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306" r:id="rId13"/>
    <p:sldId id="297" r:id="rId14"/>
    <p:sldId id="267" r:id="rId15"/>
    <p:sldId id="268" r:id="rId16"/>
    <p:sldId id="269" r:id="rId17"/>
    <p:sldId id="271" r:id="rId18"/>
    <p:sldId id="274" r:id="rId19"/>
    <p:sldId id="308" r:id="rId20"/>
    <p:sldId id="272" r:id="rId21"/>
    <p:sldId id="273" r:id="rId22"/>
    <p:sldId id="275" r:id="rId23"/>
    <p:sldId id="278" r:id="rId24"/>
    <p:sldId id="279" r:id="rId25"/>
    <p:sldId id="284" r:id="rId26"/>
    <p:sldId id="282" r:id="rId27"/>
    <p:sldId id="283" r:id="rId28"/>
    <p:sldId id="285" r:id="rId29"/>
    <p:sldId id="287" r:id="rId30"/>
    <p:sldId id="290" r:id="rId31"/>
    <p:sldId id="291" r:id="rId32"/>
    <p:sldId id="295" r:id="rId33"/>
    <p:sldId id="307" r:id="rId34"/>
    <p:sldId id="305" r:id="rId35"/>
    <p:sldId id="301" r:id="rId3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0837" autoAdjust="0"/>
  </p:normalViewPr>
  <p:slideViewPr>
    <p:cSldViewPr snapToGrid="0">
      <p:cViewPr>
        <p:scale>
          <a:sx n="78" d="100"/>
          <a:sy n="78" d="100"/>
        </p:scale>
        <p:origin x="-84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37.png"/><Relationship Id="rId4" Type="http://schemas.openxmlformats.org/officeDocument/2006/relationships/image" Target="../media/image135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Relationship Id="rId4" Type="http://schemas.openxmlformats.org/officeDocument/2006/relationships/image" Target="../media/image143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37.png"/><Relationship Id="rId4" Type="http://schemas.openxmlformats.org/officeDocument/2006/relationships/image" Target="../media/image135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Relationship Id="rId4" Type="http://schemas.openxmlformats.org/officeDocument/2006/relationships/image" Target="../media/image143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47924C-92E9-4B94-9BF1-F02D1E807319}" type="doc">
      <dgm:prSet loTypeId="urn:microsoft.com/office/officeart/2005/8/layout/hierarchy2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5765B19D-F77F-4865-94DC-7452F9774392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A8F50C-CBE2-48A0-8E66-0F388E5C5669}" type="parTrans" cxnId="{313EB9B5-BA5E-4848-A750-F52FF180A78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1F16DE-6EBA-4B2F-8192-3E8F19F677C5}" type="sibTrans" cxnId="{313EB9B5-BA5E-4848-A750-F52FF180A78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276B72-AE03-4138-8043-C4925F323F54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Protozoo – </a:t>
          </a:r>
          <a:r>
            <a:rPr lang="es-EC" sz="2000" i="1" dirty="0" smtClean="0">
              <a:latin typeface="Arial" panose="020B0604020202020204" pitchFamily="34" charset="0"/>
              <a:cs typeface="Arial" panose="020B0604020202020204" pitchFamily="34" charset="0"/>
            </a:rPr>
            <a:t>Trypanosomatidae - Leishmania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ECB5A1-7954-4D86-A193-BFFC58C4EE2D}" type="parTrans" cxnId="{2E05677A-1175-481A-B423-65665C93DF8B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C79E71-77FD-4244-8368-1A96218EF1AA}" type="sibTrans" cxnId="{2E05677A-1175-481A-B423-65665C93DF8B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D1A25B-C97A-4B3C-B1AD-1EC2B154F220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Di genético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7881A2-2961-4B76-8608-646A61756244}" type="parTrans" cxnId="{23A0E936-1B1F-4EC0-918D-6230795635AF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DDC39-41AF-472D-8A23-41457D73E9B3}" type="sibTrans" cxnId="{23A0E936-1B1F-4EC0-918D-6230795635A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18A5BC-BE0A-4432-AD88-39E7CA1C0ABB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Amastigote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B0ED23-67EB-440D-91E2-7D5B7CFBC9C9}" type="parTrans" cxnId="{BDEA843A-F5BB-47F2-A10F-85FB10819D10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F22E95-17B7-42BE-98EC-E1F65CCAC417}" type="sibTrans" cxnId="{BDEA843A-F5BB-47F2-A10F-85FB10819D1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428C8C-869E-4707-B4EF-A3F3EB459855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C75C02-132A-424E-B541-D0128F48A496}" type="parTrans" cxnId="{EAEAF784-D246-4403-BCA3-FF794AEB30EB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CF4FD0-38BF-4986-A92D-9B2C11E15469}" type="sibTrans" cxnId="{EAEAF784-D246-4403-BCA3-FF794AEB30EB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29C735-E3BB-4CD7-8BF2-C58A61EF8982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Promastigote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B34CD6-D63D-49FD-862A-ECFA71E0BC63}" type="parTrans" cxnId="{82206A35-2AF5-4B58-AA9D-C21A2EB6F6D7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D655C9-0E9F-4BF5-8991-366C584D7277}" type="sibTrans" cxnId="{82206A35-2AF5-4B58-AA9D-C21A2EB6F6D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72A0A8-12F5-4391-BFA0-6FE322C4FE99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061A5A-4F9C-47B3-B944-AC1EACDA9727}" type="parTrans" cxnId="{A331E874-5E52-416D-A1AF-91E5A1DDF178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9C989B-2397-4420-B8C2-D089BC7FD23A}" type="sibTrans" cxnId="{A331E874-5E52-416D-A1AF-91E5A1DDF178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F28A7D-BABE-44FC-990F-1B023DEF0B9D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Leishmaniasis cutánea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E2D09E-7EB1-49B0-A706-7486BED679FE}" type="parTrans" cxnId="{62A27A55-FF44-4E49-833B-062180658D0E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E1E092-B92C-4D9F-B99A-F87FC61355CF}" type="sibTrans" cxnId="{62A27A55-FF44-4E49-833B-062180658D0E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322E1D-A3C5-4D56-8AB0-7F9CD8D751BD}">
      <dgm:prSet phldrT="[Texto]" custT="1"/>
      <dgm:spPr/>
      <dgm:t>
        <a:bodyPr/>
        <a:lstStyle/>
        <a:p>
          <a:r>
            <a:rPr lang="es-EC" sz="2000" b="0" i="0" u="none" baseline="0" dirty="0" smtClean="0">
              <a:latin typeface="Arial" panose="020B0604020202020204" pitchFamily="34" charset="0"/>
              <a:cs typeface="Arial" panose="020B0604020202020204" pitchFamily="34" charset="0"/>
            </a:rPr>
            <a:t>WHO 2018</a:t>
          </a:r>
          <a:endParaRPr lang="es-EC" sz="2000" b="0" i="0" u="none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6E6406-0C3F-4DE8-8A55-CB25B28F3E50}" type="parTrans" cxnId="{3E3CEA2F-2989-4237-907D-CDBD890987E5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D79111-4C4D-4707-9365-CE68F4917342}" type="sibTrans" cxnId="{3E3CEA2F-2989-4237-907D-CDBD890987E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76E056-7B17-4BAC-91BE-82F16669BC3B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Enfermedad desatendida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A51887-24EE-4D92-A73F-6C4DC16968FC}" type="parTrans" cxnId="{25A14FB1-F612-4A38-811C-71757E0B4FFA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C546FC-D70C-4510-92D5-23CB7793B446}" type="sibTrans" cxnId="{25A14FB1-F612-4A38-811C-71757E0B4FF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A6DE55-1F69-4DBC-84A4-800512BE63F1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Elevada incidencia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6B2418-D5FE-4243-AFB9-8A5A313ECAE9}" type="parTrans" cxnId="{FDD153C7-BA8D-4BD7-8DCC-E37D178434A2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AA841B-88ED-4F8A-8785-D27D525BEED9}" type="sibTrans" cxnId="{FDD153C7-BA8D-4BD7-8DCC-E37D178434A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604D3C-28DA-42EA-8010-5A576FE14EBE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Patología endémica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329681-F465-4E83-954B-F4787CD3BF76}" type="parTrans" cxnId="{E0126E9C-F85F-4C78-848E-59F8A0647CA3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72D11F-8E2E-4F3C-BB68-2DB2BCA20DD5}" type="sibTrans" cxnId="{E0126E9C-F85F-4C78-848E-59F8A0647CA3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4373F8-AEB1-41D1-82FE-BE09A3EE9E5D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Países tropicales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E65A4C-93AB-450F-8CA3-DD7A85EADDC1}" type="parTrans" cxnId="{CE9E64A8-6547-4AFE-AAA3-B62648D7E8A2}">
      <dgm:prSet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E95FFF-1D8C-4686-AF40-4FB952DC6356}" type="sibTrans" cxnId="{CE9E64A8-6547-4AFE-AAA3-B62648D7E8A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7733FE-E624-4418-8EE5-2F2FA30E8EAF}" type="pres">
      <dgm:prSet presAssocID="{7447924C-92E9-4B94-9BF1-F02D1E80731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41391B2-B3B5-4FB6-AD95-97A51F8D38C2}" type="pres">
      <dgm:prSet presAssocID="{5765B19D-F77F-4865-94DC-7452F9774392}" presName="root1" presStyleCnt="0"/>
      <dgm:spPr/>
    </dgm:pt>
    <dgm:pt modelId="{37B1C130-A22B-4A6C-9438-9722B8027A12}" type="pres">
      <dgm:prSet presAssocID="{5765B19D-F77F-4865-94DC-7452F9774392}" presName="LevelOneTextNode" presStyleLbl="node0" presStyleIdx="0" presStyleCnt="2" custScaleX="232841" custScaleY="271561" custLinFactY="-36386" custLinFactNeighborX="4080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FE991A0-4FD9-479C-A618-E34069BB3681}" type="pres">
      <dgm:prSet presAssocID="{5765B19D-F77F-4865-94DC-7452F9774392}" presName="level2hierChild" presStyleCnt="0"/>
      <dgm:spPr/>
    </dgm:pt>
    <dgm:pt modelId="{9FB03886-4545-4811-928F-03C0250D133C}" type="pres">
      <dgm:prSet presAssocID="{40ECB5A1-7954-4D86-A193-BFFC58C4EE2D}" presName="conn2-1" presStyleLbl="parChTrans1D2" presStyleIdx="0" presStyleCnt="2" custScaleX="2000000" custScaleY="137235"/>
      <dgm:spPr/>
      <dgm:t>
        <a:bodyPr/>
        <a:lstStyle/>
        <a:p>
          <a:endParaRPr lang="es-EC"/>
        </a:p>
      </dgm:t>
    </dgm:pt>
    <dgm:pt modelId="{8CE2EA48-CFE9-41E1-9CD5-92ACB2FB6644}" type="pres">
      <dgm:prSet presAssocID="{40ECB5A1-7954-4D86-A193-BFFC58C4EE2D}" presName="connTx" presStyleLbl="parChTrans1D2" presStyleIdx="0" presStyleCnt="2"/>
      <dgm:spPr/>
      <dgm:t>
        <a:bodyPr/>
        <a:lstStyle/>
        <a:p>
          <a:endParaRPr lang="es-EC"/>
        </a:p>
      </dgm:t>
    </dgm:pt>
    <dgm:pt modelId="{1E84EF94-493B-40FA-9D7F-3AC9AD5C95BD}" type="pres">
      <dgm:prSet presAssocID="{21276B72-AE03-4138-8043-C4925F323F54}" presName="root2" presStyleCnt="0"/>
      <dgm:spPr/>
    </dgm:pt>
    <dgm:pt modelId="{7EF9EB9E-1E07-49DE-A4A4-C501767C653B}" type="pres">
      <dgm:prSet presAssocID="{21276B72-AE03-4138-8043-C4925F323F54}" presName="LevelTwoTextNode" presStyleLbl="node2" presStyleIdx="0" presStyleCnt="2" custScaleX="321629" custScaleY="298622" custLinFactY="-22833" custLinFactNeighborX="-18234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6372B5D-5773-48E2-8936-1D165C7DC0E0}" type="pres">
      <dgm:prSet presAssocID="{21276B72-AE03-4138-8043-C4925F323F54}" presName="level3hierChild" presStyleCnt="0"/>
      <dgm:spPr/>
    </dgm:pt>
    <dgm:pt modelId="{21A577E5-EBE8-49C7-864A-15382823E22D}" type="pres">
      <dgm:prSet presAssocID="{3C7881A2-2961-4B76-8608-646A61756244}" presName="conn2-1" presStyleLbl="parChTrans1D3" presStyleIdx="0" presStyleCnt="6" custScaleX="2000000" custScaleY="137235"/>
      <dgm:spPr/>
      <dgm:t>
        <a:bodyPr/>
        <a:lstStyle/>
        <a:p>
          <a:endParaRPr lang="es-EC"/>
        </a:p>
      </dgm:t>
    </dgm:pt>
    <dgm:pt modelId="{B7B99D43-3276-4E4B-99BD-5D2F29C34AA6}" type="pres">
      <dgm:prSet presAssocID="{3C7881A2-2961-4B76-8608-646A61756244}" presName="connTx" presStyleLbl="parChTrans1D3" presStyleIdx="0" presStyleCnt="6"/>
      <dgm:spPr/>
      <dgm:t>
        <a:bodyPr/>
        <a:lstStyle/>
        <a:p>
          <a:endParaRPr lang="es-EC"/>
        </a:p>
      </dgm:t>
    </dgm:pt>
    <dgm:pt modelId="{1C7B8E75-41CC-4E4F-9965-C21DE01F760F}" type="pres">
      <dgm:prSet presAssocID="{1AD1A25B-C97A-4B3C-B1AD-1EC2B154F220}" presName="root2" presStyleCnt="0"/>
      <dgm:spPr/>
    </dgm:pt>
    <dgm:pt modelId="{69E2DF92-F7D4-4D94-8C09-0B2E9D18DDA6}" type="pres">
      <dgm:prSet presAssocID="{1AD1A25B-C97A-4B3C-B1AD-1EC2B154F220}" presName="LevelTwoTextNode" presStyleLbl="node3" presStyleIdx="0" presStyleCnt="6" custScaleX="245639" custScaleY="153012" custLinFactY="-24291" custLinFactNeighborX="4582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8728AEB-C857-4E58-92B0-30AC8152C64D}" type="pres">
      <dgm:prSet presAssocID="{1AD1A25B-C97A-4B3C-B1AD-1EC2B154F220}" presName="level3hierChild" presStyleCnt="0"/>
      <dgm:spPr/>
    </dgm:pt>
    <dgm:pt modelId="{2AE87F1B-8EC2-42E4-8137-CCE96F5073B8}" type="pres">
      <dgm:prSet presAssocID="{75B0ED23-67EB-440D-91E2-7D5B7CFBC9C9}" presName="conn2-1" presStyleLbl="parChTrans1D3" presStyleIdx="1" presStyleCnt="6" custScaleY="59578"/>
      <dgm:spPr/>
      <dgm:t>
        <a:bodyPr/>
        <a:lstStyle/>
        <a:p>
          <a:endParaRPr lang="es-EC"/>
        </a:p>
      </dgm:t>
    </dgm:pt>
    <dgm:pt modelId="{F7BB4767-E955-4B32-8382-AE99A43F1DC9}" type="pres">
      <dgm:prSet presAssocID="{75B0ED23-67EB-440D-91E2-7D5B7CFBC9C9}" presName="connTx" presStyleLbl="parChTrans1D3" presStyleIdx="1" presStyleCnt="6"/>
      <dgm:spPr/>
      <dgm:t>
        <a:bodyPr/>
        <a:lstStyle/>
        <a:p>
          <a:endParaRPr lang="es-EC"/>
        </a:p>
      </dgm:t>
    </dgm:pt>
    <dgm:pt modelId="{F442C2A8-BD2F-4D46-818D-1ED9E4CDE6D8}" type="pres">
      <dgm:prSet presAssocID="{0E18A5BC-BE0A-4432-AD88-39E7CA1C0ABB}" presName="root2" presStyleCnt="0"/>
      <dgm:spPr/>
    </dgm:pt>
    <dgm:pt modelId="{A191B571-FBB1-4B6B-B50E-2C3173865EF3}" type="pres">
      <dgm:prSet presAssocID="{0E18A5BC-BE0A-4432-AD88-39E7CA1C0ABB}" presName="LevelTwoTextNode" presStyleLbl="node3" presStyleIdx="1" presStyleCnt="6" custScaleX="250297" custScaleY="155862" custLinFactNeighborX="2793" custLinFactNeighborY="-8498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A6CBF69-EE8F-493C-817D-8A86EE59ACDB}" type="pres">
      <dgm:prSet presAssocID="{0E18A5BC-BE0A-4432-AD88-39E7CA1C0ABB}" presName="level3hierChild" presStyleCnt="0"/>
      <dgm:spPr/>
    </dgm:pt>
    <dgm:pt modelId="{5AF46B6F-9640-4D2C-98E9-102A06A06CAD}" type="pres">
      <dgm:prSet presAssocID="{29C75C02-132A-424E-B541-D0128F48A496}" presName="conn2-1" presStyleLbl="parChTrans1D4" presStyleIdx="0" presStyleCnt="3" custScaleX="2000000" custScaleY="129575"/>
      <dgm:spPr/>
      <dgm:t>
        <a:bodyPr/>
        <a:lstStyle/>
        <a:p>
          <a:endParaRPr lang="es-EC"/>
        </a:p>
      </dgm:t>
    </dgm:pt>
    <dgm:pt modelId="{AA7CDA70-C2D4-4604-A111-F4E4C6879550}" type="pres">
      <dgm:prSet presAssocID="{29C75C02-132A-424E-B541-D0128F48A496}" presName="connTx" presStyleLbl="parChTrans1D4" presStyleIdx="0" presStyleCnt="3"/>
      <dgm:spPr/>
      <dgm:t>
        <a:bodyPr/>
        <a:lstStyle/>
        <a:p>
          <a:endParaRPr lang="es-EC"/>
        </a:p>
      </dgm:t>
    </dgm:pt>
    <dgm:pt modelId="{6397A028-2C54-4D29-9283-D4C26CE4F666}" type="pres">
      <dgm:prSet presAssocID="{D7428C8C-869E-4707-B4EF-A3F3EB459855}" presName="root2" presStyleCnt="0"/>
      <dgm:spPr/>
    </dgm:pt>
    <dgm:pt modelId="{4CFBB5D3-9760-4A4E-93DA-13D81790A022}" type="pres">
      <dgm:prSet presAssocID="{D7428C8C-869E-4707-B4EF-A3F3EB459855}" presName="LevelTwoTextNode" presStyleLbl="node4" presStyleIdx="0" presStyleCnt="3" custScaleX="214347" custScaleY="285021" custLinFactY="-100000" custLinFactNeighborX="31957" custLinFactNeighborY="-11411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2DC670D-8551-4F37-B945-774532E9C7CF}" type="pres">
      <dgm:prSet presAssocID="{D7428C8C-869E-4707-B4EF-A3F3EB459855}" presName="level3hierChild" presStyleCnt="0"/>
      <dgm:spPr/>
    </dgm:pt>
    <dgm:pt modelId="{BAEBE664-C5BD-49CB-A7F5-C09376E2CABD}" type="pres">
      <dgm:prSet presAssocID="{06B34CD6-D63D-49FD-862A-ECFA71E0BC63}" presName="conn2-1" presStyleLbl="parChTrans1D3" presStyleIdx="2" presStyleCnt="6"/>
      <dgm:spPr/>
      <dgm:t>
        <a:bodyPr/>
        <a:lstStyle/>
        <a:p>
          <a:endParaRPr lang="es-EC"/>
        </a:p>
      </dgm:t>
    </dgm:pt>
    <dgm:pt modelId="{E85DEA8F-D8DF-4567-AA64-B4ED20E17CFC}" type="pres">
      <dgm:prSet presAssocID="{06B34CD6-D63D-49FD-862A-ECFA71E0BC63}" presName="connTx" presStyleLbl="parChTrans1D3" presStyleIdx="2" presStyleCnt="6"/>
      <dgm:spPr/>
      <dgm:t>
        <a:bodyPr/>
        <a:lstStyle/>
        <a:p>
          <a:endParaRPr lang="es-EC"/>
        </a:p>
      </dgm:t>
    </dgm:pt>
    <dgm:pt modelId="{40BFDC87-65F7-4ACF-824D-721D3B58486D}" type="pres">
      <dgm:prSet presAssocID="{3329C735-E3BB-4CD7-8BF2-C58A61EF8982}" presName="root2" presStyleCnt="0"/>
      <dgm:spPr/>
    </dgm:pt>
    <dgm:pt modelId="{43DC1F85-A97D-48F4-AF1B-F03604CF8693}" type="pres">
      <dgm:prSet presAssocID="{3329C735-E3BB-4CD7-8BF2-C58A61EF8982}" presName="LevelTwoTextNode" presStyleLbl="node3" presStyleIdx="2" presStyleCnt="6" custScaleX="250297" custScaleY="155862" custLinFactY="-68482" custLinFactNeighborX="6345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77476D6-FC0F-4D79-983F-309E58F42329}" type="pres">
      <dgm:prSet presAssocID="{3329C735-E3BB-4CD7-8BF2-C58A61EF8982}" presName="level3hierChild" presStyleCnt="0"/>
      <dgm:spPr/>
    </dgm:pt>
    <dgm:pt modelId="{02BE9127-E912-45F5-B3C6-C89027975BD8}" type="pres">
      <dgm:prSet presAssocID="{C0061A5A-4F9C-47B3-B944-AC1EACDA9727}" presName="conn2-1" presStyleLbl="parChTrans1D4" presStyleIdx="1" presStyleCnt="3" custScaleX="2000000" custScaleY="129575"/>
      <dgm:spPr/>
      <dgm:t>
        <a:bodyPr/>
        <a:lstStyle/>
        <a:p>
          <a:endParaRPr lang="es-EC"/>
        </a:p>
      </dgm:t>
    </dgm:pt>
    <dgm:pt modelId="{83789E22-FC73-46AC-B5F8-2049ABF10B05}" type="pres">
      <dgm:prSet presAssocID="{C0061A5A-4F9C-47B3-B944-AC1EACDA9727}" presName="connTx" presStyleLbl="parChTrans1D4" presStyleIdx="1" presStyleCnt="3"/>
      <dgm:spPr/>
      <dgm:t>
        <a:bodyPr/>
        <a:lstStyle/>
        <a:p>
          <a:endParaRPr lang="es-EC"/>
        </a:p>
      </dgm:t>
    </dgm:pt>
    <dgm:pt modelId="{CA1FF48A-2EB3-44C2-A072-CBFCF7B1DFEB}" type="pres">
      <dgm:prSet presAssocID="{9772A0A8-12F5-4391-BFA0-6FE322C4FE99}" presName="root2" presStyleCnt="0"/>
      <dgm:spPr/>
    </dgm:pt>
    <dgm:pt modelId="{103500CE-E862-4954-BA3A-863EEBA7BEDE}" type="pres">
      <dgm:prSet presAssocID="{9772A0A8-12F5-4391-BFA0-6FE322C4FE99}" presName="LevelTwoTextNode" presStyleLbl="node4" presStyleIdx="1" presStyleCnt="3" custScaleX="214347" custScaleY="285021" custLinFactY="-96010" custLinFactNeighborX="31957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1349532-0AFC-4313-A09F-9004CFBDE536}" type="pres">
      <dgm:prSet presAssocID="{9772A0A8-12F5-4391-BFA0-6FE322C4FE99}" presName="level3hierChild" presStyleCnt="0"/>
      <dgm:spPr/>
    </dgm:pt>
    <dgm:pt modelId="{B0D668A1-AAF8-4D7D-900C-35A36755D0DA}" type="pres">
      <dgm:prSet presAssocID="{C6F28A7D-BABE-44FC-990F-1B023DEF0B9D}" presName="root1" presStyleCnt="0"/>
      <dgm:spPr/>
    </dgm:pt>
    <dgm:pt modelId="{7B9CBBB5-473B-4933-9861-9185C90AA245}" type="pres">
      <dgm:prSet presAssocID="{C6F28A7D-BABE-44FC-990F-1B023DEF0B9D}" presName="LevelOneTextNode" presStyleLbl="node0" presStyleIdx="1" presStyleCnt="2" custScaleX="244814" custScaleY="27118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8165941-36B2-4E4A-BA16-4B27AD616FD4}" type="pres">
      <dgm:prSet presAssocID="{C6F28A7D-BABE-44FC-990F-1B023DEF0B9D}" presName="level2hierChild" presStyleCnt="0"/>
      <dgm:spPr/>
    </dgm:pt>
    <dgm:pt modelId="{B5D37970-A537-4378-8B61-2AB845161565}" type="pres">
      <dgm:prSet presAssocID="{856E6406-0C3F-4DE8-8A55-CB25B28F3E50}" presName="conn2-1" presStyleLbl="parChTrans1D2" presStyleIdx="1" presStyleCnt="2" custScaleX="2000000" custScaleY="95402"/>
      <dgm:spPr/>
      <dgm:t>
        <a:bodyPr/>
        <a:lstStyle/>
        <a:p>
          <a:endParaRPr lang="es-EC"/>
        </a:p>
      </dgm:t>
    </dgm:pt>
    <dgm:pt modelId="{C94429AE-4CD7-460A-9B14-EF1748CF1DAC}" type="pres">
      <dgm:prSet presAssocID="{856E6406-0C3F-4DE8-8A55-CB25B28F3E50}" presName="connTx" presStyleLbl="parChTrans1D2" presStyleIdx="1" presStyleCnt="2"/>
      <dgm:spPr/>
      <dgm:t>
        <a:bodyPr/>
        <a:lstStyle/>
        <a:p>
          <a:endParaRPr lang="es-EC"/>
        </a:p>
      </dgm:t>
    </dgm:pt>
    <dgm:pt modelId="{EB7DD31A-BA7E-426C-9120-7905B1961D75}" type="pres">
      <dgm:prSet presAssocID="{81322E1D-A3C5-4D56-8AB0-7F9CD8D751BD}" presName="root2" presStyleCnt="0"/>
      <dgm:spPr/>
    </dgm:pt>
    <dgm:pt modelId="{FA0C93FA-D38C-42EA-872A-262FE721B893}" type="pres">
      <dgm:prSet presAssocID="{81322E1D-A3C5-4D56-8AB0-7F9CD8D751BD}" presName="LevelTwoTextNode" presStyleLbl="node2" presStyleIdx="1" presStyleCnt="2" custScaleX="251965" custScaleY="27067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BBE33D7-BB11-4935-AFAC-368182EF6136}" type="pres">
      <dgm:prSet presAssocID="{81322E1D-A3C5-4D56-8AB0-7F9CD8D751BD}" presName="level3hierChild" presStyleCnt="0"/>
      <dgm:spPr/>
    </dgm:pt>
    <dgm:pt modelId="{46EB89DF-B461-4555-9F45-3775614FC408}" type="pres">
      <dgm:prSet presAssocID="{88A51887-24EE-4D92-A73F-6C4DC16968FC}" presName="conn2-1" presStyleLbl="parChTrans1D3" presStyleIdx="3" presStyleCnt="6" custScaleX="2000000" custScaleY="95402"/>
      <dgm:spPr/>
      <dgm:t>
        <a:bodyPr/>
        <a:lstStyle/>
        <a:p>
          <a:endParaRPr lang="es-EC"/>
        </a:p>
      </dgm:t>
    </dgm:pt>
    <dgm:pt modelId="{56149398-79FE-434A-BBF6-63AA2BC6D56D}" type="pres">
      <dgm:prSet presAssocID="{88A51887-24EE-4D92-A73F-6C4DC16968FC}" presName="connTx" presStyleLbl="parChTrans1D3" presStyleIdx="3" presStyleCnt="6"/>
      <dgm:spPr/>
      <dgm:t>
        <a:bodyPr/>
        <a:lstStyle/>
        <a:p>
          <a:endParaRPr lang="es-EC"/>
        </a:p>
      </dgm:t>
    </dgm:pt>
    <dgm:pt modelId="{660AAD46-E61F-4114-904E-420B8813FF5D}" type="pres">
      <dgm:prSet presAssocID="{AD76E056-7B17-4BAC-91BE-82F16669BC3B}" presName="root2" presStyleCnt="0"/>
      <dgm:spPr/>
    </dgm:pt>
    <dgm:pt modelId="{6D24F041-782C-4811-B76B-23CEB723181C}" type="pres">
      <dgm:prSet presAssocID="{AD76E056-7B17-4BAC-91BE-82F16669BC3B}" presName="LevelTwoTextNode" presStyleLbl="node3" presStyleIdx="3" presStyleCnt="6" custScaleX="251965" custScaleY="15789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817B258-8490-4250-BC90-5A00CFD8354E}" type="pres">
      <dgm:prSet presAssocID="{AD76E056-7B17-4BAC-91BE-82F16669BC3B}" presName="level3hierChild" presStyleCnt="0"/>
      <dgm:spPr/>
    </dgm:pt>
    <dgm:pt modelId="{AB6D2050-B592-485A-A8A7-23FE9DE19EA4}" type="pres">
      <dgm:prSet presAssocID="{6E6B2418-D5FE-4243-AFB9-8A5A313ECAE9}" presName="conn2-1" presStyleLbl="parChTrans1D3" presStyleIdx="4" presStyleCnt="6" custScaleX="2000000" custScaleY="95402"/>
      <dgm:spPr/>
      <dgm:t>
        <a:bodyPr/>
        <a:lstStyle/>
        <a:p>
          <a:endParaRPr lang="es-EC"/>
        </a:p>
      </dgm:t>
    </dgm:pt>
    <dgm:pt modelId="{F6B9C7E0-4AF2-4834-823A-352EE1D0D45E}" type="pres">
      <dgm:prSet presAssocID="{6E6B2418-D5FE-4243-AFB9-8A5A313ECAE9}" presName="connTx" presStyleLbl="parChTrans1D3" presStyleIdx="4" presStyleCnt="6"/>
      <dgm:spPr/>
      <dgm:t>
        <a:bodyPr/>
        <a:lstStyle/>
        <a:p>
          <a:endParaRPr lang="es-EC"/>
        </a:p>
      </dgm:t>
    </dgm:pt>
    <dgm:pt modelId="{196B888B-1533-4E98-943C-3F9FDBD679FB}" type="pres">
      <dgm:prSet presAssocID="{3BA6DE55-1F69-4DBC-84A4-800512BE63F1}" presName="root2" presStyleCnt="0"/>
      <dgm:spPr/>
    </dgm:pt>
    <dgm:pt modelId="{19CF63FF-071C-42FA-BDEE-8CC8A718382F}" type="pres">
      <dgm:prSet presAssocID="{3BA6DE55-1F69-4DBC-84A4-800512BE63F1}" presName="LevelTwoTextNode" presStyleLbl="node3" presStyleIdx="4" presStyleCnt="6" custScaleX="251965" custScaleY="15789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879D7EE-D15A-4447-89C2-BC92910D682C}" type="pres">
      <dgm:prSet presAssocID="{3BA6DE55-1F69-4DBC-84A4-800512BE63F1}" presName="level3hierChild" presStyleCnt="0"/>
      <dgm:spPr/>
    </dgm:pt>
    <dgm:pt modelId="{99275A7B-FD2B-456D-9184-FAFABB853888}" type="pres">
      <dgm:prSet presAssocID="{F2329681-F465-4E83-954B-F4787CD3BF76}" presName="conn2-1" presStyleLbl="parChTrans1D3" presStyleIdx="5" presStyleCnt="6" custScaleX="2000000" custScaleY="95402"/>
      <dgm:spPr/>
      <dgm:t>
        <a:bodyPr/>
        <a:lstStyle/>
        <a:p>
          <a:endParaRPr lang="es-EC"/>
        </a:p>
      </dgm:t>
    </dgm:pt>
    <dgm:pt modelId="{8F0EC8E2-4963-489F-BA83-7C986ACAC9F3}" type="pres">
      <dgm:prSet presAssocID="{F2329681-F465-4E83-954B-F4787CD3BF76}" presName="connTx" presStyleLbl="parChTrans1D3" presStyleIdx="5" presStyleCnt="6"/>
      <dgm:spPr/>
      <dgm:t>
        <a:bodyPr/>
        <a:lstStyle/>
        <a:p>
          <a:endParaRPr lang="es-EC"/>
        </a:p>
      </dgm:t>
    </dgm:pt>
    <dgm:pt modelId="{AA47E87F-B546-4CB1-A5F6-93450D7CEEF1}" type="pres">
      <dgm:prSet presAssocID="{AC604D3C-28DA-42EA-8010-5A576FE14EBE}" presName="root2" presStyleCnt="0"/>
      <dgm:spPr/>
    </dgm:pt>
    <dgm:pt modelId="{D1C9AA19-2731-414F-BB7D-550A22CAD795}" type="pres">
      <dgm:prSet presAssocID="{AC604D3C-28DA-42EA-8010-5A576FE14EBE}" presName="LevelTwoTextNode" presStyleLbl="node3" presStyleIdx="5" presStyleCnt="6" custScaleX="251965" custScaleY="15789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7E0EA43-D872-4F2C-8645-50F68CCF05B3}" type="pres">
      <dgm:prSet presAssocID="{AC604D3C-28DA-42EA-8010-5A576FE14EBE}" presName="level3hierChild" presStyleCnt="0"/>
      <dgm:spPr/>
    </dgm:pt>
    <dgm:pt modelId="{7CF74CF4-E9FD-47AD-BC2C-21530BB5C90F}" type="pres">
      <dgm:prSet presAssocID="{DEE65A4C-93AB-450F-8CA3-DD7A85EADDC1}" presName="conn2-1" presStyleLbl="parChTrans1D4" presStyleIdx="2" presStyleCnt="3" custScaleX="2000000" custScaleY="95402"/>
      <dgm:spPr/>
      <dgm:t>
        <a:bodyPr/>
        <a:lstStyle/>
        <a:p>
          <a:endParaRPr lang="es-EC"/>
        </a:p>
      </dgm:t>
    </dgm:pt>
    <dgm:pt modelId="{36DF6D48-B765-49BE-8F83-D25A56A6EC2C}" type="pres">
      <dgm:prSet presAssocID="{DEE65A4C-93AB-450F-8CA3-DD7A85EADDC1}" presName="connTx" presStyleLbl="parChTrans1D4" presStyleIdx="2" presStyleCnt="3"/>
      <dgm:spPr/>
      <dgm:t>
        <a:bodyPr/>
        <a:lstStyle/>
        <a:p>
          <a:endParaRPr lang="es-EC"/>
        </a:p>
      </dgm:t>
    </dgm:pt>
    <dgm:pt modelId="{F7E2F9BE-6818-4468-AE31-A4892D4EF8AA}" type="pres">
      <dgm:prSet presAssocID="{B74373F8-AEB1-41D1-82FE-BE09A3EE9E5D}" presName="root2" presStyleCnt="0"/>
      <dgm:spPr/>
    </dgm:pt>
    <dgm:pt modelId="{B85BA32C-84C1-4B86-A70B-DAB5779CAEEE}" type="pres">
      <dgm:prSet presAssocID="{B74373F8-AEB1-41D1-82FE-BE09A3EE9E5D}" presName="LevelTwoTextNode" presStyleLbl="node4" presStyleIdx="2" presStyleCnt="3" custScaleX="251965" custScaleY="15789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2E46951-8F1E-4A89-B9D9-4BF17B6BC729}" type="pres">
      <dgm:prSet presAssocID="{B74373F8-AEB1-41D1-82FE-BE09A3EE9E5D}" presName="level3hierChild" presStyleCnt="0"/>
      <dgm:spPr/>
    </dgm:pt>
  </dgm:ptLst>
  <dgm:cxnLst>
    <dgm:cxn modelId="{AFF731C5-1A63-4ED0-82D2-021A1C304C5A}" type="presOf" srcId="{DEE65A4C-93AB-450F-8CA3-DD7A85EADDC1}" destId="{36DF6D48-B765-49BE-8F83-D25A56A6EC2C}" srcOrd="1" destOrd="0" presId="urn:microsoft.com/office/officeart/2005/8/layout/hierarchy2"/>
    <dgm:cxn modelId="{3E3CEA2F-2989-4237-907D-CDBD890987E5}" srcId="{C6F28A7D-BABE-44FC-990F-1B023DEF0B9D}" destId="{81322E1D-A3C5-4D56-8AB0-7F9CD8D751BD}" srcOrd="0" destOrd="0" parTransId="{856E6406-0C3F-4DE8-8A55-CB25B28F3E50}" sibTransId="{34D79111-4C4D-4707-9365-CE68F4917342}"/>
    <dgm:cxn modelId="{BDEA843A-F5BB-47F2-A10F-85FB10819D10}" srcId="{21276B72-AE03-4138-8043-C4925F323F54}" destId="{0E18A5BC-BE0A-4432-AD88-39E7CA1C0ABB}" srcOrd="1" destOrd="0" parTransId="{75B0ED23-67EB-440D-91E2-7D5B7CFBC9C9}" sibTransId="{31F22E95-17B7-42BE-98EC-E1F65CCAC417}"/>
    <dgm:cxn modelId="{97AF289A-43C5-4194-A92F-014FBBF568C6}" type="presOf" srcId="{F2329681-F465-4E83-954B-F4787CD3BF76}" destId="{8F0EC8E2-4963-489F-BA83-7C986ACAC9F3}" srcOrd="1" destOrd="0" presId="urn:microsoft.com/office/officeart/2005/8/layout/hierarchy2"/>
    <dgm:cxn modelId="{EAEAF784-D246-4403-BCA3-FF794AEB30EB}" srcId="{0E18A5BC-BE0A-4432-AD88-39E7CA1C0ABB}" destId="{D7428C8C-869E-4707-B4EF-A3F3EB459855}" srcOrd="0" destOrd="0" parTransId="{29C75C02-132A-424E-B541-D0128F48A496}" sibTransId="{55CF4FD0-38BF-4986-A92D-9B2C11E15469}"/>
    <dgm:cxn modelId="{301AD334-3A81-44FC-94D8-45BBB28BDE07}" type="presOf" srcId="{856E6406-0C3F-4DE8-8A55-CB25B28F3E50}" destId="{C94429AE-4CD7-460A-9B14-EF1748CF1DAC}" srcOrd="1" destOrd="0" presId="urn:microsoft.com/office/officeart/2005/8/layout/hierarchy2"/>
    <dgm:cxn modelId="{23A0E936-1B1F-4EC0-918D-6230795635AF}" srcId="{21276B72-AE03-4138-8043-C4925F323F54}" destId="{1AD1A25B-C97A-4B3C-B1AD-1EC2B154F220}" srcOrd="0" destOrd="0" parTransId="{3C7881A2-2961-4B76-8608-646A61756244}" sibTransId="{068DDC39-41AF-472D-8A23-41457D73E9B3}"/>
    <dgm:cxn modelId="{6EE31265-668F-4A5D-976E-7EF7C5B6FFAA}" type="presOf" srcId="{C6F28A7D-BABE-44FC-990F-1B023DEF0B9D}" destId="{7B9CBBB5-473B-4933-9861-9185C90AA245}" srcOrd="0" destOrd="0" presId="urn:microsoft.com/office/officeart/2005/8/layout/hierarchy2"/>
    <dgm:cxn modelId="{A3CF4EE4-0127-46A4-83CA-1B8858AA3C87}" type="presOf" srcId="{0E18A5BC-BE0A-4432-AD88-39E7CA1C0ABB}" destId="{A191B571-FBB1-4B6B-B50E-2C3173865EF3}" srcOrd="0" destOrd="0" presId="urn:microsoft.com/office/officeart/2005/8/layout/hierarchy2"/>
    <dgm:cxn modelId="{9F9CB2B7-2296-4C5E-847D-D043E732399A}" type="presOf" srcId="{21276B72-AE03-4138-8043-C4925F323F54}" destId="{7EF9EB9E-1E07-49DE-A4A4-C501767C653B}" srcOrd="0" destOrd="0" presId="urn:microsoft.com/office/officeart/2005/8/layout/hierarchy2"/>
    <dgm:cxn modelId="{15795491-A533-421F-8C23-EDEFCF2AE010}" type="presOf" srcId="{AD76E056-7B17-4BAC-91BE-82F16669BC3B}" destId="{6D24F041-782C-4811-B76B-23CEB723181C}" srcOrd="0" destOrd="0" presId="urn:microsoft.com/office/officeart/2005/8/layout/hierarchy2"/>
    <dgm:cxn modelId="{B2380BBE-02DB-410C-9B52-56AEE30551F9}" type="presOf" srcId="{F2329681-F465-4E83-954B-F4787CD3BF76}" destId="{99275A7B-FD2B-456D-9184-FAFABB853888}" srcOrd="0" destOrd="0" presId="urn:microsoft.com/office/officeart/2005/8/layout/hierarchy2"/>
    <dgm:cxn modelId="{F6BA24F3-24FD-4954-BAE0-9B3282DE4F7C}" type="presOf" srcId="{06B34CD6-D63D-49FD-862A-ECFA71E0BC63}" destId="{BAEBE664-C5BD-49CB-A7F5-C09376E2CABD}" srcOrd="0" destOrd="0" presId="urn:microsoft.com/office/officeart/2005/8/layout/hierarchy2"/>
    <dgm:cxn modelId="{CE9E64A8-6547-4AFE-AAA3-B62648D7E8A2}" srcId="{AC604D3C-28DA-42EA-8010-5A576FE14EBE}" destId="{B74373F8-AEB1-41D1-82FE-BE09A3EE9E5D}" srcOrd="0" destOrd="0" parTransId="{DEE65A4C-93AB-450F-8CA3-DD7A85EADDC1}" sibTransId="{E8E95FFF-1D8C-4686-AF40-4FB952DC6356}"/>
    <dgm:cxn modelId="{97B25AC5-41A2-4F1C-B874-3EA686709A8A}" type="presOf" srcId="{29C75C02-132A-424E-B541-D0128F48A496}" destId="{AA7CDA70-C2D4-4604-A111-F4E4C6879550}" srcOrd="1" destOrd="0" presId="urn:microsoft.com/office/officeart/2005/8/layout/hierarchy2"/>
    <dgm:cxn modelId="{82206A35-2AF5-4B58-AA9D-C21A2EB6F6D7}" srcId="{21276B72-AE03-4138-8043-C4925F323F54}" destId="{3329C735-E3BB-4CD7-8BF2-C58A61EF8982}" srcOrd="2" destOrd="0" parTransId="{06B34CD6-D63D-49FD-862A-ECFA71E0BC63}" sibTransId="{27D655C9-0E9F-4BF5-8991-366C584D7277}"/>
    <dgm:cxn modelId="{E0126E9C-F85F-4C78-848E-59F8A0647CA3}" srcId="{81322E1D-A3C5-4D56-8AB0-7F9CD8D751BD}" destId="{AC604D3C-28DA-42EA-8010-5A576FE14EBE}" srcOrd="2" destOrd="0" parTransId="{F2329681-F465-4E83-954B-F4787CD3BF76}" sibTransId="{7C72D11F-8E2E-4F3C-BB68-2DB2BCA20DD5}"/>
    <dgm:cxn modelId="{4CAD689A-68F5-4EFA-95B3-DACC98E87114}" type="presOf" srcId="{C0061A5A-4F9C-47B3-B944-AC1EACDA9727}" destId="{02BE9127-E912-45F5-B3C6-C89027975BD8}" srcOrd="0" destOrd="0" presId="urn:microsoft.com/office/officeart/2005/8/layout/hierarchy2"/>
    <dgm:cxn modelId="{A45F7FFE-493B-4E3B-B5CE-5B1A90F5F037}" type="presOf" srcId="{5765B19D-F77F-4865-94DC-7452F9774392}" destId="{37B1C130-A22B-4A6C-9438-9722B8027A12}" srcOrd="0" destOrd="0" presId="urn:microsoft.com/office/officeart/2005/8/layout/hierarchy2"/>
    <dgm:cxn modelId="{F5F9C824-31A8-4CF3-8AEA-6BE665FF0D22}" type="presOf" srcId="{856E6406-0C3F-4DE8-8A55-CB25B28F3E50}" destId="{B5D37970-A537-4378-8B61-2AB845161565}" srcOrd="0" destOrd="0" presId="urn:microsoft.com/office/officeart/2005/8/layout/hierarchy2"/>
    <dgm:cxn modelId="{8439FD0E-7412-45DB-A254-B4E09F4417BC}" type="presOf" srcId="{6E6B2418-D5FE-4243-AFB9-8A5A313ECAE9}" destId="{AB6D2050-B592-485A-A8A7-23FE9DE19EA4}" srcOrd="0" destOrd="0" presId="urn:microsoft.com/office/officeart/2005/8/layout/hierarchy2"/>
    <dgm:cxn modelId="{D822F484-02E6-422B-B163-E3B9D3E5EBC1}" type="presOf" srcId="{C0061A5A-4F9C-47B3-B944-AC1EACDA9727}" destId="{83789E22-FC73-46AC-B5F8-2049ABF10B05}" srcOrd="1" destOrd="0" presId="urn:microsoft.com/office/officeart/2005/8/layout/hierarchy2"/>
    <dgm:cxn modelId="{AD41F71B-0312-45D1-A071-096D2D5A9C86}" type="presOf" srcId="{D7428C8C-869E-4707-B4EF-A3F3EB459855}" destId="{4CFBB5D3-9760-4A4E-93DA-13D81790A022}" srcOrd="0" destOrd="0" presId="urn:microsoft.com/office/officeart/2005/8/layout/hierarchy2"/>
    <dgm:cxn modelId="{034187E4-80CC-4505-A5E2-83CF0521C750}" type="presOf" srcId="{06B34CD6-D63D-49FD-862A-ECFA71E0BC63}" destId="{E85DEA8F-D8DF-4567-AA64-B4ED20E17CFC}" srcOrd="1" destOrd="0" presId="urn:microsoft.com/office/officeart/2005/8/layout/hierarchy2"/>
    <dgm:cxn modelId="{A331E874-5E52-416D-A1AF-91E5A1DDF178}" srcId="{3329C735-E3BB-4CD7-8BF2-C58A61EF8982}" destId="{9772A0A8-12F5-4391-BFA0-6FE322C4FE99}" srcOrd="0" destOrd="0" parTransId="{C0061A5A-4F9C-47B3-B944-AC1EACDA9727}" sibTransId="{199C989B-2397-4420-B8C2-D089BC7FD23A}"/>
    <dgm:cxn modelId="{7D91BA36-18BD-46A6-96B0-578189496F7C}" type="presOf" srcId="{6E6B2418-D5FE-4243-AFB9-8A5A313ECAE9}" destId="{F6B9C7E0-4AF2-4834-823A-352EE1D0D45E}" srcOrd="1" destOrd="0" presId="urn:microsoft.com/office/officeart/2005/8/layout/hierarchy2"/>
    <dgm:cxn modelId="{2E05677A-1175-481A-B423-65665C93DF8B}" srcId="{5765B19D-F77F-4865-94DC-7452F9774392}" destId="{21276B72-AE03-4138-8043-C4925F323F54}" srcOrd="0" destOrd="0" parTransId="{40ECB5A1-7954-4D86-A193-BFFC58C4EE2D}" sibTransId="{FFC79E71-77FD-4244-8368-1A96218EF1AA}"/>
    <dgm:cxn modelId="{53B6CD11-FA5A-4A66-9F28-9ADEE7D72144}" type="presOf" srcId="{7447924C-92E9-4B94-9BF1-F02D1E807319}" destId="{C07733FE-E624-4418-8EE5-2F2FA30E8EAF}" srcOrd="0" destOrd="0" presId="urn:microsoft.com/office/officeart/2005/8/layout/hierarchy2"/>
    <dgm:cxn modelId="{733A9A6C-1755-4CC7-AB02-609954F44B00}" type="presOf" srcId="{88A51887-24EE-4D92-A73F-6C4DC16968FC}" destId="{46EB89DF-B461-4555-9F45-3775614FC408}" srcOrd="0" destOrd="0" presId="urn:microsoft.com/office/officeart/2005/8/layout/hierarchy2"/>
    <dgm:cxn modelId="{6E9DABE8-260E-49D7-B2AB-E50793C1ED76}" type="presOf" srcId="{3329C735-E3BB-4CD7-8BF2-C58A61EF8982}" destId="{43DC1F85-A97D-48F4-AF1B-F03604CF8693}" srcOrd="0" destOrd="0" presId="urn:microsoft.com/office/officeart/2005/8/layout/hierarchy2"/>
    <dgm:cxn modelId="{B7022405-B780-4C9C-A92C-75EB291A7070}" type="presOf" srcId="{88A51887-24EE-4D92-A73F-6C4DC16968FC}" destId="{56149398-79FE-434A-BBF6-63AA2BC6D56D}" srcOrd="1" destOrd="0" presId="urn:microsoft.com/office/officeart/2005/8/layout/hierarchy2"/>
    <dgm:cxn modelId="{74FFE3A2-9B55-4CF6-B718-864C3BE89CEB}" type="presOf" srcId="{40ECB5A1-7954-4D86-A193-BFFC58C4EE2D}" destId="{8CE2EA48-CFE9-41E1-9CD5-92ACB2FB6644}" srcOrd="1" destOrd="0" presId="urn:microsoft.com/office/officeart/2005/8/layout/hierarchy2"/>
    <dgm:cxn modelId="{FDD153C7-BA8D-4BD7-8DCC-E37D178434A2}" srcId="{81322E1D-A3C5-4D56-8AB0-7F9CD8D751BD}" destId="{3BA6DE55-1F69-4DBC-84A4-800512BE63F1}" srcOrd="1" destOrd="0" parTransId="{6E6B2418-D5FE-4243-AFB9-8A5A313ECAE9}" sibTransId="{07AA841B-88ED-4F8A-8785-D27D525BEED9}"/>
    <dgm:cxn modelId="{38606BA8-A171-45CE-B2BA-D6A714C3A20A}" type="presOf" srcId="{B74373F8-AEB1-41D1-82FE-BE09A3EE9E5D}" destId="{B85BA32C-84C1-4B86-A70B-DAB5779CAEEE}" srcOrd="0" destOrd="0" presId="urn:microsoft.com/office/officeart/2005/8/layout/hierarchy2"/>
    <dgm:cxn modelId="{5E189E75-42FF-47D3-AF61-D83FCC6FC9A1}" type="presOf" srcId="{AC604D3C-28DA-42EA-8010-5A576FE14EBE}" destId="{D1C9AA19-2731-414F-BB7D-550A22CAD795}" srcOrd="0" destOrd="0" presId="urn:microsoft.com/office/officeart/2005/8/layout/hierarchy2"/>
    <dgm:cxn modelId="{25A14FB1-F612-4A38-811C-71757E0B4FFA}" srcId="{81322E1D-A3C5-4D56-8AB0-7F9CD8D751BD}" destId="{AD76E056-7B17-4BAC-91BE-82F16669BC3B}" srcOrd="0" destOrd="0" parTransId="{88A51887-24EE-4D92-A73F-6C4DC16968FC}" sibTransId="{08C546FC-D70C-4510-92D5-23CB7793B446}"/>
    <dgm:cxn modelId="{5822882E-990A-471B-941F-4C3C5252FB09}" type="presOf" srcId="{75B0ED23-67EB-440D-91E2-7D5B7CFBC9C9}" destId="{F7BB4767-E955-4B32-8382-AE99A43F1DC9}" srcOrd="1" destOrd="0" presId="urn:microsoft.com/office/officeart/2005/8/layout/hierarchy2"/>
    <dgm:cxn modelId="{F9578906-B88C-4EF3-80A8-0289D726B794}" type="presOf" srcId="{1AD1A25B-C97A-4B3C-B1AD-1EC2B154F220}" destId="{69E2DF92-F7D4-4D94-8C09-0B2E9D18DDA6}" srcOrd="0" destOrd="0" presId="urn:microsoft.com/office/officeart/2005/8/layout/hierarchy2"/>
    <dgm:cxn modelId="{437EEDA8-EAE5-4C4B-A7EA-8C0C2106F0D0}" type="presOf" srcId="{81322E1D-A3C5-4D56-8AB0-7F9CD8D751BD}" destId="{FA0C93FA-D38C-42EA-872A-262FE721B893}" srcOrd="0" destOrd="0" presId="urn:microsoft.com/office/officeart/2005/8/layout/hierarchy2"/>
    <dgm:cxn modelId="{54DE3480-7F18-44DB-B1CF-E0A39BBADF1D}" type="presOf" srcId="{3C7881A2-2961-4B76-8608-646A61756244}" destId="{21A577E5-EBE8-49C7-864A-15382823E22D}" srcOrd="0" destOrd="0" presId="urn:microsoft.com/office/officeart/2005/8/layout/hierarchy2"/>
    <dgm:cxn modelId="{2533CE40-7F6F-41A4-A87A-A0E9D99211FE}" type="presOf" srcId="{3C7881A2-2961-4B76-8608-646A61756244}" destId="{B7B99D43-3276-4E4B-99BD-5D2F29C34AA6}" srcOrd="1" destOrd="0" presId="urn:microsoft.com/office/officeart/2005/8/layout/hierarchy2"/>
    <dgm:cxn modelId="{313EB9B5-BA5E-4848-A750-F52FF180A780}" srcId="{7447924C-92E9-4B94-9BF1-F02D1E807319}" destId="{5765B19D-F77F-4865-94DC-7452F9774392}" srcOrd="0" destOrd="0" parTransId="{DCA8F50C-CBE2-48A0-8E66-0F388E5C5669}" sibTransId="{B91F16DE-6EBA-4B2F-8192-3E8F19F677C5}"/>
    <dgm:cxn modelId="{AF44A6A8-E73B-4438-A9DE-7D9DDE41714D}" type="presOf" srcId="{40ECB5A1-7954-4D86-A193-BFFC58C4EE2D}" destId="{9FB03886-4545-4811-928F-03C0250D133C}" srcOrd="0" destOrd="0" presId="urn:microsoft.com/office/officeart/2005/8/layout/hierarchy2"/>
    <dgm:cxn modelId="{13C1F96B-6021-4AD2-96EC-D6F271424516}" type="presOf" srcId="{9772A0A8-12F5-4391-BFA0-6FE322C4FE99}" destId="{103500CE-E862-4954-BA3A-863EEBA7BEDE}" srcOrd="0" destOrd="0" presId="urn:microsoft.com/office/officeart/2005/8/layout/hierarchy2"/>
    <dgm:cxn modelId="{62A27A55-FF44-4E49-833B-062180658D0E}" srcId="{7447924C-92E9-4B94-9BF1-F02D1E807319}" destId="{C6F28A7D-BABE-44FC-990F-1B023DEF0B9D}" srcOrd="1" destOrd="0" parTransId="{12E2D09E-7EB1-49B0-A706-7486BED679FE}" sibTransId="{87E1E092-B92C-4D9F-B99A-F87FC61355CF}"/>
    <dgm:cxn modelId="{F3120CCB-8E7E-4901-9D94-BE1DE8E5725E}" type="presOf" srcId="{DEE65A4C-93AB-450F-8CA3-DD7A85EADDC1}" destId="{7CF74CF4-E9FD-47AD-BC2C-21530BB5C90F}" srcOrd="0" destOrd="0" presId="urn:microsoft.com/office/officeart/2005/8/layout/hierarchy2"/>
    <dgm:cxn modelId="{9AD2643A-3764-4C4B-9CAA-B8298E19455D}" type="presOf" srcId="{3BA6DE55-1F69-4DBC-84A4-800512BE63F1}" destId="{19CF63FF-071C-42FA-BDEE-8CC8A718382F}" srcOrd="0" destOrd="0" presId="urn:microsoft.com/office/officeart/2005/8/layout/hierarchy2"/>
    <dgm:cxn modelId="{AAA30ACF-79BC-4018-BE44-E54AF8297C47}" type="presOf" srcId="{75B0ED23-67EB-440D-91E2-7D5B7CFBC9C9}" destId="{2AE87F1B-8EC2-42E4-8137-CCE96F5073B8}" srcOrd="0" destOrd="0" presId="urn:microsoft.com/office/officeart/2005/8/layout/hierarchy2"/>
    <dgm:cxn modelId="{1D151733-C94C-4332-BC03-B32A262E88A2}" type="presOf" srcId="{29C75C02-132A-424E-B541-D0128F48A496}" destId="{5AF46B6F-9640-4D2C-98E9-102A06A06CAD}" srcOrd="0" destOrd="0" presId="urn:microsoft.com/office/officeart/2005/8/layout/hierarchy2"/>
    <dgm:cxn modelId="{C6C9BB1C-37E8-4A33-9B91-DB7032BD5844}" type="presParOf" srcId="{C07733FE-E624-4418-8EE5-2F2FA30E8EAF}" destId="{441391B2-B3B5-4FB6-AD95-97A51F8D38C2}" srcOrd="0" destOrd="0" presId="urn:microsoft.com/office/officeart/2005/8/layout/hierarchy2"/>
    <dgm:cxn modelId="{6EC6AF04-35C6-4754-8F0A-256130534C17}" type="presParOf" srcId="{441391B2-B3B5-4FB6-AD95-97A51F8D38C2}" destId="{37B1C130-A22B-4A6C-9438-9722B8027A12}" srcOrd="0" destOrd="0" presId="urn:microsoft.com/office/officeart/2005/8/layout/hierarchy2"/>
    <dgm:cxn modelId="{BD70445C-52BA-4DE4-A12A-3B20E8B1C839}" type="presParOf" srcId="{441391B2-B3B5-4FB6-AD95-97A51F8D38C2}" destId="{FFE991A0-4FD9-479C-A618-E34069BB3681}" srcOrd="1" destOrd="0" presId="urn:microsoft.com/office/officeart/2005/8/layout/hierarchy2"/>
    <dgm:cxn modelId="{39EDF2C1-5E0E-4392-9408-1CDD21BA6DD1}" type="presParOf" srcId="{FFE991A0-4FD9-479C-A618-E34069BB3681}" destId="{9FB03886-4545-4811-928F-03C0250D133C}" srcOrd="0" destOrd="0" presId="urn:microsoft.com/office/officeart/2005/8/layout/hierarchy2"/>
    <dgm:cxn modelId="{5CC84E6D-2DAA-430F-BA9B-79162D6C65A7}" type="presParOf" srcId="{9FB03886-4545-4811-928F-03C0250D133C}" destId="{8CE2EA48-CFE9-41E1-9CD5-92ACB2FB6644}" srcOrd="0" destOrd="0" presId="urn:microsoft.com/office/officeart/2005/8/layout/hierarchy2"/>
    <dgm:cxn modelId="{5ADB2E1F-AD53-4A78-8DBD-A879BFF2695F}" type="presParOf" srcId="{FFE991A0-4FD9-479C-A618-E34069BB3681}" destId="{1E84EF94-493B-40FA-9D7F-3AC9AD5C95BD}" srcOrd="1" destOrd="0" presId="urn:microsoft.com/office/officeart/2005/8/layout/hierarchy2"/>
    <dgm:cxn modelId="{F9FDF899-1ED0-44DD-B93D-9D1BA1AFB382}" type="presParOf" srcId="{1E84EF94-493B-40FA-9D7F-3AC9AD5C95BD}" destId="{7EF9EB9E-1E07-49DE-A4A4-C501767C653B}" srcOrd="0" destOrd="0" presId="urn:microsoft.com/office/officeart/2005/8/layout/hierarchy2"/>
    <dgm:cxn modelId="{FC9074A4-4754-471D-9E4D-D039ACA2087D}" type="presParOf" srcId="{1E84EF94-493B-40FA-9D7F-3AC9AD5C95BD}" destId="{B6372B5D-5773-48E2-8936-1D165C7DC0E0}" srcOrd="1" destOrd="0" presId="urn:microsoft.com/office/officeart/2005/8/layout/hierarchy2"/>
    <dgm:cxn modelId="{7B678B74-F2F6-4C95-A31A-5B6ADD2DDD58}" type="presParOf" srcId="{B6372B5D-5773-48E2-8936-1D165C7DC0E0}" destId="{21A577E5-EBE8-49C7-864A-15382823E22D}" srcOrd="0" destOrd="0" presId="urn:microsoft.com/office/officeart/2005/8/layout/hierarchy2"/>
    <dgm:cxn modelId="{F55DCD1E-2BEC-4117-80A2-09493690071B}" type="presParOf" srcId="{21A577E5-EBE8-49C7-864A-15382823E22D}" destId="{B7B99D43-3276-4E4B-99BD-5D2F29C34AA6}" srcOrd="0" destOrd="0" presId="urn:microsoft.com/office/officeart/2005/8/layout/hierarchy2"/>
    <dgm:cxn modelId="{A40F666E-C03A-4625-B0B9-9D81E174AAB6}" type="presParOf" srcId="{B6372B5D-5773-48E2-8936-1D165C7DC0E0}" destId="{1C7B8E75-41CC-4E4F-9965-C21DE01F760F}" srcOrd="1" destOrd="0" presId="urn:microsoft.com/office/officeart/2005/8/layout/hierarchy2"/>
    <dgm:cxn modelId="{E3CABD80-BFA7-4DC0-8A47-115FF9B5700B}" type="presParOf" srcId="{1C7B8E75-41CC-4E4F-9965-C21DE01F760F}" destId="{69E2DF92-F7D4-4D94-8C09-0B2E9D18DDA6}" srcOrd="0" destOrd="0" presId="urn:microsoft.com/office/officeart/2005/8/layout/hierarchy2"/>
    <dgm:cxn modelId="{3729ABDA-FBB6-41E6-830A-46B2FEA002F1}" type="presParOf" srcId="{1C7B8E75-41CC-4E4F-9965-C21DE01F760F}" destId="{18728AEB-C857-4E58-92B0-30AC8152C64D}" srcOrd="1" destOrd="0" presId="urn:microsoft.com/office/officeart/2005/8/layout/hierarchy2"/>
    <dgm:cxn modelId="{0A1FBD20-DE3D-43B2-B6EF-978F749EF282}" type="presParOf" srcId="{B6372B5D-5773-48E2-8936-1D165C7DC0E0}" destId="{2AE87F1B-8EC2-42E4-8137-CCE96F5073B8}" srcOrd="2" destOrd="0" presId="urn:microsoft.com/office/officeart/2005/8/layout/hierarchy2"/>
    <dgm:cxn modelId="{D08929C1-B0D0-4001-A4A5-4FB7CDE2B4EA}" type="presParOf" srcId="{2AE87F1B-8EC2-42E4-8137-CCE96F5073B8}" destId="{F7BB4767-E955-4B32-8382-AE99A43F1DC9}" srcOrd="0" destOrd="0" presId="urn:microsoft.com/office/officeart/2005/8/layout/hierarchy2"/>
    <dgm:cxn modelId="{71F97900-35BD-4213-91FA-8E51878860D2}" type="presParOf" srcId="{B6372B5D-5773-48E2-8936-1D165C7DC0E0}" destId="{F442C2A8-BD2F-4D46-818D-1ED9E4CDE6D8}" srcOrd="3" destOrd="0" presId="urn:microsoft.com/office/officeart/2005/8/layout/hierarchy2"/>
    <dgm:cxn modelId="{3B997BF7-4936-4413-8148-EFD396AB86A4}" type="presParOf" srcId="{F442C2A8-BD2F-4D46-818D-1ED9E4CDE6D8}" destId="{A191B571-FBB1-4B6B-B50E-2C3173865EF3}" srcOrd="0" destOrd="0" presId="urn:microsoft.com/office/officeart/2005/8/layout/hierarchy2"/>
    <dgm:cxn modelId="{5CD25451-3174-4F3D-B9B7-47339FE007EB}" type="presParOf" srcId="{F442C2A8-BD2F-4D46-818D-1ED9E4CDE6D8}" destId="{AA6CBF69-EE8F-493C-817D-8A86EE59ACDB}" srcOrd="1" destOrd="0" presId="urn:microsoft.com/office/officeart/2005/8/layout/hierarchy2"/>
    <dgm:cxn modelId="{E1D8F692-0A20-473D-8E0F-8423C239AA1E}" type="presParOf" srcId="{AA6CBF69-EE8F-493C-817D-8A86EE59ACDB}" destId="{5AF46B6F-9640-4D2C-98E9-102A06A06CAD}" srcOrd="0" destOrd="0" presId="urn:microsoft.com/office/officeart/2005/8/layout/hierarchy2"/>
    <dgm:cxn modelId="{CAB8981C-EB88-4912-BC0D-385193F81048}" type="presParOf" srcId="{5AF46B6F-9640-4D2C-98E9-102A06A06CAD}" destId="{AA7CDA70-C2D4-4604-A111-F4E4C6879550}" srcOrd="0" destOrd="0" presId="urn:microsoft.com/office/officeart/2005/8/layout/hierarchy2"/>
    <dgm:cxn modelId="{37C2909C-5D9E-4DED-9D0B-74426C2C5E29}" type="presParOf" srcId="{AA6CBF69-EE8F-493C-817D-8A86EE59ACDB}" destId="{6397A028-2C54-4D29-9283-D4C26CE4F666}" srcOrd="1" destOrd="0" presId="urn:microsoft.com/office/officeart/2005/8/layout/hierarchy2"/>
    <dgm:cxn modelId="{D08DD802-9196-4A1D-A7A1-5FD8C47CC943}" type="presParOf" srcId="{6397A028-2C54-4D29-9283-D4C26CE4F666}" destId="{4CFBB5D3-9760-4A4E-93DA-13D81790A022}" srcOrd="0" destOrd="0" presId="urn:microsoft.com/office/officeart/2005/8/layout/hierarchy2"/>
    <dgm:cxn modelId="{9A94830B-F372-41B9-AE03-CE57895C8AEC}" type="presParOf" srcId="{6397A028-2C54-4D29-9283-D4C26CE4F666}" destId="{92DC670D-8551-4F37-B945-774532E9C7CF}" srcOrd="1" destOrd="0" presId="urn:microsoft.com/office/officeart/2005/8/layout/hierarchy2"/>
    <dgm:cxn modelId="{2A50F6AB-A2DC-4F5F-8FB5-7E4160F6CD3D}" type="presParOf" srcId="{B6372B5D-5773-48E2-8936-1D165C7DC0E0}" destId="{BAEBE664-C5BD-49CB-A7F5-C09376E2CABD}" srcOrd="4" destOrd="0" presId="urn:microsoft.com/office/officeart/2005/8/layout/hierarchy2"/>
    <dgm:cxn modelId="{240B15B8-B949-4773-9110-58435CA865A5}" type="presParOf" srcId="{BAEBE664-C5BD-49CB-A7F5-C09376E2CABD}" destId="{E85DEA8F-D8DF-4567-AA64-B4ED20E17CFC}" srcOrd="0" destOrd="0" presId="urn:microsoft.com/office/officeart/2005/8/layout/hierarchy2"/>
    <dgm:cxn modelId="{52BD5A4F-6A68-4B27-A6DE-3FFF5476577E}" type="presParOf" srcId="{B6372B5D-5773-48E2-8936-1D165C7DC0E0}" destId="{40BFDC87-65F7-4ACF-824D-721D3B58486D}" srcOrd="5" destOrd="0" presId="urn:microsoft.com/office/officeart/2005/8/layout/hierarchy2"/>
    <dgm:cxn modelId="{B387858E-B4B7-4207-B264-1AF59CF44C59}" type="presParOf" srcId="{40BFDC87-65F7-4ACF-824D-721D3B58486D}" destId="{43DC1F85-A97D-48F4-AF1B-F03604CF8693}" srcOrd="0" destOrd="0" presId="urn:microsoft.com/office/officeart/2005/8/layout/hierarchy2"/>
    <dgm:cxn modelId="{A89E2C9B-C18C-432D-9049-E6B445AB93C4}" type="presParOf" srcId="{40BFDC87-65F7-4ACF-824D-721D3B58486D}" destId="{677476D6-FC0F-4D79-983F-309E58F42329}" srcOrd="1" destOrd="0" presId="urn:microsoft.com/office/officeart/2005/8/layout/hierarchy2"/>
    <dgm:cxn modelId="{1BC1EE30-39E7-4914-8FFB-DECB2967911B}" type="presParOf" srcId="{677476D6-FC0F-4D79-983F-309E58F42329}" destId="{02BE9127-E912-45F5-B3C6-C89027975BD8}" srcOrd="0" destOrd="0" presId="urn:microsoft.com/office/officeart/2005/8/layout/hierarchy2"/>
    <dgm:cxn modelId="{C8459F4E-16A8-4CFE-899E-45F6526FBD5A}" type="presParOf" srcId="{02BE9127-E912-45F5-B3C6-C89027975BD8}" destId="{83789E22-FC73-46AC-B5F8-2049ABF10B05}" srcOrd="0" destOrd="0" presId="urn:microsoft.com/office/officeart/2005/8/layout/hierarchy2"/>
    <dgm:cxn modelId="{799228BF-DA2F-490F-B2E1-B097785AF085}" type="presParOf" srcId="{677476D6-FC0F-4D79-983F-309E58F42329}" destId="{CA1FF48A-2EB3-44C2-A072-CBFCF7B1DFEB}" srcOrd="1" destOrd="0" presId="urn:microsoft.com/office/officeart/2005/8/layout/hierarchy2"/>
    <dgm:cxn modelId="{73AD0E3B-D234-4008-A4FD-7CF617E9D4DD}" type="presParOf" srcId="{CA1FF48A-2EB3-44C2-A072-CBFCF7B1DFEB}" destId="{103500CE-E862-4954-BA3A-863EEBA7BEDE}" srcOrd="0" destOrd="0" presId="urn:microsoft.com/office/officeart/2005/8/layout/hierarchy2"/>
    <dgm:cxn modelId="{ACCED85B-863E-4540-906D-5BEDE1B88519}" type="presParOf" srcId="{CA1FF48A-2EB3-44C2-A072-CBFCF7B1DFEB}" destId="{51349532-0AFC-4313-A09F-9004CFBDE536}" srcOrd="1" destOrd="0" presId="urn:microsoft.com/office/officeart/2005/8/layout/hierarchy2"/>
    <dgm:cxn modelId="{6891F6D5-D4ED-45F6-855D-CDE9AB84B2C9}" type="presParOf" srcId="{C07733FE-E624-4418-8EE5-2F2FA30E8EAF}" destId="{B0D668A1-AAF8-4D7D-900C-35A36755D0DA}" srcOrd="1" destOrd="0" presId="urn:microsoft.com/office/officeart/2005/8/layout/hierarchy2"/>
    <dgm:cxn modelId="{E0B8F51A-785B-4BEB-B691-9D61FFDC2F00}" type="presParOf" srcId="{B0D668A1-AAF8-4D7D-900C-35A36755D0DA}" destId="{7B9CBBB5-473B-4933-9861-9185C90AA245}" srcOrd="0" destOrd="0" presId="urn:microsoft.com/office/officeart/2005/8/layout/hierarchy2"/>
    <dgm:cxn modelId="{876393EC-67FC-4FBB-84A4-A27116893656}" type="presParOf" srcId="{B0D668A1-AAF8-4D7D-900C-35A36755D0DA}" destId="{58165941-36B2-4E4A-BA16-4B27AD616FD4}" srcOrd="1" destOrd="0" presId="urn:microsoft.com/office/officeart/2005/8/layout/hierarchy2"/>
    <dgm:cxn modelId="{E2D8DD6F-9D4F-4663-AFA4-840AEE464C2F}" type="presParOf" srcId="{58165941-36B2-4E4A-BA16-4B27AD616FD4}" destId="{B5D37970-A537-4378-8B61-2AB845161565}" srcOrd="0" destOrd="0" presId="urn:microsoft.com/office/officeart/2005/8/layout/hierarchy2"/>
    <dgm:cxn modelId="{162B4435-FEB4-4E64-981A-A76AE2CABA46}" type="presParOf" srcId="{B5D37970-A537-4378-8B61-2AB845161565}" destId="{C94429AE-4CD7-460A-9B14-EF1748CF1DAC}" srcOrd="0" destOrd="0" presId="urn:microsoft.com/office/officeart/2005/8/layout/hierarchy2"/>
    <dgm:cxn modelId="{A312F925-8F52-45A1-8CFB-F0FDB1A68945}" type="presParOf" srcId="{58165941-36B2-4E4A-BA16-4B27AD616FD4}" destId="{EB7DD31A-BA7E-426C-9120-7905B1961D75}" srcOrd="1" destOrd="0" presId="urn:microsoft.com/office/officeart/2005/8/layout/hierarchy2"/>
    <dgm:cxn modelId="{D3EB4F23-9266-40C4-BF18-B411AC749F26}" type="presParOf" srcId="{EB7DD31A-BA7E-426C-9120-7905B1961D75}" destId="{FA0C93FA-D38C-42EA-872A-262FE721B893}" srcOrd="0" destOrd="0" presId="urn:microsoft.com/office/officeart/2005/8/layout/hierarchy2"/>
    <dgm:cxn modelId="{E427B626-9420-4FBD-89F0-25A9644FC1D1}" type="presParOf" srcId="{EB7DD31A-BA7E-426C-9120-7905B1961D75}" destId="{8BBE33D7-BB11-4935-AFAC-368182EF6136}" srcOrd="1" destOrd="0" presId="urn:microsoft.com/office/officeart/2005/8/layout/hierarchy2"/>
    <dgm:cxn modelId="{8F18ACE9-E607-4349-83C2-6D0293D9CF9C}" type="presParOf" srcId="{8BBE33D7-BB11-4935-AFAC-368182EF6136}" destId="{46EB89DF-B461-4555-9F45-3775614FC408}" srcOrd="0" destOrd="0" presId="urn:microsoft.com/office/officeart/2005/8/layout/hierarchy2"/>
    <dgm:cxn modelId="{4B941694-C05A-411F-B7C1-C39809EE0397}" type="presParOf" srcId="{46EB89DF-B461-4555-9F45-3775614FC408}" destId="{56149398-79FE-434A-BBF6-63AA2BC6D56D}" srcOrd="0" destOrd="0" presId="urn:microsoft.com/office/officeart/2005/8/layout/hierarchy2"/>
    <dgm:cxn modelId="{44C731C8-D2DE-41EA-8832-87F2C1E42B70}" type="presParOf" srcId="{8BBE33D7-BB11-4935-AFAC-368182EF6136}" destId="{660AAD46-E61F-4114-904E-420B8813FF5D}" srcOrd="1" destOrd="0" presId="urn:microsoft.com/office/officeart/2005/8/layout/hierarchy2"/>
    <dgm:cxn modelId="{EFB4A4F4-ADEB-4273-AB87-FA3365D0E53B}" type="presParOf" srcId="{660AAD46-E61F-4114-904E-420B8813FF5D}" destId="{6D24F041-782C-4811-B76B-23CEB723181C}" srcOrd="0" destOrd="0" presId="urn:microsoft.com/office/officeart/2005/8/layout/hierarchy2"/>
    <dgm:cxn modelId="{A75C1F3C-45E5-40D5-9B87-771DF1AB745E}" type="presParOf" srcId="{660AAD46-E61F-4114-904E-420B8813FF5D}" destId="{2817B258-8490-4250-BC90-5A00CFD8354E}" srcOrd="1" destOrd="0" presId="urn:microsoft.com/office/officeart/2005/8/layout/hierarchy2"/>
    <dgm:cxn modelId="{5A1F3779-A770-4C2E-BA2B-AED945D892FB}" type="presParOf" srcId="{8BBE33D7-BB11-4935-AFAC-368182EF6136}" destId="{AB6D2050-B592-485A-A8A7-23FE9DE19EA4}" srcOrd="2" destOrd="0" presId="urn:microsoft.com/office/officeart/2005/8/layout/hierarchy2"/>
    <dgm:cxn modelId="{4A8D4B8D-A722-4CB2-99B6-4C64C6527990}" type="presParOf" srcId="{AB6D2050-B592-485A-A8A7-23FE9DE19EA4}" destId="{F6B9C7E0-4AF2-4834-823A-352EE1D0D45E}" srcOrd="0" destOrd="0" presId="urn:microsoft.com/office/officeart/2005/8/layout/hierarchy2"/>
    <dgm:cxn modelId="{3670AB16-0955-44B7-A7E9-E7CD52C152F4}" type="presParOf" srcId="{8BBE33D7-BB11-4935-AFAC-368182EF6136}" destId="{196B888B-1533-4E98-943C-3F9FDBD679FB}" srcOrd="3" destOrd="0" presId="urn:microsoft.com/office/officeart/2005/8/layout/hierarchy2"/>
    <dgm:cxn modelId="{B1ADC20F-1EBD-488E-AD91-1627EBFBC322}" type="presParOf" srcId="{196B888B-1533-4E98-943C-3F9FDBD679FB}" destId="{19CF63FF-071C-42FA-BDEE-8CC8A718382F}" srcOrd="0" destOrd="0" presId="urn:microsoft.com/office/officeart/2005/8/layout/hierarchy2"/>
    <dgm:cxn modelId="{3CAFCA18-611D-4C0E-8CBC-26A14309A791}" type="presParOf" srcId="{196B888B-1533-4E98-943C-3F9FDBD679FB}" destId="{D879D7EE-D15A-4447-89C2-BC92910D682C}" srcOrd="1" destOrd="0" presId="urn:microsoft.com/office/officeart/2005/8/layout/hierarchy2"/>
    <dgm:cxn modelId="{887A6FE7-2122-4844-9557-07ABE502E1EF}" type="presParOf" srcId="{8BBE33D7-BB11-4935-AFAC-368182EF6136}" destId="{99275A7B-FD2B-456D-9184-FAFABB853888}" srcOrd="4" destOrd="0" presId="urn:microsoft.com/office/officeart/2005/8/layout/hierarchy2"/>
    <dgm:cxn modelId="{BAB0786A-8799-4921-99B7-BDC9B4DD9BD6}" type="presParOf" srcId="{99275A7B-FD2B-456D-9184-FAFABB853888}" destId="{8F0EC8E2-4963-489F-BA83-7C986ACAC9F3}" srcOrd="0" destOrd="0" presId="urn:microsoft.com/office/officeart/2005/8/layout/hierarchy2"/>
    <dgm:cxn modelId="{83017844-2B8F-4209-92D0-16109963D477}" type="presParOf" srcId="{8BBE33D7-BB11-4935-AFAC-368182EF6136}" destId="{AA47E87F-B546-4CB1-A5F6-93450D7CEEF1}" srcOrd="5" destOrd="0" presId="urn:microsoft.com/office/officeart/2005/8/layout/hierarchy2"/>
    <dgm:cxn modelId="{6FEBA45E-B82B-4CF1-8BDA-26C60FDE54CF}" type="presParOf" srcId="{AA47E87F-B546-4CB1-A5F6-93450D7CEEF1}" destId="{D1C9AA19-2731-414F-BB7D-550A22CAD795}" srcOrd="0" destOrd="0" presId="urn:microsoft.com/office/officeart/2005/8/layout/hierarchy2"/>
    <dgm:cxn modelId="{492DC4EF-A85B-4102-A7CD-64FDD338FAB8}" type="presParOf" srcId="{AA47E87F-B546-4CB1-A5F6-93450D7CEEF1}" destId="{17E0EA43-D872-4F2C-8645-50F68CCF05B3}" srcOrd="1" destOrd="0" presId="urn:microsoft.com/office/officeart/2005/8/layout/hierarchy2"/>
    <dgm:cxn modelId="{52D46698-5D12-44C4-885F-6846319ECB15}" type="presParOf" srcId="{17E0EA43-D872-4F2C-8645-50F68CCF05B3}" destId="{7CF74CF4-E9FD-47AD-BC2C-21530BB5C90F}" srcOrd="0" destOrd="0" presId="urn:microsoft.com/office/officeart/2005/8/layout/hierarchy2"/>
    <dgm:cxn modelId="{53C792E8-B735-4178-82AF-216FDCCBFCAF}" type="presParOf" srcId="{7CF74CF4-E9FD-47AD-BC2C-21530BB5C90F}" destId="{36DF6D48-B765-49BE-8F83-D25A56A6EC2C}" srcOrd="0" destOrd="0" presId="urn:microsoft.com/office/officeart/2005/8/layout/hierarchy2"/>
    <dgm:cxn modelId="{626E79C3-16A6-45DC-8B52-7F735D59693F}" type="presParOf" srcId="{17E0EA43-D872-4F2C-8645-50F68CCF05B3}" destId="{F7E2F9BE-6818-4468-AE31-A4892D4EF8AA}" srcOrd="1" destOrd="0" presId="urn:microsoft.com/office/officeart/2005/8/layout/hierarchy2"/>
    <dgm:cxn modelId="{13D442A4-6695-4025-8FF1-2C2FCA4548E9}" type="presParOf" srcId="{F7E2F9BE-6818-4468-AE31-A4892D4EF8AA}" destId="{B85BA32C-84C1-4B86-A70B-DAB5779CAEEE}" srcOrd="0" destOrd="0" presId="urn:microsoft.com/office/officeart/2005/8/layout/hierarchy2"/>
    <dgm:cxn modelId="{8EDACEF0-14BB-4580-A932-AA04A833BEBF}" type="presParOf" srcId="{F7E2F9BE-6818-4468-AE31-A4892D4EF8AA}" destId="{92E46951-8F1E-4A89-B9D9-4BF17B6BC72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BA4145-90F2-4157-BB0A-523E88922B2D}" type="doc">
      <dgm:prSet loTypeId="urn:microsoft.com/office/officeart/2005/8/layout/process3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E821CEB-764D-4371-AA55-85680D2584F2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Semana 1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52BD39-4DD0-4528-9602-300310A618FD}" type="parTrans" cxnId="{DBE33891-2268-4E3B-944D-7E9DA831A6A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1405AD-DFB1-4D0E-A487-72EDE856D98E}" type="sibTrans" cxnId="{DBE33891-2268-4E3B-944D-7E9DA831A6A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9B7287-E03A-4D8A-B35E-A904C34A4256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Antígeno inactivado + ACF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880D1D-613E-4DBC-ABE0-33448451E190}" type="parTrans" cxnId="{B52E48D7-BE90-4A6E-B9C2-24864E5A19B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474CEC-4795-473B-8183-83A2FDB10AE8}" type="sibTrans" cxnId="{B52E48D7-BE90-4A6E-B9C2-24864E5A19B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E9E70F-A3CB-4798-BDEF-287270B4D4BE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Semana 2-5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38D75-4C6F-4782-B217-8EC1E933BB36}" type="parTrans" cxnId="{D6D83730-2DD7-4425-850F-5F9E1737013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296763-054D-4E5E-BFE1-40696BCF1BB4}" type="sibTrans" cxnId="{D6D83730-2DD7-4425-850F-5F9E1737013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12F493-3513-416D-B6FA-175E291CAE2E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Antígeno inactivado + AIF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8453DE-ADEA-4B29-AC06-A910CC3C7067}" type="parTrans" cxnId="{FA9D116A-8AEA-44C3-BE85-E5D3859BE70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2BF680-5255-43A1-8C1E-069955D3D459}" type="sibTrans" cxnId="{FA9D116A-8AEA-44C3-BE85-E5D3859BE70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16518-E6D4-4AEC-A089-C9BDE132463D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Semana 9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6F77F5-5716-4B7E-B2EA-CCBCB1B951F9}" type="parTrans" cxnId="{838741F1-65AF-409C-8C4E-35DA26C34DA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726BD2-036D-4B14-998A-D8477B465802}" type="sibTrans" cxnId="{838741F1-65AF-409C-8C4E-35DA26C34DA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A39598-62C3-4755-99B2-5B3A35877ED3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Antígeno inactivado + AIF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7F26BA-C00B-4377-9C00-8E6143684AA4}" type="parTrans" cxnId="{DBC544D6-24E1-45AE-9119-69E31111037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B4D5C8-C5F6-4017-A1D2-0F075166C0A8}" type="sibTrans" cxnId="{DBC544D6-24E1-45AE-9119-69E31111037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BEE849-8FAF-4A54-89D5-F71748ECAE6A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Espera S6-S8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1AA2D6-BC2B-4FCF-91C6-8C6CDC431339}" type="parTrans" cxnId="{97CCD425-BEDA-46DD-8346-9E96047D3EF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6488F0-164B-487E-B3A1-2780FEC11FF3}" type="sibTrans" cxnId="{97CCD425-BEDA-46DD-8346-9E96047D3EF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90D93-5CAB-4B8F-B7E9-BF42008042DA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Espera S10-S11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D5F17-79B3-4B99-A324-1BD9CA871E01}" type="parTrans" cxnId="{AA868E4E-3CF9-494B-B271-7D980EAEDF22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B5CF03-77DF-4707-9C08-97A51DED9912}" type="sibTrans" cxnId="{AA868E4E-3CF9-494B-B271-7D980EAEDF22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1D271B-6EEA-468B-818F-3880C1DA0C4F}" type="pres">
      <dgm:prSet presAssocID="{DABA4145-90F2-4157-BB0A-523E88922B2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A53EBE0-F470-4D56-B9AC-3B2313926446}" type="pres">
      <dgm:prSet presAssocID="{1E821CEB-764D-4371-AA55-85680D2584F2}" presName="composite" presStyleCnt="0"/>
      <dgm:spPr/>
    </dgm:pt>
    <dgm:pt modelId="{9C4903D6-ADD6-46BE-AEFA-2DEDFF7EB8C3}" type="pres">
      <dgm:prSet presAssocID="{1E821CEB-764D-4371-AA55-85680D2584F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BBF1E8-18D7-4D9C-83A1-7015A112F609}" type="pres">
      <dgm:prSet presAssocID="{1E821CEB-764D-4371-AA55-85680D2584F2}" presName="parSh" presStyleLbl="node1" presStyleIdx="0" presStyleCnt="3"/>
      <dgm:spPr/>
      <dgm:t>
        <a:bodyPr/>
        <a:lstStyle/>
        <a:p>
          <a:endParaRPr lang="es-EC"/>
        </a:p>
      </dgm:t>
    </dgm:pt>
    <dgm:pt modelId="{CD76097B-11E7-4BAA-8809-7C43E0A7C2FB}" type="pres">
      <dgm:prSet presAssocID="{1E821CEB-764D-4371-AA55-85680D2584F2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B0CB81-18C6-46D7-BC8A-91AB2DFF2A02}" type="pres">
      <dgm:prSet presAssocID="{201405AD-DFB1-4D0E-A487-72EDE856D98E}" presName="sibTrans" presStyleLbl="sibTrans2D1" presStyleIdx="0" presStyleCnt="2"/>
      <dgm:spPr/>
      <dgm:t>
        <a:bodyPr/>
        <a:lstStyle/>
        <a:p>
          <a:endParaRPr lang="es-EC"/>
        </a:p>
      </dgm:t>
    </dgm:pt>
    <dgm:pt modelId="{25D7E434-094F-4798-B712-79782291AA71}" type="pres">
      <dgm:prSet presAssocID="{201405AD-DFB1-4D0E-A487-72EDE856D98E}" presName="connTx" presStyleLbl="sibTrans2D1" presStyleIdx="0" presStyleCnt="2"/>
      <dgm:spPr/>
      <dgm:t>
        <a:bodyPr/>
        <a:lstStyle/>
        <a:p>
          <a:endParaRPr lang="es-EC"/>
        </a:p>
      </dgm:t>
    </dgm:pt>
    <dgm:pt modelId="{FF4DDEBB-46F9-43F0-92E7-0E04A417DADA}" type="pres">
      <dgm:prSet presAssocID="{9BE9E70F-A3CB-4798-BDEF-287270B4D4BE}" presName="composite" presStyleCnt="0"/>
      <dgm:spPr/>
    </dgm:pt>
    <dgm:pt modelId="{731C7D66-9BA6-4B88-B4D5-ABA159D98FE1}" type="pres">
      <dgm:prSet presAssocID="{9BE9E70F-A3CB-4798-BDEF-287270B4D4BE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74B108-F133-41C0-A1E9-12E64D28785D}" type="pres">
      <dgm:prSet presAssocID="{9BE9E70F-A3CB-4798-BDEF-287270B4D4BE}" presName="parSh" presStyleLbl="node1" presStyleIdx="1" presStyleCnt="3"/>
      <dgm:spPr/>
      <dgm:t>
        <a:bodyPr/>
        <a:lstStyle/>
        <a:p>
          <a:endParaRPr lang="es-EC"/>
        </a:p>
      </dgm:t>
    </dgm:pt>
    <dgm:pt modelId="{23F6D8C5-A35E-45DA-A58A-97230E8FBF00}" type="pres">
      <dgm:prSet presAssocID="{9BE9E70F-A3CB-4798-BDEF-287270B4D4BE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3C6900-8AA3-4E32-B4FA-7323A2D2C8A4}" type="pres">
      <dgm:prSet presAssocID="{5C296763-054D-4E5E-BFE1-40696BCF1BB4}" presName="sibTrans" presStyleLbl="sibTrans2D1" presStyleIdx="1" presStyleCnt="2"/>
      <dgm:spPr/>
      <dgm:t>
        <a:bodyPr/>
        <a:lstStyle/>
        <a:p>
          <a:endParaRPr lang="es-EC"/>
        </a:p>
      </dgm:t>
    </dgm:pt>
    <dgm:pt modelId="{134DF1EA-B916-404B-BEF3-067E642AA1BD}" type="pres">
      <dgm:prSet presAssocID="{5C296763-054D-4E5E-BFE1-40696BCF1BB4}" presName="connTx" presStyleLbl="sibTrans2D1" presStyleIdx="1" presStyleCnt="2"/>
      <dgm:spPr/>
      <dgm:t>
        <a:bodyPr/>
        <a:lstStyle/>
        <a:p>
          <a:endParaRPr lang="es-EC"/>
        </a:p>
      </dgm:t>
    </dgm:pt>
    <dgm:pt modelId="{5ED13907-CE5C-48D7-90B4-0A43A53E4D49}" type="pres">
      <dgm:prSet presAssocID="{0CB16518-E6D4-4AEC-A089-C9BDE132463D}" presName="composite" presStyleCnt="0"/>
      <dgm:spPr/>
    </dgm:pt>
    <dgm:pt modelId="{03785888-1215-4525-8DEA-9B7329360874}" type="pres">
      <dgm:prSet presAssocID="{0CB16518-E6D4-4AEC-A089-C9BDE132463D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BBED0F-2A06-4508-A03F-913C8924C380}" type="pres">
      <dgm:prSet presAssocID="{0CB16518-E6D4-4AEC-A089-C9BDE132463D}" presName="parSh" presStyleLbl="node1" presStyleIdx="2" presStyleCnt="3"/>
      <dgm:spPr/>
      <dgm:t>
        <a:bodyPr/>
        <a:lstStyle/>
        <a:p>
          <a:endParaRPr lang="es-EC"/>
        </a:p>
      </dgm:t>
    </dgm:pt>
    <dgm:pt modelId="{455AAA01-43AC-4C03-8C01-62ABF8EE7DA0}" type="pres">
      <dgm:prSet presAssocID="{0CB16518-E6D4-4AEC-A089-C9BDE132463D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D3E123A-62C5-4252-9367-A087A94FCBE1}" type="presOf" srcId="{9BE9E70F-A3CB-4798-BDEF-287270B4D4BE}" destId="{2B74B108-F133-41C0-A1E9-12E64D28785D}" srcOrd="1" destOrd="0" presId="urn:microsoft.com/office/officeart/2005/8/layout/process3"/>
    <dgm:cxn modelId="{AA868E4E-3CF9-494B-B271-7D980EAEDF22}" srcId="{0CB16518-E6D4-4AEC-A089-C9BDE132463D}" destId="{4DA90D93-5CAB-4B8F-B7E9-BF42008042DA}" srcOrd="1" destOrd="0" parTransId="{19FD5F17-79B3-4B99-A324-1BD9CA871E01}" sibTransId="{96B5CF03-77DF-4707-9C08-97A51DED9912}"/>
    <dgm:cxn modelId="{7030C2C0-E38C-4DBF-BD30-90DE73A9F75B}" type="presOf" srcId="{D3BEE849-8FAF-4A54-89D5-F71748ECAE6A}" destId="{23F6D8C5-A35E-45DA-A58A-97230E8FBF00}" srcOrd="0" destOrd="1" presId="urn:microsoft.com/office/officeart/2005/8/layout/process3"/>
    <dgm:cxn modelId="{DBE33891-2268-4E3B-944D-7E9DA831A6A5}" srcId="{DABA4145-90F2-4157-BB0A-523E88922B2D}" destId="{1E821CEB-764D-4371-AA55-85680D2584F2}" srcOrd="0" destOrd="0" parTransId="{4052BD39-4DD0-4528-9602-300310A618FD}" sibTransId="{201405AD-DFB1-4D0E-A487-72EDE856D98E}"/>
    <dgm:cxn modelId="{B52E48D7-BE90-4A6E-B9C2-24864E5A19B0}" srcId="{1E821CEB-764D-4371-AA55-85680D2584F2}" destId="{749B7287-E03A-4D8A-B35E-A904C34A4256}" srcOrd="0" destOrd="0" parTransId="{D7880D1D-613E-4DBC-ABE0-33448451E190}" sibTransId="{EF474CEC-4795-473B-8183-83A2FDB10AE8}"/>
    <dgm:cxn modelId="{3F79F70D-0830-43DA-BCA8-E512F0D1195F}" type="presOf" srcId="{1E821CEB-764D-4371-AA55-85680D2584F2}" destId="{AABBF1E8-18D7-4D9C-83A1-7015A112F609}" srcOrd="1" destOrd="0" presId="urn:microsoft.com/office/officeart/2005/8/layout/process3"/>
    <dgm:cxn modelId="{A7674D69-2D01-4041-82AB-21D16A20E2D1}" type="presOf" srcId="{749B7287-E03A-4D8A-B35E-A904C34A4256}" destId="{CD76097B-11E7-4BAA-8809-7C43E0A7C2FB}" srcOrd="0" destOrd="0" presId="urn:microsoft.com/office/officeart/2005/8/layout/process3"/>
    <dgm:cxn modelId="{DBC544D6-24E1-45AE-9119-69E311110378}" srcId="{0CB16518-E6D4-4AEC-A089-C9BDE132463D}" destId="{01A39598-62C3-4755-99B2-5B3A35877ED3}" srcOrd="0" destOrd="0" parTransId="{A97F26BA-C00B-4377-9C00-8E6143684AA4}" sibTransId="{29B4D5C8-C5F6-4017-A1D2-0F075166C0A8}"/>
    <dgm:cxn modelId="{B4F9FBE8-D9E1-4EE3-AF53-915C850BDE53}" type="presOf" srcId="{201405AD-DFB1-4D0E-A487-72EDE856D98E}" destId="{25D7E434-094F-4798-B712-79782291AA71}" srcOrd="1" destOrd="0" presId="urn:microsoft.com/office/officeart/2005/8/layout/process3"/>
    <dgm:cxn modelId="{451F0341-6C74-4F58-95E0-E4C6D55D2603}" type="presOf" srcId="{0CB16518-E6D4-4AEC-A089-C9BDE132463D}" destId="{DEBBED0F-2A06-4508-A03F-913C8924C380}" srcOrd="1" destOrd="0" presId="urn:microsoft.com/office/officeart/2005/8/layout/process3"/>
    <dgm:cxn modelId="{26E82E02-DD00-4009-86EC-79D8A549E4BC}" type="presOf" srcId="{0CB16518-E6D4-4AEC-A089-C9BDE132463D}" destId="{03785888-1215-4525-8DEA-9B7329360874}" srcOrd="0" destOrd="0" presId="urn:microsoft.com/office/officeart/2005/8/layout/process3"/>
    <dgm:cxn modelId="{FE11B0E5-F81D-4B50-88A9-009482428215}" type="presOf" srcId="{9BE9E70F-A3CB-4798-BDEF-287270B4D4BE}" destId="{731C7D66-9BA6-4B88-B4D5-ABA159D98FE1}" srcOrd="0" destOrd="0" presId="urn:microsoft.com/office/officeart/2005/8/layout/process3"/>
    <dgm:cxn modelId="{E4604ABE-804B-4155-A750-6E2D926CC093}" type="presOf" srcId="{201405AD-DFB1-4D0E-A487-72EDE856D98E}" destId="{10B0CB81-18C6-46D7-BC8A-91AB2DFF2A02}" srcOrd="0" destOrd="0" presId="urn:microsoft.com/office/officeart/2005/8/layout/process3"/>
    <dgm:cxn modelId="{46ED5640-29C9-488A-8160-F65913C69C5D}" type="presOf" srcId="{5C296763-054D-4E5E-BFE1-40696BCF1BB4}" destId="{4D3C6900-8AA3-4E32-B4FA-7323A2D2C8A4}" srcOrd="0" destOrd="0" presId="urn:microsoft.com/office/officeart/2005/8/layout/process3"/>
    <dgm:cxn modelId="{200BF82E-A693-496E-91FC-516CE642C12F}" type="presOf" srcId="{1E821CEB-764D-4371-AA55-85680D2584F2}" destId="{9C4903D6-ADD6-46BE-AEFA-2DEDFF7EB8C3}" srcOrd="0" destOrd="0" presId="urn:microsoft.com/office/officeart/2005/8/layout/process3"/>
    <dgm:cxn modelId="{7C1BA2A3-55F4-4957-B405-2CB31C78A219}" type="presOf" srcId="{5C296763-054D-4E5E-BFE1-40696BCF1BB4}" destId="{134DF1EA-B916-404B-BEF3-067E642AA1BD}" srcOrd="1" destOrd="0" presId="urn:microsoft.com/office/officeart/2005/8/layout/process3"/>
    <dgm:cxn modelId="{FA9D116A-8AEA-44C3-BE85-E5D3859BE70F}" srcId="{9BE9E70F-A3CB-4798-BDEF-287270B4D4BE}" destId="{FD12F493-3513-416D-B6FA-175E291CAE2E}" srcOrd="0" destOrd="0" parTransId="{D08453DE-ADEA-4B29-AC06-A910CC3C7067}" sibTransId="{902BF680-5255-43A1-8C1E-069955D3D459}"/>
    <dgm:cxn modelId="{838741F1-65AF-409C-8C4E-35DA26C34DA5}" srcId="{DABA4145-90F2-4157-BB0A-523E88922B2D}" destId="{0CB16518-E6D4-4AEC-A089-C9BDE132463D}" srcOrd="2" destOrd="0" parTransId="{D76F77F5-5716-4B7E-B2EA-CCBCB1B951F9}" sibTransId="{57726BD2-036D-4B14-998A-D8477B465802}"/>
    <dgm:cxn modelId="{BE33D40A-41B6-4339-8826-869C6BF2846C}" type="presOf" srcId="{4DA90D93-5CAB-4B8F-B7E9-BF42008042DA}" destId="{455AAA01-43AC-4C03-8C01-62ABF8EE7DA0}" srcOrd="0" destOrd="1" presId="urn:microsoft.com/office/officeart/2005/8/layout/process3"/>
    <dgm:cxn modelId="{A049CDE6-FDF3-4B61-88CC-0CF8807185EA}" type="presOf" srcId="{DABA4145-90F2-4157-BB0A-523E88922B2D}" destId="{EF1D271B-6EEA-468B-818F-3880C1DA0C4F}" srcOrd="0" destOrd="0" presId="urn:microsoft.com/office/officeart/2005/8/layout/process3"/>
    <dgm:cxn modelId="{583EB6D3-E19D-4768-B2E3-F1FE64F8C4AB}" type="presOf" srcId="{FD12F493-3513-416D-B6FA-175E291CAE2E}" destId="{23F6D8C5-A35E-45DA-A58A-97230E8FBF00}" srcOrd="0" destOrd="0" presId="urn:microsoft.com/office/officeart/2005/8/layout/process3"/>
    <dgm:cxn modelId="{B22347D7-2AEC-486E-BDD9-238C0391C7E6}" type="presOf" srcId="{01A39598-62C3-4755-99B2-5B3A35877ED3}" destId="{455AAA01-43AC-4C03-8C01-62ABF8EE7DA0}" srcOrd="0" destOrd="0" presId="urn:microsoft.com/office/officeart/2005/8/layout/process3"/>
    <dgm:cxn modelId="{D6D83730-2DD7-4425-850F-5F9E17370133}" srcId="{DABA4145-90F2-4157-BB0A-523E88922B2D}" destId="{9BE9E70F-A3CB-4798-BDEF-287270B4D4BE}" srcOrd="1" destOrd="0" parTransId="{E0E38D75-4C6F-4782-B217-8EC1E933BB36}" sibTransId="{5C296763-054D-4E5E-BFE1-40696BCF1BB4}"/>
    <dgm:cxn modelId="{97CCD425-BEDA-46DD-8346-9E96047D3EF4}" srcId="{9BE9E70F-A3CB-4798-BDEF-287270B4D4BE}" destId="{D3BEE849-8FAF-4A54-89D5-F71748ECAE6A}" srcOrd="1" destOrd="0" parTransId="{B41AA2D6-BC2B-4FCF-91C6-8C6CDC431339}" sibTransId="{776488F0-164B-487E-B3A1-2780FEC11FF3}"/>
    <dgm:cxn modelId="{54AFF6C2-2C0D-4129-A44B-8F954E360194}" type="presParOf" srcId="{EF1D271B-6EEA-468B-818F-3880C1DA0C4F}" destId="{0A53EBE0-F470-4D56-B9AC-3B2313926446}" srcOrd="0" destOrd="0" presId="urn:microsoft.com/office/officeart/2005/8/layout/process3"/>
    <dgm:cxn modelId="{E9D5C6B5-1EFF-436C-B06C-355B678E3C07}" type="presParOf" srcId="{0A53EBE0-F470-4D56-B9AC-3B2313926446}" destId="{9C4903D6-ADD6-46BE-AEFA-2DEDFF7EB8C3}" srcOrd="0" destOrd="0" presId="urn:microsoft.com/office/officeart/2005/8/layout/process3"/>
    <dgm:cxn modelId="{3571412A-C7CA-4030-A29E-DCDC0FF29FD3}" type="presParOf" srcId="{0A53EBE0-F470-4D56-B9AC-3B2313926446}" destId="{AABBF1E8-18D7-4D9C-83A1-7015A112F609}" srcOrd="1" destOrd="0" presId="urn:microsoft.com/office/officeart/2005/8/layout/process3"/>
    <dgm:cxn modelId="{FDAC4656-945E-4FD4-BF78-77EB82B38429}" type="presParOf" srcId="{0A53EBE0-F470-4D56-B9AC-3B2313926446}" destId="{CD76097B-11E7-4BAA-8809-7C43E0A7C2FB}" srcOrd="2" destOrd="0" presId="urn:microsoft.com/office/officeart/2005/8/layout/process3"/>
    <dgm:cxn modelId="{A4478DAD-4DB4-449B-B41E-4CF93ACABFE6}" type="presParOf" srcId="{EF1D271B-6EEA-468B-818F-3880C1DA0C4F}" destId="{10B0CB81-18C6-46D7-BC8A-91AB2DFF2A02}" srcOrd="1" destOrd="0" presId="urn:microsoft.com/office/officeart/2005/8/layout/process3"/>
    <dgm:cxn modelId="{0FF3F114-F9D3-4C45-A3A8-D6A1DE5F312A}" type="presParOf" srcId="{10B0CB81-18C6-46D7-BC8A-91AB2DFF2A02}" destId="{25D7E434-094F-4798-B712-79782291AA71}" srcOrd="0" destOrd="0" presId="urn:microsoft.com/office/officeart/2005/8/layout/process3"/>
    <dgm:cxn modelId="{2DB4D83C-D475-48C0-958F-BB88A358AFF2}" type="presParOf" srcId="{EF1D271B-6EEA-468B-818F-3880C1DA0C4F}" destId="{FF4DDEBB-46F9-43F0-92E7-0E04A417DADA}" srcOrd="2" destOrd="0" presId="urn:microsoft.com/office/officeart/2005/8/layout/process3"/>
    <dgm:cxn modelId="{DA62CACA-A365-4B6E-B907-F6434CD260FE}" type="presParOf" srcId="{FF4DDEBB-46F9-43F0-92E7-0E04A417DADA}" destId="{731C7D66-9BA6-4B88-B4D5-ABA159D98FE1}" srcOrd="0" destOrd="0" presId="urn:microsoft.com/office/officeart/2005/8/layout/process3"/>
    <dgm:cxn modelId="{0CA9F9B9-4948-4EFB-8272-C50A8CC67BAB}" type="presParOf" srcId="{FF4DDEBB-46F9-43F0-92E7-0E04A417DADA}" destId="{2B74B108-F133-41C0-A1E9-12E64D28785D}" srcOrd="1" destOrd="0" presId="urn:microsoft.com/office/officeart/2005/8/layout/process3"/>
    <dgm:cxn modelId="{6FE01094-9A7C-4185-828A-D5E17E22929C}" type="presParOf" srcId="{FF4DDEBB-46F9-43F0-92E7-0E04A417DADA}" destId="{23F6D8C5-A35E-45DA-A58A-97230E8FBF00}" srcOrd="2" destOrd="0" presId="urn:microsoft.com/office/officeart/2005/8/layout/process3"/>
    <dgm:cxn modelId="{9CC95EE6-54C8-45B8-90FC-D8BD9F8E1A4C}" type="presParOf" srcId="{EF1D271B-6EEA-468B-818F-3880C1DA0C4F}" destId="{4D3C6900-8AA3-4E32-B4FA-7323A2D2C8A4}" srcOrd="3" destOrd="0" presId="urn:microsoft.com/office/officeart/2005/8/layout/process3"/>
    <dgm:cxn modelId="{29A04787-A050-47AB-9448-18196D9FF7A9}" type="presParOf" srcId="{4D3C6900-8AA3-4E32-B4FA-7323A2D2C8A4}" destId="{134DF1EA-B916-404B-BEF3-067E642AA1BD}" srcOrd="0" destOrd="0" presId="urn:microsoft.com/office/officeart/2005/8/layout/process3"/>
    <dgm:cxn modelId="{D7F46E07-FD3F-49AF-A19A-332F6DE69B98}" type="presParOf" srcId="{EF1D271B-6EEA-468B-818F-3880C1DA0C4F}" destId="{5ED13907-CE5C-48D7-90B4-0A43A53E4D49}" srcOrd="4" destOrd="0" presId="urn:microsoft.com/office/officeart/2005/8/layout/process3"/>
    <dgm:cxn modelId="{02345F21-9DA2-4D6D-B021-B3BDD7D3CFB8}" type="presParOf" srcId="{5ED13907-CE5C-48D7-90B4-0A43A53E4D49}" destId="{03785888-1215-4525-8DEA-9B7329360874}" srcOrd="0" destOrd="0" presId="urn:microsoft.com/office/officeart/2005/8/layout/process3"/>
    <dgm:cxn modelId="{F393F9E0-45C5-43F1-B6A2-5A6EEA409C80}" type="presParOf" srcId="{5ED13907-CE5C-48D7-90B4-0A43A53E4D49}" destId="{DEBBED0F-2A06-4508-A03F-913C8924C380}" srcOrd="1" destOrd="0" presId="urn:microsoft.com/office/officeart/2005/8/layout/process3"/>
    <dgm:cxn modelId="{04097774-71B1-4B79-B6ED-5818AE06C6E7}" type="presParOf" srcId="{5ED13907-CE5C-48D7-90B4-0A43A53E4D49}" destId="{455AAA01-43AC-4C03-8C01-62ABF8EE7DA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C655716-8305-4A08-9199-FADCDE23CBBE}" type="doc">
      <dgm:prSet loTypeId="urn:microsoft.com/office/officeart/2008/layout/PictureStrips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3354496-BC5F-45AB-B5DD-85CCB7E58A5E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No se presentó cambios en la producción de huevos 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A136E2-BDB7-4470-A0C9-2988573E2245}" type="parTrans" cxnId="{11BD428C-A1A2-4480-9D27-968CD49A651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E4ED7C-8BD7-4EC7-BACC-A6D1C9D2AA9D}" type="sibTrans" cxnId="{11BD428C-A1A2-4480-9D27-968CD49A651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3A7CCD-AE9C-44CC-9C37-416FD0F436E2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Ovoposición correcta: Madurez sexual, Alimentación, Adaptación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743D48-D148-407D-B225-51F12B56637B}" type="parTrans" cxnId="{B3C7E126-F49E-49C7-8EAA-A5C7BD78871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7C13BF-6F69-4029-9BF4-CD6FFE8EA25B}" type="sibTrans" cxnId="{B3C7E126-F49E-49C7-8EAA-A5C7BD78871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B0115E-A0E2-4906-819F-0C554CF1B2F2}" type="pres">
      <dgm:prSet presAssocID="{7C655716-8305-4A08-9199-FADCDE23CB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B071D7A-4106-4473-BA50-ADFE0DEB09CE}" type="pres">
      <dgm:prSet presAssocID="{03354496-BC5F-45AB-B5DD-85CCB7E58A5E}" presName="composite" presStyleCnt="0"/>
      <dgm:spPr/>
    </dgm:pt>
    <dgm:pt modelId="{157F090A-9E4C-4B59-9E3B-B5DB8794B007}" type="pres">
      <dgm:prSet presAssocID="{03354496-BC5F-45AB-B5DD-85CCB7E58A5E}" presName="rect1" presStyleLbl="trAlignAcc1" presStyleIdx="0" presStyleCnt="2" custScaleX="64895" custScaleY="655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86342C-76CE-4090-BF1B-58151E1BB100}" type="pres">
      <dgm:prSet presAssocID="{03354496-BC5F-45AB-B5DD-85CCB7E58A5E}" presName="rect2" presStyleLbl="fgImgPlace1" presStyleIdx="0" presStyleCnt="2" custScaleY="67933" custLinFactNeighborX="48547" custLinFactNeighborY="229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AD9D57D-E3BD-4646-9098-5D31622700F1}" type="pres">
      <dgm:prSet presAssocID="{8DE4ED7C-8BD7-4EC7-BACC-A6D1C9D2AA9D}" presName="sibTrans" presStyleCnt="0"/>
      <dgm:spPr/>
    </dgm:pt>
    <dgm:pt modelId="{566EAFDD-52B5-45AD-9586-679BBD6F8A74}" type="pres">
      <dgm:prSet presAssocID="{263A7CCD-AE9C-44CC-9C37-416FD0F436E2}" presName="composite" presStyleCnt="0"/>
      <dgm:spPr/>
    </dgm:pt>
    <dgm:pt modelId="{1B39A400-6FB2-4387-8B2A-E2FA7FD29988}" type="pres">
      <dgm:prSet presAssocID="{263A7CCD-AE9C-44CC-9C37-416FD0F436E2}" presName="rect1" presStyleLbl="trAlignAcc1" presStyleIdx="1" presStyleCnt="2" custScaleX="64895" custScaleY="580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A00931-AB34-41A9-A331-0FC5D1887562}" type="pres">
      <dgm:prSet presAssocID="{263A7CCD-AE9C-44CC-9C37-416FD0F436E2}" presName="rect2" presStyleLbl="fgImgPlace1" presStyleIdx="1" presStyleCnt="2" custScaleY="69865" custLinFactNeighborX="48547" custLinFactNeighborY="-135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121990B7-8110-40B5-B83E-8574088B9855}" type="presOf" srcId="{263A7CCD-AE9C-44CC-9C37-416FD0F436E2}" destId="{1B39A400-6FB2-4387-8B2A-E2FA7FD29988}" srcOrd="0" destOrd="0" presId="urn:microsoft.com/office/officeart/2008/layout/PictureStrips"/>
    <dgm:cxn modelId="{11BD428C-A1A2-4480-9D27-968CD49A6515}" srcId="{7C655716-8305-4A08-9199-FADCDE23CBBE}" destId="{03354496-BC5F-45AB-B5DD-85CCB7E58A5E}" srcOrd="0" destOrd="0" parTransId="{15A136E2-BDB7-4470-A0C9-2988573E2245}" sibTransId="{8DE4ED7C-8BD7-4EC7-BACC-A6D1C9D2AA9D}"/>
    <dgm:cxn modelId="{63AA3B85-148C-4BFA-AFC1-C04B1E69CEC7}" type="presOf" srcId="{03354496-BC5F-45AB-B5DD-85CCB7E58A5E}" destId="{157F090A-9E4C-4B59-9E3B-B5DB8794B007}" srcOrd="0" destOrd="0" presId="urn:microsoft.com/office/officeart/2008/layout/PictureStrips"/>
    <dgm:cxn modelId="{B3C7E126-F49E-49C7-8EAA-A5C7BD788710}" srcId="{7C655716-8305-4A08-9199-FADCDE23CBBE}" destId="{263A7CCD-AE9C-44CC-9C37-416FD0F436E2}" srcOrd="1" destOrd="0" parTransId="{81743D48-D148-407D-B225-51F12B56637B}" sibTransId="{147C13BF-6F69-4029-9BF4-CD6FFE8EA25B}"/>
    <dgm:cxn modelId="{A0C2814B-278F-4B07-9B6D-96858712B794}" type="presOf" srcId="{7C655716-8305-4A08-9199-FADCDE23CBBE}" destId="{B2B0115E-A0E2-4906-819F-0C554CF1B2F2}" srcOrd="0" destOrd="0" presId="urn:microsoft.com/office/officeart/2008/layout/PictureStrips"/>
    <dgm:cxn modelId="{4BE2F95B-201B-4E4C-817C-5B1CD102C4F5}" type="presParOf" srcId="{B2B0115E-A0E2-4906-819F-0C554CF1B2F2}" destId="{BB071D7A-4106-4473-BA50-ADFE0DEB09CE}" srcOrd="0" destOrd="0" presId="urn:microsoft.com/office/officeart/2008/layout/PictureStrips"/>
    <dgm:cxn modelId="{7BA4A5D4-DDA6-4A23-871E-E9C95589FAEA}" type="presParOf" srcId="{BB071D7A-4106-4473-BA50-ADFE0DEB09CE}" destId="{157F090A-9E4C-4B59-9E3B-B5DB8794B007}" srcOrd="0" destOrd="0" presId="urn:microsoft.com/office/officeart/2008/layout/PictureStrips"/>
    <dgm:cxn modelId="{463320B6-3FFA-4A67-91F2-C2A6C34BFDD7}" type="presParOf" srcId="{BB071D7A-4106-4473-BA50-ADFE0DEB09CE}" destId="{BD86342C-76CE-4090-BF1B-58151E1BB100}" srcOrd="1" destOrd="0" presId="urn:microsoft.com/office/officeart/2008/layout/PictureStrips"/>
    <dgm:cxn modelId="{B0EE64C4-7492-4C6A-B0EB-0A1E9CC588D5}" type="presParOf" srcId="{B2B0115E-A0E2-4906-819F-0C554CF1B2F2}" destId="{8AD9D57D-E3BD-4646-9098-5D31622700F1}" srcOrd="1" destOrd="0" presId="urn:microsoft.com/office/officeart/2008/layout/PictureStrips"/>
    <dgm:cxn modelId="{A3562A63-B760-4F3A-B15F-0DCB41EC7797}" type="presParOf" srcId="{B2B0115E-A0E2-4906-819F-0C554CF1B2F2}" destId="{566EAFDD-52B5-45AD-9586-679BBD6F8A74}" srcOrd="2" destOrd="0" presId="urn:microsoft.com/office/officeart/2008/layout/PictureStrips"/>
    <dgm:cxn modelId="{3D24E3E4-A48B-4DD3-A735-C2CAD88C84AD}" type="presParOf" srcId="{566EAFDD-52B5-45AD-9586-679BBD6F8A74}" destId="{1B39A400-6FB2-4387-8B2A-E2FA7FD29988}" srcOrd="0" destOrd="0" presId="urn:microsoft.com/office/officeart/2008/layout/PictureStrips"/>
    <dgm:cxn modelId="{0A3CB063-1455-4865-8C10-C75C6AA7B16B}" type="presParOf" srcId="{566EAFDD-52B5-45AD-9586-679BBD6F8A74}" destId="{9EA00931-AB34-41A9-A331-0FC5D188756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EA0A45-9B61-42BE-8E85-2AEAD508CDCA}" type="doc">
      <dgm:prSet loTypeId="urn:microsoft.com/office/officeart/2005/8/layout/process1" loCatId="process" qsTypeId="urn:microsoft.com/office/officeart/2005/8/quickstyle/simple3" qsCatId="simple" csTypeId="urn:microsoft.com/office/officeart/2005/8/colors/accent0_1" csCatId="mainScheme" phldr="1"/>
      <dgm:spPr/>
    </dgm:pt>
    <dgm:pt modelId="{162D811D-0BE6-42A1-9426-742A246894A0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Objetivo Tecnología IgY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2DFF29-E756-432E-A0CA-52C3F0027D13}" type="parTrans" cxnId="{BE0D7562-7C58-433C-90ED-9442494F1547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B495FF-B6F3-48A5-9B07-C24FEA1CDD37}" type="sibTrans" cxnId="{BE0D7562-7C58-433C-90ED-9442494F1547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5EE17A-4C46-4234-B43D-2EB012859AF2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Sin desangres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653C1D-5A28-4551-B070-539EE4841652}" type="parTrans" cxnId="{BB6FD63D-490E-4917-A637-CB60D74C61D0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7A4919-6C58-4566-85D6-7462B8AF8822}" type="sibTrans" cxnId="{BB6FD63D-490E-4917-A637-CB60D74C61D0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D1715C-5BDF-470C-A39E-31D2CC120060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Sin protocolos doloroso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645985-67B2-4117-AAA2-6E36F509BA3F}" type="parTrans" cxnId="{D35DF713-6C78-42BE-A566-11AEBD049BE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6C67B-F78C-46AB-853F-654B7BB72C6A}" type="sibTrans" cxnId="{D35DF713-6C78-42BE-A566-11AEBD049BEB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CBB678-CC80-4386-9B3E-727FA4C3BBDF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Sin sacrificios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D2F8AC-1876-43C4-9F80-F2E3F4374595}" type="parTrans" cxnId="{895DF2F0-45DC-4544-972F-CD779BC9A51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A7359-E089-4F6F-B100-CE5EEBAF6AE5}" type="sibTrans" cxnId="{895DF2F0-45DC-4544-972F-CD779BC9A513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A6559A-F757-441F-B576-2DCCC09506CB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Fuente continua de IgY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9E4A7-51D2-4D3C-BDCF-C8052BA42596}" type="parTrans" cxnId="{D5AAD756-38EB-4890-A82D-8909AD23569F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92E1C-B260-4616-9A27-5C600946E459}" type="sibTrans" cxnId="{D5AAD756-38EB-4890-A82D-8909AD23569F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5EC742-9677-4C7E-ABA3-8A4F7FCAA59D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24% purificados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1E095E-1C68-4DCD-AB23-4424FFF79FB5}" type="parTrans" cxnId="{AE71D24A-7B75-412A-8D47-C666B3CFE12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62746A-D8E8-4A23-B961-4412433FB7E6}" type="sibTrans" cxnId="{AE71D24A-7B75-412A-8D47-C666B3CFE12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3ED43B-292F-4F58-B2C1-EDFFD4547A25}" type="pres">
      <dgm:prSet presAssocID="{01EA0A45-9B61-42BE-8E85-2AEAD508CDCA}" presName="Name0" presStyleCnt="0">
        <dgm:presLayoutVars>
          <dgm:dir/>
          <dgm:resizeHandles val="exact"/>
        </dgm:presLayoutVars>
      </dgm:prSet>
      <dgm:spPr/>
    </dgm:pt>
    <dgm:pt modelId="{72D93117-96A7-40BC-8476-776AF4C51494}" type="pres">
      <dgm:prSet presAssocID="{162D811D-0BE6-42A1-9426-742A246894A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CD0232-9A26-4729-BC77-35D3CA9E7257}" type="pres">
      <dgm:prSet presAssocID="{8AB495FF-B6F3-48A5-9B07-C24FEA1CDD37}" presName="sibTrans" presStyleLbl="sibTrans2D1" presStyleIdx="0" presStyleCnt="5"/>
      <dgm:spPr/>
      <dgm:t>
        <a:bodyPr/>
        <a:lstStyle/>
        <a:p>
          <a:endParaRPr lang="es-EC"/>
        </a:p>
      </dgm:t>
    </dgm:pt>
    <dgm:pt modelId="{A6948277-F63B-402B-9426-E2A4690282E0}" type="pres">
      <dgm:prSet presAssocID="{8AB495FF-B6F3-48A5-9B07-C24FEA1CDD37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9D02FB56-4D24-4B46-9EBB-3F5909ACB67E}" type="pres">
      <dgm:prSet presAssocID="{455EE17A-4C46-4234-B43D-2EB012859AF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79E12D-0BED-498A-9316-09D0DAC9D57D}" type="pres">
      <dgm:prSet presAssocID="{307A4919-6C58-4566-85D6-7462B8AF8822}" presName="sibTrans" presStyleLbl="sibTrans2D1" presStyleIdx="1" presStyleCnt="5"/>
      <dgm:spPr/>
      <dgm:t>
        <a:bodyPr/>
        <a:lstStyle/>
        <a:p>
          <a:endParaRPr lang="es-EC"/>
        </a:p>
      </dgm:t>
    </dgm:pt>
    <dgm:pt modelId="{FEACD81B-FA08-42DF-A233-500CCDED7D95}" type="pres">
      <dgm:prSet presAssocID="{307A4919-6C58-4566-85D6-7462B8AF8822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8A6BF3DE-3EA3-403F-B6F4-07B1BD9E8438}" type="pres">
      <dgm:prSet presAssocID="{EAD1715C-5BDF-470C-A39E-31D2CC12006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8A3405-813F-4961-8B3E-A0433FF94E87}" type="pres">
      <dgm:prSet presAssocID="{ACD6C67B-F78C-46AB-853F-654B7BB72C6A}" presName="sibTrans" presStyleLbl="sibTrans2D1" presStyleIdx="2" presStyleCnt="5"/>
      <dgm:spPr/>
      <dgm:t>
        <a:bodyPr/>
        <a:lstStyle/>
        <a:p>
          <a:endParaRPr lang="es-EC"/>
        </a:p>
      </dgm:t>
    </dgm:pt>
    <dgm:pt modelId="{80BB123B-733D-4DA9-B697-F2D3C3377D5E}" type="pres">
      <dgm:prSet presAssocID="{ACD6C67B-F78C-46AB-853F-654B7BB72C6A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820C5C8B-1114-4CFC-9211-48E12D86B442}" type="pres">
      <dgm:prSet presAssocID="{57CBB678-CC80-4386-9B3E-727FA4C3BBD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784297-60E0-410F-A75C-B58E90EAFDD2}" type="pres">
      <dgm:prSet presAssocID="{462A7359-E089-4F6F-B100-CE5EEBAF6AE5}" presName="sibTrans" presStyleLbl="sibTrans2D1" presStyleIdx="3" presStyleCnt="5"/>
      <dgm:spPr/>
      <dgm:t>
        <a:bodyPr/>
        <a:lstStyle/>
        <a:p>
          <a:endParaRPr lang="es-EC"/>
        </a:p>
      </dgm:t>
    </dgm:pt>
    <dgm:pt modelId="{ECD0CF4C-9E94-47F9-ACE3-D5692E8556A6}" type="pres">
      <dgm:prSet presAssocID="{462A7359-E089-4F6F-B100-CE5EEBAF6AE5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15CFD7B7-B814-4C8E-B35A-82E41C64C5A0}" type="pres">
      <dgm:prSet presAssocID="{29A6559A-F757-441F-B576-2DCCC09506C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4AFD49-408D-4692-8DA9-249F2C23B118}" type="pres">
      <dgm:prSet presAssocID="{22392E1C-B260-4616-9A27-5C600946E459}" presName="sibTrans" presStyleLbl="sibTrans2D1" presStyleIdx="4" presStyleCnt="5"/>
      <dgm:spPr/>
      <dgm:t>
        <a:bodyPr/>
        <a:lstStyle/>
        <a:p>
          <a:endParaRPr lang="es-EC"/>
        </a:p>
      </dgm:t>
    </dgm:pt>
    <dgm:pt modelId="{E36EB90A-4782-4682-9C50-80FCCA6B0FAE}" type="pres">
      <dgm:prSet presAssocID="{22392E1C-B260-4616-9A27-5C600946E459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62037C86-0F3B-4B88-8F4A-36E55BA7B910}" type="pres">
      <dgm:prSet presAssocID="{075EC742-9677-4C7E-ABA3-8A4F7FCAA59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6FD63D-490E-4917-A637-CB60D74C61D0}" srcId="{01EA0A45-9B61-42BE-8E85-2AEAD508CDCA}" destId="{455EE17A-4C46-4234-B43D-2EB012859AF2}" srcOrd="1" destOrd="0" parTransId="{26653C1D-5A28-4551-B070-539EE4841652}" sibTransId="{307A4919-6C58-4566-85D6-7462B8AF8822}"/>
    <dgm:cxn modelId="{31D136E1-AFEF-43AD-9136-E43DE617316D}" type="presOf" srcId="{307A4919-6C58-4566-85D6-7462B8AF8822}" destId="{7E79E12D-0BED-498A-9316-09D0DAC9D57D}" srcOrd="0" destOrd="0" presId="urn:microsoft.com/office/officeart/2005/8/layout/process1"/>
    <dgm:cxn modelId="{2DF193D0-05B7-4856-93E5-9640ED83E186}" type="presOf" srcId="{8AB495FF-B6F3-48A5-9B07-C24FEA1CDD37}" destId="{A6948277-F63B-402B-9426-E2A4690282E0}" srcOrd="1" destOrd="0" presId="urn:microsoft.com/office/officeart/2005/8/layout/process1"/>
    <dgm:cxn modelId="{AE71D24A-7B75-412A-8D47-C666B3CFE123}" srcId="{01EA0A45-9B61-42BE-8E85-2AEAD508CDCA}" destId="{075EC742-9677-4C7E-ABA3-8A4F7FCAA59D}" srcOrd="5" destOrd="0" parTransId="{FA1E095E-1C68-4DCD-AB23-4424FFF79FB5}" sibTransId="{1962746A-D8E8-4A23-B961-4412433FB7E6}"/>
    <dgm:cxn modelId="{D5AAD756-38EB-4890-A82D-8909AD23569F}" srcId="{01EA0A45-9B61-42BE-8E85-2AEAD508CDCA}" destId="{29A6559A-F757-441F-B576-2DCCC09506CB}" srcOrd="4" destOrd="0" parTransId="{EC29E4A7-51D2-4D3C-BDCF-C8052BA42596}" sibTransId="{22392E1C-B260-4616-9A27-5C600946E459}"/>
    <dgm:cxn modelId="{702A703B-A2A5-4BCA-BB39-1A72E673D011}" type="presOf" srcId="{29A6559A-F757-441F-B576-2DCCC09506CB}" destId="{15CFD7B7-B814-4C8E-B35A-82E41C64C5A0}" srcOrd="0" destOrd="0" presId="urn:microsoft.com/office/officeart/2005/8/layout/process1"/>
    <dgm:cxn modelId="{D35DF713-6C78-42BE-A566-11AEBD049BEB}" srcId="{01EA0A45-9B61-42BE-8E85-2AEAD508CDCA}" destId="{EAD1715C-5BDF-470C-A39E-31D2CC120060}" srcOrd="2" destOrd="0" parTransId="{62645985-67B2-4117-AAA2-6E36F509BA3F}" sibTransId="{ACD6C67B-F78C-46AB-853F-654B7BB72C6A}"/>
    <dgm:cxn modelId="{895DF2F0-45DC-4544-972F-CD779BC9A513}" srcId="{01EA0A45-9B61-42BE-8E85-2AEAD508CDCA}" destId="{57CBB678-CC80-4386-9B3E-727FA4C3BBDF}" srcOrd="3" destOrd="0" parTransId="{BAD2F8AC-1876-43C4-9F80-F2E3F4374595}" sibTransId="{462A7359-E089-4F6F-B100-CE5EEBAF6AE5}"/>
    <dgm:cxn modelId="{8179E82C-75B7-45AF-8C53-C9C9ED65B53F}" type="presOf" srcId="{462A7359-E089-4F6F-B100-CE5EEBAF6AE5}" destId="{A9784297-60E0-410F-A75C-B58E90EAFDD2}" srcOrd="0" destOrd="0" presId="urn:microsoft.com/office/officeart/2005/8/layout/process1"/>
    <dgm:cxn modelId="{E55EAFC1-5FBB-46F5-A381-DA4C172B50CD}" type="presOf" srcId="{57CBB678-CC80-4386-9B3E-727FA4C3BBDF}" destId="{820C5C8B-1114-4CFC-9211-48E12D86B442}" srcOrd="0" destOrd="0" presId="urn:microsoft.com/office/officeart/2005/8/layout/process1"/>
    <dgm:cxn modelId="{BBB7DD9A-1E79-48A6-A001-E84E8A05EAD6}" type="presOf" srcId="{307A4919-6C58-4566-85D6-7462B8AF8822}" destId="{FEACD81B-FA08-42DF-A233-500CCDED7D95}" srcOrd="1" destOrd="0" presId="urn:microsoft.com/office/officeart/2005/8/layout/process1"/>
    <dgm:cxn modelId="{CFB25239-A3E2-4208-BBEE-391CD2856375}" type="presOf" srcId="{8AB495FF-B6F3-48A5-9B07-C24FEA1CDD37}" destId="{0ACD0232-9A26-4729-BC77-35D3CA9E7257}" srcOrd="0" destOrd="0" presId="urn:microsoft.com/office/officeart/2005/8/layout/process1"/>
    <dgm:cxn modelId="{79F71D18-C611-4749-8DDA-63A1B44B14F5}" type="presOf" srcId="{01EA0A45-9B61-42BE-8E85-2AEAD508CDCA}" destId="{1B3ED43B-292F-4F58-B2C1-EDFFD4547A25}" srcOrd="0" destOrd="0" presId="urn:microsoft.com/office/officeart/2005/8/layout/process1"/>
    <dgm:cxn modelId="{BE0D7562-7C58-433C-90ED-9442494F1547}" srcId="{01EA0A45-9B61-42BE-8E85-2AEAD508CDCA}" destId="{162D811D-0BE6-42A1-9426-742A246894A0}" srcOrd="0" destOrd="0" parTransId="{D12DFF29-E756-432E-A0CA-52C3F0027D13}" sibTransId="{8AB495FF-B6F3-48A5-9B07-C24FEA1CDD37}"/>
    <dgm:cxn modelId="{74D3230D-3DF4-418B-9385-EEEE9543A09B}" type="presOf" srcId="{455EE17A-4C46-4234-B43D-2EB012859AF2}" destId="{9D02FB56-4D24-4B46-9EBB-3F5909ACB67E}" srcOrd="0" destOrd="0" presId="urn:microsoft.com/office/officeart/2005/8/layout/process1"/>
    <dgm:cxn modelId="{AF18C204-FABA-40A9-99F6-32088285C3F6}" type="presOf" srcId="{EAD1715C-5BDF-470C-A39E-31D2CC120060}" destId="{8A6BF3DE-3EA3-403F-B6F4-07B1BD9E8438}" srcOrd="0" destOrd="0" presId="urn:microsoft.com/office/officeart/2005/8/layout/process1"/>
    <dgm:cxn modelId="{C5BBD09E-C098-4F40-BA4C-CAA67C9D11E7}" type="presOf" srcId="{ACD6C67B-F78C-46AB-853F-654B7BB72C6A}" destId="{E88A3405-813F-4961-8B3E-A0433FF94E87}" srcOrd="0" destOrd="0" presId="urn:microsoft.com/office/officeart/2005/8/layout/process1"/>
    <dgm:cxn modelId="{146765F2-04BE-461F-9D5C-C5244C291787}" type="presOf" srcId="{075EC742-9677-4C7E-ABA3-8A4F7FCAA59D}" destId="{62037C86-0F3B-4B88-8F4A-36E55BA7B910}" srcOrd="0" destOrd="0" presId="urn:microsoft.com/office/officeart/2005/8/layout/process1"/>
    <dgm:cxn modelId="{965EA0C0-6252-4614-BA18-F3B4B54A7A10}" type="presOf" srcId="{162D811D-0BE6-42A1-9426-742A246894A0}" destId="{72D93117-96A7-40BC-8476-776AF4C51494}" srcOrd="0" destOrd="0" presId="urn:microsoft.com/office/officeart/2005/8/layout/process1"/>
    <dgm:cxn modelId="{14B1858F-69FF-49B2-AC4A-C5C46427E4E4}" type="presOf" srcId="{ACD6C67B-F78C-46AB-853F-654B7BB72C6A}" destId="{80BB123B-733D-4DA9-B697-F2D3C3377D5E}" srcOrd="1" destOrd="0" presId="urn:microsoft.com/office/officeart/2005/8/layout/process1"/>
    <dgm:cxn modelId="{B0CEE6B3-EE92-46E3-9F9F-52F2D6A7C664}" type="presOf" srcId="{22392E1C-B260-4616-9A27-5C600946E459}" destId="{A44AFD49-408D-4692-8DA9-249F2C23B118}" srcOrd="0" destOrd="0" presId="urn:microsoft.com/office/officeart/2005/8/layout/process1"/>
    <dgm:cxn modelId="{00B0B01F-A630-4F98-BAAF-1B4C7A4376A6}" type="presOf" srcId="{22392E1C-B260-4616-9A27-5C600946E459}" destId="{E36EB90A-4782-4682-9C50-80FCCA6B0FAE}" srcOrd="1" destOrd="0" presId="urn:microsoft.com/office/officeart/2005/8/layout/process1"/>
    <dgm:cxn modelId="{E0CD5644-8E34-49E4-A556-264E0444800A}" type="presOf" srcId="{462A7359-E089-4F6F-B100-CE5EEBAF6AE5}" destId="{ECD0CF4C-9E94-47F9-ACE3-D5692E8556A6}" srcOrd="1" destOrd="0" presId="urn:microsoft.com/office/officeart/2005/8/layout/process1"/>
    <dgm:cxn modelId="{17F0EF31-55D7-40A5-B64C-404139E9498C}" type="presParOf" srcId="{1B3ED43B-292F-4F58-B2C1-EDFFD4547A25}" destId="{72D93117-96A7-40BC-8476-776AF4C51494}" srcOrd="0" destOrd="0" presId="urn:microsoft.com/office/officeart/2005/8/layout/process1"/>
    <dgm:cxn modelId="{E6F7B755-0462-48B9-8F54-0E90A9AE7D72}" type="presParOf" srcId="{1B3ED43B-292F-4F58-B2C1-EDFFD4547A25}" destId="{0ACD0232-9A26-4729-BC77-35D3CA9E7257}" srcOrd="1" destOrd="0" presId="urn:microsoft.com/office/officeart/2005/8/layout/process1"/>
    <dgm:cxn modelId="{AE933C28-1CC7-4C71-B502-D16BF830C7FE}" type="presParOf" srcId="{0ACD0232-9A26-4729-BC77-35D3CA9E7257}" destId="{A6948277-F63B-402B-9426-E2A4690282E0}" srcOrd="0" destOrd="0" presId="urn:microsoft.com/office/officeart/2005/8/layout/process1"/>
    <dgm:cxn modelId="{92D16A30-2CD7-4AE1-A836-9ACC2D6AF7A7}" type="presParOf" srcId="{1B3ED43B-292F-4F58-B2C1-EDFFD4547A25}" destId="{9D02FB56-4D24-4B46-9EBB-3F5909ACB67E}" srcOrd="2" destOrd="0" presId="urn:microsoft.com/office/officeart/2005/8/layout/process1"/>
    <dgm:cxn modelId="{9F56D617-3303-49F3-A225-ED0D649DC19C}" type="presParOf" srcId="{1B3ED43B-292F-4F58-B2C1-EDFFD4547A25}" destId="{7E79E12D-0BED-498A-9316-09D0DAC9D57D}" srcOrd="3" destOrd="0" presId="urn:microsoft.com/office/officeart/2005/8/layout/process1"/>
    <dgm:cxn modelId="{EBAAFCD1-889D-4C7F-B717-7D1BC19BCDA9}" type="presParOf" srcId="{7E79E12D-0BED-498A-9316-09D0DAC9D57D}" destId="{FEACD81B-FA08-42DF-A233-500CCDED7D95}" srcOrd="0" destOrd="0" presId="urn:microsoft.com/office/officeart/2005/8/layout/process1"/>
    <dgm:cxn modelId="{B4777D3B-8F7D-45F0-8E88-E03F2D248DCE}" type="presParOf" srcId="{1B3ED43B-292F-4F58-B2C1-EDFFD4547A25}" destId="{8A6BF3DE-3EA3-403F-B6F4-07B1BD9E8438}" srcOrd="4" destOrd="0" presId="urn:microsoft.com/office/officeart/2005/8/layout/process1"/>
    <dgm:cxn modelId="{61F6638A-8397-49CF-9A51-330B094433F3}" type="presParOf" srcId="{1B3ED43B-292F-4F58-B2C1-EDFFD4547A25}" destId="{E88A3405-813F-4961-8B3E-A0433FF94E87}" srcOrd="5" destOrd="0" presId="urn:microsoft.com/office/officeart/2005/8/layout/process1"/>
    <dgm:cxn modelId="{76A7A657-7C4F-4203-AB01-688BA09EA144}" type="presParOf" srcId="{E88A3405-813F-4961-8B3E-A0433FF94E87}" destId="{80BB123B-733D-4DA9-B697-F2D3C3377D5E}" srcOrd="0" destOrd="0" presId="urn:microsoft.com/office/officeart/2005/8/layout/process1"/>
    <dgm:cxn modelId="{3C5629F0-58F6-41E8-B58F-2BD29E8C42AA}" type="presParOf" srcId="{1B3ED43B-292F-4F58-B2C1-EDFFD4547A25}" destId="{820C5C8B-1114-4CFC-9211-48E12D86B442}" srcOrd="6" destOrd="0" presId="urn:microsoft.com/office/officeart/2005/8/layout/process1"/>
    <dgm:cxn modelId="{848B3ACE-4FE5-4558-8163-2F541358FEE3}" type="presParOf" srcId="{1B3ED43B-292F-4F58-B2C1-EDFFD4547A25}" destId="{A9784297-60E0-410F-A75C-B58E90EAFDD2}" srcOrd="7" destOrd="0" presId="urn:microsoft.com/office/officeart/2005/8/layout/process1"/>
    <dgm:cxn modelId="{6B2370F9-1F9D-4B0D-8749-8983E8B679DE}" type="presParOf" srcId="{A9784297-60E0-410F-A75C-B58E90EAFDD2}" destId="{ECD0CF4C-9E94-47F9-ACE3-D5692E8556A6}" srcOrd="0" destOrd="0" presId="urn:microsoft.com/office/officeart/2005/8/layout/process1"/>
    <dgm:cxn modelId="{0806BFCD-9D52-48CA-AA0B-3146286497BC}" type="presParOf" srcId="{1B3ED43B-292F-4F58-B2C1-EDFFD4547A25}" destId="{15CFD7B7-B814-4C8E-B35A-82E41C64C5A0}" srcOrd="8" destOrd="0" presId="urn:microsoft.com/office/officeart/2005/8/layout/process1"/>
    <dgm:cxn modelId="{2B907D4B-FECF-40AE-B20A-8E70E4363085}" type="presParOf" srcId="{1B3ED43B-292F-4F58-B2C1-EDFFD4547A25}" destId="{A44AFD49-408D-4692-8DA9-249F2C23B118}" srcOrd="9" destOrd="0" presId="urn:microsoft.com/office/officeart/2005/8/layout/process1"/>
    <dgm:cxn modelId="{ED4A0459-30FF-4080-8DDD-8FCBE0A96C5C}" type="presParOf" srcId="{A44AFD49-408D-4692-8DA9-249F2C23B118}" destId="{E36EB90A-4782-4682-9C50-80FCCA6B0FAE}" srcOrd="0" destOrd="0" presId="urn:microsoft.com/office/officeart/2005/8/layout/process1"/>
    <dgm:cxn modelId="{EF08E557-70B8-4654-9271-C5004835D1D0}" type="presParOf" srcId="{1B3ED43B-292F-4F58-B2C1-EDFFD4547A25}" destId="{62037C86-0F3B-4B88-8F4A-36E55BA7B91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C454D49-9F64-4FC3-97E7-EA6AF93988EE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4B1437C-7D5E-4FF6-BE23-599B3EB7F910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Dilapidación pectina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0D78B8-492B-43B5-B3BC-9B355B75F717}" type="parTrans" cxnId="{7FECC16C-F551-48BA-B9EF-B4E03B1E777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AFA043-1835-4A47-B784-A44E6015882C}" type="sibTrans" cxnId="{7FECC16C-F551-48BA-B9EF-B4E03B1E777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A62858-14BE-40A2-8318-E84386482D71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Precipitación con sulfato de amonio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F52E4A-A0F8-4743-972B-85A3B0B5C7B1}" type="parTrans" cxnId="{BF034B65-9803-4A87-8D49-E4ED4963107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B9F18D-1F7F-42D2-8E77-49CCB6CEB2EF}" type="sibTrans" cxnId="{BF034B65-9803-4A87-8D49-E4ED4963107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AD774-B1F1-42AC-9002-7E6915283EE5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Mantiene la actividad biológica IgY</a:t>
          </a:r>
        </a:p>
      </dgm:t>
    </dgm:pt>
    <dgm:pt modelId="{53ED4EBB-5E05-4AC0-A097-6F6F12172EF6}" type="parTrans" cxnId="{C59ABC23-F66F-4F20-A0AB-3D7DB6DC342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C521F4-3593-4484-B5AE-3A3EE1D80D6C}" type="sibTrans" cxnId="{C59ABC23-F66F-4F20-A0AB-3D7DB6DC342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96F379-DD0F-4567-9726-327E14F09871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Purificación por afinidad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63CECB-0F0F-46A7-B18E-721AC6961A5F}" type="parTrans" cxnId="{E12CD325-CBA6-4064-A213-B1E2529C368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075B7E-4B78-4ED4-B18C-351DA46F0C61}" type="sibTrans" cxnId="{E12CD325-CBA6-4064-A213-B1E2529C368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73E848-0A8E-47AC-973D-B7C70C5B3EFC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Reduce la pureza</a:t>
          </a:r>
        </a:p>
      </dgm:t>
    </dgm:pt>
    <dgm:pt modelId="{957546B1-F9CB-4200-8C75-9D11D0F21D2F}" type="parTrans" cxnId="{37983904-F128-4A25-8E0F-5607FFD5DB2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1A4E59-24C6-457F-ADB2-2564F6935DAE}" type="sibTrans" cxnId="{37983904-F128-4A25-8E0F-5607FFD5DB24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50A907-B8EB-4F6A-8875-A067AAFD58CE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HiTrap – interacción tiofílica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1519F8-A289-4A4A-894D-6DAA032885EE}" type="parTrans" cxnId="{9FCFF362-FDD8-4C63-96F7-7652682DC78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A5B14D-2577-414C-9687-A8ECBD2A15A4}" type="sibTrans" cxnId="{9FCFF362-FDD8-4C63-96F7-7652682DC78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7CB6F0-A4A5-4E9A-B933-CA02CB179A90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Recuperación hasta del 70 - 100%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3E71B0-90BC-4114-A9E5-1C21D09933E6}" type="parTrans" cxnId="{D8C62E5C-F9BB-4875-995E-D2A8E4AF535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02FC78-BC15-4514-B389-EC178AB6E664}" type="sibTrans" cxnId="{D8C62E5C-F9BB-4875-995E-D2A8E4AF535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5AEEFA-F260-416B-AE4E-C4C0E5684FD3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D76286-5012-4355-95DF-B869895359A5}" type="parTrans" cxnId="{07B321DA-9C11-40D1-A2D9-35154EE8779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D067FC-377F-4A98-B6A6-D2D8FCD57C2E}" type="sibTrans" cxnId="{07B321DA-9C11-40D1-A2D9-35154EE87793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4A893E-74B1-460D-97FA-F0D4C41CA037}" type="pres">
      <dgm:prSet presAssocID="{BC454D49-9F64-4FC3-97E7-EA6AF93988E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FD6349C-6282-4200-8950-F05D488EEC08}" type="pres">
      <dgm:prSet presAssocID="{C4B1437C-7D5E-4FF6-BE23-599B3EB7F910}" presName="root" presStyleCnt="0"/>
      <dgm:spPr/>
    </dgm:pt>
    <dgm:pt modelId="{5264060F-4A06-4C62-B9D0-1FA6FF172E44}" type="pres">
      <dgm:prSet presAssocID="{C4B1437C-7D5E-4FF6-BE23-599B3EB7F910}" presName="rootComposite" presStyleCnt="0"/>
      <dgm:spPr/>
    </dgm:pt>
    <dgm:pt modelId="{6AC90C2F-8F7E-46D7-8BC5-48C15944C8E6}" type="pres">
      <dgm:prSet presAssocID="{C4B1437C-7D5E-4FF6-BE23-599B3EB7F910}" presName="rootText" presStyleLbl="node1" presStyleIdx="0" presStyleCnt="3" custScaleX="120567" custScaleY="53971" custLinFactNeighborX="-52881" custLinFactNeighborY="6927"/>
      <dgm:spPr/>
      <dgm:t>
        <a:bodyPr/>
        <a:lstStyle/>
        <a:p>
          <a:endParaRPr lang="es-EC"/>
        </a:p>
      </dgm:t>
    </dgm:pt>
    <dgm:pt modelId="{E520E1EE-6F55-41CB-8733-652D62351E04}" type="pres">
      <dgm:prSet presAssocID="{C4B1437C-7D5E-4FF6-BE23-599B3EB7F910}" presName="rootConnector" presStyleLbl="node1" presStyleIdx="0" presStyleCnt="3"/>
      <dgm:spPr/>
      <dgm:t>
        <a:bodyPr/>
        <a:lstStyle/>
        <a:p>
          <a:endParaRPr lang="es-EC"/>
        </a:p>
      </dgm:t>
    </dgm:pt>
    <dgm:pt modelId="{8963B111-1D9A-4739-9AF9-AFFB0F2E4CC8}" type="pres">
      <dgm:prSet presAssocID="{C4B1437C-7D5E-4FF6-BE23-599B3EB7F910}" presName="childShape" presStyleCnt="0"/>
      <dgm:spPr/>
    </dgm:pt>
    <dgm:pt modelId="{52F73BD3-6524-4ABE-9F0E-4CC4C11D8CF1}" type="pres">
      <dgm:prSet presAssocID="{34A62858-14BE-40A2-8318-E84386482D71}" presName="root" presStyleCnt="0"/>
      <dgm:spPr/>
    </dgm:pt>
    <dgm:pt modelId="{534E9DC8-AA81-47F0-AC3B-D209403A4B23}" type="pres">
      <dgm:prSet presAssocID="{34A62858-14BE-40A2-8318-E84386482D71}" presName="rootComposite" presStyleCnt="0"/>
      <dgm:spPr/>
    </dgm:pt>
    <dgm:pt modelId="{A1848436-2C4A-4635-9E1C-92C9BD71AF0E}" type="pres">
      <dgm:prSet presAssocID="{34A62858-14BE-40A2-8318-E84386482D71}" presName="rootText" presStyleLbl="node1" presStyleIdx="1" presStyleCnt="3"/>
      <dgm:spPr/>
      <dgm:t>
        <a:bodyPr/>
        <a:lstStyle/>
        <a:p>
          <a:endParaRPr lang="es-EC"/>
        </a:p>
      </dgm:t>
    </dgm:pt>
    <dgm:pt modelId="{BFA3BB6E-A443-4412-BA69-031AF5050478}" type="pres">
      <dgm:prSet presAssocID="{34A62858-14BE-40A2-8318-E84386482D71}" presName="rootConnector" presStyleLbl="node1" presStyleIdx="1" presStyleCnt="3"/>
      <dgm:spPr/>
      <dgm:t>
        <a:bodyPr/>
        <a:lstStyle/>
        <a:p>
          <a:endParaRPr lang="es-EC"/>
        </a:p>
      </dgm:t>
    </dgm:pt>
    <dgm:pt modelId="{E5A750ED-18D4-402B-AB84-4BA0FBA1B111}" type="pres">
      <dgm:prSet presAssocID="{34A62858-14BE-40A2-8318-E84386482D71}" presName="childShape" presStyleCnt="0"/>
      <dgm:spPr/>
    </dgm:pt>
    <dgm:pt modelId="{4BB4C17A-1C2D-416D-AE5B-41F971CC9907}" type="pres">
      <dgm:prSet presAssocID="{13D76286-5012-4355-95DF-B869895359A5}" presName="Name13" presStyleLbl="parChTrans1D2" presStyleIdx="0" presStyleCnt="5"/>
      <dgm:spPr/>
      <dgm:t>
        <a:bodyPr/>
        <a:lstStyle/>
        <a:p>
          <a:endParaRPr lang="es-EC"/>
        </a:p>
      </dgm:t>
    </dgm:pt>
    <dgm:pt modelId="{5512D031-A28D-4196-9641-F3B2A5604429}" type="pres">
      <dgm:prSet presAssocID="{765AEEFA-F260-416B-AE4E-C4C0E5684FD3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6306DF-196C-4F3F-AC27-8CED5060E075}" type="pres">
      <dgm:prSet presAssocID="{53ED4EBB-5E05-4AC0-A097-6F6F12172EF6}" presName="Name13" presStyleLbl="parChTrans1D2" presStyleIdx="1" presStyleCnt="5"/>
      <dgm:spPr/>
      <dgm:t>
        <a:bodyPr/>
        <a:lstStyle/>
        <a:p>
          <a:endParaRPr lang="es-EC"/>
        </a:p>
      </dgm:t>
    </dgm:pt>
    <dgm:pt modelId="{1E79D743-F1A1-4897-850E-0A3B478BE1B4}" type="pres">
      <dgm:prSet presAssocID="{E60AD774-B1F1-42AC-9002-7E6915283EE5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E2F4B7-E878-48F7-AB71-47DE73A4C764}" type="pres">
      <dgm:prSet presAssocID="{957546B1-F9CB-4200-8C75-9D11D0F21D2F}" presName="Name13" presStyleLbl="parChTrans1D2" presStyleIdx="2" presStyleCnt="5"/>
      <dgm:spPr/>
      <dgm:t>
        <a:bodyPr/>
        <a:lstStyle/>
        <a:p>
          <a:endParaRPr lang="es-EC"/>
        </a:p>
      </dgm:t>
    </dgm:pt>
    <dgm:pt modelId="{2FBF0D86-77F1-4E60-97D9-729A7DB1F926}" type="pres">
      <dgm:prSet presAssocID="{6C73E848-0A8E-47AC-973D-B7C70C5B3EFC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B7532F-E513-460A-8A2B-7C5498F97C28}" type="pres">
      <dgm:prSet presAssocID="{AD96F379-DD0F-4567-9726-327E14F09871}" presName="root" presStyleCnt="0"/>
      <dgm:spPr/>
    </dgm:pt>
    <dgm:pt modelId="{2FCB95D8-1255-426B-94BF-5C74B2493CBC}" type="pres">
      <dgm:prSet presAssocID="{AD96F379-DD0F-4567-9726-327E14F09871}" presName="rootComposite" presStyleCnt="0"/>
      <dgm:spPr/>
    </dgm:pt>
    <dgm:pt modelId="{528DE8F6-D8CA-489A-A407-48067D556CF4}" type="pres">
      <dgm:prSet presAssocID="{AD96F379-DD0F-4567-9726-327E14F09871}" presName="rootText" presStyleLbl="node1" presStyleIdx="2" presStyleCnt="3"/>
      <dgm:spPr/>
      <dgm:t>
        <a:bodyPr/>
        <a:lstStyle/>
        <a:p>
          <a:endParaRPr lang="es-EC"/>
        </a:p>
      </dgm:t>
    </dgm:pt>
    <dgm:pt modelId="{7502806F-B9BB-497D-9B8A-6E5A7FA419AE}" type="pres">
      <dgm:prSet presAssocID="{AD96F379-DD0F-4567-9726-327E14F09871}" presName="rootConnector" presStyleLbl="node1" presStyleIdx="2" presStyleCnt="3"/>
      <dgm:spPr/>
      <dgm:t>
        <a:bodyPr/>
        <a:lstStyle/>
        <a:p>
          <a:endParaRPr lang="es-EC"/>
        </a:p>
      </dgm:t>
    </dgm:pt>
    <dgm:pt modelId="{D4C6BB23-E501-4C08-82D5-8FEF5C2228AC}" type="pres">
      <dgm:prSet presAssocID="{AD96F379-DD0F-4567-9726-327E14F09871}" presName="childShape" presStyleCnt="0"/>
      <dgm:spPr/>
    </dgm:pt>
    <dgm:pt modelId="{82EC2718-C951-4A05-B68F-0D5A881D441B}" type="pres">
      <dgm:prSet presAssocID="{D01519F8-A289-4A4A-894D-6DAA032885EE}" presName="Name13" presStyleLbl="parChTrans1D2" presStyleIdx="3" presStyleCnt="5"/>
      <dgm:spPr/>
      <dgm:t>
        <a:bodyPr/>
        <a:lstStyle/>
        <a:p>
          <a:endParaRPr lang="es-EC"/>
        </a:p>
      </dgm:t>
    </dgm:pt>
    <dgm:pt modelId="{EB43ED19-03C3-4D74-A139-3332273EB07D}" type="pres">
      <dgm:prSet presAssocID="{2150A907-B8EB-4F6A-8875-A067AAFD58CE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6388E5-A400-4D49-91E5-51C6F99FFA56}" type="pres">
      <dgm:prSet presAssocID="{933E71B0-90BC-4114-A9E5-1C21D09933E6}" presName="Name13" presStyleLbl="parChTrans1D2" presStyleIdx="4" presStyleCnt="5"/>
      <dgm:spPr/>
      <dgm:t>
        <a:bodyPr/>
        <a:lstStyle/>
        <a:p>
          <a:endParaRPr lang="es-EC"/>
        </a:p>
      </dgm:t>
    </dgm:pt>
    <dgm:pt modelId="{E2B715C0-225C-4B3D-8C15-66C00D483EDF}" type="pres">
      <dgm:prSet presAssocID="{897CB6F0-A4A5-4E9A-B933-CA02CB179A90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F034B65-9803-4A87-8D49-E4ED49631074}" srcId="{BC454D49-9F64-4FC3-97E7-EA6AF93988EE}" destId="{34A62858-14BE-40A2-8318-E84386482D71}" srcOrd="1" destOrd="0" parTransId="{57F52E4A-A0F8-4743-972B-85A3B0B5C7B1}" sibTransId="{F2B9F18D-1F7F-42D2-8E77-49CCB6CEB2EF}"/>
    <dgm:cxn modelId="{148D5130-8B72-4B3A-8591-671CB052BC9C}" type="presOf" srcId="{53ED4EBB-5E05-4AC0-A097-6F6F12172EF6}" destId="{BC6306DF-196C-4F3F-AC27-8CED5060E075}" srcOrd="0" destOrd="0" presId="urn:microsoft.com/office/officeart/2005/8/layout/hierarchy3"/>
    <dgm:cxn modelId="{7FECC16C-F551-48BA-B9EF-B4E03B1E777A}" srcId="{BC454D49-9F64-4FC3-97E7-EA6AF93988EE}" destId="{C4B1437C-7D5E-4FF6-BE23-599B3EB7F910}" srcOrd="0" destOrd="0" parTransId="{AD0D78B8-492B-43B5-B3BC-9B355B75F717}" sibTransId="{3CAFA043-1835-4A47-B784-A44E6015882C}"/>
    <dgm:cxn modelId="{9FCFF362-FDD8-4C63-96F7-7652682DC785}" srcId="{AD96F379-DD0F-4567-9726-327E14F09871}" destId="{2150A907-B8EB-4F6A-8875-A067AAFD58CE}" srcOrd="0" destOrd="0" parTransId="{D01519F8-A289-4A4A-894D-6DAA032885EE}" sibTransId="{F9A5B14D-2577-414C-9687-A8ECBD2A15A4}"/>
    <dgm:cxn modelId="{07B321DA-9C11-40D1-A2D9-35154EE87793}" srcId="{34A62858-14BE-40A2-8318-E84386482D71}" destId="{765AEEFA-F260-416B-AE4E-C4C0E5684FD3}" srcOrd="0" destOrd="0" parTransId="{13D76286-5012-4355-95DF-B869895359A5}" sibTransId="{04D067FC-377F-4A98-B6A6-D2D8FCD57C2E}"/>
    <dgm:cxn modelId="{A3F80EE6-78AF-444C-AC4B-218F3FDCA5B6}" type="presOf" srcId="{957546B1-F9CB-4200-8C75-9D11D0F21D2F}" destId="{53E2F4B7-E878-48F7-AB71-47DE73A4C764}" srcOrd="0" destOrd="0" presId="urn:microsoft.com/office/officeart/2005/8/layout/hierarchy3"/>
    <dgm:cxn modelId="{74FDC0BF-E05B-4FE8-A50A-4A197A4492EB}" type="presOf" srcId="{34A62858-14BE-40A2-8318-E84386482D71}" destId="{BFA3BB6E-A443-4412-BA69-031AF5050478}" srcOrd="1" destOrd="0" presId="urn:microsoft.com/office/officeart/2005/8/layout/hierarchy3"/>
    <dgm:cxn modelId="{08FDB529-BC80-485C-B9D9-EF004E7B0C95}" type="presOf" srcId="{34A62858-14BE-40A2-8318-E84386482D71}" destId="{A1848436-2C4A-4635-9E1C-92C9BD71AF0E}" srcOrd="0" destOrd="0" presId="urn:microsoft.com/office/officeart/2005/8/layout/hierarchy3"/>
    <dgm:cxn modelId="{A10D020C-B821-4C64-880A-0D58FF5A5971}" type="presOf" srcId="{C4B1437C-7D5E-4FF6-BE23-599B3EB7F910}" destId="{E520E1EE-6F55-41CB-8733-652D62351E04}" srcOrd="1" destOrd="0" presId="urn:microsoft.com/office/officeart/2005/8/layout/hierarchy3"/>
    <dgm:cxn modelId="{B0DB4769-C20C-488C-954A-2EE94F4858B7}" type="presOf" srcId="{AD96F379-DD0F-4567-9726-327E14F09871}" destId="{528DE8F6-D8CA-489A-A407-48067D556CF4}" srcOrd="0" destOrd="0" presId="urn:microsoft.com/office/officeart/2005/8/layout/hierarchy3"/>
    <dgm:cxn modelId="{9217AA63-AB19-4ECC-8636-FA73B1DB53F6}" type="presOf" srcId="{BC454D49-9F64-4FC3-97E7-EA6AF93988EE}" destId="{E54A893E-74B1-460D-97FA-F0D4C41CA037}" srcOrd="0" destOrd="0" presId="urn:microsoft.com/office/officeart/2005/8/layout/hierarchy3"/>
    <dgm:cxn modelId="{A284715A-CEDC-4D31-80E4-C7260EAE81B7}" type="presOf" srcId="{2150A907-B8EB-4F6A-8875-A067AAFD58CE}" destId="{EB43ED19-03C3-4D74-A139-3332273EB07D}" srcOrd="0" destOrd="0" presId="urn:microsoft.com/office/officeart/2005/8/layout/hierarchy3"/>
    <dgm:cxn modelId="{3AD59C7D-5120-4729-8A8F-4EAFA64C4E1D}" type="presOf" srcId="{765AEEFA-F260-416B-AE4E-C4C0E5684FD3}" destId="{5512D031-A28D-4196-9641-F3B2A5604429}" srcOrd="0" destOrd="0" presId="urn:microsoft.com/office/officeart/2005/8/layout/hierarchy3"/>
    <dgm:cxn modelId="{24944C46-82E5-418E-B37A-F1A838AD73A1}" type="presOf" srcId="{933E71B0-90BC-4114-A9E5-1C21D09933E6}" destId="{9A6388E5-A400-4D49-91E5-51C6F99FFA56}" srcOrd="0" destOrd="0" presId="urn:microsoft.com/office/officeart/2005/8/layout/hierarchy3"/>
    <dgm:cxn modelId="{C59ABC23-F66F-4F20-A0AB-3D7DB6DC342C}" srcId="{34A62858-14BE-40A2-8318-E84386482D71}" destId="{E60AD774-B1F1-42AC-9002-7E6915283EE5}" srcOrd="1" destOrd="0" parTransId="{53ED4EBB-5E05-4AC0-A097-6F6F12172EF6}" sibTransId="{55C521F4-3593-4484-B5AE-3A3EE1D80D6C}"/>
    <dgm:cxn modelId="{C6E22507-C381-4432-B2C1-8624D7409DF0}" type="presOf" srcId="{C4B1437C-7D5E-4FF6-BE23-599B3EB7F910}" destId="{6AC90C2F-8F7E-46D7-8BC5-48C15944C8E6}" srcOrd="0" destOrd="0" presId="urn:microsoft.com/office/officeart/2005/8/layout/hierarchy3"/>
    <dgm:cxn modelId="{7A6C2482-4E2B-481B-8BD0-03CB13394377}" type="presOf" srcId="{AD96F379-DD0F-4567-9726-327E14F09871}" destId="{7502806F-B9BB-497D-9B8A-6E5A7FA419AE}" srcOrd="1" destOrd="0" presId="urn:microsoft.com/office/officeart/2005/8/layout/hierarchy3"/>
    <dgm:cxn modelId="{1DE6C1FE-9B5B-4A6A-BAEB-92CBF2976BD1}" type="presOf" srcId="{13D76286-5012-4355-95DF-B869895359A5}" destId="{4BB4C17A-1C2D-416D-AE5B-41F971CC9907}" srcOrd="0" destOrd="0" presId="urn:microsoft.com/office/officeart/2005/8/layout/hierarchy3"/>
    <dgm:cxn modelId="{45522603-356A-44BC-8242-C6AB52205E9C}" type="presOf" srcId="{6C73E848-0A8E-47AC-973D-B7C70C5B3EFC}" destId="{2FBF0D86-77F1-4E60-97D9-729A7DB1F926}" srcOrd="0" destOrd="0" presId="urn:microsoft.com/office/officeart/2005/8/layout/hierarchy3"/>
    <dgm:cxn modelId="{65819150-116A-49B0-B848-FF36F2999AE6}" type="presOf" srcId="{D01519F8-A289-4A4A-894D-6DAA032885EE}" destId="{82EC2718-C951-4A05-B68F-0D5A881D441B}" srcOrd="0" destOrd="0" presId="urn:microsoft.com/office/officeart/2005/8/layout/hierarchy3"/>
    <dgm:cxn modelId="{5353B239-7B52-406C-A5DB-675801B56CEB}" type="presOf" srcId="{897CB6F0-A4A5-4E9A-B933-CA02CB179A90}" destId="{E2B715C0-225C-4B3D-8C15-66C00D483EDF}" srcOrd="0" destOrd="0" presId="urn:microsoft.com/office/officeart/2005/8/layout/hierarchy3"/>
    <dgm:cxn modelId="{61823669-1F32-45BD-97AF-C282CFAE8151}" type="presOf" srcId="{E60AD774-B1F1-42AC-9002-7E6915283EE5}" destId="{1E79D743-F1A1-4897-850E-0A3B478BE1B4}" srcOrd="0" destOrd="0" presId="urn:microsoft.com/office/officeart/2005/8/layout/hierarchy3"/>
    <dgm:cxn modelId="{37983904-F128-4A25-8E0F-5607FFD5DB24}" srcId="{34A62858-14BE-40A2-8318-E84386482D71}" destId="{6C73E848-0A8E-47AC-973D-B7C70C5B3EFC}" srcOrd="2" destOrd="0" parTransId="{957546B1-F9CB-4200-8C75-9D11D0F21D2F}" sibTransId="{A91A4E59-24C6-457F-ADB2-2564F6935DAE}"/>
    <dgm:cxn modelId="{D8C62E5C-F9BB-4875-995E-D2A8E4AF5353}" srcId="{AD96F379-DD0F-4567-9726-327E14F09871}" destId="{897CB6F0-A4A5-4E9A-B933-CA02CB179A90}" srcOrd="1" destOrd="0" parTransId="{933E71B0-90BC-4114-A9E5-1C21D09933E6}" sibTransId="{B802FC78-BC15-4514-B389-EC178AB6E664}"/>
    <dgm:cxn modelId="{E12CD325-CBA6-4064-A213-B1E2529C3686}" srcId="{BC454D49-9F64-4FC3-97E7-EA6AF93988EE}" destId="{AD96F379-DD0F-4567-9726-327E14F09871}" srcOrd="2" destOrd="0" parTransId="{2E63CECB-0F0F-46A7-B18E-721AC6961A5F}" sibTransId="{79075B7E-4B78-4ED4-B18C-351DA46F0C61}"/>
    <dgm:cxn modelId="{B26CC788-C15C-4D5B-834C-73CF674EF9C9}" type="presParOf" srcId="{E54A893E-74B1-460D-97FA-F0D4C41CA037}" destId="{FFD6349C-6282-4200-8950-F05D488EEC08}" srcOrd="0" destOrd="0" presId="urn:microsoft.com/office/officeart/2005/8/layout/hierarchy3"/>
    <dgm:cxn modelId="{7906FAAF-1E28-44EB-B9B5-F1405C4B8BC6}" type="presParOf" srcId="{FFD6349C-6282-4200-8950-F05D488EEC08}" destId="{5264060F-4A06-4C62-B9D0-1FA6FF172E44}" srcOrd="0" destOrd="0" presId="urn:microsoft.com/office/officeart/2005/8/layout/hierarchy3"/>
    <dgm:cxn modelId="{4B1ACD0B-1F44-4B56-AB64-01BDEBC6D439}" type="presParOf" srcId="{5264060F-4A06-4C62-B9D0-1FA6FF172E44}" destId="{6AC90C2F-8F7E-46D7-8BC5-48C15944C8E6}" srcOrd="0" destOrd="0" presId="urn:microsoft.com/office/officeart/2005/8/layout/hierarchy3"/>
    <dgm:cxn modelId="{F9CBFFFE-204F-4820-8BC1-BB5972125E16}" type="presParOf" srcId="{5264060F-4A06-4C62-B9D0-1FA6FF172E44}" destId="{E520E1EE-6F55-41CB-8733-652D62351E04}" srcOrd="1" destOrd="0" presId="urn:microsoft.com/office/officeart/2005/8/layout/hierarchy3"/>
    <dgm:cxn modelId="{40900EFA-C791-4940-9AFC-0EE6275DBA1D}" type="presParOf" srcId="{FFD6349C-6282-4200-8950-F05D488EEC08}" destId="{8963B111-1D9A-4739-9AF9-AFFB0F2E4CC8}" srcOrd="1" destOrd="0" presId="urn:microsoft.com/office/officeart/2005/8/layout/hierarchy3"/>
    <dgm:cxn modelId="{14FEE92F-B6EE-4439-A980-B6D9F5CB36B3}" type="presParOf" srcId="{E54A893E-74B1-460D-97FA-F0D4C41CA037}" destId="{52F73BD3-6524-4ABE-9F0E-4CC4C11D8CF1}" srcOrd="1" destOrd="0" presId="urn:microsoft.com/office/officeart/2005/8/layout/hierarchy3"/>
    <dgm:cxn modelId="{393EC7CA-E9AF-4720-BD44-F6332609C23E}" type="presParOf" srcId="{52F73BD3-6524-4ABE-9F0E-4CC4C11D8CF1}" destId="{534E9DC8-AA81-47F0-AC3B-D209403A4B23}" srcOrd="0" destOrd="0" presId="urn:microsoft.com/office/officeart/2005/8/layout/hierarchy3"/>
    <dgm:cxn modelId="{B81DC8EC-9176-4182-BF78-9068A4FF008F}" type="presParOf" srcId="{534E9DC8-AA81-47F0-AC3B-D209403A4B23}" destId="{A1848436-2C4A-4635-9E1C-92C9BD71AF0E}" srcOrd="0" destOrd="0" presId="urn:microsoft.com/office/officeart/2005/8/layout/hierarchy3"/>
    <dgm:cxn modelId="{68F1A500-0304-4173-935F-22865D01E445}" type="presParOf" srcId="{534E9DC8-AA81-47F0-AC3B-D209403A4B23}" destId="{BFA3BB6E-A443-4412-BA69-031AF5050478}" srcOrd="1" destOrd="0" presId="urn:microsoft.com/office/officeart/2005/8/layout/hierarchy3"/>
    <dgm:cxn modelId="{FFEB5F72-ADAC-481D-9FF1-232CF2D9D700}" type="presParOf" srcId="{52F73BD3-6524-4ABE-9F0E-4CC4C11D8CF1}" destId="{E5A750ED-18D4-402B-AB84-4BA0FBA1B111}" srcOrd="1" destOrd="0" presId="urn:microsoft.com/office/officeart/2005/8/layout/hierarchy3"/>
    <dgm:cxn modelId="{176DF451-723E-491F-A89E-B27D9171F8BE}" type="presParOf" srcId="{E5A750ED-18D4-402B-AB84-4BA0FBA1B111}" destId="{4BB4C17A-1C2D-416D-AE5B-41F971CC9907}" srcOrd="0" destOrd="0" presId="urn:microsoft.com/office/officeart/2005/8/layout/hierarchy3"/>
    <dgm:cxn modelId="{07C78C95-CEF7-4F1D-812A-1BBD8452334F}" type="presParOf" srcId="{E5A750ED-18D4-402B-AB84-4BA0FBA1B111}" destId="{5512D031-A28D-4196-9641-F3B2A5604429}" srcOrd="1" destOrd="0" presId="urn:microsoft.com/office/officeart/2005/8/layout/hierarchy3"/>
    <dgm:cxn modelId="{7A0AC99C-B79C-4EE8-8CCF-9B3C4E51BB99}" type="presParOf" srcId="{E5A750ED-18D4-402B-AB84-4BA0FBA1B111}" destId="{BC6306DF-196C-4F3F-AC27-8CED5060E075}" srcOrd="2" destOrd="0" presId="urn:microsoft.com/office/officeart/2005/8/layout/hierarchy3"/>
    <dgm:cxn modelId="{0DD95D7A-E6F1-4995-9AE2-B6567567786F}" type="presParOf" srcId="{E5A750ED-18D4-402B-AB84-4BA0FBA1B111}" destId="{1E79D743-F1A1-4897-850E-0A3B478BE1B4}" srcOrd="3" destOrd="0" presId="urn:microsoft.com/office/officeart/2005/8/layout/hierarchy3"/>
    <dgm:cxn modelId="{111EDF16-8D8E-4D62-9F29-7B2EFBE3140D}" type="presParOf" srcId="{E5A750ED-18D4-402B-AB84-4BA0FBA1B111}" destId="{53E2F4B7-E878-48F7-AB71-47DE73A4C764}" srcOrd="4" destOrd="0" presId="urn:microsoft.com/office/officeart/2005/8/layout/hierarchy3"/>
    <dgm:cxn modelId="{CEC20A54-F5F5-4B93-B6F6-13F72D383F48}" type="presParOf" srcId="{E5A750ED-18D4-402B-AB84-4BA0FBA1B111}" destId="{2FBF0D86-77F1-4E60-97D9-729A7DB1F926}" srcOrd="5" destOrd="0" presId="urn:microsoft.com/office/officeart/2005/8/layout/hierarchy3"/>
    <dgm:cxn modelId="{84475D21-76A1-4317-A063-78B61D905A4E}" type="presParOf" srcId="{E54A893E-74B1-460D-97FA-F0D4C41CA037}" destId="{1BB7532F-E513-460A-8A2B-7C5498F97C28}" srcOrd="2" destOrd="0" presId="urn:microsoft.com/office/officeart/2005/8/layout/hierarchy3"/>
    <dgm:cxn modelId="{A9FF5ACB-C86B-487A-A1C5-3BA9E8C3C2C1}" type="presParOf" srcId="{1BB7532F-E513-460A-8A2B-7C5498F97C28}" destId="{2FCB95D8-1255-426B-94BF-5C74B2493CBC}" srcOrd="0" destOrd="0" presId="urn:microsoft.com/office/officeart/2005/8/layout/hierarchy3"/>
    <dgm:cxn modelId="{8CC6A738-A798-41FE-894B-603E7C36C770}" type="presParOf" srcId="{2FCB95D8-1255-426B-94BF-5C74B2493CBC}" destId="{528DE8F6-D8CA-489A-A407-48067D556CF4}" srcOrd="0" destOrd="0" presId="urn:microsoft.com/office/officeart/2005/8/layout/hierarchy3"/>
    <dgm:cxn modelId="{CC071E5B-8B1D-487B-AD59-20C721066894}" type="presParOf" srcId="{2FCB95D8-1255-426B-94BF-5C74B2493CBC}" destId="{7502806F-B9BB-497D-9B8A-6E5A7FA419AE}" srcOrd="1" destOrd="0" presId="urn:microsoft.com/office/officeart/2005/8/layout/hierarchy3"/>
    <dgm:cxn modelId="{A4236FB1-211E-49D1-A8EF-5BA9DFFF99E1}" type="presParOf" srcId="{1BB7532F-E513-460A-8A2B-7C5498F97C28}" destId="{D4C6BB23-E501-4C08-82D5-8FEF5C2228AC}" srcOrd="1" destOrd="0" presId="urn:microsoft.com/office/officeart/2005/8/layout/hierarchy3"/>
    <dgm:cxn modelId="{B74E7ECD-FEC3-46C6-8DA5-8BBD11B844FF}" type="presParOf" srcId="{D4C6BB23-E501-4C08-82D5-8FEF5C2228AC}" destId="{82EC2718-C951-4A05-B68F-0D5A881D441B}" srcOrd="0" destOrd="0" presId="urn:microsoft.com/office/officeart/2005/8/layout/hierarchy3"/>
    <dgm:cxn modelId="{F751E64A-80CE-4CFC-840F-BED81DD5AF48}" type="presParOf" srcId="{D4C6BB23-E501-4C08-82D5-8FEF5C2228AC}" destId="{EB43ED19-03C3-4D74-A139-3332273EB07D}" srcOrd="1" destOrd="0" presId="urn:microsoft.com/office/officeart/2005/8/layout/hierarchy3"/>
    <dgm:cxn modelId="{D4E51623-EAA6-4FE2-8032-145967F1A017}" type="presParOf" srcId="{D4C6BB23-E501-4C08-82D5-8FEF5C2228AC}" destId="{9A6388E5-A400-4D49-91E5-51C6F99FFA56}" srcOrd="2" destOrd="0" presId="urn:microsoft.com/office/officeart/2005/8/layout/hierarchy3"/>
    <dgm:cxn modelId="{FBA6C480-7129-411E-87A2-3F516028ED15}" type="presParOf" srcId="{D4C6BB23-E501-4C08-82D5-8FEF5C2228AC}" destId="{E2B715C0-225C-4B3D-8C15-66C00D483ED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E6856BF-E4CA-4687-8C4B-B6780E2BD659}" type="doc">
      <dgm:prSet loTypeId="urn:microsoft.com/office/officeart/2005/8/layout/vList3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3C2FA9A-530B-4D3A-BE65-4CAB3CCA4C19}">
      <dgm:prSet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6.3 mg/mL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A24CDB-78E0-4FC3-AF0F-113132E86E2D}" type="parTrans" cxnId="{D65A8DC7-7CF1-40C3-A561-872925F2878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A1D982-86D5-44E6-AD3D-716B879AF3AD}" type="sibTrans" cxnId="{D65A8DC7-7CF1-40C3-A561-872925F2878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11E26E-323B-402B-A307-12EC6C935694}" type="pres">
      <dgm:prSet presAssocID="{6E6856BF-E4CA-4687-8C4B-B6780E2BD65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2C0F346-26D4-4B24-8635-D9E0889DD210}" type="pres">
      <dgm:prSet presAssocID="{23C2FA9A-530B-4D3A-BE65-4CAB3CCA4C19}" presName="composite" presStyleCnt="0"/>
      <dgm:spPr/>
    </dgm:pt>
    <dgm:pt modelId="{E7280059-09C9-4F80-9EF9-6EE304B2074A}" type="pres">
      <dgm:prSet presAssocID="{23C2FA9A-530B-4D3A-BE65-4CAB3CCA4C1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71FBB6E-B9BD-4163-A249-BB33FE1EE65A}" type="pres">
      <dgm:prSet presAssocID="{23C2FA9A-530B-4D3A-BE65-4CAB3CCA4C19}" presName="txShp" presStyleLbl="node1" presStyleIdx="0" presStyleCnt="1" custLinFactNeighborX="-28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65A8DC7-7CF1-40C3-A561-872925F28781}" srcId="{6E6856BF-E4CA-4687-8C4B-B6780E2BD659}" destId="{23C2FA9A-530B-4D3A-BE65-4CAB3CCA4C19}" srcOrd="0" destOrd="0" parTransId="{CEA24CDB-78E0-4FC3-AF0F-113132E86E2D}" sibTransId="{3CA1D982-86D5-44E6-AD3D-716B879AF3AD}"/>
    <dgm:cxn modelId="{B1222725-8378-4A44-BEE0-544DFE0BD0B7}" type="presOf" srcId="{23C2FA9A-530B-4D3A-BE65-4CAB3CCA4C19}" destId="{571FBB6E-B9BD-4163-A249-BB33FE1EE65A}" srcOrd="0" destOrd="0" presId="urn:microsoft.com/office/officeart/2005/8/layout/vList3"/>
    <dgm:cxn modelId="{10E33DD8-2F76-47FC-AFD8-CE2AA375EFC7}" type="presOf" srcId="{6E6856BF-E4CA-4687-8C4B-B6780E2BD659}" destId="{C011E26E-323B-402B-A307-12EC6C935694}" srcOrd="0" destOrd="0" presId="urn:microsoft.com/office/officeart/2005/8/layout/vList3"/>
    <dgm:cxn modelId="{9AF87E06-A55D-43CF-B9CA-EBC545718920}" type="presParOf" srcId="{C011E26E-323B-402B-A307-12EC6C935694}" destId="{22C0F346-26D4-4B24-8635-D9E0889DD210}" srcOrd="0" destOrd="0" presId="urn:microsoft.com/office/officeart/2005/8/layout/vList3"/>
    <dgm:cxn modelId="{92A6FDDC-7BC6-4E9B-B6CC-C84F536F25A4}" type="presParOf" srcId="{22C0F346-26D4-4B24-8635-D9E0889DD210}" destId="{E7280059-09C9-4F80-9EF9-6EE304B2074A}" srcOrd="0" destOrd="0" presId="urn:microsoft.com/office/officeart/2005/8/layout/vList3"/>
    <dgm:cxn modelId="{7E48CC75-F445-4044-87F3-AB29A2C6B9B1}" type="presParOf" srcId="{22C0F346-26D4-4B24-8635-D9E0889DD210}" destId="{571FBB6E-B9BD-4163-A249-BB33FE1EE65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98125AB-089A-41DA-941E-3AE670891C91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F0B239A8-7FB7-434B-A1E6-C2891E4C77D7}">
      <dgm:prSet phldrT="[Texto]"/>
      <dgm:spPr/>
      <dgm:t>
        <a:bodyPr/>
        <a:lstStyle/>
        <a:p>
          <a:r>
            <a:rPr lang="es-EC" dirty="0" smtClean="0"/>
            <a:t>IgY</a:t>
          </a:r>
          <a:endParaRPr lang="es-EC" dirty="0"/>
        </a:p>
      </dgm:t>
    </dgm:pt>
    <dgm:pt modelId="{8F91C9E7-071F-4E46-A50A-CEE7BA0AE1E7}" type="parTrans" cxnId="{1380C59D-0460-4C17-BCA5-E1E7E93796E8}">
      <dgm:prSet/>
      <dgm:spPr/>
      <dgm:t>
        <a:bodyPr/>
        <a:lstStyle/>
        <a:p>
          <a:endParaRPr lang="es-EC"/>
        </a:p>
      </dgm:t>
    </dgm:pt>
    <dgm:pt modelId="{08C9ECA6-35C8-4F2C-B325-7DE4124EFC15}" type="sibTrans" cxnId="{1380C59D-0460-4C17-BCA5-E1E7E93796E8}">
      <dgm:prSet/>
      <dgm:spPr/>
      <dgm:t>
        <a:bodyPr/>
        <a:lstStyle/>
        <a:p>
          <a:endParaRPr lang="es-EC"/>
        </a:p>
      </dgm:t>
    </dgm:pt>
    <dgm:pt modelId="{CE1FA08D-B223-491D-B317-4FC04CF8D2C0}">
      <dgm:prSet phldrT="[Texto]"/>
      <dgm:spPr/>
      <dgm:t>
        <a:bodyPr/>
        <a:lstStyle/>
        <a:p>
          <a:r>
            <a:rPr lang="es-EC" dirty="0" smtClean="0"/>
            <a:t>Corticosterona – estrés</a:t>
          </a:r>
          <a:endParaRPr lang="es-EC" dirty="0"/>
        </a:p>
      </dgm:t>
    </dgm:pt>
    <dgm:pt modelId="{4159D3CB-D4AF-49B1-B220-24154D180A3C}" type="parTrans" cxnId="{AED467DA-BD08-458D-A5D9-46DBA5A9C991}">
      <dgm:prSet/>
      <dgm:spPr/>
      <dgm:t>
        <a:bodyPr/>
        <a:lstStyle/>
        <a:p>
          <a:endParaRPr lang="es-EC" dirty="0"/>
        </a:p>
      </dgm:t>
    </dgm:pt>
    <dgm:pt modelId="{5BC639A4-7BC6-473E-8C30-B7C4ED4A80AC}" type="sibTrans" cxnId="{AED467DA-BD08-458D-A5D9-46DBA5A9C991}">
      <dgm:prSet/>
      <dgm:spPr/>
      <dgm:t>
        <a:bodyPr/>
        <a:lstStyle/>
        <a:p>
          <a:endParaRPr lang="es-EC"/>
        </a:p>
      </dgm:t>
    </dgm:pt>
    <dgm:pt modelId="{99566D89-568C-4A9A-A9F5-17B6020F1BCF}">
      <dgm:prSet phldrT="[Texto]"/>
      <dgm:spPr/>
      <dgm:t>
        <a:bodyPr/>
        <a:lstStyle/>
        <a:p>
          <a:r>
            <a:rPr lang="es-EC" dirty="0" smtClean="0"/>
            <a:t>Antígeno</a:t>
          </a:r>
          <a:endParaRPr lang="es-EC" dirty="0"/>
        </a:p>
      </dgm:t>
    </dgm:pt>
    <dgm:pt modelId="{46D522EF-910E-4A66-8123-FEC8580CF3D4}" type="parTrans" cxnId="{52ECF65E-F751-4530-9A7A-B9717E1D63D4}">
      <dgm:prSet/>
      <dgm:spPr/>
      <dgm:t>
        <a:bodyPr/>
        <a:lstStyle/>
        <a:p>
          <a:endParaRPr lang="es-EC" dirty="0"/>
        </a:p>
      </dgm:t>
    </dgm:pt>
    <dgm:pt modelId="{03714BA6-286F-4AD4-AE68-6A18F275977F}" type="sibTrans" cxnId="{52ECF65E-F751-4530-9A7A-B9717E1D63D4}">
      <dgm:prSet/>
      <dgm:spPr/>
      <dgm:t>
        <a:bodyPr/>
        <a:lstStyle/>
        <a:p>
          <a:endParaRPr lang="es-EC"/>
        </a:p>
      </dgm:t>
    </dgm:pt>
    <dgm:pt modelId="{22F55369-A048-413D-A948-490ABA172828}">
      <dgm:prSet phldrT="[Texto]"/>
      <dgm:spPr/>
      <dgm:t>
        <a:bodyPr/>
        <a:lstStyle/>
        <a:p>
          <a:r>
            <a:rPr lang="es-EC" dirty="0" smtClean="0"/>
            <a:t>Estimulación correcta</a:t>
          </a:r>
          <a:endParaRPr lang="es-EC" dirty="0"/>
        </a:p>
      </dgm:t>
    </dgm:pt>
    <dgm:pt modelId="{EBD22C78-55CE-4AFF-8EDF-EB171D85A398}" type="parTrans" cxnId="{E7CC11C8-E62A-4353-A0B0-A60733609D6C}">
      <dgm:prSet/>
      <dgm:spPr/>
      <dgm:t>
        <a:bodyPr/>
        <a:lstStyle/>
        <a:p>
          <a:endParaRPr lang="es-EC" dirty="0"/>
        </a:p>
      </dgm:t>
    </dgm:pt>
    <dgm:pt modelId="{922EE61E-16A3-4B08-AABA-8C83B24A6743}" type="sibTrans" cxnId="{E7CC11C8-E62A-4353-A0B0-A60733609D6C}">
      <dgm:prSet/>
      <dgm:spPr/>
      <dgm:t>
        <a:bodyPr/>
        <a:lstStyle/>
        <a:p>
          <a:endParaRPr lang="es-EC"/>
        </a:p>
      </dgm:t>
    </dgm:pt>
    <dgm:pt modelId="{F3BD362E-305E-4DBA-BEC0-144697A025E2}">
      <dgm:prSet phldrT="[Texto]"/>
      <dgm:spPr/>
      <dgm:t>
        <a:bodyPr/>
        <a:lstStyle/>
        <a:p>
          <a:r>
            <a:rPr lang="es-EC" dirty="0" smtClean="0"/>
            <a:t>Memoria inmunológica</a:t>
          </a:r>
          <a:endParaRPr lang="es-EC" dirty="0"/>
        </a:p>
      </dgm:t>
    </dgm:pt>
    <dgm:pt modelId="{89119D6D-74E4-44C7-918B-4B2D6C8B8C73}" type="parTrans" cxnId="{891FA5BB-3954-4449-A539-0226501D1BBA}">
      <dgm:prSet/>
      <dgm:spPr/>
      <dgm:t>
        <a:bodyPr/>
        <a:lstStyle/>
        <a:p>
          <a:endParaRPr lang="es-EC" dirty="0"/>
        </a:p>
      </dgm:t>
    </dgm:pt>
    <dgm:pt modelId="{2F021409-D5F1-411C-AA89-67A472E0C7B3}" type="sibTrans" cxnId="{891FA5BB-3954-4449-A539-0226501D1BBA}">
      <dgm:prSet/>
      <dgm:spPr/>
      <dgm:t>
        <a:bodyPr/>
        <a:lstStyle/>
        <a:p>
          <a:endParaRPr lang="es-EC"/>
        </a:p>
      </dgm:t>
    </dgm:pt>
    <dgm:pt modelId="{8A6D659E-9161-48CF-A97E-570290AB1E37}">
      <dgm:prSet phldrT="[Texto]"/>
      <dgm:spPr/>
      <dgm:t>
        <a:bodyPr/>
        <a:lstStyle/>
        <a:p>
          <a:r>
            <a:rPr lang="es-EC" dirty="0" smtClean="0"/>
            <a:t>Respuestas rápidas</a:t>
          </a:r>
          <a:endParaRPr lang="es-EC" dirty="0"/>
        </a:p>
      </dgm:t>
    </dgm:pt>
    <dgm:pt modelId="{A06DA4F2-E13B-443B-86D0-DF1A6F512EEB}" type="parTrans" cxnId="{07307A44-C012-4E24-BF9B-73250EFCB24C}">
      <dgm:prSet/>
      <dgm:spPr/>
      <dgm:t>
        <a:bodyPr/>
        <a:lstStyle/>
        <a:p>
          <a:endParaRPr lang="es-EC" dirty="0"/>
        </a:p>
      </dgm:t>
    </dgm:pt>
    <dgm:pt modelId="{15D52003-0B95-4F19-9541-A238B80BC172}" type="sibTrans" cxnId="{07307A44-C012-4E24-BF9B-73250EFCB24C}">
      <dgm:prSet/>
      <dgm:spPr/>
      <dgm:t>
        <a:bodyPr/>
        <a:lstStyle/>
        <a:p>
          <a:endParaRPr lang="es-EC"/>
        </a:p>
      </dgm:t>
    </dgm:pt>
    <dgm:pt modelId="{8A391552-66AD-4EEB-A7A9-E92C2114F272}">
      <dgm:prSet phldrT="[Texto]"/>
      <dgm:spPr/>
      <dgm:t>
        <a:bodyPr/>
        <a:lstStyle/>
        <a:p>
          <a:r>
            <a:rPr lang="es-EC" dirty="0" smtClean="0"/>
            <a:t>Bajas concentraciones</a:t>
          </a:r>
          <a:endParaRPr lang="es-EC" dirty="0"/>
        </a:p>
      </dgm:t>
    </dgm:pt>
    <dgm:pt modelId="{2F6570D4-BDA9-487C-AF35-0667DA90EE1E}" type="parTrans" cxnId="{114FF7ED-395F-402D-ADC4-356351074B60}">
      <dgm:prSet/>
      <dgm:spPr/>
      <dgm:t>
        <a:bodyPr/>
        <a:lstStyle/>
        <a:p>
          <a:endParaRPr lang="es-EC" dirty="0"/>
        </a:p>
      </dgm:t>
    </dgm:pt>
    <dgm:pt modelId="{D4B3A770-4283-4F1F-8BBF-0C2F98DFA6DE}" type="sibTrans" cxnId="{114FF7ED-395F-402D-ADC4-356351074B60}">
      <dgm:prSet/>
      <dgm:spPr/>
      <dgm:t>
        <a:bodyPr/>
        <a:lstStyle/>
        <a:p>
          <a:endParaRPr lang="es-EC"/>
        </a:p>
      </dgm:t>
    </dgm:pt>
    <dgm:pt modelId="{76E3248D-DE82-4B22-A45F-AA30D89F6679}">
      <dgm:prSet phldrT="[Texto]"/>
      <dgm:spPr/>
      <dgm:t>
        <a:bodyPr/>
        <a:lstStyle/>
        <a:p>
          <a:r>
            <a:rPr lang="es-EC" dirty="0" smtClean="0"/>
            <a:t>Inoculaciones – corto tiempo</a:t>
          </a:r>
          <a:endParaRPr lang="es-EC" dirty="0"/>
        </a:p>
      </dgm:t>
    </dgm:pt>
    <dgm:pt modelId="{841D2B1F-9DB2-49B1-9F51-7D9D6F682CA5}" type="parTrans" cxnId="{4DB610D8-3B58-4280-B0DA-A30CBCE93445}">
      <dgm:prSet/>
      <dgm:spPr/>
      <dgm:t>
        <a:bodyPr/>
        <a:lstStyle/>
        <a:p>
          <a:endParaRPr lang="es-EC" dirty="0"/>
        </a:p>
      </dgm:t>
    </dgm:pt>
    <dgm:pt modelId="{66792219-567D-43E3-AB0D-511DC505D6F6}" type="sibTrans" cxnId="{4DB610D8-3B58-4280-B0DA-A30CBCE93445}">
      <dgm:prSet/>
      <dgm:spPr/>
      <dgm:t>
        <a:bodyPr/>
        <a:lstStyle/>
        <a:p>
          <a:endParaRPr lang="es-EC"/>
        </a:p>
      </dgm:t>
    </dgm:pt>
    <dgm:pt modelId="{9244C556-26B6-4A0C-9515-BB94D12A2A8F}" type="pres">
      <dgm:prSet presAssocID="{798125AB-089A-41DA-941E-3AE670891C9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B99FD6A-F4D1-48A7-A84E-64930E0F3678}" type="pres">
      <dgm:prSet presAssocID="{F0B239A8-7FB7-434B-A1E6-C2891E4C77D7}" presName="root1" presStyleCnt="0"/>
      <dgm:spPr/>
    </dgm:pt>
    <dgm:pt modelId="{545141E2-2EE4-4C8A-9E6B-912BE2698DD6}" type="pres">
      <dgm:prSet presAssocID="{F0B239A8-7FB7-434B-A1E6-C2891E4C77D7}" presName="LevelOneTextNode" presStyleLbl="node0" presStyleIdx="0" presStyleCnt="1" custLinFactNeighborX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C7648FE-2DE7-4920-9D82-58A1A14B7229}" type="pres">
      <dgm:prSet presAssocID="{F0B239A8-7FB7-434B-A1E6-C2891E4C77D7}" presName="level2hierChild" presStyleCnt="0"/>
      <dgm:spPr/>
    </dgm:pt>
    <dgm:pt modelId="{6B9C8109-0377-48D8-8027-425303A10355}" type="pres">
      <dgm:prSet presAssocID="{46D522EF-910E-4A66-8123-FEC8580CF3D4}" presName="conn2-1" presStyleLbl="parChTrans1D2" presStyleIdx="0" presStyleCnt="3"/>
      <dgm:spPr/>
      <dgm:t>
        <a:bodyPr/>
        <a:lstStyle/>
        <a:p>
          <a:endParaRPr lang="es-EC"/>
        </a:p>
      </dgm:t>
    </dgm:pt>
    <dgm:pt modelId="{AEFA455E-FE52-4445-8C69-90363F0B1BBF}" type="pres">
      <dgm:prSet presAssocID="{46D522EF-910E-4A66-8123-FEC8580CF3D4}" presName="connTx" presStyleLbl="parChTrans1D2" presStyleIdx="0" presStyleCnt="3"/>
      <dgm:spPr/>
      <dgm:t>
        <a:bodyPr/>
        <a:lstStyle/>
        <a:p>
          <a:endParaRPr lang="es-EC"/>
        </a:p>
      </dgm:t>
    </dgm:pt>
    <dgm:pt modelId="{149C6533-466A-43A9-A10A-D647BDE31F3B}" type="pres">
      <dgm:prSet presAssocID="{99566D89-568C-4A9A-A9F5-17B6020F1BCF}" presName="root2" presStyleCnt="0"/>
      <dgm:spPr/>
    </dgm:pt>
    <dgm:pt modelId="{E587D391-2906-4701-8FBE-351D31BE4B1B}" type="pres">
      <dgm:prSet presAssocID="{99566D89-568C-4A9A-A9F5-17B6020F1BCF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63CEB18-5211-4592-89AE-3BC3144CFF77}" type="pres">
      <dgm:prSet presAssocID="{99566D89-568C-4A9A-A9F5-17B6020F1BCF}" presName="level3hierChild" presStyleCnt="0"/>
      <dgm:spPr/>
    </dgm:pt>
    <dgm:pt modelId="{9F2546B4-9647-4B4D-9C1E-446E7C58F083}" type="pres">
      <dgm:prSet presAssocID="{EBD22C78-55CE-4AFF-8EDF-EB171D85A398}" presName="conn2-1" presStyleLbl="parChTrans1D3" presStyleIdx="0" presStyleCnt="4"/>
      <dgm:spPr/>
      <dgm:t>
        <a:bodyPr/>
        <a:lstStyle/>
        <a:p>
          <a:endParaRPr lang="es-EC"/>
        </a:p>
      </dgm:t>
    </dgm:pt>
    <dgm:pt modelId="{73816BFC-4B0B-4719-8139-B3375CDD7D32}" type="pres">
      <dgm:prSet presAssocID="{EBD22C78-55CE-4AFF-8EDF-EB171D85A398}" presName="connTx" presStyleLbl="parChTrans1D3" presStyleIdx="0" presStyleCnt="4"/>
      <dgm:spPr/>
      <dgm:t>
        <a:bodyPr/>
        <a:lstStyle/>
        <a:p>
          <a:endParaRPr lang="es-EC"/>
        </a:p>
      </dgm:t>
    </dgm:pt>
    <dgm:pt modelId="{8ABB5C36-FC91-4BFE-8C74-81F89E8417AD}" type="pres">
      <dgm:prSet presAssocID="{22F55369-A048-413D-A948-490ABA172828}" presName="root2" presStyleCnt="0"/>
      <dgm:spPr/>
    </dgm:pt>
    <dgm:pt modelId="{9C9EAA30-8124-416F-B4A8-1BDBDC7664BA}" type="pres">
      <dgm:prSet presAssocID="{22F55369-A048-413D-A948-490ABA172828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5681D0B-91F9-4103-8391-5DAF03083B6B}" type="pres">
      <dgm:prSet presAssocID="{22F55369-A048-413D-A948-490ABA172828}" presName="level3hierChild" presStyleCnt="0"/>
      <dgm:spPr/>
    </dgm:pt>
    <dgm:pt modelId="{A5C855BC-10F1-4194-8B8E-8FE042AC45D9}" type="pres">
      <dgm:prSet presAssocID="{89119D6D-74E4-44C7-918B-4B2D6C8B8C73}" presName="conn2-1" presStyleLbl="parChTrans1D2" presStyleIdx="1" presStyleCnt="3"/>
      <dgm:spPr/>
      <dgm:t>
        <a:bodyPr/>
        <a:lstStyle/>
        <a:p>
          <a:endParaRPr lang="es-EC"/>
        </a:p>
      </dgm:t>
    </dgm:pt>
    <dgm:pt modelId="{6CF0ED76-2AB6-4ED0-BD82-D91AEE94D75F}" type="pres">
      <dgm:prSet presAssocID="{89119D6D-74E4-44C7-918B-4B2D6C8B8C73}" presName="connTx" presStyleLbl="parChTrans1D2" presStyleIdx="1" presStyleCnt="3"/>
      <dgm:spPr/>
      <dgm:t>
        <a:bodyPr/>
        <a:lstStyle/>
        <a:p>
          <a:endParaRPr lang="es-EC"/>
        </a:p>
      </dgm:t>
    </dgm:pt>
    <dgm:pt modelId="{A786F986-7854-4030-B30A-45AAD66A8DCE}" type="pres">
      <dgm:prSet presAssocID="{F3BD362E-305E-4DBA-BEC0-144697A025E2}" presName="root2" presStyleCnt="0"/>
      <dgm:spPr/>
    </dgm:pt>
    <dgm:pt modelId="{8432D91F-D36D-428E-95C0-288E6EBC14F8}" type="pres">
      <dgm:prSet presAssocID="{F3BD362E-305E-4DBA-BEC0-144697A025E2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C79EBC3-DE61-457E-B3D1-D50CD638A1E2}" type="pres">
      <dgm:prSet presAssocID="{F3BD362E-305E-4DBA-BEC0-144697A025E2}" presName="level3hierChild" presStyleCnt="0"/>
      <dgm:spPr/>
    </dgm:pt>
    <dgm:pt modelId="{2C14765E-2521-49E8-B6BA-08AF94B22E8D}" type="pres">
      <dgm:prSet presAssocID="{A06DA4F2-E13B-443B-86D0-DF1A6F512EEB}" presName="conn2-1" presStyleLbl="parChTrans1D3" presStyleIdx="1" presStyleCnt="4"/>
      <dgm:spPr/>
      <dgm:t>
        <a:bodyPr/>
        <a:lstStyle/>
        <a:p>
          <a:endParaRPr lang="es-EC"/>
        </a:p>
      </dgm:t>
    </dgm:pt>
    <dgm:pt modelId="{DD0E225D-145D-4D18-BA99-85C417032DC8}" type="pres">
      <dgm:prSet presAssocID="{A06DA4F2-E13B-443B-86D0-DF1A6F512EEB}" presName="connTx" presStyleLbl="parChTrans1D3" presStyleIdx="1" presStyleCnt="4"/>
      <dgm:spPr/>
      <dgm:t>
        <a:bodyPr/>
        <a:lstStyle/>
        <a:p>
          <a:endParaRPr lang="es-EC"/>
        </a:p>
      </dgm:t>
    </dgm:pt>
    <dgm:pt modelId="{705A91BE-3FA0-4434-8D94-31603D65D122}" type="pres">
      <dgm:prSet presAssocID="{8A6D659E-9161-48CF-A97E-570290AB1E37}" presName="root2" presStyleCnt="0"/>
      <dgm:spPr/>
    </dgm:pt>
    <dgm:pt modelId="{D0368AEA-B45F-4E3D-9167-A98BC312B67A}" type="pres">
      <dgm:prSet presAssocID="{8A6D659E-9161-48CF-A97E-570290AB1E37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4B7A30A-24BC-4208-984F-B8662F8DD5CE}" type="pres">
      <dgm:prSet presAssocID="{8A6D659E-9161-48CF-A97E-570290AB1E37}" presName="level3hierChild" presStyleCnt="0"/>
      <dgm:spPr/>
    </dgm:pt>
    <dgm:pt modelId="{654AE415-8A31-4DF7-84AC-AC2CB556AD36}" type="pres">
      <dgm:prSet presAssocID="{2F6570D4-BDA9-487C-AF35-0667DA90EE1E}" presName="conn2-1" presStyleLbl="parChTrans1D2" presStyleIdx="2" presStyleCnt="3"/>
      <dgm:spPr/>
      <dgm:t>
        <a:bodyPr/>
        <a:lstStyle/>
        <a:p>
          <a:endParaRPr lang="es-EC"/>
        </a:p>
      </dgm:t>
    </dgm:pt>
    <dgm:pt modelId="{843341D9-B898-4637-AE19-B6975EE7F671}" type="pres">
      <dgm:prSet presAssocID="{2F6570D4-BDA9-487C-AF35-0667DA90EE1E}" presName="connTx" presStyleLbl="parChTrans1D2" presStyleIdx="2" presStyleCnt="3"/>
      <dgm:spPr/>
      <dgm:t>
        <a:bodyPr/>
        <a:lstStyle/>
        <a:p>
          <a:endParaRPr lang="es-EC"/>
        </a:p>
      </dgm:t>
    </dgm:pt>
    <dgm:pt modelId="{31AD2DB9-EBB1-4BA4-871A-2B287B396C47}" type="pres">
      <dgm:prSet presAssocID="{8A391552-66AD-4EEB-A7A9-E92C2114F272}" presName="root2" presStyleCnt="0"/>
      <dgm:spPr/>
    </dgm:pt>
    <dgm:pt modelId="{7E2073E5-928A-44AC-BA46-C88DAAC822DC}" type="pres">
      <dgm:prSet presAssocID="{8A391552-66AD-4EEB-A7A9-E92C2114F272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C5AFA5B-8C35-44B2-B5C6-5CF278EDC6DE}" type="pres">
      <dgm:prSet presAssocID="{8A391552-66AD-4EEB-A7A9-E92C2114F272}" presName="level3hierChild" presStyleCnt="0"/>
      <dgm:spPr/>
    </dgm:pt>
    <dgm:pt modelId="{D585FCCC-84DB-412F-A19A-F7CB97ECB988}" type="pres">
      <dgm:prSet presAssocID="{4159D3CB-D4AF-49B1-B220-24154D180A3C}" presName="conn2-1" presStyleLbl="parChTrans1D3" presStyleIdx="2" presStyleCnt="4"/>
      <dgm:spPr/>
      <dgm:t>
        <a:bodyPr/>
        <a:lstStyle/>
        <a:p>
          <a:endParaRPr lang="es-EC"/>
        </a:p>
      </dgm:t>
    </dgm:pt>
    <dgm:pt modelId="{BB50D6F4-0D8C-43CA-92BE-71E119DF2F6F}" type="pres">
      <dgm:prSet presAssocID="{4159D3CB-D4AF-49B1-B220-24154D180A3C}" presName="connTx" presStyleLbl="parChTrans1D3" presStyleIdx="2" presStyleCnt="4"/>
      <dgm:spPr/>
      <dgm:t>
        <a:bodyPr/>
        <a:lstStyle/>
        <a:p>
          <a:endParaRPr lang="es-EC"/>
        </a:p>
      </dgm:t>
    </dgm:pt>
    <dgm:pt modelId="{D8B1B8AD-DE1F-467F-B726-23B2451DDB8F}" type="pres">
      <dgm:prSet presAssocID="{CE1FA08D-B223-491D-B317-4FC04CF8D2C0}" presName="root2" presStyleCnt="0"/>
      <dgm:spPr/>
    </dgm:pt>
    <dgm:pt modelId="{0DC468D8-917F-4458-953E-6A2A5BAD036B}" type="pres">
      <dgm:prSet presAssocID="{CE1FA08D-B223-491D-B317-4FC04CF8D2C0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9F8E128-1C7B-44C8-83E8-13F710B82FC1}" type="pres">
      <dgm:prSet presAssocID="{CE1FA08D-B223-491D-B317-4FC04CF8D2C0}" presName="level3hierChild" presStyleCnt="0"/>
      <dgm:spPr/>
    </dgm:pt>
    <dgm:pt modelId="{CFFDB7C8-403E-4420-8765-066D7375D8E7}" type="pres">
      <dgm:prSet presAssocID="{841D2B1F-9DB2-49B1-9F51-7D9D6F682CA5}" presName="conn2-1" presStyleLbl="parChTrans1D3" presStyleIdx="3" presStyleCnt="4"/>
      <dgm:spPr/>
      <dgm:t>
        <a:bodyPr/>
        <a:lstStyle/>
        <a:p>
          <a:endParaRPr lang="es-EC"/>
        </a:p>
      </dgm:t>
    </dgm:pt>
    <dgm:pt modelId="{905F276A-F265-4159-97E0-7E61D228BF79}" type="pres">
      <dgm:prSet presAssocID="{841D2B1F-9DB2-49B1-9F51-7D9D6F682CA5}" presName="connTx" presStyleLbl="parChTrans1D3" presStyleIdx="3" presStyleCnt="4"/>
      <dgm:spPr/>
      <dgm:t>
        <a:bodyPr/>
        <a:lstStyle/>
        <a:p>
          <a:endParaRPr lang="es-EC"/>
        </a:p>
      </dgm:t>
    </dgm:pt>
    <dgm:pt modelId="{518988CF-8A91-427E-B42D-320CAA59E92D}" type="pres">
      <dgm:prSet presAssocID="{76E3248D-DE82-4B22-A45F-AA30D89F6679}" presName="root2" presStyleCnt="0"/>
      <dgm:spPr/>
    </dgm:pt>
    <dgm:pt modelId="{F87A2134-08B9-48AD-B9EC-AA7A4DE817D8}" type="pres">
      <dgm:prSet presAssocID="{76E3248D-DE82-4B22-A45F-AA30D89F6679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163E3FD-687D-4B65-847E-2A8C2FD81C98}" type="pres">
      <dgm:prSet presAssocID="{76E3248D-DE82-4B22-A45F-AA30D89F6679}" presName="level3hierChild" presStyleCnt="0"/>
      <dgm:spPr/>
    </dgm:pt>
  </dgm:ptLst>
  <dgm:cxnLst>
    <dgm:cxn modelId="{B1C0E7AA-A16C-4979-AF22-81F77F6A8687}" type="presOf" srcId="{F3BD362E-305E-4DBA-BEC0-144697A025E2}" destId="{8432D91F-D36D-428E-95C0-288E6EBC14F8}" srcOrd="0" destOrd="0" presId="urn:microsoft.com/office/officeart/2008/layout/HorizontalMultiLevelHierarchy"/>
    <dgm:cxn modelId="{E38F5667-B93D-4880-B17A-1D2AE27F9E6E}" type="presOf" srcId="{22F55369-A048-413D-A948-490ABA172828}" destId="{9C9EAA30-8124-416F-B4A8-1BDBDC7664BA}" srcOrd="0" destOrd="0" presId="urn:microsoft.com/office/officeart/2008/layout/HorizontalMultiLevelHierarchy"/>
    <dgm:cxn modelId="{57C6FDF3-E2C9-4B64-BDC0-76A1BA32C276}" type="presOf" srcId="{A06DA4F2-E13B-443B-86D0-DF1A6F512EEB}" destId="{DD0E225D-145D-4D18-BA99-85C417032DC8}" srcOrd="1" destOrd="0" presId="urn:microsoft.com/office/officeart/2008/layout/HorizontalMultiLevelHierarchy"/>
    <dgm:cxn modelId="{114FF7ED-395F-402D-ADC4-356351074B60}" srcId="{F0B239A8-7FB7-434B-A1E6-C2891E4C77D7}" destId="{8A391552-66AD-4EEB-A7A9-E92C2114F272}" srcOrd="2" destOrd="0" parTransId="{2F6570D4-BDA9-487C-AF35-0667DA90EE1E}" sibTransId="{D4B3A770-4283-4F1F-8BBF-0C2F98DFA6DE}"/>
    <dgm:cxn modelId="{9114F8C0-A4BD-4758-8A15-5D977A4D1A68}" type="presOf" srcId="{4159D3CB-D4AF-49B1-B220-24154D180A3C}" destId="{D585FCCC-84DB-412F-A19A-F7CB97ECB988}" srcOrd="0" destOrd="0" presId="urn:microsoft.com/office/officeart/2008/layout/HorizontalMultiLevelHierarchy"/>
    <dgm:cxn modelId="{52ECF65E-F751-4530-9A7A-B9717E1D63D4}" srcId="{F0B239A8-7FB7-434B-A1E6-C2891E4C77D7}" destId="{99566D89-568C-4A9A-A9F5-17B6020F1BCF}" srcOrd="0" destOrd="0" parTransId="{46D522EF-910E-4A66-8123-FEC8580CF3D4}" sibTransId="{03714BA6-286F-4AD4-AE68-6A18F275977F}"/>
    <dgm:cxn modelId="{D8B36317-BAE9-42F6-B708-6E2F90E3A7CA}" type="presOf" srcId="{46D522EF-910E-4A66-8123-FEC8580CF3D4}" destId="{6B9C8109-0377-48D8-8027-425303A10355}" srcOrd="0" destOrd="0" presId="urn:microsoft.com/office/officeart/2008/layout/HorizontalMultiLevelHierarchy"/>
    <dgm:cxn modelId="{4DB610D8-3B58-4280-B0DA-A30CBCE93445}" srcId="{8A391552-66AD-4EEB-A7A9-E92C2114F272}" destId="{76E3248D-DE82-4B22-A45F-AA30D89F6679}" srcOrd="1" destOrd="0" parTransId="{841D2B1F-9DB2-49B1-9F51-7D9D6F682CA5}" sibTransId="{66792219-567D-43E3-AB0D-511DC505D6F6}"/>
    <dgm:cxn modelId="{D74CEA7E-8A6A-474A-B467-37AE2F8A9E45}" type="presOf" srcId="{798125AB-089A-41DA-941E-3AE670891C91}" destId="{9244C556-26B6-4A0C-9515-BB94D12A2A8F}" srcOrd="0" destOrd="0" presId="urn:microsoft.com/office/officeart/2008/layout/HorizontalMultiLevelHierarchy"/>
    <dgm:cxn modelId="{16E90B44-8036-474C-96D8-8E489145CFF8}" type="presOf" srcId="{EBD22C78-55CE-4AFF-8EDF-EB171D85A398}" destId="{73816BFC-4B0B-4719-8139-B3375CDD7D32}" srcOrd="1" destOrd="0" presId="urn:microsoft.com/office/officeart/2008/layout/HorizontalMultiLevelHierarchy"/>
    <dgm:cxn modelId="{E7CC11C8-E62A-4353-A0B0-A60733609D6C}" srcId="{99566D89-568C-4A9A-A9F5-17B6020F1BCF}" destId="{22F55369-A048-413D-A948-490ABA172828}" srcOrd="0" destOrd="0" parTransId="{EBD22C78-55CE-4AFF-8EDF-EB171D85A398}" sibTransId="{922EE61E-16A3-4B08-AABA-8C83B24A6743}"/>
    <dgm:cxn modelId="{1380C59D-0460-4C17-BCA5-E1E7E93796E8}" srcId="{798125AB-089A-41DA-941E-3AE670891C91}" destId="{F0B239A8-7FB7-434B-A1E6-C2891E4C77D7}" srcOrd="0" destOrd="0" parTransId="{8F91C9E7-071F-4E46-A50A-CEE7BA0AE1E7}" sibTransId="{08C9ECA6-35C8-4F2C-B325-7DE4124EFC15}"/>
    <dgm:cxn modelId="{068144D0-9ED8-4F6E-B13E-81089C574F07}" type="presOf" srcId="{A06DA4F2-E13B-443B-86D0-DF1A6F512EEB}" destId="{2C14765E-2521-49E8-B6BA-08AF94B22E8D}" srcOrd="0" destOrd="0" presId="urn:microsoft.com/office/officeart/2008/layout/HorizontalMultiLevelHierarchy"/>
    <dgm:cxn modelId="{68654E90-2591-491F-B5D0-3CD51DC29C43}" type="presOf" srcId="{4159D3CB-D4AF-49B1-B220-24154D180A3C}" destId="{BB50D6F4-0D8C-43CA-92BE-71E119DF2F6F}" srcOrd="1" destOrd="0" presId="urn:microsoft.com/office/officeart/2008/layout/HorizontalMultiLevelHierarchy"/>
    <dgm:cxn modelId="{4F0BB0D0-F92A-4563-AA9D-A4825E49BE07}" type="presOf" srcId="{8A6D659E-9161-48CF-A97E-570290AB1E37}" destId="{D0368AEA-B45F-4E3D-9167-A98BC312B67A}" srcOrd="0" destOrd="0" presId="urn:microsoft.com/office/officeart/2008/layout/HorizontalMultiLevelHierarchy"/>
    <dgm:cxn modelId="{728727DB-01AA-4601-8B59-A9C4052FA996}" type="presOf" srcId="{8A391552-66AD-4EEB-A7A9-E92C2114F272}" destId="{7E2073E5-928A-44AC-BA46-C88DAAC822DC}" srcOrd="0" destOrd="0" presId="urn:microsoft.com/office/officeart/2008/layout/HorizontalMultiLevelHierarchy"/>
    <dgm:cxn modelId="{AED467DA-BD08-458D-A5D9-46DBA5A9C991}" srcId="{8A391552-66AD-4EEB-A7A9-E92C2114F272}" destId="{CE1FA08D-B223-491D-B317-4FC04CF8D2C0}" srcOrd="0" destOrd="0" parTransId="{4159D3CB-D4AF-49B1-B220-24154D180A3C}" sibTransId="{5BC639A4-7BC6-473E-8C30-B7C4ED4A80AC}"/>
    <dgm:cxn modelId="{07307A44-C012-4E24-BF9B-73250EFCB24C}" srcId="{F3BD362E-305E-4DBA-BEC0-144697A025E2}" destId="{8A6D659E-9161-48CF-A97E-570290AB1E37}" srcOrd="0" destOrd="0" parTransId="{A06DA4F2-E13B-443B-86D0-DF1A6F512EEB}" sibTransId="{15D52003-0B95-4F19-9541-A238B80BC172}"/>
    <dgm:cxn modelId="{6FA0F156-7651-498A-A30E-B673E157B568}" type="presOf" srcId="{99566D89-568C-4A9A-A9F5-17B6020F1BCF}" destId="{E587D391-2906-4701-8FBE-351D31BE4B1B}" srcOrd="0" destOrd="0" presId="urn:microsoft.com/office/officeart/2008/layout/HorizontalMultiLevelHierarchy"/>
    <dgm:cxn modelId="{383812FF-98E6-4B68-9B4B-376811B6E792}" type="presOf" srcId="{841D2B1F-9DB2-49B1-9F51-7D9D6F682CA5}" destId="{CFFDB7C8-403E-4420-8765-066D7375D8E7}" srcOrd="0" destOrd="0" presId="urn:microsoft.com/office/officeart/2008/layout/HorizontalMultiLevelHierarchy"/>
    <dgm:cxn modelId="{D31F4129-5A41-4A7C-8642-9AC98A6B6D76}" type="presOf" srcId="{841D2B1F-9DB2-49B1-9F51-7D9D6F682CA5}" destId="{905F276A-F265-4159-97E0-7E61D228BF79}" srcOrd="1" destOrd="0" presId="urn:microsoft.com/office/officeart/2008/layout/HorizontalMultiLevelHierarchy"/>
    <dgm:cxn modelId="{CCF0B016-F710-45C2-9975-35214FD459BA}" type="presOf" srcId="{EBD22C78-55CE-4AFF-8EDF-EB171D85A398}" destId="{9F2546B4-9647-4B4D-9C1E-446E7C58F083}" srcOrd="0" destOrd="0" presId="urn:microsoft.com/office/officeart/2008/layout/HorizontalMultiLevelHierarchy"/>
    <dgm:cxn modelId="{FEF1BD2A-0A67-4AF9-B596-07ABAADDF4CA}" type="presOf" srcId="{46D522EF-910E-4A66-8123-FEC8580CF3D4}" destId="{AEFA455E-FE52-4445-8C69-90363F0B1BBF}" srcOrd="1" destOrd="0" presId="urn:microsoft.com/office/officeart/2008/layout/HorizontalMultiLevelHierarchy"/>
    <dgm:cxn modelId="{E5555FFC-C5C9-4197-81E1-6EC00C934BEA}" type="presOf" srcId="{76E3248D-DE82-4B22-A45F-AA30D89F6679}" destId="{F87A2134-08B9-48AD-B9EC-AA7A4DE817D8}" srcOrd="0" destOrd="0" presId="urn:microsoft.com/office/officeart/2008/layout/HorizontalMultiLevelHierarchy"/>
    <dgm:cxn modelId="{7ACEACE4-D84D-4738-8B34-1F45505805E2}" type="presOf" srcId="{F0B239A8-7FB7-434B-A1E6-C2891E4C77D7}" destId="{545141E2-2EE4-4C8A-9E6B-912BE2698DD6}" srcOrd="0" destOrd="0" presId="urn:microsoft.com/office/officeart/2008/layout/HorizontalMultiLevelHierarchy"/>
    <dgm:cxn modelId="{CAEFF132-C882-49F4-8592-B8FB2A605DC2}" type="presOf" srcId="{CE1FA08D-B223-491D-B317-4FC04CF8D2C0}" destId="{0DC468D8-917F-4458-953E-6A2A5BAD036B}" srcOrd="0" destOrd="0" presId="urn:microsoft.com/office/officeart/2008/layout/HorizontalMultiLevelHierarchy"/>
    <dgm:cxn modelId="{891FA5BB-3954-4449-A539-0226501D1BBA}" srcId="{F0B239A8-7FB7-434B-A1E6-C2891E4C77D7}" destId="{F3BD362E-305E-4DBA-BEC0-144697A025E2}" srcOrd="1" destOrd="0" parTransId="{89119D6D-74E4-44C7-918B-4B2D6C8B8C73}" sibTransId="{2F021409-D5F1-411C-AA89-67A472E0C7B3}"/>
    <dgm:cxn modelId="{187819DA-6A5E-40AF-BF51-50F7448640E8}" type="presOf" srcId="{2F6570D4-BDA9-487C-AF35-0667DA90EE1E}" destId="{843341D9-B898-4637-AE19-B6975EE7F671}" srcOrd="1" destOrd="0" presId="urn:microsoft.com/office/officeart/2008/layout/HorizontalMultiLevelHierarchy"/>
    <dgm:cxn modelId="{7701F017-9B47-44DA-A52B-482CEDE034F4}" type="presOf" srcId="{89119D6D-74E4-44C7-918B-4B2D6C8B8C73}" destId="{6CF0ED76-2AB6-4ED0-BD82-D91AEE94D75F}" srcOrd="1" destOrd="0" presId="urn:microsoft.com/office/officeart/2008/layout/HorizontalMultiLevelHierarchy"/>
    <dgm:cxn modelId="{85EE3C41-52FD-4606-9F64-25052247A3C6}" type="presOf" srcId="{2F6570D4-BDA9-487C-AF35-0667DA90EE1E}" destId="{654AE415-8A31-4DF7-84AC-AC2CB556AD36}" srcOrd="0" destOrd="0" presId="urn:microsoft.com/office/officeart/2008/layout/HorizontalMultiLevelHierarchy"/>
    <dgm:cxn modelId="{44EA8F88-E267-48B9-96BD-CC515CB5CB71}" type="presOf" srcId="{89119D6D-74E4-44C7-918B-4B2D6C8B8C73}" destId="{A5C855BC-10F1-4194-8B8E-8FE042AC45D9}" srcOrd="0" destOrd="0" presId="urn:microsoft.com/office/officeart/2008/layout/HorizontalMultiLevelHierarchy"/>
    <dgm:cxn modelId="{BB01B34C-00D9-4034-88DC-B70A1B10D6C0}" type="presParOf" srcId="{9244C556-26B6-4A0C-9515-BB94D12A2A8F}" destId="{0B99FD6A-F4D1-48A7-A84E-64930E0F3678}" srcOrd="0" destOrd="0" presId="urn:microsoft.com/office/officeart/2008/layout/HorizontalMultiLevelHierarchy"/>
    <dgm:cxn modelId="{63B35345-F480-4F77-92E9-927BAB47698A}" type="presParOf" srcId="{0B99FD6A-F4D1-48A7-A84E-64930E0F3678}" destId="{545141E2-2EE4-4C8A-9E6B-912BE2698DD6}" srcOrd="0" destOrd="0" presId="urn:microsoft.com/office/officeart/2008/layout/HorizontalMultiLevelHierarchy"/>
    <dgm:cxn modelId="{2641DB1C-10CC-42BA-ABAF-897B384BFD60}" type="presParOf" srcId="{0B99FD6A-F4D1-48A7-A84E-64930E0F3678}" destId="{7C7648FE-2DE7-4920-9D82-58A1A14B7229}" srcOrd="1" destOrd="0" presId="urn:microsoft.com/office/officeart/2008/layout/HorizontalMultiLevelHierarchy"/>
    <dgm:cxn modelId="{2D7EE9A9-48B9-42FF-815B-395FAD3263D6}" type="presParOf" srcId="{7C7648FE-2DE7-4920-9D82-58A1A14B7229}" destId="{6B9C8109-0377-48D8-8027-425303A10355}" srcOrd="0" destOrd="0" presId="urn:microsoft.com/office/officeart/2008/layout/HorizontalMultiLevelHierarchy"/>
    <dgm:cxn modelId="{D96B454A-2A14-4345-B48D-CE927178D6D5}" type="presParOf" srcId="{6B9C8109-0377-48D8-8027-425303A10355}" destId="{AEFA455E-FE52-4445-8C69-90363F0B1BBF}" srcOrd="0" destOrd="0" presId="urn:microsoft.com/office/officeart/2008/layout/HorizontalMultiLevelHierarchy"/>
    <dgm:cxn modelId="{F747F55F-CC90-447F-A681-33B381F310CC}" type="presParOf" srcId="{7C7648FE-2DE7-4920-9D82-58A1A14B7229}" destId="{149C6533-466A-43A9-A10A-D647BDE31F3B}" srcOrd="1" destOrd="0" presId="urn:microsoft.com/office/officeart/2008/layout/HorizontalMultiLevelHierarchy"/>
    <dgm:cxn modelId="{E9F052A1-4533-4AE1-B07C-254A0C1B9D44}" type="presParOf" srcId="{149C6533-466A-43A9-A10A-D647BDE31F3B}" destId="{E587D391-2906-4701-8FBE-351D31BE4B1B}" srcOrd="0" destOrd="0" presId="urn:microsoft.com/office/officeart/2008/layout/HorizontalMultiLevelHierarchy"/>
    <dgm:cxn modelId="{8418F5B1-CC7F-41B7-8AE6-34C15DA73F97}" type="presParOf" srcId="{149C6533-466A-43A9-A10A-D647BDE31F3B}" destId="{863CEB18-5211-4592-89AE-3BC3144CFF77}" srcOrd="1" destOrd="0" presId="urn:microsoft.com/office/officeart/2008/layout/HorizontalMultiLevelHierarchy"/>
    <dgm:cxn modelId="{07F7C883-1ADE-4CD3-B1D4-86C5452CDCD9}" type="presParOf" srcId="{863CEB18-5211-4592-89AE-3BC3144CFF77}" destId="{9F2546B4-9647-4B4D-9C1E-446E7C58F083}" srcOrd="0" destOrd="0" presId="urn:microsoft.com/office/officeart/2008/layout/HorizontalMultiLevelHierarchy"/>
    <dgm:cxn modelId="{59CFDED6-3498-42C3-8C7B-221CF7A8AC46}" type="presParOf" srcId="{9F2546B4-9647-4B4D-9C1E-446E7C58F083}" destId="{73816BFC-4B0B-4719-8139-B3375CDD7D32}" srcOrd="0" destOrd="0" presId="urn:microsoft.com/office/officeart/2008/layout/HorizontalMultiLevelHierarchy"/>
    <dgm:cxn modelId="{02F1DDFB-0173-48A4-AC4A-CDDB1F681045}" type="presParOf" srcId="{863CEB18-5211-4592-89AE-3BC3144CFF77}" destId="{8ABB5C36-FC91-4BFE-8C74-81F89E8417AD}" srcOrd="1" destOrd="0" presId="urn:microsoft.com/office/officeart/2008/layout/HorizontalMultiLevelHierarchy"/>
    <dgm:cxn modelId="{05AA1A02-E01B-414A-A52A-93B5B754D110}" type="presParOf" srcId="{8ABB5C36-FC91-4BFE-8C74-81F89E8417AD}" destId="{9C9EAA30-8124-416F-B4A8-1BDBDC7664BA}" srcOrd="0" destOrd="0" presId="urn:microsoft.com/office/officeart/2008/layout/HorizontalMultiLevelHierarchy"/>
    <dgm:cxn modelId="{0E724155-08C4-4B66-AF5A-615785B93F81}" type="presParOf" srcId="{8ABB5C36-FC91-4BFE-8C74-81F89E8417AD}" destId="{C5681D0B-91F9-4103-8391-5DAF03083B6B}" srcOrd="1" destOrd="0" presId="urn:microsoft.com/office/officeart/2008/layout/HorizontalMultiLevelHierarchy"/>
    <dgm:cxn modelId="{C7F96526-80B8-485F-AAA3-982446AFB1D8}" type="presParOf" srcId="{7C7648FE-2DE7-4920-9D82-58A1A14B7229}" destId="{A5C855BC-10F1-4194-8B8E-8FE042AC45D9}" srcOrd="2" destOrd="0" presId="urn:microsoft.com/office/officeart/2008/layout/HorizontalMultiLevelHierarchy"/>
    <dgm:cxn modelId="{11D33997-AC00-4A44-82DE-36558260C1FB}" type="presParOf" srcId="{A5C855BC-10F1-4194-8B8E-8FE042AC45D9}" destId="{6CF0ED76-2AB6-4ED0-BD82-D91AEE94D75F}" srcOrd="0" destOrd="0" presId="urn:microsoft.com/office/officeart/2008/layout/HorizontalMultiLevelHierarchy"/>
    <dgm:cxn modelId="{9D3D30D1-A2B2-4158-9606-6E196E36D53D}" type="presParOf" srcId="{7C7648FE-2DE7-4920-9D82-58A1A14B7229}" destId="{A786F986-7854-4030-B30A-45AAD66A8DCE}" srcOrd="3" destOrd="0" presId="urn:microsoft.com/office/officeart/2008/layout/HorizontalMultiLevelHierarchy"/>
    <dgm:cxn modelId="{1AC2BDF8-6796-4C63-B45B-3F22B5C3F7E3}" type="presParOf" srcId="{A786F986-7854-4030-B30A-45AAD66A8DCE}" destId="{8432D91F-D36D-428E-95C0-288E6EBC14F8}" srcOrd="0" destOrd="0" presId="urn:microsoft.com/office/officeart/2008/layout/HorizontalMultiLevelHierarchy"/>
    <dgm:cxn modelId="{BE48DE8E-3863-45C2-94EC-0D7E1EBA56A8}" type="presParOf" srcId="{A786F986-7854-4030-B30A-45AAD66A8DCE}" destId="{1C79EBC3-DE61-457E-B3D1-D50CD638A1E2}" srcOrd="1" destOrd="0" presId="urn:microsoft.com/office/officeart/2008/layout/HorizontalMultiLevelHierarchy"/>
    <dgm:cxn modelId="{38477477-B4BE-4937-873D-0A398D1358F1}" type="presParOf" srcId="{1C79EBC3-DE61-457E-B3D1-D50CD638A1E2}" destId="{2C14765E-2521-49E8-B6BA-08AF94B22E8D}" srcOrd="0" destOrd="0" presId="urn:microsoft.com/office/officeart/2008/layout/HorizontalMultiLevelHierarchy"/>
    <dgm:cxn modelId="{4A415BF0-0FF0-4A12-AAFF-146538090A88}" type="presParOf" srcId="{2C14765E-2521-49E8-B6BA-08AF94B22E8D}" destId="{DD0E225D-145D-4D18-BA99-85C417032DC8}" srcOrd="0" destOrd="0" presId="urn:microsoft.com/office/officeart/2008/layout/HorizontalMultiLevelHierarchy"/>
    <dgm:cxn modelId="{8C29ACAE-059B-43C9-BBB4-AA47FBEF8B47}" type="presParOf" srcId="{1C79EBC3-DE61-457E-B3D1-D50CD638A1E2}" destId="{705A91BE-3FA0-4434-8D94-31603D65D122}" srcOrd="1" destOrd="0" presId="urn:microsoft.com/office/officeart/2008/layout/HorizontalMultiLevelHierarchy"/>
    <dgm:cxn modelId="{0D8BECD1-F803-4060-8D17-309EDDB6D812}" type="presParOf" srcId="{705A91BE-3FA0-4434-8D94-31603D65D122}" destId="{D0368AEA-B45F-4E3D-9167-A98BC312B67A}" srcOrd="0" destOrd="0" presId="urn:microsoft.com/office/officeart/2008/layout/HorizontalMultiLevelHierarchy"/>
    <dgm:cxn modelId="{A52E8358-CB43-491D-9E99-AC4CA6773DD9}" type="presParOf" srcId="{705A91BE-3FA0-4434-8D94-31603D65D122}" destId="{44B7A30A-24BC-4208-984F-B8662F8DD5CE}" srcOrd="1" destOrd="0" presId="urn:microsoft.com/office/officeart/2008/layout/HorizontalMultiLevelHierarchy"/>
    <dgm:cxn modelId="{D9816295-8D3A-4571-B856-5550833442F3}" type="presParOf" srcId="{7C7648FE-2DE7-4920-9D82-58A1A14B7229}" destId="{654AE415-8A31-4DF7-84AC-AC2CB556AD36}" srcOrd="4" destOrd="0" presId="urn:microsoft.com/office/officeart/2008/layout/HorizontalMultiLevelHierarchy"/>
    <dgm:cxn modelId="{CF68945B-2AF1-4470-B278-706562FFA7B1}" type="presParOf" srcId="{654AE415-8A31-4DF7-84AC-AC2CB556AD36}" destId="{843341D9-B898-4637-AE19-B6975EE7F671}" srcOrd="0" destOrd="0" presId="urn:microsoft.com/office/officeart/2008/layout/HorizontalMultiLevelHierarchy"/>
    <dgm:cxn modelId="{56983E12-9BF1-4168-8005-4D9D3DC588E5}" type="presParOf" srcId="{7C7648FE-2DE7-4920-9D82-58A1A14B7229}" destId="{31AD2DB9-EBB1-4BA4-871A-2B287B396C47}" srcOrd="5" destOrd="0" presId="urn:microsoft.com/office/officeart/2008/layout/HorizontalMultiLevelHierarchy"/>
    <dgm:cxn modelId="{67FBE880-B95D-4E7D-8E6A-05E9A15168D3}" type="presParOf" srcId="{31AD2DB9-EBB1-4BA4-871A-2B287B396C47}" destId="{7E2073E5-928A-44AC-BA46-C88DAAC822DC}" srcOrd="0" destOrd="0" presId="urn:microsoft.com/office/officeart/2008/layout/HorizontalMultiLevelHierarchy"/>
    <dgm:cxn modelId="{B7331E17-5639-47FD-B59C-057E0363B8C1}" type="presParOf" srcId="{31AD2DB9-EBB1-4BA4-871A-2B287B396C47}" destId="{4C5AFA5B-8C35-44B2-B5C6-5CF278EDC6DE}" srcOrd="1" destOrd="0" presId="urn:microsoft.com/office/officeart/2008/layout/HorizontalMultiLevelHierarchy"/>
    <dgm:cxn modelId="{BC491AE3-DDF6-4420-BACC-0BEF69A0F0C3}" type="presParOf" srcId="{4C5AFA5B-8C35-44B2-B5C6-5CF278EDC6DE}" destId="{D585FCCC-84DB-412F-A19A-F7CB97ECB988}" srcOrd="0" destOrd="0" presId="urn:microsoft.com/office/officeart/2008/layout/HorizontalMultiLevelHierarchy"/>
    <dgm:cxn modelId="{06038B25-ABFD-4C41-B4C2-D6E4E2B3715D}" type="presParOf" srcId="{D585FCCC-84DB-412F-A19A-F7CB97ECB988}" destId="{BB50D6F4-0D8C-43CA-92BE-71E119DF2F6F}" srcOrd="0" destOrd="0" presId="urn:microsoft.com/office/officeart/2008/layout/HorizontalMultiLevelHierarchy"/>
    <dgm:cxn modelId="{D934CE36-2BA6-421B-BAD1-F9F79335E2F1}" type="presParOf" srcId="{4C5AFA5B-8C35-44B2-B5C6-5CF278EDC6DE}" destId="{D8B1B8AD-DE1F-467F-B726-23B2451DDB8F}" srcOrd="1" destOrd="0" presId="urn:microsoft.com/office/officeart/2008/layout/HorizontalMultiLevelHierarchy"/>
    <dgm:cxn modelId="{0EF6B263-22B2-4F43-8DE1-52794C6540A1}" type="presParOf" srcId="{D8B1B8AD-DE1F-467F-B726-23B2451DDB8F}" destId="{0DC468D8-917F-4458-953E-6A2A5BAD036B}" srcOrd="0" destOrd="0" presId="urn:microsoft.com/office/officeart/2008/layout/HorizontalMultiLevelHierarchy"/>
    <dgm:cxn modelId="{0A109334-D867-45F3-974E-F3621E701DAE}" type="presParOf" srcId="{D8B1B8AD-DE1F-467F-B726-23B2451DDB8F}" destId="{69F8E128-1C7B-44C8-83E8-13F710B82FC1}" srcOrd="1" destOrd="0" presId="urn:microsoft.com/office/officeart/2008/layout/HorizontalMultiLevelHierarchy"/>
    <dgm:cxn modelId="{F2BCE15D-1789-44CA-AEBD-555AE5387CA9}" type="presParOf" srcId="{4C5AFA5B-8C35-44B2-B5C6-5CF278EDC6DE}" destId="{CFFDB7C8-403E-4420-8765-066D7375D8E7}" srcOrd="2" destOrd="0" presId="urn:microsoft.com/office/officeart/2008/layout/HorizontalMultiLevelHierarchy"/>
    <dgm:cxn modelId="{DE7035E9-E322-4383-816F-65CC954B8ABC}" type="presParOf" srcId="{CFFDB7C8-403E-4420-8765-066D7375D8E7}" destId="{905F276A-F265-4159-97E0-7E61D228BF79}" srcOrd="0" destOrd="0" presId="urn:microsoft.com/office/officeart/2008/layout/HorizontalMultiLevelHierarchy"/>
    <dgm:cxn modelId="{EA028777-AD6F-40A9-937A-705BA006AFB8}" type="presParOf" srcId="{4C5AFA5B-8C35-44B2-B5C6-5CF278EDC6DE}" destId="{518988CF-8A91-427E-B42D-320CAA59E92D}" srcOrd="3" destOrd="0" presId="urn:microsoft.com/office/officeart/2008/layout/HorizontalMultiLevelHierarchy"/>
    <dgm:cxn modelId="{529B4B7C-EE56-4B31-B0C7-E1CBAF774A07}" type="presParOf" srcId="{518988CF-8A91-427E-B42D-320CAA59E92D}" destId="{F87A2134-08B9-48AD-B9EC-AA7A4DE817D8}" srcOrd="0" destOrd="0" presId="urn:microsoft.com/office/officeart/2008/layout/HorizontalMultiLevelHierarchy"/>
    <dgm:cxn modelId="{08BA7B90-F80B-4C17-A245-675CEEE146AB}" type="presParOf" srcId="{518988CF-8A91-427E-B42D-320CAA59E92D}" destId="{4163E3FD-687D-4B65-847E-2A8C2FD81C9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B85A1BC-3D31-428C-82F7-F80787A1B966}" type="doc">
      <dgm:prSet loTypeId="urn:microsoft.com/office/officeart/2005/8/layout/hierarchy3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ED3ECDBE-3657-4A50-9E47-77ECBCD51788}">
      <dgm:prSet phldrT="[Texto]" custT="1"/>
      <dgm:spPr/>
      <dgm:t>
        <a:bodyPr/>
        <a:lstStyle/>
        <a:p>
          <a:r>
            <a:rPr lang="es-EC" sz="3200" dirty="0" smtClean="0">
              <a:latin typeface="Arial" panose="020B0604020202020204" pitchFamily="34" charset="0"/>
              <a:cs typeface="Arial" panose="020B0604020202020204" pitchFamily="34" charset="0"/>
            </a:rPr>
            <a:t>IgY </a:t>
          </a:r>
          <a:endParaRPr lang="es-EC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D3381-3C1A-45C9-9F3E-84AF399381C8}" type="parTrans" cxnId="{C2DD335B-285F-4616-8EF5-9436171D4F4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08DB16-C335-4919-A6A3-BE611BBA4449}" type="sibTrans" cxnId="{C2DD335B-285F-4616-8EF5-9436171D4F4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BAC09F-BCF2-4CFB-A49F-C7A37672D22E}">
      <dgm:prSet phldrT="[Texto]" custT="1"/>
      <dgm:spPr/>
      <dgm:t>
        <a:bodyPr/>
        <a:lstStyle/>
        <a:p>
          <a:r>
            <a:rPr lang="es-EC" sz="1700" dirty="0" smtClean="0">
              <a:latin typeface="Arial" panose="020B0604020202020204" pitchFamily="34" charset="0"/>
              <a:cs typeface="Arial" panose="020B0604020202020204" pitchFamily="34" charset="0"/>
            </a:rPr>
            <a:t>Cadena Pesada (1)</a:t>
          </a:r>
          <a:endParaRPr lang="es-EC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18A909-1977-420F-9934-C20ABB19475B}" type="parTrans" cxnId="{CCB92A48-5B65-498F-863F-409C54D9BEF1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377B5B-DB38-49BC-9E83-7B20ADB0088D}" type="sibTrans" cxnId="{CCB92A48-5B65-498F-863F-409C54D9BEF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581460-AD0F-453A-81C0-24BDDDCC03AF}">
      <dgm:prSet phldrT="[Texto]" custT="1"/>
      <dgm:spPr/>
      <dgm:t>
        <a:bodyPr/>
        <a:lstStyle/>
        <a:p>
          <a:r>
            <a:rPr lang="es-EC" sz="1700" dirty="0" smtClean="0">
              <a:latin typeface="Arial" panose="020B0604020202020204" pitchFamily="34" charset="0"/>
              <a:cs typeface="Arial" panose="020B0604020202020204" pitchFamily="34" charset="0"/>
            </a:rPr>
            <a:t>Cadena Ligera (2 y 3)</a:t>
          </a:r>
          <a:endParaRPr lang="es-EC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2BF77-4A9D-40FF-B261-E09E2E47349F}" type="parTrans" cxnId="{3CA3EE27-D350-42AB-B73F-E30129CA78F8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2441C1-CDE8-46F4-8325-452CE112BE64}" type="sibTrans" cxnId="{3CA3EE27-D350-42AB-B73F-E30129CA78F8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1C0FA4-7728-4664-9438-574F84745039}">
      <dgm:prSet phldrT="[Texto]" custT="1"/>
      <dgm:spPr/>
      <dgm:t>
        <a:bodyPr/>
        <a:lstStyle/>
        <a:p>
          <a:r>
            <a:rPr lang="es-EC" sz="1700" dirty="0" smtClean="0">
              <a:latin typeface="Arial" panose="020B0604020202020204" pitchFamily="34" charset="0"/>
              <a:cs typeface="Arial" panose="020B0604020202020204" pitchFamily="34" charset="0"/>
            </a:rPr>
            <a:t>67 kDa</a:t>
          </a:r>
          <a:endParaRPr lang="es-EC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9B253D-3C4B-4217-8945-3BEC44644B04}" type="parTrans" cxnId="{8D2EF40D-9106-4C91-A3BE-D3397FD21F2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1C255F-3B72-4E3A-BA68-234243BCD048}" type="sibTrans" cxnId="{8D2EF40D-9106-4C91-A3BE-D3397FD21F2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9CF90-A6AD-4864-AB76-6B6ABA7A6918}">
      <dgm:prSet phldrT="[Texto]" custT="1"/>
      <dgm:spPr/>
      <dgm:t>
        <a:bodyPr/>
        <a:lstStyle/>
        <a:p>
          <a:r>
            <a:rPr lang="es-EC" sz="1700" dirty="0" smtClean="0">
              <a:latin typeface="Arial" panose="020B0604020202020204" pitchFamily="34" charset="0"/>
              <a:cs typeface="Arial" panose="020B0604020202020204" pitchFamily="34" charset="0"/>
            </a:rPr>
            <a:t>35 y 22 kDa</a:t>
          </a:r>
          <a:endParaRPr lang="es-EC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761B18-AD2E-457A-A142-DBDD9B85968D}" type="parTrans" cxnId="{4AAB2B2F-FE83-4CF4-87D1-873E93A56ED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034CCE-43C0-4D0F-9AF5-01BB82C50BD9}" type="sibTrans" cxnId="{4AAB2B2F-FE83-4CF4-87D1-873E93A56ED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11D40C-815B-4A1C-A678-0F2F23AE4D22}">
      <dgm:prSet phldrT="[Texto]" custT="1"/>
      <dgm:spPr/>
      <dgm:t>
        <a:bodyPr/>
        <a:lstStyle/>
        <a:p>
          <a:r>
            <a:rPr lang="es-EC" sz="1700" smtClean="0">
              <a:latin typeface="Arial" panose="020B0604020202020204" pitchFamily="34" charset="0"/>
              <a:cs typeface="Arial" panose="020B0604020202020204" pitchFamily="34" charset="0"/>
            </a:rPr>
            <a:t>Peso molecular</a:t>
          </a:r>
          <a:endParaRPr lang="es-EC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564E71-6311-4A79-B46E-0C9C8A36B578}" type="parTrans" cxnId="{DE7D71B3-88FA-45B3-9575-A550E9847E50}">
      <dgm:prSet/>
      <dgm:spPr/>
      <dgm:t>
        <a:bodyPr/>
        <a:lstStyle/>
        <a:p>
          <a:endParaRPr lang="es-EC" sz="1700"/>
        </a:p>
      </dgm:t>
    </dgm:pt>
    <dgm:pt modelId="{16935BE8-EC79-4D62-8677-8603B96C59F8}" type="sibTrans" cxnId="{DE7D71B3-88FA-45B3-9575-A550E9847E50}">
      <dgm:prSet/>
      <dgm:spPr/>
      <dgm:t>
        <a:bodyPr/>
        <a:lstStyle/>
        <a:p>
          <a:endParaRPr lang="es-EC" sz="1800"/>
        </a:p>
      </dgm:t>
    </dgm:pt>
    <dgm:pt modelId="{D5941684-E616-40A0-9A77-C8ADDBF811F8}">
      <dgm:prSet phldrT="[Texto]" custT="1"/>
      <dgm:spPr/>
      <dgm:t>
        <a:bodyPr/>
        <a:lstStyle/>
        <a:p>
          <a:r>
            <a:rPr lang="es-EC" sz="1700" dirty="0" smtClean="0">
              <a:latin typeface="Arial" panose="020B0604020202020204" pitchFamily="34" charset="0"/>
              <a:cs typeface="Arial" panose="020B0604020202020204" pitchFamily="34" charset="0"/>
            </a:rPr>
            <a:t>175 kDa</a:t>
          </a:r>
          <a:endParaRPr lang="es-EC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C7A649-502B-4A60-89E6-389A1B376C90}" type="parTrans" cxnId="{D13A53CB-8A2E-4CB1-89B8-BBA73D63A154}">
      <dgm:prSet/>
      <dgm:spPr/>
      <dgm:t>
        <a:bodyPr/>
        <a:lstStyle/>
        <a:p>
          <a:endParaRPr lang="es-EC" sz="1800"/>
        </a:p>
      </dgm:t>
    </dgm:pt>
    <dgm:pt modelId="{EAFB2B44-B42C-4954-8837-29AAACC187F9}" type="sibTrans" cxnId="{D13A53CB-8A2E-4CB1-89B8-BBA73D63A154}">
      <dgm:prSet/>
      <dgm:spPr/>
      <dgm:t>
        <a:bodyPr/>
        <a:lstStyle/>
        <a:p>
          <a:endParaRPr lang="es-EC" sz="1800"/>
        </a:p>
      </dgm:t>
    </dgm:pt>
    <dgm:pt modelId="{0EED4EE7-0898-47EB-AAF8-75E8D2BAB337}">
      <dgm:prSet phldrT="[Texto]" custT="1"/>
      <dgm:spPr/>
      <dgm:t>
        <a:bodyPr/>
        <a:lstStyle/>
        <a:p>
          <a:r>
            <a:rPr lang="es-EC" sz="1700" dirty="0" smtClean="0">
              <a:latin typeface="Arial" panose="020B0604020202020204" pitchFamily="34" charset="0"/>
              <a:cs typeface="Arial" panose="020B0604020202020204" pitchFamily="34" charset="0"/>
            </a:rPr>
            <a:t>V</a:t>
          </a:r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H</a:t>
          </a:r>
          <a:r>
            <a:rPr lang="es-EC" sz="1700" dirty="0" smtClean="0">
              <a:latin typeface="Arial" panose="020B0604020202020204" pitchFamily="34" charset="0"/>
              <a:cs typeface="Arial" panose="020B0604020202020204" pitchFamily="34" charset="0"/>
            </a:rPr>
            <a:t> –V</a:t>
          </a:r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L</a:t>
          </a:r>
          <a:endParaRPr lang="es-EC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70ECF-4D22-454E-A40D-FC32D31910B5}" type="parTrans" cxnId="{0A915A83-5D50-45F3-8FB6-FD392C8C4974}">
      <dgm:prSet/>
      <dgm:spPr/>
      <dgm:t>
        <a:bodyPr/>
        <a:lstStyle/>
        <a:p>
          <a:endParaRPr lang="es-EC" sz="1700"/>
        </a:p>
      </dgm:t>
    </dgm:pt>
    <dgm:pt modelId="{5A0C37E7-EC98-43DE-9ECB-538A17E18C97}" type="sibTrans" cxnId="{0A915A83-5D50-45F3-8FB6-FD392C8C4974}">
      <dgm:prSet/>
      <dgm:spPr/>
      <dgm:t>
        <a:bodyPr/>
        <a:lstStyle/>
        <a:p>
          <a:endParaRPr lang="es-EC" sz="1800"/>
        </a:p>
      </dgm:t>
    </dgm:pt>
    <dgm:pt modelId="{150718A2-86AE-40EF-8125-3AB99B77C30C}">
      <dgm:prSet phldrT="[Texto]" custT="1"/>
      <dgm:spPr/>
      <dgm:t>
        <a:bodyPr/>
        <a:lstStyle/>
        <a:p>
          <a:r>
            <a:rPr lang="es-EC" sz="1700" dirty="0" smtClean="0">
              <a:latin typeface="Arial" panose="020B0604020202020204" pitchFamily="34" charset="0"/>
              <a:cs typeface="Arial" panose="020B0604020202020204" pitchFamily="34" charset="0"/>
            </a:rPr>
            <a:t>22 kDa</a:t>
          </a:r>
          <a:endParaRPr lang="es-EC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57B499-AFB7-4962-B753-B957F6499DD5}" type="parTrans" cxnId="{BC9A2DF0-02B4-4E43-AB7C-4F615FFAA993}">
      <dgm:prSet/>
      <dgm:spPr/>
      <dgm:t>
        <a:bodyPr/>
        <a:lstStyle/>
        <a:p>
          <a:endParaRPr lang="es-EC" sz="1800"/>
        </a:p>
      </dgm:t>
    </dgm:pt>
    <dgm:pt modelId="{46FD44DC-B2FA-40E4-813A-D89F26C4C6F5}" type="sibTrans" cxnId="{BC9A2DF0-02B4-4E43-AB7C-4F615FFAA993}">
      <dgm:prSet/>
      <dgm:spPr/>
      <dgm:t>
        <a:bodyPr/>
        <a:lstStyle/>
        <a:p>
          <a:endParaRPr lang="es-EC" sz="1800"/>
        </a:p>
      </dgm:t>
    </dgm:pt>
    <dgm:pt modelId="{3DA2108C-6B7F-4881-A1D9-65155C0CA546}" type="pres">
      <dgm:prSet presAssocID="{8B85A1BC-3D31-428C-82F7-F80787A1B96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6D3F09CA-4763-4B21-A438-4058CE676937}" type="pres">
      <dgm:prSet presAssocID="{ED3ECDBE-3657-4A50-9E47-77ECBCD51788}" presName="root" presStyleCnt="0"/>
      <dgm:spPr/>
      <dgm:t>
        <a:bodyPr/>
        <a:lstStyle/>
        <a:p>
          <a:endParaRPr lang="es-EC"/>
        </a:p>
      </dgm:t>
    </dgm:pt>
    <dgm:pt modelId="{9B73742E-B1B7-4E88-A2D3-61132CED2D40}" type="pres">
      <dgm:prSet presAssocID="{ED3ECDBE-3657-4A50-9E47-77ECBCD51788}" presName="rootComposite" presStyleCnt="0"/>
      <dgm:spPr/>
      <dgm:t>
        <a:bodyPr/>
        <a:lstStyle/>
        <a:p>
          <a:endParaRPr lang="es-EC"/>
        </a:p>
      </dgm:t>
    </dgm:pt>
    <dgm:pt modelId="{271E8DB9-8406-41BB-8E84-BECA7218B1F6}" type="pres">
      <dgm:prSet presAssocID="{ED3ECDBE-3657-4A50-9E47-77ECBCD51788}" presName="rootText" presStyleLbl="node1" presStyleIdx="0" presStyleCnt="1"/>
      <dgm:spPr/>
      <dgm:t>
        <a:bodyPr/>
        <a:lstStyle/>
        <a:p>
          <a:endParaRPr lang="es-EC"/>
        </a:p>
      </dgm:t>
    </dgm:pt>
    <dgm:pt modelId="{151E7347-89E4-46B0-850A-F3E47AF6D4C1}" type="pres">
      <dgm:prSet presAssocID="{ED3ECDBE-3657-4A50-9E47-77ECBCD51788}" presName="rootConnector" presStyleLbl="node1" presStyleIdx="0" presStyleCnt="1"/>
      <dgm:spPr/>
      <dgm:t>
        <a:bodyPr/>
        <a:lstStyle/>
        <a:p>
          <a:endParaRPr lang="es-EC"/>
        </a:p>
      </dgm:t>
    </dgm:pt>
    <dgm:pt modelId="{9581A1FF-C0D3-4840-B9DC-954F08294963}" type="pres">
      <dgm:prSet presAssocID="{ED3ECDBE-3657-4A50-9E47-77ECBCD51788}" presName="childShape" presStyleCnt="0"/>
      <dgm:spPr/>
      <dgm:t>
        <a:bodyPr/>
        <a:lstStyle/>
        <a:p>
          <a:endParaRPr lang="es-EC"/>
        </a:p>
      </dgm:t>
    </dgm:pt>
    <dgm:pt modelId="{B20BC590-A155-4586-9E39-C267E14D9801}" type="pres">
      <dgm:prSet presAssocID="{13564E71-6311-4A79-B46E-0C9C8A36B578}" presName="Name13" presStyleLbl="parChTrans1D2" presStyleIdx="0" presStyleCnt="4" custSzX="259336"/>
      <dgm:spPr/>
      <dgm:t>
        <a:bodyPr/>
        <a:lstStyle/>
        <a:p>
          <a:endParaRPr lang="es-EC"/>
        </a:p>
      </dgm:t>
    </dgm:pt>
    <dgm:pt modelId="{5E91D39B-C6FB-453C-8D2E-43702E836C72}" type="pres">
      <dgm:prSet presAssocID="{1511D40C-815B-4A1C-A678-0F2F23AE4D22}" presName="childText" presStyleLbl="bgAcc1" presStyleIdx="0" presStyleCnt="4" custScaleX="193275" custLinFactNeighborX="23" custLinFactNeighborY="51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3051D8-B443-4227-9C99-453F3BA76F08}" type="pres">
      <dgm:prSet presAssocID="{0018A909-1977-420F-9934-C20ABB19475B}" presName="Name13" presStyleLbl="parChTrans1D2" presStyleIdx="1" presStyleCnt="4" custSzX="258860"/>
      <dgm:spPr/>
      <dgm:t>
        <a:bodyPr/>
        <a:lstStyle/>
        <a:p>
          <a:endParaRPr lang="es-EC"/>
        </a:p>
      </dgm:t>
    </dgm:pt>
    <dgm:pt modelId="{CDF36DBC-72CB-462C-B963-017485E24DFF}" type="pres">
      <dgm:prSet presAssocID="{F6BAC09F-BCF2-4CFB-A49F-C7A37672D22E}" presName="childText" presStyleLbl="bgAcc1" presStyleIdx="1" presStyleCnt="4" custScaleX="1932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E79E6D-99E7-481B-98E0-2DA24BA55DA0}" type="pres">
      <dgm:prSet presAssocID="{E162BF77-4A9D-40FF-B261-E09E2E47349F}" presName="Name13" presStyleLbl="parChTrans1D2" presStyleIdx="2" presStyleCnt="4" custSzX="258860"/>
      <dgm:spPr/>
      <dgm:t>
        <a:bodyPr/>
        <a:lstStyle/>
        <a:p>
          <a:endParaRPr lang="es-EC"/>
        </a:p>
      </dgm:t>
    </dgm:pt>
    <dgm:pt modelId="{ED375405-8721-4815-AFB3-0A12DDCEB695}" type="pres">
      <dgm:prSet presAssocID="{ED581460-AD0F-453A-81C0-24BDDDCC03AF}" presName="childText" presStyleLbl="bgAcc1" presStyleIdx="2" presStyleCnt="4" custScaleX="1932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9A8667-9403-4A62-AD76-CD9487422392}" type="pres">
      <dgm:prSet presAssocID="{76270ECF-4D22-454E-A40D-FC32D31910B5}" presName="Name13" presStyleLbl="parChTrans1D2" presStyleIdx="3" presStyleCnt="4" custSzX="258860"/>
      <dgm:spPr/>
      <dgm:t>
        <a:bodyPr/>
        <a:lstStyle/>
        <a:p>
          <a:endParaRPr lang="es-EC"/>
        </a:p>
      </dgm:t>
    </dgm:pt>
    <dgm:pt modelId="{E2E5E1D4-896D-455E-B011-32D51B845E6C}" type="pres">
      <dgm:prSet presAssocID="{0EED4EE7-0898-47EB-AAF8-75E8D2BAB337}" presName="childText" presStyleLbl="bgAcc1" presStyleIdx="3" presStyleCnt="4" custScaleX="1932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D2EF40D-9106-4C91-A3BE-D3397FD21F23}" srcId="{F6BAC09F-BCF2-4CFB-A49F-C7A37672D22E}" destId="{8B1C0FA4-7728-4664-9438-574F84745039}" srcOrd="0" destOrd="0" parTransId="{B79B253D-3C4B-4217-8945-3BEC44644B04}" sibTransId="{BD1C255F-3B72-4E3A-BA68-234243BCD048}"/>
    <dgm:cxn modelId="{DB57ECFA-7DA7-4E17-BC9F-A8EB1B524DA3}" type="presOf" srcId="{76270ECF-4D22-454E-A40D-FC32D31910B5}" destId="{4F9A8667-9403-4A62-AD76-CD9487422392}" srcOrd="0" destOrd="0" presId="urn:microsoft.com/office/officeart/2005/8/layout/hierarchy3"/>
    <dgm:cxn modelId="{C2DD335B-285F-4616-8EF5-9436171D4F45}" srcId="{8B85A1BC-3D31-428C-82F7-F80787A1B966}" destId="{ED3ECDBE-3657-4A50-9E47-77ECBCD51788}" srcOrd="0" destOrd="0" parTransId="{78BD3381-3C1A-45C9-9F3E-84AF399381C8}" sibTransId="{CE08DB16-C335-4919-A6A3-BE611BBA4449}"/>
    <dgm:cxn modelId="{428C283A-91F0-494F-9C6C-B8A293ADB31F}" type="presOf" srcId="{0018A909-1977-420F-9934-C20ABB19475B}" destId="{103051D8-B443-4227-9C99-453F3BA76F08}" srcOrd="0" destOrd="0" presId="urn:microsoft.com/office/officeart/2005/8/layout/hierarchy3"/>
    <dgm:cxn modelId="{4AAB2B2F-FE83-4CF4-87D1-873E93A56ED2}" srcId="{ED581460-AD0F-453A-81C0-24BDDDCC03AF}" destId="{A249CF90-A6AD-4864-AB76-6B6ABA7A6918}" srcOrd="0" destOrd="0" parTransId="{5F761B18-AD2E-457A-A142-DBDD9B85968D}" sibTransId="{11034CCE-43C0-4D0F-9AF5-01BB82C50BD9}"/>
    <dgm:cxn modelId="{DE7D71B3-88FA-45B3-9575-A550E9847E50}" srcId="{ED3ECDBE-3657-4A50-9E47-77ECBCD51788}" destId="{1511D40C-815B-4A1C-A678-0F2F23AE4D22}" srcOrd="0" destOrd="0" parTransId="{13564E71-6311-4A79-B46E-0C9C8A36B578}" sibTransId="{16935BE8-EC79-4D62-8677-8603B96C59F8}"/>
    <dgm:cxn modelId="{120A42A1-7F16-4C15-AFF6-4324F2A875D7}" type="presOf" srcId="{0EED4EE7-0898-47EB-AAF8-75E8D2BAB337}" destId="{E2E5E1D4-896D-455E-B011-32D51B845E6C}" srcOrd="0" destOrd="0" presId="urn:microsoft.com/office/officeart/2005/8/layout/hierarchy3"/>
    <dgm:cxn modelId="{6E0D1EAB-D516-4EB4-94F1-43C06998F989}" type="presOf" srcId="{ED581460-AD0F-453A-81C0-24BDDDCC03AF}" destId="{ED375405-8721-4815-AFB3-0A12DDCEB695}" srcOrd="0" destOrd="0" presId="urn:microsoft.com/office/officeart/2005/8/layout/hierarchy3"/>
    <dgm:cxn modelId="{19A0F00C-7C1D-47C9-9879-50CCA7D0476F}" type="presOf" srcId="{D5941684-E616-40A0-9A77-C8ADDBF811F8}" destId="{5E91D39B-C6FB-453C-8D2E-43702E836C72}" srcOrd="0" destOrd="1" presId="urn:microsoft.com/office/officeart/2005/8/layout/hierarchy3"/>
    <dgm:cxn modelId="{A75706F1-FC47-49C1-865F-F6E060D9EA4E}" type="presOf" srcId="{F6BAC09F-BCF2-4CFB-A49F-C7A37672D22E}" destId="{CDF36DBC-72CB-462C-B963-017485E24DFF}" srcOrd="0" destOrd="0" presId="urn:microsoft.com/office/officeart/2005/8/layout/hierarchy3"/>
    <dgm:cxn modelId="{8BE7882E-288E-4249-8D86-E71E72BA0168}" type="presOf" srcId="{1511D40C-815B-4A1C-A678-0F2F23AE4D22}" destId="{5E91D39B-C6FB-453C-8D2E-43702E836C72}" srcOrd="0" destOrd="0" presId="urn:microsoft.com/office/officeart/2005/8/layout/hierarchy3"/>
    <dgm:cxn modelId="{D13A53CB-8A2E-4CB1-89B8-BBA73D63A154}" srcId="{1511D40C-815B-4A1C-A678-0F2F23AE4D22}" destId="{D5941684-E616-40A0-9A77-C8ADDBF811F8}" srcOrd="0" destOrd="0" parTransId="{79C7A649-502B-4A60-89E6-389A1B376C90}" sibTransId="{EAFB2B44-B42C-4954-8837-29AAACC187F9}"/>
    <dgm:cxn modelId="{A2FC82E0-E876-4BDC-A513-175EE688BB2F}" type="presOf" srcId="{150718A2-86AE-40EF-8125-3AB99B77C30C}" destId="{E2E5E1D4-896D-455E-B011-32D51B845E6C}" srcOrd="0" destOrd="1" presId="urn:microsoft.com/office/officeart/2005/8/layout/hierarchy3"/>
    <dgm:cxn modelId="{0379554B-1293-46D2-A55A-B9973E7A0F45}" type="presOf" srcId="{8B1C0FA4-7728-4664-9438-574F84745039}" destId="{CDF36DBC-72CB-462C-B963-017485E24DFF}" srcOrd="0" destOrd="1" presId="urn:microsoft.com/office/officeart/2005/8/layout/hierarchy3"/>
    <dgm:cxn modelId="{0A915A83-5D50-45F3-8FB6-FD392C8C4974}" srcId="{ED3ECDBE-3657-4A50-9E47-77ECBCD51788}" destId="{0EED4EE7-0898-47EB-AAF8-75E8D2BAB337}" srcOrd="3" destOrd="0" parTransId="{76270ECF-4D22-454E-A40D-FC32D31910B5}" sibTransId="{5A0C37E7-EC98-43DE-9ECB-538A17E18C97}"/>
    <dgm:cxn modelId="{E16F9076-2B0C-46DD-9D97-4A39AD38C4E7}" type="presOf" srcId="{ED3ECDBE-3657-4A50-9E47-77ECBCD51788}" destId="{151E7347-89E4-46B0-850A-F3E47AF6D4C1}" srcOrd="1" destOrd="0" presId="urn:microsoft.com/office/officeart/2005/8/layout/hierarchy3"/>
    <dgm:cxn modelId="{CF305A20-7535-404A-8759-DE4ABB93E9AD}" type="presOf" srcId="{E162BF77-4A9D-40FF-B261-E09E2E47349F}" destId="{08E79E6D-99E7-481B-98E0-2DA24BA55DA0}" srcOrd="0" destOrd="0" presId="urn:microsoft.com/office/officeart/2005/8/layout/hierarchy3"/>
    <dgm:cxn modelId="{CF7B19FC-3340-4193-AE04-160F77D50568}" type="presOf" srcId="{8B85A1BC-3D31-428C-82F7-F80787A1B966}" destId="{3DA2108C-6B7F-4881-A1D9-65155C0CA546}" srcOrd="0" destOrd="0" presId="urn:microsoft.com/office/officeart/2005/8/layout/hierarchy3"/>
    <dgm:cxn modelId="{4E2ADC6D-5F97-41E9-BFBB-FFDFDD0093DC}" type="presOf" srcId="{ED3ECDBE-3657-4A50-9E47-77ECBCD51788}" destId="{271E8DB9-8406-41BB-8E84-BECA7218B1F6}" srcOrd="0" destOrd="0" presId="urn:microsoft.com/office/officeart/2005/8/layout/hierarchy3"/>
    <dgm:cxn modelId="{3CA3EE27-D350-42AB-B73F-E30129CA78F8}" srcId="{ED3ECDBE-3657-4A50-9E47-77ECBCD51788}" destId="{ED581460-AD0F-453A-81C0-24BDDDCC03AF}" srcOrd="2" destOrd="0" parTransId="{E162BF77-4A9D-40FF-B261-E09E2E47349F}" sibTransId="{352441C1-CDE8-46F4-8325-452CE112BE64}"/>
    <dgm:cxn modelId="{B687FBFA-DAF0-4332-A2B5-F5D624B148C3}" type="presOf" srcId="{13564E71-6311-4A79-B46E-0C9C8A36B578}" destId="{B20BC590-A155-4586-9E39-C267E14D9801}" srcOrd="0" destOrd="0" presId="urn:microsoft.com/office/officeart/2005/8/layout/hierarchy3"/>
    <dgm:cxn modelId="{BC9A2DF0-02B4-4E43-AB7C-4F615FFAA993}" srcId="{0EED4EE7-0898-47EB-AAF8-75E8D2BAB337}" destId="{150718A2-86AE-40EF-8125-3AB99B77C30C}" srcOrd="0" destOrd="0" parTransId="{9657B499-AFB7-4962-B753-B957F6499DD5}" sibTransId="{46FD44DC-B2FA-40E4-813A-D89F26C4C6F5}"/>
    <dgm:cxn modelId="{F3031BAF-2582-484D-A207-0D9C4093549C}" type="presOf" srcId="{A249CF90-A6AD-4864-AB76-6B6ABA7A6918}" destId="{ED375405-8721-4815-AFB3-0A12DDCEB695}" srcOrd="0" destOrd="1" presId="urn:microsoft.com/office/officeart/2005/8/layout/hierarchy3"/>
    <dgm:cxn modelId="{CCB92A48-5B65-498F-863F-409C54D9BEF1}" srcId="{ED3ECDBE-3657-4A50-9E47-77ECBCD51788}" destId="{F6BAC09F-BCF2-4CFB-A49F-C7A37672D22E}" srcOrd="1" destOrd="0" parTransId="{0018A909-1977-420F-9934-C20ABB19475B}" sibTransId="{F1377B5B-DB38-49BC-9E83-7B20ADB0088D}"/>
    <dgm:cxn modelId="{4B202124-6D13-4CA4-BDFF-0DB80D9E4C2E}" type="presParOf" srcId="{3DA2108C-6B7F-4881-A1D9-65155C0CA546}" destId="{6D3F09CA-4763-4B21-A438-4058CE676937}" srcOrd="0" destOrd="0" presId="urn:microsoft.com/office/officeart/2005/8/layout/hierarchy3"/>
    <dgm:cxn modelId="{A315F930-2C63-4151-AB27-808B65441370}" type="presParOf" srcId="{6D3F09CA-4763-4B21-A438-4058CE676937}" destId="{9B73742E-B1B7-4E88-A2D3-61132CED2D40}" srcOrd="0" destOrd="0" presId="urn:microsoft.com/office/officeart/2005/8/layout/hierarchy3"/>
    <dgm:cxn modelId="{E5CBD999-89DB-4BD9-A9C5-0B1C6E94D48F}" type="presParOf" srcId="{9B73742E-B1B7-4E88-A2D3-61132CED2D40}" destId="{271E8DB9-8406-41BB-8E84-BECA7218B1F6}" srcOrd="0" destOrd="0" presId="urn:microsoft.com/office/officeart/2005/8/layout/hierarchy3"/>
    <dgm:cxn modelId="{5BFAD68D-F1C6-4FD7-BB06-7DEB8079E460}" type="presParOf" srcId="{9B73742E-B1B7-4E88-A2D3-61132CED2D40}" destId="{151E7347-89E4-46B0-850A-F3E47AF6D4C1}" srcOrd="1" destOrd="0" presId="urn:microsoft.com/office/officeart/2005/8/layout/hierarchy3"/>
    <dgm:cxn modelId="{1FA96241-28AA-45BF-A9E2-AABF8F16BA88}" type="presParOf" srcId="{6D3F09CA-4763-4B21-A438-4058CE676937}" destId="{9581A1FF-C0D3-4840-B9DC-954F08294963}" srcOrd="1" destOrd="0" presId="urn:microsoft.com/office/officeart/2005/8/layout/hierarchy3"/>
    <dgm:cxn modelId="{D83C51AE-E13B-49EE-94A3-A2018FBE0F5F}" type="presParOf" srcId="{9581A1FF-C0D3-4840-B9DC-954F08294963}" destId="{B20BC590-A155-4586-9E39-C267E14D9801}" srcOrd="0" destOrd="0" presId="urn:microsoft.com/office/officeart/2005/8/layout/hierarchy3"/>
    <dgm:cxn modelId="{8C652642-D8B3-4FBB-8CBD-F277747C0823}" type="presParOf" srcId="{9581A1FF-C0D3-4840-B9DC-954F08294963}" destId="{5E91D39B-C6FB-453C-8D2E-43702E836C72}" srcOrd="1" destOrd="0" presId="urn:microsoft.com/office/officeart/2005/8/layout/hierarchy3"/>
    <dgm:cxn modelId="{7BAA1CF1-7552-4629-AB28-0985B5449AEC}" type="presParOf" srcId="{9581A1FF-C0D3-4840-B9DC-954F08294963}" destId="{103051D8-B443-4227-9C99-453F3BA76F08}" srcOrd="2" destOrd="0" presId="urn:microsoft.com/office/officeart/2005/8/layout/hierarchy3"/>
    <dgm:cxn modelId="{B411622E-7E20-4D34-8293-2B599EE32F9E}" type="presParOf" srcId="{9581A1FF-C0D3-4840-B9DC-954F08294963}" destId="{CDF36DBC-72CB-462C-B963-017485E24DFF}" srcOrd="3" destOrd="0" presId="urn:microsoft.com/office/officeart/2005/8/layout/hierarchy3"/>
    <dgm:cxn modelId="{A40A9DB6-AA02-4305-8204-032C94DF3417}" type="presParOf" srcId="{9581A1FF-C0D3-4840-B9DC-954F08294963}" destId="{08E79E6D-99E7-481B-98E0-2DA24BA55DA0}" srcOrd="4" destOrd="0" presId="urn:microsoft.com/office/officeart/2005/8/layout/hierarchy3"/>
    <dgm:cxn modelId="{A2AB3DC9-7F68-4653-9945-A63166A1D81F}" type="presParOf" srcId="{9581A1FF-C0D3-4840-B9DC-954F08294963}" destId="{ED375405-8721-4815-AFB3-0A12DDCEB695}" srcOrd="5" destOrd="0" presId="urn:microsoft.com/office/officeart/2005/8/layout/hierarchy3"/>
    <dgm:cxn modelId="{3C3AF68B-2C46-417B-9EE4-A59551F13E2F}" type="presParOf" srcId="{9581A1FF-C0D3-4840-B9DC-954F08294963}" destId="{4F9A8667-9403-4A62-AD76-CD9487422392}" srcOrd="6" destOrd="0" presId="urn:microsoft.com/office/officeart/2005/8/layout/hierarchy3"/>
    <dgm:cxn modelId="{CD7DC715-CA6E-480E-B2A8-7318E3646111}" type="presParOf" srcId="{9581A1FF-C0D3-4840-B9DC-954F08294963}" destId="{E2E5E1D4-896D-455E-B011-32D51B845E6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3567A58-E6F1-4B7E-B7AD-9D09F438DCBA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35492B9F-ADCE-45CA-AEB1-875A561E3572}">
      <dgm:prSet phldrT="[Texto]" custT="1"/>
      <dgm:spPr/>
      <dgm:t>
        <a:bodyPr/>
        <a:lstStyle/>
        <a:p>
          <a:pPr algn="l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GAPDH – 38 Y 29 kDa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1D063A-2BC1-469C-AF68-DFF1B047EB2E}" type="parTrans" cxnId="{5F048447-FD88-462F-B0FD-7AF890FE4D22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8006EC-9524-40EA-B289-D7E83413EBE3}" type="sibTrans" cxnId="{5F048447-FD88-462F-B0FD-7AF890FE4D22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DE2DF2-B819-4B63-89BA-9988033CEDBE}">
      <dgm:prSet phldrT="[Texto]" custT="1"/>
      <dgm:spPr/>
      <dgm:t>
        <a:bodyPr/>
        <a:lstStyle/>
        <a:p>
          <a:pPr algn="l"/>
          <a:r>
            <a:rPr lang="es-EC" sz="1400" i="1" dirty="0" smtClean="0">
              <a:latin typeface="Arial" panose="020B0604020202020204" pitchFamily="34" charset="0"/>
              <a:cs typeface="Arial" panose="020B0604020202020204" pitchFamily="34" charset="0"/>
            </a:rPr>
            <a:t>L. mexicana</a:t>
          </a:r>
          <a:r>
            <a:rPr lang="es-EC" sz="1400" i="0" dirty="0" smtClean="0">
              <a:latin typeface="Arial" panose="020B0604020202020204" pitchFamily="34" charset="0"/>
              <a:cs typeface="Arial" panose="020B0604020202020204" pitchFamily="34" charset="0"/>
            </a:rPr>
            <a:t> Metabólica más no constitutiva</a:t>
          </a:r>
          <a:endParaRPr lang="es-EC" sz="14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31997F-987B-4F20-B5C6-B66897C41921}" type="parTrans" cxnId="{7B706E5C-1D1C-4408-BCDC-84876013C8AE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D558EF-FCED-472F-B396-3AA157DBC927}" type="sibTrans" cxnId="{7B706E5C-1D1C-4408-BCDC-84876013C8AE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6FAF57-AB79-41EB-AB86-892A864A5921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GP63 – 63 kDa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E2FFA1-81C0-45F2-9CCC-D9E0B3AF8FBD}" type="parTrans" cxnId="{2AE05DC6-ACC2-45DA-9E7E-7034F27A26BF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246E89-5D39-42F5-8472-5E45652BDFF7}" type="sibTrans" cxnId="{2AE05DC6-ACC2-45DA-9E7E-7034F27A26BF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9AA151-0942-4470-95B2-9BD3B2AE444F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Proteínas &gt; 100 kDa correspondencia con LPS y estructuras proteicas grandes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3B27E6-92FA-4ABC-8310-4CBAD0D78AC9}" type="parTrans" cxnId="{0520F0D8-0A96-4E3B-BB6C-EB8AFACB1322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169C28-C674-49BB-ABC0-D37937281E0D}" type="sibTrans" cxnId="{0520F0D8-0A96-4E3B-BB6C-EB8AFACB1322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BA18B-4EBD-4B49-84CF-B0011B4A307A}">
      <dgm:prSet phldrT="[Texto]" custT="1"/>
      <dgm:spPr/>
      <dgm:t>
        <a:bodyPr/>
        <a:lstStyle/>
        <a:p>
          <a:r>
            <a:rPr lang="es-EC" sz="1400" i="1" dirty="0" smtClean="0">
              <a:latin typeface="Arial" panose="020B0604020202020204" pitchFamily="34" charset="0"/>
              <a:cs typeface="Arial" panose="020B0604020202020204" pitchFamily="34" charset="0"/>
            </a:rPr>
            <a:t>L. mexicana</a:t>
          </a:r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s-EC" sz="1400" i="1" dirty="0" smtClean="0">
              <a:latin typeface="Arial" panose="020B0604020202020204" pitchFamily="34" charset="0"/>
              <a:cs typeface="Arial" panose="020B0604020202020204" pitchFamily="34" charset="0"/>
            </a:rPr>
            <a:t>L. infantum – </a:t>
          </a:r>
          <a:r>
            <a:rPr lang="es-EC" sz="1400" i="0" dirty="0" smtClean="0">
              <a:latin typeface="Arial" panose="020B0604020202020204" pitchFamily="34" charset="0"/>
              <a:cs typeface="Arial" panose="020B0604020202020204" pitchFamily="34" charset="0"/>
            </a:rPr>
            <a:t>Misma familia evolutiva</a:t>
          </a:r>
          <a:endParaRPr lang="es-EC" sz="14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D34397-52A1-426C-8A1A-A7481F5E7514}" type="parTrans" cxnId="{D194D759-B869-4663-AF67-89D44896F6BD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4CA46D-A7B6-422E-96AE-E70C4F5BE104}" type="sibTrans" cxnId="{D194D759-B869-4663-AF67-89D44896F6BD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72B02E-2B2D-4C36-93B9-8B3AFFBEF4F8}">
      <dgm:prSet phldrT="[Texto]" custT="1"/>
      <dgm:spPr/>
      <dgm:t>
        <a:bodyPr/>
        <a:lstStyle/>
        <a:p>
          <a:r>
            <a:rPr lang="es-EC" sz="1400" i="1" dirty="0" smtClean="0">
              <a:latin typeface="Arial" panose="020B0604020202020204" pitchFamily="34" charset="0"/>
              <a:cs typeface="Arial" panose="020B0604020202020204" pitchFamily="34" charset="0"/>
            </a:rPr>
            <a:t>L. Braziliensis </a:t>
          </a:r>
          <a:r>
            <a:rPr lang="es-EC" sz="1400" i="0" dirty="0" smtClean="0">
              <a:latin typeface="Arial" panose="020B0604020202020204" pitchFamily="34" charset="0"/>
              <a:cs typeface="Arial" panose="020B0604020202020204" pitchFamily="34" charset="0"/>
            </a:rPr>
            <a:t>– dos isoformas diferentes</a:t>
          </a:r>
          <a:endParaRPr lang="es-EC" sz="1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E8432E-78EE-4636-B453-B57A25D36811}" type="parTrans" cxnId="{1972E896-EF8C-47A0-AB6B-F52DC79EA23B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6EB632-C1C3-4DD5-A17A-D0FA31F31315}" type="sibTrans" cxnId="{1972E896-EF8C-47A0-AB6B-F52DC79EA23B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AED589-0C41-44F5-9A30-2C517243BFD8}">
      <dgm:prSet phldrT="[Texto]" custT="1"/>
      <dgm:spPr/>
      <dgm:t>
        <a:bodyPr/>
        <a:lstStyle/>
        <a:p>
          <a:r>
            <a:rPr lang="el-GR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β</a:t>
          </a:r>
          <a:r>
            <a:rPr lang="es-EC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Tubulina</a:t>
          </a:r>
          <a:r>
            <a:rPr lang="es-EC" sz="1400" b="1" i="0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s-EC" sz="1400" i="0" dirty="0" smtClean="0">
              <a:latin typeface="Arial" panose="020B0604020202020204" pitchFamily="34" charset="0"/>
              <a:cs typeface="Arial" panose="020B0604020202020204" pitchFamily="34" charset="0"/>
            </a:rPr>
            <a:t> 48 – 20 kDa</a:t>
          </a:r>
          <a:endParaRPr lang="es-EC" sz="1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6F433D-62D6-48D9-A970-B1E0CAF8A798}" type="parTrans" cxnId="{3B5D464B-E8BD-4757-9C3E-395AF60BE4B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F73AEC-2794-4256-BE63-F9ECB5D730C5}" type="sibTrans" cxnId="{3B5D464B-E8BD-4757-9C3E-395AF60BE4B0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83256-7940-4A1A-9079-4CECFF62CEE8}" type="pres">
      <dgm:prSet presAssocID="{23567A58-E6F1-4B7E-B7AD-9D09F438DCB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C91D8A56-EB0F-496A-9CFF-A7995AD2CE24}" type="pres">
      <dgm:prSet presAssocID="{23567A58-E6F1-4B7E-B7AD-9D09F438DCBA}" presName="Name1" presStyleCnt="0"/>
      <dgm:spPr/>
    </dgm:pt>
    <dgm:pt modelId="{1BDC1B9F-43E9-4C37-9DDC-B15C790C951B}" type="pres">
      <dgm:prSet presAssocID="{23567A58-E6F1-4B7E-B7AD-9D09F438DCBA}" presName="cycle" presStyleCnt="0"/>
      <dgm:spPr/>
    </dgm:pt>
    <dgm:pt modelId="{B57B9F7B-2E99-457D-9437-7EB7D1CB0A33}" type="pres">
      <dgm:prSet presAssocID="{23567A58-E6F1-4B7E-B7AD-9D09F438DCBA}" presName="srcNode" presStyleLbl="node1" presStyleIdx="0" presStyleCnt="4"/>
      <dgm:spPr/>
    </dgm:pt>
    <dgm:pt modelId="{EC28AAF5-2BE4-4F72-AF1D-ACDF041E0EDC}" type="pres">
      <dgm:prSet presAssocID="{23567A58-E6F1-4B7E-B7AD-9D09F438DCBA}" presName="conn" presStyleLbl="parChTrans1D2" presStyleIdx="0" presStyleCnt="1"/>
      <dgm:spPr/>
      <dgm:t>
        <a:bodyPr/>
        <a:lstStyle/>
        <a:p>
          <a:endParaRPr lang="es-EC"/>
        </a:p>
      </dgm:t>
    </dgm:pt>
    <dgm:pt modelId="{4287BEE5-5001-4466-A65E-67E974EEBC37}" type="pres">
      <dgm:prSet presAssocID="{23567A58-E6F1-4B7E-B7AD-9D09F438DCBA}" presName="extraNode" presStyleLbl="node1" presStyleIdx="0" presStyleCnt="4"/>
      <dgm:spPr/>
    </dgm:pt>
    <dgm:pt modelId="{540C7F1D-7AB9-4F4F-A2FA-19ACA8C10036}" type="pres">
      <dgm:prSet presAssocID="{23567A58-E6F1-4B7E-B7AD-9D09F438DCBA}" presName="dstNode" presStyleLbl="node1" presStyleIdx="0" presStyleCnt="4"/>
      <dgm:spPr/>
    </dgm:pt>
    <dgm:pt modelId="{BBA2C8B7-50EF-4D26-9130-AE1287951AB0}" type="pres">
      <dgm:prSet presAssocID="{35492B9F-ADCE-45CA-AEB1-875A561E357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A80C8-986E-4D78-845A-6DEC556FA13B}" type="pres">
      <dgm:prSet presAssocID="{35492B9F-ADCE-45CA-AEB1-875A561E3572}" presName="accent_1" presStyleCnt="0"/>
      <dgm:spPr/>
    </dgm:pt>
    <dgm:pt modelId="{B9C7DC47-7626-4018-9ABC-E727F3FB9A9F}" type="pres">
      <dgm:prSet presAssocID="{35492B9F-ADCE-45CA-AEB1-875A561E3572}" presName="accentRepeatNode" presStyleLbl="solidFgAcc1" presStyleIdx="0" presStyleCnt="4" custScaleX="114180" custScaleY="11592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BB58B89-5020-4556-85FE-1B0FCE3FA4F5}" type="pres">
      <dgm:prSet presAssocID="{466FAF57-AB79-41EB-AB86-892A864A5921}" presName="text_2" presStyleLbl="node1" presStyleIdx="1" presStyleCnt="4" custScaleY="1268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15AF39-8CDD-4429-8FE1-9C1091462AB4}" type="pres">
      <dgm:prSet presAssocID="{466FAF57-AB79-41EB-AB86-892A864A5921}" presName="accent_2" presStyleCnt="0"/>
      <dgm:spPr/>
    </dgm:pt>
    <dgm:pt modelId="{E42D0D49-8933-4CD2-BC9F-8BCA29B9279F}" type="pres">
      <dgm:prSet presAssocID="{466FAF57-AB79-41EB-AB86-892A864A5921}" presName="accentRepeatNode" presStyleLbl="solidFgAcc1" presStyleIdx="1" presStyleCnt="4" custScaleX="121232" custScaleY="12032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DEBD5DC-ECDD-4598-9AF8-C965294AE23B}" type="pres">
      <dgm:prSet presAssocID="{86AED589-0C41-44F5-9A30-2C517243BFD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116012-ED69-4088-91D9-F204485315CD}" type="pres">
      <dgm:prSet presAssocID="{86AED589-0C41-44F5-9A30-2C517243BFD8}" presName="accent_3" presStyleCnt="0"/>
      <dgm:spPr/>
    </dgm:pt>
    <dgm:pt modelId="{18F37516-3095-4212-996C-6C365337C9F1}" type="pres">
      <dgm:prSet presAssocID="{86AED589-0C41-44F5-9A30-2C517243BFD8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DE60F25-2AE6-4A81-8541-E91EB764CBC0}" type="pres">
      <dgm:prSet presAssocID="{9E9AA151-0942-4470-95B2-9BD3B2AE444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726AF3-3FCE-48D4-B0E4-408B48D6FC3A}" type="pres">
      <dgm:prSet presAssocID="{9E9AA151-0942-4470-95B2-9BD3B2AE444F}" presName="accent_4" presStyleCnt="0"/>
      <dgm:spPr/>
    </dgm:pt>
    <dgm:pt modelId="{48A5BB1F-1007-4343-829D-8C0398101E95}" type="pres">
      <dgm:prSet presAssocID="{9E9AA151-0942-4470-95B2-9BD3B2AE444F}" presName="accentRepeatNode" presStyleLbl="solidFgAcc1" presStyleIdx="3" presStyleCnt="4" custScaleX="124151" custScaleY="11629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534FAB04-6F20-401C-B00A-5521D6B46BF6}" type="presOf" srcId="{35492B9F-ADCE-45CA-AEB1-875A561E3572}" destId="{BBA2C8B7-50EF-4D26-9130-AE1287951AB0}" srcOrd="0" destOrd="0" presId="urn:microsoft.com/office/officeart/2008/layout/VerticalCurvedList"/>
    <dgm:cxn modelId="{25F2FF0C-B44C-47F4-A75B-F5085C19C598}" type="presOf" srcId="{D2DE2DF2-B819-4B63-89BA-9988033CEDBE}" destId="{BBA2C8B7-50EF-4D26-9130-AE1287951AB0}" srcOrd="0" destOrd="1" presId="urn:microsoft.com/office/officeart/2008/layout/VerticalCurvedList"/>
    <dgm:cxn modelId="{C2324097-EAE8-4356-B01A-6DF02B9F8A99}" type="presOf" srcId="{9E9AA151-0942-4470-95B2-9BD3B2AE444F}" destId="{FDE60F25-2AE6-4A81-8541-E91EB764CBC0}" srcOrd="0" destOrd="0" presId="urn:microsoft.com/office/officeart/2008/layout/VerticalCurvedList"/>
    <dgm:cxn modelId="{3B5D464B-E8BD-4757-9C3E-395AF60BE4B0}" srcId="{23567A58-E6F1-4B7E-B7AD-9D09F438DCBA}" destId="{86AED589-0C41-44F5-9A30-2C517243BFD8}" srcOrd="2" destOrd="0" parTransId="{646F433D-62D6-48D9-A970-B1E0CAF8A798}" sibTransId="{9FF73AEC-2794-4256-BE63-F9ECB5D730C5}"/>
    <dgm:cxn modelId="{5F048447-FD88-462F-B0FD-7AF890FE4D22}" srcId="{23567A58-E6F1-4B7E-B7AD-9D09F438DCBA}" destId="{35492B9F-ADCE-45CA-AEB1-875A561E3572}" srcOrd="0" destOrd="0" parTransId="{CB1D063A-2BC1-469C-AF68-DFF1B047EB2E}" sibTransId="{DB8006EC-9524-40EA-B289-D7E83413EBE3}"/>
    <dgm:cxn modelId="{2AE05DC6-ACC2-45DA-9E7E-7034F27A26BF}" srcId="{23567A58-E6F1-4B7E-B7AD-9D09F438DCBA}" destId="{466FAF57-AB79-41EB-AB86-892A864A5921}" srcOrd="1" destOrd="0" parTransId="{46E2FFA1-81C0-45F2-9CCC-D9E0B3AF8FBD}" sibTransId="{5F246E89-5D39-42F5-8472-5E45652BDFF7}"/>
    <dgm:cxn modelId="{E448B81F-2ECD-4D55-8CE2-04D780A9FA59}" type="presOf" srcId="{23567A58-E6F1-4B7E-B7AD-9D09F438DCBA}" destId="{82483256-7940-4A1A-9079-4CECFF62CEE8}" srcOrd="0" destOrd="0" presId="urn:microsoft.com/office/officeart/2008/layout/VerticalCurvedList"/>
    <dgm:cxn modelId="{CBA44389-0940-4099-9E9A-5B239940D49F}" type="presOf" srcId="{1172B02E-2B2D-4C36-93B9-8B3AFFBEF4F8}" destId="{3BB58B89-5020-4556-85FE-1B0FCE3FA4F5}" srcOrd="0" destOrd="2" presId="urn:microsoft.com/office/officeart/2008/layout/VerticalCurvedList"/>
    <dgm:cxn modelId="{7B706E5C-1D1C-4408-BCDC-84876013C8AE}" srcId="{35492B9F-ADCE-45CA-AEB1-875A561E3572}" destId="{D2DE2DF2-B819-4B63-89BA-9988033CEDBE}" srcOrd="0" destOrd="0" parTransId="{4A31997F-987B-4F20-B5C6-B66897C41921}" sibTransId="{7ED558EF-FCED-472F-B396-3AA157DBC927}"/>
    <dgm:cxn modelId="{1972E896-EF8C-47A0-AB6B-F52DC79EA23B}" srcId="{466FAF57-AB79-41EB-AB86-892A864A5921}" destId="{1172B02E-2B2D-4C36-93B9-8B3AFFBEF4F8}" srcOrd="1" destOrd="0" parTransId="{1BE8432E-78EE-4636-B453-B57A25D36811}" sibTransId="{B16EB632-C1C3-4DD5-A17A-D0FA31F31315}"/>
    <dgm:cxn modelId="{2B4D5615-E7BE-491C-A810-8297EAACF05A}" type="presOf" srcId="{466FAF57-AB79-41EB-AB86-892A864A5921}" destId="{3BB58B89-5020-4556-85FE-1B0FCE3FA4F5}" srcOrd="0" destOrd="0" presId="urn:microsoft.com/office/officeart/2008/layout/VerticalCurvedList"/>
    <dgm:cxn modelId="{E1BAEE0C-D0AC-4F45-8236-FF68B784921D}" type="presOf" srcId="{86AED589-0C41-44F5-9A30-2C517243BFD8}" destId="{9DEBD5DC-ECDD-4598-9AF8-C965294AE23B}" srcOrd="0" destOrd="0" presId="urn:microsoft.com/office/officeart/2008/layout/VerticalCurvedList"/>
    <dgm:cxn modelId="{4C2475B1-8F0E-4803-AEDF-C59C2243C6F5}" type="presOf" srcId="{F6FBA18B-4EBD-4B49-84CF-B0011B4A307A}" destId="{3BB58B89-5020-4556-85FE-1B0FCE3FA4F5}" srcOrd="0" destOrd="1" presId="urn:microsoft.com/office/officeart/2008/layout/VerticalCurvedList"/>
    <dgm:cxn modelId="{133044B1-2BDE-4D80-AE2A-A4E3F67ACF58}" type="presOf" srcId="{7ED558EF-FCED-472F-B396-3AA157DBC927}" destId="{EC28AAF5-2BE4-4F72-AF1D-ACDF041E0EDC}" srcOrd="0" destOrd="0" presId="urn:microsoft.com/office/officeart/2008/layout/VerticalCurvedList"/>
    <dgm:cxn modelId="{0520F0D8-0A96-4E3B-BB6C-EB8AFACB1322}" srcId="{23567A58-E6F1-4B7E-B7AD-9D09F438DCBA}" destId="{9E9AA151-0942-4470-95B2-9BD3B2AE444F}" srcOrd="3" destOrd="0" parTransId="{613B27E6-92FA-4ABC-8310-4CBAD0D78AC9}" sibTransId="{7D169C28-C674-49BB-ABC0-D37937281E0D}"/>
    <dgm:cxn modelId="{D194D759-B869-4663-AF67-89D44896F6BD}" srcId="{466FAF57-AB79-41EB-AB86-892A864A5921}" destId="{F6FBA18B-4EBD-4B49-84CF-B0011B4A307A}" srcOrd="0" destOrd="0" parTransId="{0AD34397-52A1-426C-8A1A-A7481F5E7514}" sibTransId="{C64CA46D-A7B6-422E-96AE-E70C4F5BE104}"/>
    <dgm:cxn modelId="{AB6DB634-3C24-4A16-8F9F-4F4871400E07}" type="presParOf" srcId="{82483256-7940-4A1A-9079-4CECFF62CEE8}" destId="{C91D8A56-EB0F-496A-9CFF-A7995AD2CE24}" srcOrd="0" destOrd="0" presId="urn:microsoft.com/office/officeart/2008/layout/VerticalCurvedList"/>
    <dgm:cxn modelId="{834A069C-1816-4A2F-B3FA-9625BCF1C774}" type="presParOf" srcId="{C91D8A56-EB0F-496A-9CFF-A7995AD2CE24}" destId="{1BDC1B9F-43E9-4C37-9DDC-B15C790C951B}" srcOrd="0" destOrd="0" presId="urn:microsoft.com/office/officeart/2008/layout/VerticalCurvedList"/>
    <dgm:cxn modelId="{1F227AB8-CAFD-4BE7-AF2F-FD9FD97B1E37}" type="presParOf" srcId="{1BDC1B9F-43E9-4C37-9DDC-B15C790C951B}" destId="{B57B9F7B-2E99-457D-9437-7EB7D1CB0A33}" srcOrd="0" destOrd="0" presId="urn:microsoft.com/office/officeart/2008/layout/VerticalCurvedList"/>
    <dgm:cxn modelId="{ECA1CA39-B741-439F-AF02-789AA3A5F16F}" type="presParOf" srcId="{1BDC1B9F-43E9-4C37-9DDC-B15C790C951B}" destId="{EC28AAF5-2BE4-4F72-AF1D-ACDF041E0EDC}" srcOrd="1" destOrd="0" presId="urn:microsoft.com/office/officeart/2008/layout/VerticalCurvedList"/>
    <dgm:cxn modelId="{9D0A9843-813A-4EC6-8665-E2CF54C794DC}" type="presParOf" srcId="{1BDC1B9F-43E9-4C37-9DDC-B15C790C951B}" destId="{4287BEE5-5001-4466-A65E-67E974EEBC37}" srcOrd="2" destOrd="0" presId="urn:microsoft.com/office/officeart/2008/layout/VerticalCurvedList"/>
    <dgm:cxn modelId="{D196535D-06D2-4098-B3E1-D002621CD1B3}" type="presParOf" srcId="{1BDC1B9F-43E9-4C37-9DDC-B15C790C951B}" destId="{540C7F1D-7AB9-4F4F-A2FA-19ACA8C10036}" srcOrd="3" destOrd="0" presId="urn:microsoft.com/office/officeart/2008/layout/VerticalCurvedList"/>
    <dgm:cxn modelId="{3400FF79-057E-4073-B69C-D4EE79DCB9AF}" type="presParOf" srcId="{C91D8A56-EB0F-496A-9CFF-A7995AD2CE24}" destId="{BBA2C8B7-50EF-4D26-9130-AE1287951AB0}" srcOrd="1" destOrd="0" presId="urn:microsoft.com/office/officeart/2008/layout/VerticalCurvedList"/>
    <dgm:cxn modelId="{F7E43571-AF10-4FE3-B1B3-29EA956A83C4}" type="presParOf" srcId="{C91D8A56-EB0F-496A-9CFF-A7995AD2CE24}" destId="{961A80C8-986E-4D78-845A-6DEC556FA13B}" srcOrd="2" destOrd="0" presId="urn:microsoft.com/office/officeart/2008/layout/VerticalCurvedList"/>
    <dgm:cxn modelId="{999893CC-1981-4C1A-8CEB-A0739E360B3A}" type="presParOf" srcId="{961A80C8-986E-4D78-845A-6DEC556FA13B}" destId="{B9C7DC47-7626-4018-9ABC-E727F3FB9A9F}" srcOrd="0" destOrd="0" presId="urn:microsoft.com/office/officeart/2008/layout/VerticalCurvedList"/>
    <dgm:cxn modelId="{BD5918BC-489F-4DAD-B123-A725ADAD243C}" type="presParOf" srcId="{C91D8A56-EB0F-496A-9CFF-A7995AD2CE24}" destId="{3BB58B89-5020-4556-85FE-1B0FCE3FA4F5}" srcOrd="3" destOrd="0" presId="urn:microsoft.com/office/officeart/2008/layout/VerticalCurvedList"/>
    <dgm:cxn modelId="{DB4012C3-871C-4BA5-A07A-298478414425}" type="presParOf" srcId="{C91D8A56-EB0F-496A-9CFF-A7995AD2CE24}" destId="{B115AF39-8CDD-4429-8FE1-9C1091462AB4}" srcOrd="4" destOrd="0" presId="urn:microsoft.com/office/officeart/2008/layout/VerticalCurvedList"/>
    <dgm:cxn modelId="{27E9B8F1-D7B0-41E6-9D34-625BAAD8E2CA}" type="presParOf" srcId="{B115AF39-8CDD-4429-8FE1-9C1091462AB4}" destId="{E42D0D49-8933-4CD2-BC9F-8BCA29B9279F}" srcOrd="0" destOrd="0" presId="urn:microsoft.com/office/officeart/2008/layout/VerticalCurvedList"/>
    <dgm:cxn modelId="{91AD1949-6CEC-452A-90DB-6CAEE6A99E4F}" type="presParOf" srcId="{C91D8A56-EB0F-496A-9CFF-A7995AD2CE24}" destId="{9DEBD5DC-ECDD-4598-9AF8-C965294AE23B}" srcOrd="5" destOrd="0" presId="urn:microsoft.com/office/officeart/2008/layout/VerticalCurvedList"/>
    <dgm:cxn modelId="{CAD628B7-4934-467D-AC00-89CCA3C97B4F}" type="presParOf" srcId="{C91D8A56-EB0F-496A-9CFF-A7995AD2CE24}" destId="{25116012-ED69-4088-91D9-F204485315CD}" srcOrd="6" destOrd="0" presId="urn:microsoft.com/office/officeart/2008/layout/VerticalCurvedList"/>
    <dgm:cxn modelId="{0A017FAF-1D6F-4C95-B31B-BC71D8AC49FA}" type="presParOf" srcId="{25116012-ED69-4088-91D9-F204485315CD}" destId="{18F37516-3095-4212-996C-6C365337C9F1}" srcOrd="0" destOrd="0" presId="urn:microsoft.com/office/officeart/2008/layout/VerticalCurvedList"/>
    <dgm:cxn modelId="{36CE8A17-B0F5-490F-B486-83EBD2321BA4}" type="presParOf" srcId="{C91D8A56-EB0F-496A-9CFF-A7995AD2CE24}" destId="{FDE60F25-2AE6-4A81-8541-E91EB764CBC0}" srcOrd="7" destOrd="0" presId="urn:microsoft.com/office/officeart/2008/layout/VerticalCurvedList"/>
    <dgm:cxn modelId="{3C48984B-57FE-426A-815F-D28F8F58C436}" type="presParOf" srcId="{C91D8A56-EB0F-496A-9CFF-A7995AD2CE24}" destId="{38726AF3-3FCE-48D4-B0E4-408B48D6FC3A}" srcOrd="8" destOrd="0" presId="urn:microsoft.com/office/officeart/2008/layout/VerticalCurvedList"/>
    <dgm:cxn modelId="{94F5EA66-A465-4389-8F6C-1B972A809706}" type="presParOf" srcId="{38726AF3-3FCE-48D4-B0E4-408B48D6FC3A}" destId="{48A5BB1F-1007-4343-829D-8C0398101E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B90F300-E8B9-4BDA-9FA1-2625907FA73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80E0F2A9-3778-46FB-A92A-59E024EB379A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E87F36F-CC87-4E80-9F5E-3392FB5894F1}" type="parTrans" cxnId="{9F0843F4-196B-4AEB-AA77-FE3C40004128}">
      <dgm:prSet/>
      <dgm:spPr/>
      <dgm:t>
        <a:bodyPr/>
        <a:lstStyle/>
        <a:p>
          <a:endParaRPr lang="es-EC"/>
        </a:p>
      </dgm:t>
    </dgm:pt>
    <dgm:pt modelId="{6965828B-FA9D-4BE9-B738-2BD9B621D982}" type="sibTrans" cxnId="{9F0843F4-196B-4AEB-AA77-FE3C40004128}">
      <dgm:prSet/>
      <dgm:spPr/>
      <dgm:t>
        <a:bodyPr/>
        <a:lstStyle/>
        <a:p>
          <a:endParaRPr lang="es-EC"/>
        </a:p>
      </dgm:t>
    </dgm:pt>
    <dgm:pt modelId="{6D54E8BF-9D54-473D-AF1E-E1B756E1B6D5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51E5FA1-A256-4BF2-B083-F6312A2C7A55}" type="parTrans" cxnId="{E92316BE-82A3-45FF-85CE-CE6D67E71A4C}">
      <dgm:prSet/>
      <dgm:spPr/>
      <dgm:t>
        <a:bodyPr/>
        <a:lstStyle/>
        <a:p>
          <a:endParaRPr lang="es-EC"/>
        </a:p>
      </dgm:t>
    </dgm:pt>
    <dgm:pt modelId="{18B2D680-7AA0-4BA9-9B93-07C7D00175DE}" type="sibTrans" cxnId="{E92316BE-82A3-45FF-85CE-CE6D67E71A4C}">
      <dgm:prSet/>
      <dgm:spPr/>
      <dgm:t>
        <a:bodyPr/>
        <a:lstStyle/>
        <a:p>
          <a:endParaRPr lang="es-EC"/>
        </a:p>
      </dgm:t>
    </dgm:pt>
    <dgm:pt modelId="{5C66D62B-D7DC-49CE-93C0-7F3049D92C04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0BCA22E0-9BF4-4706-97C2-3AA263F96FC2}" type="parTrans" cxnId="{BE88F570-7DAB-4FC3-BB66-83A6745A6B1B}">
      <dgm:prSet/>
      <dgm:spPr/>
      <dgm:t>
        <a:bodyPr/>
        <a:lstStyle/>
        <a:p>
          <a:endParaRPr lang="es-EC"/>
        </a:p>
      </dgm:t>
    </dgm:pt>
    <dgm:pt modelId="{C1B29331-9E8F-431D-820A-A0F583803152}" type="sibTrans" cxnId="{BE88F570-7DAB-4FC3-BB66-83A6745A6B1B}">
      <dgm:prSet/>
      <dgm:spPr/>
      <dgm:t>
        <a:bodyPr/>
        <a:lstStyle/>
        <a:p>
          <a:endParaRPr lang="es-EC"/>
        </a:p>
      </dgm:t>
    </dgm:pt>
    <dgm:pt modelId="{7EBE3F10-4CBD-4B40-9C57-ED4E8ABBB2FF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B10C400-8828-405C-9CCE-AC1BA993F32C}" type="parTrans" cxnId="{09B0EFBE-DD9B-4CA7-8C92-A47FCC811BCF}">
      <dgm:prSet/>
      <dgm:spPr/>
      <dgm:t>
        <a:bodyPr/>
        <a:lstStyle/>
        <a:p>
          <a:endParaRPr lang="es-EC"/>
        </a:p>
      </dgm:t>
    </dgm:pt>
    <dgm:pt modelId="{A54D169E-36C0-48D3-B6E0-E079E8726BAA}" type="sibTrans" cxnId="{09B0EFBE-DD9B-4CA7-8C92-A47FCC811BCF}">
      <dgm:prSet/>
      <dgm:spPr/>
      <dgm:t>
        <a:bodyPr/>
        <a:lstStyle/>
        <a:p>
          <a:endParaRPr lang="es-EC"/>
        </a:p>
      </dgm:t>
    </dgm:pt>
    <dgm:pt modelId="{38016617-2B7D-410E-ABEE-7A6A2024BFF7}" type="pres">
      <dgm:prSet presAssocID="{4B90F300-E8B9-4BDA-9FA1-2625907FA734}" presName="linearFlow" presStyleCnt="0">
        <dgm:presLayoutVars>
          <dgm:resizeHandles val="exact"/>
        </dgm:presLayoutVars>
      </dgm:prSet>
      <dgm:spPr/>
    </dgm:pt>
    <dgm:pt modelId="{EC75521A-AE4C-4750-BC67-674839841D37}" type="pres">
      <dgm:prSet presAssocID="{80E0F2A9-3778-46FB-A92A-59E024EB379A}" presName="node" presStyleLbl="node1" presStyleIdx="0" presStyleCnt="4" custLinFactX="-300000" custLinFactNeighborX="-394056" custLinFactNeighborY="2068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287405-B5AC-4798-A0CE-7DC64146D280}" type="pres">
      <dgm:prSet presAssocID="{6965828B-FA9D-4BE9-B738-2BD9B621D982}" presName="sibTrans" presStyleLbl="sibTrans2D1" presStyleIdx="0" presStyleCnt="3"/>
      <dgm:spPr/>
      <dgm:t>
        <a:bodyPr/>
        <a:lstStyle/>
        <a:p>
          <a:endParaRPr lang="es-EC"/>
        </a:p>
      </dgm:t>
    </dgm:pt>
    <dgm:pt modelId="{4BD12949-3261-470A-BE44-18364829202B}" type="pres">
      <dgm:prSet presAssocID="{6965828B-FA9D-4BE9-B738-2BD9B621D982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B03FB167-5A07-4823-BE88-650643B42A30}" type="pres">
      <dgm:prSet presAssocID="{6D54E8BF-9D54-473D-AF1E-E1B756E1B6D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8D9826-41B4-46A8-839B-5328D21D8BE6}" type="pres">
      <dgm:prSet presAssocID="{18B2D680-7AA0-4BA9-9B93-07C7D00175DE}" presName="sibTrans" presStyleLbl="sibTrans2D1" presStyleIdx="1" presStyleCnt="3"/>
      <dgm:spPr/>
      <dgm:t>
        <a:bodyPr/>
        <a:lstStyle/>
        <a:p>
          <a:endParaRPr lang="es-EC"/>
        </a:p>
      </dgm:t>
    </dgm:pt>
    <dgm:pt modelId="{A67E1E3E-1771-46F5-9F3E-2488528119D4}" type="pres">
      <dgm:prSet presAssocID="{18B2D680-7AA0-4BA9-9B93-07C7D00175DE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457EFDA1-FB00-4270-B041-74B7CC04FF25}" type="pres">
      <dgm:prSet presAssocID="{5C66D62B-D7DC-49CE-93C0-7F3049D92C0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030CD7-EB71-4AAD-BC93-9624AB5792DC}" type="pres">
      <dgm:prSet presAssocID="{C1B29331-9E8F-431D-820A-A0F583803152}" presName="sibTrans" presStyleLbl="sibTrans2D1" presStyleIdx="2" presStyleCnt="3"/>
      <dgm:spPr/>
      <dgm:t>
        <a:bodyPr/>
        <a:lstStyle/>
        <a:p>
          <a:endParaRPr lang="es-EC"/>
        </a:p>
      </dgm:t>
    </dgm:pt>
    <dgm:pt modelId="{D393242C-1F04-49B6-92EE-DC2F0A3EB895}" type="pres">
      <dgm:prSet presAssocID="{C1B29331-9E8F-431D-820A-A0F583803152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0D978544-3478-4873-B3A9-0B6E5CBD5B80}" type="pres">
      <dgm:prSet presAssocID="{7EBE3F10-4CBD-4B40-9C57-ED4E8ABBB2F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B0EFBE-DD9B-4CA7-8C92-A47FCC811BCF}" srcId="{4B90F300-E8B9-4BDA-9FA1-2625907FA734}" destId="{7EBE3F10-4CBD-4B40-9C57-ED4E8ABBB2FF}" srcOrd="3" destOrd="0" parTransId="{DB10C400-8828-405C-9CCE-AC1BA993F32C}" sibTransId="{A54D169E-36C0-48D3-B6E0-E079E8726BAA}"/>
    <dgm:cxn modelId="{F313841F-9F48-4E6F-8F10-D1FEF36EE4DB}" type="presOf" srcId="{6965828B-FA9D-4BE9-B738-2BD9B621D982}" destId="{D7287405-B5AC-4798-A0CE-7DC64146D280}" srcOrd="0" destOrd="0" presId="urn:microsoft.com/office/officeart/2005/8/layout/process2"/>
    <dgm:cxn modelId="{DB3A88CF-88C0-4925-BB59-EE5D7D136289}" type="presOf" srcId="{C1B29331-9E8F-431D-820A-A0F583803152}" destId="{D393242C-1F04-49B6-92EE-DC2F0A3EB895}" srcOrd="1" destOrd="0" presId="urn:microsoft.com/office/officeart/2005/8/layout/process2"/>
    <dgm:cxn modelId="{876E0F75-8094-4427-BBFD-94964FF6A522}" type="presOf" srcId="{18B2D680-7AA0-4BA9-9B93-07C7D00175DE}" destId="{0F8D9826-41B4-46A8-839B-5328D21D8BE6}" srcOrd="0" destOrd="0" presId="urn:microsoft.com/office/officeart/2005/8/layout/process2"/>
    <dgm:cxn modelId="{FB1BDF4B-7D2F-4CFC-805E-9BA7FE47984D}" type="presOf" srcId="{18B2D680-7AA0-4BA9-9B93-07C7D00175DE}" destId="{A67E1E3E-1771-46F5-9F3E-2488528119D4}" srcOrd="1" destOrd="0" presId="urn:microsoft.com/office/officeart/2005/8/layout/process2"/>
    <dgm:cxn modelId="{E92316BE-82A3-45FF-85CE-CE6D67E71A4C}" srcId="{4B90F300-E8B9-4BDA-9FA1-2625907FA734}" destId="{6D54E8BF-9D54-473D-AF1E-E1B756E1B6D5}" srcOrd="1" destOrd="0" parTransId="{F51E5FA1-A256-4BF2-B083-F6312A2C7A55}" sibTransId="{18B2D680-7AA0-4BA9-9B93-07C7D00175DE}"/>
    <dgm:cxn modelId="{B1DAD3A5-6E4D-445A-A739-DB62EBBCA4AC}" type="presOf" srcId="{C1B29331-9E8F-431D-820A-A0F583803152}" destId="{2E030CD7-EB71-4AAD-BC93-9624AB5792DC}" srcOrd="0" destOrd="0" presId="urn:microsoft.com/office/officeart/2005/8/layout/process2"/>
    <dgm:cxn modelId="{BB448832-6927-462F-A5D0-45907079ABAB}" type="presOf" srcId="{6D54E8BF-9D54-473D-AF1E-E1B756E1B6D5}" destId="{B03FB167-5A07-4823-BE88-650643B42A30}" srcOrd="0" destOrd="0" presId="urn:microsoft.com/office/officeart/2005/8/layout/process2"/>
    <dgm:cxn modelId="{BE88F570-7DAB-4FC3-BB66-83A6745A6B1B}" srcId="{4B90F300-E8B9-4BDA-9FA1-2625907FA734}" destId="{5C66D62B-D7DC-49CE-93C0-7F3049D92C04}" srcOrd="2" destOrd="0" parTransId="{0BCA22E0-9BF4-4706-97C2-3AA263F96FC2}" sibTransId="{C1B29331-9E8F-431D-820A-A0F583803152}"/>
    <dgm:cxn modelId="{9C15762F-E264-46CD-8BDC-BE803D61BA0E}" type="presOf" srcId="{5C66D62B-D7DC-49CE-93C0-7F3049D92C04}" destId="{457EFDA1-FB00-4270-B041-74B7CC04FF25}" srcOrd="0" destOrd="0" presId="urn:microsoft.com/office/officeart/2005/8/layout/process2"/>
    <dgm:cxn modelId="{AE3B953B-4A84-4119-A07D-295FCDD0A460}" type="presOf" srcId="{6965828B-FA9D-4BE9-B738-2BD9B621D982}" destId="{4BD12949-3261-470A-BE44-18364829202B}" srcOrd="1" destOrd="0" presId="urn:microsoft.com/office/officeart/2005/8/layout/process2"/>
    <dgm:cxn modelId="{9F0843F4-196B-4AEB-AA77-FE3C40004128}" srcId="{4B90F300-E8B9-4BDA-9FA1-2625907FA734}" destId="{80E0F2A9-3778-46FB-A92A-59E024EB379A}" srcOrd="0" destOrd="0" parTransId="{9E87F36F-CC87-4E80-9F5E-3392FB5894F1}" sibTransId="{6965828B-FA9D-4BE9-B738-2BD9B621D982}"/>
    <dgm:cxn modelId="{12457301-E709-4F39-8C3A-68D549B4B7B9}" type="presOf" srcId="{7EBE3F10-4CBD-4B40-9C57-ED4E8ABBB2FF}" destId="{0D978544-3478-4873-B3A9-0B6E5CBD5B80}" srcOrd="0" destOrd="0" presId="urn:microsoft.com/office/officeart/2005/8/layout/process2"/>
    <dgm:cxn modelId="{2E42B575-AEE6-4318-923E-C246994B1E19}" type="presOf" srcId="{80E0F2A9-3778-46FB-A92A-59E024EB379A}" destId="{EC75521A-AE4C-4750-BC67-674839841D37}" srcOrd="0" destOrd="0" presId="urn:microsoft.com/office/officeart/2005/8/layout/process2"/>
    <dgm:cxn modelId="{882EE111-9BDA-4E6F-BAEB-7C61FC91ADC6}" type="presOf" srcId="{4B90F300-E8B9-4BDA-9FA1-2625907FA734}" destId="{38016617-2B7D-410E-ABEE-7A6A2024BFF7}" srcOrd="0" destOrd="0" presId="urn:microsoft.com/office/officeart/2005/8/layout/process2"/>
    <dgm:cxn modelId="{8886AAD8-319A-4942-B110-CA8DC53DC909}" type="presParOf" srcId="{38016617-2B7D-410E-ABEE-7A6A2024BFF7}" destId="{EC75521A-AE4C-4750-BC67-674839841D37}" srcOrd="0" destOrd="0" presId="urn:microsoft.com/office/officeart/2005/8/layout/process2"/>
    <dgm:cxn modelId="{69025AA1-0376-43CE-9782-B2001D3D3398}" type="presParOf" srcId="{38016617-2B7D-410E-ABEE-7A6A2024BFF7}" destId="{D7287405-B5AC-4798-A0CE-7DC64146D280}" srcOrd="1" destOrd="0" presId="urn:microsoft.com/office/officeart/2005/8/layout/process2"/>
    <dgm:cxn modelId="{B3716C51-A52E-4E71-BB0D-BB7A1A63E8DB}" type="presParOf" srcId="{D7287405-B5AC-4798-A0CE-7DC64146D280}" destId="{4BD12949-3261-470A-BE44-18364829202B}" srcOrd="0" destOrd="0" presId="urn:microsoft.com/office/officeart/2005/8/layout/process2"/>
    <dgm:cxn modelId="{0E68A0F2-6A95-40EE-8A30-964993080DF9}" type="presParOf" srcId="{38016617-2B7D-410E-ABEE-7A6A2024BFF7}" destId="{B03FB167-5A07-4823-BE88-650643B42A30}" srcOrd="2" destOrd="0" presId="urn:microsoft.com/office/officeart/2005/8/layout/process2"/>
    <dgm:cxn modelId="{DBBF2DEE-1510-4279-A568-DDE590E975DE}" type="presParOf" srcId="{38016617-2B7D-410E-ABEE-7A6A2024BFF7}" destId="{0F8D9826-41B4-46A8-839B-5328D21D8BE6}" srcOrd="3" destOrd="0" presId="urn:microsoft.com/office/officeart/2005/8/layout/process2"/>
    <dgm:cxn modelId="{66413CC4-7C25-4AAD-B33A-A5C4005A6CFB}" type="presParOf" srcId="{0F8D9826-41B4-46A8-839B-5328D21D8BE6}" destId="{A67E1E3E-1771-46F5-9F3E-2488528119D4}" srcOrd="0" destOrd="0" presId="urn:microsoft.com/office/officeart/2005/8/layout/process2"/>
    <dgm:cxn modelId="{3EB5304D-ED7E-4D4A-82B2-81CD45BADF3A}" type="presParOf" srcId="{38016617-2B7D-410E-ABEE-7A6A2024BFF7}" destId="{457EFDA1-FB00-4270-B041-74B7CC04FF25}" srcOrd="4" destOrd="0" presId="urn:microsoft.com/office/officeart/2005/8/layout/process2"/>
    <dgm:cxn modelId="{F32D61B2-7AD9-424E-8BFC-6D26386B2DA3}" type="presParOf" srcId="{38016617-2B7D-410E-ABEE-7A6A2024BFF7}" destId="{2E030CD7-EB71-4AAD-BC93-9624AB5792DC}" srcOrd="5" destOrd="0" presId="urn:microsoft.com/office/officeart/2005/8/layout/process2"/>
    <dgm:cxn modelId="{0BFADDEA-62CF-4EEC-9459-8962FFBF6500}" type="presParOf" srcId="{2E030CD7-EB71-4AAD-BC93-9624AB5792DC}" destId="{D393242C-1F04-49B6-92EE-DC2F0A3EB895}" srcOrd="0" destOrd="0" presId="urn:microsoft.com/office/officeart/2005/8/layout/process2"/>
    <dgm:cxn modelId="{147B6A5A-4380-4D72-86F4-7D4386E6A535}" type="presParOf" srcId="{38016617-2B7D-410E-ABEE-7A6A2024BFF7}" destId="{0D978544-3478-4873-B3A9-0B6E5CBD5B80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B90F300-E8B9-4BDA-9FA1-2625907FA73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80E0F2A9-3778-46FB-A92A-59E024EB379A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E87F36F-CC87-4E80-9F5E-3392FB5894F1}" type="parTrans" cxnId="{9F0843F4-196B-4AEB-AA77-FE3C40004128}">
      <dgm:prSet/>
      <dgm:spPr/>
      <dgm:t>
        <a:bodyPr/>
        <a:lstStyle/>
        <a:p>
          <a:endParaRPr lang="es-EC"/>
        </a:p>
      </dgm:t>
    </dgm:pt>
    <dgm:pt modelId="{6965828B-FA9D-4BE9-B738-2BD9B621D982}" type="sibTrans" cxnId="{9F0843F4-196B-4AEB-AA77-FE3C40004128}">
      <dgm:prSet/>
      <dgm:spPr/>
      <dgm:t>
        <a:bodyPr/>
        <a:lstStyle/>
        <a:p>
          <a:endParaRPr lang="es-EC"/>
        </a:p>
      </dgm:t>
    </dgm:pt>
    <dgm:pt modelId="{6D54E8BF-9D54-473D-AF1E-E1B756E1B6D5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51E5FA1-A256-4BF2-B083-F6312A2C7A55}" type="parTrans" cxnId="{E92316BE-82A3-45FF-85CE-CE6D67E71A4C}">
      <dgm:prSet/>
      <dgm:spPr/>
      <dgm:t>
        <a:bodyPr/>
        <a:lstStyle/>
        <a:p>
          <a:endParaRPr lang="es-EC"/>
        </a:p>
      </dgm:t>
    </dgm:pt>
    <dgm:pt modelId="{18B2D680-7AA0-4BA9-9B93-07C7D00175DE}" type="sibTrans" cxnId="{E92316BE-82A3-45FF-85CE-CE6D67E71A4C}">
      <dgm:prSet/>
      <dgm:spPr/>
      <dgm:t>
        <a:bodyPr/>
        <a:lstStyle/>
        <a:p>
          <a:endParaRPr lang="es-EC"/>
        </a:p>
      </dgm:t>
    </dgm:pt>
    <dgm:pt modelId="{5C66D62B-D7DC-49CE-93C0-7F3049D92C04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0BCA22E0-9BF4-4706-97C2-3AA263F96FC2}" type="parTrans" cxnId="{BE88F570-7DAB-4FC3-BB66-83A6745A6B1B}">
      <dgm:prSet/>
      <dgm:spPr/>
      <dgm:t>
        <a:bodyPr/>
        <a:lstStyle/>
        <a:p>
          <a:endParaRPr lang="es-EC"/>
        </a:p>
      </dgm:t>
    </dgm:pt>
    <dgm:pt modelId="{C1B29331-9E8F-431D-820A-A0F583803152}" type="sibTrans" cxnId="{BE88F570-7DAB-4FC3-BB66-83A6745A6B1B}">
      <dgm:prSet/>
      <dgm:spPr/>
      <dgm:t>
        <a:bodyPr/>
        <a:lstStyle/>
        <a:p>
          <a:endParaRPr lang="es-EC"/>
        </a:p>
      </dgm:t>
    </dgm:pt>
    <dgm:pt modelId="{38016617-2B7D-410E-ABEE-7A6A2024BFF7}" type="pres">
      <dgm:prSet presAssocID="{4B90F300-E8B9-4BDA-9FA1-2625907FA734}" presName="linearFlow" presStyleCnt="0">
        <dgm:presLayoutVars>
          <dgm:resizeHandles val="exact"/>
        </dgm:presLayoutVars>
      </dgm:prSet>
      <dgm:spPr/>
    </dgm:pt>
    <dgm:pt modelId="{EC75521A-AE4C-4750-BC67-674839841D37}" type="pres">
      <dgm:prSet presAssocID="{80E0F2A9-3778-46FB-A92A-59E024EB379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287405-B5AC-4798-A0CE-7DC64146D280}" type="pres">
      <dgm:prSet presAssocID="{6965828B-FA9D-4BE9-B738-2BD9B621D982}" presName="sibTrans" presStyleLbl="sibTrans2D1" presStyleIdx="0" presStyleCnt="2"/>
      <dgm:spPr/>
      <dgm:t>
        <a:bodyPr/>
        <a:lstStyle/>
        <a:p>
          <a:endParaRPr lang="es-EC"/>
        </a:p>
      </dgm:t>
    </dgm:pt>
    <dgm:pt modelId="{4BD12949-3261-470A-BE44-18364829202B}" type="pres">
      <dgm:prSet presAssocID="{6965828B-FA9D-4BE9-B738-2BD9B621D982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B03FB167-5A07-4823-BE88-650643B42A30}" type="pres">
      <dgm:prSet presAssocID="{6D54E8BF-9D54-473D-AF1E-E1B756E1B6D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8D9826-41B4-46A8-839B-5328D21D8BE6}" type="pres">
      <dgm:prSet presAssocID="{18B2D680-7AA0-4BA9-9B93-07C7D00175DE}" presName="sibTrans" presStyleLbl="sibTrans2D1" presStyleIdx="1" presStyleCnt="2"/>
      <dgm:spPr/>
      <dgm:t>
        <a:bodyPr/>
        <a:lstStyle/>
        <a:p>
          <a:endParaRPr lang="es-EC"/>
        </a:p>
      </dgm:t>
    </dgm:pt>
    <dgm:pt modelId="{A67E1E3E-1771-46F5-9F3E-2488528119D4}" type="pres">
      <dgm:prSet presAssocID="{18B2D680-7AA0-4BA9-9B93-07C7D00175DE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457EFDA1-FB00-4270-B041-74B7CC04FF25}" type="pres">
      <dgm:prSet presAssocID="{5C66D62B-D7DC-49CE-93C0-7F3049D92C0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E121121-B40A-4AD3-998F-02572B8B5D97}" type="presOf" srcId="{80E0F2A9-3778-46FB-A92A-59E024EB379A}" destId="{EC75521A-AE4C-4750-BC67-674839841D37}" srcOrd="0" destOrd="0" presId="urn:microsoft.com/office/officeart/2005/8/layout/process2"/>
    <dgm:cxn modelId="{DB58BC3C-63D5-4FEA-8261-B044E37708CE}" type="presOf" srcId="{6D54E8BF-9D54-473D-AF1E-E1B756E1B6D5}" destId="{B03FB167-5A07-4823-BE88-650643B42A30}" srcOrd="0" destOrd="0" presId="urn:microsoft.com/office/officeart/2005/8/layout/process2"/>
    <dgm:cxn modelId="{D70EDEE0-23A5-4D70-AF37-92A9FCE05243}" type="presOf" srcId="{5C66D62B-D7DC-49CE-93C0-7F3049D92C04}" destId="{457EFDA1-FB00-4270-B041-74B7CC04FF25}" srcOrd="0" destOrd="0" presId="urn:microsoft.com/office/officeart/2005/8/layout/process2"/>
    <dgm:cxn modelId="{E92316BE-82A3-45FF-85CE-CE6D67E71A4C}" srcId="{4B90F300-E8B9-4BDA-9FA1-2625907FA734}" destId="{6D54E8BF-9D54-473D-AF1E-E1B756E1B6D5}" srcOrd="1" destOrd="0" parTransId="{F51E5FA1-A256-4BF2-B083-F6312A2C7A55}" sibTransId="{18B2D680-7AA0-4BA9-9B93-07C7D00175DE}"/>
    <dgm:cxn modelId="{A48E11EC-2249-428F-8C15-CBDED1A9A287}" type="presOf" srcId="{6965828B-FA9D-4BE9-B738-2BD9B621D982}" destId="{D7287405-B5AC-4798-A0CE-7DC64146D280}" srcOrd="0" destOrd="0" presId="urn:microsoft.com/office/officeart/2005/8/layout/process2"/>
    <dgm:cxn modelId="{3CB7C726-D95F-4016-8C12-C979A7FA1A67}" type="presOf" srcId="{18B2D680-7AA0-4BA9-9B93-07C7D00175DE}" destId="{A67E1E3E-1771-46F5-9F3E-2488528119D4}" srcOrd="1" destOrd="0" presId="urn:microsoft.com/office/officeart/2005/8/layout/process2"/>
    <dgm:cxn modelId="{B85FD67B-6EC3-4B26-9836-EE9CD35A7BBC}" type="presOf" srcId="{6965828B-FA9D-4BE9-B738-2BD9B621D982}" destId="{4BD12949-3261-470A-BE44-18364829202B}" srcOrd="1" destOrd="0" presId="urn:microsoft.com/office/officeart/2005/8/layout/process2"/>
    <dgm:cxn modelId="{BE88F570-7DAB-4FC3-BB66-83A6745A6B1B}" srcId="{4B90F300-E8B9-4BDA-9FA1-2625907FA734}" destId="{5C66D62B-D7DC-49CE-93C0-7F3049D92C04}" srcOrd="2" destOrd="0" parTransId="{0BCA22E0-9BF4-4706-97C2-3AA263F96FC2}" sibTransId="{C1B29331-9E8F-431D-820A-A0F583803152}"/>
    <dgm:cxn modelId="{A0EB0C58-53EC-4942-B594-C6529B7BDB40}" type="presOf" srcId="{18B2D680-7AA0-4BA9-9B93-07C7D00175DE}" destId="{0F8D9826-41B4-46A8-839B-5328D21D8BE6}" srcOrd="0" destOrd="0" presId="urn:microsoft.com/office/officeart/2005/8/layout/process2"/>
    <dgm:cxn modelId="{9F0843F4-196B-4AEB-AA77-FE3C40004128}" srcId="{4B90F300-E8B9-4BDA-9FA1-2625907FA734}" destId="{80E0F2A9-3778-46FB-A92A-59E024EB379A}" srcOrd="0" destOrd="0" parTransId="{9E87F36F-CC87-4E80-9F5E-3392FB5894F1}" sibTransId="{6965828B-FA9D-4BE9-B738-2BD9B621D982}"/>
    <dgm:cxn modelId="{D09219B0-6069-4A43-9EC6-2EC7F3A1A50F}" type="presOf" srcId="{4B90F300-E8B9-4BDA-9FA1-2625907FA734}" destId="{38016617-2B7D-410E-ABEE-7A6A2024BFF7}" srcOrd="0" destOrd="0" presId="urn:microsoft.com/office/officeart/2005/8/layout/process2"/>
    <dgm:cxn modelId="{C0A64D35-9C98-49E6-B908-897B74AE045E}" type="presParOf" srcId="{38016617-2B7D-410E-ABEE-7A6A2024BFF7}" destId="{EC75521A-AE4C-4750-BC67-674839841D37}" srcOrd="0" destOrd="0" presId="urn:microsoft.com/office/officeart/2005/8/layout/process2"/>
    <dgm:cxn modelId="{01B0126E-3D3B-4AF7-A7A1-4F1FD8AEBE62}" type="presParOf" srcId="{38016617-2B7D-410E-ABEE-7A6A2024BFF7}" destId="{D7287405-B5AC-4798-A0CE-7DC64146D280}" srcOrd="1" destOrd="0" presId="urn:microsoft.com/office/officeart/2005/8/layout/process2"/>
    <dgm:cxn modelId="{81B0E4FD-7B67-4B4B-822B-5EAC8772D996}" type="presParOf" srcId="{D7287405-B5AC-4798-A0CE-7DC64146D280}" destId="{4BD12949-3261-470A-BE44-18364829202B}" srcOrd="0" destOrd="0" presId="urn:microsoft.com/office/officeart/2005/8/layout/process2"/>
    <dgm:cxn modelId="{1A94DD4E-F741-44C4-AC2E-3D00DC82C2C9}" type="presParOf" srcId="{38016617-2B7D-410E-ABEE-7A6A2024BFF7}" destId="{B03FB167-5A07-4823-BE88-650643B42A30}" srcOrd="2" destOrd="0" presId="urn:microsoft.com/office/officeart/2005/8/layout/process2"/>
    <dgm:cxn modelId="{F8BCEDE8-8CB8-4505-8D61-3423AD7DB959}" type="presParOf" srcId="{38016617-2B7D-410E-ABEE-7A6A2024BFF7}" destId="{0F8D9826-41B4-46A8-839B-5328D21D8BE6}" srcOrd="3" destOrd="0" presId="urn:microsoft.com/office/officeart/2005/8/layout/process2"/>
    <dgm:cxn modelId="{10C2B1B6-53B1-4B08-A312-BAF8ADEABC9D}" type="presParOf" srcId="{0F8D9826-41B4-46A8-839B-5328D21D8BE6}" destId="{A67E1E3E-1771-46F5-9F3E-2488528119D4}" srcOrd="0" destOrd="0" presId="urn:microsoft.com/office/officeart/2005/8/layout/process2"/>
    <dgm:cxn modelId="{324BC396-0DC2-4BBB-AA77-5E810F591C65}" type="presParOf" srcId="{38016617-2B7D-410E-ABEE-7A6A2024BFF7}" destId="{457EFDA1-FB00-4270-B041-74B7CC04FF2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1726FD-EAC7-4722-B7B0-8B4BFCDF4F16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6C03BD58-068B-427C-8F61-D0D688D856A9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754BDB-A509-47B6-8664-943D97F4C0FD}" type="parTrans" cxnId="{2FA4128E-8AC7-4A05-88BF-B7338B407AC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54AC43-B967-4A16-83B3-8388F5CB4404}" type="sibTrans" cxnId="{2FA4128E-8AC7-4A05-88BF-B7338B407AC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6EF5E3-2BEF-4466-A3E1-1F6FA37CB711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Leishmaniasis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AA8274-AA6B-4B93-9EFB-788DA7A8BB3F}" type="parTrans" cxnId="{A6B17332-F380-4425-AD0D-7316EE27A51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08295A-9E0F-43FB-B99A-7A1B04F34D0C}" type="sibTrans" cxnId="{A6B17332-F380-4425-AD0D-7316EE27A51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7E8791-A41E-4D96-9198-74E676A25467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100 mil habitantes (Incidencia)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B47E36-E952-4481-AD8D-A789CB655BAA}" type="parTrans" cxnId="{E3E341FD-DB7B-4C41-A07E-609BA6676A7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46858-60FB-4DD1-A96A-6C3793AE61DF}" type="sibTrans" cxnId="{E3E341FD-DB7B-4C41-A07E-609BA6676A7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E3B676-C127-4631-8B9E-F0806CDFC298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1632 (Ocurrencia nueva)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21CCC2-9BC4-4BEB-93C5-0CF76B5FA545}" type="parTrans" cxnId="{EDE19DDF-8F3E-4559-ADD3-123E35312D17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9C7EEC-122B-43C4-B66B-5B754DBF23A1}" type="sibTrans" cxnId="{EDE19DDF-8F3E-4559-ADD3-123E35312D17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23E39A-C9DB-4776-9576-2FA01F2C6E64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22 provincias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331D41-992D-4836-B6AA-E84CAB511C8C}" type="parTrans" cxnId="{374459BA-D910-4496-9829-9E1C02143FB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5DAB1F-312B-4A8D-9635-AAE8349E4969}" type="sibTrans" cxnId="{374459BA-D910-4496-9829-9E1C02143FB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6F5CF9-948E-4C7A-890B-EE0DC39CECBD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AF8C32-16AA-4D05-BA49-FC4EA4BB26BB}" type="parTrans" cxnId="{493B00AF-16D3-48AF-BAA9-AD796BE33190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280D3F-E1BE-4F06-AE91-E0B191691D23}" type="sibTrans" cxnId="{493B00AF-16D3-48AF-BAA9-AD796BE33190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CCDFED-DBF8-40A2-BED6-D6F1C8AE98D1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Pichincha, Imbabura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4CB59D-5F54-4E5D-A3DC-A716A3D4D303}" type="parTrans" cxnId="{1FDC1EC8-FEDD-4341-B45C-EB3D8EE1288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6440E5-3F16-4F5C-B3AB-F20E59651402}" type="sibTrans" cxnId="{1FDC1EC8-FEDD-4341-B45C-EB3D8EE1288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46479E-22FB-47FE-BE5A-B4456279E1C8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Esmeraldas, Manabí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CBC395-CEC1-44E6-AA69-91131FF4E486}" type="parTrans" cxnId="{60CCC76C-D256-4E8A-A62F-60BB90F5DEAA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8F1260-DEC0-4233-8450-A9669C6A127B}" type="sibTrans" cxnId="{60CCC76C-D256-4E8A-A62F-60BB90F5DEAA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22A4BF-3CB4-4714-9EA6-7F0DE30CF5F3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62723-8177-4C14-AB30-2C5AEDA54B9B}" type="parTrans" cxnId="{D5C2058F-FE62-4EEA-82C7-5BE0737C5AE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AB418C-B0CE-4F36-A0A1-3B67E8D86F7B}" type="sibTrans" cxnId="{D5C2058F-FE62-4EEA-82C7-5BE0737C5AE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A4F31F-4F9C-466B-AD8A-08E9B7093F40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Sucumbíos,</a:t>
          </a:r>
        </a:p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Orellana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DABCC5-42EB-49B3-8BA6-F9341949FFBD}" type="parTrans" cxnId="{82934720-E83D-434E-9CE2-19AC658E6ED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0D90C-71CA-406C-B6E0-2EC1235C68C9}" type="sibTrans" cxnId="{82934720-E83D-434E-9CE2-19AC658E6ED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84C2D4-EDF0-43F6-BADE-CDD6FC46A048}">
      <dgm:prSet phldrT="[Texto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BD2D4F-FD8E-4802-A03F-7B7FDBFF2EE8}" type="parTrans" cxnId="{81242148-DE63-42BC-8ACA-8555EC9D198E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6A2738-2E7F-4A34-94F3-AFA9306E4C9D}" type="sibTrans" cxnId="{81242148-DE63-42BC-8ACA-8555EC9D198E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B1071E-2395-4915-8C95-58ADAEED32B6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Antropo zoonótica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819790-F2E4-4BC4-BC4B-B1904288F786}" type="parTrans" cxnId="{17E5B340-9E6B-43E4-8161-5FC2F6B5463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C7E263-5B24-45ED-9255-88CEF6C69A3C}" type="sibTrans" cxnId="{17E5B340-9E6B-43E4-8161-5FC2F6B5463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0E9917-3584-4599-90CF-9AD74717922D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Registrada junto con: Dengue, Paludismo y Chicungunya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AB45CF-ED81-4DDC-B892-4190806A2FB9}" type="parTrans" cxnId="{1363BB61-1CB7-41E7-B452-360792E2A9D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12F021-D04A-48D1-B013-2512F37A3BFA}" type="sibTrans" cxnId="{1363BB61-1CB7-41E7-B452-360792E2A9D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F2019E-3261-4FA1-B235-4845F8531CE7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Relación: Terremoto 2016, Fenómeno del Niño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DDE6B1-1840-4629-AAB8-590C407D7507}" type="parTrans" cxnId="{2443D083-0A7C-4FF1-9311-0E2967393F08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23A1F-5860-4565-AB73-322EB0314D95}" type="sibTrans" cxnId="{2443D083-0A7C-4FF1-9311-0E2967393F08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B9EAEA-C6F9-4CD9-9316-F1C9B6F413EE}" type="pres">
      <dgm:prSet presAssocID="{151726FD-EAC7-4722-B7B0-8B4BFCDF4F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AC7E3CFF-BBDE-466D-B99D-E0710B35259A}" type="pres">
      <dgm:prSet presAssocID="{6C03BD58-068B-427C-8F61-D0D688D856A9}" presName="hierRoot1" presStyleCnt="0">
        <dgm:presLayoutVars>
          <dgm:hierBranch val="init"/>
        </dgm:presLayoutVars>
      </dgm:prSet>
      <dgm:spPr/>
    </dgm:pt>
    <dgm:pt modelId="{F35CE54A-B388-4852-8508-EA57DB3AC73E}" type="pres">
      <dgm:prSet presAssocID="{6C03BD58-068B-427C-8F61-D0D688D856A9}" presName="rootComposite1" presStyleCnt="0"/>
      <dgm:spPr/>
    </dgm:pt>
    <dgm:pt modelId="{A6F0F87B-25C8-448C-844E-3416E3D49335}" type="pres">
      <dgm:prSet presAssocID="{6C03BD58-068B-427C-8F61-D0D688D856A9}" presName="rootText1" presStyleLbl="node0" presStyleIdx="0" presStyleCnt="1" custScaleX="106730" custScaleY="12940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1494CDC-EAC3-4AA9-BF86-60AE76AE1690}" type="pres">
      <dgm:prSet presAssocID="{6C03BD58-068B-427C-8F61-D0D688D856A9}" presName="rootConnector1" presStyleLbl="node1" presStyleIdx="0" presStyleCnt="0"/>
      <dgm:spPr/>
      <dgm:t>
        <a:bodyPr/>
        <a:lstStyle/>
        <a:p>
          <a:endParaRPr lang="es-EC"/>
        </a:p>
      </dgm:t>
    </dgm:pt>
    <dgm:pt modelId="{3D36785B-4EEE-4F23-8F92-0652A4F35AAC}" type="pres">
      <dgm:prSet presAssocID="{6C03BD58-068B-427C-8F61-D0D688D856A9}" presName="hierChild2" presStyleCnt="0"/>
      <dgm:spPr/>
    </dgm:pt>
    <dgm:pt modelId="{D491E58D-410C-42B9-9386-B367A49F9F1D}" type="pres">
      <dgm:prSet presAssocID="{ABAA8274-AA6B-4B93-9EFB-788DA7A8BB3F}" presName="Name37" presStyleLbl="parChTrans1D2" presStyleIdx="0" presStyleCnt="3" custSzX="4095447" custSzY="195028"/>
      <dgm:spPr/>
      <dgm:t>
        <a:bodyPr/>
        <a:lstStyle/>
        <a:p>
          <a:endParaRPr lang="es-EC"/>
        </a:p>
      </dgm:t>
    </dgm:pt>
    <dgm:pt modelId="{84BE746D-0263-4350-9AFD-8366D6044154}" type="pres">
      <dgm:prSet presAssocID="{FD6EF5E3-2BEF-4466-A3E1-1F6FA37CB711}" presName="hierRoot2" presStyleCnt="0">
        <dgm:presLayoutVars>
          <dgm:hierBranch val="init"/>
        </dgm:presLayoutVars>
      </dgm:prSet>
      <dgm:spPr/>
    </dgm:pt>
    <dgm:pt modelId="{CD9DB76A-5FE4-4803-AA09-E683E64E78EE}" type="pres">
      <dgm:prSet presAssocID="{FD6EF5E3-2BEF-4466-A3E1-1F6FA37CB711}" presName="rootComposite" presStyleCnt="0"/>
      <dgm:spPr/>
    </dgm:pt>
    <dgm:pt modelId="{24CE0E9A-443A-45DB-8E54-36807D3D0181}" type="pres">
      <dgm:prSet presAssocID="{FD6EF5E3-2BEF-4466-A3E1-1F6FA37CB711}" presName="rootText" presStyleLbl="node2" presStyleIdx="0" presStyleCnt="3" custScaleX="89504" custScaleY="52273" custLinFactNeighborX="-3886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E6301A4-BB54-4A05-9E74-DD1BA3AACDE6}" type="pres">
      <dgm:prSet presAssocID="{FD6EF5E3-2BEF-4466-A3E1-1F6FA37CB711}" presName="rootConnector" presStyleLbl="node2" presStyleIdx="0" presStyleCnt="3"/>
      <dgm:spPr/>
      <dgm:t>
        <a:bodyPr/>
        <a:lstStyle/>
        <a:p>
          <a:endParaRPr lang="es-EC"/>
        </a:p>
      </dgm:t>
    </dgm:pt>
    <dgm:pt modelId="{98116E7F-EAC7-4474-871C-761C8D6B2FDD}" type="pres">
      <dgm:prSet presAssocID="{FD6EF5E3-2BEF-4466-A3E1-1F6FA37CB711}" presName="hierChild4" presStyleCnt="0"/>
      <dgm:spPr/>
    </dgm:pt>
    <dgm:pt modelId="{0952882B-B65E-4EC4-93B4-4194CF801079}" type="pres">
      <dgm:prSet presAssocID="{81B47E36-E952-4481-AD8D-A789CB655BAA}" presName="Name37" presStyleLbl="parChTrans1D3" presStyleIdx="0" presStyleCnt="6" custSzX="130214" custSzY="427205"/>
      <dgm:spPr/>
      <dgm:t>
        <a:bodyPr/>
        <a:lstStyle/>
        <a:p>
          <a:endParaRPr lang="es-EC"/>
        </a:p>
      </dgm:t>
    </dgm:pt>
    <dgm:pt modelId="{C855D6E1-DC21-4D94-B991-FA97881127C9}" type="pres">
      <dgm:prSet presAssocID="{D67E8791-A41E-4D96-9198-74E676A25467}" presName="hierRoot2" presStyleCnt="0">
        <dgm:presLayoutVars>
          <dgm:hierBranch val="init"/>
        </dgm:presLayoutVars>
      </dgm:prSet>
      <dgm:spPr/>
    </dgm:pt>
    <dgm:pt modelId="{815E09B2-3BD0-411B-92FA-9B0A4EF67A61}" type="pres">
      <dgm:prSet presAssocID="{D67E8791-A41E-4D96-9198-74E676A25467}" presName="rootComposite" presStyleCnt="0"/>
      <dgm:spPr/>
    </dgm:pt>
    <dgm:pt modelId="{8A71DDAB-7431-4565-B948-7513030B3C57}" type="pres">
      <dgm:prSet presAssocID="{D67E8791-A41E-4D96-9198-74E676A25467}" presName="rootText" presStyleLbl="node3" presStyleIdx="0" presStyleCnt="6" custScaleX="64333" custScaleY="77885" custLinFactNeighborX="-3886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B2B4D25-B8F3-4405-BF04-EFA74128E4D1}" type="pres">
      <dgm:prSet presAssocID="{D67E8791-A41E-4D96-9198-74E676A25467}" presName="rootConnector" presStyleLbl="node3" presStyleIdx="0" presStyleCnt="6"/>
      <dgm:spPr/>
      <dgm:t>
        <a:bodyPr/>
        <a:lstStyle/>
        <a:p>
          <a:endParaRPr lang="es-EC"/>
        </a:p>
      </dgm:t>
    </dgm:pt>
    <dgm:pt modelId="{2665FD5B-85C3-4821-B64A-2BE4617C8D64}" type="pres">
      <dgm:prSet presAssocID="{D67E8791-A41E-4D96-9198-74E676A25467}" presName="hierChild4" presStyleCnt="0"/>
      <dgm:spPr/>
    </dgm:pt>
    <dgm:pt modelId="{BAC10F85-4A67-413D-BC33-B0A51F6C8358}" type="pres">
      <dgm:prSet presAssocID="{D67E8791-A41E-4D96-9198-74E676A25467}" presName="hierChild5" presStyleCnt="0"/>
      <dgm:spPr/>
    </dgm:pt>
    <dgm:pt modelId="{8844FE85-6533-4DD9-A27F-EF12A8AA6378}" type="pres">
      <dgm:prSet presAssocID="{7321CCC2-9BC4-4BEB-93C5-0CF76B5FA545}" presName="Name37" presStyleLbl="parChTrans1D3" presStyleIdx="1" presStyleCnt="6" custSzX="130214" custSzY="1086588"/>
      <dgm:spPr/>
      <dgm:t>
        <a:bodyPr/>
        <a:lstStyle/>
        <a:p>
          <a:endParaRPr lang="es-EC"/>
        </a:p>
      </dgm:t>
    </dgm:pt>
    <dgm:pt modelId="{D3422A34-F937-4B76-9A2D-FCFAB64BCCC9}" type="pres">
      <dgm:prSet presAssocID="{38E3B676-C127-4631-8B9E-F0806CDFC298}" presName="hierRoot2" presStyleCnt="0">
        <dgm:presLayoutVars>
          <dgm:hierBranch val="init"/>
        </dgm:presLayoutVars>
      </dgm:prSet>
      <dgm:spPr/>
    </dgm:pt>
    <dgm:pt modelId="{C9DA4BB4-6580-4EDA-901B-5B983D471037}" type="pres">
      <dgm:prSet presAssocID="{38E3B676-C127-4631-8B9E-F0806CDFC298}" presName="rootComposite" presStyleCnt="0"/>
      <dgm:spPr/>
    </dgm:pt>
    <dgm:pt modelId="{9D44FCA5-27B4-414F-8E67-65D1C7C81C66}" type="pres">
      <dgm:prSet presAssocID="{38E3B676-C127-4631-8B9E-F0806CDFC298}" presName="rootText" presStyleLbl="node3" presStyleIdx="1" presStyleCnt="6" custScaleX="64333" custScaleY="78410" custLinFactNeighborX="-3886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C2C2D92-650D-420F-87D3-3B896019DFA4}" type="pres">
      <dgm:prSet presAssocID="{38E3B676-C127-4631-8B9E-F0806CDFC298}" presName="rootConnector" presStyleLbl="node3" presStyleIdx="1" presStyleCnt="6"/>
      <dgm:spPr/>
      <dgm:t>
        <a:bodyPr/>
        <a:lstStyle/>
        <a:p>
          <a:endParaRPr lang="es-EC"/>
        </a:p>
      </dgm:t>
    </dgm:pt>
    <dgm:pt modelId="{305DB556-63DB-4F39-9AA1-3BBD2EC05338}" type="pres">
      <dgm:prSet presAssocID="{38E3B676-C127-4631-8B9E-F0806CDFC298}" presName="hierChild4" presStyleCnt="0"/>
      <dgm:spPr/>
    </dgm:pt>
    <dgm:pt modelId="{C4AEE472-2D88-47E1-BFA9-22FB397B8310}" type="pres">
      <dgm:prSet presAssocID="{38E3B676-C127-4631-8B9E-F0806CDFC298}" presName="hierChild5" presStyleCnt="0"/>
      <dgm:spPr/>
    </dgm:pt>
    <dgm:pt modelId="{BD40A643-DA96-40EF-8221-509D5CB03BA4}" type="pres">
      <dgm:prSet presAssocID="{BCAB45CF-ED81-4DDC-B892-4190806A2FB9}" presName="Name37" presStyleLbl="parChTrans1D3" presStyleIdx="2" presStyleCnt="6"/>
      <dgm:spPr/>
      <dgm:t>
        <a:bodyPr/>
        <a:lstStyle/>
        <a:p>
          <a:endParaRPr lang="es-EC"/>
        </a:p>
      </dgm:t>
    </dgm:pt>
    <dgm:pt modelId="{4E199C6C-9770-4095-9810-72118CBEB6CA}" type="pres">
      <dgm:prSet presAssocID="{760E9917-3584-4599-90CF-9AD74717922D}" presName="hierRoot2" presStyleCnt="0">
        <dgm:presLayoutVars>
          <dgm:hierBranch val="init"/>
        </dgm:presLayoutVars>
      </dgm:prSet>
      <dgm:spPr/>
    </dgm:pt>
    <dgm:pt modelId="{B638052F-C7B0-4794-BB55-206484FE1919}" type="pres">
      <dgm:prSet presAssocID="{760E9917-3584-4599-90CF-9AD74717922D}" presName="rootComposite" presStyleCnt="0"/>
      <dgm:spPr/>
    </dgm:pt>
    <dgm:pt modelId="{3A7DC152-F987-463B-8270-69C7F218AC44}" type="pres">
      <dgm:prSet presAssocID="{760E9917-3584-4599-90CF-9AD74717922D}" presName="rootText" presStyleLbl="node3" presStyleIdx="2" presStyleCnt="6" custLinFactNeighborX="-3886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60E7792-188A-4AEB-B91B-B0FAF271E2FB}" type="pres">
      <dgm:prSet presAssocID="{760E9917-3584-4599-90CF-9AD74717922D}" presName="rootConnector" presStyleLbl="node3" presStyleIdx="2" presStyleCnt="6"/>
      <dgm:spPr/>
      <dgm:t>
        <a:bodyPr/>
        <a:lstStyle/>
        <a:p>
          <a:endParaRPr lang="es-EC"/>
        </a:p>
      </dgm:t>
    </dgm:pt>
    <dgm:pt modelId="{E1BCE5C6-15AE-452E-AAAA-3989FC6B80FD}" type="pres">
      <dgm:prSet presAssocID="{760E9917-3584-4599-90CF-9AD74717922D}" presName="hierChild4" presStyleCnt="0"/>
      <dgm:spPr/>
    </dgm:pt>
    <dgm:pt modelId="{8FC42921-B32F-4297-8764-472033630611}" type="pres">
      <dgm:prSet presAssocID="{760E9917-3584-4599-90CF-9AD74717922D}" presName="hierChild5" presStyleCnt="0"/>
      <dgm:spPr/>
    </dgm:pt>
    <dgm:pt modelId="{E7DDD799-92A5-4969-BAFE-D4952ACFEDE2}" type="pres">
      <dgm:prSet presAssocID="{FD6EF5E3-2BEF-4466-A3E1-1F6FA37CB711}" presName="hierChild5" presStyleCnt="0"/>
      <dgm:spPr/>
    </dgm:pt>
    <dgm:pt modelId="{0EEA2318-A752-491E-9F5B-4D9435158AAA}" type="pres">
      <dgm:prSet presAssocID="{D3331D41-992D-4836-B6AA-E84CAB511C8C}" presName="Name37" presStyleLbl="parChTrans1D2" presStyleIdx="1" presStyleCnt="3" custSzX="960121" custSzY="205509"/>
      <dgm:spPr/>
      <dgm:t>
        <a:bodyPr/>
        <a:lstStyle/>
        <a:p>
          <a:endParaRPr lang="es-EC"/>
        </a:p>
      </dgm:t>
    </dgm:pt>
    <dgm:pt modelId="{81482A8A-09DE-4225-9337-0C876F5A29E8}" type="pres">
      <dgm:prSet presAssocID="{6E23E39A-C9DB-4776-9576-2FA01F2C6E64}" presName="hierRoot2" presStyleCnt="0">
        <dgm:presLayoutVars>
          <dgm:hierBranch val="init"/>
        </dgm:presLayoutVars>
      </dgm:prSet>
      <dgm:spPr/>
    </dgm:pt>
    <dgm:pt modelId="{3C673CCE-331D-4455-AA59-F5B2B3C1DF1C}" type="pres">
      <dgm:prSet presAssocID="{6E23E39A-C9DB-4776-9576-2FA01F2C6E64}" presName="rootComposite" presStyleCnt="0"/>
      <dgm:spPr/>
    </dgm:pt>
    <dgm:pt modelId="{F3CEE31D-BF4D-4940-B86A-F1F2F182BDBA}" type="pres">
      <dgm:prSet presAssocID="{6E23E39A-C9DB-4776-9576-2FA01F2C6E64}" presName="rootText" presStyleLbl="node2" presStyleIdx="1" presStyleCnt="3" custScaleX="90489" custScaleY="52273" custLinFactNeighborX="-50140" custLinFactNeighborY="225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1250ACD-8A0C-49E1-9E3A-F6AAAD481BA3}" type="pres">
      <dgm:prSet presAssocID="{6E23E39A-C9DB-4776-9576-2FA01F2C6E64}" presName="rootConnector" presStyleLbl="node2" presStyleIdx="1" presStyleCnt="3"/>
      <dgm:spPr/>
      <dgm:t>
        <a:bodyPr/>
        <a:lstStyle/>
        <a:p>
          <a:endParaRPr lang="es-EC"/>
        </a:p>
      </dgm:t>
    </dgm:pt>
    <dgm:pt modelId="{2097A09B-025C-4F8E-A03F-4011F0BD7B9C}" type="pres">
      <dgm:prSet presAssocID="{6E23E39A-C9DB-4776-9576-2FA01F2C6E64}" presName="hierChild4" presStyleCnt="0"/>
      <dgm:spPr/>
    </dgm:pt>
    <dgm:pt modelId="{A1630EFA-B59A-4602-B3D7-39FE832C23A1}" type="pres">
      <dgm:prSet presAssocID="{6AAF8C32-16AA-4D05-BA49-FC4EA4BB26BB}" presName="Name37" presStyleLbl="parChTrans1D3" presStyleIdx="3" presStyleCnt="6" custSzX="1674158" custSzY="195028"/>
      <dgm:spPr/>
      <dgm:t>
        <a:bodyPr/>
        <a:lstStyle/>
        <a:p>
          <a:endParaRPr lang="es-EC"/>
        </a:p>
      </dgm:t>
    </dgm:pt>
    <dgm:pt modelId="{2F53FF5D-445E-4C21-8F31-A95AB9461709}" type="pres">
      <dgm:prSet presAssocID="{C96F5CF9-948E-4C7A-890B-EE0DC39CECBD}" presName="hierRoot2" presStyleCnt="0">
        <dgm:presLayoutVars>
          <dgm:hierBranch val="init"/>
        </dgm:presLayoutVars>
      </dgm:prSet>
      <dgm:spPr/>
    </dgm:pt>
    <dgm:pt modelId="{6D00C3AD-95EC-4030-9648-B1BC21053EC6}" type="pres">
      <dgm:prSet presAssocID="{C96F5CF9-948E-4C7A-890B-EE0DC39CECBD}" presName="rootComposite" presStyleCnt="0"/>
      <dgm:spPr/>
    </dgm:pt>
    <dgm:pt modelId="{DCFFC3D9-C40E-4C24-9B51-EA06529DA08D}" type="pres">
      <dgm:prSet presAssocID="{C96F5CF9-948E-4C7A-890B-EE0DC39CECBD}" presName="rootText" presStyleLbl="node3" presStyleIdx="3" presStyleCnt="6" custScaleX="76748" custScaleY="93596" custLinFactNeighborX="-50140" custLinFactNeighborY="225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0CB4819-2531-4FD9-BCC9-98B7FE39819C}" type="pres">
      <dgm:prSet presAssocID="{C96F5CF9-948E-4C7A-890B-EE0DC39CECBD}" presName="rootConnector" presStyleLbl="node3" presStyleIdx="3" presStyleCnt="6"/>
      <dgm:spPr/>
      <dgm:t>
        <a:bodyPr/>
        <a:lstStyle/>
        <a:p>
          <a:endParaRPr lang="es-EC"/>
        </a:p>
      </dgm:t>
    </dgm:pt>
    <dgm:pt modelId="{747FDAD9-8878-4898-854A-3B082BC8F8E5}" type="pres">
      <dgm:prSet presAssocID="{C96F5CF9-948E-4C7A-890B-EE0DC39CECBD}" presName="hierChild4" presStyleCnt="0"/>
      <dgm:spPr/>
    </dgm:pt>
    <dgm:pt modelId="{1BC6AC11-651A-4773-96B2-1A666A3043DE}" type="pres">
      <dgm:prSet presAssocID="{BA4CB59D-5F54-4E5D-A3DC-A716A3D4D303}" presName="Name37" presStyleLbl="parChTrans1D4" presStyleIdx="0" presStyleCnt="4" custSzX="195321" custSzY="427205"/>
      <dgm:spPr/>
      <dgm:t>
        <a:bodyPr/>
        <a:lstStyle/>
        <a:p>
          <a:endParaRPr lang="es-EC"/>
        </a:p>
      </dgm:t>
    </dgm:pt>
    <dgm:pt modelId="{B904B135-0612-46BC-9E7F-E04B3CAFB5FB}" type="pres">
      <dgm:prSet presAssocID="{1DCCDFED-DBF8-40A2-BED6-D6F1C8AE98D1}" presName="hierRoot2" presStyleCnt="0">
        <dgm:presLayoutVars>
          <dgm:hierBranch val="init"/>
        </dgm:presLayoutVars>
      </dgm:prSet>
      <dgm:spPr/>
    </dgm:pt>
    <dgm:pt modelId="{E4C57F76-B5BF-4ABE-A68B-CB1457C86AE3}" type="pres">
      <dgm:prSet presAssocID="{1DCCDFED-DBF8-40A2-BED6-D6F1C8AE98D1}" presName="rootComposite" presStyleCnt="0"/>
      <dgm:spPr/>
    </dgm:pt>
    <dgm:pt modelId="{797FEEBF-C523-49B4-9909-09DF7D7D084B}" type="pres">
      <dgm:prSet presAssocID="{1DCCDFED-DBF8-40A2-BED6-D6F1C8AE98D1}" presName="rootText" presStyleLbl="node4" presStyleIdx="0" presStyleCnt="4" custScaleX="64333" custScaleY="52273" custLinFactNeighborX="-50140" custLinFactNeighborY="225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FACB811-D372-49F1-8490-E10482AF7451}" type="pres">
      <dgm:prSet presAssocID="{1DCCDFED-DBF8-40A2-BED6-D6F1C8AE98D1}" presName="rootConnector" presStyleLbl="node4" presStyleIdx="0" presStyleCnt="4"/>
      <dgm:spPr/>
      <dgm:t>
        <a:bodyPr/>
        <a:lstStyle/>
        <a:p>
          <a:endParaRPr lang="es-EC"/>
        </a:p>
      </dgm:t>
    </dgm:pt>
    <dgm:pt modelId="{D0FB61AC-C197-446A-AFE6-13CD5997C8A0}" type="pres">
      <dgm:prSet presAssocID="{1DCCDFED-DBF8-40A2-BED6-D6F1C8AE98D1}" presName="hierChild4" presStyleCnt="0"/>
      <dgm:spPr/>
    </dgm:pt>
    <dgm:pt modelId="{039E2CA6-0C29-467B-A64A-D950AE419EFF}" type="pres">
      <dgm:prSet presAssocID="{1DCCDFED-DBF8-40A2-BED6-D6F1C8AE98D1}" presName="hierChild5" presStyleCnt="0"/>
      <dgm:spPr/>
    </dgm:pt>
    <dgm:pt modelId="{C28D59A0-DA9C-461B-A6BD-08992DE50036}" type="pres">
      <dgm:prSet presAssocID="{C96F5CF9-948E-4C7A-890B-EE0DC39CECBD}" presName="hierChild5" presStyleCnt="0"/>
      <dgm:spPr/>
    </dgm:pt>
    <dgm:pt modelId="{9EF8F109-9371-495D-9C0C-CD5AB93FD6EE}" type="pres">
      <dgm:prSet presAssocID="{9FBD2D4F-FD8E-4802-A03F-7B7FDBFF2EE8}" presName="Name37" presStyleLbl="parChTrans1D3" presStyleIdx="4" presStyleCnt="6" custSzX="80029" custSzY="195028"/>
      <dgm:spPr/>
      <dgm:t>
        <a:bodyPr/>
        <a:lstStyle/>
        <a:p>
          <a:endParaRPr lang="es-EC"/>
        </a:p>
      </dgm:t>
    </dgm:pt>
    <dgm:pt modelId="{F61F75C4-4EB0-4359-969D-CC657082DB7D}" type="pres">
      <dgm:prSet presAssocID="{3184C2D4-EDF0-43F6-BADE-CDD6FC46A048}" presName="hierRoot2" presStyleCnt="0">
        <dgm:presLayoutVars>
          <dgm:hierBranch val="init"/>
        </dgm:presLayoutVars>
      </dgm:prSet>
      <dgm:spPr/>
    </dgm:pt>
    <dgm:pt modelId="{5066E0DD-BAF4-48BA-976C-098AF98AA766}" type="pres">
      <dgm:prSet presAssocID="{3184C2D4-EDF0-43F6-BADE-CDD6FC46A048}" presName="rootComposite" presStyleCnt="0"/>
      <dgm:spPr/>
    </dgm:pt>
    <dgm:pt modelId="{2FB17C08-F56D-4B50-BE85-D06E14CCEA64}" type="pres">
      <dgm:prSet presAssocID="{3184C2D4-EDF0-43F6-BADE-CDD6FC46A048}" presName="rootText" presStyleLbl="node3" presStyleIdx="4" presStyleCnt="6" custScaleX="78452" custScaleY="94591" custLinFactNeighborX="-63973" custLinFactNeighborY="225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B02850F-0B30-473D-8ACC-7A327075455D}" type="pres">
      <dgm:prSet presAssocID="{3184C2D4-EDF0-43F6-BADE-CDD6FC46A048}" presName="rootConnector" presStyleLbl="node3" presStyleIdx="4" presStyleCnt="6"/>
      <dgm:spPr/>
      <dgm:t>
        <a:bodyPr/>
        <a:lstStyle/>
        <a:p>
          <a:endParaRPr lang="es-EC"/>
        </a:p>
      </dgm:t>
    </dgm:pt>
    <dgm:pt modelId="{A65DE725-B3F2-46D4-8A5D-DCBA32250033}" type="pres">
      <dgm:prSet presAssocID="{3184C2D4-EDF0-43F6-BADE-CDD6FC46A048}" presName="hierChild4" presStyleCnt="0"/>
      <dgm:spPr/>
    </dgm:pt>
    <dgm:pt modelId="{9B8F49E9-2B69-4FA1-ACEC-917F19EA2B2D}" type="pres">
      <dgm:prSet presAssocID="{A8CBC395-CEC1-44E6-AA69-91131FF4E486}" presName="Name37" presStyleLbl="parChTrans1D4" presStyleIdx="1" presStyleCnt="4" custSzX="195321" custSzY="427205"/>
      <dgm:spPr/>
      <dgm:t>
        <a:bodyPr/>
        <a:lstStyle/>
        <a:p>
          <a:endParaRPr lang="es-EC"/>
        </a:p>
      </dgm:t>
    </dgm:pt>
    <dgm:pt modelId="{96729257-9C4E-433E-956F-9780AC0E0D9E}" type="pres">
      <dgm:prSet presAssocID="{5D46479E-22FB-47FE-BE5A-B4456279E1C8}" presName="hierRoot2" presStyleCnt="0">
        <dgm:presLayoutVars>
          <dgm:hierBranch val="init"/>
        </dgm:presLayoutVars>
      </dgm:prSet>
      <dgm:spPr/>
    </dgm:pt>
    <dgm:pt modelId="{E632AB32-C81A-4C1D-B22E-623EF12A9425}" type="pres">
      <dgm:prSet presAssocID="{5D46479E-22FB-47FE-BE5A-B4456279E1C8}" presName="rootComposite" presStyleCnt="0"/>
      <dgm:spPr/>
    </dgm:pt>
    <dgm:pt modelId="{2DBAEB6E-FB96-4A40-A6D0-E0299FDEB2D6}" type="pres">
      <dgm:prSet presAssocID="{5D46479E-22FB-47FE-BE5A-B4456279E1C8}" presName="rootText" presStyleLbl="node4" presStyleIdx="1" presStyleCnt="4" custScaleX="79103" custScaleY="52273" custLinFactNeighborX="-63973" custLinFactNeighborY="225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9D2F37B-67D2-4D9F-95DA-95F0CC09E35E}" type="pres">
      <dgm:prSet presAssocID="{5D46479E-22FB-47FE-BE5A-B4456279E1C8}" presName="rootConnector" presStyleLbl="node4" presStyleIdx="1" presStyleCnt="4"/>
      <dgm:spPr/>
      <dgm:t>
        <a:bodyPr/>
        <a:lstStyle/>
        <a:p>
          <a:endParaRPr lang="es-EC"/>
        </a:p>
      </dgm:t>
    </dgm:pt>
    <dgm:pt modelId="{F7F972DE-F516-4184-8620-7EF1259F55B9}" type="pres">
      <dgm:prSet presAssocID="{5D46479E-22FB-47FE-BE5A-B4456279E1C8}" presName="hierChild4" presStyleCnt="0"/>
      <dgm:spPr/>
    </dgm:pt>
    <dgm:pt modelId="{762A2ED5-E45E-488F-9614-C57A990B169D}" type="pres">
      <dgm:prSet presAssocID="{5D46479E-22FB-47FE-BE5A-B4456279E1C8}" presName="hierChild5" presStyleCnt="0"/>
      <dgm:spPr/>
    </dgm:pt>
    <dgm:pt modelId="{6F31F8C0-D6BF-4A88-B28D-C50076713F41}" type="pres">
      <dgm:prSet presAssocID="{B1DDE6B1-1840-4629-AAB8-590C407D7507}" presName="Name37" presStyleLbl="parChTrans1D4" presStyleIdx="2" presStyleCnt="4"/>
      <dgm:spPr/>
      <dgm:t>
        <a:bodyPr/>
        <a:lstStyle/>
        <a:p>
          <a:endParaRPr lang="es-EC"/>
        </a:p>
      </dgm:t>
    </dgm:pt>
    <dgm:pt modelId="{0768D1B8-ECEC-4E2C-A719-EA00FFC2AF3D}" type="pres">
      <dgm:prSet presAssocID="{83F2019E-3261-4FA1-B235-4845F8531CE7}" presName="hierRoot2" presStyleCnt="0">
        <dgm:presLayoutVars>
          <dgm:hierBranch val="init"/>
        </dgm:presLayoutVars>
      </dgm:prSet>
      <dgm:spPr/>
    </dgm:pt>
    <dgm:pt modelId="{F202CA9A-CF9B-4F44-8C98-15A59FF9A5A5}" type="pres">
      <dgm:prSet presAssocID="{83F2019E-3261-4FA1-B235-4845F8531CE7}" presName="rootComposite" presStyleCnt="0"/>
      <dgm:spPr/>
    </dgm:pt>
    <dgm:pt modelId="{22B55A4C-1A14-49D9-BDFC-38D79D26307C}" type="pres">
      <dgm:prSet presAssocID="{83F2019E-3261-4FA1-B235-4845F8531CE7}" presName="rootText" presStyleLbl="node4" presStyleIdx="2" presStyleCnt="4" custScaleX="94177" custScaleY="114725" custLinFactNeighborX="-62864" custLinFactNeighborY="-10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E6B3377-2872-430C-9016-5110FECCD70E}" type="pres">
      <dgm:prSet presAssocID="{83F2019E-3261-4FA1-B235-4845F8531CE7}" presName="rootConnector" presStyleLbl="node4" presStyleIdx="2" presStyleCnt="4"/>
      <dgm:spPr/>
      <dgm:t>
        <a:bodyPr/>
        <a:lstStyle/>
        <a:p>
          <a:endParaRPr lang="es-EC"/>
        </a:p>
      </dgm:t>
    </dgm:pt>
    <dgm:pt modelId="{F47A7492-8A56-4638-ABD4-D71D0089D489}" type="pres">
      <dgm:prSet presAssocID="{83F2019E-3261-4FA1-B235-4845F8531CE7}" presName="hierChild4" presStyleCnt="0"/>
      <dgm:spPr/>
    </dgm:pt>
    <dgm:pt modelId="{782E9E96-F134-49CC-8C09-6931297E1D53}" type="pres">
      <dgm:prSet presAssocID="{83F2019E-3261-4FA1-B235-4845F8531CE7}" presName="hierChild5" presStyleCnt="0"/>
      <dgm:spPr/>
    </dgm:pt>
    <dgm:pt modelId="{01EB23E4-9D3E-4801-9688-69479145FC34}" type="pres">
      <dgm:prSet presAssocID="{3184C2D4-EDF0-43F6-BADE-CDD6FC46A048}" presName="hierChild5" presStyleCnt="0"/>
      <dgm:spPr/>
    </dgm:pt>
    <dgm:pt modelId="{5DC7F75A-CF49-43F6-91C6-B5AC0DD1E253}" type="pres">
      <dgm:prSet presAssocID="{49D62723-8177-4C14-AB30-2C5AEDA54B9B}" presName="Name37" presStyleLbl="parChTrans1D3" presStyleIdx="5" presStyleCnt="6" custSzX="1674158" custSzY="195028"/>
      <dgm:spPr/>
      <dgm:t>
        <a:bodyPr/>
        <a:lstStyle/>
        <a:p>
          <a:endParaRPr lang="es-EC"/>
        </a:p>
      </dgm:t>
    </dgm:pt>
    <dgm:pt modelId="{772BD7FA-E082-40B6-8DCF-D8273E6C9A3E}" type="pres">
      <dgm:prSet presAssocID="{9222A4BF-3CB4-4714-9EA6-7F0DE30CF5F3}" presName="hierRoot2" presStyleCnt="0">
        <dgm:presLayoutVars>
          <dgm:hierBranch val="init"/>
        </dgm:presLayoutVars>
      </dgm:prSet>
      <dgm:spPr/>
    </dgm:pt>
    <dgm:pt modelId="{74414AE0-A2FA-4A07-A570-7D77E9252681}" type="pres">
      <dgm:prSet presAssocID="{9222A4BF-3CB4-4714-9EA6-7F0DE30CF5F3}" presName="rootComposite" presStyleCnt="0"/>
      <dgm:spPr/>
    </dgm:pt>
    <dgm:pt modelId="{E8F89167-902B-4040-AFB7-4183C3637CF3}" type="pres">
      <dgm:prSet presAssocID="{9222A4BF-3CB4-4714-9EA6-7F0DE30CF5F3}" presName="rootText" presStyleLbl="node3" presStyleIdx="5" presStyleCnt="6" custScaleX="76748" custScaleY="93596" custLinFactNeighborX="-78379" custLinFactNeighborY="35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2A435DB-2798-4970-8799-BE994F5B8701}" type="pres">
      <dgm:prSet presAssocID="{9222A4BF-3CB4-4714-9EA6-7F0DE30CF5F3}" presName="rootConnector" presStyleLbl="node3" presStyleIdx="5" presStyleCnt="6"/>
      <dgm:spPr/>
      <dgm:t>
        <a:bodyPr/>
        <a:lstStyle/>
        <a:p>
          <a:endParaRPr lang="es-EC"/>
        </a:p>
      </dgm:t>
    </dgm:pt>
    <dgm:pt modelId="{7E7B497F-F84A-4E1B-A610-4BF77CE2785C}" type="pres">
      <dgm:prSet presAssocID="{9222A4BF-3CB4-4714-9EA6-7F0DE30CF5F3}" presName="hierChild4" presStyleCnt="0"/>
      <dgm:spPr/>
    </dgm:pt>
    <dgm:pt modelId="{4D8FB979-4153-4B3A-8FB5-D1C9DA3C03B6}" type="pres">
      <dgm:prSet presAssocID="{35DABCC5-42EB-49B3-8BA6-F9341949FFBD}" presName="Name37" presStyleLbl="parChTrans1D4" presStyleIdx="3" presStyleCnt="4" custSzX="195321" custSzY="427205"/>
      <dgm:spPr/>
      <dgm:t>
        <a:bodyPr/>
        <a:lstStyle/>
        <a:p>
          <a:endParaRPr lang="es-EC"/>
        </a:p>
      </dgm:t>
    </dgm:pt>
    <dgm:pt modelId="{209F9345-C832-4FAE-92C8-F8A5241C2624}" type="pres">
      <dgm:prSet presAssocID="{31A4F31F-4F9C-466B-AD8A-08E9B7093F40}" presName="hierRoot2" presStyleCnt="0">
        <dgm:presLayoutVars>
          <dgm:hierBranch val="init"/>
        </dgm:presLayoutVars>
      </dgm:prSet>
      <dgm:spPr/>
    </dgm:pt>
    <dgm:pt modelId="{63015783-6408-449F-AFE3-F8667C65C1BD}" type="pres">
      <dgm:prSet presAssocID="{31A4F31F-4F9C-466B-AD8A-08E9B7093F40}" presName="rootComposite" presStyleCnt="0"/>
      <dgm:spPr/>
    </dgm:pt>
    <dgm:pt modelId="{159D4D90-41E6-4CD2-A325-75FCAE9A5F92}" type="pres">
      <dgm:prSet presAssocID="{31A4F31F-4F9C-466B-AD8A-08E9B7093F40}" presName="rootText" presStyleLbl="node4" presStyleIdx="3" presStyleCnt="4" custScaleX="80967" custScaleY="52273" custLinFactNeighborX="-78379" custLinFactNeighborY="35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F21D662-BFC6-4C78-A82F-D0BB39527BC2}" type="pres">
      <dgm:prSet presAssocID="{31A4F31F-4F9C-466B-AD8A-08E9B7093F40}" presName="rootConnector" presStyleLbl="node4" presStyleIdx="3" presStyleCnt="4"/>
      <dgm:spPr/>
      <dgm:t>
        <a:bodyPr/>
        <a:lstStyle/>
        <a:p>
          <a:endParaRPr lang="es-EC"/>
        </a:p>
      </dgm:t>
    </dgm:pt>
    <dgm:pt modelId="{BE1697E6-9938-46B9-8DE7-665B3691E485}" type="pres">
      <dgm:prSet presAssocID="{31A4F31F-4F9C-466B-AD8A-08E9B7093F40}" presName="hierChild4" presStyleCnt="0"/>
      <dgm:spPr/>
    </dgm:pt>
    <dgm:pt modelId="{F81E85CC-254A-4E41-8718-2AEB9485CC27}" type="pres">
      <dgm:prSet presAssocID="{31A4F31F-4F9C-466B-AD8A-08E9B7093F40}" presName="hierChild5" presStyleCnt="0"/>
      <dgm:spPr/>
    </dgm:pt>
    <dgm:pt modelId="{6DAB137D-B3D4-4CE4-9E6D-7460D8A8E519}" type="pres">
      <dgm:prSet presAssocID="{9222A4BF-3CB4-4714-9EA6-7F0DE30CF5F3}" presName="hierChild5" presStyleCnt="0"/>
      <dgm:spPr/>
    </dgm:pt>
    <dgm:pt modelId="{BB8B6B19-AF71-4F38-A591-933FC18788E6}" type="pres">
      <dgm:prSet presAssocID="{6E23E39A-C9DB-4776-9576-2FA01F2C6E64}" presName="hierChild5" presStyleCnt="0"/>
      <dgm:spPr/>
    </dgm:pt>
    <dgm:pt modelId="{97C83548-2F28-475E-9695-21FD5AEA1F6E}" type="pres">
      <dgm:prSet presAssocID="{49819790-F2E4-4BC4-BC4B-B1904288F786}" presName="Name37" presStyleLbl="parChTrans1D2" presStyleIdx="2" presStyleCnt="3"/>
      <dgm:spPr/>
      <dgm:t>
        <a:bodyPr/>
        <a:lstStyle/>
        <a:p>
          <a:endParaRPr lang="es-EC"/>
        </a:p>
      </dgm:t>
    </dgm:pt>
    <dgm:pt modelId="{9FFFA8F1-D148-4992-9623-C989B2C98BAE}" type="pres">
      <dgm:prSet presAssocID="{FDB1071E-2395-4915-8C95-58ADAEED32B6}" presName="hierRoot2" presStyleCnt="0">
        <dgm:presLayoutVars>
          <dgm:hierBranch val="init"/>
        </dgm:presLayoutVars>
      </dgm:prSet>
      <dgm:spPr/>
    </dgm:pt>
    <dgm:pt modelId="{57DC224B-A4A5-4293-BED1-93C52C52EA74}" type="pres">
      <dgm:prSet presAssocID="{FDB1071E-2395-4915-8C95-58ADAEED32B6}" presName="rootComposite" presStyleCnt="0"/>
      <dgm:spPr/>
    </dgm:pt>
    <dgm:pt modelId="{ABB7C5C8-487B-41E8-ADE0-45A6589D194F}" type="pres">
      <dgm:prSet presAssocID="{FDB1071E-2395-4915-8C95-58ADAEED32B6}" presName="rootText" presStyleLbl="node2" presStyleIdx="2" presStyleCnt="3" custScaleX="98240" custScaleY="48020" custLinFactNeighborX="3182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D1311F9-AF52-414D-9D96-1EA798CF3BBA}" type="pres">
      <dgm:prSet presAssocID="{FDB1071E-2395-4915-8C95-58ADAEED32B6}" presName="rootConnector" presStyleLbl="node2" presStyleIdx="2" presStyleCnt="3"/>
      <dgm:spPr/>
      <dgm:t>
        <a:bodyPr/>
        <a:lstStyle/>
        <a:p>
          <a:endParaRPr lang="es-EC"/>
        </a:p>
      </dgm:t>
    </dgm:pt>
    <dgm:pt modelId="{D574404B-278D-4B87-9008-D1BEACED3EB9}" type="pres">
      <dgm:prSet presAssocID="{FDB1071E-2395-4915-8C95-58ADAEED32B6}" presName="hierChild4" presStyleCnt="0"/>
      <dgm:spPr/>
    </dgm:pt>
    <dgm:pt modelId="{FDDDC4F2-5594-4845-BC27-716648B75BCA}" type="pres">
      <dgm:prSet presAssocID="{FDB1071E-2395-4915-8C95-58ADAEED32B6}" presName="hierChild5" presStyleCnt="0"/>
      <dgm:spPr/>
    </dgm:pt>
    <dgm:pt modelId="{D7580E3C-40CD-4540-8B8F-6DCBD0CC99EE}" type="pres">
      <dgm:prSet presAssocID="{6C03BD58-068B-427C-8F61-D0D688D856A9}" presName="hierChild3" presStyleCnt="0"/>
      <dgm:spPr/>
    </dgm:pt>
  </dgm:ptLst>
  <dgm:cxnLst>
    <dgm:cxn modelId="{A3EDA908-9669-4290-AD05-1877B1ECEA15}" type="presOf" srcId="{1DCCDFED-DBF8-40A2-BED6-D6F1C8AE98D1}" destId="{5FACB811-D372-49F1-8490-E10482AF7451}" srcOrd="1" destOrd="0" presId="urn:microsoft.com/office/officeart/2005/8/layout/orgChart1"/>
    <dgm:cxn modelId="{DC9A5FC3-45AB-4325-9867-159284859686}" type="presOf" srcId="{7321CCC2-9BC4-4BEB-93C5-0CF76B5FA545}" destId="{8844FE85-6533-4DD9-A27F-EF12A8AA6378}" srcOrd="0" destOrd="0" presId="urn:microsoft.com/office/officeart/2005/8/layout/orgChart1"/>
    <dgm:cxn modelId="{43DCB834-6AEB-4A43-B685-7DBFE6B228BE}" type="presOf" srcId="{1DCCDFED-DBF8-40A2-BED6-D6F1C8AE98D1}" destId="{797FEEBF-C523-49B4-9909-09DF7D7D084B}" srcOrd="0" destOrd="0" presId="urn:microsoft.com/office/officeart/2005/8/layout/orgChart1"/>
    <dgm:cxn modelId="{BAB3812F-E91D-41A9-B4A3-8ECA34E8C098}" type="presOf" srcId="{FD6EF5E3-2BEF-4466-A3E1-1F6FA37CB711}" destId="{24CE0E9A-443A-45DB-8E54-36807D3D0181}" srcOrd="0" destOrd="0" presId="urn:microsoft.com/office/officeart/2005/8/layout/orgChart1"/>
    <dgm:cxn modelId="{4BE83FA9-608F-4068-9D58-0FE3D61AFC78}" type="presOf" srcId="{31A4F31F-4F9C-466B-AD8A-08E9B7093F40}" destId="{4F21D662-BFC6-4C78-A82F-D0BB39527BC2}" srcOrd="1" destOrd="0" presId="urn:microsoft.com/office/officeart/2005/8/layout/orgChart1"/>
    <dgm:cxn modelId="{69146ADB-ECEB-4751-B5F8-A2CE2177CFC7}" type="presOf" srcId="{BA4CB59D-5F54-4E5D-A3DC-A716A3D4D303}" destId="{1BC6AC11-651A-4773-96B2-1A666A3043DE}" srcOrd="0" destOrd="0" presId="urn:microsoft.com/office/officeart/2005/8/layout/orgChart1"/>
    <dgm:cxn modelId="{493B00AF-16D3-48AF-BAA9-AD796BE33190}" srcId="{6E23E39A-C9DB-4776-9576-2FA01F2C6E64}" destId="{C96F5CF9-948E-4C7A-890B-EE0DC39CECBD}" srcOrd="0" destOrd="0" parTransId="{6AAF8C32-16AA-4D05-BA49-FC4EA4BB26BB}" sibTransId="{A7280D3F-E1BE-4F06-AE91-E0B191691D23}"/>
    <dgm:cxn modelId="{17E1772D-E465-468E-B48C-19B198275956}" type="presOf" srcId="{6C03BD58-068B-427C-8F61-D0D688D856A9}" destId="{51494CDC-EAC3-4AA9-BF86-60AE76AE1690}" srcOrd="1" destOrd="0" presId="urn:microsoft.com/office/officeart/2005/8/layout/orgChart1"/>
    <dgm:cxn modelId="{D30220A5-914F-4BC0-B5E9-FB6BFF857156}" type="presOf" srcId="{9222A4BF-3CB4-4714-9EA6-7F0DE30CF5F3}" destId="{E8F89167-902B-4040-AFB7-4183C3637CF3}" srcOrd="0" destOrd="0" presId="urn:microsoft.com/office/officeart/2005/8/layout/orgChart1"/>
    <dgm:cxn modelId="{29283DB8-8BF0-4F63-BFE4-46D18A4D581E}" type="presOf" srcId="{6E23E39A-C9DB-4776-9576-2FA01F2C6E64}" destId="{B1250ACD-8A0C-49E1-9E3A-F6AAAD481BA3}" srcOrd="1" destOrd="0" presId="urn:microsoft.com/office/officeart/2005/8/layout/orgChart1"/>
    <dgm:cxn modelId="{675F21A2-DE8D-446B-81AD-583F99AD2F86}" type="presOf" srcId="{9FBD2D4F-FD8E-4802-A03F-7B7FDBFF2EE8}" destId="{9EF8F109-9371-495D-9C0C-CD5AB93FD6EE}" srcOrd="0" destOrd="0" presId="urn:microsoft.com/office/officeart/2005/8/layout/orgChart1"/>
    <dgm:cxn modelId="{CA119D1F-A809-44FD-943A-9600AABE9597}" type="presOf" srcId="{38E3B676-C127-4631-8B9E-F0806CDFC298}" destId="{3C2C2D92-650D-420F-87D3-3B896019DFA4}" srcOrd="1" destOrd="0" presId="urn:microsoft.com/office/officeart/2005/8/layout/orgChart1"/>
    <dgm:cxn modelId="{A2943BD4-0A43-4120-B695-E30B24BB19A7}" type="presOf" srcId="{49819790-F2E4-4BC4-BC4B-B1904288F786}" destId="{97C83548-2F28-475E-9695-21FD5AEA1F6E}" srcOrd="0" destOrd="0" presId="urn:microsoft.com/office/officeart/2005/8/layout/orgChart1"/>
    <dgm:cxn modelId="{2FA4128E-8AC7-4A05-88BF-B7338B407ACC}" srcId="{151726FD-EAC7-4722-B7B0-8B4BFCDF4F16}" destId="{6C03BD58-068B-427C-8F61-D0D688D856A9}" srcOrd="0" destOrd="0" parTransId="{C4754BDB-A509-47B6-8664-943D97F4C0FD}" sibTransId="{BA54AC43-B967-4A16-83B3-8388F5CB4404}"/>
    <dgm:cxn modelId="{5E135F6F-E307-443B-A997-B326F18680C9}" type="presOf" srcId="{3184C2D4-EDF0-43F6-BADE-CDD6FC46A048}" destId="{EB02850F-0B30-473D-8ACC-7A327075455D}" srcOrd="1" destOrd="0" presId="urn:microsoft.com/office/officeart/2005/8/layout/orgChart1"/>
    <dgm:cxn modelId="{DA5AB622-4A48-4BDE-8363-25B04797493A}" type="presOf" srcId="{760E9917-3584-4599-90CF-9AD74717922D}" destId="{3A7DC152-F987-463B-8270-69C7F218AC44}" srcOrd="0" destOrd="0" presId="urn:microsoft.com/office/officeart/2005/8/layout/orgChart1"/>
    <dgm:cxn modelId="{E132ACEB-36C3-4CFC-BBB3-9469960E8895}" type="presOf" srcId="{35DABCC5-42EB-49B3-8BA6-F9341949FFBD}" destId="{4D8FB979-4153-4B3A-8FB5-D1C9DA3C03B6}" srcOrd="0" destOrd="0" presId="urn:microsoft.com/office/officeart/2005/8/layout/orgChart1"/>
    <dgm:cxn modelId="{5C4A6F65-B830-496B-8072-663DFAE7CA91}" type="presOf" srcId="{FDB1071E-2395-4915-8C95-58ADAEED32B6}" destId="{0D1311F9-AF52-414D-9D96-1EA798CF3BBA}" srcOrd="1" destOrd="0" presId="urn:microsoft.com/office/officeart/2005/8/layout/orgChart1"/>
    <dgm:cxn modelId="{0DB6B9F7-4412-476A-90B9-A9C741612C2E}" type="presOf" srcId="{151726FD-EAC7-4722-B7B0-8B4BFCDF4F16}" destId="{1EB9EAEA-C6F9-4CD9-9316-F1C9B6F413EE}" srcOrd="0" destOrd="0" presId="urn:microsoft.com/office/officeart/2005/8/layout/orgChart1"/>
    <dgm:cxn modelId="{FF93366F-0A36-4D3F-8973-5E9E1AA6F137}" type="presOf" srcId="{D67E8791-A41E-4D96-9198-74E676A25467}" destId="{8A71DDAB-7431-4565-B948-7513030B3C57}" srcOrd="0" destOrd="0" presId="urn:microsoft.com/office/officeart/2005/8/layout/orgChart1"/>
    <dgm:cxn modelId="{82934720-E83D-434E-9CE2-19AC658E6ED2}" srcId="{9222A4BF-3CB4-4714-9EA6-7F0DE30CF5F3}" destId="{31A4F31F-4F9C-466B-AD8A-08E9B7093F40}" srcOrd="0" destOrd="0" parTransId="{35DABCC5-42EB-49B3-8BA6-F9341949FFBD}" sibTransId="{8600D90C-71CA-406C-B6E0-2EC1235C68C9}"/>
    <dgm:cxn modelId="{60CCC76C-D256-4E8A-A62F-60BB90F5DEAA}" srcId="{3184C2D4-EDF0-43F6-BADE-CDD6FC46A048}" destId="{5D46479E-22FB-47FE-BE5A-B4456279E1C8}" srcOrd="0" destOrd="0" parTransId="{A8CBC395-CEC1-44E6-AA69-91131FF4E486}" sibTransId="{B68F1260-DEC0-4233-8450-A9669C6A127B}"/>
    <dgm:cxn modelId="{3C1F378B-6177-407C-AF5D-CA91652A2FA1}" type="presOf" srcId="{83F2019E-3261-4FA1-B235-4845F8531CE7}" destId="{22B55A4C-1A14-49D9-BDFC-38D79D26307C}" srcOrd="0" destOrd="0" presId="urn:microsoft.com/office/officeart/2005/8/layout/orgChart1"/>
    <dgm:cxn modelId="{81242148-DE63-42BC-8ACA-8555EC9D198E}" srcId="{6E23E39A-C9DB-4776-9576-2FA01F2C6E64}" destId="{3184C2D4-EDF0-43F6-BADE-CDD6FC46A048}" srcOrd="1" destOrd="0" parTransId="{9FBD2D4F-FD8E-4802-A03F-7B7FDBFF2EE8}" sibTransId="{7C6A2738-2E7F-4A34-94F3-AFA9306E4C9D}"/>
    <dgm:cxn modelId="{20C04580-44DB-4EB4-A0A9-F45C40E7FE48}" type="presOf" srcId="{49D62723-8177-4C14-AB30-2C5AEDA54B9B}" destId="{5DC7F75A-CF49-43F6-91C6-B5AC0DD1E253}" srcOrd="0" destOrd="0" presId="urn:microsoft.com/office/officeart/2005/8/layout/orgChart1"/>
    <dgm:cxn modelId="{3F2D459B-D75B-4721-8ACC-AB484C0CA9E1}" type="presOf" srcId="{6E23E39A-C9DB-4776-9576-2FA01F2C6E64}" destId="{F3CEE31D-BF4D-4940-B86A-F1F2F182BDBA}" srcOrd="0" destOrd="0" presId="urn:microsoft.com/office/officeart/2005/8/layout/orgChart1"/>
    <dgm:cxn modelId="{7B5196C5-ECE6-425D-80F0-85B3B6238B2B}" type="presOf" srcId="{5D46479E-22FB-47FE-BE5A-B4456279E1C8}" destId="{19D2F37B-67D2-4D9F-95DA-95F0CC09E35E}" srcOrd="1" destOrd="0" presId="urn:microsoft.com/office/officeart/2005/8/layout/orgChart1"/>
    <dgm:cxn modelId="{96FD91F5-64A9-4E55-8208-2A72D931378A}" type="presOf" srcId="{D3331D41-992D-4836-B6AA-E84CAB511C8C}" destId="{0EEA2318-A752-491E-9F5B-4D9435158AAA}" srcOrd="0" destOrd="0" presId="urn:microsoft.com/office/officeart/2005/8/layout/orgChart1"/>
    <dgm:cxn modelId="{8439D401-835A-43CF-A46B-985D0ABFEB78}" type="presOf" srcId="{C96F5CF9-948E-4C7A-890B-EE0DC39CECBD}" destId="{10CB4819-2531-4FD9-BCC9-98B7FE39819C}" srcOrd="1" destOrd="0" presId="urn:microsoft.com/office/officeart/2005/8/layout/orgChart1"/>
    <dgm:cxn modelId="{C5112364-CED6-44DC-B7E3-AC620E00F112}" type="presOf" srcId="{BCAB45CF-ED81-4DDC-B892-4190806A2FB9}" destId="{BD40A643-DA96-40EF-8221-509D5CB03BA4}" srcOrd="0" destOrd="0" presId="urn:microsoft.com/office/officeart/2005/8/layout/orgChart1"/>
    <dgm:cxn modelId="{76A4D2F5-E319-4754-9A0C-E828AF97E80E}" type="presOf" srcId="{FD6EF5E3-2BEF-4466-A3E1-1F6FA37CB711}" destId="{9E6301A4-BB54-4A05-9E74-DD1BA3AACDE6}" srcOrd="1" destOrd="0" presId="urn:microsoft.com/office/officeart/2005/8/layout/orgChart1"/>
    <dgm:cxn modelId="{9E3B038D-6EB7-4183-B84E-C4FEB0860019}" type="presOf" srcId="{6C03BD58-068B-427C-8F61-D0D688D856A9}" destId="{A6F0F87B-25C8-448C-844E-3416E3D49335}" srcOrd="0" destOrd="0" presId="urn:microsoft.com/office/officeart/2005/8/layout/orgChart1"/>
    <dgm:cxn modelId="{E7B37645-ADC5-4B7B-A79D-AB221767C260}" type="presOf" srcId="{760E9917-3584-4599-90CF-9AD74717922D}" destId="{B60E7792-188A-4AEB-B91B-B0FAF271E2FB}" srcOrd="1" destOrd="0" presId="urn:microsoft.com/office/officeart/2005/8/layout/orgChart1"/>
    <dgm:cxn modelId="{1FDC1EC8-FEDD-4341-B45C-EB3D8EE12881}" srcId="{C96F5CF9-948E-4C7A-890B-EE0DC39CECBD}" destId="{1DCCDFED-DBF8-40A2-BED6-D6F1C8AE98D1}" srcOrd="0" destOrd="0" parTransId="{BA4CB59D-5F54-4E5D-A3DC-A716A3D4D303}" sibTransId="{5A6440E5-3F16-4F5C-B3AB-F20E59651402}"/>
    <dgm:cxn modelId="{E3E341FD-DB7B-4C41-A07E-609BA6676A7B}" srcId="{FD6EF5E3-2BEF-4466-A3E1-1F6FA37CB711}" destId="{D67E8791-A41E-4D96-9198-74E676A25467}" srcOrd="0" destOrd="0" parTransId="{81B47E36-E952-4481-AD8D-A789CB655BAA}" sibTransId="{C3046858-60FB-4DD1-A96A-6C3793AE61DF}"/>
    <dgm:cxn modelId="{E5BD53CA-4005-4D99-85A7-82FE10311F3E}" type="presOf" srcId="{A8CBC395-CEC1-44E6-AA69-91131FF4E486}" destId="{9B8F49E9-2B69-4FA1-ACEC-917F19EA2B2D}" srcOrd="0" destOrd="0" presId="urn:microsoft.com/office/officeart/2005/8/layout/orgChart1"/>
    <dgm:cxn modelId="{847ED684-7358-4D3A-85EB-89EB7F880017}" type="presOf" srcId="{B1DDE6B1-1840-4629-AAB8-590C407D7507}" destId="{6F31F8C0-D6BF-4A88-B28D-C50076713F41}" srcOrd="0" destOrd="0" presId="urn:microsoft.com/office/officeart/2005/8/layout/orgChart1"/>
    <dgm:cxn modelId="{1363BB61-1CB7-41E7-B452-360792E2A9DD}" srcId="{FD6EF5E3-2BEF-4466-A3E1-1F6FA37CB711}" destId="{760E9917-3584-4599-90CF-9AD74717922D}" srcOrd="2" destOrd="0" parTransId="{BCAB45CF-ED81-4DDC-B892-4190806A2FB9}" sibTransId="{4012F021-D04A-48D1-B013-2512F37A3BFA}"/>
    <dgm:cxn modelId="{B896CAF7-AF0C-44AA-95EA-D1FC3CDC6788}" type="presOf" srcId="{5D46479E-22FB-47FE-BE5A-B4456279E1C8}" destId="{2DBAEB6E-FB96-4A40-A6D0-E0299FDEB2D6}" srcOrd="0" destOrd="0" presId="urn:microsoft.com/office/officeart/2005/8/layout/orgChart1"/>
    <dgm:cxn modelId="{EC2B06C7-9645-4C4C-9194-428DAE80B6BC}" type="presOf" srcId="{3184C2D4-EDF0-43F6-BADE-CDD6FC46A048}" destId="{2FB17C08-F56D-4B50-BE85-D06E14CCEA64}" srcOrd="0" destOrd="0" presId="urn:microsoft.com/office/officeart/2005/8/layout/orgChart1"/>
    <dgm:cxn modelId="{17E5B340-9E6B-43E4-8161-5FC2F6B54639}" srcId="{6C03BD58-068B-427C-8F61-D0D688D856A9}" destId="{FDB1071E-2395-4915-8C95-58ADAEED32B6}" srcOrd="2" destOrd="0" parTransId="{49819790-F2E4-4BC4-BC4B-B1904288F786}" sibTransId="{C0C7E263-5B24-45ED-9255-88CEF6C69A3C}"/>
    <dgm:cxn modelId="{5C3F1D4E-9507-414A-8928-D77CF7537617}" type="presOf" srcId="{81B47E36-E952-4481-AD8D-A789CB655BAA}" destId="{0952882B-B65E-4EC4-93B4-4194CF801079}" srcOrd="0" destOrd="0" presId="urn:microsoft.com/office/officeart/2005/8/layout/orgChart1"/>
    <dgm:cxn modelId="{91F18588-04D2-41BC-B717-6312F4B21905}" type="presOf" srcId="{31A4F31F-4F9C-466B-AD8A-08E9B7093F40}" destId="{159D4D90-41E6-4CD2-A325-75FCAE9A5F92}" srcOrd="0" destOrd="0" presId="urn:microsoft.com/office/officeart/2005/8/layout/orgChart1"/>
    <dgm:cxn modelId="{33F3F516-8231-4024-9EB3-74DEBEAEA621}" type="presOf" srcId="{83F2019E-3261-4FA1-B235-4845F8531CE7}" destId="{AE6B3377-2872-430C-9016-5110FECCD70E}" srcOrd="1" destOrd="0" presId="urn:microsoft.com/office/officeart/2005/8/layout/orgChart1"/>
    <dgm:cxn modelId="{89FECD65-B32C-491D-BB6F-FEC44F7F58C3}" type="presOf" srcId="{ABAA8274-AA6B-4B93-9EFB-788DA7A8BB3F}" destId="{D491E58D-410C-42B9-9386-B367A49F9F1D}" srcOrd="0" destOrd="0" presId="urn:microsoft.com/office/officeart/2005/8/layout/orgChart1"/>
    <dgm:cxn modelId="{B7BAEBC9-70DD-4F04-B83F-8224FD549479}" type="presOf" srcId="{D67E8791-A41E-4D96-9198-74E676A25467}" destId="{BB2B4D25-B8F3-4405-BF04-EFA74128E4D1}" srcOrd="1" destOrd="0" presId="urn:microsoft.com/office/officeart/2005/8/layout/orgChart1"/>
    <dgm:cxn modelId="{FBD458FD-1095-47C8-8C1C-0D01E541BD03}" type="presOf" srcId="{38E3B676-C127-4631-8B9E-F0806CDFC298}" destId="{9D44FCA5-27B4-414F-8E67-65D1C7C81C66}" srcOrd="0" destOrd="0" presId="urn:microsoft.com/office/officeart/2005/8/layout/orgChart1"/>
    <dgm:cxn modelId="{E0018636-DD78-432F-8A64-2D7727B99CEB}" type="presOf" srcId="{9222A4BF-3CB4-4714-9EA6-7F0DE30CF5F3}" destId="{62A435DB-2798-4970-8799-BE994F5B8701}" srcOrd="1" destOrd="0" presId="urn:microsoft.com/office/officeart/2005/8/layout/orgChart1"/>
    <dgm:cxn modelId="{A6B17332-F380-4425-AD0D-7316EE27A513}" srcId="{6C03BD58-068B-427C-8F61-D0D688D856A9}" destId="{FD6EF5E3-2BEF-4466-A3E1-1F6FA37CB711}" srcOrd="0" destOrd="0" parTransId="{ABAA8274-AA6B-4B93-9EFB-788DA7A8BB3F}" sibTransId="{4608295A-9E0F-43FB-B99A-7A1B04F34D0C}"/>
    <dgm:cxn modelId="{374459BA-D910-4496-9829-9E1C02143FB5}" srcId="{6C03BD58-068B-427C-8F61-D0D688D856A9}" destId="{6E23E39A-C9DB-4776-9576-2FA01F2C6E64}" srcOrd="1" destOrd="0" parTransId="{D3331D41-992D-4836-B6AA-E84CAB511C8C}" sibTransId="{FA5DAB1F-312B-4A8D-9635-AAE8349E4969}"/>
    <dgm:cxn modelId="{D5C2058F-FE62-4EEA-82C7-5BE0737C5AE2}" srcId="{6E23E39A-C9DB-4776-9576-2FA01F2C6E64}" destId="{9222A4BF-3CB4-4714-9EA6-7F0DE30CF5F3}" srcOrd="2" destOrd="0" parTransId="{49D62723-8177-4C14-AB30-2C5AEDA54B9B}" sibTransId="{6DAB418C-B0CE-4F36-A0A1-3B67E8D86F7B}"/>
    <dgm:cxn modelId="{2603C187-8351-4D9B-9205-3F4C10498848}" type="presOf" srcId="{6AAF8C32-16AA-4D05-BA49-FC4EA4BB26BB}" destId="{A1630EFA-B59A-4602-B3D7-39FE832C23A1}" srcOrd="0" destOrd="0" presId="urn:microsoft.com/office/officeart/2005/8/layout/orgChart1"/>
    <dgm:cxn modelId="{EDE19DDF-8F3E-4559-ADD3-123E35312D17}" srcId="{FD6EF5E3-2BEF-4466-A3E1-1F6FA37CB711}" destId="{38E3B676-C127-4631-8B9E-F0806CDFC298}" srcOrd="1" destOrd="0" parTransId="{7321CCC2-9BC4-4BEB-93C5-0CF76B5FA545}" sibTransId="{FA9C7EEC-122B-43C4-B66B-5B754DBF23A1}"/>
    <dgm:cxn modelId="{7B3A63BB-71BA-422E-8CB5-A47F0A097D07}" type="presOf" srcId="{FDB1071E-2395-4915-8C95-58ADAEED32B6}" destId="{ABB7C5C8-487B-41E8-ADE0-45A6589D194F}" srcOrd="0" destOrd="0" presId="urn:microsoft.com/office/officeart/2005/8/layout/orgChart1"/>
    <dgm:cxn modelId="{3E1DC838-328F-4427-A313-1FF90321FCD2}" type="presOf" srcId="{C96F5CF9-948E-4C7A-890B-EE0DC39CECBD}" destId="{DCFFC3D9-C40E-4C24-9B51-EA06529DA08D}" srcOrd="0" destOrd="0" presId="urn:microsoft.com/office/officeart/2005/8/layout/orgChart1"/>
    <dgm:cxn modelId="{2443D083-0A7C-4FF1-9311-0E2967393F08}" srcId="{3184C2D4-EDF0-43F6-BADE-CDD6FC46A048}" destId="{83F2019E-3261-4FA1-B235-4845F8531CE7}" srcOrd="1" destOrd="0" parTransId="{B1DDE6B1-1840-4629-AAB8-590C407D7507}" sibTransId="{67E23A1F-5860-4565-AB73-322EB0314D95}"/>
    <dgm:cxn modelId="{7808C11D-858C-49F1-87DB-5F7B650DB634}" type="presParOf" srcId="{1EB9EAEA-C6F9-4CD9-9316-F1C9B6F413EE}" destId="{AC7E3CFF-BBDE-466D-B99D-E0710B35259A}" srcOrd="0" destOrd="0" presId="urn:microsoft.com/office/officeart/2005/8/layout/orgChart1"/>
    <dgm:cxn modelId="{E3964A14-EA49-48A7-9BAB-36B4C7C33041}" type="presParOf" srcId="{AC7E3CFF-BBDE-466D-B99D-E0710B35259A}" destId="{F35CE54A-B388-4852-8508-EA57DB3AC73E}" srcOrd="0" destOrd="0" presId="urn:microsoft.com/office/officeart/2005/8/layout/orgChart1"/>
    <dgm:cxn modelId="{640B5152-EA40-45C6-A63E-6F63FE4C0EFD}" type="presParOf" srcId="{F35CE54A-B388-4852-8508-EA57DB3AC73E}" destId="{A6F0F87B-25C8-448C-844E-3416E3D49335}" srcOrd="0" destOrd="0" presId="urn:microsoft.com/office/officeart/2005/8/layout/orgChart1"/>
    <dgm:cxn modelId="{E344868B-A53B-47C4-9AE5-1CC706DA6E6B}" type="presParOf" srcId="{F35CE54A-B388-4852-8508-EA57DB3AC73E}" destId="{51494CDC-EAC3-4AA9-BF86-60AE76AE1690}" srcOrd="1" destOrd="0" presId="urn:microsoft.com/office/officeart/2005/8/layout/orgChart1"/>
    <dgm:cxn modelId="{D10C1810-7432-432E-884A-B7E6F6D92099}" type="presParOf" srcId="{AC7E3CFF-BBDE-466D-B99D-E0710B35259A}" destId="{3D36785B-4EEE-4F23-8F92-0652A4F35AAC}" srcOrd="1" destOrd="0" presId="urn:microsoft.com/office/officeart/2005/8/layout/orgChart1"/>
    <dgm:cxn modelId="{81FAB7DB-214C-4F7C-AEB7-9200FDCAE874}" type="presParOf" srcId="{3D36785B-4EEE-4F23-8F92-0652A4F35AAC}" destId="{D491E58D-410C-42B9-9386-B367A49F9F1D}" srcOrd="0" destOrd="0" presId="urn:microsoft.com/office/officeart/2005/8/layout/orgChart1"/>
    <dgm:cxn modelId="{1BA69C29-A44D-4345-8C51-A952317E12E9}" type="presParOf" srcId="{3D36785B-4EEE-4F23-8F92-0652A4F35AAC}" destId="{84BE746D-0263-4350-9AFD-8366D6044154}" srcOrd="1" destOrd="0" presId="urn:microsoft.com/office/officeart/2005/8/layout/orgChart1"/>
    <dgm:cxn modelId="{EB1C4835-350F-4C05-A627-5817B34C4209}" type="presParOf" srcId="{84BE746D-0263-4350-9AFD-8366D6044154}" destId="{CD9DB76A-5FE4-4803-AA09-E683E64E78EE}" srcOrd="0" destOrd="0" presId="urn:microsoft.com/office/officeart/2005/8/layout/orgChart1"/>
    <dgm:cxn modelId="{5EAE7DFA-1774-4FE9-92D5-1AB0F54713DE}" type="presParOf" srcId="{CD9DB76A-5FE4-4803-AA09-E683E64E78EE}" destId="{24CE0E9A-443A-45DB-8E54-36807D3D0181}" srcOrd="0" destOrd="0" presId="urn:microsoft.com/office/officeart/2005/8/layout/orgChart1"/>
    <dgm:cxn modelId="{2B213E33-262E-4A92-92B9-7F735BC779B8}" type="presParOf" srcId="{CD9DB76A-5FE4-4803-AA09-E683E64E78EE}" destId="{9E6301A4-BB54-4A05-9E74-DD1BA3AACDE6}" srcOrd="1" destOrd="0" presId="urn:microsoft.com/office/officeart/2005/8/layout/orgChart1"/>
    <dgm:cxn modelId="{2DD4CB25-447E-4E60-90CF-CBEA9A82B679}" type="presParOf" srcId="{84BE746D-0263-4350-9AFD-8366D6044154}" destId="{98116E7F-EAC7-4474-871C-761C8D6B2FDD}" srcOrd="1" destOrd="0" presId="urn:microsoft.com/office/officeart/2005/8/layout/orgChart1"/>
    <dgm:cxn modelId="{C7C46EED-DB3A-41D6-BB8C-F74586CD280E}" type="presParOf" srcId="{98116E7F-EAC7-4474-871C-761C8D6B2FDD}" destId="{0952882B-B65E-4EC4-93B4-4194CF801079}" srcOrd="0" destOrd="0" presId="urn:microsoft.com/office/officeart/2005/8/layout/orgChart1"/>
    <dgm:cxn modelId="{5E40A431-9DD4-4E4A-83FE-E7C8BCD28F50}" type="presParOf" srcId="{98116E7F-EAC7-4474-871C-761C8D6B2FDD}" destId="{C855D6E1-DC21-4D94-B991-FA97881127C9}" srcOrd="1" destOrd="0" presId="urn:microsoft.com/office/officeart/2005/8/layout/orgChart1"/>
    <dgm:cxn modelId="{E3236BBC-E61E-4652-A00D-A3A2B6011FFA}" type="presParOf" srcId="{C855D6E1-DC21-4D94-B991-FA97881127C9}" destId="{815E09B2-3BD0-411B-92FA-9B0A4EF67A61}" srcOrd="0" destOrd="0" presId="urn:microsoft.com/office/officeart/2005/8/layout/orgChart1"/>
    <dgm:cxn modelId="{FE36FDBB-1171-4705-A139-BD1B1DA01872}" type="presParOf" srcId="{815E09B2-3BD0-411B-92FA-9B0A4EF67A61}" destId="{8A71DDAB-7431-4565-B948-7513030B3C57}" srcOrd="0" destOrd="0" presId="urn:microsoft.com/office/officeart/2005/8/layout/orgChart1"/>
    <dgm:cxn modelId="{04214978-7FCA-47B2-AFE0-68FF2494A58A}" type="presParOf" srcId="{815E09B2-3BD0-411B-92FA-9B0A4EF67A61}" destId="{BB2B4D25-B8F3-4405-BF04-EFA74128E4D1}" srcOrd="1" destOrd="0" presId="urn:microsoft.com/office/officeart/2005/8/layout/orgChart1"/>
    <dgm:cxn modelId="{DF58CE13-FED8-4D14-BCC8-0FCA2C2E10B5}" type="presParOf" srcId="{C855D6E1-DC21-4D94-B991-FA97881127C9}" destId="{2665FD5B-85C3-4821-B64A-2BE4617C8D64}" srcOrd="1" destOrd="0" presId="urn:microsoft.com/office/officeart/2005/8/layout/orgChart1"/>
    <dgm:cxn modelId="{6FA86DAE-00A7-4B06-955F-536670913A56}" type="presParOf" srcId="{C855D6E1-DC21-4D94-B991-FA97881127C9}" destId="{BAC10F85-4A67-413D-BC33-B0A51F6C8358}" srcOrd="2" destOrd="0" presId="urn:microsoft.com/office/officeart/2005/8/layout/orgChart1"/>
    <dgm:cxn modelId="{F8170C22-E8CF-4207-BEB9-CDA205941E88}" type="presParOf" srcId="{98116E7F-EAC7-4474-871C-761C8D6B2FDD}" destId="{8844FE85-6533-4DD9-A27F-EF12A8AA6378}" srcOrd="2" destOrd="0" presId="urn:microsoft.com/office/officeart/2005/8/layout/orgChart1"/>
    <dgm:cxn modelId="{869BF61A-ABE7-482D-AF69-45BC4C921877}" type="presParOf" srcId="{98116E7F-EAC7-4474-871C-761C8D6B2FDD}" destId="{D3422A34-F937-4B76-9A2D-FCFAB64BCCC9}" srcOrd="3" destOrd="0" presId="urn:microsoft.com/office/officeart/2005/8/layout/orgChart1"/>
    <dgm:cxn modelId="{A94EFE8D-1A24-4115-A39D-C1B4F8ACBB0F}" type="presParOf" srcId="{D3422A34-F937-4B76-9A2D-FCFAB64BCCC9}" destId="{C9DA4BB4-6580-4EDA-901B-5B983D471037}" srcOrd="0" destOrd="0" presId="urn:microsoft.com/office/officeart/2005/8/layout/orgChart1"/>
    <dgm:cxn modelId="{072346D3-5D1C-4961-95B2-113CB878100E}" type="presParOf" srcId="{C9DA4BB4-6580-4EDA-901B-5B983D471037}" destId="{9D44FCA5-27B4-414F-8E67-65D1C7C81C66}" srcOrd="0" destOrd="0" presId="urn:microsoft.com/office/officeart/2005/8/layout/orgChart1"/>
    <dgm:cxn modelId="{D589D47D-7B73-4CDA-8C3B-A7788D361076}" type="presParOf" srcId="{C9DA4BB4-6580-4EDA-901B-5B983D471037}" destId="{3C2C2D92-650D-420F-87D3-3B896019DFA4}" srcOrd="1" destOrd="0" presId="urn:microsoft.com/office/officeart/2005/8/layout/orgChart1"/>
    <dgm:cxn modelId="{607E8985-A84B-465D-B0F0-CC3ABED9679E}" type="presParOf" srcId="{D3422A34-F937-4B76-9A2D-FCFAB64BCCC9}" destId="{305DB556-63DB-4F39-9AA1-3BBD2EC05338}" srcOrd="1" destOrd="0" presId="urn:microsoft.com/office/officeart/2005/8/layout/orgChart1"/>
    <dgm:cxn modelId="{0F09F152-B07F-4B77-BC4D-700C63B6FA8D}" type="presParOf" srcId="{D3422A34-F937-4B76-9A2D-FCFAB64BCCC9}" destId="{C4AEE472-2D88-47E1-BFA9-22FB397B8310}" srcOrd="2" destOrd="0" presId="urn:microsoft.com/office/officeart/2005/8/layout/orgChart1"/>
    <dgm:cxn modelId="{2DBF1221-3E6C-4358-AB07-7FA9D8EF6F8B}" type="presParOf" srcId="{98116E7F-EAC7-4474-871C-761C8D6B2FDD}" destId="{BD40A643-DA96-40EF-8221-509D5CB03BA4}" srcOrd="4" destOrd="0" presId="urn:microsoft.com/office/officeart/2005/8/layout/orgChart1"/>
    <dgm:cxn modelId="{CD79A891-1A93-4901-96CB-2FC47AB99079}" type="presParOf" srcId="{98116E7F-EAC7-4474-871C-761C8D6B2FDD}" destId="{4E199C6C-9770-4095-9810-72118CBEB6CA}" srcOrd="5" destOrd="0" presId="urn:microsoft.com/office/officeart/2005/8/layout/orgChart1"/>
    <dgm:cxn modelId="{E1CD0229-432C-456B-8DC1-AA09DA6745C6}" type="presParOf" srcId="{4E199C6C-9770-4095-9810-72118CBEB6CA}" destId="{B638052F-C7B0-4794-BB55-206484FE1919}" srcOrd="0" destOrd="0" presId="urn:microsoft.com/office/officeart/2005/8/layout/orgChart1"/>
    <dgm:cxn modelId="{5FF2775C-64F0-403A-BEA5-A13570522165}" type="presParOf" srcId="{B638052F-C7B0-4794-BB55-206484FE1919}" destId="{3A7DC152-F987-463B-8270-69C7F218AC44}" srcOrd="0" destOrd="0" presId="urn:microsoft.com/office/officeart/2005/8/layout/orgChart1"/>
    <dgm:cxn modelId="{AC12FB69-18F1-45AA-ACB6-BF21F5298898}" type="presParOf" srcId="{B638052F-C7B0-4794-BB55-206484FE1919}" destId="{B60E7792-188A-4AEB-B91B-B0FAF271E2FB}" srcOrd="1" destOrd="0" presId="urn:microsoft.com/office/officeart/2005/8/layout/orgChart1"/>
    <dgm:cxn modelId="{6C3ED43C-2174-4E20-BA69-FFF691A2C57C}" type="presParOf" srcId="{4E199C6C-9770-4095-9810-72118CBEB6CA}" destId="{E1BCE5C6-15AE-452E-AAAA-3989FC6B80FD}" srcOrd="1" destOrd="0" presId="urn:microsoft.com/office/officeart/2005/8/layout/orgChart1"/>
    <dgm:cxn modelId="{48C45643-09C6-4F13-A46E-67EE7AEE75CC}" type="presParOf" srcId="{4E199C6C-9770-4095-9810-72118CBEB6CA}" destId="{8FC42921-B32F-4297-8764-472033630611}" srcOrd="2" destOrd="0" presId="urn:microsoft.com/office/officeart/2005/8/layout/orgChart1"/>
    <dgm:cxn modelId="{144D37AE-0B05-442B-97ED-F58E9492F684}" type="presParOf" srcId="{84BE746D-0263-4350-9AFD-8366D6044154}" destId="{E7DDD799-92A5-4969-BAFE-D4952ACFEDE2}" srcOrd="2" destOrd="0" presId="urn:microsoft.com/office/officeart/2005/8/layout/orgChart1"/>
    <dgm:cxn modelId="{D89FAA86-7964-4B03-9C0B-362C37882320}" type="presParOf" srcId="{3D36785B-4EEE-4F23-8F92-0652A4F35AAC}" destId="{0EEA2318-A752-491E-9F5B-4D9435158AAA}" srcOrd="2" destOrd="0" presId="urn:microsoft.com/office/officeart/2005/8/layout/orgChart1"/>
    <dgm:cxn modelId="{32A8AC8B-8310-4D61-B9B2-606CECFF72EF}" type="presParOf" srcId="{3D36785B-4EEE-4F23-8F92-0652A4F35AAC}" destId="{81482A8A-09DE-4225-9337-0C876F5A29E8}" srcOrd="3" destOrd="0" presId="urn:microsoft.com/office/officeart/2005/8/layout/orgChart1"/>
    <dgm:cxn modelId="{1C2C035A-ED0B-4DDE-9F29-4DC127989E21}" type="presParOf" srcId="{81482A8A-09DE-4225-9337-0C876F5A29E8}" destId="{3C673CCE-331D-4455-AA59-F5B2B3C1DF1C}" srcOrd="0" destOrd="0" presId="urn:microsoft.com/office/officeart/2005/8/layout/orgChart1"/>
    <dgm:cxn modelId="{ABF8EA4C-DF45-40C7-A1CA-93C9E5A81B9E}" type="presParOf" srcId="{3C673CCE-331D-4455-AA59-F5B2B3C1DF1C}" destId="{F3CEE31D-BF4D-4940-B86A-F1F2F182BDBA}" srcOrd="0" destOrd="0" presId="urn:microsoft.com/office/officeart/2005/8/layout/orgChart1"/>
    <dgm:cxn modelId="{8971405B-8D3D-4677-8584-492B8818D946}" type="presParOf" srcId="{3C673CCE-331D-4455-AA59-F5B2B3C1DF1C}" destId="{B1250ACD-8A0C-49E1-9E3A-F6AAAD481BA3}" srcOrd="1" destOrd="0" presId="urn:microsoft.com/office/officeart/2005/8/layout/orgChart1"/>
    <dgm:cxn modelId="{9F2F6376-3B29-4AC2-AF6C-182EFD690D8A}" type="presParOf" srcId="{81482A8A-09DE-4225-9337-0C876F5A29E8}" destId="{2097A09B-025C-4F8E-A03F-4011F0BD7B9C}" srcOrd="1" destOrd="0" presId="urn:microsoft.com/office/officeart/2005/8/layout/orgChart1"/>
    <dgm:cxn modelId="{A04DE014-D6B0-40CB-B012-97AC9CF642DF}" type="presParOf" srcId="{2097A09B-025C-4F8E-A03F-4011F0BD7B9C}" destId="{A1630EFA-B59A-4602-B3D7-39FE832C23A1}" srcOrd="0" destOrd="0" presId="urn:microsoft.com/office/officeart/2005/8/layout/orgChart1"/>
    <dgm:cxn modelId="{C23AB656-5556-4781-A431-209BE68F548B}" type="presParOf" srcId="{2097A09B-025C-4F8E-A03F-4011F0BD7B9C}" destId="{2F53FF5D-445E-4C21-8F31-A95AB9461709}" srcOrd="1" destOrd="0" presId="urn:microsoft.com/office/officeart/2005/8/layout/orgChart1"/>
    <dgm:cxn modelId="{5FA39041-AB46-4981-B814-D22D07BA6237}" type="presParOf" srcId="{2F53FF5D-445E-4C21-8F31-A95AB9461709}" destId="{6D00C3AD-95EC-4030-9648-B1BC21053EC6}" srcOrd="0" destOrd="0" presId="urn:microsoft.com/office/officeart/2005/8/layout/orgChart1"/>
    <dgm:cxn modelId="{6BA8FDE3-C666-4294-BC7D-5978471F400F}" type="presParOf" srcId="{6D00C3AD-95EC-4030-9648-B1BC21053EC6}" destId="{DCFFC3D9-C40E-4C24-9B51-EA06529DA08D}" srcOrd="0" destOrd="0" presId="urn:microsoft.com/office/officeart/2005/8/layout/orgChart1"/>
    <dgm:cxn modelId="{3E9CAD4D-DA14-4642-8C2A-50901CF87084}" type="presParOf" srcId="{6D00C3AD-95EC-4030-9648-B1BC21053EC6}" destId="{10CB4819-2531-4FD9-BCC9-98B7FE39819C}" srcOrd="1" destOrd="0" presId="urn:microsoft.com/office/officeart/2005/8/layout/orgChart1"/>
    <dgm:cxn modelId="{7E2A8A66-B56F-498C-92B2-943F13CA430C}" type="presParOf" srcId="{2F53FF5D-445E-4C21-8F31-A95AB9461709}" destId="{747FDAD9-8878-4898-854A-3B082BC8F8E5}" srcOrd="1" destOrd="0" presId="urn:microsoft.com/office/officeart/2005/8/layout/orgChart1"/>
    <dgm:cxn modelId="{D25EE0B1-71A5-42E3-B2C7-54A802BC153D}" type="presParOf" srcId="{747FDAD9-8878-4898-854A-3B082BC8F8E5}" destId="{1BC6AC11-651A-4773-96B2-1A666A3043DE}" srcOrd="0" destOrd="0" presId="urn:microsoft.com/office/officeart/2005/8/layout/orgChart1"/>
    <dgm:cxn modelId="{459DEC12-E71A-499C-B262-1320C1769202}" type="presParOf" srcId="{747FDAD9-8878-4898-854A-3B082BC8F8E5}" destId="{B904B135-0612-46BC-9E7F-E04B3CAFB5FB}" srcOrd="1" destOrd="0" presId="urn:microsoft.com/office/officeart/2005/8/layout/orgChart1"/>
    <dgm:cxn modelId="{4FDC9816-F3FF-4C86-B5EA-B91F3149A70D}" type="presParOf" srcId="{B904B135-0612-46BC-9E7F-E04B3CAFB5FB}" destId="{E4C57F76-B5BF-4ABE-A68B-CB1457C86AE3}" srcOrd="0" destOrd="0" presId="urn:microsoft.com/office/officeart/2005/8/layout/orgChart1"/>
    <dgm:cxn modelId="{F429D3DB-D4FB-478E-A037-147A3FF43053}" type="presParOf" srcId="{E4C57F76-B5BF-4ABE-A68B-CB1457C86AE3}" destId="{797FEEBF-C523-49B4-9909-09DF7D7D084B}" srcOrd="0" destOrd="0" presId="urn:microsoft.com/office/officeart/2005/8/layout/orgChart1"/>
    <dgm:cxn modelId="{AEED77E4-5650-4C5C-A7DC-2094C43DAD02}" type="presParOf" srcId="{E4C57F76-B5BF-4ABE-A68B-CB1457C86AE3}" destId="{5FACB811-D372-49F1-8490-E10482AF7451}" srcOrd="1" destOrd="0" presId="urn:microsoft.com/office/officeart/2005/8/layout/orgChart1"/>
    <dgm:cxn modelId="{6208B61E-530F-4E2E-97B4-27ADF228878A}" type="presParOf" srcId="{B904B135-0612-46BC-9E7F-E04B3CAFB5FB}" destId="{D0FB61AC-C197-446A-AFE6-13CD5997C8A0}" srcOrd="1" destOrd="0" presId="urn:microsoft.com/office/officeart/2005/8/layout/orgChart1"/>
    <dgm:cxn modelId="{3C4EB766-E562-4553-AD32-BACCC44A2D2B}" type="presParOf" srcId="{B904B135-0612-46BC-9E7F-E04B3CAFB5FB}" destId="{039E2CA6-0C29-467B-A64A-D950AE419EFF}" srcOrd="2" destOrd="0" presId="urn:microsoft.com/office/officeart/2005/8/layout/orgChart1"/>
    <dgm:cxn modelId="{B8A2075B-58CD-40C3-B17E-B95F35466C4A}" type="presParOf" srcId="{2F53FF5D-445E-4C21-8F31-A95AB9461709}" destId="{C28D59A0-DA9C-461B-A6BD-08992DE50036}" srcOrd="2" destOrd="0" presId="urn:microsoft.com/office/officeart/2005/8/layout/orgChart1"/>
    <dgm:cxn modelId="{4682682B-E213-412E-8D78-3E3227512C19}" type="presParOf" srcId="{2097A09B-025C-4F8E-A03F-4011F0BD7B9C}" destId="{9EF8F109-9371-495D-9C0C-CD5AB93FD6EE}" srcOrd="2" destOrd="0" presId="urn:microsoft.com/office/officeart/2005/8/layout/orgChart1"/>
    <dgm:cxn modelId="{8C4665A1-9D14-47D5-9D78-F25C573E6BFE}" type="presParOf" srcId="{2097A09B-025C-4F8E-A03F-4011F0BD7B9C}" destId="{F61F75C4-4EB0-4359-969D-CC657082DB7D}" srcOrd="3" destOrd="0" presId="urn:microsoft.com/office/officeart/2005/8/layout/orgChart1"/>
    <dgm:cxn modelId="{B4D8F295-A036-42B8-A311-A981E4987706}" type="presParOf" srcId="{F61F75C4-4EB0-4359-969D-CC657082DB7D}" destId="{5066E0DD-BAF4-48BA-976C-098AF98AA766}" srcOrd="0" destOrd="0" presId="urn:microsoft.com/office/officeart/2005/8/layout/orgChart1"/>
    <dgm:cxn modelId="{DADE16F6-55E3-4421-9846-6C3D3001F31C}" type="presParOf" srcId="{5066E0DD-BAF4-48BA-976C-098AF98AA766}" destId="{2FB17C08-F56D-4B50-BE85-D06E14CCEA64}" srcOrd="0" destOrd="0" presId="urn:microsoft.com/office/officeart/2005/8/layout/orgChart1"/>
    <dgm:cxn modelId="{55F62F87-649E-44D7-873D-8FA9FD27193B}" type="presParOf" srcId="{5066E0DD-BAF4-48BA-976C-098AF98AA766}" destId="{EB02850F-0B30-473D-8ACC-7A327075455D}" srcOrd="1" destOrd="0" presId="urn:microsoft.com/office/officeart/2005/8/layout/orgChart1"/>
    <dgm:cxn modelId="{4D141F71-BB28-4094-A509-7413579CBCA8}" type="presParOf" srcId="{F61F75C4-4EB0-4359-969D-CC657082DB7D}" destId="{A65DE725-B3F2-46D4-8A5D-DCBA32250033}" srcOrd="1" destOrd="0" presId="urn:microsoft.com/office/officeart/2005/8/layout/orgChart1"/>
    <dgm:cxn modelId="{0E396BDF-9AC6-493F-9EC7-42755351F123}" type="presParOf" srcId="{A65DE725-B3F2-46D4-8A5D-DCBA32250033}" destId="{9B8F49E9-2B69-4FA1-ACEC-917F19EA2B2D}" srcOrd="0" destOrd="0" presId="urn:microsoft.com/office/officeart/2005/8/layout/orgChart1"/>
    <dgm:cxn modelId="{8AE05FCC-E9C8-476A-BF97-8338ED40EA9A}" type="presParOf" srcId="{A65DE725-B3F2-46D4-8A5D-DCBA32250033}" destId="{96729257-9C4E-433E-956F-9780AC0E0D9E}" srcOrd="1" destOrd="0" presId="urn:microsoft.com/office/officeart/2005/8/layout/orgChart1"/>
    <dgm:cxn modelId="{8480847F-78F5-4093-9F51-81674CB74E7D}" type="presParOf" srcId="{96729257-9C4E-433E-956F-9780AC0E0D9E}" destId="{E632AB32-C81A-4C1D-B22E-623EF12A9425}" srcOrd="0" destOrd="0" presId="urn:microsoft.com/office/officeart/2005/8/layout/orgChart1"/>
    <dgm:cxn modelId="{BA0D2730-A0F8-4852-B08F-9C2CF71A0762}" type="presParOf" srcId="{E632AB32-C81A-4C1D-B22E-623EF12A9425}" destId="{2DBAEB6E-FB96-4A40-A6D0-E0299FDEB2D6}" srcOrd="0" destOrd="0" presId="urn:microsoft.com/office/officeart/2005/8/layout/orgChart1"/>
    <dgm:cxn modelId="{FE0F17BE-B352-4D1C-A17B-94BE5D8418CD}" type="presParOf" srcId="{E632AB32-C81A-4C1D-B22E-623EF12A9425}" destId="{19D2F37B-67D2-4D9F-95DA-95F0CC09E35E}" srcOrd="1" destOrd="0" presId="urn:microsoft.com/office/officeart/2005/8/layout/orgChart1"/>
    <dgm:cxn modelId="{CAA673B3-ACAC-4FDA-86B3-3C86A79932CA}" type="presParOf" srcId="{96729257-9C4E-433E-956F-9780AC0E0D9E}" destId="{F7F972DE-F516-4184-8620-7EF1259F55B9}" srcOrd="1" destOrd="0" presId="urn:microsoft.com/office/officeart/2005/8/layout/orgChart1"/>
    <dgm:cxn modelId="{B53F32BC-B1ED-45FD-A659-A1EAD374BAC7}" type="presParOf" srcId="{96729257-9C4E-433E-956F-9780AC0E0D9E}" destId="{762A2ED5-E45E-488F-9614-C57A990B169D}" srcOrd="2" destOrd="0" presId="urn:microsoft.com/office/officeart/2005/8/layout/orgChart1"/>
    <dgm:cxn modelId="{9E940FB6-E5EB-4AE6-9C40-4EBC342504C0}" type="presParOf" srcId="{A65DE725-B3F2-46D4-8A5D-DCBA32250033}" destId="{6F31F8C0-D6BF-4A88-B28D-C50076713F41}" srcOrd="2" destOrd="0" presId="urn:microsoft.com/office/officeart/2005/8/layout/orgChart1"/>
    <dgm:cxn modelId="{2A4D660F-899B-4075-896D-9B151AAA2B0F}" type="presParOf" srcId="{A65DE725-B3F2-46D4-8A5D-DCBA32250033}" destId="{0768D1B8-ECEC-4E2C-A719-EA00FFC2AF3D}" srcOrd="3" destOrd="0" presId="urn:microsoft.com/office/officeart/2005/8/layout/orgChart1"/>
    <dgm:cxn modelId="{3D2D6EBE-8F74-4A6D-B563-2F8ECBE34440}" type="presParOf" srcId="{0768D1B8-ECEC-4E2C-A719-EA00FFC2AF3D}" destId="{F202CA9A-CF9B-4F44-8C98-15A59FF9A5A5}" srcOrd="0" destOrd="0" presId="urn:microsoft.com/office/officeart/2005/8/layout/orgChart1"/>
    <dgm:cxn modelId="{A63632AE-145B-4761-A5D4-071076361B50}" type="presParOf" srcId="{F202CA9A-CF9B-4F44-8C98-15A59FF9A5A5}" destId="{22B55A4C-1A14-49D9-BDFC-38D79D26307C}" srcOrd="0" destOrd="0" presId="urn:microsoft.com/office/officeart/2005/8/layout/orgChart1"/>
    <dgm:cxn modelId="{0550D559-AA65-4859-A07B-8761B9B98F75}" type="presParOf" srcId="{F202CA9A-CF9B-4F44-8C98-15A59FF9A5A5}" destId="{AE6B3377-2872-430C-9016-5110FECCD70E}" srcOrd="1" destOrd="0" presId="urn:microsoft.com/office/officeart/2005/8/layout/orgChart1"/>
    <dgm:cxn modelId="{E8499F09-DBF2-466E-B266-2B3B4E80CBCC}" type="presParOf" srcId="{0768D1B8-ECEC-4E2C-A719-EA00FFC2AF3D}" destId="{F47A7492-8A56-4638-ABD4-D71D0089D489}" srcOrd="1" destOrd="0" presId="urn:microsoft.com/office/officeart/2005/8/layout/orgChart1"/>
    <dgm:cxn modelId="{E719EC8A-EAF0-4671-8B56-C8F3D4530D26}" type="presParOf" srcId="{0768D1B8-ECEC-4E2C-A719-EA00FFC2AF3D}" destId="{782E9E96-F134-49CC-8C09-6931297E1D53}" srcOrd="2" destOrd="0" presId="urn:microsoft.com/office/officeart/2005/8/layout/orgChart1"/>
    <dgm:cxn modelId="{C14BE612-DAB7-4E85-A56B-7A0BDAEC78DA}" type="presParOf" srcId="{F61F75C4-4EB0-4359-969D-CC657082DB7D}" destId="{01EB23E4-9D3E-4801-9688-69479145FC34}" srcOrd="2" destOrd="0" presId="urn:microsoft.com/office/officeart/2005/8/layout/orgChart1"/>
    <dgm:cxn modelId="{7073E9E7-A7D4-4939-B200-C2F9426962FE}" type="presParOf" srcId="{2097A09B-025C-4F8E-A03F-4011F0BD7B9C}" destId="{5DC7F75A-CF49-43F6-91C6-B5AC0DD1E253}" srcOrd="4" destOrd="0" presId="urn:microsoft.com/office/officeart/2005/8/layout/orgChart1"/>
    <dgm:cxn modelId="{72F4F605-9B95-4338-BF1E-76F9165E14B7}" type="presParOf" srcId="{2097A09B-025C-4F8E-A03F-4011F0BD7B9C}" destId="{772BD7FA-E082-40B6-8DCF-D8273E6C9A3E}" srcOrd="5" destOrd="0" presId="urn:microsoft.com/office/officeart/2005/8/layout/orgChart1"/>
    <dgm:cxn modelId="{F98F61CD-52DF-403A-990F-FEB505848834}" type="presParOf" srcId="{772BD7FA-E082-40B6-8DCF-D8273E6C9A3E}" destId="{74414AE0-A2FA-4A07-A570-7D77E9252681}" srcOrd="0" destOrd="0" presId="urn:microsoft.com/office/officeart/2005/8/layout/orgChart1"/>
    <dgm:cxn modelId="{4780CA53-F454-4075-8034-204E2F423905}" type="presParOf" srcId="{74414AE0-A2FA-4A07-A570-7D77E9252681}" destId="{E8F89167-902B-4040-AFB7-4183C3637CF3}" srcOrd="0" destOrd="0" presId="urn:microsoft.com/office/officeart/2005/8/layout/orgChart1"/>
    <dgm:cxn modelId="{FCCBE09F-2C74-4EB9-8A28-FC80CE04DF79}" type="presParOf" srcId="{74414AE0-A2FA-4A07-A570-7D77E9252681}" destId="{62A435DB-2798-4970-8799-BE994F5B8701}" srcOrd="1" destOrd="0" presId="urn:microsoft.com/office/officeart/2005/8/layout/orgChart1"/>
    <dgm:cxn modelId="{A7855D57-81F9-470A-91E5-88AE65562819}" type="presParOf" srcId="{772BD7FA-E082-40B6-8DCF-D8273E6C9A3E}" destId="{7E7B497F-F84A-4E1B-A610-4BF77CE2785C}" srcOrd="1" destOrd="0" presId="urn:microsoft.com/office/officeart/2005/8/layout/orgChart1"/>
    <dgm:cxn modelId="{054560A5-5B81-40B7-96EC-72520A379447}" type="presParOf" srcId="{7E7B497F-F84A-4E1B-A610-4BF77CE2785C}" destId="{4D8FB979-4153-4B3A-8FB5-D1C9DA3C03B6}" srcOrd="0" destOrd="0" presId="urn:microsoft.com/office/officeart/2005/8/layout/orgChart1"/>
    <dgm:cxn modelId="{50ABD770-251C-4A8A-ACD8-8A6C1E31A581}" type="presParOf" srcId="{7E7B497F-F84A-4E1B-A610-4BF77CE2785C}" destId="{209F9345-C832-4FAE-92C8-F8A5241C2624}" srcOrd="1" destOrd="0" presId="urn:microsoft.com/office/officeart/2005/8/layout/orgChart1"/>
    <dgm:cxn modelId="{F45DE740-3CEE-4185-9890-25E8519CB36F}" type="presParOf" srcId="{209F9345-C832-4FAE-92C8-F8A5241C2624}" destId="{63015783-6408-449F-AFE3-F8667C65C1BD}" srcOrd="0" destOrd="0" presId="urn:microsoft.com/office/officeart/2005/8/layout/orgChart1"/>
    <dgm:cxn modelId="{0A7C77E3-4A0F-425C-8B51-8ACD18AA9C67}" type="presParOf" srcId="{63015783-6408-449F-AFE3-F8667C65C1BD}" destId="{159D4D90-41E6-4CD2-A325-75FCAE9A5F92}" srcOrd="0" destOrd="0" presId="urn:microsoft.com/office/officeart/2005/8/layout/orgChart1"/>
    <dgm:cxn modelId="{330D157E-B0CA-469B-A2D7-D30345B89A6F}" type="presParOf" srcId="{63015783-6408-449F-AFE3-F8667C65C1BD}" destId="{4F21D662-BFC6-4C78-A82F-D0BB39527BC2}" srcOrd="1" destOrd="0" presId="urn:microsoft.com/office/officeart/2005/8/layout/orgChart1"/>
    <dgm:cxn modelId="{F289F18E-1BC2-4177-B827-E2BC6492C58D}" type="presParOf" srcId="{209F9345-C832-4FAE-92C8-F8A5241C2624}" destId="{BE1697E6-9938-46B9-8DE7-665B3691E485}" srcOrd="1" destOrd="0" presId="urn:microsoft.com/office/officeart/2005/8/layout/orgChart1"/>
    <dgm:cxn modelId="{E4364058-0C15-4E32-98F1-1B16F0174903}" type="presParOf" srcId="{209F9345-C832-4FAE-92C8-F8A5241C2624}" destId="{F81E85CC-254A-4E41-8718-2AEB9485CC27}" srcOrd="2" destOrd="0" presId="urn:microsoft.com/office/officeart/2005/8/layout/orgChart1"/>
    <dgm:cxn modelId="{330A530B-8D0E-40B9-8042-D6C4B5F247F0}" type="presParOf" srcId="{772BD7FA-E082-40B6-8DCF-D8273E6C9A3E}" destId="{6DAB137D-B3D4-4CE4-9E6D-7460D8A8E519}" srcOrd="2" destOrd="0" presId="urn:microsoft.com/office/officeart/2005/8/layout/orgChart1"/>
    <dgm:cxn modelId="{49452887-0273-46AF-981E-E91D08153ACD}" type="presParOf" srcId="{81482A8A-09DE-4225-9337-0C876F5A29E8}" destId="{BB8B6B19-AF71-4F38-A591-933FC18788E6}" srcOrd="2" destOrd="0" presId="urn:microsoft.com/office/officeart/2005/8/layout/orgChart1"/>
    <dgm:cxn modelId="{A9E6984D-0934-400D-AB82-37E91EDA8D24}" type="presParOf" srcId="{3D36785B-4EEE-4F23-8F92-0652A4F35AAC}" destId="{97C83548-2F28-475E-9695-21FD5AEA1F6E}" srcOrd="4" destOrd="0" presId="urn:microsoft.com/office/officeart/2005/8/layout/orgChart1"/>
    <dgm:cxn modelId="{FB88A895-0960-4A46-9F92-B08687750941}" type="presParOf" srcId="{3D36785B-4EEE-4F23-8F92-0652A4F35AAC}" destId="{9FFFA8F1-D148-4992-9623-C989B2C98BAE}" srcOrd="5" destOrd="0" presId="urn:microsoft.com/office/officeart/2005/8/layout/orgChart1"/>
    <dgm:cxn modelId="{DD5CD8C5-F587-417E-A71A-3E561E374167}" type="presParOf" srcId="{9FFFA8F1-D148-4992-9623-C989B2C98BAE}" destId="{57DC224B-A4A5-4293-BED1-93C52C52EA74}" srcOrd="0" destOrd="0" presId="urn:microsoft.com/office/officeart/2005/8/layout/orgChart1"/>
    <dgm:cxn modelId="{C7F34E08-64CB-4E3A-9C0B-A7627FCC1EE8}" type="presParOf" srcId="{57DC224B-A4A5-4293-BED1-93C52C52EA74}" destId="{ABB7C5C8-487B-41E8-ADE0-45A6589D194F}" srcOrd="0" destOrd="0" presId="urn:microsoft.com/office/officeart/2005/8/layout/orgChart1"/>
    <dgm:cxn modelId="{700F6E58-066C-4DE4-9FF4-254A63FCB440}" type="presParOf" srcId="{57DC224B-A4A5-4293-BED1-93C52C52EA74}" destId="{0D1311F9-AF52-414D-9D96-1EA798CF3BBA}" srcOrd="1" destOrd="0" presId="urn:microsoft.com/office/officeart/2005/8/layout/orgChart1"/>
    <dgm:cxn modelId="{99F45C45-3697-4766-A593-B14C698F1C8A}" type="presParOf" srcId="{9FFFA8F1-D148-4992-9623-C989B2C98BAE}" destId="{D574404B-278D-4B87-9008-D1BEACED3EB9}" srcOrd="1" destOrd="0" presId="urn:microsoft.com/office/officeart/2005/8/layout/orgChart1"/>
    <dgm:cxn modelId="{3746CD77-F204-47EB-9416-564460654892}" type="presParOf" srcId="{9FFFA8F1-D148-4992-9623-C989B2C98BAE}" destId="{FDDDC4F2-5594-4845-BC27-716648B75BCA}" srcOrd="2" destOrd="0" presId="urn:microsoft.com/office/officeart/2005/8/layout/orgChart1"/>
    <dgm:cxn modelId="{977C72B2-377C-4391-864E-C36967DCCCEA}" type="presParOf" srcId="{AC7E3CFF-BBDE-466D-B99D-E0710B35259A}" destId="{D7580E3C-40CD-4540-8B8F-6DCBD0CC99E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B90F300-E8B9-4BDA-9FA1-2625907FA73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80E0F2A9-3778-46FB-A92A-59E024EB379A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E87F36F-CC87-4E80-9F5E-3392FB5894F1}" type="parTrans" cxnId="{9F0843F4-196B-4AEB-AA77-FE3C40004128}">
      <dgm:prSet/>
      <dgm:spPr/>
      <dgm:t>
        <a:bodyPr/>
        <a:lstStyle/>
        <a:p>
          <a:endParaRPr lang="es-EC"/>
        </a:p>
      </dgm:t>
    </dgm:pt>
    <dgm:pt modelId="{6965828B-FA9D-4BE9-B738-2BD9B621D982}" type="sibTrans" cxnId="{9F0843F4-196B-4AEB-AA77-FE3C40004128}">
      <dgm:prSet/>
      <dgm:spPr/>
      <dgm:t>
        <a:bodyPr/>
        <a:lstStyle/>
        <a:p>
          <a:endParaRPr lang="es-EC"/>
        </a:p>
      </dgm:t>
    </dgm:pt>
    <dgm:pt modelId="{6D54E8BF-9D54-473D-AF1E-E1B756E1B6D5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51E5FA1-A256-4BF2-B083-F6312A2C7A55}" type="parTrans" cxnId="{E92316BE-82A3-45FF-85CE-CE6D67E71A4C}">
      <dgm:prSet/>
      <dgm:spPr/>
      <dgm:t>
        <a:bodyPr/>
        <a:lstStyle/>
        <a:p>
          <a:endParaRPr lang="es-EC"/>
        </a:p>
      </dgm:t>
    </dgm:pt>
    <dgm:pt modelId="{18B2D680-7AA0-4BA9-9B93-07C7D00175DE}" type="sibTrans" cxnId="{E92316BE-82A3-45FF-85CE-CE6D67E71A4C}">
      <dgm:prSet/>
      <dgm:spPr/>
      <dgm:t>
        <a:bodyPr/>
        <a:lstStyle/>
        <a:p>
          <a:endParaRPr lang="es-EC"/>
        </a:p>
      </dgm:t>
    </dgm:pt>
    <dgm:pt modelId="{7EBE3F10-4CBD-4B40-9C57-ED4E8ABBB2FF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B10C400-8828-405C-9CCE-AC1BA993F32C}" type="parTrans" cxnId="{09B0EFBE-DD9B-4CA7-8C92-A47FCC811BCF}">
      <dgm:prSet/>
      <dgm:spPr/>
      <dgm:t>
        <a:bodyPr/>
        <a:lstStyle/>
        <a:p>
          <a:endParaRPr lang="es-EC"/>
        </a:p>
      </dgm:t>
    </dgm:pt>
    <dgm:pt modelId="{A54D169E-36C0-48D3-B6E0-E079E8726BAA}" type="sibTrans" cxnId="{09B0EFBE-DD9B-4CA7-8C92-A47FCC811BCF}">
      <dgm:prSet/>
      <dgm:spPr/>
      <dgm:t>
        <a:bodyPr/>
        <a:lstStyle/>
        <a:p>
          <a:endParaRPr lang="es-EC"/>
        </a:p>
      </dgm:t>
    </dgm:pt>
    <dgm:pt modelId="{38016617-2B7D-410E-ABEE-7A6A2024BFF7}" type="pres">
      <dgm:prSet presAssocID="{4B90F300-E8B9-4BDA-9FA1-2625907FA734}" presName="linearFlow" presStyleCnt="0">
        <dgm:presLayoutVars>
          <dgm:resizeHandles val="exact"/>
        </dgm:presLayoutVars>
      </dgm:prSet>
      <dgm:spPr/>
    </dgm:pt>
    <dgm:pt modelId="{EC75521A-AE4C-4750-BC67-674839841D37}" type="pres">
      <dgm:prSet presAssocID="{80E0F2A9-3778-46FB-A92A-59E024EB379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287405-B5AC-4798-A0CE-7DC64146D280}" type="pres">
      <dgm:prSet presAssocID="{6965828B-FA9D-4BE9-B738-2BD9B621D982}" presName="sibTrans" presStyleLbl="sibTrans2D1" presStyleIdx="0" presStyleCnt="2"/>
      <dgm:spPr/>
      <dgm:t>
        <a:bodyPr/>
        <a:lstStyle/>
        <a:p>
          <a:endParaRPr lang="es-EC"/>
        </a:p>
      </dgm:t>
    </dgm:pt>
    <dgm:pt modelId="{4BD12949-3261-470A-BE44-18364829202B}" type="pres">
      <dgm:prSet presAssocID="{6965828B-FA9D-4BE9-B738-2BD9B621D982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B03FB167-5A07-4823-BE88-650643B42A30}" type="pres">
      <dgm:prSet presAssocID="{6D54E8BF-9D54-473D-AF1E-E1B756E1B6D5}" presName="node" presStyleLbl="node1" presStyleIdx="1" presStyleCnt="3" custLinFactNeighborY="26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8D9826-41B4-46A8-839B-5328D21D8BE6}" type="pres">
      <dgm:prSet presAssocID="{18B2D680-7AA0-4BA9-9B93-07C7D00175DE}" presName="sibTrans" presStyleLbl="sibTrans2D1" presStyleIdx="1" presStyleCnt="2"/>
      <dgm:spPr/>
      <dgm:t>
        <a:bodyPr/>
        <a:lstStyle/>
        <a:p>
          <a:endParaRPr lang="es-EC"/>
        </a:p>
      </dgm:t>
    </dgm:pt>
    <dgm:pt modelId="{A67E1E3E-1771-46F5-9F3E-2488528119D4}" type="pres">
      <dgm:prSet presAssocID="{18B2D680-7AA0-4BA9-9B93-07C7D00175DE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0D978544-3478-4873-B3A9-0B6E5CBD5B80}" type="pres">
      <dgm:prSet presAssocID="{7EBE3F10-4CBD-4B40-9C57-ED4E8ABBB2F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B0EFBE-DD9B-4CA7-8C92-A47FCC811BCF}" srcId="{4B90F300-E8B9-4BDA-9FA1-2625907FA734}" destId="{7EBE3F10-4CBD-4B40-9C57-ED4E8ABBB2FF}" srcOrd="2" destOrd="0" parTransId="{DB10C400-8828-405C-9CCE-AC1BA993F32C}" sibTransId="{A54D169E-36C0-48D3-B6E0-E079E8726BAA}"/>
    <dgm:cxn modelId="{099B10B2-5205-498C-920B-8A5CD2198BD4}" type="presOf" srcId="{7EBE3F10-4CBD-4B40-9C57-ED4E8ABBB2FF}" destId="{0D978544-3478-4873-B3A9-0B6E5CBD5B80}" srcOrd="0" destOrd="0" presId="urn:microsoft.com/office/officeart/2005/8/layout/process2"/>
    <dgm:cxn modelId="{E92316BE-82A3-45FF-85CE-CE6D67E71A4C}" srcId="{4B90F300-E8B9-4BDA-9FA1-2625907FA734}" destId="{6D54E8BF-9D54-473D-AF1E-E1B756E1B6D5}" srcOrd="1" destOrd="0" parTransId="{F51E5FA1-A256-4BF2-B083-F6312A2C7A55}" sibTransId="{18B2D680-7AA0-4BA9-9B93-07C7D00175DE}"/>
    <dgm:cxn modelId="{38857857-8A92-4337-BF08-9C0FC2D5552A}" type="presOf" srcId="{18B2D680-7AA0-4BA9-9B93-07C7D00175DE}" destId="{A67E1E3E-1771-46F5-9F3E-2488528119D4}" srcOrd="1" destOrd="0" presId="urn:microsoft.com/office/officeart/2005/8/layout/process2"/>
    <dgm:cxn modelId="{6129FE16-8AA2-4472-92CA-E3C54C37E346}" type="presOf" srcId="{18B2D680-7AA0-4BA9-9B93-07C7D00175DE}" destId="{0F8D9826-41B4-46A8-839B-5328D21D8BE6}" srcOrd="0" destOrd="0" presId="urn:microsoft.com/office/officeart/2005/8/layout/process2"/>
    <dgm:cxn modelId="{22AF2A41-A255-445C-AFC7-8D804F3C0F19}" type="presOf" srcId="{80E0F2A9-3778-46FB-A92A-59E024EB379A}" destId="{EC75521A-AE4C-4750-BC67-674839841D37}" srcOrd="0" destOrd="0" presId="urn:microsoft.com/office/officeart/2005/8/layout/process2"/>
    <dgm:cxn modelId="{4A1233B1-19F1-4381-9EF3-9D9418378CE2}" type="presOf" srcId="{6D54E8BF-9D54-473D-AF1E-E1B756E1B6D5}" destId="{B03FB167-5A07-4823-BE88-650643B42A30}" srcOrd="0" destOrd="0" presId="urn:microsoft.com/office/officeart/2005/8/layout/process2"/>
    <dgm:cxn modelId="{9F0843F4-196B-4AEB-AA77-FE3C40004128}" srcId="{4B90F300-E8B9-4BDA-9FA1-2625907FA734}" destId="{80E0F2A9-3778-46FB-A92A-59E024EB379A}" srcOrd="0" destOrd="0" parTransId="{9E87F36F-CC87-4E80-9F5E-3392FB5894F1}" sibTransId="{6965828B-FA9D-4BE9-B738-2BD9B621D982}"/>
    <dgm:cxn modelId="{51341701-DDBB-4DC3-9646-74A2D65A92EE}" type="presOf" srcId="{6965828B-FA9D-4BE9-B738-2BD9B621D982}" destId="{D7287405-B5AC-4798-A0CE-7DC64146D280}" srcOrd="0" destOrd="0" presId="urn:microsoft.com/office/officeart/2005/8/layout/process2"/>
    <dgm:cxn modelId="{C2E7724D-4B00-4539-B4CB-FAE0E9001AEC}" type="presOf" srcId="{6965828B-FA9D-4BE9-B738-2BD9B621D982}" destId="{4BD12949-3261-470A-BE44-18364829202B}" srcOrd="1" destOrd="0" presId="urn:microsoft.com/office/officeart/2005/8/layout/process2"/>
    <dgm:cxn modelId="{31A04F79-5394-486D-85FB-4FBBAA626586}" type="presOf" srcId="{4B90F300-E8B9-4BDA-9FA1-2625907FA734}" destId="{38016617-2B7D-410E-ABEE-7A6A2024BFF7}" srcOrd="0" destOrd="0" presId="urn:microsoft.com/office/officeart/2005/8/layout/process2"/>
    <dgm:cxn modelId="{3B58D1A2-9D82-45F3-A2AA-6DD526B9454E}" type="presParOf" srcId="{38016617-2B7D-410E-ABEE-7A6A2024BFF7}" destId="{EC75521A-AE4C-4750-BC67-674839841D37}" srcOrd="0" destOrd="0" presId="urn:microsoft.com/office/officeart/2005/8/layout/process2"/>
    <dgm:cxn modelId="{7B3ED596-77FB-4E6C-A06B-7A4EBA1CF97B}" type="presParOf" srcId="{38016617-2B7D-410E-ABEE-7A6A2024BFF7}" destId="{D7287405-B5AC-4798-A0CE-7DC64146D280}" srcOrd="1" destOrd="0" presId="urn:microsoft.com/office/officeart/2005/8/layout/process2"/>
    <dgm:cxn modelId="{E6297C6B-8E46-4D2E-A3B5-0056E8E71472}" type="presParOf" srcId="{D7287405-B5AC-4798-A0CE-7DC64146D280}" destId="{4BD12949-3261-470A-BE44-18364829202B}" srcOrd="0" destOrd="0" presId="urn:microsoft.com/office/officeart/2005/8/layout/process2"/>
    <dgm:cxn modelId="{58D37054-F0F9-4CAB-8500-3AC08C16065E}" type="presParOf" srcId="{38016617-2B7D-410E-ABEE-7A6A2024BFF7}" destId="{B03FB167-5A07-4823-BE88-650643B42A30}" srcOrd="2" destOrd="0" presId="urn:microsoft.com/office/officeart/2005/8/layout/process2"/>
    <dgm:cxn modelId="{AAC05472-6725-415E-92FE-B685A9D3CFF5}" type="presParOf" srcId="{38016617-2B7D-410E-ABEE-7A6A2024BFF7}" destId="{0F8D9826-41B4-46A8-839B-5328D21D8BE6}" srcOrd="3" destOrd="0" presId="urn:microsoft.com/office/officeart/2005/8/layout/process2"/>
    <dgm:cxn modelId="{5DA93450-65E0-4B69-8F62-996B79EFB212}" type="presParOf" srcId="{0F8D9826-41B4-46A8-839B-5328D21D8BE6}" destId="{A67E1E3E-1771-46F5-9F3E-2488528119D4}" srcOrd="0" destOrd="0" presId="urn:microsoft.com/office/officeart/2005/8/layout/process2"/>
    <dgm:cxn modelId="{0F9B1F91-54E1-47D4-93F1-83CA73C3E28F}" type="presParOf" srcId="{38016617-2B7D-410E-ABEE-7A6A2024BFF7}" destId="{0D978544-3478-4873-B3A9-0B6E5CBD5B80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435F50-33D0-4AF6-9196-951DBFE95F92}" type="doc">
      <dgm:prSet loTypeId="urn:microsoft.com/office/officeart/2005/8/layout/hierarchy2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7EBA5A0A-5AAD-4CB8-BA59-B99356A662C9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593EA3-8750-4E49-BEE9-F7639C86CD39}" type="parTrans" cxnId="{02DDD42F-0FE8-40B6-91F6-48DFBB9B8DC0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D13F5-080E-441A-AD8F-88F246C7C592}" type="sibTrans" cxnId="{02DDD42F-0FE8-40B6-91F6-48DFBB9B8DC0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CAA79E-D08F-4937-ADA5-6699335C673D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Leishmaniasis</a:t>
          </a:r>
        </a:p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cutánea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3F304D-7101-4CD0-A834-30BCD4E5489C}" type="parTrans" cxnId="{5E838B25-B446-451A-B490-199D89D9A860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611BD0-FF0A-43E3-ADAA-70775771698C}" type="sibTrans" cxnId="{5E838B25-B446-451A-B490-199D89D9A860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A0FC66-8E8D-4E8F-BE5E-94576B4E54A6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Vacunación no disponible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A5E806-C65C-459F-B53B-836F43643E6D}" type="parTrans" cxnId="{084EADC0-24E6-4309-8F15-454979DBC876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64FC19-75BA-43AF-B24F-F2A488CBF4F8}" type="sibTrans" cxnId="{084EADC0-24E6-4309-8F15-454979DBC876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E4EAE3-0146-4775-85CE-D51EB7E69CD8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Antimoniato de Meglumina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898A37-21EA-4114-A001-6530995491CA}" type="parTrans" cxnId="{18B5A48A-1AC7-4F43-A3C4-77A89A88DA0E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737FFE-C3D6-451C-B603-91B7909B73DD}" type="sibTrans" cxnId="{18B5A48A-1AC7-4F43-A3C4-77A89A88DA0E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097FEC-202B-44B0-9EF2-0AC59C10523E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1C6C4B-443D-4E53-B450-45A8BA060DC5}" type="parTrans" cxnId="{D21A511A-F198-4DEF-B5CF-9A15F38774E6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CCD4DE-B6B9-4471-969B-AD3DEDFB6264}" type="sibTrans" cxnId="{D21A511A-F198-4DEF-B5CF-9A15F38774E6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1FCBA5-4757-41A5-866A-E3836138BCDA}">
      <dgm:prSet phldrT="[Texto]" custT="1"/>
      <dgm:spPr/>
      <dgm:t>
        <a:bodyPr/>
        <a:lstStyle/>
        <a:p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Baja tasa de </a:t>
          </a:r>
          <a:r>
            <a:rPr lang="es-EC" sz="2000" noProof="0" dirty="0" smtClean="0">
              <a:latin typeface="Arial" panose="020B0604020202020204" pitchFamily="34" charset="0"/>
              <a:cs typeface="Arial" panose="020B0604020202020204" pitchFamily="34" charset="0"/>
            </a:rPr>
            <a:t>recuperación (80%)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0C4551-38B8-4371-BAFE-6ED6BD172BD2}" type="parTrans" cxnId="{A6BDDFE8-7188-4630-900F-B09263715739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80D30E-E0D5-485C-954A-346A97D14605}" type="sibTrans" cxnId="{A6BDDFE8-7188-4630-900F-B09263715739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58DAE-1E61-4E06-869F-59D70F166BB0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FDA Medicamento tipo C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607702-9CBD-4BB7-86F9-B968751945CF}" type="parTrans" cxnId="{4D9A8B27-4157-4BA4-B4FA-DF8C55BFAC02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D78C44-745A-4FEA-890C-2AB0A83C5721}" type="sibTrans" cxnId="{4D9A8B27-4157-4BA4-B4FA-DF8C55BFAC02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CD89FC-8B90-46D7-B511-7AD2EC48A07A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Efectos adversos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47DF0E-7788-48C7-B6A7-623D8690F7B6}" type="parTrans" cxnId="{20941A4B-F996-4D7C-89AC-06004EDBAC3E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E7F1CF-3C51-4596-A6B0-BD3456B75E36}" type="sibTrans" cxnId="{20941A4B-F996-4D7C-89AC-06004EDBAC3E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C8C3F7-6E29-4E48-8081-020EF59D98ED}">
      <dgm:prSet phldrT="[Texto]" custT="1"/>
      <dgm:spPr/>
      <dgm:t>
        <a:bodyPr/>
        <a:lstStyle/>
        <a:p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Resistencia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447BB4-F6D9-428C-B1D6-45D486AAD86D}" type="parTrans" cxnId="{002F6DC1-A8E9-4007-A9F4-6C9A3E2603B4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AA6030-8AA6-40B1-ABB4-E12EA1E62EBF}" type="sibTrans" cxnId="{002F6DC1-A8E9-4007-A9F4-6C9A3E2603B4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1797CC-90C1-4124-BE51-0811C0CF1E5F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1A74AD-863E-454C-99AC-5A9CF6A07757}" type="parTrans" cxnId="{17AA933D-3252-4A11-89F0-87E4A517E63F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031F9-21E7-4D9B-AD5B-232886D67716}" type="sibTrans" cxnId="{17AA933D-3252-4A11-89F0-87E4A517E63F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8772B5-6EA1-4A64-925F-A7B8FC2D80F7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Reactivación de la parasitemia (15%)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C2FBE-2573-44CC-9422-E900CC58B479}" type="parTrans" cxnId="{282D7F12-6F24-4C03-8976-661061E30740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5EEC25-E5D0-4735-B862-3E381F27B655}" type="sibTrans" cxnId="{282D7F12-6F24-4C03-8976-661061E30740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2477B0-7426-4613-BF2C-DC3617F5855A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Nuevas estrategias terapéuticas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0E3501-145C-4C4D-81D1-8D78CEF951DE}" type="parTrans" cxnId="{9694FCC4-F09C-4E46-8A63-D35D67C50E09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7751DD-418D-422D-8B83-2A6D015F6212}" type="sibTrans" cxnId="{9694FCC4-F09C-4E46-8A63-D35D67C50E09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BC51C-C793-4F67-8BD8-ADBEEF8B6241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Micro encapsulación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5261DB-7C76-4146-B29F-487541655DED}" type="parTrans" cxnId="{2CCDB04C-6041-4510-BC60-48B2D36FC2A8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408F7C-A9DE-454E-B5FB-EAC0953702C2}" type="sibTrans" cxnId="{2CCDB04C-6041-4510-BC60-48B2D36FC2A8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64C9-F75C-4F5C-A89A-304E49BEF3C6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Nanopartículas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77756B-60D5-468A-A676-04092408A745}" type="parTrans" cxnId="{EB7FC3BC-5745-48F9-A82A-D06C28C0E8E7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482500-C38E-4589-B294-8337490187F6}" type="sibTrans" cxnId="{EB7FC3BC-5745-48F9-A82A-D06C28C0E8E7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B96425-F1DA-4A39-ACFB-2F54158BF153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Anticuerpos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FD45CF-9FDB-4E75-89D6-E479E020CC30}" type="parTrans" cxnId="{00D709CC-44A6-42E6-BEA9-39B97B8FD6B7}">
      <dgm:prSet/>
      <dgm:spPr/>
      <dgm:t>
        <a:bodyPr/>
        <a:lstStyle/>
        <a:p>
          <a:endParaRPr lang="es-EC" dirty="0"/>
        </a:p>
      </dgm:t>
    </dgm:pt>
    <dgm:pt modelId="{D79F20BB-EF8A-4E7D-B31F-093405F32222}" type="sibTrans" cxnId="{00D709CC-44A6-42E6-BEA9-39B97B8FD6B7}">
      <dgm:prSet/>
      <dgm:spPr/>
      <dgm:t>
        <a:bodyPr/>
        <a:lstStyle/>
        <a:p>
          <a:endParaRPr lang="es-EC"/>
        </a:p>
      </dgm:t>
    </dgm:pt>
    <dgm:pt modelId="{3D90311A-826A-4203-9F01-255FC2CB9F28}" type="pres">
      <dgm:prSet presAssocID="{30435F50-33D0-4AF6-9196-951DBFE95F9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7AE9B1D-91F3-425C-B525-0F6F331E592C}" type="pres">
      <dgm:prSet presAssocID="{7EBA5A0A-5AAD-4CB8-BA59-B99356A662C9}" presName="root1" presStyleCnt="0"/>
      <dgm:spPr/>
      <dgm:t>
        <a:bodyPr/>
        <a:lstStyle/>
        <a:p>
          <a:endParaRPr lang="es-EC"/>
        </a:p>
      </dgm:t>
    </dgm:pt>
    <dgm:pt modelId="{0B8176C9-9CC0-46B2-A76F-6D8AADA2862A}" type="pres">
      <dgm:prSet presAssocID="{7EBA5A0A-5AAD-4CB8-BA59-B99356A662C9}" presName="LevelOneTextNode" presStyleLbl="node0" presStyleIdx="0" presStyleCnt="1" custScaleX="127985" custScaleY="17515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17A7898-FFD0-4AB7-A795-7091B66AB410}" type="pres">
      <dgm:prSet presAssocID="{7EBA5A0A-5AAD-4CB8-BA59-B99356A662C9}" presName="level2hierChild" presStyleCnt="0"/>
      <dgm:spPr/>
      <dgm:t>
        <a:bodyPr/>
        <a:lstStyle/>
        <a:p>
          <a:endParaRPr lang="es-EC"/>
        </a:p>
      </dgm:t>
    </dgm:pt>
    <dgm:pt modelId="{A663F60A-65C9-472F-8EC2-1845E2459EEA}" type="pres">
      <dgm:prSet presAssocID="{F13F304D-7101-4CD0-A834-30BCD4E5489C}" presName="conn2-1" presStyleLbl="parChTrans1D2" presStyleIdx="0" presStyleCnt="3"/>
      <dgm:spPr/>
      <dgm:t>
        <a:bodyPr/>
        <a:lstStyle/>
        <a:p>
          <a:endParaRPr lang="es-EC"/>
        </a:p>
      </dgm:t>
    </dgm:pt>
    <dgm:pt modelId="{1BC6F5BD-743D-40C4-9C02-1D2A499328B0}" type="pres">
      <dgm:prSet presAssocID="{F13F304D-7101-4CD0-A834-30BCD4E5489C}" presName="connTx" presStyleLbl="parChTrans1D2" presStyleIdx="0" presStyleCnt="3"/>
      <dgm:spPr/>
      <dgm:t>
        <a:bodyPr/>
        <a:lstStyle/>
        <a:p>
          <a:endParaRPr lang="es-EC"/>
        </a:p>
      </dgm:t>
    </dgm:pt>
    <dgm:pt modelId="{AD219CE1-DCF2-43E1-B9FE-BA7313A3D6C0}" type="pres">
      <dgm:prSet presAssocID="{BACAA79E-D08F-4937-ADA5-6699335C673D}" presName="root2" presStyleCnt="0"/>
      <dgm:spPr/>
      <dgm:t>
        <a:bodyPr/>
        <a:lstStyle/>
        <a:p>
          <a:endParaRPr lang="es-EC"/>
        </a:p>
      </dgm:t>
    </dgm:pt>
    <dgm:pt modelId="{16086E35-6994-49CB-BB2C-457B9A46BDD8}" type="pres">
      <dgm:prSet presAssocID="{BACAA79E-D08F-4937-ADA5-6699335C673D}" presName="LevelTwoTextNode" presStyleLbl="node2" presStyleIdx="0" presStyleCnt="3" custScaleX="11525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3A81923-B0C9-4DF8-BF3B-149E2AFB816F}" type="pres">
      <dgm:prSet presAssocID="{BACAA79E-D08F-4937-ADA5-6699335C673D}" presName="level3hierChild" presStyleCnt="0"/>
      <dgm:spPr/>
      <dgm:t>
        <a:bodyPr/>
        <a:lstStyle/>
        <a:p>
          <a:endParaRPr lang="es-EC"/>
        </a:p>
      </dgm:t>
    </dgm:pt>
    <dgm:pt modelId="{DD20EA85-90B3-4009-8A56-D12ADC93AB68}" type="pres">
      <dgm:prSet presAssocID="{26A5E806-C65C-459F-B53B-836F43643E6D}" presName="conn2-1" presStyleLbl="parChTrans1D3" presStyleIdx="0" presStyleCnt="4"/>
      <dgm:spPr/>
      <dgm:t>
        <a:bodyPr/>
        <a:lstStyle/>
        <a:p>
          <a:endParaRPr lang="es-EC"/>
        </a:p>
      </dgm:t>
    </dgm:pt>
    <dgm:pt modelId="{BC79F6D7-E464-4384-AD95-C147E1F9D634}" type="pres">
      <dgm:prSet presAssocID="{26A5E806-C65C-459F-B53B-836F43643E6D}" presName="connTx" presStyleLbl="parChTrans1D3" presStyleIdx="0" presStyleCnt="4"/>
      <dgm:spPr/>
      <dgm:t>
        <a:bodyPr/>
        <a:lstStyle/>
        <a:p>
          <a:endParaRPr lang="es-EC"/>
        </a:p>
      </dgm:t>
    </dgm:pt>
    <dgm:pt modelId="{9AFE11C5-0433-4898-A1DE-A0B4457E968F}" type="pres">
      <dgm:prSet presAssocID="{87A0FC66-8E8D-4E8F-BE5E-94576B4E54A6}" presName="root2" presStyleCnt="0"/>
      <dgm:spPr/>
      <dgm:t>
        <a:bodyPr/>
        <a:lstStyle/>
        <a:p>
          <a:endParaRPr lang="es-EC"/>
        </a:p>
      </dgm:t>
    </dgm:pt>
    <dgm:pt modelId="{30105E71-901A-4B6F-9347-E94C795FE59D}" type="pres">
      <dgm:prSet presAssocID="{87A0FC66-8E8D-4E8F-BE5E-94576B4E54A6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1C06501-7A7C-4843-A00F-D32C469F5CBF}" type="pres">
      <dgm:prSet presAssocID="{87A0FC66-8E8D-4E8F-BE5E-94576B4E54A6}" presName="level3hierChild" presStyleCnt="0"/>
      <dgm:spPr/>
      <dgm:t>
        <a:bodyPr/>
        <a:lstStyle/>
        <a:p>
          <a:endParaRPr lang="es-EC"/>
        </a:p>
      </dgm:t>
    </dgm:pt>
    <dgm:pt modelId="{9C7FDA3D-5906-4DF3-BBF5-7E54661EA476}" type="pres">
      <dgm:prSet presAssocID="{7B898A37-21EA-4114-A001-6530995491CA}" presName="conn2-1" presStyleLbl="parChTrans1D3" presStyleIdx="1" presStyleCnt="4"/>
      <dgm:spPr/>
      <dgm:t>
        <a:bodyPr/>
        <a:lstStyle/>
        <a:p>
          <a:endParaRPr lang="es-EC"/>
        </a:p>
      </dgm:t>
    </dgm:pt>
    <dgm:pt modelId="{9690FDF8-039C-49FB-AC0A-6E469A361738}" type="pres">
      <dgm:prSet presAssocID="{7B898A37-21EA-4114-A001-6530995491CA}" presName="connTx" presStyleLbl="parChTrans1D3" presStyleIdx="1" presStyleCnt="4"/>
      <dgm:spPr/>
      <dgm:t>
        <a:bodyPr/>
        <a:lstStyle/>
        <a:p>
          <a:endParaRPr lang="es-EC"/>
        </a:p>
      </dgm:t>
    </dgm:pt>
    <dgm:pt modelId="{CA762417-FE2D-46B3-A0E5-FE3FE54A61D3}" type="pres">
      <dgm:prSet presAssocID="{D9E4EAE3-0146-4775-85CE-D51EB7E69CD8}" presName="root2" presStyleCnt="0"/>
      <dgm:spPr/>
      <dgm:t>
        <a:bodyPr/>
        <a:lstStyle/>
        <a:p>
          <a:endParaRPr lang="es-EC"/>
        </a:p>
      </dgm:t>
    </dgm:pt>
    <dgm:pt modelId="{44EDF9F6-A3DC-453F-900A-2D540074A0D2}" type="pres">
      <dgm:prSet presAssocID="{D9E4EAE3-0146-4775-85CE-D51EB7E69CD8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808D293-47D6-40B8-A617-1364C7B33055}" type="pres">
      <dgm:prSet presAssocID="{D9E4EAE3-0146-4775-85CE-D51EB7E69CD8}" presName="level3hierChild" presStyleCnt="0"/>
      <dgm:spPr/>
      <dgm:t>
        <a:bodyPr/>
        <a:lstStyle/>
        <a:p>
          <a:endParaRPr lang="es-EC"/>
        </a:p>
      </dgm:t>
    </dgm:pt>
    <dgm:pt modelId="{4BCACBCE-1F7A-4EE5-A943-F7DC817F0811}" type="pres">
      <dgm:prSet presAssocID="{86607702-9CBD-4BB7-86F9-B968751945CF}" presName="conn2-1" presStyleLbl="parChTrans1D4" presStyleIdx="0" presStyleCnt="7"/>
      <dgm:spPr/>
      <dgm:t>
        <a:bodyPr/>
        <a:lstStyle/>
        <a:p>
          <a:endParaRPr lang="es-EC"/>
        </a:p>
      </dgm:t>
    </dgm:pt>
    <dgm:pt modelId="{A0DD9F3A-C9B8-40B6-AFF2-7042FFDE3397}" type="pres">
      <dgm:prSet presAssocID="{86607702-9CBD-4BB7-86F9-B968751945CF}" presName="connTx" presStyleLbl="parChTrans1D4" presStyleIdx="0" presStyleCnt="7"/>
      <dgm:spPr/>
      <dgm:t>
        <a:bodyPr/>
        <a:lstStyle/>
        <a:p>
          <a:endParaRPr lang="es-EC"/>
        </a:p>
      </dgm:t>
    </dgm:pt>
    <dgm:pt modelId="{BDADEA55-998D-49AA-9065-835D45741E47}" type="pres">
      <dgm:prSet presAssocID="{06858DAE-1E61-4E06-869F-59D70F166BB0}" presName="root2" presStyleCnt="0"/>
      <dgm:spPr/>
      <dgm:t>
        <a:bodyPr/>
        <a:lstStyle/>
        <a:p>
          <a:endParaRPr lang="es-EC"/>
        </a:p>
      </dgm:t>
    </dgm:pt>
    <dgm:pt modelId="{78C94854-ADEA-4483-AD6A-10B30E7EE227}" type="pres">
      <dgm:prSet presAssocID="{06858DAE-1E61-4E06-869F-59D70F166BB0}" presName="LevelTwoTextNode" presStyleLbl="node4" presStyleIdx="0" presStyleCnt="7" custScaleX="116550" custLinFactNeighborX="-12415" custLinFactNeighborY="-2578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967D98F-71B0-4B00-A3BA-2D70EA25D6F8}" type="pres">
      <dgm:prSet presAssocID="{06858DAE-1E61-4E06-869F-59D70F166BB0}" presName="level3hierChild" presStyleCnt="0"/>
      <dgm:spPr/>
      <dgm:t>
        <a:bodyPr/>
        <a:lstStyle/>
        <a:p>
          <a:endParaRPr lang="es-EC"/>
        </a:p>
      </dgm:t>
    </dgm:pt>
    <dgm:pt modelId="{8708D149-C130-46BD-81B4-73E127805628}" type="pres">
      <dgm:prSet presAssocID="{8B47DF0E-7788-48C7-B6A7-623D8690F7B6}" presName="conn2-1" presStyleLbl="parChTrans1D4" presStyleIdx="1" presStyleCnt="7"/>
      <dgm:spPr/>
      <dgm:t>
        <a:bodyPr/>
        <a:lstStyle/>
        <a:p>
          <a:endParaRPr lang="es-EC"/>
        </a:p>
      </dgm:t>
    </dgm:pt>
    <dgm:pt modelId="{76B7C65F-9E87-4F5A-93A8-E30D4780ADBE}" type="pres">
      <dgm:prSet presAssocID="{8B47DF0E-7788-48C7-B6A7-623D8690F7B6}" presName="connTx" presStyleLbl="parChTrans1D4" presStyleIdx="1" presStyleCnt="7"/>
      <dgm:spPr/>
      <dgm:t>
        <a:bodyPr/>
        <a:lstStyle/>
        <a:p>
          <a:endParaRPr lang="es-EC"/>
        </a:p>
      </dgm:t>
    </dgm:pt>
    <dgm:pt modelId="{6C48A7B9-74AB-4F9C-91A2-99FD635FC0EE}" type="pres">
      <dgm:prSet presAssocID="{8FCD89FC-8B90-46D7-B511-7AD2EC48A07A}" presName="root2" presStyleCnt="0"/>
      <dgm:spPr/>
      <dgm:t>
        <a:bodyPr/>
        <a:lstStyle/>
        <a:p>
          <a:endParaRPr lang="es-EC"/>
        </a:p>
      </dgm:t>
    </dgm:pt>
    <dgm:pt modelId="{A3DA33BE-4379-4B21-9089-CAB89709A3F2}" type="pres">
      <dgm:prSet presAssocID="{8FCD89FC-8B90-46D7-B511-7AD2EC48A07A}" presName="LevelTwoTextNode" presStyleLbl="node4" presStyleIdx="1" presStyleCnt="7" custScaleX="117728" custLinFactNeighborX="-13389" custLinFactNeighborY="-2205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83441C6-CFF6-4FE5-A961-56B3DB61915A}" type="pres">
      <dgm:prSet presAssocID="{8FCD89FC-8B90-46D7-B511-7AD2EC48A07A}" presName="level3hierChild" presStyleCnt="0"/>
      <dgm:spPr/>
      <dgm:t>
        <a:bodyPr/>
        <a:lstStyle/>
        <a:p>
          <a:endParaRPr lang="es-EC"/>
        </a:p>
      </dgm:t>
    </dgm:pt>
    <dgm:pt modelId="{5846EEBA-8069-43AE-8B09-8F675E01A055}" type="pres">
      <dgm:prSet presAssocID="{011A74AD-863E-454C-99AC-5A9CF6A07757}" presName="conn2-1" presStyleLbl="parChTrans1D4" presStyleIdx="2" presStyleCnt="7"/>
      <dgm:spPr/>
      <dgm:t>
        <a:bodyPr/>
        <a:lstStyle/>
        <a:p>
          <a:endParaRPr lang="es-EC"/>
        </a:p>
      </dgm:t>
    </dgm:pt>
    <dgm:pt modelId="{5B2F7ECF-2B39-45FD-BAE3-C5F717980BD1}" type="pres">
      <dgm:prSet presAssocID="{011A74AD-863E-454C-99AC-5A9CF6A07757}" presName="connTx" presStyleLbl="parChTrans1D4" presStyleIdx="2" presStyleCnt="7"/>
      <dgm:spPr/>
      <dgm:t>
        <a:bodyPr/>
        <a:lstStyle/>
        <a:p>
          <a:endParaRPr lang="es-EC"/>
        </a:p>
      </dgm:t>
    </dgm:pt>
    <dgm:pt modelId="{40B28326-3009-4FEA-88EE-8B30715B07F7}" type="pres">
      <dgm:prSet presAssocID="{D21797CC-90C1-4124-BE51-0811C0CF1E5F}" presName="root2" presStyleCnt="0"/>
      <dgm:spPr/>
      <dgm:t>
        <a:bodyPr/>
        <a:lstStyle/>
        <a:p>
          <a:endParaRPr lang="es-EC"/>
        </a:p>
      </dgm:t>
    </dgm:pt>
    <dgm:pt modelId="{6ACC8D57-B997-4E96-93DB-D87F4CA22E88}" type="pres">
      <dgm:prSet presAssocID="{D21797CC-90C1-4124-BE51-0811C0CF1E5F}" presName="LevelTwoTextNode" presStyleLbl="node4" presStyleIdx="2" presStyleCnt="7" custScaleY="188796" custLinFactNeighborX="788" custLinFactNeighborY="-5878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3D24B44-9407-40F8-8616-56C1B9B78638}" type="pres">
      <dgm:prSet presAssocID="{D21797CC-90C1-4124-BE51-0811C0CF1E5F}" presName="level3hierChild" presStyleCnt="0"/>
      <dgm:spPr/>
      <dgm:t>
        <a:bodyPr/>
        <a:lstStyle/>
        <a:p>
          <a:endParaRPr lang="es-EC"/>
        </a:p>
      </dgm:t>
    </dgm:pt>
    <dgm:pt modelId="{02883A2D-514A-487B-94DD-19CB0014D46F}" type="pres">
      <dgm:prSet presAssocID="{B1447BB4-F6D9-428C-B1D6-45D486AAD86D}" presName="conn2-1" presStyleLbl="parChTrans1D4" presStyleIdx="3" presStyleCnt="7"/>
      <dgm:spPr/>
      <dgm:t>
        <a:bodyPr/>
        <a:lstStyle/>
        <a:p>
          <a:endParaRPr lang="es-EC"/>
        </a:p>
      </dgm:t>
    </dgm:pt>
    <dgm:pt modelId="{A6D8845F-2EB8-4AEA-AA3E-6BFD4CDADE46}" type="pres">
      <dgm:prSet presAssocID="{B1447BB4-F6D9-428C-B1D6-45D486AAD86D}" presName="connTx" presStyleLbl="parChTrans1D4" presStyleIdx="3" presStyleCnt="7"/>
      <dgm:spPr/>
      <dgm:t>
        <a:bodyPr/>
        <a:lstStyle/>
        <a:p>
          <a:endParaRPr lang="es-EC"/>
        </a:p>
      </dgm:t>
    </dgm:pt>
    <dgm:pt modelId="{00B4DC35-A6F3-4C7E-BA79-A35BF59DD29D}" type="pres">
      <dgm:prSet presAssocID="{50C8C3F7-6E29-4E48-8081-020EF59D98ED}" presName="root2" presStyleCnt="0"/>
      <dgm:spPr/>
      <dgm:t>
        <a:bodyPr/>
        <a:lstStyle/>
        <a:p>
          <a:endParaRPr lang="es-EC"/>
        </a:p>
      </dgm:t>
    </dgm:pt>
    <dgm:pt modelId="{E18D36F5-7E17-4663-AB65-C87ED2078B72}" type="pres">
      <dgm:prSet presAssocID="{50C8C3F7-6E29-4E48-8081-020EF59D98ED}" presName="LevelTwoTextNode" presStyleLbl="node4" presStyleIdx="3" presStyleCnt="7" custLinFactNeighborX="788" custLinFactNeighborY="-5878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9F44521-6BF6-4229-9051-B3C1E8ED146F}" type="pres">
      <dgm:prSet presAssocID="{50C8C3F7-6E29-4E48-8081-020EF59D98ED}" presName="level3hierChild" presStyleCnt="0"/>
      <dgm:spPr/>
      <dgm:t>
        <a:bodyPr/>
        <a:lstStyle/>
        <a:p>
          <a:endParaRPr lang="es-EC"/>
        </a:p>
      </dgm:t>
    </dgm:pt>
    <dgm:pt modelId="{0F97E10B-234D-43ED-9CC3-9F4F3126FF49}" type="pres">
      <dgm:prSet presAssocID="{401C6C4B-443D-4E53-B450-45A8BA060DC5}" presName="conn2-1" presStyleLbl="parChTrans1D2" presStyleIdx="1" presStyleCnt="3"/>
      <dgm:spPr/>
      <dgm:t>
        <a:bodyPr/>
        <a:lstStyle/>
        <a:p>
          <a:endParaRPr lang="es-EC"/>
        </a:p>
      </dgm:t>
    </dgm:pt>
    <dgm:pt modelId="{BABCA1D3-4A45-48D6-9BCB-379705271FC6}" type="pres">
      <dgm:prSet presAssocID="{401C6C4B-443D-4E53-B450-45A8BA060DC5}" presName="connTx" presStyleLbl="parChTrans1D2" presStyleIdx="1" presStyleCnt="3"/>
      <dgm:spPr/>
      <dgm:t>
        <a:bodyPr/>
        <a:lstStyle/>
        <a:p>
          <a:endParaRPr lang="es-EC"/>
        </a:p>
      </dgm:t>
    </dgm:pt>
    <dgm:pt modelId="{959D9763-D30D-4F98-9E5E-349DE4D785DE}" type="pres">
      <dgm:prSet presAssocID="{92097FEC-202B-44B0-9EF2-0AC59C10523E}" presName="root2" presStyleCnt="0"/>
      <dgm:spPr/>
      <dgm:t>
        <a:bodyPr/>
        <a:lstStyle/>
        <a:p>
          <a:endParaRPr lang="es-EC"/>
        </a:p>
      </dgm:t>
    </dgm:pt>
    <dgm:pt modelId="{EF5F55CB-0273-4E65-9E92-B86EB31B7E05}" type="pres">
      <dgm:prSet presAssocID="{92097FEC-202B-44B0-9EF2-0AC59C10523E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222431A-5CE4-4AD6-8C21-F79183D2AE21}" type="pres">
      <dgm:prSet presAssocID="{92097FEC-202B-44B0-9EF2-0AC59C10523E}" presName="level3hierChild" presStyleCnt="0"/>
      <dgm:spPr/>
      <dgm:t>
        <a:bodyPr/>
        <a:lstStyle/>
        <a:p>
          <a:endParaRPr lang="es-EC"/>
        </a:p>
      </dgm:t>
    </dgm:pt>
    <dgm:pt modelId="{7AFF16E8-A88D-4F19-8D7A-F0B65BC4EB8E}" type="pres">
      <dgm:prSet presAssocID="{300C4551-38B8-4371-BAFE-6ED6BD172BD2}" presName="conn2-1" presStyleLbl="parChTrans1D3" presStyleIdx="2" presStyleCnt="4"/>
      <dgm:spPr/>
      <dgm:t>
        <a:bodyPr/>
        <a:lstStyle/>
        <a:p>
          <a:endParaRPr lang="es-EC"/>
        </a:p>
      </dgm:t>
    </dgm:pt>
    <dgm:pt modelId="{93C87E7A-1F59-4497-9C19-528A94784DB4}" type="pres">
      <dgm:prSet presAssocID="{300C4551-38B8-4371-BAFE-6ED6BD172BD2}" presName="connTx" presStyleLbl="parChTrans1D3" presStyleIdx="2" presStyleCnt="4"/>
      <dgm:spPr/>
      <dgm:t>
        <a:bodyPr/>
        <a:lstStyle/>
        <a:p>
          <a:endParaRPr lang="es-EC"/>
        </a:p>
      </dgm:t>
    </dgm:pt>
    <dgm:pt modelId="{4763A176-9203-4B16-92F8-AE8E0F44C8E2}" type="pres">
      <dgm:prSet presAssocID="{501FCBA5-4757-41A5-866A-E3836138BCDA}" presName="root2" presStyleCnt="0"/>
      <dgm:spPr/>
      <dgm:t>
        <a:bodyPr/>
        <a:lstStyle/>
        <a:p>
          <a:endParaRPr lang="es-EC"/>
        </a:p>
      </dgm:t>
    </dgm:pt>
    <dgm:pt modelId="{8A3B1E36-4CCB-436A-BA66-7AF65D03FF52}" type="pres">
      <dgm:prSet presAssocID="{501FCBA5-4757-41A5-866A-E3836138BCDA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FC63E0A-DBE2-4CD2-B1A3-76CBBAC3E247}" type="pres">
      <dgm:prSet presAssocID="{501FCBA5-4757-41A5-866A-E3836138BCDA}" presName="level3hierChild" presStyleCnt="0"/>
      <dgm:spPr/>
      <dgm:t>
        <a:bodyPr/>
        <a:lstStyle/>
        <a:p>
          <a:endParaRPr lang="es-EC"/>
        </a:p>
      </dgm:t>
    </dgm:pt>
    <dgm:pt modelId="{0F14F753-0D24-4E90-86D2-3AE69604943B}" type="pres">
      <dgm:prSet presAssocID="{E49C2FBE-2573-44CC-9422-E900CC58B479}" presName="conn2-1" presStyleLbl="parChTrans1D4" presStyleIdx="4" presStyleCnt="7"/>
      <dgm:spPr/>
      <dgm:t>
        <a:bodyPr/>
        <a:lstStyle/>
        <a:p>
          <a:endParaRPr lang="es-EC"/>
        </a:p>
      </dgm:t>
    </dgm:pt>
    <dgm:pt modelId="{A627B2B5-8E3B-44D2-B1F4-007D186B7EB5}" type="pres">
      <dgm:prSet presAssocID="{E49C2FBE-2573-44CC-9422-E900CC58B479}" presName="connTx" presStyleLbl="parChTrans1D4" presStyleIdx="4" presStyleCnt="7"/>
      <dgm:spPr/>
      <dgm:t>
        <a:bodyPr/>
        <a:lstStyle/>
        <a:p>
          <a:endParaRPr lang="es-EC"/>
        </a:p>
      </dgm:t>
    </dgm:pt>
    <dgm:pt modelId="{248CD3A5-C8EC-48EE-A704-D788E0CE5FD2}" type="pres">
      <dgm:prSet presAssocID="{348772B5-6EA1-4A64-925F-A7B8FC2D80F7}" presName="root2" presStyleCnt="0"/>
      <dgm:spPr/>
      <dgm:t>
        <a:bodyPr/>
        <a:lstStyle/>
        <a:p>
          <a:endParaRPr lang="es-EC"/>
        </a:p>
      </dgm:t>
    </dgm:pt>
    <dgm:pt modelId="{1FDB3AD9-10AC-4AB9-B0BB-F120D9448642}" type="pres">
      <dgm:prSet presAssocID="{348772B5-6EA1-4A64-925F-A7B8FC2D80F7}" presName="LevelTwoTextNode" presStyleLbl="node4" presStyleIdx="4" presStyleCnt="7" custScaleX="11914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B2892AD-ADF2-43FD-9542-4556C546F741}" type="pres">
      <dgm:prSet presAssocID="{348772B5-6EA1-4A64-925F-A7B8FC2D80F7}" presName="level3hierChild" presStyleCnt="0"/>
      <dgm:spPr/>
      <dgm:t>
        <a:bodyPr/>
        <a:lstStyle/>
        <a:p>
          <a:endParaRPr lang="es-EC"/>
        </a:p>
      </dgm:t>
    </dgm:pt>
    <dgm:pt modelId="{10EC3EBE-CABC-4545-B202-17EEC1BFFDC5}" type="pres">
      <dgm:prSet presAssocID="{FA0E3501-145C-4C4D-81D1-8D78CEF951DE}" presName="conn2-1" presStyleLbl="parChTrans1D2" presStyleIdx="2" presStyleCnt="3"/>
      <dgm:spPr/>
      <dgm:t>
        <a:bodyPr/>
        <a:lstStyle/>
        <a:p>
          <a:endParaRPr lang="es-EC"/>
        </a:p>
      </dgm:t>
    </dgm:pt>
    <dgm:pt modelId="{8C6FF369-80DD-479F-8FB9-2D09CC68A307}" type="pres">
      <dgm:prSet presAssocID="{FA0E3501-145C-4C4D-81D1-8D78CEF951DE}" presName="connTx" presStyleLbl="parChTrans1D2" presStyleIdx="2" presStyleCnt="3"/>
      <dgm:spPr/>
      <dgm:t>
        <a:bodyPr/>
        <a:lstStyle/>
        <a:p>
          <a:endParaRPr lang="es-EC"/>
        </a:p>
      </dgm:t>
    </dgm:pt>
    <dgm:pt modelId="{6E22DB2B-8187-4E34-9CE0-26A1AC9E154B}" type="pres">
      <dgm:prSet presAssocID="{442477B0-7426-4613-BF2C-DC3617F5855A}" presName="root2" presStyleCnt="0"/>
      <dgm:spPr/>
      <dgm:t>
        <a:bodyPr/>
        <a:lstStyle/>
        <a:p>
          <a:endParaRPr lang="es-EC"/>
        </a:p>
      </dgm:t>
    </dgm:pt>
    <dgm:pt modelId="{74B9B167-EC44-43B1-B6B6-DAA2BE4E9DD2}" type="pres">
      <dgm:prSet presAssocID="{442477B0-7426-4613-BF2C-DC3617F5855A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DCE1CC9-9085-486C-953D-0642044AADBE}" type="pres">
      <dgm:prSet presAssocID="{442477B0-7426-4613-BF2C-DC3617F5855A}" presName="level3hierChild" presStyleCnt="0"/>
      <dgm:spPr/>
      <dgm:t>
        <a:bodyPr/>
        <a:lstStyle/>
        <a:p>
          <a:endParaRPr lang="es-EC"/>
        </a:p>
      </dgm:t>
    </dgm:pt>
    <dgm:pt modelId="{A73356DA-494E-49C4-AADD-5F4F93B307CF}" type="pres">
      <dgm:prSet presAssocID="{E1FD45CF-9FDB-4E75-89D6-E479E020CC30}" presName="conn2-1" presStyleLbl="parChTrans1D3" presStyleIdx="3" presStyleCnt="4"/>
      <dgm:spPr/>
      <dgm:t>
        <a:bodyPr/>
        <a:lstStyle/>
        <a:p>
          <a:endParaRPr lang="es-EC"/>
        </a:p>
      </dgm:t>
    </dgm:pt>
    <dgm:pt modelId="{5E57E0F2-D63D-4831-9427-9D5FC668F1D0}" type="pres">
      <dgm:prSet presAssocID="{E1FD45CF-9FDB-4E75-89D6-E479E020CC30}" presName="connTx" presStyleLbl="parChTrans1D3" presStyleIdx="3" presStyleCnt="4"/>
      <dgm:spPr/>
      <dgm:t>
        <a:bodyPr/>
        <a:lstStyle/>
        <a:p>
          <a:endParaRPr lang="es-EC"/>
        </a:p>
      </dgm:t>
    </dgm:pt>
    <dgm:pt modelId="{1DA3E75C-83A4-4F0B-A198-1634F09C9942}" type="pres">
      <dgm:prSet presAssocID="{12B96425-F1DA-4A39-ACFB-2F54158BF153}" presName="root2" presStyleCnt="0"/>
      <dgm:spPr/>
    </dgm:pt>
    <dgm:pt modelId="{47BB8C49-BD8C-4489-87B9-0AB25B286045}" type="pres">
      <dgm:prSet presAssocID="{12B96425-F1DA-4A39-ACFB-2F54158BF153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A34E41C-6929-4BA7-B024-5A586034A7B8}" type="pres">
      <dgm:prSet presAssocID="{12B96425-F1DA-4A39-ACFB-2F54158BF153}" presName="level3hierChild" presStyleCnt="0"/>
      <dgm:spPr/>
    </dgm:pt>
    <dgm:pt modelId="{F6B2B18D-692E-4E1A-BAFA-F7E18978625B}" type="pres">
      <dgm:prSet presAssocID="{A65261DB-7C76-4146-B29F-487541655DED}" presName="conn2-1" presStyleLbl="parChTrans1D4" presStyleIdx="5" presStyleCnt="7"/>
      <dgm:spPr/>
      <dgm:t>
        <a:bodyPr/>
        <a:lstStyle/>
        <a:p>
          <a:endParaRPr lang="es-EC"/>
        </a:p>
      </dgm:t>
    </dgm:pt>
    <dgm:pt modelId="{A65CC752-3607-415F-894C-6AA3DC0774AE}" type="pres">
      <dgm:prSet presAssocID="{A65261DB-7C76-4146-B29F-487541655DED}" presName="connTx" presStyleLbl="parChTrans1D4" presStyleIdx="5" presStyleCnt="7"/>
      <dgm:spPr/>
      <dgm:t>
        <a:bodyPr/>
        <a:lstStyle/>
        <a:p>
          <a:endParaRPr lang="es-EC"/>
        </a:p>
      </dgm:t>
    </dgm:pt>
    <dgm:pt modelId="{B2CF9719-0BCF-4ED7-8B64-3876192EE4AC}" type="pres">
      <dgm:prSet presAssocID="{D17BC51C-C793-4F67-8BD8-ADBEEF8B6241}" presName="root2" presStyleCnt="0"/>
      <dgm:spPr/>
      <dgm:t>
        <a:bodyPr/>
        <a:lstStyle/>
        <a:p>
          <a:endParaRPr lang="es-EC"/>
        </a:p>
      </dgm:t>
    </dgm:pt>
    <dgm:pt modelId="{6319BCB3-AD5F-4C90-AE96-A24B9C1649C0}" type="pres">
      <dgm:prSet presAssocID="{D17BC51C-C793-4F67-8BD8-ADBEEF8B6241}" presName="LevelTwoTextNode" presStyleLbl="node4" presStyleIdx="5" presStyleCnt="7" custScaleX="12155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9DEE813-0EBE-4E7E-841A-9EBF56B1ACB3}" type="pres">
      <dgm:prSet presAssocID="{D17BC51C-C793-4F67-8BD8-ADBEEF8B6241}" presName="level3hierChild" presStyleCnt="0"/>
      <dgm:spPr/>
      <dgm:t>
        <a:bodyPr/>
        <a:lstStyle/>
        <a:p>
          <a:endParaRPr lang="es-EC"/>
        </a:p>
      </dgm:t>
    </dgm:pt>
    <dgm:pt modelId="{A9CF8368-29CE-4825-AF2E-46FFB065FE8A}" type="pres">
      <dgm:prSet presAssocID="{7D77756B-60D5-468A-A676-04092408A745}" presName="conn2-1" presStyleLbl="parChTrans1D4" presStyleIdx="6" presStyleCnt="7"/>
      <dgm:spPr/>
      <dgm:t>
        <a:bodyPr/>
        <a:lstStyle/>
        <a:p>
          <a:endParaRPr lang="es-EC"/>
        </a:p>
      </dgm:t>
    </dgm:pt>
    <dgm:pt modelId="{E9054848-1369-45EB-97DC-3C5F3FE071D2}" type="pres">
      <dgm:prSet presAssocID="{7D77756B-60D5-468A-A676-04092408A745}" presName="connTx" presStyleLbl="parChTrans1D4" presStyleIdx="6" presStyleCnt="7"/>
      <dgm:spPr/>
      <dgm:t>
        <a:bodyPr/>
        <a:lstStyle/>
        <a:p>
          <a:endParaRPr lang="es-EC"/>
        </a:p>
      </dgm:t>
    </dgm:pt>
    <dgm:pt modelId="{0A5E8F41-EA90-4C8D-BD62-61762E10C4C7}" type="pres">
      <dgm:prSet presAssocID="{CA2E64C9-F75C-4F5C-A89A-304E49BEF3C6}" presName="root2" presStyleCnt="0"/>
      <dgm:spPr/>
      <dgm:t>
        <a:bodyPr/>
        <a:lstStyle/>
        <a:p>
          <a:endParaRPr lang="es-EC"/>
        </a:p>
      </dgm:t>
    </dgm:pt>
    <dgm:pt modelId="{1918B7D9-702C-4115-9F8A-BA294917601F}" type="pres">
      <dgm:prSet presAssocID="{CA2E64C9-F75C-4F5C-A89A-304E49BEF3C6}" presName="LevelTwoTextNode" presStyleLbl="node4" presStyleIdx="6" presStyleCnt="7" custScaleX="11780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3160D4A-EF13-4A70-BA89-EA771516C8FA}" type="pres">
      <dgm:prSet presAssocID="{CA2E64C9-F75C-4F5C-A89A-304E49BEF3C6}" presName="level3hierChild" presStyleCnt="0"/>
      <dgm:spPr/>
      <dgm:t>
        <a:bodyPr/>
        <a:lstStyle/>
        <a:p>
          <a:endParaRPr lang="es-EC"/>
        </a:p>
      </dgm:t>
    </dgm:pt>
  </dgm:ptLst>
  <dgm:cxnLst>
    <dgm:cxn modelId="{485A8101-283A-44C7-934F-0D8733F45C22}" type="presOf" srcId="{B1447BB4-F6D9-428C-B1D6-45D486AAD86D}" destId="{A6D8845F-2EB8-4AEA-AA3E-6BFD4CDADE46}" srcOrd="1" destOrd="0" presId="urn:microsoft.com/office/officeart/2005/8/layout/hierarchy2"/>
    <dgm:cxn modelId="{20941A4B-F996-4D7C-89AC-06004EDBAC3E}" srcId="{D9E4EAE3-0146-4775-85CE-D51EB7E69CD8}" destId="{8FCD89FC-8B90-46D7-B511-7AD2EC48A07A}" srcOrd="1" destOrd="0" parTransId="{8B47DF0E-7788-48C7-B6A7-623D8690F7B6}" sibTransId="{4AE7F1CF-3C51-4596-A6B0-BD3456B75E36}"/>
    <dgm:cxn modelId="{4D9A8B27-4157-4BA4-B4FA-DF8C55BFAC02}" srcId="{D9E4EAE3-0146-4775-85CE-D51EB7E69CD8}" destId="{06858DAE-1E61-4E06-869F-59D70F166BB0}" srcOrd="0" destOrd="0" parTransId="{86607702-9CBD-4BB7-86F9-B968751945CF}" sibTransId="{42D78C44-745A-4FEA-890C-2AB0A83C5721}"/>
    <dgm:cxn modelId="{962CCC98-2DBF-4C53-853B-9EBA1B12A86B}" type="presOf" srcId="{FA0E3501-145C-4C4D-81D1-8D78CEF951DE}" destId="{10EC3EBE-CABC-4545-B202-17EEC1BFFDC5}" srcOrd="0" destOrd="0" presId="urn:microsoft.com/office/officeart/2005/8/layout/hierarchy2"/>
    <dgm:cxn modelId="{2B819203-2903-4814-8A21-123DD02FCEED}" type="presOf" srcId="{06858DAE-1E61-4E06-869F-59D70F166BB0}" destId="{78C94854-ADEA-4483-AD6A-10B30E7EE227}" srcOrd="0" destOrd="0" presId="urn:microsoft.com/office/officeart/2005/8/layout/hierarchy2"/>
    <dgm:cxn modelId="{9017F5AB-1C35-4FAD-BBF8-566C3C14CBC8}" type="presOf" srcId="{FA0E3501-145C-4C4D-81D1-8D78CEF951DE}" destId="{8C6FF369-80DD-479F-8FB9-2D09CC68A307}" srcOrd="1" destOrd="0" presId="urn:microsoft.com/office/officeart/2005/8/layout/hierarchy2"/>
    <dgm:cxn modelId="{F7F3CBB5-BDF1-4061-B4F4-5EC10EA3C974}" type="presOf" srcId="{50C8C3F7-6E29-4E48-8081-020EF59D98ED}" destId="{E18D36F5-7E17-4663-AB65-C87ED2078B72}" srcOrd="0" destOrd="0" presId="urn:microsoft.com/office/officeart/2005/8/layout/hierarchy2"/>
    <dgm:cxn modelId="{86EA40AA-56CB-425A-8453-26B918EF4444}" type="presOf" srcId="{7D77756B-60D5-468A-A676-04092408A745}" destId="{E9054848-1369-45EB-97DC-3C5F3FE071D2}" srcOrd="1" destOrd="0" presId="urn:microsoft.com/office/officeart/2005/8/layout/hierarchy2"/>
    <dgm:cxn modelId="{9694FCC4-F09C-4E46-8A63-D35D67C50E09}" srcId="{7EBA5A0A-5AAD-4CB8-BA59-B99356A662C9}" destId="{442477B0-7426-4613-BF2C-DC3617F5855A}" srcOrd="2" destOrd="0" parTransId="{FA0E3501-145C-4C4D-81D1-8D78CEF951DE}" sibTransId="{CB7751DD-418D-422D-8B83-2A6D015F6212}"/>
    <dgm:cxn modelId="{B5AE1A00-79C2-41E0-B4F1-DE0F9FB6C303}" type="presOf" srcId="{8B47DF0E-7788-48C7-B6A7-623D8690F7B6}" destId="{76B7C65F-9E87-4F5A-93A8-E30D4780ADBE}" srcOrd="1" destOrd="0" presId="urn:microsoft.com/office/officeart/2005/8/layout/hierarchy2"/>
    <dgm:cxn modelId="{F93D8BD0-7879-4AFE-9E62-E60CFFB2F84D}" type="presOf" srcId="{011A74AD-863E-454C-99AC-5A9CF6A07757}" destId="{5B2F7ECF-2B39-45FD-BAE3-C5F717980BD1}" srcOrd="1" destOrd="0" presId="urn:microsoft.com/office/officeart/2005/8/layout/hierarchy2"/>
    <dgm:cxn modelId="{72CC0089-965D-40B1-93A5-45F493BFB534}" type="presOf" srcId="{E49C2FBE-2573-44CC-9422-E900CC58B479}" destId="{0F14F753-0D24-4E90-86D2-3AE69604943B}" srcOrd="0" destOrd="0" presId="urn:microsoft.com/office/officeart/2005/8/layout/hierarchy2"/>
    <dgm:cxn modelId="{0B03CE5A-4984-4924-9D64-34F4AF25C656}" type="presOf" srcId="{7D77756B-60D5-468A-A676-04092408A745}" destId="{A9CF8368-29CE-4825-AF2E-46FFB065FE8A}" srcOrd="0" destOrd="0" presId="urn:microsoft.com/office/officeart/2005/8/layout/hierarchy2"/>
    <dgm:cxn modelId="{E4E18B47-4552-49E0-8F75-41EBC9312F80}" type="presOf" srcId="{7B898A37-21EA-4114-A001-6530995491CA}" destId="{9690FDF8-039C-49FB-AC0A-6E469A361738}" srcOrd="1" destOrd="0" presId="urn:microsoft.com/office/officeart/2005/8/layout/hierarchy2"/>
    <dgm:cxn modelId="{8536174E-EB60-4B00-8D0E-726EE37EF02C}" type="presOf" srcId="{87A0FC66-8E8D-4E8F-BE5E-94576B4E54A6}" destId="{30105E71-901A-4B6F-9347-E94C795FE59D}" srcOrd="0" destOrd="0" presId="urn:microsoft.com/office/officeart/2005/8/layout/hierarchy2"/>
    <dgm:cxn modelId="{8F6D6B48-57CD-49F2-9B34-165ED695DD06}" type="presOf" srcId="{A65261DB-7C76-4146-B29F-487541655DED}" destId="{F6B2B18D-692E-4E1A-BAFA-F7E18978625B}" srcOrd="0" destOrd="0" presId="urn:microsoft.com/office/officeart/2005/8/layout/hierarchy2"/>
    <dgm:cxn modelId="{E93ACA8F-E42D-4F39-AA53-22DD0E738D75}" type="presOf" srcId="{12B96425-F1DA-4A39-ACFB-2F54158BF153}" destId="{47BB8C49-BD8C-4489-87B9-0AB25B286045}" srcOrd="0" destOrd="0" presId="urn:microsoft.com/office/officeart/2005/8/layout/hierarchy2"/>
    <dgm:cxn modelId="{E9D93126-A958-4EEB-8EA6-6D1ACA98CBEB}" type="presOf" srcId="{D17BC51C-C793-4F67-8BD8-ADBEEF8B6241}" destId="{6319BCB3-AD5F-4C90-AE96-A24B9C1649C0}" srcOrd="0" destOrd="0" presId="urn:microsoft.com/office/officeart/2005/8/layout/hierarchy2"/>
    <dgm:cxn modelId="{E45F65FF-F06E-43CE-BB80-C5C0599B378F}" type="presOf" srcId="{300C4551-38B8-4371-BAFE-6ED6BD172BD2}" destId="{93C87E7A-1F59-4497-9C19-528A94784DB4}" srcOrd="1" destOrd="0" presId="urn:microsoft.com/office/officeart/2005/8/layout/hierarchy2"/>
    <dgm:cxn modelId="{135BF1A0-7530-42A1-A3AE-0050ECC859B7}" type="presOf" srcId="{92097FEC-202B-44B0-9EF2-0AC59C10523E}" destId="{EF5F55CB-0273-4E65-9E92-B86EB31B7E05}" srcOrd="0" destOrd="0" presId="urn:microsoft.com/office/officeart/2005/8/layout/hierarchy2"/>
    <dgm:cxn modelId="{ECEF0F48-87C6-4F4B-99DE-FBC82125E7AE}" type="presOf" srcId="{F13F304D-7101-4CD0-A834-30BCD4E5489C}" destId="{1BC6F5BD-743D-40C4-9C02-1D2A499328B0}" srcOrd="1" destOrd="0" presId="urn:microsoft.com/office/officeart/2005/8/layout/hierarchy2"/>
    <dgm:cxn modelId="{EB7FC3BC-5745-48F9-A82A-D06C28C0E8E7}" srcId="{D17BC51C-C793-4F67-8BD8-ADBEEF8B6241}" destId="{CA2E64C9-F75C-4F5C-A89A-304E49BEF3C6}" srcOrd="0" destOrd="0" parTransId="{7D77756B-60D5-468A-A676-04092408A745}" sibTransId="{14482500-C38E-4589-B294-8337490187F6}"/>
    <dgm:cxn modelId="{5E838B25-B446-451A-B490-199D89D9A860}" srcId="{7EBA5A0A-5AAD-4CB8-BA59-B99356A662C9}" destId="{BACAA79E-D08F-4937-ADA5-6699335C673D}" srcOrd="0" destOrd="0" parTransId="{F13F304D-7101-4CD0-A834-30BCD4E5489C}" sibTransId="{48611BD0-FF0A-43E3-ADAA-70775771698C}"/>
    <dgm:cxn modelId="{96A6E113-E376-4D90-ADD0-10A45BB55F36}" type="presOf" srcId="{348772B5-6EA1-4A64-925F-A7B8FC2D80F7}" destId="{1FDB3AD9-10AC-4AB9-B0BB-F120D9448642}" srcOrd="0" destOrd="0" presId="urn:microsoft.com/office/officeart/2005/8/layout/hierarchy2"/>
    <dgm:cxn modelId="{550CEEE7-555E-4A70-92E9-BDB1985E44BE}" type="presOf" srcId="{E1FD45CF-9FDB-4E75-89D6-E479E020CC30}" destId="{A73356DA-494E-49C4-AADD-5F4F93B307CF}" srcOrd="0" destOrd="0" presId="urn:microsoft.com/office/officeart/2005/8/layout/hierarchy2"/>
    <dgm:cxn modelId="{0D9953F1-3428-417C-A146-5AD7D074A5A8}" type="presOf" srcId="{8B47DF0E-7788-48C7-B6A7-623D8690F7B6}" destId="{8708D149-C130-46BD-81B4-73E127805628}" srcOrd="0" destOrd="0" presId="urn:microsoft.com/office/officeart/2005/8/layout/hierarchy2"/>
    <dgm:cxn modelId="{02DDD42F-0FE8-40B6-91F6-48DFBB9B8DC0}" srcId="{30435F50-33D0-4AF6-9196-951DBFE95F92}" destId="{7EBA5A0A-5AAD-4CB8-BA59-B99356A662C9}" srcOrd="0" destOrd="0" parTransId="{D6593EA3-8750-4E49-BEE9-F7639C86CD39}" sibTransId="{9D5D13F5-080E-441A-AD8F-88F246C7C592}"/>
    <dgm:cxn modelId="{00D709CC-44A6-42E6-BEA9-39B97B8FD6B7}" srcId="{442477B0-7426-4613-BF2C-DC3617F5855A}" destId="{12B96425-F1DA-4A39-ACFB-2F54158BF153}" srcOrd="0" destOrd="0" parTransId="{E1FD45CF-9FDB-4E75-89D6-E479E020CC30}" sibTransId="{D79F20BB-EF8A-4E7D-B31F-093405F32222}"/>
    <dgm:cxn modelId="{0640410B-029B-4D8A-9837-553A8D0763B2}" type="presOf" srcId="{B1447BB4-F6D9-428C-B1D6-45D486AAD86D}" destId="{02883A2D-514A-487B-94DD-19CB0014D46F}" srcOrd="0" destOrd="0" presId="urn:microsoft.com/office/officeart/2005/8/layout/hierarchy2"/>
    <dgm:cxn modelId="{611574F5-D600-4EBE-830E-E27F3CC30A14}" type="presOf" srcId="{401C6C4B-443D-4E53-B450-45A8BA060DC5}" destId="{0F97E10B-234D-43ED-9CC3-9F4F3126FF49}" srcOrd="0" destOrd="0" presId="urn:microsoft.com/office/officeart/2005/8/layout/hierarchy2"/>
    <dgm:cxn modelId="{5781BDCB-125B-4D98-BF3A-20B098C0E685}" type="presOf" srcId="{401C6C4B-443D-4E53-B450-45A8BA060DC5}" destId="{BABCA1D3-4A45-48D6-9BCB-379705271FC6}" srcOrd="1" destOrd="0" presId="urn:microsoft.com/office/officeart/2005/8/layout/hierarchy2"/>
    <dgm:cxn modelId="{8FA1075C-9870-40D8-846A-61D93199EB35}" type="presOf" srcId="{86607702-9CBD-4BB7-86F9-B968751945CF}" destId="{A0DD9F3A-C9B8-40B6-AFF2-7042FFDE3397}" srcOrd="1" destOrd="0" presId="urn:microsoft.com/office/officeart/2005/8/layout/hierarchy2"/>
    <dgm:cxn modelId="{9F2A30D9-CF80-479B-B877-A18F99A4D784}" type="presOf" srcId="{7EBA5A0A-5AAD-4CB8-BA59-B99356A662C9}" destId="{0B8176C9-9CC0-46B2-A76F-6D8AADA2862A}" srcOrd="0" destOrd="0" presId="urn:microsoft.com/office/officeart/2005/8/layout/hierarchy2"/>
    <dgm:cxn modelId="{8F31ED20-E6B9-4C6C-9575-05B4297319E5}" type="presOf" srcId="{BACAA79E-D08F-4937-ADA5-6699335C673D}" destId="{16086E35-6994-49CB-BB2C-457B9A46BDD8}" srcOrd="0" destOrd="0" presId="urn:microsoft.com/office/officeart/2005/8/layout/hierarchy2"/>
    <dgm:cxn modelId="{C5750A0B-8E1B-4AA9-B972-69F9F8BF87DD}" type="presOf" srcId="{30435F50-33D0-4AF6-9196-951DBFE95F92}" destId="{3D90311A-826A-4203-9F01-255FC2CB9F28}" srcOrd="0" destOrd="0" presId="urn:microsoft.com/office/officeart/2005/8/layout/hierarchy2"/>
    <dgm:cxn modelId="{3FB555DB-6DCC-401C-B3F9-D79C0E0F7601}" type="presOf" srcId="{7B898A37-21EA-4114-A001-6530995491CA}" destId="{9C7FDA3D-5906-4DF3-BBF5-7E54661EA476}" srcOrd="0" destOrd="0" presId="urn:microsoft.com/office/officeart/2005/8/layout/hierarchy2"/>
    <dgm:cxn modelId="{90BF724E-5D6E-4D9F-A660-29AF9E7F37C0}" type="presOf" srcId="{D21797CC-90C1-4124-BE51-0811C0CF1E5F}" destId="{6ACC8D57-B997-4E96-93DB-D87F4CA22E88}" srcOrd="0" destOrd="0" presId="urn:microsoft.com/office/officeart/2005/8/layout/hierarchy2"/>
    <dgm:cxn modelId="{4DDD3314-62E1-4006-854F-42ECA59BECBA}" type="presOf" srcId="{F13F304D-7101-4CD0-A834-30BCD4E5489C}" destId="{A663F60A-65C9-472F-8EC2-1845E2459EEA}" srcOrd="0" destOrd="0" presId="urn:microsoft.com/office/officeart/2005/8/layout/hierarchy2"/>
    <dgm:cxn modelId="{FB3E8231-711A-45EE-B75F-FA960CADD261}" type="presOf" srcId="{86607702-9CBD-4BB7-86F9-B968751945CF}" destId="{4BCACBCE-1F7A-4EE5-A943-F7DC817F0811}" srcOrd="0" destOrd="0" presId="urn:microsoft.com/office/officeart/2005/8/layout/hierarchy2"/>
    <dgm:cxn modelId="{7C641363-BB9D-4B07-B052-A96BF322FA96}" type="presOf" srcId="{E49C2FBE-2573-44CC-9422-E900CC58B479}" destId="{A627B2B5-8E3B-44D2-B1F4-007D186B7EB5}" srcOrd="1" destOrd="0" presId="urn:microsoft.com/office/officeart/2005/8/layout/hierarchy2"/>
    <dgm:cxn modelId="{8D7D1C41-C4BF-4A2F-8B1D-9CF65D0D23B6}" type="presOf" srcId="{8FCD89FC-8B90-46D7-B511-7AD2EC48A07A}" destId="{A3DA33BE-4379-4B21-9089-CAB89709A3F2}" srcOrd="0" destOrd="0" presId="urn:microsoft.com/office/officeart/2005/8/layout/hierarchy2"/>
    <dgm:cxn modelId="{282D7F12-6F24-4C03-8976-661061E30740}" srcId="{501FCBA5-4757-41A5-866A-E3836138BCDA}" destId="{348772B5-6EA1-4A64-925F-A7B8FC2D80F7}" srcOrd="0" destOrd="0" parTransId="{E49C2FBE-2573-44CC-9422-E900CC58B479}" sibTransId="{E45EEC25-E5D0-4735-B862-3E381F27B655}"/>
    <dgm:cxn modelId="{71532BE3-8690-4C36-BD82-D42815B571F0}" type="presOf" srcId="{D9E4EAE3-0146-4775-85CE-D51EB7E69CD8}" destId="{44EDF9F6-A3DC-453F-900A-2D540074A0D2}" srcOrd="0" destOrd="0" presId="urn:microsoft.com/office/officeart/2005/8/layout/hierarchy2"/>
    <dgm:cxn modelId="{FF6EF521-2FB1-4F7A-8E22-AA2AE93D9E96}" type="presOf" srcId="{E1FD45CF-9FDB-4E75-89D6-E479E020CC30}" destId="{5E57E0F2-D63D-4831-9427-9D5FC668F1D0}" srcOrd="1" destOrd="0" presId="urn:microsoft.com/office/officeart/2005/8/layout/hierarchy2"/>
    <dgm:cxn modelId="{002F6DC1-A8E9-4007-A9F4-6C9A3E2603B4}" srcId="{8FCD89FC-8B90-46D7-B511-7AD2EC48A07A}" destId="{50C8C3F7-6E29-4E48-8081-020EF59D98ED}" srcOrd="1" destOrd="0" parTransId="{B1447BB4-F6D9-428C-B1D6-45D486AAD86D}" sibTransId="{E4AA6030-8AA6-40B1-ABB4-E12EA1E62EBF}"/>
    <dgm:cxn modelId="{A70BFA48-0E91-4A04-B588-2B8BF619E860}" type="presOf" srcId="{CA2E64C9-F75C-4F5C-A89A-304E49BEF3C6}" destId="{1918B7D9-702C-4115-9F8A-BA294917601F}" srcOrd="0" destOrd="0" presId="urn:microsoft.com/office/officeart/2005/8/layout/hierarchy2"/>
    <dgm:cxn modelId="{18B5A48A-1AC7-4F43-A3C4-77A89A88DA0E}" srcId="{BACAA79E-D08F-4937-ADA5-6699335C673D}" destId="{D9E4EAE3-0146-4775-85CE-D51EB7E69CD8}" srcOrd="1" destOrd="0" parTransId="{7B898A37-21EA-4114-A001-6530995491CA}" sibTransId="{80737FFE-C3D6-451C-B603-91B7909B73DD}"/>
    <dgm:cxn modelId="{084EADC0-24E6-4309-8F15-454979DBC876}" srcId="{BACAA79E-D08F-4937-ADA5-6699335C673D}" destId="{87A0FC66-8E8D-4E8F-BE5E-94576B4E54A6}" srcOrd="0" destOrd="0" parTransId="{26A5E806-C65C-459F-B53B-836F43643E6D}" sibTransId="{0C64FC19-75BA-43AF-B24F-F2A488CBF4F8}"/>
    <dgm:cxn modelId="{30D8533D-E634-4CF0-A00E-EFFD9DDA14FD}" type="presOf" srcId="{26A5E806-C65C-459F-B53B-836F43643E6D}" destId="{BC79F6D7-E464-4384-AD95-C147E1F9D634}" srcOrd="1" destOrd="0" presId="urn:microsoft.com/office/officeart/2005/8/layout/hierarchy2"/>
    <dgm:cxn modelId="{26A7A3CB-D26D-417E-B4F0-8235CBB9FE06}" type="presOf" srcId="{300C4551-38B8-4371-BAFE-6ED6BD172BD2}" destId="{7AFF16E8-A88D-4F19-8D7A-F0B65BC4EB8E}" srcOrd="0" destOrd="0" presId="urn:microsoft.com/office/officeart/2005/8/layout/hierarchy2"/>
    <dgm:cxn modelId="{2CCDB04C-6041-4510-BC60-48B2D36FC2A8}" srcId="{12B96425-F1DA-4A39-ACFB-2F54158BF153}" destId="{D17BC51C-C793-4F67-8BD8-ADBEEF8B6241}" srcOrd="0" destOrd="0" parTransId="{A65261DB-7C76-4146-B29F-487541655DED}" sibTransId="{9F408F7C-A9DE-454E-B5FB-EAC0953702C2}"/>
    <dgm:cxn modelId="{A92AE62B-8E96-47A1-A734-F5896005E755}" type="presOf" srcId="{442477B0-7426-4613-BF2C-DC3617F5855A}" destId="{74B9B167-EC44-43B1-B6B6-DAA2BE4E9DD2}" srcOrd="0" destOrd="0" presId="urn:microsoft.com/office/officeart/2005/8/layout/hierarchy2"/>
    <dgm:cxn modelId="{0A34EB80-24E0-4990-9AC9-E16E9DFDD50D}" type="presOf" srcId="{011A74AD-863E-454C-99AC-5A9CF6A07757}" destId="{5846EEBA-8069-43AE-8B09-8F675E01A055}" srcOrd="0" destOrd="0" presId="urn:microsoft.com/office/officeart/2005/8/layout/hierarchy2"/>
    <dgm:cxn modelId="{17AA933D-3252-4A11-89F0-87E4A517E63F}" srcId="{8FCD89FC-8B90-46D7-B511-7AD2EC48A07A}" destId="{D21797CC-90C1-4124-BE51-0811C0CF1E5F}" srcOrd="0" destOrd="0" parTransId="{011A74AD-863E-454C-99AC-5A9CF6A07757}" sibTransId="{B7A031F9-21E7-4D9B-AD5B-232886D67716}"/>
    <dgm:cxn modelId="{0ADFE1EA-20C6-48A9-9024-D8AF6FD7EC0A}" type="presOf" srcId="{501FCBA5-4757-41A5-866A-E3836138BCDA}" destId="{8A3B1E36-4CCB-436A-BA66-7AF65D03FF52}" srcOrd="0" destOrd="0" presId="urn:microsoft.com/office/officeart/2005/8/layout/hierarchy2"/>
    <dgm:cxn modelId="{D21A511A-F198-4DEF-B5CF-9A15F38774E6}" srcId="{7EBA5A0A-5AAD-4CB8-BA59-B99356A662C9}" destId="{92097FEC-202B-44B0-9EF2-0AC59C10523E}" srcOrd="1" destOrd="0" parTransId="{401C6C4B-443D-4E53-B450-45A8BA060DC5}" sibTransId="{50CCD4DE-B6B9-4471-969B-AD3DEDFB6264}"/>
    <dgm:cxn modelId="{6AAFFEF0-FEB8-4863-B2B1-0EBF0E9D6B3A}" type="presOf" srcId="{26A5E806-C65C-459F-B53B-836F43643E6D}" destId="{DD20EA85-90B3-4009-8A56-D12ADC93AB68}" srcOrd="0" destOrd="0" presId="urn:microsoft.com/office/officeart/2005/8/layout/hierarchy2"/>
    <dgm:cxn modelId="{A6BDDFE8-7188-4630-900F-B09263715739}" srcId="{92097FEC-202B-44B0-9EF2-0AC59C10523E}" destId="{501FCBA5-4757-41A5-866A-E3836138BCDA}" srcOrd="0" destOrd="0" parTransId="{300C4551-38B8-4371-BAFE-6ED6BD172BD2}" sibTransId="{8480D30E-E0D5-485C-954A-346A97D14605}"/>
    <dgm:cxn modelId="{AC5382C1-A829-427B-9ABB-4CE76A8D87CF}" type="presOf" srcId="{A65261DB-7C76-4146-B29F-487541655DED}" destId="{A65CC752-3607-415F-894C-6AA3DC0774AE}" srcOrd="1" destOrd="0" presId="urn:microsoft.com/office/officeart/2005/8/layout/hierarchy2"/>
    <dgm:cxn modelId="{11EFF038-4F70-4E4D-8B93-465951A8D43C}" type="presParOf" srcId="{3D90311A-826A-4203-9F01-255FC2CB9F28}" destId="{47AE9B1D-91F3-425C-B525-0F6F331E592C}" srcOrd="0" destOrd="0" presId="urn:microsoft.com/office/officeart/2005/8/layout/hierarchy2"/>
    <dgm:cxn modelId="{19FE4D67-5AF8-4B8E-837E-4ED5107CCA7F}" type="presParOf" srcId="{47AE9B1D-91F3-425C-B525-0F6F331E592C}" destId="{0B8176C9-9CC0-46B2-A76F-6D8AADA2862A}" srcOrd="0" destOrd="0" presId="urn:microsoft.com/office/officeart/2005/8/layout/hierarchy2"/>
    <dgm:cxn modelId="{12C6812E-CAEE-4E21-95A9-1E09CC710C46}" type="presParOf" srcId="{47AE9B1D-91F3-425C-B525-0F6F331E592C}" destId="{A17A7898-FFD0-4AB7-A795-7091B66AB410}" srcOrd="1" destOrd="0" presId="urn:microsoft.com/office/officeart/2005/8/layout/hierarchy2"/>
    <dgm:cxn modelId="{08EFD17D-C974-40AD-81C1-2373FF279856}" type="presParOf" srcId="{A17A7898-FFD0-4AB7-A795-7091B66AB410}" destId="{A663F60A-65C9-472F-8EC2-1845E2459EEA}" srcOrd="0" destOrd="0" presId="urn:microsoft.com/office/officeart/2005/8/layout/hierarchy2"/>
    <dgm:cxn modelId="{11D00ECF-D735-49C7-866E-68E61577349F}" type="presParOf" srcId="{A663F60A-65C9-472F-8EC2-1845E2459EEA}" destId="{1BC6F5BD-743D-40C4-9C02-1D2A499328B0}" srcOrd="0" destOrd="0" presId="urn:microsoft.com/office/officeart/2005/8/layout/hierarchy2"/>
    <dgm:cxn modelId="{C764C140-C1E9-4076-B9E6-8E26E4FCEE73}" type="presParOf" srcId="{A17A7898-FFD0-4AB7-A795-7091B66AB410}" destId="{AD219CE1-DCF2-43E1-B9FE-BA7313A3D6C0}" srcOrd="1" destOrd="0" presId="urn:microsoft.com/office/officeart/2005/8/layout/hierarchy2"/>
    <dgm:cxn modelId="{D512638E-DA06-4F6A-B1F0-56969019357B}" type="presParOf" srcId="{AD219CE1-DCF2-43E1-B9FE-BA7313A3D6C0}" destId="{16086E35-6994-49CB-BB2C-457B9A46BDD8}" srcOrd="0" destOrd="0" presId="urn:microsoft.com/office/officeart/2005/8/layout/hierarchy2"/>
    <dgm:cxn modelId="{8A906CF4-F1DC-4A39-AFBB-E9F641C3E464}" type="presParOf" srcId="{AD219CE1-DCF2-43E1-B9FE-BA7313A3D6C0}" destId="{A3A81923-B0C9-4DF8-BF3B-149E2AFB816F}" srcOrd="1" destOrd="0" presId="urn:microsoft.com/office/officeart/2005/8/layout/hierarchy2"/>
    <dgm:cxn modelId="{A7F6739D-4651-46B3-8734-B3E6E1A1C39B}" type="presParOf" srcId="{A3A81923-B0C9-4DF8-BF3B-149E2AFB816F}" destId="{DD20EA85-90B3-4009-8A56-D12ADC93AB68}" srcOrd="0" destOrd="0" presId="urn:microsoft.com/office/officeart/2005/8/layout/hierarchy2"/>
    <dgm:cxn modelId="{98179404-DD7E-4CBD-92D4-246BB82871AD}" type="presParOf" srcId="{DD20EA85-90B3-4009-8A56-D12ADC93AB68}" destId="{BC79F6D7-E464-4384-AD95-C147E1F9D634}" srcOrd="0" destOrd="0" presId="urn:microsoft.com/office/officeart/2005/8/layout/hierarchy2"/>
    <dgm:cxn modelId="{58785078-D52A-4E70-B116-3933C93B18ED}" type="presParOf" srcId="{A3A81923-B0C9-4DF8-BF3B-149E2AFB816F}" destId="{9AFE11C5-0433-4898-A1DE-A0B4457E968F}" srcOrd="1" destOrd="0" presId="urn:microsoft.com/office/officeart/2005/8/layout/hierarchy2"/>
    <dgm:cxn modelId="{779B94A5-39E9-49A9-A319-563593A47C26}" type="presParOf" srcId="{9AFE11C5-0433-4898-A1DE-A0B4457E968F}" destId="{30105E71-901A-4B6F-9347-E94C795FE59D}" srcOrd="0" destOrd="0" presId="urn:microsoft.com/office/officeart/2005/8/layout/hierarchy2"/>
    <dgm:cxn modelId="{6D1C487C-286F-4381-A96D-4775EED8CCD3}" type="presParOf" srcId="{9AFE11C5-0433-4898-A1DE-A0B4457E968F}" destId="{61C06501-7A7C-4843-A00F-D32C469F5CBF}" srcOrd="1" destOrd="0" presId="urn:microsoft.com/office/officeart/2005/8/layout/hierarchy2"/>
    <dgm:cxn modelId="{ED255EA2-3132-421D-9591-80C8BB2BFB55}" type="presParOf" srcId="{A3A81923-B0C9-4DF8-BF3B-149E2AFB816F}" destId="{9C7FDA3D-5906-4DF3-BBF5-7E54661EA476}" srcOrd="2" destOrd="0" presId="urn:microsoft.com/office/officeart/2005/8/layout/hierarchy2"/>
    <dgm:cxn modelId="{2A6CCE88-4D43-4233-804D-8AC62B413B1B}" type="presParOf" srcId="{9C7FDA3D-5906-4DF3-BBF5-7E54661EA476}" destId="{9690FDF8-039C-49FB-AC0A-6E469A361738}" srcOrd="0" destOrd="0" presId="urn:microsoft.com/office/officeart/2005/8/layout/hierarchy2"/>
    <dgm:cxn modelId="{4638D465-3380-4652-B508-2A1EDD7E155D}" type="presParOf" srcId="{A3A81923-B0C9-4DF8-BF3B-149E2AFB816F}" destId="{CA762417-FE2D-46B3-A0E5-FE3FE54A61D3}" srcOrd="3" destOrd="0" presId="urn:microsoft.com/office/officeart/2005/8/layout/hierarchy2"/>
    <dgm:cxn modelId="{70C1DE54-9954-4F9F-ABE6-A58DC81EBC68}" type="presParOf" srcId="{CA762417-FE2D-46B3-A0E5-FE3FE54A61D3}" destId="{44EDF9F6-A3DC-453F-900A-2D540074A0D2}" srcOrd="0" destOrd="0" presId="urn:microsoft.com/office/officeart/2005/8/layout/hierarchy2"/>
    <dgm:cxn modelId="{150D26AE-6174-4968-9143-C16589DF78F7}" type="presParOf" srcId="{CA762417-FE2D-46B3-A0E5-FE3FE54A61D3}" destId="{5808D293-47D6-40B8-A617-1364C7B33055}" srcOrd="1" destOrd="0" presId="urn:microsoft.com/office/officeart/2005/8/layout/hierarchy2"/>
    <dgm:cxn modelId="{ED6E270C-FFAC-4086-9910-F18A9987204C}" type="presParOf" srcId="{5808D293-47D6-40B8-A617-1364C7B33055}" destId="{4BCACBCE-1F7A-4EE5-A943-F7DC817F0811}" srcOrd="0" destOrd="0" presId="urn:microsoft.com/office/officeart/2005/8/layout/hierarchy2"/>
    <dgm:cxn modelId="{8256D95F-8547-4FA9-8808-4C6886CE7044}" type="presParOf" srcId="{4BCACBCE-1F7A-4EE5-A943-F7DC817F0811}" destId="{A0DD9F3A-C9B8-40B6-AFF2-7042FFDE3397}" srcOrd="0" destOrd="0" presId="urn:microsoft.com/office/officeart/2005/8/layout/hierarchy2"/>
    <dgm:cxn modelId="{CCC0E470-5BA4-4C78-9EE8-381C3504A402}" type="presParOf" srcId="{5808D293-47D6-40B8-A617-1364C7B33055}" destId="{BDADEA55-998D-49AA-9065-835D45741E47}" srcOrd="1" destOrd="0" presId="urn:microsoft.com/office/officeart/2005/8/layout/hierarchy2"/>
    <dgm:cxn modelId="{C8B1CFCF-0DE7-487A-B5EA-12DA9B213B55}" type="presParOf" srcId="{BDADEA55-998D-49AA-9065-835D45741E47}" destId="{78C94854-ADEA-4483-AD6A-10B30E7EE227}" srcOrd="0" destOrd="0" presId="urn:microsoft.com/office/officeart/2005/8/layout/hierarchy2"/>
    <dgm:cxn modelId="{50C53B00-E368-4459-A6F9-597DA0984994}" type="presParOf" srcId="{BDADEA55-998D-49AA-9065-835D45741E47}" destId="{B967D98F-71B0-4B00-A3BA-2D70EA25D6F8}" srcOrd="1" destOrd="0" presId="urn:microsoft.com/office/officeart/2005/8/layout/hierarchy2"/>
    <dgm:cxn modelId="{FDD18DE9-BE5D-4C03-86FC-C0357F251964}" type="presParOf" srcId="{5808D293-47D6-40B8-A617-1364C7B33055}" destId="{8708D149-C130-46BD-81B4-73E127805628}" srcOrd="2" destOrd="0" presId="urn:microsoft.com/office/officeart/2005/8/layout/hierarchy2"/>
    <dgm:cxn modelId="{1E646809-C99E-4155-ADA6-067EE7A84734}" type="presParOf" srcId="{8708D149-C130-46BD-81B4-73E127805628}" destId="{76B7C65F-9E87-4F5A-93A8-E30D4780ADBE}" srcOrd="0" destOrd="0" presId="urn:microsoft.com/office/officeart/2005/8/layout/hierarchy2"/>
    <dgm:cxn modelId="{E1070E47-F83D-4BBA-B906-E37E58EDB94A}" type="presParOf" srcId="{5808D293-47D6-40B8-A617-1364C7B33055}" destId="{6C48A7B9-74AB-4F9C-91A2-99FD635FC0EE}" srcOrd="3" destOrd="0" presId="urn:microsoft.com/office/officeart/2005/8/layout/hierarchy2"/>
    <dgm:cxn modelId="{FFD6F940-66AE-426D-A624-F945F4929477}" type="presParOf" srcId="{6C48A7B9-74AB-4F9C-91A2-99FD635FC0EE}" destId="{A3DA33BE-4379-4B21-9089-CAB89709A3F2}" srcOrd="0" destOrd="0" presId="urn:microsoft.com/office/officeart/2005/8/layout/hierarchy2"/>
    <dgm:cxn modelId="{A654C15E-4185-4ED2-B253-DB03ED03C407}" type="presParOf" srcId="{6C48A7B9-74AB-4F9C-91A2-99FD635FC0EE}" destId="{483441C6-CFF6-4FE5-A961-56B3DB61915A}" srcOrd="1" destOrd="0" presId="urn:microsoft.com/office/officeart/2005/8/layout/hierarchy2"/>
    <dgm:cxn modelId="{3AE49294-ACBA-48B2-A84C-65EE897F293F}" type="presParOf" srcId="{483441C6-CFF6-4FE5-A961-56B3DB61915A}" destId="{5846EEBA-8069-43AE-8B09-8F675E01A055}" srcOrd="0" destOrd="0" presId="urn:microsoft.com/office/officeart/2005/8/layout/hierarchy2"/>
    <dgm:cxn modelId="{9BBD9F99-80D4-4A3A-8853-D7C1A91B1737}" type="presParOf" srcId="{5846EEBA-8069-43AE-8B09-8F675E01A055}" destId="{5B2F7ECF-2B39-45FD-BAE3-C5F717980BD1}" srcOrd="0" destOrd="0" presId="urn:microsoft.com/office/officeart/2005/8/layout/hierarchy2"/>
    <dgm:cxn modelId="{4802D9CF-2C31-4EF8-87D8-3C5AE4D561EF}" type="presParOf" srcId="{483441C6-CFF6-4FE5-A961-56B3DB61915A}" destId="{40B28326-3009-4FEA-88EE-8B30715B07F7}" srcOrd="1" destOrd="0" presId="urn:microsoft.com/office/officeart/2005/8/layout/hierarchy2"/>
    <dgm:cxn modelId="{5FF12870-7775-46E4-9CD6-9FD5FE86014A}" type="presParOf" srcId="{40B28326-3009-4FEA-88EE-8B30715B07F7}" destId="{6ACC8D57-B997-4E96-93DB-D87F4CA22E88}" srcOrd="0" destOrd="0" presId="urn:microsoft.com/office/officeart/2005/8/layout/hierarchy2"/>
    <dgm:cxn modelId="{8BBF10BE-66C8-48F3-A708-2865A7B4C127}" type="presParOf" srcId="{40B28326-3009-4FEA-88EE-8B30715B07F7}" destId="{53D24B44-9407-40F8-8616-56C1B9B78638}" srcOrd="1" destOrd="0" presId="urn:microsoft.com/office/officeart/2005/8/layout/hierarchy2"/>
    <dgm:cxn modelId="{A2ED19B9-EC46-48B8-BE02-852950734873}" type="presParOf" srcId="{483441C6-CFF6-4FE5-A961-56B3DB61915A}" destId="{02883A2D-514A-487B-94DD-19CB0014D46F}" srcOrd="2" destOrd="0" presId="urn:microsoft.com/office/officeart/2005/8/layout/hierarchy2"/>
    <dgm:cxn modelId="{B0EA1413-4E34-4124-B46D-351ADC34C560}" type="presParOf" srcId="{02883A2D-514A-487B-94DD-19CB0014D46F}" destId="{A6D8845F-2EB8-4AEA-AA3E-6BFD4CDADE46}" srcOrd="0" destOrd="0" presId="urn:microsoft.com/office/officeart/2005/8/layout/hierarchy2"/>
    <dgm:cxn modelId="{B4C0FED9-A5AE-41F5-95BF-3EAC9E56FE22}" type="presParOf" srcId="{483441C6-CFF6-4FE5-A961-56B3DB61915A}" destId="{00B4DC35-A6F3-4C7E-BA79-A35BF59DD29D}" srcOrd="3" destOrd="0" presId="urn:microsoft.com/office/officeart/2005/8/layout/hierarchy2"/>
    <dgm:cxn modelId="{7902B871-B9B5-4C39-8F39-1CBD7B49DBDF}" type="presParOf" srcId="{00B4DC35-A6F3-4C7E-BA79-A35BF59DD29D}" destId="{E18D36F5-7E17-4663-AB65-C87ED2078B72}" srcOrd="0" destOrd="0" presId="urn:microsoft.com/office/officeart/2005/8/layout/hierarchy2"/>
    <dgm:cxn modelId="{AFE2089D-F1EB-4A3A-90BE-2DB6C10602DA}" type="presParOf" srcId="{00B4DC35-A6F3-4C7E-BA79-A35BF59DD29D}" destId="{09F44521-6BF6-4229-9051-B3C1E8ED146F}" srcOrd="1" destOrd="0" presId="urn:microsoft.com/office/officeart/2005/8/layout/hierarchy2"/>
    <dgm:cxn modelId="{B8164F77-FC06-40BE-8A71-E7D37D7F6BCF}" type="presParOf" srcId="{A17A7898-FFD0-4AB7-A795-7091B66AB410}" destId="{0F97E10B-234D-43ED-9CC3-9F4F3126FF49}" srcOrd="2" destOrd="0" presId="urn:microsoft.com/office/officeart/2005/8/layout/hierarchy2"/>
    <dgm:cxn modelId="{71EE2AB9-A967-4ADC-9A3D-5C3BCECE04D0}" type="presParOf" srcId="{0F97E10B-234D-43ED-9CC3-9F4F3126FF49}" destId="{BABCA1D3-4A45-48D6-9BCB-379705271FC6}" srcOrd="0" destOrd="0" presId="urn:microsoft.com/office/officeart/2005/8/layout/hierarchy2"/>
    <dgm:cxn modelId="{4FC635B9-B027-4236-A6BC-A78ABF782A77}" type="presParOf" srcId="{A17A7898-FFD0-4AB7-A795-7091B66AB410}" destId="{959D9763-D30D-4F98-9E5E-349DE4D785DE}" srcOrd="3" destOrd="0" presId="urn:microsoft.com/office/officeart/2005/8/layout/hierarchy2"/>
    <dgm:cxn modelId="{15D2F1B9-D521-4278-A59F-5DB230475B47}" type="presParOf" srcId="{959D9763-D30D-4F98-9E5E-349DE4D785DE}" destId="{EF5F55CB-0273-4E65-9E92-B86EB31B7E05}" srcOrd="0" destOrd="0" presId="urn:microsoft.com/office/officeart/2005/8/layout/hierarchy2"/>
    <dgm:cxn modelId="{2EFF747E-CE4F-4F99-B201-D1F3938F6D3C}" type="presParOf" srcId="{959D9763-D30D-4F98-9E5E-349DE4D785DE}" destId="{9222431A-5CE4-4AD6-8C21-F79183D2AE21}" srcOrd="1" destOrd="0" presId="urn:microsoft.com/office/officeart/2005/8/layout/hierarchy2"/>
    <dgm:cxn modelId="{D167C331-EC96-4525-922A-EF7DEF197830}" type="presParOf" srcId="{9222431A-5CE4-4AD6-8C21-F79183D2AE21}" destId="{7AFF16E8-A88D-4F19-8D7A-F0B65BC4EB8E}" srcOrd="0" destOrd="0" presId="urn:microsoft.com/office/officeart/2005/8/layout/hierarchy2"/>
    <dgm:cxn modelId="{4B54BE62-5D22-443E-BB2E-501E8FA5CCF9}" type="presParOf" srcId="{7AFF16E8-A88D-4F19-8D7A-F0B65BC4EB8E}" destId="{93C87E7A-1F59-4497-9C19-528A94784DB4}" srcOrd="0" destOrd="0" presId="urn:microsoft.com/office/officeart/2005/8/layout/hierarchy2"/>
    <dgm:cxn modelId="{FDB71C6C-9667-4A6C-B99E-7EC5407DFD89}" type="presParOf" srcId="{9222431A-5CE4-4AD6-8C21-F79183D2AE21}" destId="{4763A176-9203-4B16-92F8-AE8E0F44C8E2}" srcOrd="1" destOrd="0" presId="urn:microsoft.com/office/officeart/2005/8/layout/hierarchy2"/>
    <dgm:cxn modelId="{9888CF01-67EB-428C-994A-01037107ED5F}" type="presParOf" srcId="{4763A176-9203-4B16-92F8-AE8E0F44C8E2}" destId="{8A3B1E36-4CCB-436A-BA66-7AF65D03FF52}" srcOrd="0" destOrd="0" presId="urn:microsoft.com/office/officeart/2005/8/layout/hierarchy2"/>
    <dgm:cxn modelId="{8FDB527C-4996-4B15-8F94-329FEDC99167}" type="presParOf" srcId="{4763A176-9203-4B16-92F8-AE8E0F44C8E2}" destId="{DFC63E0A-DBE2-4CD2-B1A3-76CBBAC3E247}" srcOrd="1" destOrd="0" presId="urn:microsoft.com/office/officeart/2005/8/layout/hierarchy2"/>
    <dgm:cxn modelId="{2ED469B4-4B65-46FE-88AE-9DAD254856E7}" type="presParOf" srcId="{DFC63E0A-DBE2-4CD2-B1A3-76CBBAC3E247}" destId="{0F14F753-0D24-4E90-86D2-3AE69604943B}" srcOrd="0" destOrd="0" presId="urn:microsoft.com/office/officeart/2005/8/layout/hierarchy2"/>
    <dgm:cxn modelId="{DB1E8422-1199-48C8-A094-4AB8D237BFF1}" type="presParOf" srcId="{0F14F753-0D24-4E90-86D2-3AE69604943B}" destId="{A627B2B5-8E3B-44D2-B1F4-007D186B7EB5}" srcOrd="0" destOrd="0" presId="urn:microsoft.com/office/officeart/2005/8/layout/hierarchy2"/>
    <dgm:cxn modelId="{BDB8B702-76FE-43D4-BDDF-E555AB2FCE34}" type="presParOf" srcId="{DFC63E0A-DBE2-4CD2-B1A3-76CBBAC3E247}" destId="{248CD3A5-C8EC-48EE-A704-D788E0CE5FD2}" srcOrd="1" destOrd="0" presId="urn:microsoft.com/office/officeart/2005/8/layout/hierarchy2"/>
    <dgm:cxn modelId="{37929BEC-A61D-49C8-B721-A29C7874F70A}" type="presParOf" srcId="{248CD3A5-C8EC-48EE-A704-D788E0CE5FD2}" destId="{1FDB3AD9-10AC-4AB9-B0BB-F120D9448642}" srcOrd="0" destOrd="0" presId="urn:microsoft.com/office/officeart/2005/8/layout/hierarchy2"/>
    <dgm:cxn modelId="{A3024F39-81AB-4F05-9CCE-4A2773F5A836}" type="presParOf" srcId="{248CD3A5-C8EC-48EE-A704-D788E0CE5FD2}" destId="{3B2892AD-ADF2-43FD-9542-4556C546F741}" srcOrd="1" destOrd="0" presId="urn:microsoft.com/office/officeart/2005/8/layout/hierarchy2"/>
    <dgm:cxn modelId="{9B6A710C-EBC2-4563-B345-B34D2CFE0E00}" type="presParOf" srcId="{A17A7898-FFD0-4AB7-A795-7091B66AB410}" destId="{10EC3EBE-CABC-4545-B202-17EEC1BFFDC5}" srcOrd="4" destOrd="0" presId="urn:microsoft.com/office/officeart/2005/8/layout/hierarchy2"/>
    <dgm:cxn modelId="{EDA2A2C3-7BD5-4485-A1B9-86674424B543}" type="presParOf" srcId="{10EC3EBE-CABC-4545-B202-17EEC1BFFDC5}" destId="{8C6FF369-80DD-479F-8FB9-2D09CC68A307}" srcOrd="0" destOrd="0" presId="urn:microsoft.com/office/officeart/2005/8/layout/hierarchy2"/>
    <dgm:cxn modelId="{00F9A839-7B15-42BB-B597-014B665EC595}" type="presParOf" srcId="{A17A7898-FFD0-4AB7-A795-7091B66AB410}" destId="{6E22DB2B-8187-4E34-9CE0-26A1AC9E154B}" srcOrd="5" destOrd="0" presId="urn:microsoft.com/office/officeart/2005/8/layout/hierarchy2"/>
    <dgm:cxn modelId="{BC7FE9A1-AF37-444B-A2F0-41EF43A9EC26}" type="presParOf" srcId="{6E22DB2B-8187-4E34-9CE0-26A1AC9E154B}" destId="{74B9B167-EC44-43B1-B6B6-DAA2BE4E9DD2}" srcOrd="0" destOrd="0" presId="urn:microsoft.com/office/officeart/2005/8/layout/hierarchy2"/>
    <dgm:cxn modelId="{91E90F21-B47B-48A2-9FF8-967F1253DA4D}" type="presParOf" srcId="{6E22DB2B-8187-4E34-9CE0-26A1AC9E154B}" destId="{8DCE1CC9-9085-486C-953D-0642044AADBE}" srcOrd="1" destOrd="0" presId="urn:microsoft.com/office/officeart/2005/8/layout/hierarchy2"/>
    <dgm:cxn modelId="{547B2E56-CC4A-4F16-A035-2CDE92F72360}" type="presParOf" srcId="{8DCE1CC9-9085-486C-953D-0642044AADBE}" destId="{A73356DA-494E-49C4-AADD-5F4F93B307CF}" srcOrd="0" destOrd="0" presId="urn:microsoft.com/office/officeart/2005/8/layout/hierarchy2"/>
    <dgm:cxn modelId="{75CDB57E-19F6-4A35-A5EC-5150EEB11D57}" type="presParOf" srcId="{A73356DA-494E-49C4-AADD-5F4F93B307CF}" destId="{5E57E0F2-D63D-4831-9427-9D5FC668F1D0}" srcOrd="0" destOrd="0" presId="urn:microsoft.com/office/officeart/2005/8/layout/hierarchy2"/>
    <dgm:cxn modelId="{D6FD7432-E063-4E1D-A48C-5F8FBE0FD2F0}" type="presParOf" srcId="{8DCE1CC9-9085-486C-953D-0642044AADBE}" destId="{1DA3E75C-83A4-4F0B-A198-1634F09C9942}" srcOrd="1" destOrd="0" presId="urn:microsoft.com/office/officeart/2005/8/layout/hierarchy2"/>
    <dgm:cxn modelId="{3F01242A-8FD8-4683-8601-68C283EBD1A1}" type="presParOf" srcId="{1DA3E75C-83A4-4F0B-A198-1634F09C9942}" destId="{47BB8C49-BD8C-4489-87B9-0AB25B286045}" srcOrd="0" destOrd="0" presId="urn:microsoft.com/office/officeart/2005/8/layout/hierarchy2"/>
    <dgm:cxn modelId="{C1B40761-4DC4-495F-B5B3-2C8F4275D1C4}" type="presParOf" srcId="{1DA3E75C-83A4-4F0B-A198-1634F09C9942}" destId="{4A34E41C-6929-4BA7-B024-5A586034A7B8}" srcOrd="1" destOrd="0" presId="urn:microsoft.com/office/officeart/2005/8/layout/hierarchy2"/>
    <dgm:cxn modelId="{6836ADE0-2BF0-4A96-BE67-C3A6177A6797}" type="presParOf" srcId="{4A34E41C-6929-4BA7-B024-5A586034A7B8}" destId="{F6B2B18D-692E-4E1A-BAFA-F7E18978625B}" srcOrd="0" destOrd="0" presId="urn:microsoft.com/office/officeart/2005/8/layout/hierarchy2"/>
    <dgm:cxn modelId="{A4098F99-BC5D-496E-9AD9-B754CDE755CC}" type="presParOf" srcId="{F6B2B18D-692E-4E1A-BAFA-F7E18978625B}" destId="{A65CC752-3607-415F-894C-6AA3DC0774AE}" srcOrd="0" destOrd="0" presId="urn:microsoft.com/office/officeart/2005/8/layout/hierarchy2"/>
    <dgm:cxn modelId="{875E8163-9CDB-4C30-8CD8-DDF60D9E19D3}" type="presParOf" srcId="{4A34E41C-6929-4BA7-B024-5A586034A7B8}" destId="{B2CF9719-0BCF-4ED7-8B64-3876192EE4AC}" srcOrd="1" destOrd="0" presId="urn:microsoft.com/office/officeart/2005/8/layout/hierarchy2"/>
    <dgm:cxn modelId="{C5C9F725-9C29-4E95-BD27-BF1A63348963}" type="presParOf" srcId="{B2CF9719-0BCF-4ED7-8B64-3876192EE4AC}" destId="{6319BCB3-AD5F-4C90-AE96-A24B9C1649C0}" srcOrd="0" destOrd="0" presId="urn:microsoft.com/office/officeart/2005/8/layout/hierarchy2"/>
    <dgm:cxn modelId="{D5D5E167-2188-4E7B-9F85-AFC5C88DC549}" type="presParOf" srcId="{B2CF9719-0BCF-4ED7-8B64-3876192EE4AC}" destId="{59DEE813-0EBE-4E7E-841A-9EBF56B1ACB3}" srcOrd="1" destOrd="0" presId="urn:microsoft.com/office/officeart/2005/8/layout/hierarchy2"/>
    <dgm:cxn modelId="{39CC013A-7F96-493F-95CB-61D3EA76721A}" type="presParOf" srcId="{59DEE813-0EBE-4E7E-841A-9EBF56B1ACB3}" destId="{A9CF8368-29CE-4825-AF2E-46FFB065FE8A}" srcOrd="0" destOrd="0" presId="urn:microsoft.com/office/officeart/2005/8/layout/hierarchy2"/>
    <dgm:cxn modelId="{F74CBED0-C481-4AC0-90B1-F344FA165B3E}" type="presParOf" srcId="{A9CF8368-29CE-4825-AF2E-46FFB065FE8A}" destId="{E9054848-1369-45EB-97DC-3C5F3FE071D2}" srcOrd="0" destOrd="0" presId="urn:microsoft.com/office/officeart/2005/8/layout/hierarchy2"/>
    <dgm:cxn modelId="{BF44C08B-8EFE-485C-8BB5-C27B5691DF65}" type="presParOf" srcId="{59DEE813-0EBE-4E7E-841A-9EBF56B1ACB3}" destId="{0A5E8F41-EA90-4C8D-BD62-61762E10C4C7}" srcOrd="1" destOrd="0" presId="urn:microsoft.com/office/officeart/2005/8/layout/hierarchy2"/>
    <dgm:cxn modelId="{B65DE055-685C-4C8A-BBA7-66E04553054A}" type="presParOf" srcId="{0A5E8F41-EA90-4C8D-BD62-61762E10C4C7}" destId="{1918B7D9-702C-4115-9F8A-BA294917601F}" srcOrd="0" destOrd="0" presId="urn:microsoft.com/office/officeart/2005/8/layout/hierarchy2"/>
    <dgm:cxn modelId="{F232D615-7447-4E54-8210-8B8D3D00AE0D}" type="presParOf" srcId="{0A5E8F41-EA90-4C8D-BD62-61762E10C4C7}" destId="{93160D4A-EF13-4A70-BA89-EA771516C8FA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105570-62AA-4A33-A6D8-14B4CAF62433}" type="doc">
      <dgm:prSet loTypeId="urn:microsoft.com/office/officeart/2005/8/layout/hierarchy2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7B61E88-5B5B-4987-BD19-D52B40B8E7A4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A6F697-94A4-454F-94F7-5C4563F081BF}" type="parTrans" cxnId="{3C29169C-133B-4280-942C-8C8EF09BD7F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192B31-F5D2-48C6-B0CB-5BC1BC916D8D}" type="sibTrans" cxnId="{3C29169C-133B-4280-942C-8C8EF09BD7F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F1682C-53D2-4BFD-B16C-6CDEFC2DAEEA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Función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F61A87-DDCE-41C0-8C92-643CCD169D29}" type="parTrans" cxnId="{4E1458AC-5D88-427E-9040-07A73B8CFACF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FF6EF7-331C-47F6-80ED-83DD86DF2824}" type="sibTrans" cxnId="{4E1458AC-5D88-427E-9040-07A73B8CFACF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C6D51A-A6AA-4E37-B18D-E7F15C23CC42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Neutralización de antígenos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0A4989-4A24-4DB3-95E8-645FAB9E5916}" type="parTrans" cxnId="{0BC02E7B-22A3-4C0B-8CF6-23D4C437518A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8FEBCF-B8B8-4942-B454-72FBD7C07C88}" type="sibTrans" cxnId="{0BC02E7B-22A3-4C0B-8CF6-23D4C437518A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0D6000-FE06-49AF-98AC-432AF28C3435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Activar y señalizar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6B6BDF-6413-4513-985F-A313F05528CC}" type="parTrans" cxnId="{32809412-47AE-48DA-9D9E-38C8D71D7AD1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972976-3E8F-47CA-8DC5-481741DA1E13}" type="sibTrans" cxnId="{32809412-47AE-48DA-9D9E-38C8D71D7AD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14167D-9E3F-4B46-AA48-F5FD00FE9044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Inmunidad adaptativa humoral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07428D-4F97-4A43-90F7-02AB962646FC}" type="parTrans" cxnId="{A90BEF18-7287-4A67-9220-F70B02697BBC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26D2BD-5D91-4614-8D50-A4B06EDF7423}" type="sibTrans" cxnId="{A90BEF18-7287-4A67-9220-F70B02697BB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8AF6DF-25CA-424F-AF67-FEB818AE43E9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Respuestas inmunológicas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2EF83E-8D60-45DC-BCBE-126BB656002C}" type="parTrans" cxnId="{F4660BF9-399C-4023-95D9-0A5BC279BCC0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28D4A2-01FC-49D7-8B27-7D2268C9B0E3}" type="sibTrans" cxnId="{F4660BF9-399C-4023-95D9-0A5BC279BCC0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7E2A93-5CAE-41F6-9BDD-771DC0230870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Reconocimiento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33DCE6-9698-419C-81EF-4996ABF0B5C3}" type="parTrans" cxnId="{52726E68-AC3E-42A0-9727-F44EB69233E6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1846B-4C7B-4366-8D8A-72F4D6E3E66B}" type="sibTrans" cxnId="{52726E68-AC3E-42A0-9727-F44EB69233E6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24A0DA-AD35-4342-B68E-06569B339EBC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IgM, IgA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FF6BDF-E1CE-4F62-AFD5-1A54E7CC8FA4}" type="parTrans" cxnId="{33D30274-6A02-4A49-AFCF-C7A4ABCD5691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F6A1F0-8D4B-436C-8963-5B0672F76A71}" type="sibTrans" cxnId="{33D30274-6A02-4A49-AFCF-C7A4ABCD569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EF4C3F-A464-447F-9915-DDA52941F542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IgY – 75%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401488-9ACA-4ECB-942C-DF3D865AB9B6}" type="parTrans" cxnId="{CB957BA1-6DE6-4226-9908-230B37CFC39F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59089C-064A-45AD-B62C-03E9E66544BD}" type="sibTrans" cxnId="{CB957BA1-6DE6-4226-9908-230B37CFC39F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F5FEF1-3327-4EDB-8060-A015E8CE7975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Anticuerpos inducibles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F8094A-4D24-460D-B5A0-6B073F631609}" type="parTrans" cxnId="{1FEECB65-0989-4546-B451-4CFE3AE17832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71EFC7-B01A-4399-A710-6A364F1EF164}" type="sibTrans" cxnId="{1FEECB65-0989-4546-B451-4CFE3AE1783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DBE46E-5B75-4633-9D91-21F3B4D35BB1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53DB5D-617C-4B91-9446-5262696D13D9}" type="parTrans" cxnId="{FAAB0230-777D-4BF2-A8EB-89ABBA319CF1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626D09-D665-4DD8-8B5F-AA26722A5A91}" type="sibTrans" cxnId="{FAAB0230-777D-4BF2-A8EB-89ABBA319CF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4C6813-0FEF-4BCA-8F5B-88B24E6C91BD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Inoculaciones 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33E9D3-EC3C-43E3-B5DC-221A47BE47EB}" type="parTrans" cxnId="{2F394EE9-B7B4-4D58-8F62-E122924BA3F7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27E62D-82E6-4614-B7E4-4CA958453982}" type="sibTrans" cxnId="{2F394EE9-B7B4-4D58-8F62-E122924BA3F7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23A63C-F63E-46E2-908A-C3E3A886EC93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Antígenos específicos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C0C9AA-F5A0-45F2-A59C-1CAC2ED5BB70}" type="parTrans" cxnId="{12BDEF47-ADBE-47DD-B882-CC965D65ED8C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CCBE9B-B83B-4DBE-BF18-F7DF91D896BD}" type="sibTrans" cxnId="{12BDEF47-ADBE-47DD-B882-CC965D65ED8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C041C4-245D-4B6D-848C-DBBD0026B2B0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1996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E047E2-A6BA-4DC2-8440-735DDF2643CE}" type="parTrans" cxnId="{29A7FFCC-870C-48CD-AC37-43DD9638A224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EA8E92-F5D1-4F4C-A6A3-932C9209C682}" type="sibTrans" cxnId="{29A7FFCC-870C-48CD-AC37-43DD9638A22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8B17FD-D1A4-4AE9-8862-BE9602EB6947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Validación como herramienta alternativa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68CA8E-F127-41B8-A5C0-29916871AAEA}" type="parTrans" cxnId="{7C1EDB62-C61B-4C70-8F47-879279761952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EAF0FD-C684-4E84-B687-065B9AB94AAA}" type="sibTrans" cxnId="{7C1EDB62-C61B-4C70-8F47-87927976195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478306-D319-4622-A5DC-3C424DCFAD8D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1591CC-B8D0-4A36-8A18-F0EB2F0493EA}" type="parTrans" cxnId="{9920D1A0-75CB-41EB-8B27-94AC7E71E309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0174E-BDD4-49C8-BE62-66A7969AD5CE}" type="sibTrans" cxnId="{9920D1A0-75CB-41EB-8B27-94AC7E71E30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BF3BC9-FF7E-4A0E-AA77-2BFF4958F4CF}">
      <dgm:prSet phldrT="[Texto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FACA36-06D8-4BE1-99B2-FD7D3F5467AF}" type="parTrans" cxnId="{C0897936-E58A-4172-BE83-69287D8F8EA0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90ABC8-270D-4F8B-836C-6F89929FA3AB}" type="sibTrans" cxnId="{C0897936-E58A-4172-BE83-69287D8F8EA0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7EF04-EFF1-458A-AA73-81D1ED9BB894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Klemperer 1893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155F2-16B6-49F5-B8BD-6C1ABF21A55A}" type="parTrans" cxnId="{2C7A4D0E-5AD2-4CD3-81E0-807AE0C4A403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10AC4A-38A5-44AE-9B22-888384EF2B72}" type="sibTrans" cxnId="{2C7A4D0E-5AD2-4CD3-81E0-807AE0C4A40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078837-F38D-4510-9EB8-5042757EBD45}">
      <dgm:prSet phldrT="[Texto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A46257-A8B5-4A71-B4E0-3905E2106843}" type="sibTrans" cxnId="{24EC1F4B-D51F-4432-89CF-01E9434C25E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206691-876B-41C9-8CBE-5FCE0D3C8D60}" type="parTrans" cxnId="{24EC1F4B-D51F-4432-89CF-01E9434C25E9}">
      <dgm:prSet custT="1"/>
      <dgm:spPr/>
      <dgm:t>
        <a:bodyPr/>
        <a:lstStyle/>
        <a:p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6A8B3A-AAD3-4942-882B-CBAD6BB6B54F}" type="pres">
      <dgm:prSet presAssocID="{08105570-62AA-4A33-A6D8-14B4CAF6243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19E4357-A71A-4A53-A151-D0ECE7B575FF}" type="pres">
      <dgm:prSet presAssocID="{B7B61E88-5B5B-4987-BD19-D52B40B8E7A4}" presName="root1" presStyleCnt="0"/>
      <dgm:spPr/>
    </dgm:pt>
    <dgm:pt modelId="{AD56DA41-EF11-4FB4-97E2-7A9DD429D5EE}" type="pres">
      <dgm:prSet presAssocID="{B7B61E88-5B5B-4987-BD19-D52B40B8E7A4}" presName="LevelOneTextNode" presStyleLbl="node0" presStyleIdx="0" presStyleCnt="1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3E7DDFF-1EDF-4A09-8739-F73DCFDD2EBA}" type="pres">
      <dgm:prSet presAssocID="{B7B61E88-5B5B-4987-BD19-D52B40B8E7A4}" presName="level2hierChild" presStyleCnt="0"/>
      <dgm:spPr/>
    </dgm:pt>
    <dgm:pt modelId="{36844012-44FD-4616-B615-F473C7DE8418}" type="pres">
      <dgm:prSet presAssocID="{BBF61A87-DDCE-41C0-8C92-643CCD169D29}" presName="conn2-1" presStyleLbl="parChTrans1D2" presStyleIdx="0" presStyleCnt="4" custScaleX="2000000" custScaleY="2000000"/>
      <dgm:spPr/>
      <dgm:t>
        <a:bodyPr/>
        <a:lstStyle/>
        <a:p>
          <a:endParaRPr lang="es-EC"/>
        </a:p>
      </dgm:t>
    </dgm:pt>
    <dgm:pt modelId="{5E5DC58C-7C4D-4307-ABBE-F306BFFD892B}" type="pres">
      <dgm:prSet presAssocID="{BBF61A87-DDCE-41C0-8C92-643CCD169D29}" presName="connTx" presStyleLbl="parChTrans1D2" presStyleIdx="0" presStyleCnt="4"/>
      <dgm:spPr/>
      <dgm:t>
        <a:bodyPr/>
        <a:lstStyle/>
        <a:p>
          <a:endParaRPr lang="es-EC"/>
        </a:p>
      </dgm:t>
    </dgm:pt>
    <dgm:pt modelId="{AB28F172-410C-46CC-B864-4702F319CC78}" type="pres">
      <dgm:prSet presAssocID="{D8F1682C-53D2-4BFD-B16C-6CDEFC2DAEEA}" presName="root2" presStyleCnt="0"/>
      <dgm:spPr/>
    </dgm:pt>
    <dgm:pt modelId="{5D441483-F0D2-408C-805F-6DBAF8CF103E}" type="pres">
      <dgm:prSet presAssocID="{D8F1682C-53D2-4BFD-B16C-6CDEFC2DAEEA}" presName="LevelTwoTextNode" presStyleLbl="node2" presStyleIdx="0" presStyleCnt="4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98D2CFF-EF47-4FBC-96C0-15D90765C9BE}" type="pres">
      <dgm:prSet presAssocID="{D8F1682C-53D2-4BFD-B16C-6CDEFC2DAEEA}" presName="level3hierChild" presStyleCnt="0"/>
      <dgm:spPr/>
    </dgm:pt>
    <dgm:pt modelId="{01211EAF-EFD0-43D6-9121-5A03962A6A0A}" type="pres">
      <dgm:prSet presAssocID="{2D0A4989-4A24-4DB3-95E8-645FAB9E5916}" presName="conn2-1" presStyleLbl="parChTrans1D3" presStyleIdx="0" presStyleCnt="5" custScaleX="2000000" custScaleY="2000000"/>
      <dgm:spPr/>
      <dgm:t>
        <a:bodyPr/>
        <a:lstStyle/>
        <a:p>
          <a:endParaRPr lang="es-EC"/>
        </a:p>
      </dgm:t>
    </dgm:pt>
    <dgm:pt modelId="{7A066407-C8A4-4D30-990F-0A20EFC57DC6}" type="pres">
      <dgm:prSet presAssocID="{2D0A4989-4A24-4DB3-95E8-645FAB9E5916}" presName="connTx" presStyleLbl="parChTrans1D3" presStyleIdx="0" presStyleCnt="5"/>
      <dgm:spPr/>
      <dgm:t>
        <a:bodyPr/>
        <a:lstStyle/>
        <a:p>
          <a:endParaRPr lang="es-EC"/>
        </a:p>
      </dgm:t>
    </dgm:pt>
    <dgm:pt modelId="{D098F2F9-8203-417B-887D-0657634E6480}" type="pres">
      <dgm:prSet presAssocID="{D0C6D51A-A6AA-4E37-B18D-E7F15C23CC42}" presName="root2" presStyleCnt="0"/>
      <dgm:spPr/>
    </dgm:pt>
    <dgm:pt modelId="{E03092FB-C233-4997-AD7C-26AAE0577160}" type="pres">
      <dgm:prSet presAssocID="{D0C6D51A-A6AA-4E37-B18D-E7F15C23CC42}" presName="LevelTwoTextNode" presStyleLbl="node3" presStyleIdx="0" presStyleCnt="5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F2918F2-D689-4038-A28D-D0A08E3343BA}" type="pres">
      <dgm:prSet presAssocID="{D0C6D51A-A6AA-4E37-B18D-E7F15C23CC42}" presName="level3hierChild" presStyleCnt="0"/>
      <dgm:spPr/>
    </dgm:pt>
    <dgm:pt modelId="{4B178D0E-918C-4E8A-99C6-C2D2315AC640}" type="pres">
      <dgm:prSet presAssocID="{7433DCE6-9698-419C-81EF-4996ABF0B5C3}" presName="conn2-1" presStyleLbl="parChTrans1D4" presStyleIdx="0" presStyleCnt="9" custScaleX="2000000" custScaleY="2000000"/>
      <dgm:spPr/>
      <dgm:t>
        <a:bodyPr/>
        <a:lstStyle/>
        <a:p>
          <a:endParaRPr lang="es-EC"/>
        </a:p>
      </dgm:t>
    </dgm:pt>
    <dgm:pt modelId="{3C8C4EA4-B018-4F29-A088-59EDC1515FB8}" type="pres">
      <dgm:prSet presAssocID="{7433DCE6-9698-419C-81EF-4996ABF0B5C3}" presName="connTx" presStyleLbl="parChTrans1D4" presStyleIdx="0" presStyleCnt="9"/>
      <dgm:spPr/>
      <dgm:t>
        <a:bodyPr/>
        <a:lstStyle/>
        <a:p>
          <a:endParaRPr lang="es-EC"/>
        </a:p>
      </dgm:t>
    </dgm:pt>
    <dgm:pt modelId="{992A5C2C-DE1F-4ECA-8E4E-90AD837586A8}" type="pres">
      <dgm:prSet presAssocID="{D37E2A93-5CAE-41F6-9BDD-771DC0230870}" presName="root2" presStyleCnt="0"/>
      <dgm:spPr/>
    </dgm:pt>
    <dgm:pt modelId="{DBD3DD85-8BF6-401C-A672-BA994E50E1CB}" type="pres">
      <dgm:prSet presAssocID="{D37E2A93-5CAE-41F6-9BDD-771DC0230870}" presName="LevelTwoTextNode" presStyleLbl="node4" presStyleIdx="0" presStyleCnt="9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C0EB14D-99E5-489F-86F7-F632FA800DAA}" type="pres">
      <dgm:prSet presAssocID="{D37E2A93-5CAE-41F6-9BDD-771DC0230870}" presName="level3hierChild" presStyleCnt="0"/>
      <dgm:spPr/>
    </dgm:pt>
    <dgm:pt modelId="{4A334E48-EABC-4B2A-8510-300662262B9B}" type="pres">
      <dgm:prSet presAssocID="{A16B6BDF-6413-4513-985F-A313F05528CC}" presName="conn2-1" presStyleLbl="parChTrans1D2" presStyleIdx="1" presStyleCnt="4" custScaleX="2000000" custScaleY="2000000"/>
      <dgm:spPr/>
      <dgm:t>
        <a:bodyPr/>
        <a:lstStyle/>
        <a:p>
          <a:endParaRPr lang="es-EC"/>
        </a:p>
      </dgm:t>
    </dgm:pt>
    <dgm:pt modelId="{990530D4-77CE-4A87-B28B-94841F39DC95}" type="pres">
      <dgm:prSet presAssocID="{A16B6BDF-6413-4513-985F-A313F05528CC}" presName="connTx" presStyleLbl="parChTrans1D2" presStyleIdx="1" presStyleCnt="4"/>
      <dgm:spPr/>
      <dgm:t>
        <a:bodyPr/>
        <a:lstStyle/>
        <a:p>
          <a:endParaRPr lang="es-EC"/>
        </a:p>
      </dgm:t>
    </dgm:pt>
    <dgm:pt modelId="{03732025-8074-411D-9D04-BC59E84B92CE}" type="pres">
      <dgm:prSet presAssocID="{0A0D6000-FE06-49AF-98AC-432AF28C3435}" presName="root2" presStyleCnt="0"/>
      <dgm:spPr/>
    </dgm:pt>
    <dgm:pt modelId="{B5E964EA-43B7-47D5-9956-F61B78066496}" type="pres">
      <dgm:prSet presAssocID="{0A0D6000-FE06-49AF-98AC-432AF28C3435}" presName="LevelTwoTextNode" presStyleLbl="node2" presStyleIdx="1" presStyleCnt="4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EBD385E-757B-4904-A134-2A0A0F4C9960}" type="pres">
      <dgm:prSet presAssocID="{0A0D6000-FE06-49AF-98AC-432AF28C3435}" presName="level3hierChild" presStyleCnt="0"/>
      <dgm:spPr/>
    </dgm:pt>
    <dgm:pt modelId="{96349117-D74C-492C-82F0-4A17B9058E07}" type="pres">
      <dgm:prSet presAssocID="{D82EF83E-8D60-45DC-BCBE-126BB656002C}" presName="conn2-1" presStyleLbl="parChTrans1D3" presStyleIdx="1" presStyleCnt="5" custScaleX="2000000" custScaleY="2000000"/>
      <dgm:spPr/>
      <dgm:t>
        <a:bodyPr/>
        <a:lstStyle/>
        <a:p>
          <a:endParaRPr lang="es-EC"/>
        </a:p>
      </dgm:t>
    </dgm:pt>
    <dgm:pt modelId="{9819A316-E476-45AC-A064-021BBD0EEDA3}" type="pres">
      <dgm:prSet presAssocID="{D82EF83E-8D60-45DC-BCBE-126BB656002C}" presName="connTx" presStyleLbl="parChTrans1D3" presStyleIdx="1" presStyleCnt="5"/>
      <dgm:spPr/>
      <dgm:t>
        <a:bodyPr/>
        <a:lstStyle/>
        <a:p>
          <a:endParaRPr lang="es-EC"/>
        </a:p>
      </dgm:t>
    </dgm:pt>
    <dgm:pt modelId="{19D52546-E413-404F-9B8D-51DC57B22A0A}" type="pres">
      <dgm:prSet presAssocID="{148AF6DF-25CA-424F-AF67-FEB818AE43E9}" presName="root2" presStyleCnt="0"/>
      <dgm:spPr/>
    </dgm:pt>
    <dgm:pt modelId="{28EDB39A-C30F-4149-9AB9-BC532AB34EBC}" type="pres">
      <dgm:prSet presAssocID="{148AF6DF-25CA-424F-AF67-FEB818AE43E9}" presName="LevelTwoTextNode" presStyleLbl="node3" presStyleIdx="1" presStyleCnt="5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FE13EF0-324D-4A02-8027-AA9E433B1DC6}" type="pres">
      <dgm:prSet presAssocID="{148AF6DF-25CA-424F-AF67-FEB818AE43E9}" presName="level3hierChild" presStyleCnt="0"/>
      <dgm:spPr/>
    </dgm:pt>
    <dgm:pt modelId="{46F2157A-179C-4967-B044-CC6CEE73364A}" type="pres">
      <dgm:prSet presAssocID="{2207428D-4F97-4A43-90F7-02AB962646FC}" presName="conn2-1" presStyleLbl="parChTrans1D4" presStyleIdx="1" presStyleCnt="9" custScaleX="2000000" custScaleY="2000000"/>
      <dgm:spPr/>
      <dgm:t>
        <a:bodyPr/>
        <a:lstStyle/>
        <a:p>
          <a:endParaRPr lang="es-EC"/>
        </a:p>
      </dgm:t>
    </dgm:pt>
    <dgm:pt modelId="{0CAB38FB-12F9-4DFF-B295-3116E8A80A2A}" type="pres">
      <dgm:prSet presAssocID="{2207428D-4F97-4A43-90F7-02AB962646FC}" presName="connTx" presStyleLbl="parChTrans1D4" presStyleIdx="1" presStyleCnt="9"/>
      <dgm:spPr/>
      <dgm:t>
        <a:bodyPr/>
        <a:lstStyle/>
        <a:p>
          <a:endParaRPr lang="es-EC"/>
        </a:p>
      </dgm:t>
    </dgm:pt>
    <dgm:pt modelId="{75DF512B-EB91-4B2A-BA97-D41B4A3F617D}" type="pres">
      <dgm:prSet presAssocID="{1B14167D-9E3F-4B46-AA48-F5FD00FE9044}" presName="root2" presStyleCnt="0"/>
      <dgm:spPr/>
    </dgm:pt>
    <dgm:pt modelId="{F65542D1-E41D-44E3-A105-4C105C70F186}" type="pres">
      <dgm:prSet presAssocID="{1B14167D-9E3F-4B46-AA48-F5FD00FE9044}" presName="LevelTwoTextNode" presStyleLbl="node4" presStyleIdx="1" presStyleCnt="9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A5699DB-FE63-438A-9A28-47DACA1AFB17}" type="pres">
      <dgm:prSet presAssocID="{1B14167D-9E3F-4B46-AA48-F5FD00FE9044}" presName="level3hierChild" presStyleCnt="0"/>
      <dgm:spPr/>
    </dgm:pt>
    <dgm:pt modelId="{CE3A4987-269A-4383-AAA1-CD5D620B7407}" type="pres">
      <dgm:prSet presAssocID="{2653DB5D-617C-4B91-9446-5262696D13D9}" presName="conn2-1" presStyleLbl="parChTrans1D4" presStyleIdx="2" presStyleCnt="9" custScaleX="2000000" custScaleY="2000000"/>
      <dgm:spPr/>
      <dgm:t>
        <a:bodyPr/>
        <a:lstStyle/>
        <a:p>
          <a:endParaRPr lang="es-EC"/>
        </a:p>
      </dgm:t>
    </dgm:pt>
    <dgm:pt modelId="{00CB5DFD-CA67-4DC6-A0CA-1040E9169D16}" type="pres">
      <dgm:prSet presAssocID="{2653DB5D-617C-4B91-9446-5262696D13D9}" presName="connTx" presStyleLbl="parChTrans1D4" presStyleIdx="2" presStyleCnt="9"/>
      <dgm:spPr/>
      <dgm:t>
        <a:bodyPr/>
        <a:lstStyle/>
        <a:p>
          <a:endParaRPr lang="es-EC"/>
        </a:p>
      </dgm:t>
    </dgm:pt>
    <dgm:pt modelId="{61B0E395-55AC-4053-B2E7-B135D7B76865}" type="pres">
      <dgm:prSet presAssocID="{4DDBE46E-5B75-4633-9D91-21F3B4D35BB1}" presName="root2" presStyleCnt="0"/>
      <dgm:spPr/>
    </dgm:pt>
    <dgm:pt modelId="{39C250C1-4E66-4896-9CB0-EC07D642AD72}" type="pres">
      <dgm:prSet presAssocID="{4DDBE46E-5B75-4633-9D91-21F3B4D35BB1}" presName="LevelTwoTextNode" presStyleLbl="node4" presStyleIdx="2" presStyleCnt="9" custScaleX="188743" custScaleY="195247" custLinFactNeighborX="-6847" custLinFactNeighborY="590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D56DEB0-3B56-4734-B866-C1F61803F5A6}" type="pres">
      <dgm:prSet presAssocID="{4DDBE46E-5B75-4633-9D91-21F3B4D35BB1}" presName="level3hierChild" presStyleCnt="0"/>
      <dgm:spPr/>
    </dgm:pt>
    <dgm:pt modelId="{44F95FB8-3129-40DD-B5BB-4AAA1ABC733C}" type="pres">
      <dgm:prSet presAssocID="{44206691-876B-41C9-8CBE-5FCE0D3C8D60}" presName="conn2-1" presStyleLbl="parChTrans1D2" presStyleIdx="2" presStyleCnt="4" custScaleX="2000000" custScaleY="2000000"/>
      <dgm:spPr/>
      <dgm:t>
        <a:bodyPr/>
        <a:lstStyle/>
        <a:p>
          <a:endParaRPr lang="es-EC"/>
        </a:p>
      </dgm:t>
    </dgm:pt>
    <dgm:pt modelId="{E2455952-019F-4F25-92D5-B592AB4663C9}" type="pres">
      <dgm:prSet presAssocID="{44206691-876B-41C9-8CBE-5FCE0D3C8D60}" presName="connTx" presStyleLbl="parChTrans1D2" presStyleIdx="2" presStyleCnt="4"/>
      <dgm:spPr/>
      <dgm:t>
        <a:bodyPr/>
        <a:lstStyle/>
        <a:p>
          <a:endParaRPr lang="es-EC"/>
        </a:p>
      </dgm:t>
    </dgm:pt>
    <dgm:pt modelId="{18AA1E6E-2A07-4C29-85FF-27938F8858A0}" type="pres">
      <dgm:prSet presAssocID="{C8078837-F38D-4510-9EB8-5042757EBD45}" presName="root2" presStyleCnt="0"/>
      <dgm:spPr/>
    </dgm:pt>
    <dgm:pt modelId="{73C6A213-6CD8-42F5-9CBC-9CFB69ACD0FF}" type="pres">
      <dgm:prSet presAssocID="{C8078837-F38D-4510-9EB8-5042757EBD45}" presName="LevelTwoTextNode" presStyleLbl="node2" presStyleIdx="2" presStyleCnt="4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1896AA4-21B2-4D93-BD14-C381D9E157DA}" type="pres">
      <dgm:prSet presAssocID="{C8078837-F38D-4510-9EB8-5042757EBD45}" presName="level3hierChild" presStyleCnt="0"/>
      <dgm:spPr/>
    </dgm:pt>
    <dgm:pt modelId="{F91BB70B-0C67-485A-B2C8-2FA5B654108E}" type="pres">
      <dgm:prSet presAssocID="{6CFF6BDF-E1CE-4F62-AFD5-1A54E7CC8FA4}" presName="conn2-1" presStyleLbl="parChTrans1D3" presStyleIdx="2" presStyleCnt="5" custScaleX="2000000" custScaleY="2000000"/>
      <dgm:spPr/>
      <dgm:t>
        <a:bodyPr/>
        <a:lstStyle/>
        <a:p>
          <a:endParaRPr lang="es-EC"/>
        </a:p>
      </dgm:t>
    </dgm:pt>
    <dgm:pt modelId="{2D4C8114-8A5F-4965-B38F-FC8B58289113}" type="pres">
      <dgm:prSet presAssocID="{6CFF6BDF-E1CE-4F62-AFD5-1A54E7CC8FA4}" presName="connTx" presStyleLbl="parChTrans1D3" presStyleIdx="2" presStyleCnt="5"/>
      <dgm:spPr/>
      <dgm:t>
        <a:bodyPr/>
        <a:lstStyle/>
        <a:p>
          <a:endParaRPr lang="es-EC"/>
        </a:p>
      </dgm:t>
    </dgm:pt>
    <dgm:pt modelId="{4B3BC4F4-2075-4658-B3CB-42D29B131F3A}" type="pres">
      <dgm:prSet presAssocID="{8A24A0DA-AD35-4342-B68E-06569B339EBC}" presName="root2" presStyleCnt="0"/>
      <dgm:spPr/>
    </dgm:pt>
    <dgm:pt modelId="{E3B4EC15-06D4-478A-9DB4-5A9B35F81D0E}" type="pres">
      <dgm:prSet presAssocID="{8A24A0DA-AD35-4342-B68E-06569B339EBC}" presName="LevelTwoTextNode" presStyleLbl="node3" presStyleIdx="2" presStyleCnt="5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B909F59-F1F7-4D71-A3EB-F7682EFF21CC}" type="pres">
      <dgm:prSet presAssocID="{8A24A0DA-AD35-4342-B68E-06569B339EBC}" presName="level3hierChild" presStyleCnt="0"/>
      <dgm:spPr/>
    </dgm:pt>
    <dgm:pt modelId="{1CB087FC-95C6-41CE-9F32-5F003ED96ED1}" type="pres">
      <dgm:prSet presAssocID="{8C401488-9ACA-4ECB-942C-DF3D865AB9B6}" presName="conn2-1" presStyleLbl="parChTrans1D4" presStyleIdx="3" presStyleCnt="9" custScaleX="2000000" custScaleY="2000000"/>
      <dgm:spPr/>
      <dgm:t>
        <a:bodyPr/>
        <a:lstStyle/>
        <a:p>
          <a:endParaRPr lang="es-EC"/>
        </a:p>
      </dgm:t>
    </dgm:pt>
    <dgm:pt modelId="{4117373C-25DD-498A-8C55-8A09F83F7A79}" type="pres">
      <dgm:prSet presAssocID="{8C401488-9ACA-4ECB-942C-DF3D865AB9B6}" presName="connTx" presStyleLbl="parChTrans1D4" presStyleIdx="3" presStyleCnt="9"/>
      <dgm:spPr/>
      <dgm:t>
        <a:bodyPr/>
        <a:lstStyle/>
        <a:p>
          <a:endParaRPr lang="es-EC"/>
        </a:p>
      </dgm:t>
    </dgm:pt>
    <dgm:pt modelId="{519E8FD9-0F86-4CC2-B4BB-13CBBB30513C}" type="pres">
      <dgm:prSet presAssocID="{89EF4C3F-A464-447F-9915-DDA52941F542}" presName="root2" presStyleCnt="0"/>
      <dgm:spPr/>
    </dgm:pt>
    <dgm:pt modelId="{85668046-BEF2-457E-A8F4-FEA89A062E37}" type="pres">
      <dgm:prSet presAssocID="{89EF4C3F-A464-447F-9915-DDA52941F542}" presName="LevelTwoTextNode" presStyleLbl="node4" presStyleIdx="3" presStyleCnt="9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6431DA6-5887-44AF-9E46-50A933285465}" type="pres">
      <dgm:prSet presAssocID="{89EF4C3F-A464-447F-9915-DDA52941F542}" presName="level3hierChild" presStyleCnt="0"/>
      <dgm:spPr/>
    </dgm:pt>
    <dgm:pt modelId="{F58955C4-55AA-45C0-BA65-B2E6949E38AF}" type="pres">
      <dgm:prSet presAssocID="{42FACA36-06D8-4BE1-99B2-FD7D3F5467AF}" presName="conn2-1" presStyleLbl="parChTrans1D4" presStyleIdx="4" presStyleCnt="9" custScaleX="2000000" custScaleY="2000000"/>
      <dgm:spPr/>
      <dgm:t>
        <a:bodyPr/>
        <a:lstStyle/>
        <a:p>
          <a:endParaRPr lang="es-EC"/>
        </a:p>
      </dgm:t>
    </dgm:pt>
    <dgm:pt modelId="{E92DCEC3-2F60-4E93-A7D0-EB6467B1B5AD}" type="pres">
      <dgm:prSet presAssocID="{42FACA36-06D8-4BE1-99B2-FD7D3F5467AF}" presName="connTx" presStyleLbl="parChTrans1D4" presStyleIdx="4" presStyleCnt="9"/>
      <dgm:spPr/>
      <dgm:t>
        <a:bodyPr/>
        <a:lstStyle/>
        <a:p>
          <a:endParaRPr lang="es-EC"/>
        </a:p>
      </dgm:t>
    </dgm:pt>
    <dgm:pt modelId="{B8DE12EC-3A21-41DF-8557-3DD896C9402E}" type="pres">
      <dgm:prSet presAssocID="{B4BF3BC9-FF7E-4A0E-AA77-2BFF4958F4CF}" presName="root2" presStyleCnt="0"/>
      <dgm:spPr/>
    </dgm:pt>
    <dgm:pt modelId="{46A6330D-D228-42DE-A5F0-E74CBB660B41}" type="pres">
      <dgm:prSet presAssocID="{B4BF3BC9-FF7E-4A0E-AA77-2BFF4958F4CF}" presName="LevelTwoTextNode" presStyleLbl="node4" presStyleIdx="4" presStyleCnt="9" custScaleX="188743" custScaleY="195247" custLinFactNeighborX="1756" custLinFactNeighborY="1738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3EC161D-3A9C-40F7-80B8-0417724FE054}" type="pres">
      <dgm:prSet presAssocID="{B4BF3BC9-FF7E-4A0E-AA77-2BFF4958F4CF}" presName="level3hierChild" presStyleCnt="0"/>
      <dgm:spPr/>
    </dgm:pt>
    <dgm:pt modelId="{66678FD7-F530-4FA0-9864-7D0466A2B0AC}" type="pres">
      <dgm:prSet presAssocID="{49D155F2-16B6-49F5-B8BD-6C1ABF21A55A}" presName="conn2-1" presStyleLbl="parChTrans1D4" presStyleIdx="5" presStyleCnt="9" custScaleX="2000000" custScaleY="2000000"/>
      <dgm:spPr/>
      <dgm:t>
        <a:bodyPr/>
        <a:lstStyle/>
        <a:p>
          <a:endParaRPr lang="es-EC"/>
        </a:p>
      </dgm:t>
    </dgm:pt>
    <dgm:pt modelId="{64639F6F-B251-429E-B5C1-8FFC85DAE45B}" type="pres">
      <dgm:prSet presAssocID="{49D155F2-16B6-49F5-B8BD-6C1ABF21A55A}" presName="connTx" presStyleLbl="parChTrans1D4" presStyleIdx="5" presStyleCnt="9"/>
      <dgm:spPr/>
      <dgm:t>
        <a:bodyPr/>
        <a:lstStyle/>
        <a:p>
          <a:endParaRPr lang="es-EC"/>
        </a:p>
      </dgm:t>
    </dgm:pt>
    <dgm:pt modelId="{FBC7AF4E-EE88-4B61-AF19-E84B4C78E33A}" type="pres">
      <dgm:prSet presAssocID="{D3F7EF04-EFF1-458A-AA73-81D1ED9BB894}" presName="root2" presStyleCnt="0"/>
      <dgm:spPr/>
    </dgm:pt>
    <dgm:pt modelId="{3AA0ADD8-BDCA-4A3A-8C52-652AE57DCF8B}" type="pres">
      <dgm:prSet presAssocID="{D3F7EF04-EFF1-458A-AA73-81D1ED9BB894}" presName="LevelTwoTextNode" presStyleLbl="node4" presStyleIdx="5" presStyleCnt="9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96A69F4-C0E1-48AA-A741-DA71C8762A5D}" type="pres">
      <dgm:prSet presAssocID="{D3F7EF04-EFF1-458A-AA73-81D1ED9BB894}" presName="level3hierChild" presStyleCnt="0"/>
      <dgm:spPr/>
    </dgm:pt>
    <dgm:pt modelId="{6A258B99-385C-42F9-9E6B-C0A13FB66A61}" type="pres">
      <dgm:prSet presAssocID="{29F8094A-4D24-460D-B5A0-6B073F631609}" presName="conn2-1" presStyleLbl="parChTrans1D2" presStyleIdx="3" presStyleCnt="4" custScaleX="2000000" custScaleY="2000000"/>
      <dgm:spPr/>
      <dgm:t>
        <a:bodyPr/>
        <a:lstStyle/>
        <a:p>
          <a:endParaRPr lang="es-EC"/>
        </a:p>
      </dgm:t>
    </dgm:pt>
    <dgm:pt modelId="{8F85DBAD-8125-4FF0-8F39-C66FB667CBA5}" type="pres">
      <dgm:prSet presAssocID="{29F8094A-4D24-460D-B5A0-6B073F631609}" presName="connTx" presStyleLbl="parChTrans1D2" presStyleIdx="3" presStyleCnt="4"/>
      <dgm:spPr/>
      <dgm:t>
        <a:bodyPr/>
        <a:lstStyle/>
        <a:p>
          <a:endParaRPr lang="es-EC"/>
        </a:p>
      </dgm:t>
    </dgm:pt>
    <dgm:pt modelId="{4F4E0C6B-FE37-487E-9D86-9CF73C058807}" type="pres">
      <dgm:prSet presAssocID="{38F5FEF1-3327-4EDB-8060-A015E8CE7975}" presName="root2" presStyleCnt="0"/>
      <dgm:spPr/>
    </dgm:pt>
    <dgm:pt modelId="{0CA7E7B9-F1A6-4725-AF90-7FCBDCCE0572}" type="pres">
      <dgm:prSet presAssocID="{38F5FEF1-3327-4EDB-8060-A015E8CE7975}" presName="LevelTwoTextNode" presStyleLbl="node2" presStyleIdx="3" presStyleCnt="4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99E5C3D-7D5D-4141-988B-211630F16CBB}" type="pres">
      <dgm:prSet presAssocID="{38F5FEF1-3327-4EDB-8060-A015E8CE7975}" presName="level3hierChild" presStyleCnt="0"/>
      <dgm:spPr/>
    </dgm:pt>
    <dgm:pt modelId="{8BC35E59-4357-4F60-9BA5-79EEF26A38B8}" type="pres">
      <dgm:prSet presAssocID="{2433E9D3-EC3C-43E3-B5DC-221A47BE47EB}" presName="conn2-1" presStyleLbl="parChTrans1D3" presStyleIdx="3" presStyleCnt="5" custScaleX="2000000" custScaleY="2000000"/>
      <dgm:spPr/>
      <dgm:t>
        <a:bodyPr/>
        <a:lstStyle/>
        <a:p>
          <a:endParaRPr lang="es-EC"/>
        </a:p>
      </dgm:t>
    </dgm:pt>
    <dgm:pt modelId="{54F8785F-6ED7-4297-A40B-F4653F0DEDDB}" type="pres">
      <dgm:prSet presAssocID="{2433E9D3-EC3C-43E3-B5DC-221A47BE47EB}" presName="connTx" presStyleLbl="parChTrans1D3" presStyleIdx="3" presStyleCnt="5"/>
      <dgm:spPr/>
      <dgm:t>
        <a:bodyPr/>
        <a:lstStyle/>
        <a:p>
          <a:endParaRPr lang="es-EC"/>
        </a:p>
      </dgm:t>
    </dgm:pt>
    <dgm:pt modelId="{564ABF61-9C95-4118-BC62-A1470FE798A6}" type="pres">
      <dgm:prSet presAssocID="{5C4C6813-0FEF-4BCA-8F5B-88B24E6C91BD}" presName="root2" presStyleCnt="0"/>
      <dgm:spPr/>
    </dgm:pt>
    <dgm:pt modelId="{12C97AE7-086A-4F9B-8F8A-707831975198}" type="pres">
      <dgm:prSet presAssocID="{5C4C6813-0FEF-4BCA-8F5B-88B24E6C91BD}" presName="LevelTwoTextNode" presStyleLbl="node3" presStyleIdx="3" presStyleCnt="5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F7AACBC-DBC5-49A4-9B7B-27CCCE35A77D}" type="pres">
      <dgm:prSet presAssocID="{5C4C6813-0FEF-4BCA-8F5B-88B24E6C91BD}" presName="level3hierChild" presStyleCnt="0"/>
      <dgm:spPr/>
    </dgm:pt>
    <dgm:pt modelId="{A5E332F3-9CF4-4396-B38B-24FC82DABC38}" type="pres">
      <dgm:prSet presAssocID="{F6C0C9AA-F5A0-45F2-A59C-1CAC2ED5BB70}" presName="conn2-1" presStyleLbl="parChTrans1D4" presStyleIdx="6" presStyleCnt="9" custScaleX="2000000" custScaleY="2000000"/>
      <dgm:spPr/>
      <dgm:t>
        <a:bodyPr/>
        <a:lstStyle/>
        <a:p>
          <a:endParaRPr lang="es-EC"/>
        </a:p>
      </dgm:t>
    </dgm:pt>
    <dgm:pt modelId="{2A85709A-886B-40A6-9D40-F9855A022ED4}" type="pres">
      <dgm:prSet presAssocID="{F6C0C9AA-F5A0-45F2-A59C-1CAC2ED5BB70}" presName="connTx" presStyleLbl="parChTrans1D4" presStyleIdx="6" presStyleCnt="9"/>
      <dgm:spPr/>
      <dgm:t>
        <a:bodyPr/>
        <a:lstStyle/>
        <a:p>
          <a:endParaRPr lang="es-EC"/>
        </a:p>
      </dgm:t>
    </dgm:pt>
    <dgm:pt modelId="{00827533-395B-43E4-A644-54A387E5F0F0}" type="pres">
      <dgm:prSet presAssocID="{9A23A63C-F63E-46E2-908A-C3E3A886EC93}" presName="root2" presStyleCnt="0"/>
      <dgm:spPr/>
    </dgm:pt>
    <dgm:pt modelId="{F070FAE4-1FC0-44C5-96C0-374A97BF3183}" type="pres">
      <dgm:prSet presAssocID="{9A23A63C-F63E-46E2-908A-C3E3A886EC93}" presName="LevelTwoTextNode" presStyleLbl="node4" presStyleIdx="6" presStyleCnt="9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DA60D1C-2E5B-4970-B893-A5D0F838A295}" type="pres">
      <dgm:prSet presAssocID="{9A23A63C-F63E-46E2-908A-C3E3A886EC93}" presName="level3hierChild" presStyleCnt="0"/>
      <dgm:spPr/>
    </dgm:pt>
    <dgm:pt modelId="{E01A1900-AB01-461C-8564-D18366993344}" type="pres">
      <dgm:prSet presAssocID="{F2E047E2-A6BA-4DC2-8440-735DDF2643CE}" presName="conn2-1" presStyleLbl="parChTrans1D3" presStyleIdx="4" presStyleCnt="5" custScaleX="2000000" custScaleY="2000000"/>
      <dgm:spPr/>
      <dgm:t>
        <a:bodyPr/>
        <a:lstStyle/>
        <a:p>
          <a:endParaRPr lang="es-EC"/>
        </a:p>
      </dgm:t>
    </dgm:pt>
    <dgm:pt modelId="{ECD239B3-E6B3-45B4-842E-06510AF11C87}" type="pres">
      <dgm:prSet presAssocID="{F2E047E2-A6BA-4DC2-8440-735DDF2643CE}" presName="connTx" presStyleLbl="parChTrans1D3" presStyleIdx="4" presStyleCnt="5"/>
      <dgm:spPr/>
      <dgm:t>
        <a:bodyPr/>
        <a:lstStyle/>
        <a:p>
          <a:endParaRPr lang="es-EC"/>
        </a:p>
      </dgm:t>
    </dgm:pt>
    <dgm:pt modelId="{173E7E9A-36BD-4EBF-BE58-9564D56C021A}" type="pres">
      <dgm:prSet presAssocID="{5AC041C4-245D-4B6D-848C-DBBD0026B2B0}" presName="root2" presStyleCnt="0"/>
      <dgm:spPr/>
    </dgm:pt>
    <dgm:pt modelId="{B51D8F60-1DB5-4F2E-99A5-69604E7D4D5D}" type="pres">
      <dgm:prSet presAssocID="{5AC041C4-245D-4B6D-848C-DBBD0026B2B0}" presName="LevelTwoTextNode" presStyleLbl="node3" presStyleIdx="4" presStyleCnt="5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1103898-B87E-4E7C-BDC4-E30408346041}" type="pres">
      <dgm:prSet presAssocID="{5AC041C4-245D-4B6D-848C-DBBD0026B2B0}" presName="level3hierChild" presStyleCnt="0"/>
      <dgm:spPr/>
    </dgm:pt>
    <dgm:pt modelId="{7E9322E6-A9E7-42D0-A0CD-76240DD729C3}" type="pres">
      <dgm:prSet presAssocID="{6768CA8E-F127-41B8-A5C0-29916871AAEA}" presName="conn2-1" presStyleLbl="parChTrans1D4" presStyleIdx="7" presStyleCnt="9" custScaleX="2000000" custScaleY="2000000"/>
      <dgm:spPr/>
      <dgm:t>
        <a:bodyPr/>
        <a:lstStyle/>
        <a:p>
          <a:endParaRPr lang="es-EC"/>
        </a:p>
      </dgm:t>
    </dgm:pt>
    <dgm:pt modelId="{B798EAD8-8531-495C-BC86-ABB412096E16}" type="pres">
      <dgm:prSet presAssocID="{6768CA8E-F127-41B8-A5C0-29916871AAEA}" presName="connTx" presStyleLbl="parChTrans1D4" presStyleIdx="7" presStyleCnt="9"/>
      <dgm:spPr/>
      <dgm:t>
        <a:bodyPr/>
        <a:lstStyle/>
        <a:p>
          <a:endParaRPr lang="es-EC"/>
        </a:p>
      </dgm:t>
    </dgm:pt>
    <dgm:pt modelId="{AC7E5404-7ECD-438B-A4FC-75D7B7FEEA8F}" type="pres">
      <dgm:prSet presAssocID="{EB8B17FD-D1A4-4AE9-8862-BE9602EB6947}" presName="root2" presStyleCnt="0"/>
      <dgm:spPr/>
    </dgm:pt>
    <dgm:pt modelId="{E66B591F-4671-4777-908A-3927FE84B586}" type="pres">
      <dgm:prSet presAssocID="{EB8B17FD-D1A4-4AE9-8862-BE9602EB6947}" presName="LevelTwoTextNode" presStyleLbl="node4" presStyleIdx="7" presStyleCnt="9" custScaleX="188743" custScaleY="19524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A842245-B377-42C9-AA2E-E00AC047163B}" type="pres">
      <dgm:prSet presAssocID="{EB8B17FD-D1A4-4AE9-8862-BE9602EB6947}" presName="level3hierChild" presStyleCnt="0"/>
      <dgm:spPr/>
    </dgm:pt>
    <dgm:pt modelId="{B7BAA9AE-BAC0-40E7-9D11-D5264760293C}" type="pres">
      <dgm:prSet presAssocID="{0F1591CC-B8D0-4A36-8A18-F0EB2F0493EA}" presName="conn2-1" presStyleLbl="parChTrans1D4" presStyleIdx="8" presStyleCnt="9" custScaleX="2000000" custScaleY="2000000"/>
      <dgm:spPr/>
      <dgm:t>
        <a:bodyPr/>
        <a:lstStyle/>
        <a:p>
          <a:endParaRPr lang="es-EC"/>
        </a:p>
      </dgm:t>
    </dgm:pt>
    <dgm:pt modelId="{4EFD302B-1559-4F9D-948D-E42D513CAE11}" type="pres">
      <dgm:prSet presAssocID="{0F1591CC-B8D0-4A36-8A18-F0EB2F0493EA}" presName="connTx" presStyleLbl="parChTrans1D4" presStyleIdx="8" presStyleCnt="9"/>
      <dgm:spPr/>
      <dgm:t>
        <a:bodyPr/>
        <a:lstStyle/>
        <a:p>
          <a:endParaRPr lang="es-EC"/>
        </a:p>
      </dgm:t>
    </dgm:pt>
    <dgm:pt modelId="{2A13E8C4-6C9E-4366-AFBD-3C5DA51C16E3}" type="pres">
      <dgm:prSet presAssocID="{C5478306-D319-4622-A5DC-3C424DCFAD8D}" presName="root2" presStyleCnt="0"/>
      <dgm:spPr/>
    </dgm:pt>
    <dgm:pt modelId="{B8568C6F-A56B-4BED-8A37-AA0E90959A3D}" type="pres">
      <dgm:prSet presAssocID="{C5478306-D319-4622-A5DC-3C424DCFAD8D}" presName="LevelTwoTextNode" presStyleLbl="node4" presStyleIdx="8" presStyleCnt="9" custScaleX="182072" custScaleY="24456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D08F9FE-D455-4814-869C-DE500C11AED7}" type="pres">
      <dgm:prSet presAssocID="{C5478306-D319-4622-A5DC-3C424DCFAD8D}" presName="level3hierChild" presStyleCnt="0"/>
      <dgm:spPr/>
    </dgm:pt>
  </dgm:ptLst>
  <dgm:cxnLst>
    <dgm:cxn modelId="{C029400D-E1B3-4AC2-9E40-8F1F0A195C69}" type="presOf" srcId="{2433E9D3-EC3C-43E3-B5DC-221A47BE47EB}" destId="{54F8785F-6ED7-4297-A40B-F4653F0DEDDB}" srcOrd="1" destOrd="0" presId="urn:microsoft.com/office/officeart/2005/8/layout/hierarchy2"/>
    <dgm:cxn modelId="{599A6F03-FD7C-4856-AB5A-8D434F7A17FA}" type="presOf" srcId="{F2E047E2-A6BA-4DC2-8440-735DDF2643CE}" destId="{E01A1900-AB01-461C-8564-D18366993344}" srcOrd="0" destOrd="0" presId="urn:microsoft.com/office/officeart/2005/8/layout/hierarchy2"/>
    <dgm:cxn modelId="{F4660BF9-399C-4023-95D9-0A5BC279BCC0}" srcId="{0A0D6000-FE06-49AF-98AC-432AF28C3435}" destId="{148AF6DF-25CA-424F-AF67-FEB818AE43E9}" srcOrd="0" destOrd="0" parTransId="{D82EF83E-8D60-45DC-BCBE-126BB656002C}" sibTransId="{CD28D4A2-01FC-49D7-8B27-7D2268C9B0E3}"/>
    <dgm:cxn modelId="{F69FE7C9-5991-43B2-B2AE-8233466366D0}" type="presOf" srcId="{42FACA36-06D8-4BE1-99B2-FD7D3F5467AF}" destId="{F58955C4-55AA-45C0-BA65-B2E6949E38AF}" srcOrd="0" destOrd="0" presId="urn:microsoft.com/office/officeart/2005/8/layout/hierarchy2"/>
    <dgm:cxn modelId="{8E26F208-CF0C-4953-B9F8-5A86E779D6EE}" type="presOf" srcId="{2653DB5D-617C-4B91-9446-5262696D13D9}" destId="{00CB5DFD-CA67-4DC6-A0CA-1040E9169D16}" srcOrd="1" destOrd="0" presId="urn:microsoft.com/office/officeart/2005/8/layout/hierarchy2"/>
    <dgm:cxn modelId="{E515C803-BD0E-4EC4-A9C5-B3711B253D9B}" type="presOf" srcId="{2433E9D3-EC3C-43E3-B5DC-221A47BE47EB}" destId="{8BC35E59-4357-4F60-9BA5-79EEF26A38B8}" srcOrd="0" destOrd="0" presId="urn:microsoft.com/office/officeart/2005/8/layout/hierarchy2"/>
    <dgm:cxn modelId="{A7825371-5E5B-40EA-80C1-527733F0E5B8}" type="presOf" srcId="{4DDBE46E-5B75-4633-9D91-21F3B4D35BB1}" destId="{39C250C1-4E66-4896-9CB0-EC07D642AD72}" srcOrd="0" destOrd="0" presId="urn:microsoft.com/office/officeart/2005/8/layout/hierarchy2"/>
    <dgm:cxn modelId="{1737AF19-ED96-4964-8770-4B3443E0330C}" type="presOf" srcId="{49D155F2-16B6-49F5-B8BD-6C1ABF21A55A}" destId="{66678FD7-F530-4FA0-9864-7D0466A2B0AC}" srcOrd="0" destOrd="0" presId="urn:microsoft.com/office/officeart/2005/8/layout/hierarchy2"/>
    <dgm:cxn modelId="{E520D7F7-B5DA-48DC-9CCD-BAA2A482917B}" type="presOf" srcId="{D8F1682C-53D2-4BFD-B16C-6CDEFC2DAEEA}" destId="{5D441483-F0D2-408C-805F-6DBAF8CF103E}" srcOrd="0" destOrd="0" presId="urn:microsoft.com/office/officeart/2005/8/layout/hierarchy2"/>
    <dgm:cxn modelId="{2F394EE9-B7B4-4D58-8F62-E122924BA3F7}" srcId="{38F5FEF1-3327-4EDB-8060-A015E8CE7975}" destId="{5C4C6813-0FEF-4BCA-8F5B-88B24E6C91BD}" srcOrd="0" destOrd="0" parTransId="{2433E9D3-EC3C-43E3-B5DC-221A47BE47EB}" sibTransId="{0927E62D-82E6-4614-B7E4-4CA958453982}"/>
    <dgm:cxn modelId="{7B13E91A-C47E-4850-B8FA-449564996C28}" type="presOf" srcId="{6CFF6BDF-E1CE-4F62-AFD5-1A54E7CC8FA4}" destId="{2D4C8114-8A5F-4965-B38F-FC8B58289113}" srcOrd="1" destOrd="0" presId="urn:microsoft.com/office/officeart/2005/8/layout/hierarchy2"/>
    <dgm:cxn modelId="{BF153AC6-35FD-4280-9192-DEDFD423E78C}" type="presOf" srcId="{A16B6BDF-6413-4513-985F-A313F05528CC}" destId="{4A334E48-EABC-4B2A-8510-300662262B9B}" srcOrd="0" destOrd="0" presId="urn:microsoft.com/office/officeart/2005/8/layout/hierarchy2"/>
    <dgm:cxn modelId="{67DD16D5-C129-43E1-BBBB-FCC5E4CDAE08}" type="presOf" srcId="{7433DCE6-9698-419C-81EF-4996ABF0B5C3}" destId="{3C8C4EA4-B018-4F29-A088-59EDC1515FB8}" srcOrd="1" destOrd="0" presId="urn:microsoft.com/office/officeart/2005/8/layout/hierarchy2"/>
    <dgm:cxn modelId="{773F69BF-16F0-4A54-A856-863690010232}" type="presOf" srcId="{D0C6D51A-A6AA-4E37-B18D-E7F15C23CC42}" destId="{E03092FB-C233-4997-AD7C-26AAE0577160}" srcOrd="0" destOrd="0" presId="urn:microsoft.com/office/officeart/2005/8/layout/hierarchy2"/>
    <dgm:cxn modelId="{D1E2BCC3-3575-47E9-AFCE-565314C7FDD2}" type="presOf" srcId="{08105570-62AA-4A33-A6D8-14B4CAF62433}" destId="{366A8B3A-AAD3-4942-882B-CBAD6BB6B54F}" srcOrd="0" destOrd="0" presId="urn:microsoft.com/office/officeart/2005/8/layout/hierarchy2"/>
    <dgm:cxn modelId="{3A49781C-B9E1-4B79-AECD-85CBB6A1AF6F}" type="presOf" srcId="{D3F7EF04-EFF1-458A-AA73-81D1ED9BB894}" destId="{3AA0ADD8-BDCA-4A3A-8C52-652AE57DCF8B}" srcOrd="0" destOrd="0" presId="urn:microsoft.com/office/officeart/2005/8/layout/hierarchy2"/>
    <dgm:cxn modelId="{EF7354A9-0FDD-4928-9692-97569960403B}" type="presOf" srcId="{B4BF3BC9-FF7E-4A0E-AA77-2BFF4958F4CF}" destId="{46A6330D-D228-42DE-A5F0-E74CBB660B41}" srcOrd="0" destOrd="0" presId="urn:microsoft.com/office/officeart/2005/8/layout/hierarchy2"/>
    <dgm:cxn modelId="{A53B72F1-786C-4FCA-8EE9-90DB4B7A223A}" type="presOf" srcId="{D37E2A93-5CAE-41F6-9BDD-771DC0230870}" destId="{DBD3DD85-8BF6-401C-A672-BA994E50E1CB}" srcOrd="0" destOrd="0" presId="urn:microsoft.com/office/officeart/2005/8/layout/hierarchy2"/>
    <dgm:cxn modelId="{9920D1A0-75CB-41EB-8B27-94AC7E71E309}" srcId="{5AC041C4-245D-4B6D-848C-DBBD0026B2B0}" destId="{C5478306-D319-4622-A5DC-3C424DCFAD8D}" srcOrd="1" destOrd="0" parTransId="{0F1591CC-B8D0-4A36-8A18-F0EB2F0493EA}" sibTransId="{7D20174E-BDD4-49C8-BE62-66A7969AD5CE}"/>
    <dgm:cxn modelId="{D5EE250A-4277-4E71-924B-554581868BEE}" type="presOf" srcId="{44206691-876B-41C9-8CBE-5FCE0D3C8D60}" destId="{E2455952-019F-4F25-92D5-B592AB4663C9}" srcOrd="1" destOrd="0" presId="urn:microsoft.com/office/officeart/2005/8/layout/hierarchy2"/>
    <dgm:cxn modelId="{7C1EDB62-C61B-4C70-8F47-879279761952}" srcId="{5AC041C4-245D-4B6D-848C-DBBD0026B2B0}" destId="{EB8B17FD-D1A4-4AE9-8862-BE9602EB6947}" srcOrd="0" destOrd="0" parTransId="{6768CA8E-F127-41B8-A5C0-29916871AAEA}" sibTransId="{D2EAF0FD-C684-4E84-B687-065B9AB94AAA}"/>
    <dgm:cxn modelId="{E21E2697-2AD2-44BE-8124-F3BD48AD6FD0}" type="presOf" srcId="{2D0A4989-4A24-4DB3-95E8-645FAB9E5916}" destId="{01211EAF-EFD0-43D6-9121-5A03962A6A0A}" srcOrd="0" destOrd="0" presId="urn:microsoft.com/office/officeart/2005/8/layout/hierarchy2"/>
    <dgm:cxn modelId="{7E396CAB-6DCE-4897-8243-47901529EABB}" type="presOf" srcId="{BBF61A87-DDCE-41C0-8C92-643CCD169D29}" destId="{5E5DC58C-7C4D-4307-ABBE-F306BFFD892B}" srcOrd="1" destOrd="0" presId="urn:microsoft.com/office/officeart/2005/8/layout/hierarchy2"/>
    <dgm:cxn modelId="{5EEE2A73-7C3B-47F1-B607-276AB126385F}" type="presOf" srcId="{2653DB5D-617C-4B91-9446-5262696D13D9}" destId="{CE3A4987-269A-4383-AAA1-CD5D620B7407}" srcOrd="0" destOrd="0" presId="urn:microsoft.com/office/officeart/2005/8/layout/hierarchy2"/>
    <dgm:cxn modelId="{3C29169C-133B-4280-942C-8C8EF09BD7F2}" srcId="{08105570-62AA-4A33-A6D8-14B4CAF62433}" destId="{B7B61E88-5B5B-4987-BD19-D52B40B8E7A4}" srcOrd="0" destOrd="0" parTransId="{6FA6F697-94A4-454F-94F7-5C4563F081BF}" sibTransId="{7B192B31-F5D2-48C6-B0CB-5BC1BC916D8D}"/>
    <dgm:cxn modelId="{65EF3416-18C2-4DAC-869C-293880783BA3}" type="presOf" srcId="{89EF4C3F-A464-447F-9915-DDA52941F542}" destId="{85668046-BEF2-457E-A8F4-FEA89A062E37}" srcOrd="0" destOrd="0" presId="urn:microsoft.com/office/officeart/2005/8/layout/hierarchy2"/>
    <dgm:cxn modelId="{582FB667-D573-487E-8168-C907A40C42C8}" type="presOf" srcId="{2D0A4989-4A24-4DB3-95E8-645FAB9E5916}" destId="{7A066407-C8A4-4D30-990F-0A20EFC57DC6}" srcOrd="1" destOrd="0" presId="urn:microsoft.com/office/officeart/2005/8/layout/hierarchy2"/>
    <dgm:cxn modelId="{08D63454-4107-4B34-BD18-CF93007130D4}" type="presOf" srcId="{F6C0C9AA-F5A0-45F2-A59C-1CAC2ED5BB70}" destId="{A5E332F3-9CF4-4396-B38B-24FC82DABC38}" srcOrd="0" destOrd="0" presId="urn:microsoft.com/office/officeart/2005/8/layout/hierarchy2"/>
    <dgm:cxn modelId="{4E1458AC-5D88-427E-9040-07A73B8CFACF}" srcId="{B7B61E88-5B5B-4987-BD19-D52B40B8E7A4}" destId="{D8F1682C-53D2-4BFD-B16C-6CDEFC2DAEEA}" srcOrd="0" destOrd="0" parTransId="{BBF61A87-DDCE-41C0-8C92-643CCD169D29}" sibTransId="{1DFF6EF7-331C-47F6-80ED-83DD86DF2824}"/>
    <dgm:cxn modelId="{F1557DE5-A4B3-4EA0-A2B3-A365CC83846F}" type="presOf" srcId="{5AC041C4-245D-4B6D-848C-DBBD0026B2B0}" destId="{B51D8F60-1DB5-4F2E-99A5-69604E7D4D5D}" srcOrd="0" destOrd="0" presId="urn:microsoft.com/office/officeart/2005/8/layout/hierarchy2"/>
    <dgm:cxn modelId="{618257C0-26C9-4FA5-BE75-488FB2D8D4E6}" type="presOf" srcId="{B7B61E88-5B5B-4987-BD19-D52B40B8E7A4}" destId="{AD56DA41-EF11-4FB4-97E2-7A9DD429D5EE}" srcOrd="0" destOrd="0" presId="urn:microsoft.com/office/officeart/2005/8/layout/hierarchy2"/>
    <dgm:cxn modelId="{E6B6877A-C8CF-48A1-B443-3AA0C3145079}" type="presOf" srcId="{44206691-876B-41C9-8CBE-5FCE0D3C8D60}" destId="{44F95FB8-3129-40DD-B5BB-4AAA1ABC733C}" srcOrd="0" destOrd="0" presId="urn:microsoft.com/office/officeart/2005/8/layout/hierarchy2"/>
    <dgm:cxn modelId="{12BDEF47-ADBE-47DD-B882-CC965D65ED8C}" srcId="{5C4C6813-0FEF-4BCA-8F5B-88B24E6C91BD}" destId="{9A23A63C-F63E-46E2-908A-C3E3A886EC93}" srcOrd="0" destOrd="0" parTransId="{F6C0C9AA-F5A0-45F2-A59C-1CAC2ED5BB70}" sibTransId="{54CCBE9B-B83B-4DBE-BF18-F7DF91D896BD}"/>
    <dgm:cxn modelId="{2B04302E-220E-4779-A444-DD44ECC5E98F}" type="presOf" srcId="{D82EF83E-8D60-45DC-BCBE-126BB656002C}" destId="{96349117-D74C-492C-82F0-4A17B9058E07}" srcOrd="0" destOrd="0" presId="urn:microsoft.com/office/officeart/2005/8/layout/hierarchy2"/>
    <dgm:cxn modelId="{29A7FFCC-870C-48CD-AC37-43DD9638A224}" srcId="{38F5FEF1-3327-4EDB-8060-A015E8CE7975}" destId="{5AC041C4-245D-4B6D-848C-DBBD0026B2B0}" srcOrd="1" destOrd="0" parTransId="{F2E047E2-A6BA-4DC2-8440-735DDF2643CE}" sibTransId="{6AEA8E92-F5D1-4F4C-A6A3-932C9209C682}"/>
    <dgm:cxn modelId="{C0897936-E58A-4172-BE83-69287D8F8EA0}" srcId="{89EF4C3F-A464-447F-9915-DDA52941F542}" destId="{B4BF3BC9-FF7E-4A0E-AA77-2BFF4958F4CF}" srcOrd="0" destOrd="0" parTransId="{42FACA36-06D8-4BE1-99B2-FD7D3F5467AF}" sibTransId="{A890ABC8-270D-4F8B-836C-6F89929FA3AB}"/>
    <dgm:cxn modelId="{49CB211A-5D7E-44B1-AA13-A020B35A9E30}" type="presOf" srcId="{2207428D-4F97-4A43-90F7-02AB962646FC}" destId="{46F2157A-179C-4967-B044-CC6CEE73364A}" srcOrd="0" destOrd="0" presId="urn:microsoft.com/office/officeart/2005/8/layout/hierarchy2"/>
    <dgm:cxn modelId="{6B8C7C1C-9EBC-4650-8BAF-2E957E063B37}" type="presOf" srcId="{BBF61A87-DDCE-41C0-8C92-643CCD169D29}" destId="{36844012-44FD-4616-B615-F473C7DE8418}" srcOrd="0" destOrd="0" presId="urn:microsoft.com/office/officeart/2005/8/layout/hierarchy2"/>
    <dgm:cxn modelId="{1FEECB65-0989-4546-B451-4CFE3AE17832}" srcId="{B7B61E88-5B5B-4987-BD19-D52B40B8E7A4}" destId="{38F5FEF1-3327-4EDB-8060-A015E8CE7975}" srcOrd="3" destOrd="0" parTransId="{29F8094A-4D24-460D-B5A0-6B073F631609}" sibTransId="{6571EFC7-B01A-4399-A710-6A364F1EF164}"/>
    <dgm:cxn modelId="{7B2357CF-0781-4A0A-8295-2275226D80CE}" type="presOf" srcId="{148AF6DF-25CA-424F-AF67-FEB818AE43E9}" destId="{28EDB39A-C30F-4149-9AB9-BC532AB34EBC}" srcOrd="0" destOrd="0" presId="urn:microsoft.com/office/officeart/2005/8/layout/hierarchy2"/>
    <dgm:cxn modelId="{FEBA39E1-1611-41A2-9769-7290B2E5799A}" type="presOf" srcId="{C5478306-D319-4622-A5DC-3C424DCFAD8D}" destId="{B8568C6F-A56B-4BED-8A37-AA0E90959A3D}" srcOrd="0" destOrd="0" presId="urn:microsoft.com/office/officeart/2005/8/layout/hierarchy2"/>
    <dgm:cxn modelId="{88989104-1865-40A6-AD2E-9ED39DF0946F}" type="presOf" srcId="{9A23A63C-F63E-46E2-908A-C3E3A886EC93}" destId="{F070FAE4-1FC0-44C5-96C0-374A97BF3183}" srcOrd="0" destOrd="0" presId="urn:microsoft.com/office/officeart/2005/8/layout/hierarchy2"/>
    <dgm:cxn modelId="{D8D9686B-F35F-4195-84A5-D5B4C180AB88}" type="presOf" srcId="{A16B6BDF-6413-4513-985F-A313F05528CC}" destId="{990530D4-77CE-4A87-B28B-94841F39DC95}" srcOrd="1" destOrd="0" presId="urn:microsoft.com/office/officeart/2005/8/layout/hierarchy2"/>
    <dgm:cxn modelId="{CB957BA1-6DE6-4226-9908-230B37CFC39F}" srcId="{8A24A0DA-AD35-4342-B68E-06569B339EBC}" destId="{89EF4C3F-A464-447F-9915-DDA52941F542}" srcOrd="0" destOrd="0" parTransId="{8C401488-9ACA-4ECB-942C-DF3D865AB9B6}" sibTransId="{CC59089C-064A-45AD-B62C-03E9E66544BD}"/>
    <dgm:cxn modelId="{53A7734A-BC32-4F40-B7E8-FB608EBA0C16}" type="presOf" srcId="{5C4C6813-0FEF-4BCA-8F5B-88B24E6C91BD}" destId="{12C97AE7-086A-4F9B-8F8A-707831975198}" srcOrd="0" destOrd="0" presId="urn:microsoft.com/office/officeart/2005/8/layout/hierarchy2"/>
    <dgm:cxn modelId="{18C9B734-2018-4E81-BDC9-67F7E95D92A6}" type="presOf" srcId="{49D155F2-16B6-49F5-B8BD-6C1ABF21A55A}" destId="{64639F6F-B251-429E-B5C1-8FFC85DAE45B}" srcOrd="1" destOrd="0" presId="urn:microsoft.com/office/officeart/2005/8/layout/hierarchy2"/>
    <dgm:cxn modelId="{2753D30D-868F-4564-9BFA-F00EEF3A55EB}" type="presOf" srcId="{2207428D-4F97-4A43-90F7-02AB962646FC}" destId="{0CAB38FB-12F9-4DFF-B295-3116E8A80A2A}" srcOrd="1" destOrd="0" presId="urn:microsoft.com/office/officeart/2005/8/layout/hierarchy2"/>
    <dgm:cxn modelId="{7E4C5136-E6D3-41FB-A1A9-5A4DB9954384}" type="presOf" srcId="{42FACA36-06D8-4BE1-99B2-FD7D3F5467AF}" destId="{E92DCEC3-2F60-4E93-A7D0-EB6467B1B5AD}" srcOrd="1" destOrd="0" presId="urn:microsoft.com/office/officeart/2005/8/layout/hierarchy2"/>
    <dgm:cxn modelId="{57FD51BC-31DA-4C4D-8B3F-914C43BA5375}" type="presOf" srcId="{1B14167D-9E3F-4B46-AA48-F5FD00FE9044}" destId="{F65542D1-E41D-44E3-A105-4C105C70F186}" srcOrd="0" destOrd="0" presId="urn:microsoft.com/office/officeart/2005/8/layout/hierarchy2"/>
    <dgm:cxn modelId="{DE44464E-434C-48FE-A2B3-C58FED676644}" type="presOf" srcId="{EB8B17FD-D1A4-4AE9-8862-BE9602EB6947}" destId="{E66B591F-4671-4777-908A-3927FE84B586}" srcOrd="0" destOrd="0" presId="urn:microsoft.com/office/officeart/2005/8/layout/hierarchy2"/>
    <dgm:cxn modelId="{93C1F8E5-3196-4883-9D96-E77DCD87C015}" type="presOf" srcId="{C8078837-F38D-4510-9EB8-5042757EBD45}" destId="{73C6A213-6CD8-42F5-9CBC-9CFB69ACD0FF}" srcOrd="0" destOrd="0" presId="urn:microsoft.com/office/officeart/2005/8/layout/hierarchy2"/>
    <dgm:cxn modelId="{A85BC2CF-ACCB-4687-AA3B-69651D33A364}" type="presOf" srcId="{D82EF83E-8D60-45DC-BCBE-126BB656002C}" destId="{9819A316-E476-45AC-A064-021BBD0EEDA3}" srcOrd="1" destOrd="0" presId="urn:microsoft.com/office/officeart/2005/8/layout/hierarchy2"/>
    <dgm:cxn modelId="{D7518210-7E33-4690-9066-16AF16047B4D}" type="presOf" srcId="{8C401488-9ACA-4ECB-942C-DF3D865AB9B6}" destId="{1CB087FC-95C6-41CE-9F32-5F003ED96ED1}" srcOrd="0" destOrd="0" presId="urn:microsoft.com/office/officeart/2005/8/layout/hierarchy2"/>
    <dgm:cxn modelId="{0BC02E7B-22A3-4C0B-8CF6-23D4C437518A}" srcId="{D8F1682C-53D2-4BFD-B16C-6CDEFC2DAEEA}" destId="{D0C6D51A-A6AA-4E37-B18D-E7F15C23CC42}" srcOrd="0" destOrd="0" parTransId="{2D0A4989-4A24-4DB3-95E8-645FAB9E5916}" sibTransId="{5A8FEBCF-B8B8-4942-B454-72FBD7C07C88}"/>
    <dgm:cxn modelId="{272A6ACD-DA33-4567-8AFD-808F32266C1C}" type="presOf" srcId="{F6C0C9AA-F5A0-45F2-A59C-1CAC2ED5BB70}" destId="{2A85709A-886B-40A6-9D40-F9855A022ED4}" srcOrd="1" destOrd="0" presId="urn:microsoft.com/office/officeart/2005/8/layout/hierarchy2"/>
    <dgm:cxn modelId="{B0FBB00B-72E2-400A-B187-1259B0264B6F}" type="presOf" srcId="{6CFF6BDF-E1CE-4F62-AFD5-1A54E7CC8FA4}" destId="{F91BB70B-0C67-485A-B2C8-2FA5B654108E}" srcOrd="0" destOrd="0" presId="urn:microsoft.com/office/officeart/2005/8/layout/hierarchy2"/>
    <dgm:cxn modelId="{32809412-47AE-48DA-9D9E-38C8D71D7AD1}" srcId="{B7B61E88-5B5B-4987-BD19-D52B40B8E7A4}" destId="{0A0D6000-FE06-49AF-98AC-432AF28C3435}" srcOrd="1" destOrd="0" parTransId="{A16B6BDF-6413-4513-985F-A313F05528CC}" sibTransId="{58972976-3E8F-47CA-8DC5-481741DA1E13}"/>
    <dgm:cxn modelId="{FAAB0230-777D-4BF2-A8EB-89ABBA319CF1}" srcId="{1B14167D-9E3F-4B46-AA48-F5FD00FE9044}" destId="{4DDBE46E-5B75-4633-9D91-21F3B4D35BB1}" srcOrd="0" destOrd="0" parTransId="{2653DB5D-617C-4B91-9446-5262696D13D9}" sibTransId="{6A626D09-D665-4DD8-8B5F-AA26722A5A91}"/>
    <dgm:cxn modelId="{886E412E-C3E3-42C8-983E-D7152245431D}" type="presOf" srcId="{0F1591CC-B8D0-4A36-8A18-F0EB2F0493EA}" destId="{4EFD302B-1559-4F9D-948D-E42D513CAE11}" srcOrd="1" destOrd="0" presId="urn:microsoft.com/office/officeart/2005/8/layout/hierarchy2"/>
    <dgm:cxn modelId="{7AD65494-C888-4DCB-A8EF-45726FBB5A8D}" type="presOf" srcId="{8C401488-9ACA-4ECB-942C-DF3D865AB9B6}" destId="{4117373C-25DD-498A-8C55-8A09F83F7A79}" srcOrd="1" destOrd="0" presId="urn:microsoft.com/office/officeart/2005/8/layout/hierarchy2"/>
    <dgm:cxn modelId="{9CBD73DC-6EA2-44F3-8BF6-D2D5FCB32C27}" type="presOf" srcId="{29F8094A-4D24-460D-B5A0-6B073F631609}" destId="{8F85DBAD-8125-4FF0-8F39-C66FB667CBA5}" srcOrd="1" destOrd="0" presId="urn:microsoft.com/office/officeart/2005/8/layout/hierarchy2"/>
    <dgm:cxn modelId="{CD6E11B6-00AD-4745-999F-3D8ED6BC5C0F}" type="presOf" srcId="{8A24A0DA-AD35-4342-B68E-06569B339EBC}" destId="{E3B4EC15-06D4-478A-9DB4-5A9B35F81D0E}" srcOrd="0" destOrd="0" presId="urn:microsoft.com/office/officeart/2005/8/layout/hierarchy2"/>
    <dgm:cxn modelId="{4A6AE506-3068-40AF-A786-43EC9B294636}" type="presOf" srcId="{7433DCE6-9698-419C-81EF-4996ABF0B5C3}" destId="{4B178D0E-918C-4E8A-99C6-C2D2315AC640}" srcOrd="0" destOrd="0" presId="urn:microsoft.com/office/officeart/2005/8/layout/hierarchy2"/>
    <dgm:cxn modelId="{A36A7191-0593-4533-9B5B-68819BDB143A}" type="presOf" srcId="{0A0D6000-FE06-49AF-98AC-432AF28C3435}" destId="{B5E964EA-43B7-47D5-9956-F61B78066496}" srcOrd="0" destOrd="0" presId="urn:microsoft.com/office/officeart/2005/8/layout/hierarchy2"/>
    <dgm:cxn modelId="{62E06976-EAC6-4C52-A493-5CD29DD2D599}" type="presOf" srcId="{38F5FEF1-3327-4EDB-8060-A015E8CE7975}" destId="{0CA7E7B9-F1A6-4725-AF90-7FCBDCCE0572}" srcOrd="0" destOrd="0" presId="urn:microsoft.com/office/officeart/2005/8/layout/hierarchy2"/>
    <dgm:cxn modelId="{24EC1F4B-D51F-4432-89CF-01E9434C25E9}" srcId="{B7B61E88-5B5B-4987-BD19-D52B40B8E7A4}" destId="{C8078837-F38D-4510-9EB8-5042757EBD45}" srcOrd="2" destOrd="0" parTransId="{44206691-876B-41C9-8CBE-5FCE0D3C8D60}" sibTransId="{2BA46257-A8B5-4A71-B4E0-3905E2106843}"/>
    <dgm:cxn modelId="{97391D34-2656-4D10-BB0B-695526BE819E}" type="presOf" srcId="{6768CA8E-F127-41B8-A5C0-29916871AAEA}" destId="{7E9322E6-A9E7-42D0-A0CD-76240DD729C3}" srcOrd="0" destOrd="0" presId="urn:microsoft.com/office/officeart/2005/8/layout/hierarchy2"/>
    <dgm:cxn modelId="{35F7E843-F0A9-447F-9169-610070DA1F98}" type="presOf" srcId="{0F1591CC-B8D0-4A36-8A18-F0EB2F0493EA}" destId="{B7BAA9AE-BAC0-40E7-9D11-D5264760293C}" srcOrd="0" destOrd="0" presId="urn:microsoft.com/office/officeart/2005/8/layout/hierarchy2"/>
    <dgm:cxn modelId="{28187388-A72E-4B7D-979B-5A44FC0F91E3}" type="presOf" srcId="{6768CA8E-F127-41B8-A5C0-29916871AAEA}" destId="{B798EAD8-8531-495C-BC86-ABB412096E16}" srcOrd="1" destOrd="0" presId="urn:microsoft.com/office/officeart/2005/8/layout/hierarchy2"/>
    <dgm:cxn modelId="{2C7A4D0E-5AD2-4CD3-81E0-807AE0C4A403}" srcId="{B4BF3BC9-FF7E-4A0E-AA77-2BFF4958F4CF}" destId="{D3F7EF04-EFF1-458A-AA73-81D1ED9BB894}" srcOrd="0" destOrd="0" parTransId="{49D155F2-16B6-49F5-B8BD-6C1ABF21A55A}" sibTransId="{B910AC4A-38A5-44AE-9B22-888384EF2B72}"/>
    <dgm:cxn modelId="{E8E6C1BA-D710-49CB-8787-7876AAF1C7A9}" type="presOf" srcId="{29F8094A-4D24-460D-B5A0-6B073F631609}" destId="{6A258B99-385C-42F9-9E6B-C0A13FB66A61}" srcOrd="0" destOrd="0" presId="urn:microsoft.com/office/officeart/2005/8/layout/hierarchy2"/>
    <dgm:cxn modelId="{52726E68-AC3E-42A0-9727-F44EB69233E6}" srcId="{D0C6D51A-A6AA-4E37-B18D-E7F15C23CC42}" destId="{D37E2A93-5CAE-41F6-9BDD-771DC0230870}" srcOrd="0" destOrd="0" parTransId="{7433DCE6-9698-419C-81EF-4996ABF0B5C3}" sibTransId="{F3B1846B-4C7B-4366-8D8A-72F4D6E3E66B}"/>
    <dgm:cxn modelId="{A90BEF18-7287-4A67-9220-F70B02697BBC}" srcId="{148AF6DF-25CA-424F-AF67-FEB818AE43E9}" destId="{1B14167D-9E3F-4B46-AA48-F5FD00FE9044}" srcOrd="0" destOrd="0" parTransId="{2207428D-4F97-4A43-90F7-02AB962646FC}" sibTransId="{8526D2BD-5D91-4614-8D50-A4B06EDF7423}"/>
    <dgm:cxn modelId="{33D30274-6A02-4A49-AFCF-C7A4ABCD5691}" srcId="{C8078837-F38D-4510-9EB8-5042757EBD45}" destId="{8A24A0DA-AD35-4342-B68E-06569B339EBC}" srcOrd="0" destOrd="0" parTransId="{6CFF6BDF-E1CE-4F62-AFD5-1A54E7CC8FA4}" sibTransId="{36F6A1F0-8D4B-436C-8963-5B0672F76A71}"/>
    <dgm:cxn modelId="{938C9BD8-288C-4F74-AF98-676A7F01C3A3}" type="presOf" srcId="{F2E047E2-A6BA-4DC2-8440-735DDF2643CE}" destId="{ECD239B3-E6B3-45B4-842E-06510AF11C87}" srcOrd="1" destOrd="0" presId="urn:microsoft.com/office/officeart/2005/8/layout/hierarchy2"/>
    <dgm:cxn modelId="{05FC9794-1794-4F94-BBAB-1BE0C0A7437E}" type="presParOf" srcId="{366A8B3A-AAD3-4942-882B-CBAD6BB6B54F}" destId="{919E4357-A71A-4A53-A151-D0ECE7B575FF}" srcOrd="0" destOrd="0" presId="urn:microsoft.com/office/officeart/2005/8/layout/hierarchy2"/>
    <dgm:cxn modelId="{DD19C262-EDCA-475E-82ED-F45F35116949}" type="presParOf" srcId="{919E4357-A71A-4A53-A151-D0ECE7B575FF}" destId="{AD56DA41-EF11-4FB4-97E2-7A9DD429D5EE}" srcOrd="0" destOrd="0" presId="urn:microsoft.com/office/officeart/2005/8/layout/hierarchy2"/>
    <dgm:cxn modelId="{BF56BEF3-97DC-46A2-B485-C08D4095A5DF}" type="presParOf" srcId="{919E4357-A71A-4A53-A151-D0ECE7B575FF}" destId="{43E7DDFF-1EDF-4A09-8739-F73DCFDD2EBA}" srcOrd="1" destOrd="0" presId="urn:microsoft.com/office/officeart/2005/8/layout/hierarchy2"/>
    <dgm:cxn modelId="{1019F333-C1B0-4205-9A6F-190BC87F7EF3}" type="presParOf" srcId="{43E7DDFF-1EDF-4A09-8739-F73DCFDD2EBA}" destId="{36844012-44FD-4616-B615-F473C7DE8418}" srcOrd="0" destOrd="0" presId="urn:microsoft.com/office/officeart/2005/8/layout/hierarchy2"/>
    <dgm:cxn modelId="{CBEBB8F2-2689-40D5-970E-37B13BCA201D}" type="presParOf" srcId="{36844012-44FD-4616-B615-F473C7DE8418}" destId="{5E5DC58C-7C4D-4307-ABBE-F306BFFD892B}" srcOrd="0" destOrd="0" presId="urn:microsoft.com/office/officeart/2005/8/layout/hierarchy2"/>
    <dgm:cxn modelId="{AAEFBD68-454B-4716-8AC5-37BE23D0271F}" type="presParOf" srcId="{43E7DDFF-1EDF-4A09-8739-F73DCFDD2EBA}" destId="{AB28F172-410C-46CC-B864-4702F319CC78}" srcOrd="1" destOrd="0" presId="urn:microsoft.com/office/officeart/2005/8/layout/hierarchy2"/>
    <dgm:cxn modelId="{7FE47815-9ED6-4AFD-AFBD-DEC5E3565251}" type="presParOf" srcId="{AB28F172-410C-46CC-B864-4702F319CC78}" destId="{5D441483-F0D2-408C-805F-6DBAF8CF103E}" srcOrd="0" destOrd="0" presId="urn:microsoft.com/office/officeart/2005/8/layout/hierarchy2"/>
    <dgm:cxn modelId="{C2E353B9-C23C-4D27-8B4E-84686A7C1F4B}" type="presParOf" srcId="{AB28F172-410C-46CC-B864-4702F319CC78}" destId="{A98D2CFF-EF47-4FBC-96C0-15D90765C9BE}" srcOrd="1" destOrd="0" presId="urn:microsoft.com/office/officeart/2005/8/layout/hierarchy2"/>
    <dgm:cxn modelId="{64F08B65-23BB-401C-BEEB-C537ECFED0F3}" type="presParOf" srcId="{A98D2CFF-EF47-4FBC-96C0-15D90765C9BE}" destId="{01211EAF-EFD0-43D6-9121-5A03962A6A0A}" srcOrd="0" destOrd="0" presId="urn:microsoft.com/office/officeart/2005/8/layout/hierarchy2"/>
    <dgm:cxn modelId="{F1D218DD-7883-43A9-A317-ED0F6EB16514}" type="presParOf" srcId="{01211EAF-EFD0-43D6-9121-5A03962A6A0A}" destId="{7A066407-C8A4-4D30-990F-0A20EFC57DC6}" srcOrd="0" destOrd="0" presId="urn:microsoft.com/office/officeart/2005/8/layout/hierarchy2"/>
    <dgm:cxn modelId="{A35903CF-FCA3-451B-BF9A-6B5BE9A02407}" type="presParOf" srcId="{A98D2CFF-EF47-4FBC-96C0-15D90765C9BE}" destId="{D098F2F9-8203-417B-887D-0657634E6480}" srcOrd="1" destOrd="0" presId="urn:microsoft.com/office/officeart/2005/8/layout/hierarchy2"/>
    <dgm:cxn modelId="{FE1883D2-9905-4D64-9BA2-04C6B1633B98}" type="presParOf" srcId="{D098F2F9-8203-417B-887D-0657634E6480}" destId="{E03092FB-C233-4997-AD7C-26AAE0577160}" srcOrd="0" destOrd="0" presId="urn:microsoft.com/office/officeart/2005/8/layout/hierarchy2"/>
    <dgm:cxn modelId="{D85259B6-7698-4BB4-A8DC-CABA27F11C4D}" type="presParOf" srcId="{D098F2F9-8203-417B-887D-0657634E6480}" destId="{DF2918F2-D689-4038-A28D-D0A08E3343BA}" srcOrd="1" destOrd="0" presId="urn:microsoft.com/office/officeart/2005/8/layout/hierarchy2"/>
    <dgm:cxn modelId="{25251FC5-0DE1-4ED6-83FF-49D0C180B918}" type="presParOf" srcId="{DF2918F2-D689-4038-A28D-D0A08E3343BA}" destId="{4B178D0E-918C-4E8A-99C6-C2D2315AC640}" srcOrd="0" destOrd="0" presId="urn:microsoft.com/office/officeart/2005/8/layout/hierarchy2"/>
    <dgm:cxn modelId="{BD340B2D-D6DD-418F-BCDD-CE35BDDDA4D1}" type="presParOf" srcId="{4B178D0E-918C-4E8A-99C6-C2D2315AC640}" destId="{3C8C4EA4-B018-4F29-A088-59EDC1515FB8}" srcOrd="0" destOrd="0" presId="urn:microsoft.com/office/officeart/2005/8/layout/hierarchy2"/>
    <dgm:cxn modelId="{2AE27ACA-C48C-4887-947F-FCBC8042D940}" type="presParOf" srcId="{DF2918F2-D689-4038-A28D-D0A08E3343BA}" destId="{992A5C2C-DE1F-4ECA-8E4E-90AD837586A8}" srcOrd="1" destOrd="0" presId="urn:microsoft.com/office/officeart/2005/8/layout/hierarchy2"/>
    <dgm:cxn modelId="{E9493477-AB9A-4605-87F8-C459DC378647}" type="presParOf" srcId="{992A5C2C-DE1F-4ECA-8E4E-90AD837586A8}" destId="{DBD3DD85-8BF6-401C-A672-BA994E50E1CB}" srcOrd="0" destOrd="0" presId="urn:microsoft.com/office/officeart/2005/8/layout/hierarchy2"/>
    <dgm:cxn modelId="{5739B637-B92E-4677-92AB-EDBE0D256C08}" type="presParOf" srcId="{992A5C2C-DE1F-4ECA-8E4E-90AD837586A8}" destId="{AC0EB14D-99E5-489F-86F7-F632FA800DAA}" srcOrd="1" destOrd="0" presId="urn:microsoft.com/office/officeart/2005/8/layout/hierarchy2"/>
    <dgm:cxn modelId="{C4879EAA-4284-4735-8022-52D1824669BB}" type="presParOf" srcId="{43E7DDFF-1EDF-4A09-8739-F73DCFDD2EBA}" destId="{4A334E48-EABC-4B2A-8510-300662262B9B}" srcOrd="2" destOrd="0" presId="urn:microsoft.com/office/officeart/2005/8/layout/hierarchy2"/>
    <dgm:cxn modelId="{64AC35BD-D8C7-41BD-B82D-459F9A7CD76F}" type="presParOf" srcId="{4A334E48-EABC-4B2A-8510-300662262B9B}" destId="{990530D4-77CE-4A87-B28B-94841F39DC95}" srcOrd="0" destOrd="0" presId="urn:microsoft.com/office/officeart/2005/8/layout/hierarchy2"/>
    <dgm:cxn modelId="{6E571368-8DC3-40B9-B9C9-3BA7F02D3D08}" type="presParOf" srcId="{43E7DDFF-1EDF-4A09-8739-F73DCFDD2EBA}" destId="{03732025-8074-411D-9D04-BC59E84B92CE}" srcOrd="3" destOrd="0" presId="urn:microsoft.com/office/officeart/2005/8/layout/hierarchy2"/>
    <dgm:cxn modelId="{3204C9E7-20C9-403B-A60A-20691F097676}" type="presParOf" srcId="{03732025-8074-411D-9D04-BC59E84B92CE}" destId="{B5E964EA-43B7-47D5-9956-F61B78066496}" srcOrd="0" destOrd="0" presId="urn:microsoft.com/office/officeart/2005/8/layout/hierarchy2"/>
    <dgm:cxn modelId="{EE09DB10-7D62-49F7-861D-464F3372E821}" type="presParOf" srcId="{03732025-8074-411D-9D04-BC59E84B92CE}" destId="{4EBD385E-757B-4904-A134-2A0A0F4C9960}" srcOrd="1" destOrd="0" presId="urn:microsoft.com/office/officeart/2005/8/layout/hierarchy2"/>
    <dgm:cxn modelId="{E0CCF806-5E2B-401F-9672-B6910BF68728}" type="presParOf" srcId="{4EBD385E-757B-4904-A134-2A0A0F4C9960}" destId="{96349117-D74C-492C-82F0-4A17B9058E07}" srcOrd="0" destOrd="0" presId="urn:microsoft.com/office/officeart/2005/8/layout/hierarchy2"/>
    <dgm:cxn modelId="{9464A6C4-327B-4E03-B81A-7BF78D67258B}" type="presParOf" srcId="{96349117-D74C-492C-82F0-4A17B9058E07}" destId="{9819A316-E476-45AC-A064-021BBD0EEDA3}" srcOrd="0" destOrd="0" presId="urn:microsoft.com/office/officeart/2005/8/layout/hierarchy2"/>
    <dgm:cxn modelId="{62275C9F-BA60-4965-A773-01E92E268E68}" type="presParOf" srcId="{4EBD385E-757B-4904-A134-2A0A0F4C9960}" destId="{19D52546-E413-404F-9B8D-51DC57B22A0A}" srcOrd="1" destOrd="0" presId="urn:microsoft.com/office/officeart/2005/8/layout/hierarchy2"/>
    <dgm:cxn modelId="{C9252893-E454-4232-BE51-6C9624EC3C27}" type="presParOf" srcId="{19D52546-E413-404F-9B8D-51DC57B22A0A}" destId="{28EDB39A-C30F-4149-9AB9-BC532AB34EBC}" srcOrd="0" destOrd="0" presId="urn:microsoft.com/office/officeart/2005/8/layout/hierarchy2"/>
    <dgm:cxn modelId="{DFEAFFC7-F99D-4CB8-A394-F8438EA18F6F}" type="presParOf" srcId="{19D52546-E413-404F-9B8D-51DC57B22A0A}" destId="{1FE13EF0-324D-4A02-8027-AA9E433B1DC6}" srcOrd="1" destOrd="0" presId="urn:microsoft.com/office/officeart/2005/8/layout/hierarchy2"/>
    <dgm:cxn modelId="{90585745-3ECC-4D9D-9797-A936C8D18D5F}" type="presParOf" srcId="{1FE13EF0-324D-4A02-8027-AA9E433B1DC6}" destId="{46F2157A-179C-4967-B044-CC6CEE73364A}" srcOrd="0" destOrd="0" presId="urn:microsoft.com/office/officeart/2005/8/layout/hierarchy2"/>
    <dgm:cxn modelId="{D62588C4-16F3-46D1-A56E-C8B06649E300}" type="presParOf" srcId="{46F2157A-179C-4967-B044-CC6CEE73364A}" destId="{0CAB38FB-12F9-4DFF-B295-3116E8A80A2A}" srcOrd="0" destOrd="0" presId="urn:microsoft.com/office/officeart/2005/8/layout/hierarchy2"/>
    <dgm:cxn modelId="{60047C98-8AAB-421A-831C-FFA5D1C28CB8}" type="presParOf" srcId="{1FE13EF0-324D-4A02-8027-AA9E433B1DC6}" destId="{75DF512B-EB91-4B2A-BA97-D41B4A3F617D}" srcOrd="1" destOrd="0" presId="urn:microsoft.com/office/officeart/2005/8/layout/hierarchy2"/>
    <dgm:cxn modelId="{ECE88E96-247D-487B-953D-8A12505B83A6}" type="presParOf" srcId="{75DF512B-EB91-4B2A-BA97-D41B4A3F617D}" destId="{F65542D1-E41D-44E3-A105-4C105C70F186}" srcOrd="0" destOrd="0" presId="urn:microsoft.com/office/officeart/2005/8/layout/hierarchy2"/>
    <dgm:cxn modelId="{F310B2F2-0394-401B-8AD4-B3846F3CB01B}" type="presParOf" srcId="{75DF512B-EB91-4B2A-BA97-D41B4A3F617D}" destId="{CA5699DB-FE63-438A-9A28-47DACA1AFB17}" srcOrd="1" destOrd="0" presId="urn:microsoft.com/office/officeart/2005/8/layout/hierarchy2"/>
    <dgm:cxn modelId="{790F0FB4-F63F-4BA0-A74C-201D52E28654}" type="presParOf" srcId="{CA5699DB-FE63-438A-9A28-47DACA1AFB17}" destId="{CE3A4987-269A-4383-AAA1-CD5D620B7407}" srcOrd="0" destOrd="0" presId="urn:microsoft.com/office/officeart/2005/8/layout/hierarchy2"/>
    <dgm:cxn modelId="{E26D046E-A9AC-4389-91CD-41B56D8C6A71}" type="presParOf" srcId="{CE3A4987-269A-4383-AAA1-CD5D620B7407}" destId="{00CB5DFD-CA67-4DC6-A0CA-1040E9169D16}" srcOrd="0" destOrd="0" presId="urn:microsoft.com/office/officeart/2005/8/layout/hierarchy2"/>
    <dgm:cxn modelId="{E49D2EB7-7E33-40E0-9381-8356EEAFFCF6}" type="presParOf" srcId="{CA5699DB-FE63-438A-9A28-47DACA1AFB17}" destId="{61B0E395-55AC-4053-B2E7-B135D7B76865}" srcOrd="1" destOrd="0" presId="urn:microsoft.com/office/officeart/2005/8/layout/hierarchy2"/>
    <dgm:cxn modelId="{27699431-D6EC-4254-BFCD-88927BD9B8A3}" type="presParOf" srcId="{61B0E395-55AC-4053-B2E7-B135D7B76865}" destId="{39C250C1-4E66-4896-9CB0-EC07D642AD72}" srcOrd="0" destOrd="0" presId="urn:microsoft.com/office/officeart/2005/8/layout/hierarchy2"/>
    <dgm:cxn modelId="{4D8A4FF4-BF35-4134-BA4F-B8CD8B920BC0}" type="presParOf" srcId="{61B0E395-55AC-4053-B2E7-B135D7B76865}" destId="{6D56DEB0-3B56-4734-B866-C1F61803F5A6}" srcOrd="1" destOrd="0" presId="urn:microsoft.com/office/officeart/2005/8/layout/hierarchy2"/>
    <dgm:cxn modelId="{8ED9D049-EC93-49A5-B6A2-A5E2AE1C950D}" type="presParOf" srcId="{43E7DDFF-1EDF-4A09-8739-F73DCFDD2EBA}" destId="{44F95FB8-3129-40DD-B5BB-4AAA1ABC733C}" srcOrd="4" destOrd="0" presId="urn:microsoft.com/office/officeart/2005/8/layout/hierarchy2"/>
    <dgm:cxn modelId="{D1458475-F726-41A1-B133-708387520E70}" type="presParOf" srcId="{44F95FB8-3129-40DD-B5BB-4AAA1ABC733C}" destId="{E2455952-019F-4F25-92D5-B592AB4663C9}" srcOrd="0" destOrd="0" presId="urn:microsoft.com/office/officeart/2005/8/layout/hierarchy2"/>
    <dgm:cxn modelId="{5A552BE1-1C3F-4037-905C-F0F32090A11B}" type="presParOf" srcId="{43E7DDFF-1EDF-4A09-8739-F73DCFDD2EBA}" destId="{18AA1E6E-2A07-4C29-85FF-27938F8858A0}" srcOrd="5" destOrd="0" presId="urn:microsoft.com/office/officeart/2005/8/layout/hierarchy2"/>
    <dgm:cxn modelId="{C8DA11B3-5B33-4644-A77D-EADB3247ABCB}" type="presParOf" srcId="{18AA1E6E-2A07-4C29-85FF-27938F8858A0}" destId="{73C6A213-6CD8-42F5-9CBC-9CFB69ACD0FF}" srcOrd="0" destOrd="0" presId="urn:microsoft.com/office/officeart/2005/8/layout/hierarchy2"/>
    <dgm:cxn modelId="{CCE7B1C8-F2B8-4C6B-91E3-0DAB47E177DD}" type="presParOf" srcId="{18AA1E6E-2A07-4C29-85FF-27938F8858A0}" destId="{B1896AA4-21B2-4D93-BD14-C381D9E157DA}" srcOrd="1" destOrd="0" presId="urn:microsoft.com/office/officeart/2005/8/layout/hierarchy2"/>
    <dgm:cxn modelId="{849DB990-1E53-43A5-A922-B018F4D7DCB7}" type="presParOf" srcId="{B1896AA4-21B2-4D93-BD14-C381D9E157DA}" destId="{F91BB70B-0C67-485A-B2C8-2FA5B654108E}" srcOrd="0" destOrd="0" presId="urn:microsoft.com/office/officeart/2005/8/layout/hierarchy2"/>
    <dgm:cxn modelId="{9D27139B-2B63-4147-BDE5-5121E0CC85D4}" type="presParOf" srcId="{F91BB70B-0C67-485A-B2C8-2FA5B654108E}" destId="{2D4C8114-8A5F-4965-B38F-FC8B58289113}" srcOrd="0" destOrd="0" presId="urn:microsoft.com/office/officeart/2005/8/layout/hierarchy2"/>
    <dgm:cxn modelId="{9EDA12C8-1759-4725-8D40-9910EDFD9150}" type="presParOf" srcId="{B1896AA4-21B2-4D93-BD14-C381D9E157DA}" destId="{4B3BC4F4-2075-4658-B3CB-42D29B131F3A}" srcOrd="1" destOrd="0" presId="urn:microsoft.com/office/officeart/2005/8/layout/hierarchy2"/>
    <dgm:cxn modelId="{A9A24CBA-D706-4077-8AD2-D80908E41604}" type="presParOf" srcId="{4B3BC4F4-2075-4658-B3CB-42D29B131F3A}" destId="{E3B4EC15-06D4-478A-9DB4-5A9B35F81D0E}" srcOrd="0" destOrd="0" presId="urn:microsoft.com/office/officeart/2005/8/layout/hierarchy2"/>
    <dgm:cxn modelId="{DA55797D-0726-4EB6-9FAF-7A2980255E2D}" type="presParOf" srcId="{4B3BC4F4-2075-4658-B3CB-42D29B131F3A}" destId="{0B909F59-F1F7-4D71-A3EB-F7682EFF21CC}" srcOrd="1" destOrd="0" presId="urn:microsoft.com/office/officeart/2005/8/layout/hierarchy2"/>
    <dgm:cxn modelId="{5A7BDB91-5C88-4076-A1D4-A5B9B64F3C78}" type="presParOf" srcId="{0B909F59-F1F7-4D71-A3EB-F7682EFF21CC}" destId="{1CB087FC-95C6-41CE-9F32-5F003ED96ED1}" srcOrd="0" destOrd="0" presId="urn:microsoft.com/office/officeart/2005/8/layout/hierarchy2"/>
    <dgm:cxn modelId="{1FBEA50C-48BE-4FA1-B3C0-2B4AE06FE785}" type="presParOf" srcId="{1CB087FC-95C6-41CE-9F32-5F003ED96ED1}" destId="{4117373C-25DD-498A-8C55-8A09F83F7A79}" srcOrd="0" destOrd="0" presId="urn:microsoft.com/office/officeart/2005/8/layout/hierarchy2"/>
    <dgm:cxn modelId="{70891E22-57CB-4BF5-BE20-4D966945039A}" type="presParOf" srcId="{0B909F59-F1F7-4D71-A3EB-F7682EFF21CC}" destId="{519E8FD9-0F86-4CC2-B4BB-13CBBB30513C}" srcOrd="1" destOrd="0" presId="urn:microsoft.com/office/officeart/2005/8/layout/hierarchy2"/>
    <dgm:cxn modelId="{9345A666-37B5-47E4-8BDE-52A016F800AB}" type="presParOf" srcId="{519E8FD9-0F86-4CC2-B4BB-13CBBB30513C}" destId="{85668046-BEF2-457E-A8F4-FEA89A062E37}" srcOrd="0" destOrd="0" presId="urn:microsoft.com/office/officeart/2005/8/layout/hierarchy2"/>
    <dgm:cxn modelId="{3809CA75-0B90-4030-B1F7-2B054BA5E917}" type="presParOf" srcId="{519E8FD9-0F86-4CC2-B4BB-13CBBB30513C}" destId="{F6431DA6-5887-44AF-9E46-50A933285465}" srcOrd="1" destOrd="0" presId="urn:microsoft.com/office/officeart/2005/8/layout/hierarchy2"/>
    <dgm:cxn modelId="{532AF60A-1C13-4FDC-80F6-5BE589A9F123}" type="presParOf" srcId="{F6431DA6-5887-44AF-9E46-50A933285465}" destId="{F58955C4-55AA-45C0-BA65-B2E6949E38AF}" srcOrd="0" destOrd="0" presId="urn:microsoft.com/office/officeart/2005/8/layout/hierarchy2"/>
    <dgm:cxn modelId="{4F79D31B-49BD-4E14-82B2-3C9C6F6A7099}" type="presParOf" srcId="{F58955C4-55AA-45C0-BA65-B2E6949E38AF}" destId="{E92DCEC3-2F60-4E93-A7D0-EB6467B1B5AD}" srcOrd="0" destOrd="0" presId="urn:microsoft.com/office/officeart/2005/8/layout/hierarchy2"/>
    <dgm:cxn modelId="{2B359AA8-5034-4DDB-AC67-7237D5947AF5}" type="presParOf" srcId="{F6431DA6-5887-44AF-9E46-50A933285465}" destId="{B8DE12EC-3A21-41DF-8557-3DD896C9402E}" srcOrd="1" destOrd="0" presId="urn:microsoft.com/office/officeart/2005/8/layout/hierarchy2"/>
    <dgm:cxn modelId="{37EA7CE4-E637-4102-8B4B-1591DB0A6C86}" type="presParOf" srcId="{B8DE12EC-3A21-41DF-8557-3DD896C9402E}" destId="{46A6330D-D228-42DE-A5F0-E74CBB660B41}" srcOrd="0" destOrd="0" presId="urn:microsoft.com/office/officeart/2005/8/layout/hierarchy2"/>
    <dgm:cxn modelId="{B371B369-1E83-4DF2-BFDE-8B4333077CE9}" type="presParOf" srcId="{B8DE12EC-3A21-41DF-8557-3DD896C9402E}" destId="{83EC161D-3A9C-40F7-80B8-0417724FE054}" srcOrd="1" destOrd="0" presId="urn:microsoft.com/office/officeart/2005/8/layout/hierarchy2"/>
    <dgm:cxn modelId="{F500B084-3E1E-4ABC-AD9F-1522E6305AB9}" type="presParOf" srcId="{83EC161D-3A9C-40F7-80B8-0417724FE054}" destId="{66678FD7-F530-4FA0-9864-7D0466A2B0AC}" srcOrd="0" destOrd="0" presId="urn:microsoft.com/office/officeart/2005/8/layout/hierarchy2"/>
    <dgm:cxn modelId="{0B28F48D-52ED-4C05-98C6-F21D347174F9}" type="presParOf" srcId="{66678FD7-F530-4FA0-9864-7D0466A2B0AC}" destId="{64639F6F-B251-429E-B5C1-8FFC85DAE45B}" srcOrd="0" destOrd="0" presId="urn:microsoft.com/office/officeart/2005/8/layout/hierarchy2"/>
    <dgm:cxn modelId="{4DCC5E55-40F5-44A4-ACDB-DBA0285C6EEB}" type="presParOf" srcId="{83EC161D-3A9C-40F7-80B8-0417724FE054}" destId="{FBC7AF4E-EE88-4B61-AF19-E84B4C78E33A}" srcOrd="1" destOrd="0" presId="urn:microsoft.com/office/officeart/2005/8/layout/hierarchy2"/>
    <dgm:cxn modelId="{B4D1C2FC-1DB7-4AB3-9BBF-4F10ED12E262}" type="presParOf" srcId="{FBC7AF4E-EE88-4B61-AF19-E84B4C78E33A}" destId="{3AA0ADD8-BDCA-4A3A-8C52-652AE57DCF8B}" srcOrd="0" destOrd="0" presId="urn:microsoft.com/office/officeart/2005/8/layout/hierarchy2"/>
    <dgm:cxn modelId="{5E9487FF-EE61-4EF9-892A-AB45B1D288C5}" type="presParOf" srcId="{FBC7AF4E-EE88-4B61-AF19-E84B4C78E33A}" destId="{196A69F4-C0E1-48AA-A741-DA71C8762A5D}" srcOrd="1" destOrd="0" presId="urn:microsoft.com/office/officeart/2005/8/layout/hierarchy2"/>
    <dgm:cxn modelId="{72DE1CDB-8AFC-4CC2-94FB-F9AF7B0298CF}" type="presParOf" srcId="{43E7DDFF-1EDF-4A09-8739-F73DCFDD2EBA}" destId="{6A258B99-385C-42F9-9E6B-C0A13FB66A61}" srcOrd="6" destOrd="0" presId="urn:microsoft.com/office/officeart/2005/8/layout/hierarchy2"/>
    <dgm:cxn modelId="{0C01CE18-E1DC-486E-A10F-6DC1FCE0C848}" type="presParOf" srcId="{6A258B99-385C-42F9-9E6B-C0A13FB66A61}" destId="{8F85DBAD-8125-4FF0-8F39-C66FB667CBA5}" srcOrd="0" destOrd="0" presId="urn:microsoft.com/office/officeart/2005/8/layout/hierarchy2"/>
    <dgm:cxn modelId="{4841CF14-14A6-4567-A530-1454D04920A8}" type="presParOf" srcId="{43E7DDFF-1EDF-4A09-8739-F73DCFDD2EBA}" destId="{4F4E0C6B-FE37-487E-9D86-9CF73C058807}" srcOrd="7" destOrd="0" presId="urn:microsoft.com/office/officeart/2005/8/layout/hierarchy2"/>
    <dgm:cxn modelId="{19B65138-5802-4E8A-BEB4-34D7E75F0262}" type="presParOf" srcId="{4F4E0C6B-FE37-487E-9D86-9CF73C058807}" destId="{0CA7E7B9-F1A6-4725-AF90-7FCBDCCE0572}" srcOrd="0" destOrd="0" presId="urn:microsoft.com/office/officeart/2005/8/layout/hierarchy2"/>
    <dgm:cxn modelId="{C46E0062-3AC4-4EAA-8F92-BD1492349C60}" type="presParOf" srcId="{4F4E0C6B-FE37-487E-9D86-9CF73C058807}" destId="{C99E5C3D-7D5D-4141-988B-211630F16CBB}" srcOrd="1" destOrd="0" presId="urn:microsoft.com/office/officeart/2005/8/layout/hierarchy2"/>
    <dgm:cxn modelId="{E42DFF5A-B5BD-40B5-9E5C-BF77A63DB672}" type="presParOf" srcId="{C99E5C3D-7D5D-4141-988B-211630F16CBB}" destId="{8BC35E59-4357-4F60-9BA5-79EEF26A38B8}" srcOrd="0" destOrd="0" presId="urn:microsoft.com/office/officeart/2005/8/layout/hierarchy2"/>
    <dgm:cxn modelId="{F3403A34-F075-44B9-8D53-787ED8D3CB51}" type="presParOf" srcId="{8BC35E59-4357-4F60-9BA5-79EEF26A38B8}" destId="{54F8785F-6ED7-4297-A40B-F4653F0DEDDB}" srcOrd="0" destOrd="0" presId="urn:microsoft.com/office/officeart/2005/8/layout/hierarchy2"/>
    <dgm:cxn modelId="{A754C399-BCDD-4B9A-AE68-07F9DA69F66D}" type="presParOf" srcId="{C99E5C3D-7D5D-4141-988B-211630F16CBB}" destId="{564ABF61-9C95-4118-BC62-A1470FE798A6}" srcOrd="1" destOrd="0" presId="urn:microsoft.com/office/officeart/2005/8/layout/hierarchy2"/>
    <dgm:cxn modelId="{AA5C438E-1C63-45B4-A12B-7F8CC3ED397B}" type="presParOf" srcId="{564ABF61-9C95-4118-BC62-A1470FE798A6}" destId="{12C97AE7-086A-4F9B-8F8A-707831975198}" srcOrd="0" destOrd="0" presId="urn:microsoft.com/office/officeart/2005/8/layout/hierarchy2"/>
    <dgm:cxn modelId="{F0367B3A-9CD0-42A8-AB43-8F42AF47498B}" type="presParOf" srcId="{564ABF61-9C95-4118-BC62-A1470FE798A6}" destId="{2F7AACBC-DBC5-49A4-9B7B-27CCCE35A77D}" srcOrd="1" destOrd="0" presId="urn:microsoft.com/office/officeart/2005/8/layout/hierarchy2"/>
    <dgm:cxn modelId="{E0F86442-6041-4272-AD98-9A150613D394}" type="presParOf" srcId="{2F7AACBC-DBC5-49A4-9B7B-27CCCE35A77D}" destId="{A5E332F3-9CF4-4396-B38B-24FC82DABC38}" srcOrd="0" destOrd="0" presId="urn:microsoft.com/office/officeart/2005/8/layout/hierarchy2"/>
    <dgm:cxn modelId="{CCDD3C6F-4E73-4A8C-84EE-7ACA8C26BFB0}" type="presParOf" srcId="{A5E332F3-9CF4-4396-B38B-24FC82DABC38}" destId="{2A85709A-886B-40A6-9D40-F9855A022ED4}" srcOrd="0" destOrd="0" presId="urn:microsoft.com/office/officeart/2005/8/layout/hierarchy2"/>
    <dgm:cxn modelId="{728FA97D-CB3D-4378-BEB5-3BC50AC75D3A}" type="presParOf" srcId="{2F7AACBC-DBC5-49A4-9B7B-27CCCE35A77D}" destId="{00827533-395B-43E4-A644-54A387E5F0F0}" srcOrd="1" destOrd="0" presId="urn:microsoft.com/office/officeart/2005/8/layout/hierarchy2"/>
    <dgm:cxn modelId="{7C424EF8-4658-4B8F-B748-A895DFA6AA6C}" type="presParOf" srcId="{00827533-395B-43E4-A644-54A387E5F0F0}" destId="{F070FAE4-1FC0-44C5-96C0-374A97BF3183}" srcOrd="0" destOrd="0" presId="urn:microsoft.com/office/officeart/2005/8/layout/hierarchy2"/>
    <dgm:cxn modelId="{CBBD71E9-9393-4AFE-BF17-6105C3BDA13D}" type="presParOf" srcId="{00827533-395B-43E4-A644-54A387E5F0F0}" destId="{6DA60D1C-2E5B-4970-B893-A5D0F838A295}" srcOrd="1" destOrd="0" presId="urn:microsoft.com/office/officeart/2005/8/layout/hierarchy2"/>
    <dgm:cxn modelId="{1732E680-E82E-41EA-9583-70D3B935ABA1}" type="presParOf" srcId="{C99E5C3D-7D5D-4141-988B-211630F16CBB}" destId="{E01A1900-AB01-461C-8564-D18366993344}" srcOrd="2" destOrd="0" presId="urn:microsoft.com/office/officeart/2005/8/layout/hierarchy2"/>
    <dgm:cxn modelId="{AA66F6DC-6CD5-4D2D-A918-5C50723583D7}" type="presParOf" srcId="{E01A1900-AB01-461C-8564-D18366993344}" destId="{ECD239B3-E6B3-45B4-842E-06510AF11C87}" srcOrd="0" destOrd="0" presId="urn:microsoft.com/office/officeart/2005/8/layout/hierarchy2"/>
    <dgm:cxn modelId="{9922291E-AA0D-4D79-A83D-3AD12E6451D6}" type="presParOf" srcId="{C99E5C3D-7D5D-4141-988B-211630F16CBB}" destId="{173E7E9A-36BD-4EBF-BE58-9564D56C021A}" srcOrd="3" destOrd="0" presId="urn:microsoft.com/office/officeart/2005/8/layout/hierarchy2"/>
    <dgm:cxn modelId="{3262C57A-2EE6-4A9E-A0D8-963E01751D21}" type="presParOf" srcId="{173E7E9A-36BD-4EBF-BE58-9564D56C021A}" destId="{B51D8F60-1DB5-4F2E-99A5-69604E7D4D5D}" srcOrd="0" destOrd="0" presId="urn:microsoft.com/office/officeart/2005/8/layout/hierarchy2"/>
    <dgm:cxn modelId="{78BA63C0-4E24-4063-854B-5CFC8EE44AA9}" type="presParOf" srcId="{173E7E9A-36BD-4EBF-BE58-9564D56C021A}" destId="{51103898-B87E-4E7C-BDC4-E30408346041}" srcOrd="1" destOrd="0" presId="urn:microsoft.com/office/officeart/2005/8/layout/hierarchy2"/>
    <dgm:cxn modelId="{E5BA0886-EC01-452F-803C-6116239AECAC}" type="presParOf" srcId="{51103898-B87E-4E7C-BDC4-E30408346041}" destId="{7E9322E6-A9E7-42D0-A0CD-76240DD729C3}" srcOrd="0" destOrd="0" presId="urn:microsoft.com/office/officeart/2005/8/layout/hierarchy2"/>
    <dgm:cxn modelId="{D87A6FC2-F39A-40E9-B224-B3C321E0F2C1}" type="presParOf" srcId="{7E9322E6-A9E7-42D0-A0CD-76240DD729C3}" destId="{B798EAD8-8531-495C-BC86-ABB412096E16}" srcOrd="0" destOrd="0" presId="urn:microsoft.com/office/officeart/2005/8/layout/hierarchy2"/>
    <dgm:cxn modelId="{787CC7FB-A2B0-49B5-86BC-8706C5D23333}" type="presParOf" srcId="{51103898-B87E-4E7C-BDC4-E30408346041}" destId="{AC7E5404-7ECD-438B-A4FC-75D7B7FEEA8F}" srcOrd="1" destOrd="0" presId="urn:microsoft.com/office/officeart/2005/8/layout/hierarchy2"/>
    <dgm:cxn modelId="{BE19260E-1DEB-4B23-8507-9C01B86B475A}" type="presParOf" srcId="{AC7E5404-7ECD-438B-A4FC-75D7B7FEEA8F}" destId="{E66B591F-4671-4777-908A-3927FE84B586}" srcOrd="0" destOrd="0" presId="urn:microsoft.com/office/officeart/2005/8/layout/hierarchy2"/>
    <dgm:cxn modelId="{42D7CD7E-5474-458C-BBA2-24721DA5065C}" type="presParOf" srcId="{AC7E5404-7ECD-438B-A4FC-75D7B7FEEA8F}" destId="{3A842245-B377-42C9-AA2E-E00AC047163B}" srcOrd="1" destOrd="0" presId="urn:microsoft.com/office/officeart/2005/8/layout/hierarchy2"/>
    <dgm:cxn modelId="{26BDFB2B-8981-4AA4-9E03-A6C7A5294E95}" type="presParOf" srcId="{51103898-B87E-4E7C-BDC4-E30408346041}" destId="{B7BAA9AE-BAC0-40E7-9D11-D5264760293C}" srcOrd="2" destOrd="0" presId="urn:microsoft.com/office/officeart/2005/8/layout/hierarchy2"/>
    <dgm:cxn modelId="{6155D091-AC55-43FA-9073-9F02B1DF6B58}" type="presParOf" srcId="{B7BAA9AE-BAC0-40E7-9D11-D5264760293C}" destId="{4EFD302B-1559-4F9D-948D-E42D513CAE11}" srcOrd="0" destOrd="0" presId="urn:microsoft.com/office/officeart/2005/8/layout/hierarchy2"/>
    <dgm:cxn modelId="{60C7DDBB-05F0-4B5B-9EB4-47349B0C3322}" type="presParOf" srcId="{51103898-B87E-4E7C-BDC4-E30408346041}" destId="{2A13E8C4-6C9E-4366-AFBD-3C5DA51C16E3}" srcOrd="3" destOrd="0" presId="urn:microsoft.com/office/officeart/2005/8/layout/hierarchy2"/>
    <dgm:cxn modelId="{BDA2599A-AA44-47F4-840C-86317E173466}" type="presParOf" srcId="{2A13E8C4-6C9E-4366-AFBD-3C5DA51C16E3}" destId="{B8568C6F-A56B-4BED-8A37-AA0E90959A3D}" srcOrd="0" destOrd="0" presId="urn:microsoft.com/office/officeart/2005/8/layout/hierarchy2"/>
    <dgm:cxn modelId="{2B355792-FFA6-476F-BE83-96DF675A0E0D}" type="presParOf" srcId="{2A13E8C4-6C9E-4366-AFBD-3C5DA51C16E3}" destId="{4D08F9FE-D455-4814-869C-DE500C11AED7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D42A77-8B38-4A56-A146-F10517BFCABC}" type="doc">
      <dgm:prSet loTypeId="urn:microsoft.com/office/officeart/2005/8/layout/process1" loCatId="process" qsTypeId="urn:microsoft.com/office/officeart/2005/8/quickstyle/simple3" qsCatId="simple" csTypeId="urn:microsoft.com/office/officeart/2005/8/colors/accent0_1" csCatId="mainScheme" phldr="1"/>
      <dgm:spPr/>
    </dgm:pt>
    <dgm:pt modelId="{24C10181-DEA6-45F2-8DA8-EEF1C1189E05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Estimulación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391422-956B-4157-9173-57CB0456C1DF}" type="parTrans" cxnId="{5B224898-AF28-4787-BDA0-F41BFC2E50B4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0A5E4D-6290-40EF-AF5B-9374C48C3C6C}" type="sibTrans" cxnId="{5B224898-AF28-4787-BDA0-F41BFC2E50B4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A36EFA-9CA9-4D24-8C41-24BF3ADF84CB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Respuesta inmunológica adaptativa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15E0D6-D6B8-4D9C-A33F-11B8AA8DCD04}" type="parTrans" cxnId="{9AB1AFAB-98D4-4974-A8B0-4855C17A897D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4BB6ED-8392-4C4A-A95D-91F5CC324B63}" type="sibTrans" cxnId="{9AB1AFAB-98D4-4974-A8B0-4855C17A897D}">
      <dgm:prSet custT="1"/>
      <dgm:spPr/>
      <dgm:t>
        <a:bodyPr/>
        <a:lstStyle/>
        <a:p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572F9D-D3C6-4DEF-99DE-90C0720C2306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Humoral (Memoria y especificidad)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3C6D77-7530-4AF1-BA11-79E9708E5AF2}" type="parTrans" cxnId="{5440D977-5DBF-40E0-A745-DDF0233706C8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DF8548-F339-4760-BD71-2CA9552E4D1E}" type="sibTrans" cxnId="{5440D977-5DBF-40E0-A745-DDF0233706C8}">
      <dgm:prSet/>
      <dgm:spPr/>
      <dgm:t>
        <a:bodyPr/>
        <a:lstStyle/>
        <a:p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EE8D47-2479-428A-8F6A-B111758AA422}" type="pres">
      <dgm:prSet presAssocID="{CFD42A77-8B38-4A56-A146-F10517BFCABC}" presName="Name0" presStyleCnt="0">
        <dgm:presLayoutVars>
          <dgm:dir/>
          <dgm:resizeHandles val="exact"/>
        </dgm:presLayoutVars>
      </dgm:prSet>
      <dgm:spPr/>
    </dgm:pt>
    <dgm:pt modelId="{837A9844-D213-4DDA-928D-FC4E7C927241}" type="pres">
      <dgm:prSet presAssocID="{24C10181-DEA6-45F2-8DA8-EEF1C1189E0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FDEFED-F889-463F-AB1C-88F0B4A7EF86}" type="pres">
      <dgm:prSet presAssocID="{720A5E4D-6290-40EF-AF5B-9374C48C3C6C}" presName="sibTrans" presStyleLbl="sibTrans2D1" presStyleIdx="0" presStyleCnt="2"/>
      <dgm:spPr/>
      <dgm:t>
        <a:bodyPr/>
        <a:lstStyle/>
        <a:p>
          <a:endParaRPr lang="es-EC"/>
        </a:p>
      </dgm:t>
    </dgm:pt>
    <dgm:pt modelId="{23224BEA-4D8C-4F4D-8472-6CC1199FBFBA}" type="pres">
      <dgm:prSet presAssocID="{720A5E4D-6290-40EF-AF5B-9374C48C3C6C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D3495C31-DE6F-42B1-83D8-0A6B7D2AB8BF}" type="pres">
      <dgm:prSet presAssocID="{4CA36EFA-9CA9-4D24-8C41-24BF3ADF84C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710586-7ADF-4F7F-ACDE-B7F9F1C4ADF2}" type="pres">
      <dgm:prSet presAssocID="{5D4BB6ED-8392-4C4A-A95D-91F5CC324B63}" presName="sibTrans" presStyleLbl="sibTrans2D1" presStyleIdx="1" presStyleCnt="2"/>
      <dgm:spPr/>
      <dgm:t>
        <a:bodyPr/>
        <a:lstStyle/>
        <a:p>
          <a:endParaRPr lang="es-EC"/>
        </a:p>
      </dgm:t>
    </dgm:pt>
    <dgm:pt modelId="{904E25C5-4C49-4988-8663-8EDF06EA750A}" type="pres">
      <dgm:prSet presAssocID="{5D4BB6ED-8392-4C4A-A95D-91F5CC324B63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8FF8ECE2-9E3D-40E8-B307-611D4EE2B6ED}" type="pres">
      <dgm:prSet presAssocID="{6C572F9D-D3C6-4DEF-99DE-90C0720C230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440D977-5DBF-40E0-A745-DDF0233706C8}" srcId="{CFD42A77-8B38-4A56-A146-F10517BFCABC}" destId="{6C572F9D-D3C6-4DEF-99DE-90C0720C2306}" srcOrd="2" destOrd="0" parTransId="{433C6D77-7530-4AF1-BA11-79E9708E5AF2}" sibTransId="{D5DF8548-F339-4760-BD71-2CA9552E4D1E}"/>
    <dgm:cxn modelId="{128ACB04-7EDB-486B-9D11-DBDF77D7B1CA}" type="presOf" srcId="{720A5E4D-6290-40EF-AF5B-9374C48C3C6C}" destId="{7CFDEFED-F889-463F-AB1C-88F0B4A7EF86}" srcOrd="0" destOrd="0" presId="urn:microsoft.com/office/officeart/2005/8/layout/process1"/>
    <dgm:cxn modelId="{81C2F746-FF9D-42BB-B4D7-BA17F8045693}" type="presOf" srcId="{4CA36EFA-9CA9-4D24-8C41-24BF3ADF84CB}" destId="{D3495C31-DE6F-42B1-83D8-0A6B7D2AB8BF}" srcOrd="0" destOrd="0" presId="urn:microsoft.com/office/officeart/2005/8/layout/process1"/>
    <dgm:cxn modelId="{7A02C800-E7AA-4C46-81AD-B2603E40466E}" type="presOf" srcId="{5D4BB6ED-8392-4C4A-A95D-91F5CC324B63}" destId="{7B710586-7ADF-4F7F-ACDE-B7F9F1C4ADF2}" srcOrd="0" destOrd="0" presId="urn:microsoft.com/office/officeart/2005/8/layout/process1"/>
    <dgm:cxn modelId="{7B87D30E-F519-430D-9150-B0FEAA63AE8E}" type="presOf" srcId="{5D4BB6ED-8392-4C4A-A95D-91F5CC324B63}" destId="{904E25C5-4C49-4988-8663-8EDF06EA750A}" srcOrd="1" destOrd="0" presId="urn:microsoft.com/office/officeart/2005/8/layout/process1"/>
    <dgm:cxn modelId="{5B224898-AF28-4787-BDA0-F41BFC2E50B4}" srcId="{CFD42A77-8B38-4A56-A146-F10517BFCABC}" destId="{24C10181-DEA6-45F2-8DA8-EEF1C1189E05}" srcOrd="0" destOrd="0" parTransId="{91391422-956B-4157-9173-57CB0456C1DF}" sibTransId="{720A5E4D-6290-40EF-AF5B-9374C48C3C6C}"/>
    <dgm:cxn modelId="{6CA93B99-B476-4A79-826D-BB59460F48CB}" type="presOf" srcId="{24C10181-DEA6-45F2-8DA8-EEF1C1189E05}" destId="{837A9844-D213-4DDA-928D-FC4E7C927241}" srcOrd="0" destOrd="0" presId="urn:microsoft.com/office/officeart/2005/8/layout/process1"/>
    <dgm:cxn modelId="{9AB1AFAB-98D4-4974-A8B0-4855C17A897D}" srcId="{CFD42A77-8B38-4A56-A146-F10517BFCABC}" destId="{4CA36EFA-9CA9-4D24-8C41-24BF3ADF84CB}" srcOrd="1" destOrd="0" parTransId="{CE15E0D6-D6B8-4D9C-A33F-11B8AA8DCD04}" sibTransId="{5D4BB6ED-8392-4C4A-A95D-91F5CC324B63}"/>
    <dgm:cxn modelId="{FFC240AF-9482-4CE7-A40A-93E9BA135100}" type="presOf" srcId="{720A5E4D-6290-40EF-AF5B-9374C48C3C6C}" destId="{23224BEA-4D8C-4F4D-8472-6CC1199FBFBA}" srcOrd="1" destOrd="0" presId="urn:microsoft.com/office/officeart/2005/8/layout/process1"/>
    <dgm:cxn modelId="{854289A2-6B2E-4596-B41E-1A4DBBE6ADC1}" type="presOf" srcId="{CFD42A77-8B38-4A56-A146-F10517BFCABC}" destId="{0FEE8D47-2479-428A-8F6A-B111758AA422}" srcOrd="0" destOrd="0" presId="urn:microsoft.com/office/officeart/2005/8/layout/process1"/>
    <dgm:cxn modelId="{2C0061EC-B1C6-46E4-9C14-9D71B09DD4FC}" type="presOf" srcId="{6C572F9D-D3C6-4DEF-99DE-90C0720C2306}" destId="{8FF8ECE2-9E3D-40E8-B307-611D4EE2B6ED}" srcOrd="0" destOrd="0" presId="urn:microsoft.com/office/officeart/2005/8/layout/process1"/>
    <dgm:cxn modelId="{8A043CD1-6C15-46A6-9B0A-5D66216BE30F}" type="presParOf" srcId="{0FEE8D47-2479-428A-8F6A-B111758AA422}" destId="{837A9844-D213-4DDA-928D-FC4E7C927241}" srcOrd="0" destOrd="0" presId="urn:microsoft.com/office/officeart/2005/8/layout/process1"/>
    <dgm:cxn modelId="{1FFC1720-6A65-4AA0-B101-CF9A47888FAD}" type="presParOf" srcId="{0FEE8D47-2479-428A-8F6A-B111758AA422}" destId="{7CFDEFED-F889-463F-AB1C-88F0B4A7EF86}" srcOrd="1" destOrd="0" presId="urn:microsoft.com/office/officeart/2005/8/layout/process1"/>
    <dgm:cxn modelId="{317F2085-D4FE-46EC-951E-A76C57BD59FC}" type="presParOf" srcId="{7CFDEFED-F889-463F-AB1C-88F0B4A7EF86}" destId="{23224BEA-4D8C-4F4D-8472-6CC1199FBFBA}" srcOrd="0" destOrd="0" presId="urn:microsoft.com/office/officeart/2005/8/layout/process1"/>
    <dgm:cxn modelId="{C9E5C706-645B-43CE-B187-6EF490D30835}" type="presParOf" srcId="{0FEE8D47-2479-428A-8F6A-B111758AA422}" destId="{D3495C31-DE6F-42B1-83D8-0A6B7D2AB8BF}" srcOrd="2" destOrd="0" presId="urn:microsoft.com/office/officeart/2005/8/layout/process1"/>
    <dgm:cxn modelId="{3C2FD852-86F9-43FD-8E0F-BAFDF46C8C21}" type="presParOf" srcId="{0FEE8D47-2479-428A-8F6A-B111758AA422}" destId="{7B710586-7ADF-4F7F-ACDE-B7F9F1C4ADF2}" srcOrd="3" destOrd="0" presId="urn:microsoft.com/office/officeart/2005/8/layout/process1"/>
    <dgm:cxn modelId="{2F2D03F1-15CA-4CAD-8147-DF3F6DD00200}" type="presParOf" srcId="{7B710586-7ADF-4F7F-ACDE-B7F9F1C4ADF2}" destId="{904E25C5-4C49-4988-8663-8EDF06EA750A}" srcOrd="0" destOrd="0" presId="urn:microsoft.com/office/officeart/2005/8/layout/process1"/>
    <dgm:cxn modelId="{B3FDEB3C-A69E-4EAC-87BF-9709C65D3C18}" type="presParOf" srcId="{0FEE8D47-2479-428A-8F6A-B111758AA422}" destId="{8FF8ECE2-9E3D-40E8-B307-611D4EE2B6E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9EA442-9914-425B-A7F0-79BE78992C81}" type="doc">
      <dgm:prSet loTypeId="urn:microsoft.com/office/officeart/2005/8/layout/l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6CB2F7FE-8774-44BE-B985-85A630561113}">
      <dgm:prSet phldrT="[Texto]" custT="1"/>
      <dgm:spPr/>
      <dgm:t>
        <a:bodyPr/>
        <a:lstStyle/>
        <a:p>
          <a:r>
            <a:rPr lang="es-EC" sz="7200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es-EC" sz="7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B45727-3A20-4274-A23D-2E2E9CC0CDC3}" type="parTrans" cxnId="{C6897720-3155-43BA-A959-6C300E4F737C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88AA80-916E-4B7F-B61B-C9779975FBF3}" type="sibTrans" cxnId="{C6897720-3155-43BA-A959-6C300E4F737C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2ADE25-CB48-4699-894D-3A907502A612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Respuesta innata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B05908-9F78-42D2-BE7B-F0CD87B50FB8}" type="parTrans" cxnId="{92C2F95F-D821-483C-94A4-A330FCC2A808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C612B3-F360-466C-824C-F58AB7C3499B}" type="sibTrans" cxnId="{92C2F95F-D821-483C-94A4-A330FCC2A808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1871FB-2974-4397-9E5B-75F789F93E8C}">
      <dgm:prSet phldrT="[Texto]" custT="1"/>
      <dgm:spPr/>
      <dgm:t>
        <a:bodyPr/>
        <a:lstStyle/>
        <a:p>
          <a:r>
            <a:rPr lang="es-EC" sz="7200" dirty="0" smtClean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es-EC" sz="7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CD8C56-EEFA-4B6B-9A57-772FDA8B989F}" type="parTrans" cxnId="{A3810962-2D9F-485C-98FB-3B37F380C2C5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EC79EF-135A-4DB3-93B5-F72754E53536}" type="sibTrans" cxnId="{A3810962-2D9F-485C-98FB-3B37F380C2C5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136BB2-5E12-4E83-812F-E1BDA48A0874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Respuesta adaptativa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F7AC56-D6C8-450E-B38C-5A5B10D0A6E3}" type="parTrans" cxnId="{920FA8F3-54BF-4230-A73A-7E4E9268F488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B60FB-56CB-492E-B666-5B4743A6B6E7}" type="sibTrans" cxnId="{920FA8F3-54BF-4230-A73A-7E4E9268F488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03A79F-A80D-47B7-AF21-8FED6B59BDFB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Macrófagos, Natural Killer, Linfocitos T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A67545-FB35-4E3A-939E-E6CC6E8EB458}" type="parTrans" cxnId="{2A94FD6F-B332-4026-A32A-02AF38B1CBE6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2D634C-C280-4700-9618-58FA7C7AFF56}" type="sibTrans" cxnId="{2A94FD6F-B332-4026-A32A-02AF38B1CBE6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171392-E15C-4957-8550-19B072B03CF5}">
      <dgm:prSet phldrT="[Texto]" custT="1"/>
      <dgm:spPr/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Procesamiento de antígenos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28AE34-6404-4038-9F1E-E8A11CDAC9C1}" type="parTrans" cxnId="{1D16F5F0-EEFA-407A-98D1-15DCD044A7BF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32741-FFAE-4B84-826B-DC76F8FD9430}" type="sibTrans" cxnId="{1D16F5F0-EEFA-407A-98D1-15DCD044A7BF}">
      <dgm:prSet/>
      <dgm:spPr/>
      <dgm:t>
        <a:bodyPr/>
        <a:lstStyle/>
        <a:p>
          <a:endParaRPr lang="es-EC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1B8461-2CC1-4267-B3B9-93DE72E28D10}">
      <dgm:prSet phldrT="[Texto]" custT="1"/>
      <dgm:spPr/>
      <dgm:t>
        <a:bodyPr/>
        <a:lstStyle/>
        <a:p>
          <a:r>
            <a:rPr lang="es-EC" sz="7200" dirty="0" smtClean="0">
              <a:latin typeface="Arial" panose="020B0604020202020204" pitchFamily="34" charset="0"/>
              <a:cs typeface="Arial" panose="020B0604020202020204" pitchFamily="34" charset="0"/>
            </a:rPr>
            <a:t>3 </a:t>
          </a:r>
          <a:endParaRPr lang="es-EC" sz="7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31C70-6A57-4421-817A-6744B856D4DF}" type="parTrans" cxnId="{95242209-AB24-4C57-8CD3-16EF3AADA91C}">
      <dgm:prSet/>
      <dgm:spPr/>
      <dgm:t>
        <a:bodyPr/>
        <a:lstStyle/>
        <a:p>
          <a:endParaRPr lang="es-EC" sz="2400"/>
        </a:p>
      </dgm:t>
    </dgm:pt>
    <dgm:pt modelId="{3AF7F131-F0F9-4336-A382-CD8A497A6596}" type="sibTrans" cxnId="{95242209-AB24-4C57-8CD3-16EF3AADA91C}">
      <dgm:prSet/>
      <dgm:spPr/>
      <dgm:t>
        <a:bodyPr/>
        <a:lstStyle/>
        <a:p>
          <a:endParaRPr lang="es-EC" sz="2400"/>
        </a:p>
      </dgm:t>
    </dgm:pt>
    <dgm:pt modelId="{8CA67ECF-2D2C-4C46-BD23-A243E759D83F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Maduración folículo ovárico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9AF9B2-8145-444A-8405-CEDE37B2BEA9}" type="parTrans" cxnId="{385DF455-513E-40FB-8C2E-1201A6C042F9}">
      <dgm:prSet/>
      <dgm:spPr/>
      <dgm:t>
        <a:bodyPr/>
        <a:lstStyle/>
        <a:p>
          <a:endParaRPr lang="es-EC" sz="2400"/>
        </a:p>
      </dgm:t>
    </dgm:pt>
    <dgm:pt modelId="{CE5B5BEC-9C91-4506-BED8-19AFB6FBA5CC}" type="sibTrans" cxnId="{385DF455-513E-40FB-8C2E-1201A6C042F9}">
      <dgm:prSet/>
      <dgm:spPr/>
      <dgm:t>
        <a:bodyPr/>
        <a:lstStyle/>
        <a:p>
          <a:endParaRPr lang="es-EC" sz="2400"/>
        </a:p>
      </dgm:t>
    </dgm:pt>
    <dgm:pt modelId="{2FC9D163-DE71-4ED3-B720-858D0D068CD0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Transferencia de IgY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0887B9-04DF-4AFC-BE6A-5E0CB2ED1B32}" type="parTrans" cxnId="{BF158B4B-391D-4484-A322-A0B5258351D1}">
      <dgm:prSet/>
      <dgm:spPr/>
      <dgm:t>
        <a:bodyPr/>
        <a:lstStyle/>
        <a:p>
          <a:endParaRPr lang="es-EC" sz="2400"/>
        </a:p>
      </dgm:t>
    </dgm:pt>
    <dgm:pt modelId="{647CE5FB-744B-4878-8E2D-73CB095B8F6D}" type="sibTrans" cxnId="{BF158B4B-391D-4484-A322-A0B5258351D1}">
      <dgm:prSet/>
      <dgm:spPr/>
      <dgm:t>
        <a:bodyPr/>
        <a:lstStyle/>
        <a:p>
          <a:endParaRPr lang="es-EC" sz="2400"/>
        </a:p>
      </dgm:t>
    </dgm:pt>
    <dgm:pt modelId="{BE753C36-F039-439F-9E8A-8626E2075AAD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Ovoposición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1E4F53-D6C3-4960-AAAA-AED4A241F86E}" type="parTrans" cxnId="{EF72768E-3A80-4690-9D5A-892D4D8C44BB}">
      <dgm:prSet/>
      <dgm:spPr/>
      <dgm:t>
        <a:bodyPr/>
        <a:lstStyle/>
        <a:p>
          <a:endParaRPr lang="es-EC" sz="2400"/>
        </a:p>
      </dgm:t>
    </dgm:pt>
    <dgm:pt modelId="{58260948-C43A-4C19-8754-C6EB0BCD934F}" type="sibTrans" cxnId="{EF72768E-3A80-4690-9D5A-892D4D8C44BB}">
      <dgm:prSet/>
      <dgm:spPr/>
      <dgm:t>
        <a:bodyPr/>
        <a:lstStyle/>
        <a:p>
          <a:endParaRPr lang="es-EC" sz="2400"/>
        </a:p>
      </dgm:t>
    </dgm:pt>
    <dgm:pt modelId="{6F50602D-4E5B-493D-A6BC-DA0C064F383C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IgM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C6CC67-93B5-4745-8C5D-E45FE29FE647}" type="parTrans" cxnId="{A5C80142-7108-4B65-A0D9-02C8186DA8F6}">
      <dgm:prSet/>
      <dgm:spPr/>
      <dgm:t>
        <a:bodyPr/>
        <a:lstStyle/>
        <a:p>
          <a:endParaRPr lang="es-EC" sz="2400"/>
        </a:p>
      </dgm:t>
    </dgm:pt>
    <dgm:pt modelId="{A4EFF069-2D7D-4B1A-AAF3-F6031A70F578}" type="sibTrans" cxnId="{A5C80142-7108-4B65-A0D9-02C8186DA8F6}">
      <dgm:prSet/>
      <dgm:spPr/>
      <dgm:t>
        <a:bodyPr/>
        <a:lstStyle/>
        <a:p>
          <a:endParaRPr lang="es-EC" sz="2400"/>
        </a:p>
      </dgm:t>
    </dgm:pt>
    <dgm:pt modelId="{A8B545AC-F510-4BE4-B65B-2B229DF72386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IgY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41511E-76D7-4778-9CC7-1AE2EB63876D}" type="parTrans" cxnId="{5E79DA02-D1D0-44C9-8AF8-0FFA6AC70DAD}">
      <dgm:prSet/>
      <dgm:spPr/>
      <dgm:t>
        <a:bodyPr/>
        <a:lstStyle/>
        <a:p>
          <a:endParaRPr lang="es-EC" sz="2400"/>
        </a:p>
      </dgm:t>
    </dgm:pt>
    <dgm:pt modelId="{7AB136DE-0F74-487F-999B-B129A1FD1CD9}" type="sibTrans" cxnId="{5E79DA02-D1D0-44C9-8AF8-0FFA6AC70DAD}">
      <dgm:prSet/>
      <dgm:spPr/>
      <dgm:t>
        <a:bodyPr/>
        <a:lstStyle/>
        <a:p>
          <a:endParaRPr lang="es-EC" sz="2400"/>
        </a:p>
      </dgm:t>
    </dgm:pt>
    <dgm:pt modelId="{C3E35A36-57EF-4ADC-897F-1CD33A4C9AC9}" type="pres">
      <dgm:prSet presAssocID="{A99EA442-9914-425B-A7F0-79BE78992C8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9FB4425-301D-4A56-BC43-87DBF6C18105}" type="pres">
      <dgm:prSet presAssocID="{6CB2F7FE-8774-44BE-B985-85A630561113}" presName="horFlow" presStyleCnt="0"/>
      <dgm:spPr/>
    </dgm:pt>
    <dgm:pt modelId="{E33A5D21-304B-42B6-8D0E-6D6937632F9E}" type="pres">
      <dgm:prSet presAssocID="{6CB2F7FE-8774-44BE-B985-85A630561113}" presName="bigChev" presStyleLbl="node1" presStyleIdx="0" presStyleCnt="3"/>
      <dgm:spPr/>
      <dgm:t>
        <a:bodyPr/>
        <a:lstStyle/>
        <a:p>
          <a:endParaRPr lang="es-EC"/>
        </a:p>
      </dgm:t>
    </dgm:pt>
    <dgm:pt modelId="{98703F8A-4F5E-4B62-9FD3-4B5C378312B2}" type="pres">
      <dgm:prSet presAssocID="{4DB05908-9F78-42D2-BE7B-F0CD87B50FB8}" presName="parTrans" presStyleCnt="0"/>
      <dgm:spPr/>
    </dgm:pt>
    <dgm:pt modelId="{FF5061A7-8F00-477D-BC43-ADB1FA613292}" type="pres">
      <dgm:prSet presAssocID="{662ADE25-CB48-4699-894D-3A907502A612}" presName="node" presStyleLbl="align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6AD54B-C9C9-4D09-8659-8C2FF134E206}" type="pres">
      <dgm:prSet presAssocID="{CEC612B3-F360-466C-824C-F58AB7C3499B}" presName="sibTrans" presStyleCnt="0"/>
      <dgm:spPr/>
    </dgm:pt>
    <dgm:pt modelId="{1FC15AD3-93F1-4181-8645-3C12F68BC873}" type="pres">
      <dgm:prSet presAssocID="{E903A79F-A80D-47B7-AF21-8FED6B59BDFB}" presName="node" presStyleLbl="align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9BC62E-0012-43B9-83A1-94A44D5ED236}" type="pres">
      <dgm:prSet presAssocID="{E42D634C-C280-4700-9618-58FA7C7AFF56}" presName="sibTrans" presStyleCnt="0"/>
      <dgm:spPr/>
    </dgm:pt>
    <dgm:pt modelId="{C3AD64BE-4AD7-4CF0-ACB5-A40C9391183E}" type="pres">
      <dgm:prSet presAssocID="{6F50602D-4E5B-493D-A6BC-DA0C064F383C}" presName="node" presStyleLbl="align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78411E-F2FA-4775-8B1B-03C748466972}" type="pres">
      <dgm:prSet presAssocID="{6CB2F7FE-8774-44BE-B985-85A630561113}" presName="vSp" presStyleCnt="0"/>
      <dgm:spPr/>
    </dgm:pt>
    <dgm:pt modelId="{80A946F7-D2DE-4CA1-BB54-A42489A5B070}" type="pres">
      <dgm:prSet presAssocID="{581871FB-2974-4397-9E5B-75F789F93E8C}" presName="horFlow" presStyleCnt="0"/>
      <dgm:spPr/>
    </dgm:pt>
    <dgm:pt modelId="{B3964ABB-727E-489C-B6ED-0053F4F055B2}" type="pres">
      <dgm:prSet presAssocID="{581871FB-2974-4397-9E5B-75F789F93E8C}" presName="bigChev" presStyleLbl="node1" presStyleIdx="1" presStyleCnt="3"/>
      <dgm:spPr/>
      <dgm:t>
        <a:bodyPr/>
        <a:lstStyle/>
        <a:p>
          <a:endParaRPr lang="es-EC"/>
        </a:p>
      </dgm:t>
    </dgm:pt>
    <dgm:pt modelId="{CBD0EECF-1334-4C04-BA5F-E97A94E85A9D}" type="pres">
      <dgm:prSet presAssocID="{B6F7AC56-D6C8-450E-B38C-5A5B10D0A6E3}" presName="parTrans" presStyleCnt="0"/>
      <dgm:spPr/>
    </dgm:pt>
    <dgm:pt modelId="{D8FD615B-3626-41FF-865C-440DF56DAFAB}" type="pres">
      <dgm:prSet presAssocID="{E2136BB2-5E12-4E83-812F-E1BDA48A0874}" presName="node" presStyleLbl="align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59346A-4B75-425C-972B-B9753D04A48C}" type="pres">
      <dgm:prSet presAssocID="{163B60FB-56CB-492E-B666-5B4743A6B6E7}" presName="sibTrans" presStyleCnt="0"/>
      <dgm:spPr/>
    </dgm:pt>
    <dgm:pt modelId="{6C9CF18F-32F8-4CC2-A9A9-510027DDFB04}" type="pres">
      <dgm:prSet presAssocID="{3F171392-E15C-4957-8550-19B072B03CF5}" presName="node" presStyleLbl="align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FACCCF-D4F1-46EC-ABD3-AE1FE297BB8A}" type="pres">
      <dgm:prSet presAssocID="{91632741-FFAE-4B84-826B-DC76F8FD9430}" presName="sibTrans" presStyleCnt="0"/>
      <dgm:spPr/>
    </dgm:pt>
    <dgm:pt modelId="{D2535E2E-8366-4476-ABAF-16A865A20097}" type="pres">
      <dgm:prSet presAssocID="{A8B545AC-F510-4BE4-B65B-2B229DF72386}" presName="node" presStyleLbl="align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93FA22-2348-47D6-BA3F-8C4E3D34DFB4}" type="pres">
      <dgm:prSet presAssocID="{581871FB-2974-4397-9E5B-75F789F93E8C}" presName="vSp" presStyleCnt="0"/>
      <dgm:spPr/>
    </dgm:pt>
    <dgm:pt modelId="{9C39D907-AE15-4123-BD38-441D0B22D0BC}" type="pres">
      <dgm:prSet presAssocID="{0E1B8461-2CC1-4267-B3B9-93DE72E28D10}" presName="horFlow" presStyleCnt="0"/>
      <dgm:spPr/>
    </dgm:pt>
    <dgm:pt modelId="{86CC00BF-C48F-47A1-80F1-EACABB47764B}" type="pres">
      <dgm:prSet presAssocID="{0E1B8461-2CC1-4267-B3B9-93DE72E28D10}" presName="bigChev" presStyleLbl="node1" presStyleIdx="2" presStyleCnt="3"/>
      <dgm:spPr/>
      <dgm:t>
        <a:bodyPr/>
        <a:lstStyle/>
        <a:p>
          <a:endParaRPr lang="es-EC"/>
        </a:p>
      </dgm:t>
    </dgm:pt>
    <dgm:pt modelId="{441E6C51-03D7-49E4-A014-F840F08AC7EB}" type="pres">
      <dgm:prSet presAssocID="{3F9AF9B2-8145-444A-8405-CEDE37B2BEA9}" presName="parTrans" presStyleCnt="0"/>
      <dgm:spPr/>
    </dgm:pt>
    <dgm:pt modelId="{5EFBF851-FA4C-431D-8076-76B68A07D33B}" type="pres">
      <dgm:prSet presAssocID="{8CA67ECF-2D2C-4C46-BD23-A243E759D83F}" presName="node" presStyleLbl="align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9630C5-A8BC-4719-96A3-55048FB71C68}" type="pres">
      <dgm:prSet presAssocID="{CE5B5BEC-9C91-4506-BED8-19AFB6FBA5CC}" presName="sibTrans" presStyleCnt="0"/>
      <dgm:spPr/>
    </dgm:pt>
    <dgm:pt modelId="{98F2A9CE-021B-424D-9701-F9EA6A979378}" type="pres">
      <dgm:prSet presAssocID="{2FC9D163-DE71-4ED3-B720-858D0D068CD0}" presName="node" presStyleLbl="align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1E966B-E2C1-44FA-A5AE-AB41C952EDED}" type="pres">
      <dgm:prSet presAssocID="{647CE5FB-744B-4878-8E2D-73CB095B8F6D}" presName="sibTrans" presStyleCnt="0"/>
      <dgm:spPr/>
    </dgm:pt>
    <dgm:pt modelId="{84D09873-7AEF-442A-912F-DDAB03EAB019}" type="pres">
      <dgm:prSet presAssocID="{BE753C36-F039-439F-9E8A-8626E2075AAD}" presName="node" presStyleLbl="align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3810962-2D9F-485C-98FB-3B37F380C2C5}" srcId="{A99EA442-9914-425B-A7F0-79BE78992C81}" destId="{581871FB-2974-4397-9E5B-75F789F93E8C}" srcOrd="1" destOrd="0" parTransId="{ECCD8C56-EEFA-4B6B-9A57-772FDA8B989F}" sibTransId="{9CEC79EF-135A-4DB3-93B5-F72754E53536}"/>
    <dgm:cxn modelId="{ACE1D5AB-3B8A-40C3-B228-2DB6C2070D69}" type="presOf" srcId="{E903A79F-A80D-47B7-AF21-8FED6B59BDFB}" destId="{1FC15AD3-93F1-4181-8645-3C12F68BC873}" srcOrd="0" destOrd="0" presId="urn:microsoft.com/office/officeart/2005/8/layout/lProcess3"/>
    <dgm:cxn modelId="{63216E1D-AEDF-4E97-8011-4912E9159E99}" type="presOf" srcId="{0E1B8461-2CC1-4267-B3B9-93DE72E28D10}" destId="{86CC00BF-C48F-47A1-80F1-EACABB47764B}" srcOrd="0" destOrd="0" presId="urn:microsoft.com/office/officeart/2005/8/layout/lProcess3"/>
    <dgm:cxn modelId="{97BAA965-E7B5-47F0-B3DF-9D98EB4365A2}" type="presOf" srcId="{A99EA442-9914-425B-A7F0-79BE78992C81}" destId="{C3E35A36-57EF-4ADC-897F-1CD33A4C9AC9}" srcOrd="0" destOrd="0" presId="urn:microsoft.com/office/officeart/2005/8/layout/lProcess3"/>
    <dgm:cxn modelId="{2A94FD6F-B332-4026-A32A-02AF38B1CBE6}" srcId="{6CB2F7FE-8774-44BE-B985-85A630561113}" destId="{E903A79F-A80D-47B7-AF21-8FED6B59BDFB}" srcOrd="1" destOrd="0" parTransId="{BDA67545-FB35-4E3A-939E-E6CC6E8EB458}" sibTransId="{E42D634C-C280-4700-9618-58FA7C7AFF56}"/>
    <dgm:cxn modelId="{920FA8F3-54BF-4230-A73A-7E4E9268F488}" srcId="{581871FB-2974-4397-9E5B-75F789F93E8C}" destId="{E2136BB2-5E12-4E83-812F-E1BDA48A0874}" srcOrd="0" destOrd="0" parTransId="{B6F7AC56-D6C8-450E-B38C-5A5B10D0A6E3}" sibTransId="{163B60FB-56CB-492E-B666-5B4743A6B6E7}"/>
    <dgm:cxn modelId="{2D98A415-D02E-4E35-A398-629FA388BF6E}" type="presOf" srcId="{6F50602D-4E5B-493D-A6BC-DA0C064F383C}" destId="{C3AD64BE-4AD7-4CF0-ACB5-A40C9391183E}" srcOrd="0" destOrd="0" presId="urn:microsoft.com/office/officeart/2005/8/layout/lProcess3"/>
    <dgm:cxn modelId="{1D16F5F0-EEFA-407A-98D1-15DCD044A7BF}" srcId="{581871FB-2974-4397-9E5B-75F789F93E8C}" destId="{3F171392-E15C-4957-8550-19B072B03CF5}" srcOrd="1" destOrd="0" parTransId="{9428AE34-6404-4038-9F1E-E8A11CDAC9C1}" sibTransId="{91632741-FFAE-4B84-826B-DC76F8FD9430}"/>
    <dgm:cxn modelId="{95242209-AB24-4C57-8CD3-16EF3AADA91C}" srcId="{A99EA442-9914-425B-A7F0-79BE78992C81}" destId="{0E1B8461-2CC1-4267-B3B9-93DE72E28D10}" srcOrd="2" destOrd="0" parTransId="{28E31C70-6A57-4421-817A-6744B856D4DF}" sibTransId="{3AF7F131-F0F9-4336-A382-CD8A497A6596}"/>
    <dgm:cxn modelId="{BF158B4B-391D-4484-A322-A0B5258351D1}" srcId="{0E1B8461-2CC1-4267-B3B9-93DE72E28D10}" destId="{2FC9D163-DE71-4ED3-B720-858D0D068CD0}" srcOrd="1" destOrd="0" parTransId="{F40887B9-04DF-4AFC-BE6A-5E0CB2ED1B32}" sibTransId="{647CE5FB-744B-4878-8E2D-73CB095B8F6D}"/>
    <dgm:cxn modelId="{DD35F2B6-18D2-4FCF-BB84-2696D6132839}" type="presOf" srcId="{2FC9D163-DE71-4ED3-B720-858D0D068CD0}" destId="{98F2A9CE-021B-424D-9701-F9EA6A979378}" srcOrd="0" destOrd="0" presId="urn:microsoft.com/office/officeart/2005/8/layout/lProcess3"/>
    <dgm:cxn modelId="{8938DC00-2451-439C-951B-7BA0AE793247}" type="presOf" srcId="{8CA67ECF-2D2C-4C46-BD23-A243E759D83F}" destId="{5EFBF851-FA4C-431D-8076-76B68A07D33B}" srcOrd="0" destOrd="0" presId="urn:microsoft.com/office/officeart/2005/8/layout/lProcess3"/>
    <dgm:cxn modelId="{3CB174C6-5A2C-49C0-BC1E-D9027825CBA3}" type="presOf" srcId="{6CB2F7FE-8774-44BE-B985-85A630561113}" destId="{E33A5D21-304B-42B6-8D0E-6D6937632F9E}" srcOrd="0" destOrd="0" presId="urn:microsoft.com/office/officeart/2005/8/layout/lProcess3"/>
    <dgm:cxn modelId="{277B975B-1DD9-4902-8280-A0D1C04DE123}" type="presOf" srcId="{662ADE25-CB48-4699-894D-3A907502A612}" destId="{FF5061A7-8F00-477D-BC43-ADB1FA613292}" srcOrd="0" destOrd="0" presId="urn:microsoft.com/office/officeart/2005/8/layout/lProcess3"/>
    <dgm:cxn modelId="{9265E8FB-6181-4F20-8454-205E3B16574F}" type="presOf" srcId="{A8B545AC-F510-4BE4-B65B-2B229DF72386}" destId="{D2535E2E-8366-4476-ABAF-16A865A20097}" srcOrd="0" destOrd="0" presId="urn:microsoft.com/office/officeart/2005/8/layout/lProcess3"/>
    <dgm:cxn modelId="{58245029-8E8F-4705-A9DD-773390E77597}" type="presOf" srcId="{581871FB-2974-4397-9E5B-75F789F93E8C}" destId="{B3964ABB-727E-489C-B6ED-0053F4F055B2}" srcOrd="0" destOrd="0" presId="urn:microsoft.com/office/officeart/2005/8/layout/lProcess3"/>
    <dgm:cxn modelId="{2D3F84F1-89A7-404D-A5CD-5301FF144317}" type="presOf" srcId="{E2136BB2-5E12-4E83-812F-E1BDA48A0874}" destId="{D8FD615B-3626-41FF-865C-440DF56DAFAB}" srcOrd="0" destOrd="0" presId="urn:microsoft.com/office/officeart/2005/8/layout/lProcess3"/>
    <dgm:cxn modelId="{5E79DA02-D1D0-44C9-8AF8-0FFA6AC70DAD}" srcId="{581871FB-2974-4397-9E5B-75F789F93E8C}" destId="{A8B545AC-F510-4BE4-B65B-2B229DF72386}" srcOrd="2" destOrd="0" parTransId="{C441511E-76D7-4778-9CC7-1AE2EB63876D}" sibTransId="{7AB136DE-0F74-487F-999B-B129A1FD1CD9}"/>
    <dgm:cxn modelId="{92C2F95F-D821-483C-94A4-A330FCC2A808}" srcId="{6CB2F7FE-8774-44BE-B985-85A630561113}" destId="{662ADE25-CB48-4699-894D-3A907502A612}" srcOrd="0" destOrd="0" parTransId="{4DB05908-9F78-42D2-BE7B-F0CD87B50FB8}" sibTransId="{CEC612B3-F360-466C-824C-F58AB7C3499B}"/>
    <dgm:cxn modelId="{A5C80142-7108-4B65-A0D9-02C8186DA8F6}" srcId="{6CB2F7FE-8774-44BE-B985-85A630561113}" destId="{6F50602D-4E5B-493D-A6BC-DA0C064F383C}" srcOrd="2" destOrd="0" parTransId="{58C6CC67-93B5-4745-8C5D-E45FE29FE647}" sibTransId="{A4EFF069-2D7D-4B1A-AAF3-F6031A70F578}"/>
    <dgm:cxn modelId="{EF72768E-3A80-4690-9D5A-892D4D8C44BB}" srcId="{0E1B8461-2CC1-4267-B3B9-93DE72E28D10}" destId="{BE753C36-F039-439F-9E8A-8626E2075AAD}" srcOrd="2" destOrd="0" parTransId="{241E4F53-D6C3-4960-AAAA-AED4A241F86E}" sibTransId="{58260948-C43A-4C19-8754-C6EB0BCD934F}"/>
    <dgm:cxn modelId="{385DF455-513E-40FB-8C2E-1201A6C042F9}" srcId="{0E1B8461-2CC1-4267-B3B9-93DE72E28D10}" destId="{8CA67ECF-2D2C-4C46-BD23-A243E759D83F}" srcOrd="0" destOrd="0" parTransId="{3F9AF9B2-8145-444A-8405-CEDE37B2BEA9}" sibTransId="{CE5B5BEC-9C91-4506-BED8-19AFB6FBA5CC}"/>
    <dgm:cxn modelId="{64CAC560-1639-4E92-91CE-95F1F2A84ACA}" type="presOf" srcId="{BE753C36-F039-439F-9E8A-8626E2075AAD}" destId="{84D09873-7AEF-442A-912F-DDAB03EAB019}" srcOrd="0" destOrd="0" presId="urn:microsoft.com/office/officeart/2005/8/layout/lProcess3"/>
    <dgm:cxn modelId="{C6897720-3155-43BA-A959-6C300E4F737C}" srcId="{A99EA442-9914-425B-A7F0-79BE78992C81}" destId="{6CB2F7FE-8774-44BE-B985-85A630561113}" srcOrd="0" destOrd="0" parTransId="{24B45727-3A20-4274-A23D-2E2E9CC0CDC3}" sibTransId="{2988AA80-916E-4B7F-B61B-C9779975FBF3}"/>
    <dgm:cxn modelId="{9A746D4E-A05E-4583-A27C-117687DB6443}" type="presOf" srcId="{3F171392-E15C-4957-8550-19B072B03CF5}" destId="{6C9CF18F-32F8-4CC2-A9A9-510027DDFB04}" srcOrd="0" destOrd="0" presId="urn:microsoft.com/office/officeart/2005/8/layout/lProcess3"/>
    <dgm:cxn modelId="{883A43C0-020C-41A3-B314-FA5FB346A613}" type="presParOf" srcId="{C3E35A36-57EF-4ADC-897F-1CD33A4C9AC9}" destId="{39FB4425-301D-4A56-BC43-87DBF6C18105}" srcOrd="0" destOrd="0" presId="urn:microsoft.com/office/officeart/2005/8/layout/lProcess3"/>
    <dgm:cxn modelId="{FECBC4AA-0A87-472C-93A4-6B4646073E01}" type="presParOf" srcId="{39FB4425-301D-4A56-BC43-87DBF6C18105}" destId="{E33A5D21-304B-42B6-8D0E-6D6937632F9E}" srcOrd="0" destOrd="0" presId="urn:microsoft.com/office/officeart/2005/8/layout/lProcess3"/>
    <dgm:cxn modelId="{FD25935D-6B37-4962-8563-5DABF43C27B8}" type="presParOf" srcId="{39FB4425-301D-4A56-BC43-87DBF6C18105}" destId="{98703F8A-4F5E-4B62-9FD3-4B5C378312B2}" srcOrd="1" destOrd="0" presId="urn:microsoft.com/office/officeart/2005/8/layout/lProcess3"/>
    <dgm:cxn modelId="{E55D58A8-B58E-4D1F-9A6E-6B8979F03AA6}" type="presParOf" srcId="{39FB4425-301D-4A56-BC43-87DBF6C18105}" destId="{FF5061A7-8F00-477D-BC43-ADB1FA613292}" srcOrd="2" destOrd="0" presId="urn:microsoft.com/office/officeart/2005/8/layout/lProcess3"/>
    <dgm:cxn modelId="{0BB8A109-7785-416E-B954-44D91ACBD704}" type="presParOf" srcId="{39FB4425-301D-4A56-BC43-87DBF6C18105}" destId="{0E6AD54B-C9C9-4D09-8659-8C2FF134E206}" srcOrd="3" destOrd="0" presId="urn:microsoft.com/office/officeart/2005/8/layout/lProcess3"/>
    <dgm:cxn modelId="{E27B2F06-0D7A-4512-B5FF-8A04A9AF9840}" type="presParOf" srcId="{39FB4425-301D-4A56-BC43-87DBF6C18105}" destId="{1FC15AD3-93F1-4181-8645-3C12F68BC873}" srcOrd="4" destOrd="0" presId="urn:microsoft.com/office/officeart/2005/8/layout/lProcess3"/>
    <dgm:cxn modelId="{4B6F408E-686A-4991-BC8A-47146A4D026D}" type="presParOf" srcId="{39FB4425-301D-4A56-BC43-87DBF6C18105}" destId="{5A9BC62E-0012-43B9-83A1-94A44D5ED236}" srcOrd="5" destOrd="0" presId="urn:microsoft.com/office/officeart/2005/8/layout/lProcess3"/>
    <dgm:cxn modelId="{4BE6B7F2-E41F-46A9-BC7A-31E57E7DF8E5}" type="presParOf" srcId="{39FB4425-301D-4A56-BC43-87DBF6C18105}" destId="{C3AD64BE-4AD7-4CF0-ACB5-A40C9391183E}" srcOrd="6" destOrd="0" presId="urn:microsoft.com/office/officeart/2005/8/layout/lProcess3"/>
    <dgm:cxn modelId="{12060F1F-EC9B-4EC3-9993-755D6A3175D6}" type="presParOf" srcId="{C3E35A36-57EF-4ADC-897F-1CD33A4C9AC9}" destId="{6778411E-F2FA-4775-8B1B-03C748466972}" srcOrd="1" destOrd="0" presId="urn:microsoft.com/office/officeart/2005/8/layout/lProcess3"/>
    <dgm:cxn modelId="{68E74F9A-B765-4A12-AB46-DBA899EEA429}" type="presParOf" srcId="{C3E35A36-57EF-4ADC-897F-1CD33A4C9AC9}" destId="{80A946F7-D2DE-4CA1-BB54-A42489A5B070}" srcOrd="2" destOrd="0" presId="urn:microsoft.com/office/officeart/2005/8/layout/lProcess3"/>
    <dgm:cxn modelId="{2D548A83-1AD2-42BA-8B68-BD7B55AC3AF1}" type="presParOf" srcId="{80A946F7-D2DE-4CA1-BB54-A42489A5B070}" destId="{B3964ABB-727E-489C-B6ED-0053F4F055B2}" srcOrd="0" destOrd="0" presId="urn:microsoft.com/office/officeart/2005/8/layout/lProcess3"/>
    <dgm:cxn modelId="{0EEDEEB7-1612-4492-92B3-E24EEC9E153D}" type="presParOf" srcId="{80A946F7-D2DE-4CA1-BB54-A42489A5B070}" destId="{CBD0EECF-1334-4C04-BA5F-E97A94E85A9D}" srcOrd="1" destOrd="0" presId="urn:microsoft.com/office/officeart/2005/8/layout/lProcess3"/>
    <dgm:cxn modelId="{29068306-BAF4-4335-99A3-452C435C5198}" type="presParOf" srcId="{80A946F7-D2DE-4CA1-BB54-A42489A5B070}" destId="{D8FD615B-3626-41FF-865C-440DF56DAFAB}" srcOrd="2" destOrd="0" presId="urn:microsoft.com/office/officeart/2005/8/layout/lProcess3"/>
    <dgm:cxn modelId="{C857EC03-2668-4A15-84D1-C5C710A4C45A}" type="presParOf" srcId="{80A946F7-D2DE-4CA1-BB54-A42489A5B070}" destId="{6559346A-4B75-425C-972B-B9753D04A48C}" srcOrd="3" destOrd="0" presId="urn:microsoft.com/office/officeart/2005/8/layout/lProcess3"/>
    <dgm:cxn modelId="{A21FF5B5-08F8-4390-B81A-FB2E49E7EB3A}" type="presParOf" srcId="{80A946F7-D2DE-4CA1-BB54-A42489A5B070}" destId="{6C9CF18F-32F8-4CC2-A9A9-510027DDFB04}" srcOrd="4" destOrd="0" presId="urn:microsoft.com/office/officeart/2005/8/layout/lProcess3"/>
    <dgm:cxn modelId="{39019D36-CB5E-4EA2-868E-ACF31E9E6118}" type="presParOf" srcId="{80A946F7-D2DE-4CA1-BB54-A42489A5B070}" destId="{28FACCCF-D4F1-46EC-ABD3-AE1FE297BB8A}" srcOrd="5" destOrd="0" presId="urn:microsoft.com/office/officeart/2005/8/layout/lProcess3"/>
    <dgm:cxn modelId="{8B44775F-8DB0-4D7E-8972-F32F1366C14E}" type="presParOf" srcId="{80A946F7-D2DE-4CA1-BB54-A42489A5B070}" destId="{D2535E2E-8366-4476-ABAF-16A865A20097}" srcOrd="6" destOrd="0" presId="urn:microsoft.com/office/officeart/2005/8/layout/lProcess3"/>
    <dgm:cxn modelId="{ADB9C3C8-63E0-4BD8-BE3F-F17AE05F3CFC}" type="presParOf" srcId="{C3E35A36-57EF-4ADC-897F-1CD33A4C9AC9}" destId="{3D93FA22-2348-47D6-BA3F-8C4E3D34DFB4}" srcOrd="3" destOrd="0" presId="urn:microsoft.com/office/officeart/2005/8/layout/lProcess3"/>
    <dgm:cxn modelId="{3AE849A5-716F-43D3-9FBA-A4CA46BECB70}" type="presParOf" srcId="{C3E35A36-57EF-4ADC-897F-1CD33A4C9AC9}" destId="{9C39D907-AE15-4123-BD38-441D0B22D0BC}" srcOrd="4" destOrd="0" presId="urn:microsoft.com/office/officeart/2005/8/layout/lProcess3"/>
    <dgm:cxn modelId="{B28BCABB-1F5A-42FA-9D48-5F312018BA2E}" type="presParOf" srcId="{9C39D907-AE15-4123-BD38-441D0B22D0BC}" destId="{86CC00BF-C48F-47A1-80F1-EACABB47764B}" srcOrd="0" destOrd="0" presId="urn:microsoft.com/office/officeart/2005/8/layout/lProcess3"/>
    <dgm:cxn modelId="{99EC8923-91A5-4302-8828-CB52425C203F}" type="presParOf" srcId="{9C39D907-AE15-4123-BD38-441D0B22D0BC}" destId="{441E6C51-03D7-49E4-A014-F840F08AC7EB}" srcOrd="1" destOrd="0" presId="urn:microsoft.com/office/officeart/2005/8/layout/lProcess3"/>
    <dgm:cxn modelId="{8FF7E9A6-F14E-420B-9B0A-30B0A8079A06}" type="presParOf" srcId="{9C39D907-AE15-4123-BD38-441D0B22D0BC}" destId="{5EFBF851-FA4C-431D-8076-76B68A07D33B}" srcOrd="2" destOrd="0" presId="urn:microsoft.com/office/officeart/2005/8/layout/lProcess3"/>
    <dgm:cxn modelId="{D329E38C-8CDB-48B3-807F-29EE79242DE9}" type="presParOf" srcId="{9C39D907-AE15-4123-BD38-441D0B22D0BC}" destId="{179630C5-A8BC-4719-96A3-55048FB71C68}" srcOrd="3" destOrd="0" presId="urn:microsoft.com/office/officeart/2005/8/layout/lProcess3"/>
    <dgm:cxn modelId="{16272543-5D90-4609-A777-9680391DCE20}" type="presParOf" srcId="{9C39D907-AE15-4123-BD38-441D0B22D0BC}" destId="{98F2A9CE-021B-424D-9701-F9EA6A979378}" srcOrd="4" destOrd="0" presId="urn:microsoft.com/office/officeart/2005/8/layout/lProcess3"/>
    <dgm:cxn modelId="{59927956-713C-4EDC-B805-A150F8F37C15}" type="presParOf" srcId="{9C39D907-AE15-4123-BD38-441D0B22D0BC}" destId="{151E966B-E2C1-44FA-A5AE-AB41C952EDED}" srcOrd="5" destOrd="0" presId="urn:microsoft.com/office/officeart/2005/8/layout/lProcess3"/>
    <dgm:cxn modelId="{0F42EC56-3DD7-4C36-B219-C823C251620C}" type="presParOf" srcId="{9C39D907-AE15-4123-BD38-441D0B22D0BC}" destId="{84D09873-7AEF-442A-912F-DDAB03EAB019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8023D1E-C61E-964D-AF7C-9E5DB88D3414}" type="doc">
      <dgm:prSet loTypeId="urn:microsoft.com/office/officeart/2005/8/layout/vList4" loCatId="list" qsTypeId="urn:microsoft.com/office/officeart/2005/8/quickstyle/simple3" qsCatId="simple" csTypeId="urn:microsoft.com/office/officeart/2005/8/colors/colorful5" csCatId="colorful" phldr="1"/>
      <dgm:spPr/>
    </dgm:pt>
    <dgm:pt modelId="{39E72676-616E-C24F-9260-9050B617C973}">
      <dgm:prSet phldrT="[Texto]" custT="1"/>
      <dgm:spPr/>
      <dgm:t>
        <a:bodyPr/>
        <a:lstStyle/>
        <a:p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Obtener el antígeno del parásito de </a:t>
          </a:r>
          <a:r>
            <a:rPr lang="es-EC" sz="2400" i="1" dirty="0" smtClean="0">
              <a:latin typeface="Arial" panose="020B0604020202020204" pitchFamily="34" charset="0"/>
              <a:cs typeface="Arial" panose="020B0604020202020204" pitchFamily="34" charset="0"/>
            </a:rPr>
            <a:t>Leishmania mexican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a e inocular en gallinas de raza Lohmann Brown. </a:t>
          </a:r>
          <a:endParaRPr lang="es-ES" sz="2400" dirty="0"/>
        </a:p>
      </dgm:t>
    </dgm:pt>
    <dgm:pt modelId="{D178B417-CF3C-2E47-9ABE-83513D150441}" type="parTrans" cxnId="{1A98B9AF-10D1-4340-B0B6-10DCA4ADE03B}">
      <dgm:prSet/>
      <dgm:spPr/>
      <dgm:t>
        <a:bodyPr/>
        <a:lstStyle/>
        <a:p>
          <a:endParaRPr lang="es-ES" sz="2400"/>
        </a:p>
      </dgm:t>
    </dgm:pt>
    <dgm:pt modelId="{B1D5DE63-6902-6442-9D43-A713CD000A4C}" type="sibTrans" cxnId="{1A98B9AF-10D1-4340-B0B6-10DCA4ADE03B}">
      <dgm:prSet/>
      <dgm:spPr/>
      <dgm:t>
        <a:bodyPr/>
        <a:lstStyle/>
        <a:p>
          <a:endParaRPr lang="es-ES" sz="2400"/>
        </a:p>
      </dgm:t>
    </dgm:pt>
    <dgm:pt modelId="{750A5BCF-83B1-0D41-BD9C-E3A4A6316055}">
      <dgm:prSet phldrT="[Texto]" custT="1"/>
      <dgm:spPr/>
      <dgm:t>
        <a:bodyPr/>
        <a:lstStyle/>
        <a:p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Obtener y purificar inmunoglobulinas aviares tipo IgY a partir de yemas de huevos de gallinas inmunizadas. </a:t>
          </a:r>
          <a:endParaRPr lang="es-ES" sz="2400" dirty="0"/>
        </a:p>
      </dgm:t>
    </dgm:pt>
    <dgm:pt modelId="{040F9032-095F-B748-BAEB-7BE2350781C6}" type="parTrans" cxnId="{540874F3-0405-224F-B973-8F0FC6EA69DD}">
      <dgm:prSet/>
      <dgm:spPr/>
      <dgm:t>
        <a:bodyPr/>
        <a:lstStyle/>
        <a:p>
          <a:endParaRPr lang="es-ES" sz="2400"/>
        </a:p>
      </dgm:t>
    </dgm:pt>
    <dgm:pt modelId="{57AF7365-2754-9D4B-8252-705EA337E3A4}" type="sibTrans" cxnId="{540874F3-0405-224F-B973-8F0FC6EA69DD}">
      <dgm:prSet/>
      <dgm:spPr/>
      <dgm:t>
        <a:bodyPr/>
        <a:lstStyle/>
        <a:p>
          <a:endParaRPr lang="es-ES" sz="2400"/>
        </a:p>
      </dgm:t>
    </dgm:pt>
    <dgm:pt modelId="{FCBB1384-D24B-9D45-895D-CDB9B9844728}">
      <dgm:prSet phldrT="[Texto]" custT="1"/>
      <dgm:spPr/>
      <dgm:t>
        <a:bodyPr/>
        <a:lstStyle/>
        <a:p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Caracterizar inmunoglobulinas IgY mediante Western Blot y ELISA. </a:t>
          </a:r>
          <a:endParaRPr lang="es-ES" sz="2400" dirty="0"/>
        </a:p>
      </dgm:t>
    </dgm:pt>
    <dgm:pt modelId="{CFDC297D-1F05-1D46-BE9B-60CC4C797947}" type="parTrans" cxnId="{70774A04-0705-E545-9B3A-8046A58A1A1A}">
      <dgm:prSet/>
      <dgm:spPr/>
      <dgm:t>
        <a:bodyPr/>
        <a:lstStyle/>
        <a:p>
          <a:endParaRPr lang="es-ES" sz="2400"/>
        </a:p>
      </dgm:t>
    </dgm:pt>
    <dgm:pt modelId="{B9730CFD-54CE-BB45-A18E-B5C50BAEAFFD}" type="sibTrans" cxnId="{70774A04-0705-E545-9B3A-8046A58A1A1A}">
      <dgm:prSet/>
      <dgm:spPr/>
      <dgm:t>
        <a:bodyPr/>
        <a:lstStyle/>
        <a:p>
          <a:endParaRPr lang="es-ES" sz="2400"/>
        </a:p>
      </dgm:t>
    </dgm:pt>
    <dgm:pt modelId="{CAFF6A1B-2975-413F-A4A0-8C12484AF219}" type="pres">
      <dgm:prSet presAssocID="{38023D1E-C61E-964D-AF7C-9E5DB88D3414}" presName="linear" presStyleCnt="0">
        <dgm:presLayoutVars>
          <dgm:dir/>
          <dgm:resizeHandles val="exact"/>
        </dgm:presLayoutVars>
      </dgm:prSet>
      <dgm:spPr/>
    </dgm:pt>
    <dgm:pt modelId="{B2C361FC-1E2E-4F06-9E81-F0A1BDB3C183}" type="pres">
      <dgm:prSet presAssocID="{39E72676-616E-C24F-9260-9050B617C973}" presName="comp" presStyleCnt="0"/>
      <dgm:spPr/>
    </dgm:pt>
    <dgm:pt modelId="{9802C423-C343-42C6-8046-7D3F990B4662}" type="pres">
      <dgm:prSet presAssocID="{39E72676-616E-C24F-9260-9050B617C973}" presName="box" presStyleLbl="node1" presStyleIdx="0" presStyleCnt="3"/>
      <dgm:spPr/>
      <dgm:t>
        <a:bodyPr/>
        <a:lstStyle/>
        <a:p>
          <a:endParaRPr lang="es-EC"/>
        </a:p>
      </dgm:t>
    </dgm:pt>
    <dgm:pt modelId="{4F5C78E0-B5B0-4894-B627-65C8F344045E}" type="pres">
      <dgm:prSet presAssocID="{39E72676-616E-C24F-9260-9050B617C973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2E6C69-61B4-47C2-A146-6C05CC4FFF06}" type="pres">
      <dgm:prSet presAssocID="{39E72676-616E-C24F-9260-9050B617C97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FFBA69-CFC8-46C2-A377-065316D5C630}" type="pres">
      <dgm:prSet presAssocID="{B1D5DE63-6902-6442-9D43-A713CD000A4C}" presName="spacer" presStyleCnt="0"/>
      <dgm:spPr/>
    </dgm:pt>
    <dgm:pt modelId="{A2DA5CDC-08F6-4CFF-AAAD-CA49C87718C8}" type="pres">
      <dgm:prSet presAssocID="{750A5BCF-83B1-0D41-BD9C-E3A4A6316055}" presName="comp" presStyleCnt="0"/>
      <dgm:spPr/>
    </dgm:pt>
    <dgm:pt modelId="{87DB534F-71C5-4F3F-AC64-DCB1FAB3245D}" type="pres">
      <dgm:prSet presAssocID="{750A5BCF-83B1-0D41-BD9C-E3A4A6316055}" presName="box" presStyleLbl="node1" presStyleIdx="1" presStyleCnt="3"/>
      <dgm:spPr/>
      <dgm:t>
        <a:bodyPr/>
        <a:lstStyle/>
        <a:p>
          <a:endParaRPr lang="es-EC"/>
        </a:p>
      </dgm:t>
    </dgm:pt>
    <dgm:pt modelId="{CEEE27AE-4D67-49A9-808B-D77A851AB885}" type="pres">
      <dgm:prSet presAssocID="{750A5BCF-83B1-0D41-BD9C-E3A4A6316055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94CB59B-86D8-4CE7-B940-C480DA62DEFF}" type="pres">
      <dgm:prSet presAssocID="{750A5BCF-83B1-0D41-BD9C-E3A4A63160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1120DA-96B2-4CB1-982E-236801213D50}" type="pres">
      <dgm:prSet presAssocID="{57AF7365-2754-9D4B-8252-705EA337E3A4}" presName="spacer" presStyleCnt="0"/>
      <dgm:spPr/>
    </dgm:pt>
    <dgm:pt modelId="{84CB3492-D23F-4C8F-BB97-D15EB982BA75}" type="pres">
      <dgm:prSet presAssocID="{FCBB1384-D24B-9D45-895D-CDB9B9844728}" presName="comp" presStyleCnt="0"/>
      <dgm:spPr/>
    </dgm:pt>
    <dgm:pt modelId="{424FDDCD-0D1B-4C8E-84AB-5F0663A15474}" type="pres">
      <dgm:prSet presAssocID="{FCBB1384-D24B-9D45-895D-CDB9B9844728}" presName="box" presStyleLbl="node1" presStyleIdx="2" presStyleCnt="3"/>
      <dgm:spPr/>
      <dgm:t>
        <a:bodyPr/>
        <a:lstStyle/>
        <a:p>
          <a:endParaRPr lang="es-EC"/>
        </a:p>
      </dgm:t>
    </dgm:pt>
    <dgm:pt modelId="{073CFE21-23C9-4F1B-BF1C-DEE7BEC2CE31}" type="pres">
      <dgm:prSet presAssocID="{FCBB1384-D24B-9D45-895D-CDB9B9844728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5357F7D-ED54-4922-AD2E-CB0AB000F972}" type="pres">
      <dgm:prSet presAssocID="{FCBB1384-D24B-9D45-895D-CDB9B984472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ADC2D68-F893-44F7-9B0C-B447A0197D8F}" type="presOf" srcId="{39E72676-616E-C24F-9260-9050B617C973}" destId="{422E6C69-61B4-47C2-A146-6C05CC4FFF06}" srcOrd="1" destOrd="0" presId="urn:microsoft.com/office/officeart/2005/8/layout/vList4"/>
    <dgm:cxn modelId="{155652ED-179F-417F-903B-E62528C6515B}" type="presOf" srcId="{38023D1E-C61E-964D-AF7C-9E5DB88D3414}" destId="{CAFF6A1B-2975-413F-A4A0-8C12484AF219}" srcOrd="0" destOrd="0" presId="urn:microsoft.com/office/officeart/2005/8/layout/vList4"/>
    <dgm:cxn modelId="{E65345F5-3620-4751-96B2-2CCE108C5EF9}" type="presOf" srcId="{FCBB1384-D24B-9D45-895D-CDB9B9844728}" destId="{424FDDCD-0D1B-4C8E-84AB-5F0663A15474}" srcOrd="0" destOrd="0" presId="urn:microsoft.com/office/officeart/2005/8/layout/vList4"/>
    <dgm:cxn modelId="{4A6AF7D4-3438-48F1-855E-5378F14DB7FE}" type="presOf" srcId="{750A5BCF-83B1-0D41-BD9C-E3A4A6316055}" destId="{87DB534F-71C5-4F3F-AC64-DCB1FAB3245D}" srcOrd="0" destOrd="0" presId="urn:microsoft.com/office/officeart/2005/8/layout/vList4"/>
    <dgm:cxn modelId="{1A98B9AF-10D1-4340-B0B6-10DCA4ADE03B}" srcId="{38023D1E-C61E-964D-AF7C-9E5DB88D3414}" destId="{39E72676-616E-C24F-9260-9050B617C973}" srcOrd="0" destOrd="0" parTransId="{D178B417-CF3C-2E47-9ABE-83513D150441}" sibTransId="{B1D5DE63-6902-6442-9D43-A713CD000A4C}"/>
    <dgm:cxn modelId="{66FFC78C-3B14-4B7C-876D-32D815153996}" type="presOf" srcId="{39E72676-616E-C24F-9260-9050B617C973}" destId="{9802C423-C343-42C6-8046-7D3F990B4662}" srcOrd="0" destOrd="0" presId="urn:microsoft.com/office/officeart/2005/8/layout/vList4"/>
    <dgm:cxn modelId="{B8896DBE-1532-4D22-9E4C-C649CE22D009}" type="presOf" srcId="{FCBB1384-D24B-9D45-895D-CDB9B9844728}" destId="{A5357F7D-ED54-4922-AD2E-CB0AB000F972}" srcOrd="1" destOrd="0" presId="urn:microsoft.com/office/officeart/2005/8/layout/vList4"/>
    <dgm:cxn modelId="{540874F3-0405-224F-B973-8F0FC6EA69DD}" srcId="{38023D1E-C61E-964D-AF7C-9E5DB88D3414}" destId="{750A5BCF-83B1-0D41-BD9C-E3A4A6316055}" srcOrd="1" destOrd="0" parTransId="{040F9032-095F-B748-BAEB-7BE2350781C6}" sibTransId="{57AF7365-2754-9D4B-8252-705EA337E3A4}"/>
    <dgm:cxn modelId="{70774A04-0705-E545-9B3A-8046A58A1A1A}" srcId="{38023D1E-C61E-964D-AF7C-9E5DB88D3414}" destId="{FCBB1384-D24B-9D45-895D-CDB9B9844728}" srcOrd="2" destOrd="0" parTransId="{CFDC297D-1F05-1D46-BE9B-60CC4C797947}" sibTransId="{B9730CFD-54CE-BB45-A18E-B5C50BAEAFFD}"/>
    <dgm:cxn modelId="{76A9FB7E-D032-4F3B-8695-F015259033FA}" type="presOf" srcId="{750A5BCF-83B1-0D41-BD9C-E3A4A6316055}" destId="{D94CB59B-86D8-4CE7-B940-C480DA62DEFF}" srcOrd="1" destOrd="0" presId="urn:microsoft.com/office/officeart/2005/8/layout/vList4"/>
    <dgm:cxn modelId="{281BA410-785E-4BD7-8940-65C0A59CC022}" type="presParOf" srcId="{CAFF6A1B-2975-413F-A4A0-8C12484AF219}" destId="{B2C361FC-1E2E-4F06-9E81-F0A1BDB3C183}" srcOrd="0" destOrd="0" presId="urn:microsoft.com/office/officeart/2005/8/layout/vList4"/>
    <dgm:cxn modelId="{3E1932AE-EE5E-498C-B361-E3BF773FB187}" type="presParOf" srcId="{B2C361FC-1E2E-4F06-9E81-F0A1BDB3C183}" destId="{9802C423-C343-42C6-8046-7D3F990B4662}" srcOrd="0" destOrd="0" presId="urn:microsoft.com/office/officeart/2005/8/layout/vList4"/>
    <dgm:cxn modelId="{1D5DE776-34BA-4D94-9759-05D5B1AC3D41}" type="presParOf" srcId="{B2C361FC-1E2E-4F06-9E81-F0A1BDB3C183}" destId="{4F5C78E0-B5B0-4894-B627-65C8F344045E}" srcOrd="1" destOrd="0" presId="urn:microsoft.com/office/officeart/2005/8/layout/vList4"/>
    <dgm:cxn modelId="{18728232-1721-4007-B1CB-84C5F263FD42}" type="presParOf" srcId="{B2C361FC-1E2E-4F06-9E81-F0A1BDB3C183}" destId="{422E6C69-61B4-47C2-A146-6C05CC4FFF06}" srcOrd="2" destOrd="0" presId="urn:microsoft.com/office/officeart/2005/8/layout/vList4"/>
    <dgm:cxn modelId="{0E95BCEA-B30A-41CF-A344-EC367A35D850}" type="presParOf" srcId="{CAFF6A1B-2975-413F-A4A0-8C12484AF219}" destId="{0EFFBA69-CFC8-46C2-A377-065316D5C630}" srcOrd="1" destOrd="0" presId="urn:microsoft.com/office/officeart/2005/8/layout/vList4"/>
    <dgm:cxn modelId="{CD8FA81C-0077-4733-A700-8843D15DB154}" type="presParOf" srcId="{CAFF6A1B-2975-413F-A4A0-8C12484AF219}" destId="{A2DA5CDC-08F6-4CFF-AAAD-CA49C87718C8}" srcOrd="2" destOrd="0" presId="urn:microsoft.com/office/officeart/2005/8/layout/vList4"/>
    <dgm:cxn modelId="{51BA11EF-7C55-4D2F-8132-FB7E76BE94E8}" type="presParOf" srcId="{A2DA5CDC-08F6-4CFF-AAAD-CA49C87718C8}" destId="{87DB534F-71C5-4F3F-AC64-DCB1FAB3245D}" srcOrd="0" destOrd="0" presId="urn:microsoft.com/office/officeart/2005/8/layout/vList4"/>
    <dgm:cxn modelId="{4F386273-9E5E-49C0-9699-1183758C6A6C}" type="presParOf" srcId="{A2DA5CDC-08F6-4CFF-AAAD-CA49C87718C8}" destId="{CEEE27AE-4D67-49A9-808B-D77A851AB885}" srcOrd="1" destOrd="0" presId="urn:microsoft.com/office/officeart/2005/8/layout/vList4"/>
    <dgm:cxn modelId="{B4CCF3F0-017F-4514-83B4-4D094504DE00}" type="presParOf" srcId="{A2DA5CDC-08F6-4CFF-AAAD-CA49C87718C8}" destId="{D94CB59B-86D8-4CE7-B940-C480DA62DEFF}" srcOrd="2" destOrd="0" presId="urn:microsoft.com/office/officeart/2005/8/layout/vList4"/>
    <dgm:cxn modelId="{07C791A0-8026-469E-9B7C-362E34A3789A}" type="presParOf" srcId="{CAFF6A1B-2975-413F-A4A0-8C12484AF219}" destId="{C31120DA-96B2-4CB1-982E-236801213D50}" srcOrd="3" destOrd="0" presId="urn:microsoft.com/office/officeart/2005/8/layout/vList4"/>
    <dgm:cxn modelId="{815A28B8-DD2F-4A7F-8E4D-8A84B4E4D599}" type="presParOf" srcId="{CAFF6A1B-2975-413F-A4A0-8C12484AF219}" destId="{84CB3492-D23F-4C8F-BB97-D15EB982BA75}" srcOrd="4" destOrd="0" presId="urn:microsoft.com/office/officeart/2005/8/layout/vList4"/>
    <dgm:cxn modelId="{3E68A8F7-8CD5-441F-BF22-6925887EC0F9}" type="presParOf" srcId="{84CB3492-D23F-4C8F-BB97-D15EB982BA75}" destId="{424FDDCD-0D1B-4C8E-84AB-5F0663A15474}" srcOrd="0" destOrd="0" presId="urn:microsoft.com/office/officeart/2005/8/layout/vList4"/>
    <dgm:cxn modelId="{EDD9D644-D558-4C80-B0D6-D6D065BF37F5}" type="presParOf" srcId="{84CB3492-D23F-4C8F-BB97-D15EB982BA75}" destId="{073CFE21-23C9-4F1B-BF1C-DEE7BEC2CE31}" srcOrd="1" destOrd="0" presId="urn:microsoft.com/office/officeart/2005/8/layout/vList4"/>
    <dgm:cxn modelId="{06737BFF-09ED-44F8-8C68-3842C3727CCE}" type="presParOf" srcId="{84CB3492-D23F-4C8F-BB97-D15EB982BA75}" destId="{A5357F7D-ED54-4922-AD2E-CB0AB000F97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3A6B31-20F7-41AB-ACF4-C45BC8D19D40}" type="doc">
      <dgm:prSet loTypeId="urn:microsoft.com/office/officeart/2005/8/layout/process5" loCatId="process" qsTypeId="urn:microsoft.com/office/officeart/2005/8/quickstyle/simple3" qsCatId="simple" csTypeId="urn:microsoft.com/office/officeart/2005/8/colors/accent0_1" csCatId="mainScheme" phldr="1"/>
      <dgm:spPr/>
    </dgm:pt>
    <dgm:pt modelId="{0B10845A-5471-4162-B327-A8DE3ADC49B0}">
      <dgm:prSet phldrT="[Texto]" custT="1"/>
      <dgm:spPr>
        <a:ln>
          <a:solidFill>
            <a:srgbClr val="00B0F0"/>
          </a:solidFill>
        </a:ln>
      </dgm:spPr>
      <dgm:t>
        <a:bodyPr/>
        <a:lstStyle/>
        <a:p>
          <a:pPr algn="ctr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Grupo </a:t>
          </a:r>
        </a:p>
        <a:p>
          <a:pPr algn="ctr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control  = 1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02562C-5E9F-4638-AE1A-BE2B1E5089AF}" type="parTrans" cxnId="{72A441A8-3914-4D67-80CD-D7D4DC62A0B2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5399D8-322B-4CA1-BDD8-B49CEA970FE4}" type="sibTrans" cxnId="{72A441A8-3914-4D67-80CD-D7D4DC62A0B2}">
      <dgm:prSet custT="1"/>
      <dgm:spPr/>
      <dgm:t>
        <a:bodyPr/>
        <a:lstStyle/>
        <a:p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029E85-90EE-482A-8EAF-3C4C47B84A86}">
      <dgm:prSet phldrT="[Texto]" custT="1"/>
      <dgm:spPr>
        <a:ln>
          <a:solidFill>
            <a:srgbClr val="00B0F0"/>
          </a:solidFill>
        </a:ln>
      </dgm:spPr>
      <dgm:t>
        <a:bodyPr/>
        <a:lstStyle/>
        <a:p>
          <a:pPr algn="ctr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Grupo</a:t>
          </a:r>
        </a:p>
        <a:p>
          <a:pPr algn="ctr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 inoculado = 3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E658E1-73F4-481F-A466-82A3EF9A2E80}" type="parTrans" cxnId="{07DDA730-33CF-4B22-9BCE-F5B5F78A3172}">
      <dgm:prSet/>
      <dgm:spPr/>
      <dgm:t>
        <a:bodyPr/>
        <a:lstStyle/>
        <a:p>
          <a:endParaRPr lang="es-EC"/>
        </a:p>
      </dgm:t>
    </dgm:pt>
    <dgm:pt modelId="{A566A147-0870-4794-9B33-4F467FD7FB6D}" type="sibTrans" cxnId="{07DDA730-33CF-4B22-9BCE-F5B5F78A3172}">
      <dgm:prSet/>
      <dgm:spPr/>
      <dgm:t>
        <a:bodyPr/>
        <a:lstStyle/>
        <a:p>
          <a:endParaRPr lang="es-EC"/>
        </a:p>
      </dgm:t>
    </dgm:pt>
    <dgm:pt modelId="{B9EBDC43-A38B-464D-8B3B-00F7211867B4}" type="pres">
      <dgm:prSet presAssocID="{AD3A6B31-20F7-41AB-ACF4-C45BC8D19D40}" presName="diagram" presStyleCnt="0">
        <dgm:presLayoutVars>
          <dgm:dir/>
          <dgm:resizeHandles val="exact"/>
        </dgm:presLayoutVars>
      </dgm:prSet>
      <dgm:spPr/>
    </dgm:pt>
    <dgm:pt modelId="{AEB785CC-09C4-4EE1-95AA-03E971922D68}" type="pres">
      <dgm:prSet presAssocID="{0B10845A-5471-4162-B327-A8DE3ADC49B0}" presName="node" presStyleLbl="node1" presStyleIdx="0" presStyleCnt="2" custScaleX="1441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FDE048-9A56-4239-B012-C2EAB01DF043}" type="pres">
      <dgm:prSet presAssocID="{915399D8-322B-4CA1-BDD8-B49CEA970FE4}" presName="sibTrans" presStyleLbl="sibTrans2D1" presStyleIdx="0" presStyleCnt="1"/>
      <dgm:spPr/>
      <dgm:t>
        <a:bodyPr/>
        <a:lstStyle/>
        <a:p>
          <a:endParaRPr lang="es-EC"/>
        </a:p>
      </dgm:t>
    </dgm:pt>
    <dgm:pt modelId="{B03F55B2-EE15-49BF-BF61-27EBA71CE475}" type="pres">
      <dgm:prSet presAssocID="{915399D8-322B-4CA1-BDD8-B49CEA970FE4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47AA151E-778A-483F-9F94-F7D1281C4811}" type="pres">
      <dgm:prSet presAssocID="{7A029E85-90EE-482A-8EAF-3C4C47B84A86}" presName="node" presStyleLbl="node1" presStyleIdx="1" presStyleCnt="2" custScaleX="1441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B451AB6-9120-4575-8CE3-7D5F4D879865}" type="presOf" srcId="{7A029E85-90EE-482A-8EAF-3C4C47B84A86}" destId="{47AA151E-778A-483F-9F94-F7D1281C4811}" srcOrd="0" destOrd="0" presId="urn:microsoft.com/office/officeart/2005/8/layout/process5"/>
    <dgm:cxn modelId="{B2424B53-BD59-4BC2-90CE-380B89854C2A}" type="presOf" srcId="{0B10845A-5471-4162-B327-A8DE3ADC49B0}" destId="{AEB785CC-09C4-4EE1-95AA-03E971922D68}" srcOrd="0" destOrd="0" presId="urn:microsoft.com/office/officeart/2005/8/layout/process5"/>
    <dgm:cxn modelId="{DEC185C7-4A92-411D-9F3B-6DFE0060BB51}" type="presOf" srcId="{915399D8-322B-4CA1-BDD8-B49CEA970FE4}" destId="{CCFDE048-9A56-4239-B012-C2EAB01DF043}" srcOrd="0" destOrd="0" presId="urn:microsoft.com/office/officeart/2005/8/layout/process5"/>
    <dgm:cxn modelId="{72A441A8-3914-4D67-80CD-D7D4DC62A0B2}" srcId="{AD3A6B31-20F7-41AB-ACF4-C45BC8D19D40}" destId="{0B10845A-5471-4162-B327-A8DE3ADC49B0}" srcOrd="0" destOrd="0" parTransId="{C102562C-5E9F-4638-AE1A-BE2B1E5089AF}" sibTransId="{915399D8-322B-4CA1-BDD8-B49CEA970FE4}"/>
    <dgm:cxn modelId="{1D4BA971-360C-4E80-86DE-D97F15CEDA0A}" type="presOf" srcId="{AD3A6B31-20F7-41AB-ACF4-C45BC8D19D40}" destId="{B9EBDC43-A38B-464D-8B3B-00F7211867B4}" srcOrd="0" destOrd="0" presId="urn:microsoft.com/office/officeart/2005/8/layout/process5"/>
    <dgm:cxn modelId="{07DDA730-33CF-4B22-9BCE-F5B5F78A3172}" srcId="{AD3A6B31-20F7-41AB-ACF4-C45BC8D19D40}" destId="{7A029E85-90EE-482A-8EAF-3C4C47B84A86}" srcOrd="1" destOrd="0" parTransId="{94E658E1-73F4-481F-A466-82A3EF9A2E80}" sibTransId="{A566A147-0870-4794-9B33-4F467FD7FB6D}"/>
    <dgm:cxn modelId="{E48914A6-0D41-4088-B916-9CB18E7013F6}" type="presOf" srcId="{915399D8-322B-4CA1-BDD8-B49CEA970FE4}" destId="{B03F55B2-EE15-49BF-BF61-27EBA71CE475}" srcOrd="1" destOrd="0" presId="urn:microsoft.com/office/officeart/2005/8/layout/process5"/>
    <dgm:cxn modelId="{3B5A523D-DA16-414E-801D-207D1ED7D31D}" type="presParOf" srcId="{B9EBDC43-A38B-464D-8B3B-00F7211867B4}" destId="{AEB785CC-09C4-4EE1-95AA-03E971922D68}" srcOrd="0" destOrd="0" presId="urn:microsoft.com/office/officeart/2005/8/layout/process5"/>
    <dgm:cxn modelId="{357D0D55-5A4E-4310-AA8A-A630127D4483}" type="presParOf" srcId="{B9EBDC43-A38B-464D-8B3B-00F7211867B4}" destId="{CCFDE048-9A56-4239-B012-C2EAB01DF043}" srcOrd="1" destOrd="0" presId="urn:microsoft.com/office/officeart/2005/8/layout/process5"/>
    <dgm:cxn modelId="{CBB0927D-4CE0-4B1C-A8A6-10C7A097C4C5}" type="presParOf" srcId="{CCFDE048-9A56-4239-B012-C2EAB01DF043}" destId="{B03F55B2-EE15-49BF-BF61-27EBA71CE475}" srcOrd="0" destOrd="0" presId="urn:microsoft.com/office/officeart/2005/8/layout/process5"/>
    <dgm:cxn modelId="{14AC27E9-8FED-41E0-8AD9-34B8AF469575}" type="presParOf" srcId="{B9EBDC43-A38B-464D-8B3B-00F7211867B4}" destId="{47AA151E-778A-483F-9F94-F7D1281C4811}" srcOrd="2" destOrd="0" presId="urn:microsoft.com/office/officeart/2005/8/layout/process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A285D6-5147-4694-808E-EFEFAA2DF759}" type="doc">
      <dgm:prSet loTypeId="urn:microsoft.com/office/officeart/2005/8/layout/hierarchy4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E494B5AC-CFB4-4FDD-A394-1574191FF86C}">
      <dgm:prSet phldrT="[Texto]"/>
      <dgm:spPr>
        <a:ln w="28575">
          <a:solidFill>
            <a:srgbClr val="00B0F0"/>
          </a:solidFill>
        </a:ln>
      </dgm:spPr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Control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50D4D8-5F02-4A76-91C7-E1D6A7542DE7}" type="parTrans" cxnId="{77143782-45C6-4E52-BD42-DC3C06B17693}">
      <dgm:prSet/>
      <dgm:spPr/>
      <dgm:t>
        <a:bodyPr/>
        <a:lstStyle/>
        <a:p>
          <a:endParaRPr lang="es-EC"/>
        </a:p>
      </dgm:t>
    </dgm:pt>
    <dgm:pt modelId="{80983AD7-B514-40F0-90A2-9FD25925F215}" type="sibTrans" cxnId="{77143782-45C6-4E52-BD42-DC3C06B17693}">
      <dgm:prSet/>
      <dgm:spPr/>
      <dgm:t>
        <a:bodyPr/>
        <a:lstStyle/>
        <a:p>
          <a:endParaRPr lang="es-EC"/>
        </a:p>
      </dgm:t>
    </dgm:pt>
    <dgm:pt modelId="{9AE3876C-5E2C-4FAA-A7C8-41FB642D546F}">
      <dgm:prSet phldrT="[Texto]"/>
      <dgm:spPr>
        <a:ln w="28575">
          <a:solidFill>
            <a:srgbClr val="00B0F0"/>
          </a:solidFill>
        </a:ln>
      </dgm:spPr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11 semanas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5EFD02-0FEB-4605-9A8D-B323871D7F10}" type="parTrans" cxnId="{3149F675-C796-4B20-ADA4-40450F0C1B41}">
      <dgm:prSet/>
      <dgm:spPr/>
      <dgm:t>
        <a:bodyPr/>
        <a:lstStyle/>
        <a:p>
          <a:endParaRPr lang="es-EC"/>
        </a:p>
      </dgm:t>
    </dgm:pt>
    <dgm:pt modelId="{EEDA5FA6-1C03-4E10-8D71-3CC34BA005B9}" type="sibTrans" cxnId="{3149F675-C796-4B20-ADA4-40450F0C1B41}">
      <dgm:prSet/>
      <dgm:spPr/>
      <dgm:t>
        <a:bodyPr/>
        <a:lstStyle/>
        <a:p>
          <a:endParaRPr lang="es-EC"/>
        </a:p>
      </dgm:t>
    </dgm:pt>
    <dgm:pt modelId="{27C9ADD4-A251-4A3C-B60D-9653EC4149E0}">
      <dgm:prSet phldrT="[Texto]"/>
      <dgm:spPr>
        <a:ln w="28575">
          <a:solidFill>
            <a:srgbClr val="00B0F0"/>
          </a:solidFill>
        </a:ln>
      </dgm:spPr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Plan de inoculación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3239E1-B0A8-4D13-8DA9-149DD26DA947}" type="parTrans" cxnId="{0E757DB6-9D77-43DE-AF4C-5B2A9D91BD28}">
      <dgm:prSet/>
      <dgm:spPr/>
      <dgm:t>
        <a:bodyPr/>
        <a:lstStyle/>
        <a:p>
          <a:endParaRPr lang="es-EC"/>
        </a:p>
      </dgm:t>
    </dgm:pt>
    <dgm:pt modelId="{968BDCD4-B774-4EDC-A3B6-9A4FEB4E03E1}" type="sibTrans" cxnId="{0E757DB6-9D77-43DE-AF4C-5B2A9D91BD28}">
      <dgm:prSet/>
      <dgm:spPr/>
      <dgm:t>
        <a:bodyPr/>
        <a:lstStyle/>
        <a:p>
          <a:endParaRPr lang="es-EC"/>
        </a:p>
      </dgm:t>
    </dgm:pt>
    <dgm:pt modelId="{E168B582-225C-4F44-9E38-BF6E93777C41}" type="pres">
      <dgm:prSet presAssocID="{0AA285D6-5147-4694-808E-EFEFAA2DF75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B9F2CF3-068F-4C82-AD36-369956932B84}" type="pres">
      <dgm:prSet presAssocID="{27C9ADD4-A251-4A3C-B60D-9653EC4149E0}" presName="vertOne" presStyleCnt="0"/>
      <dgm:spPr/>
    </dgm:pt>
    <dgm:pt modelId="{50E820F9-B8AE-4658-8791-840147F35903}" type="pres">
      <dgm:prSet presAssocID="{27C9ADD4-A251-4A3C-B60D-9653EC4149E0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929F0B8-E442-4A74-A6A5-3B2A2BD2C07B}" type="pres">
      <dgm:prSet presAssocID="{27C9ADD4-A251-4A3C-B60D-9653EC4149E0}" presName="parTransOne" presStyleCnt="0"/>
      <dgm:spPr/>
    </dgm:pt>
    <dgm:pt modelId="{430579B0-C4A3-48E7-B39F-E58CDA64D522}" type="pres">
      <dgm:prSet presAssocID="{27C9ADD4-A251-4A3C-B60D-9653EC4149E0}" presName="horzOne" presStyleCnt="0"/>
      <dgm:spPr/>
    </dgm:pt>
    <dgm:pt modelId="{F0B97731-8281-402A-B4A4-24D1DE4A4333}" type="pres">
      <dgm:prSet presAssocID="{E494B5AC-CFB4-4FDD-A394-1574191FF86C}" presName="vertTwo" presStyleCnt="0"/>
      <dgm:spPr/>
    </dgm:pt>
    <dgm:pt modelId="{CE075BA2-77C1-4676-BEEF-7B890E53DC3A}" type="pres">
      <dgm:prSet presAssocID="{E494B5AC-CFB4-4FDD-A394-1574191FF86C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ED7B6D0-C7C4-4BA1-A73F-8F64A6827A5F}" type="pres">
      <dgm:prSet presAssocID="{E494B5AC-CFB4-4FDD-A394-1574191FF86C}" presName="horzTwo" presStyleCnt="0"/>
      <dgm:spPr/>
    </dgm:pt>
    <dgm:pt modelId="{E34D6AA2-F719-4E2A-A23F-1A2D1A331172}" type="pres">
      <dgm:prSet presAssocID="{80983AD7-B514-40F0-90A2-9FD25925F215}" presName="sibSpaceTwo" presStyleCnt="0"/>
      <dgm:spPr/>
    </dgm:pt>
    <dgm:pt modelId="{56629884-121C-4698-9C0B-9EB35417351F}" type="pres">
      <dgm:prSet presAssocID="{9AE3876C-5E2C-4FAA-A7C8-41FB642D546F}" presName="vertTwo" presStyleCnt="0"/>
      <dgm:spPr/>
    </dgm:pt>
    <dgm:pt modelId="{B68BF602-8A94-4977-9349-29BBA5A68652}" type="pres">
      <dgm:prSet presAssocID="{9AE3876C-5E2C-4FAA-A7C8-41FB642D546F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EC64F1C-395A-428E-9049-F5F3E8BA5396}" type="pres">
      <dgm:prSet presAssocID="{9AE3876C-5E2C-4FAA-A7C8-41FB642D546F}" presName="horzTwo" presStyleCnt="0"/>
      <dgm:spPr/>
    </dgm:pt>
  </dgm:ptLst>
  <dgm:cxnLst>
    <dgm:cxn modelId="{E18B050A-133D-4497-BD20-D49634BE2BBB}" type="presOf" srcId="{0AA285D6-5147-4694-808E-EFEFAA2DF759}" destId="{E168B582-225C-4F44-9E38-BF6E93777C41}" srcOrd="0" destOrd="0" presId="urn:microsoft.com/office/officeart/2005/8/layout/hierarchy4"/>
    <dgm:cxn modelId="{77143782-45C6-4E52-BD42-DC3C06B17693}" srcId="{27C9ADD4-A251-4A3C-B60D-9653EC4149E0}" destId="{E494B5AC-CFB4-4FDD-A394-1574191FF86C}" srcOrd="0" destOrd="0" parTransId="{3A50D4D8-5F02-4A76-91C7-E1D6A7542DE7}" sibTransId="{80983AD7-B514-40F0-90A2-9FD25925F215}"/>
    <dgm:cxn modelId="{E46A7C1E-BEAF-4B81-9DF7-6EF04F0F6DD5}" type="presOf" srcId="{9AE3876C-5E2C-4FAA-A7C8-41FB642D546F}" destId="{B68BF602-8A94-4977-9349-29BBA5A68652}" srcOrd="0" destOrd="0" presId="urn:microsoft.com/office/officeart/2005/8/layout/hierarchy4"/>
    <dgm:cxn modelId="{7B16970B-96BA-4912-B57A-F07934CC4467}" type="presOf" srcId="{E494B5AC-CFB4-4FDD-A394-1574191FF86C}" destId="{CE075BA2-77C1-4676-BEEF-7B890E53DC3A}" srcOrd="0" destOrd="0" presId="urn:microsoft.com/office/officeart/2005/8/layout/hierarchy4"/>
    <dgm:cxn modelId="{14609535-BA43-4C52-B06E-CD617FC0E4C2}" type="presOf" srcId="{27C9ADD4-A251-4A3C-B60D-9653EC4149E0}" destId="{50E820F9-B8AE-4658-8791-840147F35903}" srcOrd="0" destOrd="0" presId="urn:microsoft.com/office/officeart/2005/8/layout/hierarchy4"/>
    <dgm:cxn modelId="{0E757DB6-9D77-43DE-AF4C-5B2A9D91BD28}" srcId="{0AA285D6-5147-4694-808E-EFEFAA2DF759}" destId="{27C9ADD4-A251-4A3C-B60D-9653EC4149E0}" srcOrd="0" destOrd="0" parTransId="{B73239E1-B0A8-4D13-8DA9-149DD26DA947}" sibTransId="{968BDCD4-B774-4EDC-A3B6-9A4FEB4E03E1}"/>
    <dgm:cxn modelId="{3149F675-C796-4B20-ADA4-40450F0C1B41}" srcId="{27C9ADD4-A251-4A3C-B60D-9653EC4149E0}" destId="{9AE3876C-5E2C-4FAA-A7C8-41FB642D546F}" srcOrd="1" destOrd="0" parTransId="{5A5EFD02-0FEB-4605-9A8D-B323871D7F10}" sibTransId="{EEDA5FA6-1C03-4E10-8D71-3CC34BA005B9}"/>
    <dgm:cxn modelId="{5FF3A45B-4B98-4A68-AEE8-AB2813BA693C}" type="presParOf" srcId="{E168B582-225C-4F44-9E38-BF6E93777C41}" destId="{9B9F2CF3-068F-4C82-AD36-369956932B84}" srcOrd="0" destOrd="0" presId="urn:microsoft.com/office/officeart/2005/8/layout/hierarchy4"/>
    <dgm:cxn modelId="{356ED576-6066-41EB-9D78-10739650266B}" type="presParOf" srcId="{9B9F2CF3-068F-4C82-AD36-369956932B84}" destId="{50E820F9-B8AE-4658-8791-840147F35903}" srcOrd="0" destOrd="0" presId="urn:microsoft.com/office/officeart/2005/8/layout/hierarchy4"/>
    <dgm:cxn modelId="{7EA7D67B-F5EE-4BC5-9734-E694280E684E}" type="presParOf" srcId="{9B9F2CF3-068F-4C82-AD36-369956932B84}" destId="{E929F0B8-E442-4A74-A6A5-3B2A2BD2C07B}" srcOrd="1" destOrd="0" presId="urn:microsoft.com/office/officeart/2005/8/layout/hierarchy4"/>
    <dgm:cxn modelId="{A9379A34-6C83-4503-9D5B-5E376F6C56F1}" type="presParOf" srcId="{9B9F2CF3-068F-4C82-AD36-369956932B84}" destId="{430579B0-C4A3-48E7-B39F-E58CDA64D522}" srcOrd="2" destOrd="0" presId="urn:microsoft.com/office/officeart/2005/8/layout/hierarchy4"/>
    <dgm:cxn modelId="{CFDAFAB0-1603-4C90-895F-EEDE49423DF4}" type="presParOf" srcId="{430579B0-C4A3-48E7-B39F-E58CDA64D522}" destId="{F0B97731-8281-402A-B4A4-24D1DE4A4333}" srcOrd="0" destOrd="0" presId="urn:microsoft.com/office/officeart/2005/8/layout/hierarchy4"/>
    <dgm:cxn modelId="{54689715-FAFB-475F-9F72-662D5A814F80}" type="presParOf" srcId="{F0B97731-8281-402A-B4A4-24D1DE4A4333}" destId="{CE075BA2-77C1-4676-BEEF-7B890E53DC3A}" srcOrd="0" destOrd="0" presId="urn:microsoft.com/office/officeart/2005/8/layout/hierarchy4"/>
    <dgm:cxn modelId="{AA6186AE-6FE8-47EC-9BCB-7A458AAB5151}" type="presParOf" srcId="{F0B97731-8281-402A-B4A4-24D1DE4A4333}" destId="{1ED7B6D0-C7C4-4BA1-A73F-8F64A6827A5F}" srcOrd="1" destOrd="0" presId="urn:microsoft.com/office/officeart/2005/8/layout/hierarchy4"/>
    <dgm:cxn modelId="{25FB3760-4CF3-42A4-8C0B-ADDFF2662F0C}" type="presParOf" srcId="{430579B0-C4A3-48E7-B39F-E58CDA64D522}" destId="{E34D6AA2-F719-4E2A-A23F-1A2D1A331172}" srcOrd="1" destOrd="0" presId="urn:microsoft.com/office/officeart/2005/8/layout/hierarchy4"/>
    <dgm:cxn modelId="{6D204DD2-2D7D-4FBF-853B-F986A6D94FF6}" type="presParOf" srcId="{430579B0-C4A3-48E7-B39F-E58CDA64D522}" destId="{56629884-121C-4698-9C0B-9EB35417351F}" srcOrd="2" destOrd="0" presId="urn:microsoft.com/office/officeart/2005/8/layout/hierarchy4"/>
    <dgm:cxn modelId="{A5B6EBE6-4BA7-4674-A607-DE16551C0E61}" type="presParOf" srcId="{56629884-121C-4698-9C0B-9EB35417351F}" destId="{B68BF602-8A94-4977-9349-29BBA5A68652}" srcOrd="0" destOrd="0" presId="urn:microsoft.com/office/officeart/2005/8/layout/hierarchy4"/>
    <dgm:cxn modelId="{2A230543-6ED9-40CB-8AC2-FA374104DE7C}" type="presParOf" srcId="{56629884-121C-4698-9C0B-9EB35417351F}" destId="{4EC64F1C-395A-428E-9049-F5F3E8BA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1C130-A22B-4A6C-9438-9722B8027A12}">
      <dsp:nvSpPr>
        <dsp:cNvPr id="0" name=""/>
        <dsp:cNvSpPr/>
      </dsp:nvSpPr>
      <dsp:spPr>
        <a:xfrm>
          <a:off x="37352" y="1127629"/>
          <a:ext cx="1706030" cy="9948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491" y="1156768"/>
        <a:ext cx="1647752" cy="936588"/>
      </dsp:txXfrm>
    </dsp:sp>
    <dsp:sp modelId="{9FB03886-4545-4811-928F-03C0250D133C}">
      <dsp:nvSpPr>
        <dsp:cNvPr id="0" name=""/>
        <dsp:cNvSpPr/>
      </dsp:nvSpPr>
      <dsp:spPr>
        <a:xfrm rot="1257879">
          <a:off x="1738789" y="1644526"/>
          <a:ext cx="138772" cy="10723"/>
        </a:xfrm>
        <a:custGeom>
          <a:avLst/>
          <a:gdLst/>
          <a:ahLst/>
          <a:cxnLst/>
          <a:rect l="0" t="0" r="0" b="0"/>
          <a:pathLst>
            <a:path>
              <a:moveTo>
                <a:pt x="0" y="5361"/>
              </a:moveTo>
              <a:lnTo>
                <a:pt x="138772" y="536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38789" y="1645127"/>
        <a:ext cx="138772" cy="9522"/>
      </dsp:txXfrm>
    </dsp:sp>
    <dsp:sp modelId="{7EF9EB9E-1E07-49DE-A4A4-C501767C653B}">
      <dsp:nvSpPr>
        <dsp:cNvPr id="0" name=""/>
        <dsp:cNvSpPr/>
      </dsp:nvSpPr>
      <dsp:spPr>
        <a:xfrm>
          <a:off x="1872968" y="1127711"/>
          <a:ext cx="2356581" cy="1094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Protozoo – </a:t>
          </a:r>
          <a:r>
            <a:rPr lang="es-EC" sz="20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Trypanosomatidae - Leishmania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05010" y="1159753"/>
        <a:ext cx="2292497" cy="1029920"/>
      </dsp:txXfrm>
    </dsp:sp>
    <dsp:sp modelId="{21A577E5-EBE8-49C7-864A-15382823E22D}">
      <dsp:nvSpPr>
        <dsp:cNvPr id="0" name=""/>
        <dsp:cNvSpPr/>
      </dsp:nvSpPr>
      <dsp:spPr>
        <a:xfrm rot="17876268">
          <a:off x="3968490" y="1235410"/>
          <a:ext cx="982372" cy="10723"/>
        </a:xfrm>
        <a:custGeom>
          <a:avLst/>
          <a:gdLst/>
          <a:ahLst/>
          <a:cxnLst/>
          <a:rect l="0" t="0" r="0" b="0"/>
          <a:pathLst>
            <a:path>
              <a:moveTo>
                <a:pt x="0" y="5361"/>
              </a:moveTo>
              <a:lnTo>
                <a:pt x="982372" y="536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68490" y="1207068"/>
        <a:ext cx="982372" cy="67407"/>
      </dsp:txXfrm>
    </dsp:sp>
    <dsp:sp modelId="{69E2DF92-F7D4-4D94-8C09-0B2E9D18DDA6}">
      <dsp:nvSpPr>
        <dsp:cNvPr id="0" name=""/>
        <dsp:cNvSpPr/>
      </dsp:nvSpPr>
      <dsp:spPr>
        <a:xfrm>
          <a:off x="4689804" y="526549"/>
          <a:ext cx="1799801" cy="560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Di genético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06222" y="542967"/>
        <a:ext cx="1766965" cy="527724"/>
      </dsp:txXfrm>
    </dsp:sp>
    <dsp:sp modelId="{2AE87F1B-8EC2-42E4-8137-CCE96F5073B8}">
      <dsp:nvSpPr>
        <dsp:cNvPr id="0" name=""/>
        <dsp:cNvSpPr/>
      </dsp:nvSpPr>
      <dsp:spPr>
        <a:xfrm rot="20820559">
          <a:off x="4223677" y="1614137"/>
          <a:ext cx="458890" cy="17998"/>
        </a:xfrm>
        <a:custGeom>
          <a:avLst/>
          <a:gdLst/>
          <a:ahLst/>
          <a:cxnLst/>
          <a:rect l="0" t="0" r="0" b="0"/>
          <a:pathLst>
            <a:path>
              <a:moveTo>
                <a:pt x="0" y="8999"/>
              </a:moveTo>
              <a:lnTo>
                <a:pt x="458890" y="899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41650" y="1616301"/>
        <a:ext cx="22944" cy="13669"/>
      </dsp:txXfrm>
    </dsp:sp>
    <dsp:sp modelId="{A191B571-FBB1-4B6B-B50E-2C3173865EF3}">
      <dsp:nvSpPr>
        <dsp:cNvPr id="0" name=""/>
        <dsp:cNvSpPr/>
      </dsp:nvSpPr>
      <dsp:spPr>
        <a:xfrm>
          <a:off x="4676696" y="1286057"/>
          <a:ext cx="1833930" cy="571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Amastigote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93420" y="1302781"/>
        <a:ext cx="1800482" cy="537553"/>
      </dsp:txXfrm>
    </dsp:sp>
    <dsp:sp modelId="{5AF46B6F-9640-4D2C-98E9-102A06A06CAD}">
      <dsp:nvSpPr>
        <dsp:cNvPr id="0" name=""/>
        <dsp:cNvSpPr/>
      </dsp:nvSpPr>
      <dsp:spPr>
        <a:xfrm rot="18037651">
          <a:off x="6375787" y="1329666"/>
          <a:ext cx="549753" cy="10723"/>
        </a:xfrm>
        <a:custGeom>
          <a:avLst/>
          <a:gdLst/>
          <a:ahLst/>
          <a:cxnLst/>
          <a:rect l="0" t="0" r="0" b="0"/>
          <a:pathLst>
            <a:path>
              <a:moveTo>
                <a:pt x="0" y="5361"/>
              </a:moveTo>
              <a:lnTo>
                <a:pt x="549753" y="536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75787" y="1317219"/>
        <a:ext cx="549753" cy="35617"/>
      </dsp:txXfrm>
    </dsp:sp>
    <dsp:sp modelId="{4CFBB5D3-9760-4A4E-93DA-13D81790A022}">
      <dsp:nvSpPr>
        <dsp:cNvPr id="0" name=""/>
        <dsp:cNvSpPr/>
      </dsp:nvSpPr>
      <dsp:spPr>
        <a:xfrm>
          <a:off x="6790701" y="576408"/>
          <a:ext cx="1570524" cy="10441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21284" y="606991"/>
        <a:ext cx="1509358" cy="983011"/>
      </dsp:txXfrm>
    </dsp:sp>
    <dsp:sp modelId="{BAEBE664-C5BD-49CB-A7F5-C09376E2CABD}">
      <dsp:nvSpPr>
        <dsp:cNvPr id="0" name=""/>
        <dsp:cNvSpPr/>
      </dsp:nvSpPr>
      <dsp:spPr>
        <a:xfrm rot="3333763">
          <a:off x="4047773" y="2014395"/>
          <a:ext cx="836725" cy="10723"/>
        </a:xfrm>
        <a:custGeom>
          <a:avLst/>
          <a:gdLst/>
          <a:ahLst/>
          <a:cxnLst/>
          <a:rect l="0" t="0" r="0" b="0"/>
          <a:pathLst>
            <a:path>
              <a:moveTo>
                <a:pt x="0" y="5361"/>
              </a:moveTo>
              <a:lnTo>
                <a:pt x="836725" y="536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45217" y="1998838"/>
        <a:ext cx="41836" cy="41836"/>
      </dsp:txXfrm>
    </dsp:sp>
    <dsp:sp modelId="{43DC1F85-A97D-48F4-AF1B-F03604CF8693}">
      <dsp:nvSpPr>
        <dsp:cNvPr id="0" name=""/>
        <dsp:cNvSpPr/>
      </dsp:nvSpPr>
      <dsp:spPr>
        <a:xfrm>
          <a:off x="4702721" y="2079299"/>
          <a:ext cx="1833930" cy="571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Promastigote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9445" y="2096023"/>
        <a:ext cx="1800482" cy="537553"/>
      </dsp:txXfrm>
    </dsp:sp>
    <dsp:sp modelId="{02BE9127-E912-45F5-B3C6-C89027975BD8}">
      <dsp:nvSpPr>
        <dsp:cNvPr id="0" name=""/>
        <dsp:cNvSpPr/>
      </dsp:nvSpPr>
      <dsp:spPr>
        <a:xfrm rot="20300913">
          <a:off x="6527010" y="2309013"/>
          <a:ext cx="273333" cy="10723"/>
        </a:xfrm>
        <a:custGeom>
          <a:avLst/>
          <a:gdLst/>
          <a:ahLst/>
          <a:cxnLst/>
          <a:rect l="0" t="0" r="0" b="0"/>
          <a:pathLst>
            <a:path>
              <a:moveTo>
                <a:pt x="0" y="5361"/>
              </a:moveTo>
              <a:lnTo>
                <a:pt x="273333" y="536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27010" y="2305521"/>
        <a:ext cx="273333" cy="17708"/>
      </dsp:txXfrm>
    </dsp:sp>
    <dsp:sp modelId="{103500CE-E862-4954-BA3A-863EEBA7BEDE}">
      <dsp:nvSpPr>
        <dsp:cNvPr id="0" name=""/>
        <dsp:cNvSpPr/>
      </dsp:nvSpPr>
      <dsp:spPr>
        <a:xfrm>
          <a:off x="6790701" y="1741862"/>
          <a:ext cx="1570524" cy="10441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21284" y="1772445"/>
        <a:ext cx="1509358" cy="983011"/>
      </dsp:txXfrm>
    </dsp:sp>
    <dsp:sp modelId="{7B9CBBB5-473B-4933-9861-9185C90AA245}">
      <dsp:nvSpPr>
        <dsp:cNvPr id="0" name=""/>
        <dsp:cNvSpPr/>
      </dsp:nvSpPr>
      <dsp:spPr>
        <a:xfrm>
          <a:off x="7458" y="3748362"/>
          <a:ext cx="1793756" cy="9934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Leishmaniasis cutánea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56" y="3777460"/>
        <a:ext cx="1735560" cy="935278"/>
      </dsp:txXfrm>
    </dsp:sp>
    <dsp:sp modelId="{B5D37970-A537-4378-8B61-2AB845161565}">
      <dsp:nvSpPr>
        <dsp:cNvPr id="0" name=""/>
        <dsp:cNvSpPr/>
      </dsp:nvSpPr>
      <dsp:spPr>
        <a:xfrm>
          <a:off x="1801214" y="4239479"/>
          <a:ext cx="293080" cy="11239"/>
        </a:xfrm>
        <a:custGeom>
          <a:avLst/>
          <a:gdLst/>
          <a:ahLst/>
          <a:cxnLst/>
          <a:rect l="0" t="0" r="0" b="0"/>
          <a:pathLst>
            <a:path>
              <a:moveTo>
                <a:pt x="0" y="5619"/>
              </a:moveTo>
              <a:lnTo>
                <a:pt x="293080" y="561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01214" y="4238109"/>
        <a:ext cx="293080" cy="13980"/>
      </dsp:txXfrm>
    </dsp:sp>
    <dsp:sp modelId="{FA0C93FA-D38C-42EA-872A-262FE721B893}">
      <dsp:nvSpPr>
        <dsp:cNvPr id="0" name=""/>
        <dsp:cNvSpPr/>
      </dsp:nvSpPr>
      <dsp:spPr>
        <a:xfrm>
          <a:off x="2094295" y="3749293"/>
          <a:ext cx="1846152" cy="991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i="0" u="none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WHO 2018</a:t>
          </a:r>
          <a:endParaRPr lang="es-EC" sz="2000" b="0" i="0" u="none" kern="120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3338" y="3778336"/>
        <a:ext cx="1788066" cy="933527"/>
      </dsp:txXfrm>
    </dsp:sp>
    <dsp:sp modelId="{46EB89DF-B461-4555-9F45-3775614FC408}">
      <dsp:nvSpPr>
        <dsp:cNvPr id="0" name=""/>
        <dsp:cNvSpPr/>
      </dsp:nvSpPr>
      <dsp:spPr>
        <a:xfrm rot="17689846">
          <a:off x="3738032" y="3922784"/>
          <a:ext cx="697911" cy="11239"/>
        </a:xfrm>
        <a:custGeom>
          <a:avLst/>
          <a:gdLst/>
          <a:ahLst/>
          <a:cxnLst/>
          <a:rect l="0" t="0" r="0" b="0"/>
          <a:pathLst>
            <a:path>
              <a:moveTo>
                <a:pt x="0" y="5619"/>
              </a:moveTo>
              <a:lnTo>
                <a:pt x="697911" y="561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8032" y="3911758"/>
        <a:ext cx="697911" cy="33291"/>
      </dsp:txXfrm>
    </dsp:sp>
    <dsp:sp modelId="{6D24F041-782C-4811-B76B-23CEB723181C}">
      <dsp:nvSpPr>
        <dsp:cNvPr id="0" name=""/>
        <dsp:cNvSpPr/>
      </dsp:nvSpPr>
      <dsp:spPr>
        <a:xfrm>
          <a:off x="4233528" y="3322489"/>
          <a:ext cx="1846152" cy="578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Enfermedad desatendida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0470" y="3339431"/>
        <a:ext cx="1812268" cy="544554"/>
      </dsp:txXfrm>
    </dsp:sp>
    <dsp:sp modelId="{AB6D2050-B592-485A-A8A7-23FE9DE19EA4}">
      <dsp:nvSpPr>
        <dsp:cNvPr id="0" name=""/>
        <dsp:cNvSpPr/>
      </dsp:nvSpPr>
      <dsp:spPr>
        <a:xfrm>
          <a:off x="3940447" y="4239479"/>
          <a:ext cx="293080" cy="11239"/>
        </a:xfrm>
        <a:custGeom>
          <a:avLst/>
          <a:gdLst/>
          <a:ahLst/>
          <a:cxnLst/>
          <a:rect l="0" t="0" r="0" b="0"/>
          <a:pathLst>
            <a:path>
              <a:moveTo>
                <a:pt x="0" y="5619"/>
              </a:moveTo>
              <a:lnTo>
                <a:pt x="293080" y="561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40447" y="4238109"/>
        <a:ext cx="293080" cy="13980"/>
      </dsp:txXfrm>
    </dsp:sp>
    <dsp:sp modelId="{19CF63FF-071C-42FA-BDEE-8CC8A718382F}">
      <dsp:nvSpPr>
        <dsp:cNvPr id="0" name=""/>
        <dsp:cNvSpPr/>
      </dsp:nvSpPr>
      <dsp:spPr>
        <a:xfrm>
          <a:off x="4233528" y="3955880"/>
          <a:ext cx="1846152" cy="578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Elevada incidencia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0470" y="3972822"/>
        <a:ext cx="1812268" cy="544554"/>
      </dsp:txXfrm>
    </dsp:sp>
    <dsp:sp modelId="{99275A7B-FD2B-456D-9184-FAFABB853888}">
      <dsp:nvSpPr>
        <dsp:cNvPr id="0" name=""/>
        <dsp:cNvSpPr/>
      </dsp:nvSpPr>
      <dsp:spPr>
        <a:xfrm rot="3910154">
          <a:off x="3738032" y="4556175"/>
          <a:ext cx="697911" cy="11239"/>
        </a:xfrm>
        <a:custGeom>
          <a:avLst/>
          <a:gdLst/>
          <a:ahLst/>
          <a:cxnLst/>
          <a:rect l="0" t="0" r="0" b="0"/>
          <a:pathLst>
            <a:path>
              <a:moveTo>
                <a:pt x="0" y="5619"/>
              </a:moveTo>
              <a:lnTo>
                <a:pt x="697911" y="561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8032" y="4545150"/>
        <a:ext cx="697911" cy="33291"/>
      </dsp:txXfrm>
    </dsp:sp>
    <dsp:sp modelId="{D1C9AA19-2731-414F-BB7D-550A22CAD795}">
      <dsp:nvSpPr>
        <dsp:cNvPr id="0" name=""/>
        <dsp:cNvSpPr/>
      </dsp:nvSpPr>
      <dsp:spPr>
        <a:xfrm>
          <a:off x="4233528" y="4589271"/>
          <a:ext cx="1846152" cy="578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Patología endémica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0470" y="4606213"/>
        <a:ext cx="1812268" cy="544554"/>
      </dsp:txXfrm>
    </dsp:sp>
    <dsp:sp modelId="{7CF74CF4-E9FD-47AD-BC2C-21530BB5C90F}">
      <dsp:nvSpPr>
        <dsp:cNvPr id="0" name=""/>
        <dsp:cNvSpPr/>
      </dsp:nvSpPr>
      <dsp:spPr>
        <a:xfrm>
          <a:off x="6079681" y="4872871"/>
          <a:ext cx="293080" cy="11239"/>
        </a:xfrm>
        <a:custGeom>
          <a:avLst/>
          <a:gdLst/>
          <a:ahLst/>
          <a:cxnLst/>
          <a:rect l="0" t="0" r="0" b="0"/>
          <a:pathLst>
            <a:path>
              <a:moveTo>
                <a:pt x="0" y="5619"/>
              </a:moveTo>
              <a:lnTo>
                <a:pt x="293080" y="561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79681" y="4871501"/>
        <a:ext cx="293080" cy="13980"/>
      </dsp:txXfrm>
    </dsp:sp>
    <dsp:sp modelId="{B85BA32C-84C1-4B86-A70B-DAB5779CAEEE}">
      <dsp:nvSpPr>
        <dsp:cNvPr id="0" name=""/>
        <dsp:cNvSpPr/>
      </dsp:nvSpPr>
      <dsp:spPr>
        <a:xfrm>
          <a:off x="6372761" y="4589271"/>
          <a:ext cx="1846152" cy="578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Países tropicales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89703" y="4606213"/>
        <a:ext cx="1812268" cy="5445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BF1E8-18D7-4D9C-83A1-7015A112F609}">
      <dsp:nvSpPr>
        <dsp:cNvPr id="0" name=""/>
        <dsp:cNvSpPr/>
      </dsp:nvSpPr>
      <dsp:spPr>
        <a:xfrm>
          <a:off x="3331" y="333634"/>
          <a:ext cx="1514928" cy="734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Semana 1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31" y="333634"/>
        <a:ext cx="1514928" cy="489600"/>
      </dsp:txXfrm>
    </dsp:sp>
    <dsp:sp modelId="{CD76097B-11E7-4BAA-8809-7C43E0A7C2FB}">
      <dsp:nvSpPr>
        <dsp:cNvPr id="0" name=""/>
        <dsp:cNvSpPr/>
      </dsp:nvSpPr>
      <dsp:spPr>
        <a:xfrm>
          <a:off x="313618" y="823234"/>
          <a:ext cx="1514928" cy="1499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Antígeno inactivado + ACF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7534" y="867150"/>
        <a:ext cx="1427096" cy="1411568"/>
      </dsp:txXfrm>
    </dsp:sp>
    <dsp:sp modelId="{10B0CB81-18C6-46D7-BC8A-91AB2DFF2A02}">
      <dsp:nvSpPr>
        <dsp:cNvPr id="0" name=""/>
        <dsp:cNvSpPr/>
      </dsp:nvSpPr>
      <dsp:spPr>
        <a:xfrm>
          <a:off x="1747918" y="389848"/>
          <a:ext cx="486874" cy="3771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7918" y="465283"/>
        <a:ext cx="373722" cy="226303"/>
      </dsp:txXfrm>
    </dsp:sp>
    <dsp:sp modelId="{2B74B108-F133-41C0-A1E9-12E64D28785D}">
      <dsp:nvSpPr>
        <dsp:cNvPr id="0" name=""/>
        <dsp:cNvSpPr/>
      </dsp:nvSpPr>
      <dsp:spPr>
        <a:xfrm>
          <a:off x="2436891" y="333634"/>
          <a:ext cx="1514928" cy="734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Semana 2-5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6891" y="333634"/>
        <a:ext cx="1514928" cy="489600"/>
      </dsp:txXfrm>
    </dsp:sp>
    <dsp:sp modelId="{23F6D8C5-A35E-45DA-A58A-97230E8FBF00}">
      <dsp:nvSpPr>
        <dsp:cNvPr id="0" name=""/>
        <dsp:cNvSpPr/>
      </dsp:nvSpPr>
      <dsp:spPr>
        <a:xfrm>
          <a:off x="2747177" y="823234"/>
          <a:ext cx="1514928" cy="1499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Antígeno inactivado + AIF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Espera S6-S8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1093" y="867150"/>
        <a:ext cx="1427096" cy="1411568"/>
      </dsp:txXfrm>
    </dsp:sp>
    <dsp:sp modelId="{4D3C6900-8AA3-4E32-B4FA-7323A2D2C8A4}">
      <dsp:nvSpPr>
        <dsp:cNvPr id="0" name=""/>
        <dsp:cNvSpPr/>
      </dsp:nvSpPr>
      <dsp:spPr>
        <a:xfrm>
          <a:off x="4181477" y="389848"/>
          <a:ext cx="486874" cy="3771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1477" y="465283"/>
        <a:ext cx="373722" cy="226303"/>
      </dsp:txXfrm>
    </dsp:sp>
    <dsp:sp modelId="{DEBBED0F-2A06-4508-A03F-913C8924C380}">
      <dsp:nvSpPr>
        <dsp:cNvPr id="0" name=""/>
        <dsp:cNvSpPr/>
      </dsp:nvSpPr>
      <dsp:spPr>
        <a:xfrm>
          <a:off x="4870450" y="333634"/>
          <a:ext cx="1514928" cy="734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Semana 9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70450" y="333634"/>
        <a:ext cx="1514928" cy="489600"/>
      </dsp:txXfrm>
    </dsp:sp>
    <dsp:sp modelId="{455AAA01-43AC-4C03-8C01-62ABF8EE7DA0}">
      <dsp:nvSpPr>
        <dsp:cNvPr id="0" name=""/>
        <dsp:cNvSpPr/>
      </dsp:nvSpPr>
      <dsp:spPr>
        <a:xfrm>
          <a:off x="5180737" y="823234"/>
          <a:ext cx="1514928" cy="1499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Antígeno inactivado + AIF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Espera S10-S11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24653" y="867150"/>
        <a:ext cx="1427096" cy="14115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F090A-9E4C-4B59-9E3B-B5DB8794B007}">
      <dsp:nvSpPr>
        <dsp:cNvPr id="0" name=""/>
        <dsp:cNvSpPr/>
      </dsp:nvSpPr>
      <dsp:spPr>
        <a:xfrm>
          <a:off x="2218312" y="313811"/>
          <a:ext cx="3861631" cy="12185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54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No se presentó cambios en la producción de huevos 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18312" y="313811"/>
        <a:ext cx="3861631" cy="1218530"/>
      </dsp:txXfrm>
    </dsp:sp>
    <dsp:sp modelId="{BD86342C-76CE-4090-BF1B-58151E1BB100}">
      <dsp:nvSpPr>
        <dsp:cNvPr id="0" name=""/>
        <dsp:cNvSpPr/>
      </dsp:nvSpPr>
      <dsp:spPr>
        <a:xfrm>
          <a:off x="1557826" y="82487"/>
          <a:ext cx="1301690" cy="132641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39A400-6FB2-4387-8B2A-E2FA7FD29988}">
      <dsp:nvSpPr>
        <dsp:cNvPr id="0" name=""/>
        <dsp:cNvSpPr/>
      </dsp:nvSpPr>
      <dsp:spPr>
        <a:xfrm>
          <a:off x="2218312" y="2109344"/>
          <a:ext cx="3861631" cy="10799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54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Ovoposición correcta: Madurez sexual, Alimentación, Adaptación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18312" y="2109344"/>
        <a:ext cx="3861631" cy="1079993"/>
      </dsp:txXfrm>
    </dsp:sp>
    <dsp:sp modelId="{9EA00931-AB34-41A9-A331-0FC5D1887562}">
      <dsp:nvSpPr>
        <dsp:cNvPr id="0" name=""/>
        <dsp:cNvSpPr/>
      </dsp:nvSpPr>
      <dsp:spPr>
        <a:xfrm>
          <a:off x="1557826" y="1718662"/>
          <a:ext cx="1301690" cy="136413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93117-96A7-40BC-8476-776AF4C51494}">
      <dsp:nvSpPr>
        <dsp:cNvPr id="0" name=""/>
        <dsp:cNvSpPr/>
      </dsp:nvSpPr>
      <dsp:spPr>
        <a:xfrm>
          <a:off x="5341" y="0"/>
          <a:ext cx="1366091" cy="847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Objetivo Tecnología IgY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174" y="24833"/>
        <a:ext cx="1316425" cy="798210"/>
      </dsp:txXfrm>
    </dsp:sp>
    <dsp:sp modelId="{0ACD0232-9A26-4729-BC77-35D3CA9E7257}">
      <dsp:nvSpPr>
        <dsp:cNvPr id="0" name=""/>
        <dsp:cNvSpPr/>
      </dsp:nvSpPr>
      <dsp:spPr>
        <a:xfrm>
          <a:off x="1508042" y="254542"/>
          <a:ext cx="289611" cy="3387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8042" y="322300"/>
        <a:ext cx="202728" cy="203274"/>
      </dsp:txXfrm>
    </dsp:sp>
    <dsp:sp modelId="{9D02FB56-4D24-4B46-9EBB-3F5909ACB67E}">
      <dsp:nvSpPr>
        <dsp:cNvPr id="0" name=""/>
        <dsp:cNvSpPr/>
      </dsp:nvSpPr>
      <dsp:spPr>
        <a:xfrm>
          <a:off x="1917869" y="0"/>
          <a:ext cx="1366091" cy="847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Sin desangres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2702" y="24833"/>
        <a:ext cx="1316425" cy="798210"/>
      </dsp:txXfrm>
    </dsp:sp>
    <dsp:sp modelId="{7E79E12D-0BED-498A-9316-09D0DAC9D57D}">
      <dsp:nvSpPr>
        <dsp:cNvPr id="0" name=""/>
        <dsp:cNvSpPr/>
      </dsp:nvSpPr>
      <dsp:spPr>
        <a:xfrm>
          <a:off x="3420570" y="254542"/>
          <a:ext cx="289611" cy="3387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20570" y="322300"/>
        <a:ext cx="202728" cy="203274"/>
      </dsp:txXfrm>
    </dsp:sp>
    <dsp:sp modelId="{8A6BF3DE-3EA3-403F-B6F4-07B1BD9E8438}">
      <dsp:nvSpPr>
        <dsp:cNvPr id="0" name=""/>
        <dsp:cNvSpPr/>
      </dsp:nvSpPr>
      <dsp:spPr>
        <a:xfrm>
          <a:off x="3830398" y="0"/>
          <a:ext cx="1366091" cy="847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Sin protocolos doloroso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55231" y="24833"/>
        <a:ext cx="1316425" cy="798210"/>
      </dsp:txXfrm>
    </dsp:sp>
    <dsp:sp modelId="{E88A3405-813F-4961-8B3E-A0433FF94E87}">
      <dsp:nvSpPr>
        <dsp:cNvPr id="0" name=""/>
        <dsp:cNvSpPr/>
      </dsp:nvSpPr>
      <dsp:spPr>
        <a:xfrm>
          <a:off x="5333099" y="254542"/>
          <a:ext cx="289611" cy="3387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33099" y="322300"/>
        <a:ext cx="202728" cy="203274"/>
      </dsp:txXfrm>
    </dsp:sp>
    <dsp:sp modelId="{820C5C8B-1114-4CFC-9211-48E12D86B442}">
      <dsp:nvSpPr>
        <dsp:cNvPr id="0" name=""/>
        <dsp:cNvSpPr/>
      </dsp:nvSpPr>
      <dsp:spPr>
        <a:xfrm>
          <a:off x="5742926" y="0"/>
          <a:ext cx="1366091" cy="847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Sin sacrificios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67759" y="24833"/>
        <a:ext cx="1316425" cy="798210"/>
      </dsp:txXfrm>
    </dsp:sp>
    <dsp:sp modelId="{A9784297-60E0-410F-A75C-B58E90EAFDD2}">
      <dsp:nvSpPr>
        <dsp:cNvPr id="0" name=""/>
        <dsp:cNvSpPr/>
      </dsp:nvSpPr>
      <dsp:spPr>
        <a:xfrm>
          <a:off x="7245627" y="254542"/>
          <a:ext cx="289611" cy="3387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45627" y="322300"/>
        <a:ext cx="202728" cy="203274"/>
      </dsp:txXfrm>
    </dsp:sp>
    <dsp:sp modelId="{15CFD7B7-B814-4C8E-B35A-82E41C64C5A0}">
      <dsp:nvSpPr>
        <dsp:cNvPr id="0" name=""/>
        <dsp:cNvSpPr/>
      </dsp:nvSpPr>
      <dsp:spPr>
        <a:xfrm>
          <a:off x="7655455" y="0"/>
          <a:ext cx="1366091" cy="847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Fuente continua de IgY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80288" y="24833"/>
        <a:ext cx="1316425" cy="798210"/>
      </dsp:txXfrm>
    </dsp:sp>
    <dsp:sp modelId="{A44AFD49-408D-4692-8DA9-249F2C23B118}">
      <dsp:nvSpPr>
        <dsp:cNvPr id="0" name=""/>
        <dsp:cNvSpPr/>
      </dsp:nvSpPr>
      <dsp:spPr>
        <a:xfrm>
          <a:off x="9158156" y="254542"/>
          <a:ext cx="289611" cy="3387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58156" y="322300"/>
        <a:ext cx="202728" cy="203274"/>
      </dsp:txXfrm>
    </dsp:sp>
    <dsp:sp modelId="{62037C86-0F3B-4B88-8F4A-36E55BA7B910}">
      <dsp:nvSpPr>
        <dsp:cNvPr id="0" name=""/>
        <dsp:cNvSpPr/>
      </dsp:nvSpPr>
      <dsp:spPr>
        <a:xfrm>
          <a:off x="9567983" y="0"/>
          <a:ext cx="1366091" cy="847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24% purificados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92816" y="24833"/>
        <a:ext cx="1316425" cy="7982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90C2F-8F7E-46D7-8BC5-48C15944C8E6}">
      <dsp:nvSpPr>
        <dsp:cNvPr id="0" name=""/>
        <dsp:cNvSpPr/>
      </dsp:nvSpPr>
      <dsp:spPr>
        <a:xfrm>
          <a:off x="502993" y="67305"/>
          <a:ext cx="2324114" cy="5201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Dilapidación pectina</a:t>
          </a:r>
          <a:endParaRPr lang="es-EC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8229" y="82541"/>
        <a:ext cx="2293642" cy="489714"/>
      </dsp:txXfrm>
    </dsp:sp>
    <dsp:sp modelId="{A1848436-2C4A-4635-9E1C-92C9BD71AF0E}">
      <dsp:nvSpPr>
        <dsp:cNvPr id="0" name=""/>
        <dsp:cNvSpPr/>
      </dsp:nvSpPr>
      <dsp:spPr>
        <a:xfrm>
          <a:off x="4328383" y="540"/>
          <a:ext cx="1927653" cy="963826"/>
        </a:xfrm>
        <a:prstGeom prst="roundRect">
          <a:avLst>
            <a:gd name="adj" fmla="val 1000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Precipitación con sulfato de amonio</a:t>
          </a:r>
          <a:endParaRPr lang="es-EC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6612" y="28769"/>
        <a:ext cx="1871195" cy="907368"/>
      </dsp:txXfrm>
    </dsp:sp>
    <dsp:sp modelId="{4BB4C17A-1C2D-416D-AE5B-41F971CC9907}">
      <dsp:nvSpPr>
        <dsp:cNvPr id="0" name=""/>
        <dsp:cNvSpPr/>
      </dsp:nvSpPr>
      <dsp:spPr>
        <a:xfrm>
          <a:off x="4521148" y="964367"/>
          <a:ext cx="192765" cy="722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2870"/>
              </a:lnTo>
              <a:lnTo>
                <a:pt x="192765" y="72287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2D031-A28D-4196-9641-F3B2A5604429}">
      <dsp:nvSpPr>
        <dsp:cNvPr id="0" name=""/>
        <dsp:cNvSpPr/>
      </dsp:nvSpPr>
      <dsp:spPr>
        <a:xfrm>
          <a:off x="4713914" y="1205324"/>
          <a:ext cx="1542122" cy="96382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42143" y="1233553"/>
        <a:ext cx="1485664" cy="907368"/>
      </dsp:txXfrm>
    </dsp:sp>
    <dsp:sp modelId="{BC6306DF-196C-4F3F-AC27-8CED5060E075}">
      <dsp:nvSpPr>
        <dsp:cNvPr id="0" name=""/>
        <dsp:cNvSpPr/>
      </dsp:nvSpPr>
      <dsp:spPr>
        <a:xfrm>
          <a:off x="4521148" y="964367"/>
          <a:ext cx="192765" cy="1927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7653"/>
              </a:lnTo>
              <a:lnTo>
                <a:pt x="192765" y="192765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9D743-F1A1-4897-850E-0A3B478BE1B4}">
      <dsp:nvSpPr>
        <dsp:cNvPr id="0" name=""/>
        <dsp:cNvSpPr/>
      </dsp:nvSpPr>
      <dsp:spPr>
        <a:xfrm>
          <a:off x="4713914" y="2410107"/>
          <a:ext cx="1542122" cy="963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Mantiene la actividad biológica IgY</a:t>
          </a:r>
        </a:p>
      </dsp:txBody>
      <dsp:txXfrm>
        <a:off x="4742143" y="2438336"/>
        <a:ext cx="1485664" cy="907368"/>
      </dsp:txXfrm>
    </dsp:sp>
    <dsp:sp modelId="{53E2F4B7-E878-48F7-AB71-47DE73A4C764}">
      <dsp:nvSpPr>
        <dsp:cNvPr id="0" name=""/>
        <dsp:cNvSpPr/>
      </dsp:nvSpPr>
      <dsp:spPr>
        <a:xfrm>
          <a:off x="4521148" y="964367"/>
          <a:ext cx="192765" cy="3132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2437"/>
              </a:lnTo>
              <a:lnTo>
                <a:pt x="192765" y="313243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F0D86-77F1-4E60-97D9-729A7DB1F926}">
      <dsp:nvSpPr>
        <dsp:cNvPr id="0" name=""/>
        <dsp:cNvSpPr/>
      </dsp:nvSpPr>
      <dsp:spPr>
        <a:xfrm>
          <a:off x="4713914" y="3614891"/>
          <a:ext cx="1542122" cy="963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Reduce la pureza</a:t>
          </a:r>
        </a:p>
      </dsp:txBody>
      <dsp:txXfrm>
        <a:off x="4742143" y="3643120"/>
        <a:ext cx="1485664" cy="907368"/>
      </dsp:txXfrm>
    </dsp:sp>
    <dsp:sp modelId="{528DE8F6-D8CA-489A-A407-48067D556CF4}">
      <dsp:nvSpPr>
        <dsp:cNvPr id="0" name=""/>
        <dsp:cNvSpPr/>
      </dsp:nvSpPr>
      <dsp:spPr>
        <a:xfrm>
          <a:off x="6737950" y="540"/>
          <a:ext cx="1927653" cy="963826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Purificación por afinidad</a:t>
          </a:r>
          <a:endParaRPr lang="es-EC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66179" y="28769"/>
        <a:ext cx="1871195" cy="907368"/>
      </dsp:txXfrm>
    </dsp:sp>
    <dsp:sp modelId="{82EC2718-C951-4A05-B68F-0D5A881D441B}">
      <dsp:nvSpPr>
        <dsp:cNvPr id="0" name=""/>
        <dsp:cNvSpPr/>
      </dsp:nvSpPr>
      <dsp:spPr>
        <a:xfrm>
          <a:off x="6930715" y="964367"/>
          <a:ext cx="192765" cy="722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2870"/>
              </a:lnTo>
              <a:lnTo>
                <a:pt x="192765" y="72287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3ED19-03C3-4D74-A139-3332273EB07D}">
      <dsp:nvSpPr>
        <dsp:cNvPr id="0" name=""/>
        <dsp:cNvSpPr/>
      </dsp:nvSpPr>
      <dsp:spPr>
        <a:xfrm>
          <a:off x="7123481" y="1205324"/>
          <a:ext cx="1542122" cy="963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HiTrap – interacción tiofílica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51710" y="1233553"/>
        <a:ext cx="1485664" cy="907368"/>
      </dsp:txXfrm>
    </dsp:sp>
    <dsp:sp modelId="{9A6388E5-A400-4D49-91E5-51C6F99FFA56}">
      <dsp:nvSpPr>
        <dsp:cNvPr id="0" name=""/>
        <dsp:cNvSpPr/>
      </dsp:nvSpPr>
      <dsp:spPr>
        <a:xfrm>
          <a:off x="6930715" y="964367"/>
          <a:ext cx="192765" cy="1927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7653"/>
              </a:lnTo>
              <a:lnTo>
                <a:pt x="192765" y="192765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B715C0-225C-4B3D-8C15-66C00D483EDF}">
      <dsp:nvSpPr>
        <dsp:cNvPr id="0" name=""/>
        <dsp:cNvSpPr/>
      </dsp:nvSpPr>
      <dsp:spPr>
        <a:xfrm>
          <a:off x="7123481" y="2410107"/>
          <a:ext cx="1542122" cy="963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Recuperación hasta del 70 - 100%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51710" y="2438336"/>
        <a:ext cx="1485664" cy="90736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FBB6E-B9BD-4163-A249-BB33FE1EE65A}">
      <dsp:nvSpPr>
        <dsp:cNvPr id="0" name=""/>
        <dsp:cNvSpPr/>
      </dsp:nvSpPr>
      <dsp:spPr>
        <a:xfrm rot="10800000">
          <a:off x="1093787" y="0"/>
          <a:ext cx="3525387" cy="122670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0941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>
              <a:latin typeface="Arial" panose="020B0604020202020204" pitchFamily="34" charset="0"/>
              <a:cs typeface="Arial" panose="020B0604020202020204" pitchFamily="34" charset="0"/>
            </a:rPr>
            <a:t>6.3 mg/mL</a:t>
          </a:r>
          <a:endParaRPr lang="es-EC" sz="3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00462" y="0"/>
        <a:ext cx="3218712" cy="1226700"/>
      </dsp:txXfrm>
    </dsp:sp>
    <dsp:sp modelId="{E7280059-09C9-4F80-9EF9-6EE304B2074A}">
      <dsp:nvSpPr>
        <dsp:cNvPr id="0" name=""/>
        <dsp:cNvSpPr/>
      </dsp:nvSpPr>
      <dsp:spPr>
        <a:xfrm>
          <a:off x="581298" y="0"/>
          <a:ext cx="1226700" cy="12267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DB7C8-403E-4420-8765-066D7375D8E7}">
      <dsp:nvSpPr>
        <dsp:cNvPr id="0" name=""/>
        <dsp:cNvSpPr/>
      </dsp:nvSpPr>
      <dsp:spPr>
        <a:xfrm>
          <a:off x="3106142" y="2232817"/>
          <a:ext cx="349185" cy="332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4592" y="0"/>
              </a:lnTo>
              <a:lnTo>
                <a:pt x="174592" y="332684"/>
              </a:lnTo>
              <a:lnTo>
                <a:pt x="349185" y="33268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3268677" y="2387102"/>
        <a:ext cx="24114" cy="24114"/>
      </dsp:txXfrm>
    </dsp:sp>
    <dsp:sp modelId="{D585FCCC-84DB-412F-A19A-F7CB97ECB988}">
      <dsp:nvSpPr>
        <dsp:cNvPr id="0" name=""/>
        <dsp:cNvSpPr/>
      </dsp:nvSpPr>
      <dsp:spPr>
        <a:xfrm>
          <a:off x="3106142" y="1900132"/>
          <a:ext cx="349185" cy="332684"/>
        </a:xfrm>
        <a:custGeom>
          <a:avLst/>
          <a:gdLst/>
          <a:ahLst/>
          <a:cxnLst/>
          <a:rect l="0" t="0" r="0" b="0"/>
          <a:pathLst>
            <a:path>
              <a:moveTo>
                <a:pt x="0" y="332684"/>
              </a:moveTo>
              <a:lnTo>
                <a:pt x="174592" y="332684"/>
              </a:lnTo>
              <a:lnTo>
                <a:pt x="174592" y="0"/>
              </a:lnTo>
              <a:lnTo>
                <a:pt x="349185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3268677" y="2054417"/>
        <a:ext cx="24114" cy="24114"/>
      </dsp:txXfrm>
    </dsp:sp>
    <dsp:sp modelId="{654AE415-8A31-4DF7-84AC-AC2CB556AD36}">
      <dsp:nvSpPr>
        <dsp:cNvPr id="0" name=""/>
        <dsp:cNvSpPr/>
      </dsp:nvSpPr>
      <dsp:spPr>
        <a:xfrm>
          <a:off x="1011026" y="1401105"/>
          <a:ext cx="349185" cy="831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4592" y="0"/>
              </a:lnTo>
              <a:lnTo>
                <a:pt x="174592" y="831712"/>
              </a:lnTo>
              <a:lnTo>
                <a:pt x="349185" y="83171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1163068" y="1794410"/>
        <a:ext cx="45101" cy="45101"/>
      </dsp:txXfrm>
    </dsp:sp>
    <dsp:sp modelId="{2C14765E-2521-49E8-B6BA-08AF94B22E8D}">
      <dsp:nvSpPr>
        <dsp:cNvPr id="0" name=""/>
        <dsp:cNvSpPr/>
      </dsp:nvSpPr>
      <dsp:spPr>
        <a:xfrm>
          <a:off x="3106142" y="1189043"/>
          <a:ext cx="3491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9185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3272005" y="1226033"/>
        <a:ext cx="17459" cy="17459"/>
      </dsp:txXfrm>
    </dsp:sp>
    <dsp:sp modelId="{A5C855BC-10F1-4194-8B8E-8FE042AC45D9}">
      <dsp:nvSpPr>
        <dsp:cNvPr id="0" name=""/>
        <dsp:cNvSpPr/>
      </dsp:nvSpPr>
      <dsp:spPr>
        <a:xfrm>
          <a:off x="1011026" y="1234763"/>
          <a:ext cx="349185" cy="166342"/>
        </a:xfrm>
        <a:custGeom>
          <a:avLst/>
          <a:gdLst/>
          <a:ahLst/>
          <a:cxnLst/>
          <a:rect l="0" t="0" r="0" b="0"/>
          <a:pathLst>
            <a:path>
              <a:moveTo>
                <a:pt x="0" y="166342"/>
              </a:moveTo>
              <a:lnTo>
                <a:pt x="174592" y="166342"/>
              </a:lnTo>
              <a:lnTo>
                <a:pt x="174592" y="0"/>
              </a:lnTo>
              <a:lnTo>
                <a:pt x="349185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1175949" y="1308264"/>
        <a:ext cx="19339" cy="19339"/>
      </dsp:txXfrm>
    </dsp:sp>
    <dsp:sp modelId="{9F2546B4-9647-4B4D-9C1E-446E7C58F083}">
      <dsp:nvSpPr>
        <dsp:cNvPr id="0" name=""/>
        <dsp:cNvSpPr/>
      </dsp:nvSpPr>
      <dsp:spPr>
        <a:xfrm>
          <a:off x="3106142" y="523673"/>
          <a:ext cx="3491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9185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3272005" y="560664"/>
        <a:ext cx="17459" cy="17459"/>
      </dsp:txXfrm>
    </dsp:sp>
    <dsp:sp modelId="{6B9C8109-0377-48D8-8027-425303A10355}">
      <dsp:nvSpPr>
        <dsp:cNvPr id="0" name=""/>
        <dsp:cNvSpPr/>
      </dsp:nvSpPr>
      <dsp:spPr>
        <a:xfrm>
          <a:off x="1011026" y="569393"/>
          <a:ext cx="349185" cy="831712"/>
        </a:xfrm>
        <a:custGeom>
          <a:avLst/>
          <a:gdLst/>
          <a:ahLst/>
          <a:cxnLst/>
          <a:rect l="0" t="0" r="0" b="0"/>
          <a:pathLst>
            <a:path>
              <a:moveTo>
                <a:pt x="0" y="831712"/>
              </a:moveTo>
              <a:lnTo>
                <a:pt x="174592" y="831712"/>
              </a:lnTo>
              <a:lnTo>
                <a:pt x="174592" y="0"/>
              </a:lnTo>
              <a:lnTo>
                <a:pt x="349185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1163068" y="962698"/>
        <a:ext cx="45101" cy="45101"/>
      </dsp:txXfrm>
    </dsp:sp>
    <dsp:sp modelId="{545141E2-2EE4-4C8A-9E6B-912BE2698DD6}">
      <dsp:nvSpPr>
        <dsp:cNvPr id="0" name=""/>
        <dsp:cNvSpPr/>
      </dsp:nvSpPr>
      <dsp:spPr>
        <a:xfrm rot="16200000">
          <a:off x="-655899" y="1134957"/>
          <a:ext cx="2801556" cy="5322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IgY</a:t>
          </a:r>
          <a:endParaRPr lang="es-EC" sz="3400" kern="1200" dirty="0"/>
        </a:p>
      </dsp:txBody>
      <dsp:txXfrm>
        <a:off x="-655899" y="1134957"/>
        <a:ext cx="2801556" cy="532295"/>
      </dsp:txXfrm>
    </dsp:sp>
    <dsp:sp modelId="{E587D391-2906-4701-8FBE-351D31BE4B1B}">
      <dsp:nvSpPr>
        <dsp:cNvPr id="0" name=""/>
        <dsp:cNvSpPr/>
      </dsp:nvSpPr>
      <dsp:spPr>
        <a:xfrm>
          <a:off x="1360212" y="303245"/>
          <a:ext cx="1745929" cy="5322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Antígeno</a:t>
          </a:r>
          <a:endParaRPr lang="es-EC" sz="1800" kern="1200" dirty="0"/>
        </a:p>
      </dsp:txBody>
      <dsp:txXfrm>
        <a:off x="1360212" y="303245"/>
        <a:ext cx="1745929" cy="532295"/>
      </dsp:txXfrm>
    </dsp:sp>
    <dsp:sp modelId="{9C9EAA30-8124-416F-B4A8-1BDBDC7664BA}">
      <dsp:nvSpPr>
        <dsp:cNvPr id="0" name=""/>
        <dsp:cNvSpPr/>
      </dsp:nvSpPr>
      <dsp:spPr>
        <a:xfrm>
          <a:off x="3455328" y="303245"/>
          <a:ext cx="1745929" cy="5322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Estimulación correcta</a:t>
          </a:r>
          <a:endParaRPr lang="es-EC" sz="1800" kern="1200" dirty="0"/>
        </a:p>
      </dsp:txBody>
      <dsp:txXfrm>
        <a:off x="3455328" y="303245"/>
        <a:ext cx="1745929" cy="532295"/>
      </dsp:txXfrm>
    </dsp:sp>
    <dsp:sp modelId="{8432D91F-D36D-428E-95C0-288E6EBC14F8}">
      <dsp:nvSpPr>
        <dsp:cNvPr id="0" name=""/>
        <dsp:cNvSpPr/>
      </dsp:nvSpPr>
      <dsp:spPr>
        <a:xfrm>
          <a:off x="1360212" y="968615"/>
          <a:ext cx="1745929" cy="5322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Memoria inmunológica</a:t>
          </a:r>
          <a:endParaRPr lang="es-EC" sz="1800" kern="1200" dirty="0"/>
        </a:p>
      </dsp:txBody>
      <dsp:txXfrm>
        <a:off x="1360212" y="968615"/>
        <a:ext cx="1745929" cy="532295"/>
      </dsp:txXfrm>
    </dsp:sp>
    <dsp:sp modelId="{D0368AEA-B45F-4E3D-9167-A98BC312B67A}">
      <dsp:nvSpPr>
        <dsp:cNvPr id="0" name=""/>
        <dsp:cNvSpPr/>
      </dsp:nvSpPr>
      <dsp:spPr>
        <a:xfrm>
          <a:off x="3455328" y="968615"/>
          <a:ext cx="1745929" cy="5322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Respuestas rápidas</a:t>
          </a:r>
          <a:endParaRPr lang="es-EC" sz="1800" kern="1200" dirty="0"/>
        </a:p>
      </dsp:txBody>
      <dsp:txXfrm>
        <a:off x="3455328" y="968615"/>
        <a:ext cx="1745929" cy="532295"/>
      </dsp:txXfrm>
    </dsp:sp>
    <dsp:sp modelId="{7E2073E5-928A-44AC-BA46-C88DAAC822DC}">
      <dsp:nvSpPr>
        <dsp:cNvPr id="0" name=""/>
        <dsp:cNvSpPr/>
      </dsp:nvSpPr>
      <dsp:spPr>
        <a:xfrm>
          <a:off x="1360212" y="1966669"/>
          <a:ext cx="1745929" cy="5322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Bajas concentraciones</a:t>
          </a:r>
          <a:endParaRPr lang="es-EC" sz="1800" kern="1200" dirty="0"/>
        </a:p>
      </dsp:txBody>
      <dsp:txXfrm>
        <a:off x="1360212" y="1966669"/>
        <a:ext cx="1745929" cy="532295"/>
      </dsp:txXfrm>
    </dsp:sp>
    <dsp:sp modelId="{0DC468D8-917F-4458-953E-6A2A5BAD036B}">
      <dsp:nvSpPr>
        <dsp:cNvPr id="0" name=""/>
        <dsp:cNvSpPr/>
      </dsp:nvSpPr>
      <dsp:spPr>
        <a:xfrm>
          <a:off x="3455328" y="1633985"/>
          <a:ext cx="1745929" cy="5322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Corticosterona – estrés</a:t>
          </a:r>
          <a:endParaRPr lang="es-EC" sz="1800" kern="1200" dirty="0"/>
        </a:p>
      </dsp:txBody>
      <dsp:txXfrm>
        <a:off x="3455328" y="1633985"/>
        <a:ext cx="1745929" cy="532295"/>
      </dsp:txXfrm>
    </dsp:sp>
    <dsp:sp modelId="{F87A2134-08B9-48AD-B9EC-AA7A4DE817D8}">
      <dsp:nvSpPr>
        <dsp:cNvPr id="0" name=""/>
        <dsp:cNvSpPr/>
      </dsp:nvSpPr>
      <dsp:spPr>
        <a:xfrm>
          <a:off x="3455328" y="2299354"/>
          <a:ext cx="1745929" cy="5322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Inoculaciones – corto tiempo</a:t>
          </a:r>
          <a:endParaRPr lang="es-EC" sz="1800" kern="1200" dirty="0"/>
        </a:p>
      </dsp:txBody>
      <dsp:txXfrm>
        <a:off x="3455328" y="2299354"/>
        <a:ext cx="1745929" cy="53229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E8DB9-8406-41BB-8E84-BECA7218B1F6}">
      <dsp:nvSpPr>
        <dsp:cNvPr id="0" name=""/>
        <dsp:cNvSpPr/>
      </dsp:nvSpPr>
      <dsp:spPr>
        <a:xfrm>
          <a:off x="604866" y="108"/>
          <a:ext cx="1629802" cy="814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IgY </a:t>
          </a:r>
          <a:endParaRPr lang="es-EC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8734" y="23976"/>
        <a:ext cx="1582066" cy="767165"/>
      </dsp:txXfrm>
    </dsp:sp>
    <dsp:sp modelId="{B20BC590-A155-4586-9E39-C267E14D9801}">
      <dsp:nvSpPr>
        <dsp:cNvPr id="0" name=""/>
        <dsp:cNvSpPr/>
      </dsp:nvSpPr>
      <dsp:spPr>
        <a:xfrm>
          <a:off x="767846" y="815009"/>
          <a:ext cx="163280" cy="653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314"/>
              </a:lnTo>
              <a:lnTo>
                <a:pt x="163280" y="6533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1D39B-C6FB-453C-8D2E-43702E836C72}">
      <dsp:nvSpPr>
        <dsp:cNvPr id="0" name=""/>
        <dsp:cNvSpPr/>
      </dsp:nvSpPr>
      <dsp:spPr>
        <a:xfrm>
          <a:off x="931126" y="1060873"/>
          <a:ext cx="2520001" cy="81490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smtClean="0">
              <a:latin typeface="Arial" panose="020B0604020202020204" pitchFamily="34" charset="0"/>
              <a:cs typeface="Arial" panose="020B0604020202020204" pitchFamily="34" charset="0"/>
            </a:rPr>
            <a:t>Peso molecular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175 kDa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4994" y="1084741"/>
        <a:ext cx="2472265" cy="767165"/>
      </dsp:txXfrm>
    </dsp:sp>
    <dsp:sp modelId="{103051D8-B443-4227-9C99-453F3BA76F08}">
      <dsp:nvSpPr>
        <dsp:cNvPr id="0" name=""/>
        <dsp:cNvSpPr/>
      </dsp:nvSpPr>
      <dsp:spPr>
        <a:xfrm>
          <a:off x="767846" y="815009"/>
          <a:ext cx="162980" cy="1629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9802"/>
              </a:lnTo>
              <a:lnTo>
                <a:pt x="162980" y="1629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36DBC-72CB-462C-B963-017485E24DFF}">
      <dsp:nvSpPr>
        <dsp:cNvPr id="0" name=""/>
        <dsp:cNvSpPr/>
      </dsp:nvSpPr>
      <dsp:spPr>
        <a:xfrm>
          <a:off x="930826" y="2037361"/>
          <a:ext cx="2520001" cy="81490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Cadena Pesada (1)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67 kDa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4694" y="2061229"/>
        <a:ext cx="2472265" cy="767165"/>
      </dsp:txXfrm>
    </dsp:sp>
    <dsp:sp modelId="{08E79E6D-99E7-481B-98E0-2DA24BA55DA0}">
      <dsp:nvSpPr>
        <dsp:cNvPr id="0" name=""/>
        <dsp:cNvSpPr/>
      </dsp:nvSpPr>
      <dsp:spPr>
        <a:xfrm>
          <a:off x="767846" y="815009"/>
          <a:ext cx="162980" cy="2648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8429"/>
              </a:lnTo>
              <a:lnTo>
                <a:pt x="162980" y="26484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75405-8721-4815-AFB3-0A12DDCEB695}">
      <dsp:nvSpPr>
        <dsp:cNvPr id="0" name=""/>
        <dsp:cNvSpPr/>
      </dsp:nvSpPr>
      <dsp:spPr>
        <a:xfrm>
          <a:off x="930826" y="3055988"/>
          <a:ext cx="2520001" cy="81490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Cadena Ligera (2 y 3)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35 y 22 kDa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4694" y="3079856"/>
        <a:ext cx="2472265" cy="767165"/>
      </dsp:txXfrm>
    </dsp:sp>
    <dsp:sp modelId="{4F9A8667-9403-4A62-AD76-CD9487422392}">
      <dsp:nvSpPr>
        <dsp:cNvPr id="0" name=""/>
        <dsp:cNvSpPr/>
      </dsp:nvSpPr>
      <dsp:spPr>
        <a:xfrm>
          <a:off x="767846" y="815009"/>
          <a:ext cx="162980" cy="3667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7056"/>
              </a:lnTo>
              <a:lnTo>
                <a:pt x="162980" y="36670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5E1D4-896D-455E-B011-32D51B845E6C}">
      <dsp:nvSpPr>
        <dsp:cNvPr id="0" name=""/>
        <dsp:cNvSpPr/>
      </dsp:nvSpPr>
      <dsp:spPr>
        <a:xfrm>
          <a:off x="930826" y="4074615"/>
          <a:ext cx="2520001" cy="81490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V</a:t>
          </a: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H</a:t>
          </a: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 –V</a:t>
          </a: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L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22 kDa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4694" y="4098483"/>
        <a:ext cx="2472265" cy="76716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8AAF5-2BE4-4F72-AF1D-ACDF041E0EDC}">
      <dsp:nvSpPr>
        <dsp:cNvPr id="0" name=""/>
        <dsp:cNvSpPr/>
      </dsp:nvSpPr>
      <dsp:spPr>
        <a:xfrm>
          <a:off x="-5421057" y="-837608"/>
          <a:ext cx="6513640" cy="6513640"/>
        </a:xfrm>
        <a:prstGeom prst="blockArc">
          <a:avLst>
            <a:gd name="adj1" fmla="val 18900000"/>
            <a:gd name="adj2" fmla="val 2700000"/>
            <a:gd name="adj3" fmla="val 332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A2C8B7-50EF-4D26-9130-AE1287951AB0}">
      <dsp:nvSpPr>
        <dsp:cNvPr id="0" name=""/>
        <dsp:cNvSpPr/>
      </dsp:nvSpPr>
      <dsp:spPr>
        <a:xfrm>
          <a:off x="595540" y="371977"/>
          <a:ext cx="4502804" cy="744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22" tIns="35560" rIns="35560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GAPDH – 38 Y 29 kDa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L. mexicana</a:t>
          </a:r>
          <a:r>
            <a:rPr lang="es-EC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Metabólica más no constitutiva</a:t>
          </a:r>
          <a:endParaRPr lang="es-EC" sz="14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5540" y="371977"/>
        <a:ext cx="4502804" cy="744342"/>
      </dsp:txXfrm>
    </dsp:sp>
    <dsp:sp modelId="{B9C7DC47-7626-4018-9ABC-E727F3FB9A9F}">
      <dsp:nvSpPr>
        <dsp:cNvPr id="0" name=""/>
        <dsp:cNvSpPr/>
      </dsp:nvSpPr>
      <dsp:spPr>
        <a:xfrm>
          <a:off x="64358" y="204845"/>
          <a:ext cx="1062363" cy="10786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58B89-5020-4556-85FE-1B0FCE3FA4F5}">
      <dsp:nvSpPr>
        <dsp:cNvPr id="0" name=""/>
        <dsp:cNvSpPr/>
      </dsp:nvSpPr>
      <dsp:spPr>
        <a:xfrm>
          <a:off x="1022289" y="1388694"/>
          <a:ext cx="4076056" cy="9443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22" tIns="35560" rIns="35560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GP63 – 63 kDa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L. mexicana</a:t>
          </a: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s-EC" sz="14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L. infantum – </a:t>
          </a:r>
          <a:r>
            <a:rPr lang="es-EC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Misma familia evolutiva</a:t>
          </a:r>
          <a:endParaRPr lang="es-EC" sz="1400" i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L. Braziliensis </a:t>
          </a:r>
          <a:r>
            <a:rPr lang="es-EC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– dos isoformas diferentes</a:t>
          </a:r>
          <a:endParaRPr lang="es-EC" sz="1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2289" y="1388694"/>
        <a:ext cx="4076056" cy="944325"/>
      </dsp:txXfrm>
    </dsp:sp>
    <dsp:sp modelId="{E42D0D49-8933-4CD2-BC9F-8BCA29B9279F}">
      <dsp:nvSpPr>
        <dsp:cNvPr id="0" name=""/>
        <dsp:cNvSpPr/>
      </dsp:nvSpPr>
      <dsp:spPr>
        <a:xfrm>
          <a:off x="458300" y="1301111"/>
          <a:ext cx="1127977" cy="111949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BD5DC-ECDD-4598-9AF8-C965294AE23B}">
      <dsp:nvSpPr>
        <dsp:cNvPr id="0" name=""/>
        <dsp:cNvSpPr/>
      </dsp:nvSpPr>
      <dsp:spPr>
        <a:xfrm>
          <a:off x="1022289" y="2605394"/>
          <a:ext cx="4076056" cy="744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2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β</a:t>
          </a:r>
          <a:r>
            <a:rPr lang="es-EC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Tubulina</a:t>
          </a:r>
          <a:r>
            <a:rPr lang="es-EC" sz="1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s-EC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48 – 20 kDa</a:t>
          </a:r>
          <a:endParaRPr lang="es-EC" sz="1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2289" y="2605394"/>
        <a:ext cx="4076056" cy="744342"/>
      </dsp:txXfrm>
    </dsp:sp>
    <dsp:sp modelId="{18F37516-3095-4212-996C-6C365337C9F1}">
      <dsp:nvSpPr>
        <dsp:cNvPr id="0" name=""/>
        <dsp:cNvSpPr/>
      </dsp:nvSpPr>
      <dsp:spPr>
        <a:xfrm>
          <a:off x="557074" y="2512351"/>
          <a:ext cx="930428" cy="93042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60F25-2AE6-4A81-8541-E91EB764CBC0}">
      <dsp:nvSpPr>
        <dsp:cNvPr id="0" name=""/>
        <dsp:cNvSpPr/>
      </dsp:nvSpPr>
      <dsp:spPr>
        <a:xfrm>
          <a:off x="595540" y="3722102"/>
          <a:ext cx="4502804" cy="744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2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Proteínas &gt; 100 kDa correspondencia con LPS y estructuras proteicas grandes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5540" y="3722102"/>
        <a:ext cx="4502804" cy="744342"/>
      </dsp:txXfrm>
    </dsp:sp>
    <dsp:sp modelId="{48A5BB1F-1007-4343-829D-8C0398101E95}">
      <dsp:nvSpPr>
        <dsp:cNvPr id="0" name=""/>
        <dsp:cNvSpPr/>
      </dsp:nvSpPr>
      <dsp:spPr>
        <a:xfrm>
          <a:off x="17971" y="3553233"/>
          <a:ext cx="1155136" cy="108207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5521A-AE4C-4750-BC67-674839841D37}">
      <dsp:nvSpPr>
        <dsp:cNvPr id="0" name=""/>
        <dsp:cNvSpPr/>
      </dsp:nvSpPr>
      <dsp:spPr>
        <a:xfrm>
          <a:off x="0" y="104251"/>
          <a:ext cx="1768344" cy="9824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900" kern="1200" dirty="0"/>
        </a:p>
      </dsp:txBody>
      <dsp:txXfrm>
        <a:off x="28774" y="133025"/>
        <a:ext cx="1710796" cy="924865"/>
      </dsp:txXfrm>
    </dsp:sp>
    <dsp:sp modelId="{D7287405-B5AC-4798-A0CE-7DC64146D280}">
      <dsp:nvSpPr>
        <dsp:cNvPr id="0" name=""/>
        <dsp:cNvSpPr/>
      </dsp:nvSpPr>
      <dsp:spPr>
        <a:xfrm rot="5337634">
          <a:off x="750496" y="1060420"/>
          <a:ext cx="292244" cy="442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 rot="-5400000">
        <a:off x="763197" y="1135348"/>
        <a:ext cx="265252" cy="204571"/>
      </dsp:txXfrm>
    </dsp:sp>
    <dsp:sp modelId="{B03FB167-5A07-4823-BE88-650643B42A30}">
      <dsp:nvSpPr>
        <dsp:cNvPr id="0" name=""/>
        <dsp:cNvSpPr/>
      </dsp:nvSpPr>
      <dsp:spPr>
        <a:xfrm>
          <a:off x="24893" y="1476261"/>
          <a:ext cx="1768344" cy="9824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900" kern="1200" dirty="0"/>
        </a:p>
      </dsp:txBody>
      <dsp:txXfrm>
        <a:off x="53667" y="1505035"/>
        <a:ext cx="1710796" cy="924865"/>
      </dsp:txXfrm>
    </dsp:sp>
    <dsp:sp modelId="{0F8D9826-41B4-46A8-839B-5328D21D8BE6}">
      <dsp:nvSpPr>
        <dsp:cNvPr id="0" name=""/>
        <dsp:cNvSpPr/>
      </dsp:nvSpPr>
      <dsp:spPr>
        <a:xfrm rot="5400000">
          <a:off x="724862" y="2483235"/>
          <a:ext cx="368405" cy="442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-5400000">
        <a:off x="776439" y="2520076"/>
        <a:ext cx="265252" cy="257884"/>
      </dsp:txXfrm>
    </dsp:sp>
    <dsp:sp modelId="{457EFDA1-FB00-4270-B041-74B7CC04FF25}">
      <dsp:nvSpPr>
        <dsp:cNvPr id="0" name=""/>
        <dsp:cNvSpPr/>
      </dsp:nvSpPr>
      <dsp:spPr>
        <a:xfrm>
          <a:off x="24893" y="2949881"/>
          <a:ext cx="1768344" cy="9824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900" kern="1200" dirty="0"/>
        </a:p>
      </dsp:txBody>
      <dsp:txXfrm>
        <a:off x="53667" y="2978655"/>
        <a:ext cx="1710796" cy="924865"/>
      </dsp:txXfrm>
    </dsp:sp>
    <dsp:sp modelId="{2E030CD7-EB71-4AAD-BC93-9624AB5792DC}">
      <dsp:nvSpPr>
        <dsp:cNvPr id="0" name=""/>
        <dsp:cNvSpPr/>
      </dsp:nvSpPr>
      <dsp:spPr>
        <a:xfrm rot="5400000">
          <a:off x="724862" y="3956855"/>
          <a:ext cx="368405" cy="4420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-5400000">
        <a:off x="776439" y="3993696"/>
        <a:ext cx="265252" cy="257884"/>
      </dsp:txXfrm>
    </dsp:sp>
    <dsp:sp modelId="{0D978544-3478-4873-B3A9-0B6E5CBD5B80}">
      <dsp:nvSpPr>
        <dsp:cNvPr id="0" name=""/>
        <dsp:cNvSpPr/>
      </dsp:nvSpPr>
      <dsp:spPr>
        <a:xfrm>
          <a:off x="24893" y="4423502"/>
          <a:ext cx="1768344" cy="9824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200" kern="1200" dirty="0"/>
        </a:p>
      </dsp:txBody>
      <dsp:txXfrm>
        <a:off x="53667" y="4452276"/>
        <a:ext cx="1710796" cy="92486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5521A-AE4C-4750-BC67-674839841D37}">
      <dsp:nvSpPr>
        <dsp:cNvPr id="0" name=""/>
        <dsp:cNvSpPr/>
      </dsp:nvSpPr>
      <dsp:spPr>
        <a:xfrm>
          <a:off x="0" y="0"/>
          <a:ext cx="1893627" cy="1482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200" kern="1200" dirty="0"/>
        </a:p>
      </dsp:txBody>
      <dsp:txXfrm>
        <a:off x="43408" y="43408"/>
        <a:ext cx="1806811" cy="1395254"/>
      </dsp:txXfrm>
    </dsp:sp>
    <dsp:sp modelId="{D7287405-B5AC-4798-A0CE-7DC64146D280}">
      <dsp:nvSpPr>
        <dsp:cNvPr id="0" name=""/>
        <dsp:cNvSpPr/>
      </dsp:nvSpPr>
      <dsp:spPr>
        <a:xfrm rot="5400000">
          <a:off x="668925" y="1519122"/>
          <a:ext cx="555776" cy="66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700" kern="1200"/>
        </a:p>
      </dsp:txBody>
      <dsp:txXfrm rot="-5400000">
        <a:off x="746734" y="1574700"/>
        <a:ext cx="400159" cy="389043"/>
      </dsp:txXfrm>
    </dsp:sp>
    <dsp:sp modelId="{B03FB167-5A07-4823-BE88-650643B42A30}">
      <dsp:nvSpPr>
        <dsp:cNvPr id="0" name=""/>
        <dsp:cNvSpPr/>
      </dsp:nvSpPr>
      <dsp:spPr>
        <a:xfrm>
          <a:off x="0" y="2223106"/>
          <a:ext cx="1893627" cy="1482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200" kern="1200" dirty="0"/>
        </a:p>
      </dsp:txBody>
      <dsp:txXfrm>
        <a:off x="43408" y="2266514"/>
        <a:ext cx="1806811" cy="1395254"/>
      </dsp:txXfrm>
    </dsp:sp>
    <dsp:sp modelId="{0F8D9826-41B4-46A8-839B-5328D21D8BE6}">
      <dsp:nvSpPr>
        <dsp:cNvPr id="0" name=""/>
        <dsp:cNvSpPr/>
      </dsp:nvSpPr>
      <dsp:spPr>
        <a:xfrm rot="5400000">
          <a:off x="668925" y="3742228"/>
          <a:ext cx="555776" cy="66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700" kern="1200"/>
        </a:p>
      </dsp:txBody>
      <dsp:txXfrm rot="-5400000">
        <a:off x="746734" y="3797806"/>
        <a:ext cx="400159" cy="389043"/>
      </dsp:txXfrm>
    </dsp:sp>
    <dsp:sp modelId="{457EFDA1-FB00-4270-B041-74B7CC04FF25}">
      <dsp:nvSpPr>
        <dsp:cNvPr id="0" name=""/>
        <dsp:cNvSpPr/>
      </dsp:nvSpPr>
      <dsp:spPr>
        <a:xfrm>
          <a:off x="0" y="4446212"/>
          <a:ext cx="1893627" cy="1482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200" kern="1200" dirty="0"/>
        </a:p>
      </dsp:txBody>
      <dsp:txXfrm>
        <a:off x="43408" y="4489620"/>
        <a:ext cx="1806811" cy="1395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83548-2F28-475E-9695-21FD5AEA1F6E}">
      <dsp:nvSpPr>
        <dsp:cNvPr id="0" name=""/>
        <dsp:cNvSpPr/>
      </dsp:nvSpPr>
      <dsp:spPr>
        <a:xfrm>
          <a:off x="5286778" y="1236320"/>
          <a:ext cx="3576872" cy="400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238"/>
              </a:lnTo>
              <a:lnTo>
                <a:pt x="3576872" y="200238"/>
              </a:lnTo>
              <a:lnTo>
                <a:pt x="3576872" y="40047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FB979-4153-4B3A-8FB5-D1C9DA3C03B6}">
      <dsp:nvSpPr>
        <dsp:cNvPr id="0" name=""/>
        <dsp:cNvSpPr/>
      </dsp:nvSpPr>
      <dsp:spPr>
        <a:xfrm>
          <a:off x="5867066" y="3462154"/>
          <a:ext cx="219541" cy="649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9693"/>
              </a:lnTo>
              <a:lnTo>
                <a:pt x="219541" y="64969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7F75A-CF49-43F6-91C6-B5AC0DD1E253}">
      <dsp:nvSpPr>
        <dsp:cNvPr id="0" name=""/>
        <dsp:cNvSpPr/>
      </dsp:nvSpPr>
      <dsp:spPr>
        <a:xfrm>
          <a:off x="5100432" y="2156751"/>
          <a:ext cx="1352078" cy="412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10"/>
              </a:lnTo>
              <a:lnTo>
                <a:pt x="1352078" y="212710"/>
              </a:lnTo>
              <a:lnTo>
                <a:pt x="1352078" y="41294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1F8C0-D6BF-4A88-B28D-C50076713F41}">
      <dsp:nvSpPr>
        <dsp:cNvPr id="0" name=""/>
        <dsp:cNvSpPr/>
      </dsp:nvSpPr>
      <dsp:spPr>
        <a:xfrm>
          <a:off x="4227920" y="3459160"/>
          <a:ext cx="245565" cy="1823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3816"/>
              </a:lnTo>
              <a:lnTo>
                <a:pt x="245565" y="182381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F49E9-2B69-4FA1-ACEC-917F19EA2B2D}">
      <dsp:nvSpPr>
        <dsp:cNvPr id="0" name=""/>
        <dsp:cNvSpPr/>
      </dsp:nvSpPr>
      <dsp:spPr>
        <a:xfrm>
          <a:off x="4227920" y="3459160"/>
          <a:ext cx="224416" cy="649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9693"/>
              </a:lnTo>
              <a:lnTo>
                <a:pt x="224416" y="64969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8F109-9371-495D-9C0C-CD5AB93FD6EE}">
      <dsp:nvSpPr>
        <dsp:cNvPr id="0" name=""/>
        <dsp:cNvSpPr/>
      </dsp:nvSpPr>
      <dsp:spPr>
        <a:xfrm>
          <a:off x="4826363" y="2156751"/>
          <a:ext cx="274069" cy="400467"/>
        </a:xfrm>
        <a:custGeom>
          <a:avLst/>
          <a:gdLst/>
          <a:ahLst/>
          <a:cxnLst/>
          <a:rect l="0" t="0" r="0" b="0"/>
          <a:pathLst>
            <a:path>
              <a:moveTo>
                <a:pt x="274069" y="0"/>
              </a:moveTo>
              <a:lnTo>
                <a:pt x="274069" y="200229"/>
              </a:lnTo>
              <a:lnTo>
                <a:pt x="0" y="200229"/>
              </a:lnTo>
              <a:lnTo>
                <a:pt x="0" y="40046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C6AC11-651A-4773-96B2-1A666A3043DE}">
      <dsp:nvSpPr>
        <dsp:cNvPr id="0" name=""/>
        <dsp:cNvSpPr/>
      </dsp:nvSpPr>
      <dsp:spPr>
        <a:xfrm>
          <a:off x="2624382" y="3449682"/>
          <a:ext cx="219541" cy="649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9693"/>
              </a:lnTo>
              <a:lnTo>
                <a:pt x="219541" y="64969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630EFA-B59A-4602-B3D7-39FE832C23A1}">
      <dsp:nvSpPr>
        <dsp:cNvPr id="0" name=""/>
        <dsp:cNvSpPr/>
      </dsp:nvSpPr>
      <dsp:spPr>
        <a:xfrm>
          <a:off x="3209826" y="2156751"/>
          <a:ext cx="1890605" cy="400477"/>
        </a:xfrm>
        <a:custGeom>
          <a:avLst/>
          <a:gdLst/>
          <a:ahLst/>
          <a:cxnLst/>
          <a:rect l="0" t="0" r="0" b="0"/>
          <a:pathLst>
            <a:path>
              <a:moveTo>
                <a:pt x="1890605" y="0"/>
              </a:moveTo>
              <a:lnTo>
                <a:pt x="1890605" y="200238"/>
              </a:lnTo>
              <a:lnTo>
                <a:pt x="0" y="200238"/>
              </a:lnTo>
              <a:lnTo>
                <a:pt x="0" y="40047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A2318-A752-491E-9F5B-4D9435158AAA}">
      <dsp:nvSpPr>
        <dsp:cNvPr id="0" name=""/>
        <dsp:cNvSpPr/>
      </dsp:nvSpPr>
      <dsp:spPr>
        <a:xfrm>
          <a:off x="5100432" y="1236320"/>
          <a:ext cx="186345" cy="421998"/>
        </a:xfrm>
        <a:custGeom>
          <a:avLst/>
          <a:gdLst/>
          <a:ahLst/>
          <a:cxnLst/>
          <a:rect l="0" t="0" r="0" b="0"/>
          <a:pathLst>
            <a:path>
              <a:moveTo>
                <a:pt x="186345" y="0"/>
              </a:moveTo>
              <a:lnTo>
                <a:pt x="186345" y="221759"/>
              </a:lnTo>
              <a:lnTo>
                <a:pt x="0" y="221759"/>
              </a:lnTo>
              <a:lnTo>
                <a:pt x="0" y="42199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40A643-DA96-40EF-8221-509D5CB03BA4}">
      <dsp:nvSpPr>
        <dsp:cNvPr id="0" name=""/>
        <dsp:cNvSpPr/>
      </dsp:nvSpPr>
      <dsp:spPr>
        <a:xfrm>
          <a:off x="809659" y="2135230"/>
          <a:ext cx="256030" cy="3168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8490"/>
              </a:lnTo>
              <a:lnTo>
                <a:pt x="256030" y="31684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44FE85-6533-4DD9-A27F-EF12A8AA6378}">
      <dsp:nvSpPr>
        <dsp:cNvPr id="0" name=""/>
        <dsp:cNvSpPr/>
      </dsp:nvSpPr>
      <dsp:spPr>
        <a:xfrm>
          <a:off x="809659" y="2135230"/>
          <a:ext cx="256030" cy="1917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7428"/>
              </a:lnTo>
              <a:lnTo>
                <a:pt x="256030" y="191742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2882B-B65E-4EC4-93B4-4194CF801079}">
      <dsp:nvSpPr>
        <dsp:cNvPr id="0" name=""/>
        <dsp:cNvSpPr/>
      </dsp:nvSpPr>
      <dsp:spPr>
        <a:xfrm>
          <a:off x="809659" y="2135230"/>
          <a:ext cx="256030" cy="771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1800"/>
              </a:lnTo>
              <a:lnTo>
                <a:pt x="256030" y="77180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1E58D-410C-42B9-9386-B367A49F9F1D}">
      <dsp:nvSpPr>
        <dsp:cNvPr id="0" name=""/>
        <dsp:cNvSpPr/>
      </dsp:nvSpPr>
      <dsp:spPr>
        <a:xfrm>
          <a:off x="1492408" y="1236320"/>
          <a:ext cx="3794370" cy="400477"/>
        </a:xfrm>
        <a:custGeom>
          <a:avLst/>
          <a:gdLst/>
          <a:ahLst/>
          <a:cxnLst/>
          <a:rect l="0" t="0" r="0" b="0"/>
          <a:pathLst>
            <a:path>
              <a:moveTo>
                <a:pt x="3794370" y="0"/>
              </a:moveTo>
              <a:lnTo>
                <a:pt x="3794370" y="200238"/>
              </a:lnTo>
              <a:lnTo>
                <a:pt x="0" y="200238"/>
              </a:lnTo>
              <a:lnTo>
                <a:pt x="0" y="40047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0F87B-25C8-448C-844E-3416E3D49335}">
      <dsp:nvSpPr>
        <dsp:cNvPr id="0" name=""/>
        <dsp:cNvSpPr/>
      </dsp:nvSpPr>
      <dsp:spPr>
        <a:xfrm>
          <a:off x="4269089" y="2430"/>
          <a:ext cx="2035378" cy="123388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69089" y="2430"/>
        <a:ext cx="2035378" cy="1233889"/>
      </dsp:txXfrm>
    </dsp:sp>
    <dsp:sp modelId="{24CE0E9A-443A-45DB-8E54-36807D3D0181}">
      <dsp:nvSpPr>
        <dsp:cNvPr id="0" name=""/>
        <dsp:cNvSpPr/>
      </dsp:nvSpPr>
      <dsp:spPr>
        <a:xfrm>
          <a:off x="638971" y="1636798"/>
          <a:ext cx="1706872" cy="4984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Leishmaniasis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8971" y="1636798"/>
        <a:ext cx="1706872" cy="498432"/>
      </dsp:txXfrm>
    </dsp:sp>
    <dsp:sp modelId="{8A71DDAB-7431-4565-B948-7513030B3C57}">
      <dsp:nvSpPr>
        <dsp:cNvPr id="0" name=""/>
        <dsp:cNvSpPr/>
      </dsp:nvSpPr>
      <dsp:spPr>
        <a:xfrm>
          <a:off x="1065690" y="2535707"/>
          <a:ext cx="1226852" cy="7426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100 mil habitantes (Incidencia)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5690" y="2535707"/>
        <a:ext cx="1226852" cy="742647"/>
      </dsp:txXfrm>
    </dsp:sp>
    <dsp:sp modelId="{9D44FCA5-27B4-414F-8E67-65D1C7C81C66}">
      <dsp:nvSpPr>
        <dsp:cNvPr id="0" name=""/>
        <dsp:cNvSpPr/>
      </dsp:nvSpPr>
      <dsp:spPr>
        <a:xfrm>
          <a:off x="1065690" y="3678831"/>
          <a:ext cx="1226852" cy="7476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1632 (Ocurrencia nueva)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5690" y="3678831"/>
        <a:ext cx="1226852" cy="747653"/>
      </dsp:txXfrm>
    </dsp:sp>
    <dsp:sp modelId="{3A7DC152-F987-463B-8270-69C7F218AC44}">
      <dsp:nvSpPr>
        <dsp:cNvPr id="0" name=""/>
        <dsp:cNvSpPr/>
      </dsp:nvSpPr>
      <dsp:spPr>
        <a:xfrm>
          <a:off x="1065690" y="4826962"/>
          <a:ext cx="1907034" cy="9535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Registrada junto con: Dengue, Paludismo y Chicungunya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5690" y="4826962"/>
        <a:ext cx="1907034" cy="953517"/>
      </dsp:txXfrm>
    </dsp:sp>
    <dsp:sp modelId="{F3CEE31D-BF4D-4940-B86A-F1F2F182BDBA}">
      <dsp:nvSpPr>
        <dsp:cNvPr id="0" name=""/>
        <dsp:cNvSpPr/>
      </dsp:nvSpPr>
      <dsp:spPr>
        <a:xfrm>
          <a:off x="4237604" y="1658318"/>
          <a:ext cx="1725656" cy="4984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22 provincias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37604" y="1658318"/>
        <a:ext cx="1725656" cy="498432"/>
      </dsp:txXfrm>
    </dsp:sp>
    <dsp:sp modelId="{DCFFC3D9-C40E-4C24-9B51-EA06529DA08D}">
      <dsp:nvSpPr>
        <dsp:cNvPr id="0" name=""/>
        <dsp:cNvSpPr/>
      </dsp:nvSpPr>
      <dsp:spPr>
        <a:xfrm>
          <a:off x="2478021" y="2557228"/>
          <a:ext cx="1463611" cy="89245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8021" y="2557228"/>
        <a:ext cx="1463611" cy="892454"/>
      </dsp:txXfrm>
    </dsp:sp>
    <dsp:sp modelId="{797FEEBF-C523-49B4-9909-09DF7D7D084B}">
      <dsp:nvSpPr>
        <dsp:cNvPr id="0" name=""/>
        <dsp:cNvSpPr/>
      </dsp:nvSpPr>
      <dsp:spPr>
        <a:xfrm>
          <a:off x="2843923" y="3850160"/>
          <a:ext cx="1226852" cy="4984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Pichincha, Imbabura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3923" y="3850160"/>
        <a:ext cx="1226852" cy="498432"/>
      </dsp:txXfrm>
    </dsp:sp>
    <dsp:sp modelId="{2FB17C08-F56D-4B50-BE85-D06E14CCEA64}">
      <dsp:nvSpPr>
        <dsp:cNvPr id="0" name=""/>
        <dsp:cNvSpPr/>
      </dsp:nvSpPr>
      <dsp:spPr>
        <a:xfrm>
          <a:off x="4078309" y="2557218"/>
          <a:ext cx="1496107" cy="901941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8309" y="2557218"/>
        <a:ext cx="1496107" cy="901941"/>
      </dsp:txXfrm>
    </dsp:sp>
    <dsp:sp modelId="{2DBAEB6E-FB96-4A40-A6D0-E0299FDEB2D6}">
      <dsp:nvSpPr>
        <dsp:cNvPr id="0" name=""/>
        <dsp:cNvSpPr/>
      </dsp:nvSpPr>
      <dsp:spPr>
        <a:xfrm>
          <a:off x="4452336" y="3859637"/>
          <a:ext cx="1508521" cy="4984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Esmeraldas, Manabí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52336" y="3859637"/>
        <a:ext cx="1508521" cy="498432"/>
      </dsp:txXfrm>
    </dsp:sp>
    <dsp:sp modelId="{22B55A4C-1A14-49D9-BDFC-38D79D26307C}">
      <dsp:nvSpPr>
        <dsp:cNvPr id="0" name=""/>
        <dsp:cNvSpPr/>
      </dsp:nvSpPr>
      <dsp:spPr>
        <a:xfrm>
          <a:off x="4473485" y="4736015"/>
          <a:ext cx="1795988" cy="10939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Relación: Terremoto 2016, Fenómeno del Niño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3485" y="4736015"/>
        <a:ext cx="1795988" cy="1093922"/>
      </dsp:txXfrm>
    </dsp:sp>
    <dsp:sp modelId="{E8F89167-902B-4040-AFB7-4183C3637CF3}">
      <dsp:nvSpPr>
        <dsp:cNvPr id="0" name=""/>
        <dsp:cNvSpPr/>
      </dsp:nvSpPr>
      <dsp:spPr>
        <a:xfrm>
          <a:off x="5720705" y="2569700"/>
          <a:ext cx="1463611" cy="892454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20705" y="2569700"/>
        <a:ext cx="1463611" cy="892454"/>
      </dsp:txXfrm>
    </dsp:sp>
    <dsp:sp modelId="{159D4D90-41E6-4CD2-A325-75FCAE9A5F92}">
      <dsp:nvSpPr>
        <dsp:cNvPr id="0" name=""/>
        <dsp:cNvSpPr/>
      </dsp:nvSpPr>
      <dsp:spPr>
        <a:xfrm>
          <a:off x="6086608" y="3862632"/>
          <a:ext cx="1544069" cy="4984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Sucumbíos,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Orellana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86608" y="3862632"/>
        <a:ext cx="1544069" cy="498432"/>
      </dsp:txXfrm>
    </dsp:sp>
    <dsp:sp modelId="{ABB7C5C8-487B-41E8-ADE0-45A6589D194F}">
      <dsp:nvSpPr>
        <dsp:cNvPr id="0" name=""/>
        <dsp:cNvSpPr/>
      </dsp:nvSpPr>
      <dsp:spPr>
        <a:xfrm>
          <a:off x="7926915" y="1636798"/>
          <a:ext cx="1873471" cy="4578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Antropo zoonótica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26915" y="1636798"/>
        <a:ext cx="1873471" cy="45787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5521A-AE4C-4750-BC67-674839841D37}">
      <dsp:nvSpPr>
        <dsp:cNvPr id="0" name=""/>
        <dsp:cNvSpPr/>
      </dsp:nvSpPr>
      <dsp:spPr>
        <a:xfrm>
          <a:off x="0" y="0"/>
          <a:ext cx="1893627" cy="1482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200" kern="1200" dirty="0"/>
        </a:p>
      </dsp:txBody>
      <dsp:txXfrm>
        <a:off x="43408" y="43408"/>
        <a:ext cx="1806811" cy="1395254"/>
      </dsp:txXfrm>
    </dsp:sp>
    <dsp:sp modelId="{D7287405-B5AC-4798-A0CE-7DC64146D280}">
      <dsp:nvSpPr>
        <dsp:cNvPr id="0" name=""/>
        <dsp:cNvSpPr/>
      </dsp:nvSpPr>
      <dsp:spPr>
        <a:xfrm rot="5400000">
          <a:off x="661664" y="1528804"/>
          <a:ext cx="570298" cy="66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/>
        </a:p>
      </dsp:txBody>
      <dsp:txXfrm rot="-5400000">
        <a:off x="746734" y="1577121"/>
        <a:ext cx="400159" cy="399209"/>
      </dsp:txXfrm>
    </dsp:sp>
    <dsp:sp modelId="{B03FB167-5A07-4823-BE88-650643B42A30}">
      <dsp:nvSpPr>
        <dsp:cNvPr id="0" name=""/>
        <dsp:cNvSpPr/>
      </dsp:nvSpPr>
      <dsp:spPr>
        <a:xfrm>
          <a:off x="0" y="2242469"/>
          <a:ext cx="1893627" cy="1482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200" kern="1200" dirty="0"/>
        </a:p>
      </dsp:txBody>
      <dsp:txXfrm>
        <a:off x="43408" y="2285877"/>
        <a:ext cx="1806811" cy="1395254"/>
      </dsp:txXfrm>
    </dsp:sp>
    <dsp:sp modelId="{0F8D9826-41B4-46A8-839B-5328D21D8BE6}">
      <dsp:nvSpPr>
        <dsp:cNvPr id="0" name=""/>
        <dsp:cNvSpPr/>
      </dsp:nvSpPr>
      <dsp:spPr>
        <a:xfrm rot="5400000">
          <a:off x="676186" y="3751910"/>
          <a:ext cx="541254" cy="66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700" kern="1200"/>
        </a:p>
      </dsp:txBody>
      <dsp:txXfrm rot="-5400000">
        <a:off x="746734" y="3814748"/>
        <a:ext cx="400159" cy="378878"/>
      </dsp:txXfrm>
    </dsp:sp>
    <dsp:sp modelId="{0D978544-3478-4873-B3A9-0B6E5CBD5B80}">
      <dsp:nvSpPr>
        <dsp:cNvPr id="0" name=""/>
        <dsp:cNvSpPr/>
      </dsp:nvSpPr>
      <dsp:spPr>
        <a:xfrm>
          <a:off x="0" y="4446212"/>
          <a:ext cx="1893627" cy="1482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400" kern="1200" dirty="0"/>
        </a:p>
      </dsp:txBody>
      <dsp:txXfrm>
        <a:off x="43408" y="4489620"/>
        <a:ext cx="1806811" cy="13952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176C9-9CC0-46B2-A76F-6D8AADA2862A}">
      <dsp:nvSpPr>
        <dsp:cNvPr id="0" name=""/>
        <dsp:cNvSpPr/>
      </dsp:nvSpPr>
      <dsp:spPr>
        <a:xfrm>
          <a:off x="39902" y="1575523"/>
          <a:ext cx="2092762" cy="14320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845" y="1617466"/>
        <a:ext cx="2008876" cy="1348164"/>
      </dsp:txXfrm>
    </dsp:sp>
    <dsp:sp modelId="{A663F60A-65C9-472F-8EC2-1845E2459EEA}">
      <dsp:nvSpPr>
        <dsp:cNvPr id="0" name=""/>
        <dsp:cNvSpPr/>
      </dsp:nvSpPr>
      <dsp:spPr>
        <a:xfrm rot="17692822">
          <a:off x="1682390" y="1568495"/>
          <a:ext cx="1554614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554614" y="1789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0832" y="1547519"/>
        <a:ext cx="77730" cy="77730"/>
      </dsp:txXfrm>
    </dsp:sp>
    <dsp:sp modelId="{16086E35-6994-49CB-BB2C-457B9A46BDD8}">
      <dsp:nvSpPr>
        <dsp:cNvPr id="0" name=""/>
        <dsp:cNvSpPr/>
      </dsp:nvSpPr>
      <dsp:spPr>
        <a:xfrm>
          <a:off x="2786730" y="472430"/>
          <a:ext cx="1884671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Leishmaniasis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cutánea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0676" y="496376"/>
        <a:ext cx="1836779" cy="769689"/>
      </dsp:txXfrm>
    </dsp:sp>
    <dsp:sp modelId="{DD20EA85-90B3-4009-8A56-D12ADC93AB68}">
      <dsp:nvSpPr>
        <dsp:cNvPr id="0" name=""/>
        <dsp:cNvSpPr/>
      </dsp:nvSpPr>
      <dsp:spPr>
        <a:xfrm rot="19457599">
          <a:off x="4595692" y="628276"/>
          <a:ext cx="805483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805483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78297" y="626029"/>
        <a:ext cx="40274" cy="40274"/>
      </dsp:txXfrm>
    </dsp:sp>
    <dsp:sp modelId="{30105E71-901A-4B6F-9347-E94C795FE59D}">
      <dsp:nvSpPr>
        <dsp:cNvPr id="0" name=""/>
        <dsp:cNvSpPr/>
      </dsp:nvSpPr>
      <dsp:spPr>
        <a:xfrm>
          <a:off x="5325467" y="2321"/>
          <a:ext cx="1635162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Vacunación no disponible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49413" y="26267"/>
        <a:ext cx="1587270" cy="769689"/>
      </dsp:txXfrm>
    </dsp:sp>
    <dsp:sp modelId="{9C7FDA3D-5906-4DF3-BBF5-7E54661EA476}">
      <dsp:nvSpPr>
        <dsp:cNvPr id="0" name=""/>
        <dsp:cNvSpPr/>
      </dsp:nvSpPr>
      <dsp:spPr>
        <a:xfrm rot="2142401">
          <a:off x="4595692" y="1098385"/>
          <a:ext cx="805483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805483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78297" y="1096139"/>
        <a:ext cx="40274" cy="40274"/>
      </dsp:txXfrm>
    </dsp:sp>
    <dsp:sp modelId="{44EDF9F6-A3DC-453F-900A-2D540074A0D2}">
      <dsp:nvSpPr>
        <dsp:cNvPr id="0" name=""/>
        <dsp:cNvSpPr/>
      </dsp:nvSpPr>
      <dsp:spPr>
        <a:xfrm>
          <a:off x="5325467" y="942540"/>
          <a:ext cx="1635162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Antimoniato de Meglumina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49413" y="966486"/>
        <a:ext cx="1587270" cy="769689"/>
      </dsp:txXfrm>
    </dsp:sp>
    <dsp:sp modelId="{4BCACBCE-1F7A-4EE5-A943-F7DC817F0811}">
      <dsp:nvSpPr>
        <dsp:cNvPr id="0" name=""/>
        <dsp:cNvSpPr/>
      </dsp:nvSpPr>
      <dsp:spPr>
        <a:xfrm rot="18211268">
          <a:off x="6777771" y="992975"/>
          <a:ext cx="816774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816774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65739" y="990446"/>
        <a:ext cx="40838" cy="40838"/>
      </dsp:txXfrm>
    </dsp:sp>
    <dsp:sp modelId="{78C94854-ADEA-4483-AD6A-10B30E7EE227}">
      <dsp:nvSpPr>
        <dsp:cNvPr id="0" name=""/>
        <dsp:cNvSpPr/>
      </dsp:nvSpPr>
      <dsp:spPr>
        <a:xfrm>
          <a:off x="7411688" y="261609"/>
          <a:ext cx="1905781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FDA Medicamento tipo C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5634" y="285555"/>
        <a:ext cx="1857889" cy="769689"/>
      </dsp:txXfrm>
    </dsp:sp>
    <dsp:sp modelId="{8708D149-C130-46BD-81B4-73E127805628}">
      <dsp:nvSpPr>
        <dsp:cNvPr id="0" name=""/>
        <dsp:cNvSpPr/>
      </dsp:nvSpPr>
      <dsp:spPr>
        <a:xfrm rot="2019868">
          <a:off x="6916791" y="1478344"/>
          <a:ext cx="522809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522809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65125" y="1483164"/>
        <a:ext cx="26140" cy="26140"/>
      </dsp:txXfrm>
    </dsp:sp>
    <dsp:sp modelId="{A3DA33BE-4379-4B21-9089-CAB89709A3F2}">
      <dsp:nvSpPr>
        <dsp:cNvPr id="0" name=""/>
        <dsp:cNvSpPr/>
      </dsp:nvSpPr>
      <dsp:spPr>
        <a:xfrm>
          <a:off x="7395762" y="1232348"/>
          <a:ext cx="1925043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Efectos adversos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19708" y="1256294"/>
        <a:ext cx="1877151" cy="769689"/>
      </dsp:txXfrm>
    </dsp:sp>
    <dsp:sp modelId="{5846EEBA-8069-43AE-8B09-8F675E01A055}">
      <dsp:nvSpPr>
        <dsp:cNvPr id="0" name=""/>
        <dsp:cNvSpPr/>
      </dsp:nvSpPr>
      <dsp:spPr>
        <a:xfrm rot="19139181">
          <a:off x="9176723" y="1238020"/>
          <a:ext cx="1174048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174048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34396" y="1226559"/>
        <a:ext cx="58702" cy="58702"/>
      </dsp:txXfrm>
    </dsp:sp>
    <dsp:sp modelId="{6ACC8D57-B997-4E96-93DB-D87F4CA22E88}">
      <dsp:nvSpPr>
        <dsp:cNvPr id="0" name=""/>
        <dsp:cNvSpPr/>
      </dsp:nvSpPr>
      <dsp:spPr>
        <a:xfrm>
          <a:off x="10206688" y="98902"/>
          <a:ext cx="1635162" cy="15435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51897" y="144111"/>
        <a:ext cx="1544744" cy="1453142"/>
      </dsp:txXfrm>
    </dsp:sp>
    <dsp:sp modelId="{02883A2D-514A-487B-94DD-19CB0014D46F}">
      <dsp:nvSpPr>
        <dsp:cNvPr id="0" name=""/>
        <dsp:cNvSpPr/>
      </dsp:nvSpPr>
      <dsp:spPr>
        <a:xfrm rot="1861313">
          <a:off x="9246878" y="1889624"/>
          <a:ext cx="1033736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033736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37903" y="1881671"/>
        <a:ext cx="51686" cy="51686"/>
      </dsp:txXfrm>
    </dsp:sp>
    <dsp:sp modelId="{E18D36F5-7E17-4663-AB65-C87ED2078B72}">
      <dsp:nvSpPr>
        <dsp:cNvPr id="0" name=""/>
        <dsp:cNvSpPr/>
      </dsp:nvSpPr>
      <dsp:spPr>
        <a:xfrm>
          <a:off x="10206688" y="1765100"/>
          <a:ext cx="1635162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Resistencia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30634" y="1789046"/>
        <a:ext cx="1587270" cy="769689"/>
      </dsp:txXfrm>
    </dsp:sp>
    <dsp:sp modelId="{0F97E10B-234D-43ED-9CC3-9F4F3126FF49}">
      <dsp:nvSpPr>
        <dsp:cNvPr id="0" name=""/>
        <dsp:cNvSpPr/>
      </dsp:nvSpPr>
      <dsp:spPr>
        <a:xfrm rot="2142401">
          <a:off x="2056956" y="2508713"/>
          <a:ext cx="805483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805483" y="1789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9560" y="2506466"/>
        <a:ext cx="40274" cy="40274"/>
      </dsp:txXfrm>
    </dsp:sp>
    <dsp:sp modelId="{EF5F55CB-0273-4E65-9E92-B86EB31B7E05}">
      <dsp:nvSpPr>
        <dsp:cNvPr id="0" name=""/>
        <dsp:cNvSpPr/>
      </dsp:nvSpPr>
      <dsp:spPr>
        <a:xfrm>
          <a:off x="2786730" y="2352867"/>
          <a:ext cx="1635162" cy="8175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0676" y="2376813"/>
        <a:ext cx="1587270" cy="769689"/>
      </dsp:txXfrm>
    </dsp:sp>
    <dsp:sp modelId="{7AFF16E8-A88D-4F19-8D7A-F0B65BC4EB8E}">
      <dsp:nvSpPr>
        <dsp:cNvPr id="0" name=""/>
        <dsp:cNvSpPr/>
      </dsp:nvSpPr>
      <dsp:spPr>
        <a:xfrm>
          <a:off x="4421892" y="2743768"/>
          <a:ext cx="654064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654064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32573" y="2745306"/>
        <a:ext cx="32703" cy="32703"/>
      </dsp:txXfrm>
    </dsp:sp>
    <dsp:sp modelId="{8A3B1E36-4CCB-436A-BA66-7AF65D03FF52}">
      <dsp:nvSpPr>
        <dsp:cNvPr id="0" name=""/>
        <dsp:cNvSpPr/>
      </dsp:nvSpPr>
      <dsp:spPr>
        <a:xfrm>
          <a:off x="5075957" y="2352867"/>
          <a:ext cx="1635162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Baja tasa de </a:t>
          </a:r>
          <a:r>
            <a:rPr lang="es-EC" sz="20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recuperación (80%)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99903" y="2376813"/>
        <a:ext cx="1587270" cy="769689"/>
      </dsp:txXfrm>
    </dsp:sp>
    <dsp:sp modelId="{0F14F753-0D24-4E90-86D2-3AE69604943B}">
      <dsp:nvSpPr>
        <dsp:cNvPr id="0" name=""/>
        <dsp:cNvSpPr/>
      </dsp:nvSpPr>
      <dsp:spPr>
        <a:xfrm>
          <a:off x="6711119" y="2743768"/>
          <a:ext cx="654064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654064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1800" y="2745306"/>
        <a:ext cx="32703" cy="32703"/>
      </dsp:txXfrm>
    </dsp:sp>
    <dsp:sp modelId="{1FDB3AD9-10AC-4AB9-B0BB-F120D9448642}">
      <dsp:nvSpPr>
        <dsp:cNvPr id="0" name=""/>
        <dsp:cNvSpPr/>
      </dsp:nvSpPr>
      <dsp:spPr>
        <a:xfrm>
          <a:off x="7365184" y="2352867"/>
          <a:ext cx="1948230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Reactivación de la parasitemia (15%)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89130" y="2376813"/>
        <a:ext cx="1900338" cy="769689"/>
      </dsp:txXfrm>
    </dsp:sp>
    <dsp:sp modelId="{10EC3EBE-CABC-4545-B202-17EEC1BFFDC5}">
      <dsp:nvSpPr>
        <dsp:cNvPr id="0" name=""/>
        <dsp:cNvSpPr/>
      </dsp:nvSpPr>
      <dsp:spPr>
        <a:xfrm rot="3907178">
          <a:off x="1682390" y="2978822"/>
          <a:ext cx="1554614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554614" y="1789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0832" y="2957847"/>
        <a:ext cx="77730" cy="77730"/>
      </dsp:txXfrm>
    </dsp:sp>
    <dsp:sp modelId="{74B9B167-EC44-43B1-B6B6-DAA2BE4E9DD2}">
      <dsp:nvSpPr>
        <dsp:cNvPr id="0" name=""/>
        <dsp:cNvSpPr/>
      </dsp:nvSpPr>
      <dsp:spPr>
        <a:xfrm>
          <a:off x="2786730" y="3293086"/>
          <a:ext cx="1635162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Nuevas estrategias terapéuticas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0676" y="3317032"/>
        <a:ext cx="1587270" cy="769689"/>
      </dsp:txXfrm>
    </dsp:sp>
    <dsp:sp modelId="{A73356DA-494E-49C4-AADD-5F4F93B307CF}">
      <dsp:nvSpPr>
        <dsp:cNvPr id="0" name=""/>
        <dsp:cNvSpPr/>
      </dsp:nvSpPr>
      <dsp:spPr>
        <a:xfrm>
          <a:off x="4421892" y="3683986"/>
          <a:ext cx="654064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654064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4732573" y="3685525"/>
        <a:ext cx="32703" cy="32703"/>
      </dsp:txXfrm>
    </dsp:sp>
    <dsp:sp modelId="{47BB8C49-BD8C-4489-87B9-0AB25B286045}">
      <dsp:nvSpPr>
        <dsp:cNvPr id="0" name=""/>
        <dsp:cNvSpPr/>
      </dsp:nvSpPr>
      <dsp:spPr>
        <a:xfrm>
          <a:off x="5075957" y="3293086"/>
          <a:ext cx="1635162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Anticuerpos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99903" y="3317032"/>
        <a:ext cx="1587270" cy="769689"/>
      </dsp:txXfrm>
    </dsp:sp>
    <dsp:sp modelId="{F6B2B18D-692E-4E1A-BAFA-F7E18978625B}">
      <dsp:nvSpPr>
        <dsp:cNvPr id="0" name=""/>
        <dsp:cNvSpPr/>
      </dsp:nvSpPr>
      <dsp:spPr>
        <a:xfrm>
          <a:off x="6711119" y="3683986"/>
          <a:ext cx="654064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654064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1800" y="3685525"/>
        <a:ext cx="32703" cy="32703"/>
      </dsp:txXfrm>
    </dsp:sp>
    <dsp:sp modelId="{6319BCB3-AD5F-4C90-AE96-A24B9C1649C0}">
      <dsp:nvSpPr>
        <dsp:cNvPr id="0" name=""/>
        <dsp:cNvSpPr/>
      </dsp:nvSpPr>
      <dsp:spPr>
        <a:xfrm>
          <a:off x="7365184" y="3293086"/>
          <a:ext cx="1987637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Micro encapsulación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89130" y="3317032"/>
        <a:ext cx="1939745" cy="769689"/>
      </dsp:txXfrm>
    </dsp:sp>
    <dsp:sp modelId="{A9CF8368-29CE-4825-AF2E-46FFB065FE8A}">
      <dsp:nvSpPr>
        <dsp:cNvPr id="0" name=""/>
        <dsp:cNvSpPr/>
      </dsp:nvSpPr>
      <dsp:spPr>
        <a:xfrm>
          <a:off x="9352822" y="3683986"/>
          <a:ext cx="654064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654064" y="1789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63503" y="3685525"/>
        <a:ext cx="32703" cy="32703"/>
      </dsp:txXfrm>
    </dsp:sp>
    <dsp:sp modelId="{1918B7D9-702C-4115-9F8A-BA294917601F}">
      <dsp:nvSpPr>
        <dsp:cNvPr id="0" name=""/>
        <dsp:cNvSpPr/>
      </dsp:nvSpPr>
      <dsp:spPr>
        <a:xfrm>
          <a:off x="10006887" y="3293086"/>
          <a:ext cx="1926270" cy="8175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Nanopartículas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30833" y="3317032"/>
        <a:ext cx="1878378" cy="7696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6DA41-EF11-4FB4-97E2-7A9DD429D5EE}">
      <dsp:nvSpPr>
        <dsp:cNvPr id="0" name=""/>
        <dsp:cNvSpPr/>
      </dsp:nvSpPr>
      <dsp:spPr>
        <a:xfrm>
          <a:off x="165366" y="1755168"/>
          <a:ext cx="1651367" cy="8541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0383" y="1780185"/>
        <a:ext cx="1601333" cy="804102"/>
      </dsp:txXfrm>
    </dsp:sp>
    <dsp:sp modelId="{36844012-44FD-4616-B615-F473C7DE8418}">
      <dsp:nvSpPr>
        <dsp:cNvPr id="0" name=""/>
        <dsp:cNvSpPr/>
      </dsp:nvSpPr>
      <dsp:spPr>
        <a:xfrm rot="16877973">
          <a:off x="1098654" y="1299545"/>
          <a:ext cx="1786132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1786132" y="693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8654" y="413415"/>
        <a:ext cx="1786132" cy="1786132"/>
      </dsp:txXfrm>
    </dsp:sp>
    <dsp:sp modelId="{5D441483-F0D2-408C-805F-6DBAF8CF103E}">
      <dsp:nvSpPr>
        <dsp:cNvPr id="0" name=""/>
        <dsp:cNvSpPr/>
      </dsp:nvSpPr>
      <dsp:spPr>
        <a:xfrm>
          <a:off x="2166706" y="3658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Función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1723" y="28675"/>
        <a:ext cx="1601333" cy="804102"/>
      </dsp:txXfrm>
    </dsp:sp>
    <dsp:sp modelId="{01211EAF-EFD0-43D6-9121-5A03962A6A0A}">
      <dsp:nvSpPr>
        <dsp:cNvPr id="0" name=""/>
        <dsp:cNvSpPr/>
      </dsp:nvSpPr>
      <dsp:spPr>
        <a:xfrm>
          <a:off x="3818074" y="423790"/>
          <a:ext cx="349971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349971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18074" y="255740"/>
        <a:ext cx="349971" cy="349971"/>
      </dsp:txXfrm>
    </dsp:sp>
    <dsp:sp modelId="{E03092FB-C233-4997-AD7C-26AAE0577160}">
      <dsp:nvSpPr>
        <dsp:cNvPr id="0" name=""/>
        <dsp:cNvSpPr/>
      </dsp:nvSpPr>
      <dsp:spPr>
        <a:xfrm>
          <a:off x="4168045" y="3658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Neutralización de antígenos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3062" y="28675"/>
        <a:ext cx="1601333" cy="804102"/>
      </dsp:txXfrm>
    </dsp:sp>
    <dsp:sp modelId="{4B178D0E-918C-4E8A-99C6-C2D2315AC640}">
      <dsp:nvSpPr>
        <dsp:cNvPr id="0" name=""/>
        <dsp:cNvSpPr/>
      </dsp:nvSpPr>
      <dsp:spPr>
        <a:xfrm>
          <a:off x="5819413" y="423790"/>
          <a:ext cx="349971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349971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19413" y="255740"/>
        <a:ext cx="349971" cy="349971"/>
      </dsp:txXfrm>
    </dsp:sp>
    <dsp:sp modelId="{DBD3DD85-8BF6-401C-A672-BA994E50E1CB}">
      <dsp:nvSpPr>
        <dsp:cNvPr id="0" name=""/>
        <dsp:cNvSpPr/>
      </dsp:nvSpPr>
      <dsp:spPr>
        <a:xfrm>
          <a:off x="6169385" y="3658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Reconocimiento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4402" y="28675"/>
        <a:ext cx="1601333" cy="804102"/>
      </dsp:txXfrm>
    </dsp:sp>
    <dsp:sp modelId="{4A334E48-EABC-4B2A-8510-300662262B9B}">
      <dsp:nvSpPr>
        <dsp:cNvPr id="0" name=""/>
        <dsp:cNvSpPr/>
      </dsp:nvSpPr>
      <dsp:spPr>
        <a:xfrm rot="17569175">
          <a:off x="1540528" y="1759423"/>
          <a:ext cx="902382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902382" y="693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40528" y="1315168"/>
        <a:ext cx="902382" cy="902382"/>
      </dsp:txXfrm>
    </dsp:sp>
    <dsp:sp modelId="{B5E964EA-43B7-47D5-9956-F61B78066496}">
      <dsp:nvSpPr>
        <dsp:cNvPr id="0" name=""/>
        <dsp:cNvSpPr/>
      </dsp:nvSpPr>
      <dsp:spPr>
        <a:xfrm>
          <a:off x="2166706" y="923414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Activar y señalizar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1723" y="948431"/>
        <a:ext cx="1601333" cy="804102"/>
      </dsp:txXfrm>
    </dsp:sp>
    <dsp:sp modelId="{96349117-D74C-492C-82F0-4A17B9058E07}">
      <dsp:nvSpPr>
        <dsp:cNvPr id="0" name=""/>
        <dsp:cNvSpPr/>
      </dsp:nvSpPr>
      <dsp:spPr>
        <a:xfrm>
          <a:off x="3818074" y="1343546"/>
          <a:ext cx="349971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349971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18074" y="1175497"/>
        <a:ext cx="349971" cy="349971"/>
      </dsp:txXfrm>
    </dsp:sp>
    <dsp:sp modelId="{28EDB39A-C30F-4149-9AB9-BC532AB34EBC}">
      <dsp:nvSpPr>
        <dsp:cNvPr id="0" name=""/>
        <dsp:cNvSpPr/>
      </dsp:nvSpPr>
      <dsp:spPr>
        <a:xfrm>
          <a:off x="4168045" y="923414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Respuestas inmunológicas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3062" y="948431"/>
        <a:ext cx="1601333" cy="804102"/>
      </dsp:txXfrm>
    </dsp:sp>
    <dsp:sp modelId="{46F2157A-179C-4967-B044-CC6CEE73364A}">
      <dsp:nvSpPr>
        <dsp:cNvPr id="0" name=""/>
        <dsp:cNvSpPr/>
      </dsp:nvSpPr>
      <dsp:spPr>
        <a:xfrm>
          <a:off x="5819413" y="1343546"/>
          <a:ext cx="349971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349971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19413" y="1175497"/>
        <a:ext cx="349971" cy="349971"/>
      </dsp:txXfrm>
    </dsp:sp>
    <dsp:sp modelId="{F65542D1-E41D-44E3-A105-4C105C70F186}">
      <dsp:nvSpPr>
        <dsp:cNvPr id="0" name=""/>
        <dsp:cNvSpPr/>
      </dsp:nvSpPr>
      <dsp:spPr>
        <a:xfrm>
          <a:off x="6169385" y="923414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Inmunidad adaptativa humoral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4402" y="948431"/>
        <a:ext cx="1601333" cy="804102"/>
      </dsp:txXfrm>
    </dsp:sp>
    <dsp:sp modelId="{CE3A4987-269A-4383-AAA1-CD5D620B7407}">
      <dsp:nvSpPr>
        <dsp:cNvPr id="0" name=""/>
        <dsp:cNvSpPr/>
      </dsp:nvSpPr>
      <dsp:spPr>
        <a:xfrm rot="305143">
          <a:off x="7820180" y="1356453"/>
          <a:ext cx="291211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291211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20180" y="1217784"/>
        <a:ext cx="291211" cy="291211"/>
      </dsp:txXfrm>
    </dsp:sp>
    <dsp:sp modelId="{39C250C1-4E66-4896-9CB0-EC07D642AD72}">
      <dsp:nvSpPr>
        <dsp:cNvPr id="0" name=""/>
        <dsp:cNvSpPr/>
      </dsp:nvSpPr>
      <dsp:spPr>
        <a:xfrm>
          <a:off x="8110818" y="949229"/>
          <a:ext cx="1651367" cy="8541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35835" y="974246"/>
        <a:ext cx="1601333" cy="804102"/>
      </dsp:txXfrm>
    </dsp:sp>
    <dsp:sp modelId="{44F95FB8-3129-40DD-B5BB-4AAA1ABC733C}">
      <dsp:nvSpPr>
        <dsp:cNvPr id="0" name=""/>
        <dsp:cNvSpPr/>
      </dsp:nvSpPr>
      <dsp:spPr>
        <a:xfrm rot="846885">
          <a:off x="1811287" y="2219301"/>
          <a:ext cx="360866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360866" y="693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11287" y="2045804"/>
        <a:ext cx="360866" cy="360866"/>
      </dsp:txXfrm>
    </dsp:sp>
    <dsp:sp modelId="{73C6A213-6CD8-42F5-9CBC-9CFB69ACD0FF}">
      <dsp:nvSpPr>
        <dsp:cNvPr id="0" name=""/>
        <dsp:cNvSpPr/>
      </dsp:nvSpPr>
      <dsp:spPr>
        <a:xfrm>
          <a:off x="2166706" y="1843171"/>
          <a:ext cx="1651367" cy="8541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1723" y="1868188"/>
        <a:ext cx="1601333" cy="804102"/>
      </dsp:txXfrm>
    </dsp:sp>
    <dsp:sp modelId="{F91BB70B-0C67-485A-B2C8-2FA5B654108E}">
      <dsp:nvSpPr>
        <dsp:cNvPr id="0" name=""/>
        <dsp:cNvSpPr/>
      </dsp:nvSpPr>
      <dsp:spPr>
        <a:xfrm>
          <a:off x="3818074" y="2263302"/>
          <a:ext cx="349971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349971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18074" y="2095253"/>
        <a:ext cx="349971" cy="349971"/>
      </dsp:txXfrm>
    </dsp:sp>
    <dsp:sp modelId="{E3B4EC15-06D4-478A-9DB4-5A9B35F81D0E}">
      <dsp:nvSpPr>
        <dsp:cNvPr id="0" name=""/>
        <dsp:cNvSpPr/>
      </dsp:nvSpPr>
      <dsp:spPr>
        <a:xfrm>
          <a:off x="4168045" y="1843171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IgM, IgA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3062" y="1868188"/>
        <a:ext cx="1601333" cy="804102"/>
      </dsp:txXfrm>
    </dsp:sp>
    <dsp:sp modelId="{1CB087FC-95C6-41CE-9F32-5F003ED96ED1}">
      <dsp:nvSpPr>
        <dsp:cNvPr id="0" name=""/>
        <dsp:cNvSpPr/>
      </dsp:nvSpPr>
      <dsp:spPr>
        <a:xfrm>
          <a:off x="5819413" y="2263302"/>
          <a:ext cx="349971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349971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19413" y="2095253"/>
        <a:ext cx="349971" cy="349971"/>
      </dsp:txXfrm>
    </dsp:sp>
    <dsp:sp modelId="{85668046-BEF2-457E-A8F4-FEA89A062E37}">
      <dsp:nvSpPr>
        <dsp:cNvPr id="0" name=""/>
        <dsp:cNvSpPr/>
      </dsp:nvSpPr>
      <dsp:spPr>
        <a:xfrm>
          <a:off x="6169385" y="1843171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IgY – 75%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4402" y="1868188"/>
        <a:ext cx="1601333" cy="804102"/>
      </dsp:txXfrm>
    </dsp:sp>
    <dsp:sp modelId="{F58955C4-55AA-45C0-BA65-B2E6949E38AF}">
      <dsp:nvSpPr>
        <dsp:cNvPr id="0" name=""/>
        <dsp:cNvSpPr/>
      </dsp:nvSpPr>
      <dsp:spPr>
        <a:xfrm rot="705492">
          <a:off x="7816838" y="2301325"/>
          <a:ext cx="373165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373165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16838" y="2121678"/>
        <a:ext cx="373165" cy="373165"/>
      </dsp:txXfrm>
    </dsp:sp>
    <dsp:sp modelId="{46A6330D-D228-42DE-A5F0-E74CBB660B41}">
      <dsp:nvSpPr>
        <dsp:cNvPr id="0" name=""/>
        <dsp:cNvSpPr/>
      </dsp:nvSpPr>
      <dsp:spPr>
        <a:xfrm>
          <a:off x="8186088" y="1919215"/>
          <a:ext cx="1651367" cy="8541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11105" y="1944232"/>
        <a:ext cx="1601333" cy="804102"/>
      </dsp:txXfrm>
    </dsp:sp>
    <dsp:sp modelId="{66678FD7-F530-4FA0-9864-7D0466A2B0AC}">
      <dsp:nvSpPr>
        <dsp:cNvPr id="0" name=""/>
        <dsp:cNvSpPr/>
      </dsp:nvSpPr>
      <dsp:spPr>
        <a:xfrm rot="20831771">
          <a:off x="9833190" y="2301325"/>
          <a:ext cx="343140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343140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33190" y="2136691"/>
        <a:ext cx="343140" cy="343140"/>
      </dsp:txXfrm>
    </dsp:sp>
    <dsp:sp modelId="{3AA0ADD8-BDCA-4A3A-8C52-652AE57DCF8B}">
      <dsp:nvSpPr>
        <dsp:cNvPr id="0" name=""/>
        <dsp:cNvSpPr/>
      </dsp:nvSpPr>
      <dsp:spPr>
        <a:xfrm>
          <a:off x="10172064" y="1843171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Klemperer 1893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97081" y="1868188"/>
        <a:ext cx="1601333" cy="804102"/>
      </dsp:txXfrm>
    </dsp:sp>
    <dsp:sp modelId="{6A258B99-385C-42F9-9E6B-C0A13FB66A61}">
      <dsp:nvSpPr>
        <dsp:cNvPr id="0" name=""/>
        <dsp:cNvSpPr/>
      </dsp:nvSpPr>
      <dsp:spPr>
        <a:xfrm rot="4722027">
          <a:off x="1098654" y="3051055"/>
          <a:ext cx="1786132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1786132" y="693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8654" y="2164925"/>
        <a:ext cx="1786132" cy="1786132"/>
      </dsp:txXfrm>
    </dsp:sp>
    <dsp:sp modelId="{0CA7E7B9-F1A6-4725-AF90-7FCBDCCE0572}">
      <dsp:nvSpPr>
        <dsp:cNvPr id="0" name=""/>
        <dsp:cNvSpPr/>
      </dsp:nvSpPr>
      <dsp:spPr>
        <a:xfrm>
          <a:off x="2166706" y="3506678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Anticuerpos inducibles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1723" y="3531695"/>
        <a:ext cx="1601333" cy="804102"/>
      </dsp:txXfrm>
    </dsp:sp>
    <dsp:sp modelId="{8BC35E59-4357-4F60-9BA5-79EEF26A38B8}">
      <dsp:nvSpPr>
        <dsp:cNvPr id="0" name=""/>
        <dsp:cNvSpPr/>
      </dsp:nvSpPr>
      <dsp:spPr>
        <a:xfrm rot="17711958">
          <a:off x="3582071" y="3554934"/>
          <a:ext cx="821976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821976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82071" y="3150882"/>
        <a:ext cx="821976" cy="821976"/>
      </dsp:txXfrm>
    </dsp:sp>
    <dsp:sp modelId="{12C97AE7-086A-4F9B-8F8A-707831975198}">
      <dsp:nvSpPr>
        <dsp:cNvPr id="0" name=""/>
        <dsp:cNvSpPr/>
      </dsp:nvSpPr>
      <dsp:spPr>
        <a:xfrm>
          <a:off x="4168045" y="2762927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Inoculaciones 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3062" y="2787944"/>
        <a:ext cx="1601333" cy="804102"/>
      </dsp:txXfrm>
    </dsp:sp>
    <dsp:sp modelId="{A5E332F3-9CF4-4396-B38B-24FC82DABC38}">
      <dsp:nvSpPr>
        <dsp:cNvPr id="0" name=""/>
        <dsp:cNvSpPr/>
      </dsp:nvSpPr>
      <dsp:spPr>
        <a:xfrm>
          <a:off x="5819413" y="3183059"/>
          <a:ext cx="349971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349971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19413" y="3015009"/>
        <a:ext cx="349971" cy="349971"/>
      </dsp:txXfrm>
    </dsp:sp>
    <dsp:sp modelId="{F070FAE4-1FC0-44C5-96C0-374A97BF3183}">
      <dsp:nvSpPr>
        <dsp:cNvPr id="0" name=""/>
        <dsp:cNvSpPr/>
      </dsp:nvSpPr>
      <dsp:spPr>
        <a:xfrm>
          <a:off x="6169385" y="2762927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Antígenos específicos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4402" y="2787944"/>
        <a:ext cx="1601333" cy="804102"/>
      </dsp:txXfrm>
    </dsp:sp>
    <dsp:sp modelId="{E01A1900-AB01-461C-8564-D18366993344}">
      <dsp:nvSpPr>
        <dsp:cNvPr id="0" name=""/>
        <dsp:cNvSpPr/>
      </dsp:nvSpPr>
      <dsp:spPr>
        <a:xfrm rot="3888042">
          <a:off x="3582071" y="4298686"/>
          <a:ext cx="821976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821976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82071" y="3894634"/>
        <a:ext cx="821976" cy="821976"/>
      </dsp:txXfrm>
    </dsp:sp>
    <dsp:sp modelId="{B51D8F60-1DB5-4F2E-99A5-69604E7D4D5D}">
      <dsp:nvSpPr>
        <dsp:cNvPr id="0" name=""/>
        <dsp:cNvSpPr/>
      </dsp:nvSpPr>
      <dsp:spPr>
        <a:xfrm>
          <a:off x="4168045" y="4250429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1996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3062" y="4275446"/>
        <a:ext cx="1601333" cy="804102"/>
      </dsp:txXfrm>
    </dsp:sp>
    <dsp:sp modelId="{7E9322E6-A9E7-42D0-A0CD-76240DD729C3}">
      <dsp:nvSpPr>
        <dsp:cNvPr id="0" name=""/>
        <dsp:cNvSpPr/>
      </dsp:nvSpPr>
      <dsp:spPr>
        <a:xfrm rot="18099038">
          <a:off x="5660926" y="4386688"/>
          <a:ext cx="666945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666945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60926" y="4060152"/>
        <a:ext cx="666945" cy="666945"/>
      </dsp:txXfrm>
    </dsp:sp>
    <dsp:sp modelId="{E66B591F-4671-4777-908A-3927FE84B586}">
      <dsp:nvSpPr>
        <dsp:cNvPr id="0" name=""/>
        <dsp:cNvSpPr/>
      </dsp:nvSpPr>
      <dsp:spPr>
        <a:xfrm>
          <a:off x="6169385" y="3682683"/>
          <a:ext cx="1651367" cy="854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Validación como herramienta alternativa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4402" y="3707700"/>
        <a:ext cx="1601333" cy="804102"/>
      </dsp:txXfrm>
    </dsp:sp>
    <dsp:sp modelId="{B7BAA9AE-BAC0-40E7-9D11-D5264760293C}">
      <dsp:nvSpPr>
        <dsp:cNvPr id="0" name=""/>
        <dsp:cNvSpPr/>
      </dsp:nvSpPr>
      <dsp:spPr>
        <a:xfrm rot="3163711">
          <a:off x="5705449" y="4900500"/>
          <a:ext cx="577899" cy="13873"/>
        </a:xfrm>
        <a:custGeom>
          <a:avLst/>
          <a:gdLst/>
          <a:ahLst/>
          <a:cxnLst/>
          <a:rect l="0" t="0" r="0" b="0"/>
          <a:pathLst>
            <a:path>
              <a:moveTo>
                <a:pt x="0" y="6936"/>
              </a:moveTo>
              <a:lnTo>
                <a:pt x="577899" y="69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05449" y="4618487"/>
        <a:ext cx="577899" cy="577899"/>
      </dsp:txXfrm>
    </dsp:sp>
    <dsp:sp modelId="{B8568C6F-A56B-4BED-8A37-AA0E90959A3D}">
      <dsp:nvSpPr>
        <dsp:cNvPr id="0" name=""/>
        <dsp:cNvSpPr/>
      </dsp:nvSpPr>
      <dsp:spPr>
        <a:xfrm>
          <a:off x="6169385" y="4602440"/>
          <a:ext cx="1593001" cy="10698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00720" y="4633775"/>
        <a:ext cx="1530331" cy="10072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A9844-D213-4DDA-928D-FC4E7C927241}">
      <dsp:nvSpPr>
        <dsp:cNvPr id="0" name=""/>
        <dsp:cNvSpPr/>
      </dsp:nvSpPr>
      <dsp:spPr>
        <a:xfrm>
          <a:off x="10505" y="0"/>
          <a:ext cx="3139981" cy="843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Estimulación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199" y="24694"/>
        <a:ext cx="3090593" cy="793733"/>
      </dsp:txXfrm>
    </dsp:sp>
    <dsp:sp modelId="{7CFDEFED-F889-463F-AB1C-88F0B4A7EF86}">
      <dsp:nvSpPr>
        <dsp:cNvPr id="0" name=""/>
        <dsp:cNvSpPr/>
      </dsp:nvSpPr>
      <dsp:spPr>
        <a:xfrm>
          <a:off x="3464485" y="32202"/>
          <a:ext cx="665676" cy="7787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64485" y="187945"/>
        <a:ext cx="465973" cy="467229"/>
      </dsp:txXfrm>
    </dsp:sp>
    <dsp:sp modelId="{D3495C31-DE6F-42B1-83D8-0A6B7D2AB8BF}">
      <dsp:nvSpPr>
        <dsp:cNvPr id="0" name=""/>
        <dsp:cNvSpPr/>
      </dsp:nvSpPr>
      <dsp:spPr>
        <a:xfrm>
          <a:off x="4406479" y="0"/>
          <a:ext cx="3139981" cy="843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Respuesta inmunológica adaptativa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31173" y="24694"/>
        <a:ext cx="3090593" cy="793733"/>
      </dsp:txXfrm>
    </dsp:sp>
    <dsp:sp modelId="{7B710586-7ADF-4F7F-ACDE-B7F9F1C4ADF2}">
      <dsp:nvSpPr>
        <dsp:cNvPr id="0" name=""/>
        <dsp:cNvSpPr/>
      </dsp:nvSpPr>
      <dsp:spPr>
        <a:xfrm>
          <a:off x="7860459" y="32202"/>
          <a:ext cx="665676" cy="7787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60459" y="187945"/>
        <a:ext cx="465973" cy="467229"/>
      </dsp:txXfrm>
    </dsp:sp>
    <dsp:sp modelId="{8FF8ECE2-9E3D-40E8-B307-611D4EE2B6ED}">
      <dsp:nvSpPr>
        <dsp:cNvPr id="0" name=""/>
        <dsp:cNvSpPr/>
      </dsp:nvSpPr>
      <dsp:spPr>
        <a:xfrm>
          <a:off x="8802453" y="0"/>
          <a:ext cx="3139981" cy="843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Humoral (Memoria y especificidad)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27147" y="24694"/>
        <a:ext cx="3090593" cy="7937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A5D21-304B-42B6-8D0E-6D6937632F9E}">
      <dsp:nvSpPr>
        <dsp:cNvPr id="0" name=""/>
        <dsp:cNvSpPr/>
      </dsp:nvSpPr>
      <dsp:spPr>
        <a:xfrm>
          <a:off x="5248" y="229646"/>
          <a:ext cx="2692763" cy="10771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0" bIns="457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200" kern="1200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es-EC" sz="7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3801" y="229646"/>
        <a:ext cx="1615658" cy="1077105"/>
      </dsp:txXfrm>
    </dsp:sp>
    <dsp:sp modelId="{FF5061A7-8F00-477D-BC43-ADB1FA613292}">
      <dsp:nvSpPr>
        <dsp:cNvPr id="0" name=""/>
        <dsp:cNvSpPr/>
      </dsp:nvSpPr>
      <dsp:spPr>
        <a:xfrm>
          <a:off x="2347953" y="321200"/>
          <a:ext cx="2234993" cy="893997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Respuesta innata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4952" y="321200"/>
        <a:ext cx="1340996" cy="893997"/>
      </dsp:txXfrm>
    </dsp:sp>
    <dsp:sp modelId="{1FC15AD3-93F1-4181-8645-3C12F68BC873}">
      <dsp:nvSpPr>
        <dsp:cNvPr id="0" name=""/>
        <dsp:cNvSpPr/>
      </dsp:nvSpPr>
      <dsp:spPr>
        <a:xfrm>
          <a:off x="4270047" y="321200"/>
          <a:ext cx="2234993" cy="893997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Macrófagos, Natural Killer, Linfocitos T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7046" y="321200"/>
        <a:ext cx="1340996" cy="893997"/>
      </dsp:txXfrm>
    </dsp:sp>
    <dsp:sp modelId="{C3AD64BE-4AD7-4CF0-ACB5-A40C9391183E}">
      <dsp:nvSpPr>
        <dsp:cNvPr id="0" name=""/>
        <dsp:cNvSpPr/>
      </dsp:nvSpPr>
      <dsp:spPr>
        <a:xfrm>
          <a:off x="6192142" y="321200"/>
          <a:ext cx="2234993" cy="893997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IgM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39141" y="321200"/>
        <a:ext cx="1340996" cy="893997"/>
      </dsp:txXfrm>
    </dsp:sp>
    <dsp:sp modelId="{B3964ABB-727E-489C-B6ED-0053F4F055B2}">
      <dsp:nvSpPr>
        <dsp:cNvPr id="0" name=""/>
        <dsp:cNvSpPr/>
      </dsp:nvSpPr>
      <dsp:spPr>
        <a:xfrm>
          <a:off x="5248" y="1457546"/>
          <a:ext cx="2692763" cy="10771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0" bIns="457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200" kern="1200" dirty="0" smtClean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es-EC" sz="7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3801" y="1457546"/>
        <a:ext cx="1615658" cy="1077105"/>
      </dsp:txXfrm>
    </dsp:sp>
    <dsp:sp modelId="{D8FD615B-3626-41FF-865C-440DF56DAFAB}">
      <dsp:nvSpPr>
        <dsp:cNvPr id="0" name=""/>
        <dsp:cNvSpPr/>
      </dsp:nvSpPr>
      <dsp:spPr>
        <a:xfrm>
          <a:off x="2347953" y="1549100"/>
          <a:ext cx="2234993" cy="893997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Respuesta adaptativa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4952" y="1549100"/>
        <a:ext cx="1340996" cy="893997"/>
      </dsp:txXfrm>
    </dsp:sp>
    <dsp:sp modelId="{6C9CF18F-32F8-4CC2-A9A9-510027DDFB04}">
      <dsp:nvSpPr>
        <dsp:cNvPr id="0" name=""/>
        <dsp:cNvSpPr/>
      </dsp:nvSpPr>
      <dsp:spPr>
        <a:xfrm>
          <a:off x="4270047" y="1549100"/>
          <a:ext cx="2234993" cy="893997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Procesamiento de antígenos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7046" y="1549100"/>
        <a:ext cx="1340996" cy="893997"/>
      </dsp:txXfrm>
    </dsp:sp>
    <dsp:sp modelId="{D2535E2E-8366-4476-ABAF-16A865A20097}">
      <dsp:nvSpPr>
        <dsp:cNvPr id="0" name=""/>
        <dsp:cNvSpPr/>
      </dsp:nvSpPr>
      <dsp:spPr>
        <a:xfrm>
          <a:off x="6192142" y="1549100"/>
          <a:ext cx="2234993" cy="893997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IgY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39141" y="1549100"/>
        <a:ext cx="1340996" cy="893997"/>
      </dsp:txXfrm>
    </dsp:sp>
    <dsp:sp modelId="{86CC00BF-C48F-47A1-80F1-EACABB47764B}">
      <dsp:nvSpPr>
        <dsp:cNvPr id="0" name=""/>
        <dsp:cNvSpPr/>
      </dsp:nvSpPr>
      <dsp:spPr>
        <a:xfrm>
          <a:off x="5248" y="2685446"/>
          <a:ext cx="2692763" cy="10771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0" bIns="457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200" kern="1200" dirty="0" smtClean="0">
              <a:latin typeface="Arial" panose="020B0604020202020204" pitchFamily="34" charset="0"/>
              <a:cs typeface="Arial" panose="020B0604020202020204" pitchFamily="34" charset="0"/>
            </a:rPr>
            <a:t>3 </a:t>
          </a:r>
          <a:endParaRPr lang="es-EC" sz="7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3801" y="2685446"/>
        <a:ext cx="1615658" cy="1077105"/>
      </dsp:txXfrm>
    </dsp:sp>
    <dsp:sp modelId="{5EFBF851-FA4C-431D-8076-76B68A07D33B}">
      <dsp:nvSpPr>
        <dsp:cNvPr id="0" name=""/>
        <dsp:cNvSpPr/>
      </dsp:nvSpPr>
      <dsp:spPr>
        <a:xfrm>
          <a:off x="2347953" y="2777000"/>
          <a:ext cx="2234993" cy="893997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Maduración folículo ovárico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4952" y="2777000"/>
        <a:ext cx="1340996" cy="893997"/>
      </dsp:txXfrm>
    </dsp:sp>
    <dsp:sp modelId="{98F2A9CE-021B-424D-9701-F9EA6A979378}">
      <dsp:nvSpPr>
        <dsp:cNvPr id="0" name=""/>
        <dsp:cNvSpPr/>
      </dsp:nvSpPr>
      <dsp:spPr>
        <a:xfrm>
          <a:off x="4270047" y="2777000"/>
          <a:ext cx="2234993" cy="893997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Transferencia de IgY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7046" y="2777000"/>
        <a:ext cx="1340996" cy="893997"/>
      </dsp:txXfrm>
    </dsp:sp>
    <dsp:sp modelId="{84D09873-7AEF-442A-912F-DDAB03EAB019}">
      <dsp:nvSpPr>
        <dsp:cNvPr id="0" name=""/>
        <dsp:cNvSpPr/>
      </dsp:nvSpPr>
      <dsp:spPr>
        <a:xfrm>
          <a:off x="6192142" y="2777000"/>
          <a:ext cx="2234993" cy="893997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Ovoposición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39141" y="2777000"/>
        <a:ext cx="1340996" cy="8939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2C423-C343-42C6-8046-7D3F990B4662}">
      <dsp:nvSpPr>
        <dsp:cNvPr id="0" name=""/>
        <dsp:cNvSpPr/>
      </dsp:nvSpPr>
      <dsp:spPr>
        <a:xfrm>
          <a:off x="0" y="0"/>
          <a:ext cx="11549576" cy="1487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Obtener el antígeno del parásito de </a:t>
          </a:r>
          <a:r>
            <a:rPr lang="es-EC" sz="24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Leishmania mexican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a e inocular en gallinas de raza Lohmann Brown. </a:t>
          </a:r>
          <a:endParaRPr lang="es-ES" sz="2400" kern="1200" dirty="0"/>
        </a:p>
      </dsp:txBody>
      <dsp:txXfrm>
        <a:off x="2458616" y="0"/>
        <a:ext cx="9090959" cy="1487008"/>
      </dsp:txXfrm>
    </dsp:sp>
    <dsp:sp modelId="{4F5C78E0-B5B0-4894-B627-65C8F344045E}">
      <dsp:nvSpPr>
        <dsp:cNvPr id="0" name=""/>
        <dsp:cNvSpPr/>
      </dsp:nvSpPr>
      <dsp:spPr>
        <a:xfrm>
          <a:off x="148700" y="148700"/>
          <a:ext cx="2309915" cy="11896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DB534F-71C5-4F3F-AC64-DCB1FAB3245D}">
      <dsp:nvSpPr>
        <dsp:cNvPr id="0" name=""/>
        <dsp:cNvSpPr/>
      </dsp:nvSpPr>
      <dsp:spPr>
        <a:xfrm>
          <a:off x="0" y="1635709"/>
          <a:ext cx="11549576" cy="1487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Obtener y purificar inmunoglobulinas aviares tipo IgY a partir de yemas de huevos de gallinas inmunizadas. </a:t>
          </a:r>
          <a:endParaRPr lang="es-ES" sz="2400" kern="1200" dirty="0"/>
        </a:p>
      </dsp:txBody>
      <dsp:txXfrm>
        <a:off x="2458616" y="1635709"/>
        <a:ext cx="9090959" cy="1487008"/>
      </dsp:txXfrm>
    </dsp:sp>
    <dsp:sp modelId="{CEEE27AE-4D67-49A9-808B-D77A851AB885}">
      <dsp:nvSpPr>
        <dsp:cNvPr id="0" name=""/>
        <dsp:cNvSpPr/>
      </dsp:nvSpPr>
      <dsp:spPr>
        <a:xfrm>
          <a:off x="148700" y="1784410"/>
          <a:ext cx="2309915" cy="11896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4FDDCD-0D1B-4C8E-84AB-5F0663A15474}">
      <dsp:nvSpPr>
        <dsp:cNvPr id="0" name=""/>
        <dsp:cNvSpPr/>
      </dsp:nvSpPr>
      <dsp:spPr>
        <a:xfrm>
          <a:off x="0" y="3271418"/>
          <a:ext cx="11549576" cy="1487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Caracterizar inmunoglobulinas IgY mediante Western Blot y ELISA. </a:t>
          </a:r>
          <a:endParaRPr lang="es-ES" sz="2400" kern="1200" dirty="0"/>
        </a:p>
      </dsp:txBody>
      <dsp:txXfrm>
        <a:off x="2458616" y="3271418"/>
        <a:ext cx="9090959" cy="1487008"/>
      </dsp:txXfrm>
    </dsp:sp>
    <dsp:sp modelId="{073CFE21-23C9-4F1B-BF1C-DEE7BEC2CE31}">
      <dsp:nvSpPr>
        <dsp:cNvPr id="0" name=""/>
        <dsp:cNvSpPr/>
      </dsp:nvSpPr>
      <dsp:spPr>
        <a:xfrm>
          <a:off x="148700" y="3420119"/>
          <a:ext cx="2309915" cy="11896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785CC-09C4-4EE1-95AA-03E971922D68}">
      <dsp:nvSpPr>
        <dsp:cNvPr id="0" name=""/>
        <dsp:cNvSpPr/>
      </dsp:nvSpPr>
      <dsp:spPr>
        <a:xfrm>
          <a:off x="296090" y="48"/>
          <a:ext cx="1799995" cy="749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Grupo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control  = 1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8030" y="21988"/>
        <a:ext cx="1756115" cy="705213"/>
      </dsp:txXfrm>
    </dsp:sp>
    <dsp:sp modelId="{CCFDE048-9A56-4239-B012-C2EAB01DF043}">
      <dsp:nvSpPr>
        <dsp:cNvPr id="0" name=""/>
        <dsp:cNvSpPr/>
      </dsp:nvSpPr>
      <dsp:spPr>
        <a:xfrm>
          <a:off x="2205953" y="219782"/>
          <a:ext cx="264679" cy="3096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05953" y="281707"/>
        <a:ext cx="185275" cy="185775"/>
      </dsp:txXfrm>
    </dsp:sp>
    <dsp:sp modelId="{47AA151E-778A-483F-9F94-F7D1281C4811}">
      <dsp:nvSpPr>
        <dsp:cNvPr id="0" name=""/>
        <dsp:cNvSpPr/>
      </dsp:nvSpPr>
      <dsp:spPr>
        <a:xfrm>
          <a:off x="2595481" y="48"/>
          <a:ext cx="1799995" cy="749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Grupo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inoculado = 3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17421" y="21988"/>
        <a:ext cx="1756115" cy="7052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820F9-B8AE-4658-8791-840147F35903}">
      <dsp:nvSpPr>
        <dsp:cNvPr id="0" name=""/>
        <dsp:cNvSpPr/>
      </dsp:nvSpPr>
      <dsp:spPr>
        <a:xfrm>
          <a:off x="2472" y="314"/>
          <a:ext cx="6694052" cy="451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28575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Plan de inoculación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08" y="13550"/>
        <a:ext cx="6667580" cy="425450"/>
      </dsp:txXfrm>
    </dsp:sp>
    <dsp:sp modelId="{CE075BA2-77C1-4676-BEEF-7B890E53DC3A}">
      <dsp:nvSpPr>
        <dsp:cNvPr id="0" name=""/>
        <dsp:cNvSpPr/>
      </dsp:nvSpPr>
      <dsp:spPr>
        <a:xfrm>
          <a:off x="2472" y="611599"/>
          <a:ext cx="3212117" cy="451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28575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Control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08" y="624835"/>
        <a:ext cx="3185645" cy="425450"/>
      </dsp:txXfrm>
    </dsp:sp>
    <dsp:sp modelId="{B68BF602-8A94-4977-9349-29BBA5A68652}">
      <dsp:nvSpPr>
        <dsp:cNvPr id="0" name=""/>
        <dsp:cNvSpPr/>
      </dsp:nvSpPr>
      <dsp:spPr>
        <a:xfrm>
          <a:off x="3484407" y="611599"/>
          <a:ext cx="3212117" cy="451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28575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11 semanas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97643" y="624835"/>
        <a:ext cx="3185645" cy="425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BE164-48D1-1B4F-B128-3DBFE629C59D}" type="datetimeFigureOut">
              <a:rPr lang="es-ES" smtClean="0"/>
              <a:t>14/08/2019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Haga clic para modificar el estilo de texto del patrón</a:t>
            </a:r>
          </a:p>
          <a:p>
            <a:pPr lvl="1"/>
            <a:r>
              <a:rPr lang="fr-FR" smtClean="0"/>
              <a:t>Segundo nivel</a:t>
            </a:r>
          </a:p>
          <a:p>
            <a:pPr lvl="2"/>
            <a:r>
              <a:rPr lang="fr-FR" smtClean="0"/>
              <a:t>Tercer nivel</a:t>
            </a:r>
          </a:p>
          <a:p>
            <a:pPr lvl="3"/>
            <a:r>
              <a:rPr lang="fr-FR" smtClean="0"/>
              <a:t>Cuarto nivel</a:t>
            </a:r>
          </a:p>
          <a:p>
            <a:pPr lvl="4"/>
            <a:r>
              <a:rPr lang="fr-FR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8D893-CBF0-4641-A92E-95D488BFBE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57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O </a:t>
            </a:r>
            <a:r>
              <a:rPr lang="es-ES" dirty="0" err="1" smtClean="0"/>
              <a:t>Mencina</a:t>
            </a:r>
            <a:r>
              <a:rPr lang="es-ES" dirty="0" smtClean="0"/>
              <a:t> la </a:t>
            </a:r>
            <a:r>
              <a:rPr lang="es-ES" dirty="0" err="1" smtClean="0"/>
              <a:t>erapia</a:t>
            </a:r>
            <a:r>
              <a:rPr lang="es-ES" dirty="0" smtClean="0"/>
              <a:t> pasiva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184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747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Diluci</a:t>
            </a:r>
            <a:r>
              <a:rPr lang="es-ES" dirty="0" smtClean="0"/>
              <a:t>[</a:t>
            </a:r>
            <a:r>
              <a:rPr lang="es-ES" dirty="0" err="1" smtClean="0"/>
              <a:t>on</a:t>
            </a:r>
            <a:r>
              <a:rPr lang="es-ES" dirty="0" smtClean="0"/>
              <a:t> recomendada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709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068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434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Titulo y </a:t>
            </a:r>
            <a:r>
              <a:rPr lang="es-ES" dirty="0" err="1" smtClean="0"/>
              <a:t>animaci</a:t>
            </a:r>
            <a:r>
              <a:rPr lang="es-ES" dirty="0" smtClean="0"/>
              <a:t>[</a:t>
            </a:r>
            <a:r>
              <a:rPr lang="es-ES" dirty="0" err="1" smtClean="0"/>
              <a:t>on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15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98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45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01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Debe unir las dos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536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18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74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9049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24% </a:t>
            </a:r>
            <a:r>
              <a:rPr lang="en-US" dirty="0" err="1" smtClean="0"/>
              <a:t>purificados</a:t>
            </a:r>
            <a:r>
              <a:rPr lang="en-US" baseline="0" dirty="0" smtClean="0"/>
              <a:t> de forma </a:t>
            </a:r>
            <a:r>
              <a:rPr lang="en-US" baseline="0" dirty="0" err="1" smtClean="0"/>
              <a:t>aletoria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357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Razasa</a:t>
            </a:r>
            <a:r>
              <a:rPr lang="es-ES" dirty="0" smtClean="0"/>
              <a:t> </a:t>
            </a:r>
            <a:r>
              <a:rPr lang="es-ES" dirty="0" err="1" smtClean="0"/>
              <a:t>Lohman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5113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390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590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51597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6023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4524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8658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7803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4279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436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7733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3621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7774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9EBD7-E3C7-4330-8056-6994263DA075}" type="datetimeFigureOut">
              <a:rPr lang="es-EC" smtClean="0"/>
              <a:t>14/08/2019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4704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diagramQuickStyle" Target="../diagrams/quickStyle6.xml"/><Relationship Id="rId18" Type="http://schemas.openxmlformats.org/officeDocument/2006/relationships/image" Target="../media/image5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Layout" Target="../diagrams/layout6.xml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Data" Target="../diagrams/data6.xml"/><Relationship Id="rId5" Type="http://schemas.openxmlformats.org/officeDocument/2006/relationships/diagramQuickStyle" Target="../diagrams/quickStyle5.xml"/><Relationship Id="rId15" Type="http://schemas.microsoft.com/office/2007/relationships/diagramDrawing" Target="../diagrams/drawing6.xml"/><Relationship Id="rId10" Type="http://schemas.openxmlformats.org/officeDocument/2006/relationships/image" Target="../media/image56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55.jpeg"/><Relationship Id="rId14" Type="http://schemas.openxmlformats.org/officeDocument/2006/relationships/diagramColors" Target="../diagrams/colors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diagramColors" Target="../diagrams/colors9.xml"/><Relationship Id="rId18" Type="http://schemas.openxmlformats.org/officeDocument/2006/relationships/diagramColors" Target="../diagrams/colors10.xml"/><Relationship Id="rId3" Type="http://schemas.openxmlformats.org/officeDocument/2006/relationships/image" Target="../media/image1.png"/><Relationship Id="rId21" Type="http://schemas.openxmlformats.org/officeDocument/2006/relationships/image" Target="../media/image71.jpeg"/><Relationship Id="rId7" Type="http://schemas.openxmlformats.org/officeDocument/2006/relationships/diagramColors" Target="../diagrams/colors8.xml"/><Relationship Id="rId12" Type="http://schemas.openxmlformats.org/officeDocument/2006/relationships/diagramQuickStyle" Target="../diagrams/quickStyle9.xml"/><Relationship Id="rId17" Type="http://schemas.openxmlformats.org/officeDocument/2006/relationships/diagramQuickStyle" Target="../diagrams/quickStyle10.xml"/><Relationship Id="rId2" Type="http://schemas.openxmlformats.org/officeDocument/2006/relationships/notesSlide" Target="../notesSlides/notesSlide4.xml"/><Relationship Id="rId16" Type="http://schemas.openxmlformats.org/officeDocument/2006/relationships/diagramLayout" Target="../diagrams/layout10.xm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Layout" Target="../diagrams/layout9.xml"/><Relationship Id="rId5" Type="http://schemas.openxmlformats.org/officeDocument/2006/relationships/diagramLayout" Target="../diagrams/layout8.xml"/><Relationship Id="rId15" Type="http://schemas.openxmlformats.org/officeDocument/2006/relationships/diagramData" Target="../diagrams/data10.xml"/><Relationship Id="rId10" Type="http://schemas.openxmlformats.org/officeDocument/2006/relationships/diagramData" Target="../diagrams/data9.xml"/><Relationship Id="rId19" Type="http://schemas.microsoft.com/office/2007/relationships/diagramDrawing" Target="../diagrams/drawing10.xml"/><Relationship Id="rId4" Type="http://schemas.openxmlformats.org/officeDocument/2006/relationships/diagramData" Target="../diagrams/data8.xml"/><Relationship Id="rId9" Type="http://schemas.openxmlformats.org/officeDocument/2006/relationships/image" Target="../media/image69.jpeg"/><Relationship Id="rId14" Type="http://schemas.microsoft.com/office/2007/relationships/diagramDrawing" Target="../diagrams/drawing9.xml"/><Relationship Id="rId22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jp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gif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75.png"/><Relationship Id="rId7" Type="http://schemas.openxmlformats.org/officeDocument/2006/relationships/image" Target="../media/image101.jpg"/><Relationship Id="rId12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8.png"/><Relationship Id="rId5" Type="http://schemas.openxmlformats.org/officeDocument/2006/relationships/image" Target="../media/image74.png"/><Relationship Id="rId10" Type="http://schemas.openxmlformats.org/officeDocument/2006/relationships/image" Target="../media/image104.png"/><Relationship Id="rId4" Type="http://schemas.openxmlformats.org/officeDocument/2006/relationships/image" Target="../media/image73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3" Type="http://schemas.openxmlformats.org/officeDocument/2006/relationships/notesSlide" Target="../notesSlides/notesSlide7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2" Type="http://schemas.openxmlformats.org/officeDocument/2006/relationships/slideLayout" Target="../slideLayouts/slideLayout2.xml"/><Relationship Id="rId16" Type="http://schemas.microsoft.com/office/2007/relationships/diagramDrawing" Target="../diagrams/drawing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2.emf"/><Relationship Id="rId11" Type="http://schemas.microsoft.com/office/2007/relationships/diagramDrawing" Target="../diagrams/drawing11.xml"/><Relationship Id="rId5" Type="http://schemas.openxmlformats.org/officeDocument/2006/relationships/oleObject" Target="../embeddings/oleObject1.bin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openxmlformats.org/officeDocument/2006/relationships/image" Target="../media/image128.pn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127.jpeg"/><Relationship Id="rId4" Type="http://schemas.openxmlformats.org/officeDocument/2006/relationships/diagramQuickStyle" Target="../diagrams/quickStyle13.xml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image" Target="../media/image12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1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131.jp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e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diagramDrawing" Target="../diagrams/drawing19.xml"/><Relationship Id="rId18" Type="http://schemas.microsoft.com/office/2007/relationships/diagramDrawing" Target="../diagrams/drawing20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diagramColors" Target="../diagrams/colors19.xml"/><Relationship Id="rId17" Type="http://schemas.openxmlformats.org/officeDocument/2006/relationships/diagramColors" Target="../diagrams/colors20.xml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11" Type="http://schemas.openxmlformats.org/officeDocument/2006/relationships/diagramQuickStyle" Target="../diagrams/quickStyle19.xml"/><Relationship Id="rId5" Type="http://schemas.openxmlformats.org/officeDocument/2006/relationships/diagramQuickStyle" Target="../diagrams/quickStyle18.xml"/><Relationship Id="rId15" Type="http://schemas.openxmlformats.org/officeDocument/2006/relationships/diagramLayout" Target="../diagrams/layout20.xml"/><Relationship Id="rId10" Type="http://schemas.openxmlformats.org/officeDocument/2006/relationships/diagramLayout" Target="../diagrams/layout19.xml"/><Relationship Id="rId19" Type="http://schemas.openxmlformats.org/officeDocument/2006/relationships/image" Target="../media/image150.png"/><Relationship Id="rId4" Type="http://schemas.openxmlformats.org/officeDocument/2006/relationships/diagramLayout" Target="../diagrams/layout18.xml"/><Relationship Id="rId9" Type="http://schemas.openxmlformats.org/officeDocument/2006/relationships/diagramData" Target="../diagrams/data19.xml"/><Relationship Id="rId14" Type="http://schemas.openxmlformats.org/officeDocument/2006/relationships/diagramData" Target="../diagrams/data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8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5.jpeg"/><Relationship Id="rId4" Type="http://schemas.openxmlformats.org/officeDocument/2006/relationships/diagramData" Target="../diagrams/data4.xml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0986" y="1580768"/>
            <a:ext cx="9144000" cy="23876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UNIVERSIDAD DE LAS FUERZAS ARMADAS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ESPE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DEPARTAMENTO CIENCIAS DE LA VIDA Y LA AGRICULTURA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CARRERA DE INGENIERÍA EN BIOTECNOLOGÍA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PROYECTO DE TITULACIÓN PREVIO A LA OBTENCIÓN DEL TÍTULO DE INGENIERÍA EN BIOTECNOLOGÍA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“OBTENCIÓN Y CARACTERIZACIÓN DE IgY AVIARES CONTRA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Leishmania mexicana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0986" y="4239640"/>
            <a:ext cx="9144000" cy="2238531"/>
          </a:xfrm>
        </p:spPr>
        <p:txBody>
          <a:bodyPr>
            <a:noAutofit/>
          </a:bodyPr>
          <a:lstStyle/>
          <a:p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ESPÍN ARROBA, STEPHANIE LIZETHE</a:t>
            </a:r>
          </a:p>
          <a:p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DIRECTORA: </a:t>
            </a: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TORRES ARIAS, MARBEL PhD.</a:t>
            </a:r>
            <a:endParaRPr lang="es-EC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JULIO 2019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4" y="118727"/>
            <a:ext cx="4762500" cy="103209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35898" y="1209426"/>
            <a:ext cx="70833" cy="54928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1006731" y="1209426"/>
            <a:ext cx="72000" cy="54928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Imagen 10" descr="41494_100001626365356_2142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577" y="0"/>
            <a:ext cx="1266423" cy="124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C:\Users\mmtorres\AppData\Local\Microsoft\Windows\INetCache\Content.Word\logo final laboratori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56" y="63769"/>
            <a:ext cx="3448584" cy="114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136" y="5711483"/>
            <a:ext cx="1225691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/>
          <p:cNvSpPr txBox="1"/>
          <p:nvPr/>
        </p:nvSpPr>
        <p:spPr>
          <a:xfrm>
            <a:off x="309093" y="6408351"/>
            <a:ext cx="903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Schijns, et al. 2014; Murai, 2013; Kaspers, 2014;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Schade, et al. 2005; Ratcliffe, 2014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09093" y="257577"/>
            <a:ext cx="394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Anticuerpos -¿Cómo?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89324109"/>
              </p:ext>
            </p:extLst>
          </p:nvPr>
        </p:nvGraphicFramePr>
        <p:xfrm>
          <a:off x="109070" y="845678"/>
          <a:ext cx="11952941" cy="84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 7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7" t="9386" r="24014" b="12382"/>
          <a:stretch/>
        </p:blipFill>
        <p:spPr>
          <a:xfrm rot="10800000">
            <a:off x="2199882" y="4299836"/>
            <a:ext cx="1331257" cy="186914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99" y="2829177"/>
            <a:ext cx="1373919" cy="1259218"/>
          </a:xfrm>
          <a:prstGeom prst="rect">
            <a:avLst/>
          </a:prstGeom>
        </p:spPr>
      </p:pic>
      <p:sp>
        <p:nvSpPr>
          <p:cNvPr id="14" name="Flecha abajo 13"/>
          <p:cNvSpPr/>
          <p:nvPr/>
        </p:nvSpPr>
        <p:spPr>
          <a:xfrm>
            <a:off x="2743156" y="4219698"/>
            <a:ext cx="403412" cy="662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390245839"/>
              </p:ext>
            </p:extLst>
          </p:nvPr>
        </p:nvGraphicFramePr>
        <p:xfrm>
          <a:off x="3629625" y="1866347"/>
          <a:ext cx="8432385" cy="399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5" name="Imagen 14" descr="C:\Users\Stephanie\Desktop\respimm\4.pn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89" y="1866347"/>
            <a:ext cx="10186878" cy="49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7"/>
          <a:srcRect l="7608" t="18342" r="15000" b="13798"/>
          <a:stretch/>
        </p:blipFill>
        <p:spPr>
          <a:xfrm>
            <a:off x="1956799" y="1808321"/>
            <a:ext cx="10183464" cy="5020219"/>
          </a:xfrm>
          <a:prstGeom prst="rect">
            <a:avLst/>
          </a:prstGeom>
        </p:spPr>
      </p:pic>
      <p:pic>
        <p:nvPicPr>
          <p:cNvPr id="3" name="Imagen 2" descr="Captura de Pantalla 2019-06-19 a la(s) 23.35.11.pn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/>
          <a:stretch/>
        </p:blipFill>
        <p:spPr>
          <a:xfrm>
            <a:off x="16625" y="1984155"/>
            <a:ext cx="1940174" cy="41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8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3634" y="450315"/>
            <a:ext cx="10515600" cy="664870"/>
          </a:xfrm>
        </p:spPr>
        <p:txBody>
          <a:bodyPr>
            <a:no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50110" y="1991708"/>
            <a:ext cx="10796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General:</a:t>
            </a:r>
          </a:p>
          <a:p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Obtener inmunoglobulinas aviares de tipo IgY contra </a:t>
            </a:r>
            <a:r>
              <a:rPr lang="es-EC" sz="2400" i="1" dirty="0">
                <a:latin typeface="Arial" panose="020B0604020202020204" pitchFamily="34" charset="0"/>
                <a:cs typeface="Arial" panose="020B0604020202020204" pitchFamily="34" charset="0"/>
              </a:rPr>
              <a:t>Leishmania </a:t>
            </a:r>
            <a:r>
              <a:rPr lang="es-EC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mexicana</a:t>
            </a:r>
            <a:r>
              <a:rPr lang="es-EC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C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92" y="3908596"/>
            <a:ext cx="2037537" cy="13341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65" y="3908596"/>
            <a:ext cx="1563837" cy="136344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96" y="3638481"/>
            <a:ext cx="1529009" cy="163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522015822"/>
              </p:ext>
            </p:extLst>
          </p:nvPr>
        </p:nvGraphicFramePr>
        <p:xfrm>
          <a:off x="351692" y="886265"/>
          <a:ext cx="11549576" cy="4758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51692" y="193767"/>
            <a:ext cx="1997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Específicos: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26857" r="10857" b="26286"/>
          <a:stretch/>
        </p:blipFill>
        <p:spPr>
          <a:xfrm>
            <a:off x="5117297" y="2266670"/>
            <a:ext cx="3708375" cy="208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b="33524"/>
          <a:stretch/>
        </p:blipFill>
        <p:spPr>
          <a:xfrm>
            <a:off x="0" y="2268519"/>
            <a:ext cx="5117297" cy="2088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5" b="38198"/>
          <a:stretch/>
        </p:blipFill>
        <p:spPr>
          <a:xfrm>
            <a:off x="8825672" y="2264821"/>
            <a:ext cx="3366328" cy="208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18548" y="96778"/>
            <a:ext cx="10515600" cy="710974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 de animales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173134426"/>
              </p:ext>
            </p:extLst>
          </p:nvPr>
        </p:nvGraphicFramePr>
        <p:xfrm>
          <a:off x="-13167" y="867817"/>
          <a:ext cx="4691568" cy="749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14530" r="8904" b="21765"/>
          <a:stretch/>
        </p:blipFill>
        <p:spPr>
          <a:xfrm>
            <a:off x="282749" y="1759515"/>
            <a:ext cx="4435582" cy="1974678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 flipH="1">
            <a:off x="1247513" y="1798604"/>
            <a:ext cx="26127" cy="19746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264169" y="6415867"/>
            <a:ext cx="397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Schade, Calzado et al. 2005</a:t>
            </a: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19594195"/>
              </p:ext>
            </p:extLst>
          </p:nvPr>
        </p:nvGraphicFramePr>
        <p:xfrm>
          <a:off x="5085847" y="892403"/>
          <a:ext cx="6698998" cy="1063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876594840"/>
              </p:ext>
            </p:extLst>
          </p:nvPr>
        </p:nvGraphicFramePr>
        <p:xfrm>
          <a:off x="5085847" y="1734756"/>
          <a:ext cx="6698998" cy="2656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7" name="Rectángulo 16"/>
          <p:cNvSpPr/>
          <p:nvPr/>
        </p:nvSpPr>
        <p:spPr>
          <a:xfrm>
            <a:off x="3521685" y="6408769"/>
            <a:ext cx="553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AC/I F: Adyuvante completo e incompleto de </a:t>
            </a:r>
            <a:r>
              <a:rPr lang="es-EC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Freund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14616" y="3816304"/>
            <a:ext cx="1885950" cy="2352675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>
            <a:off x="7107813" y="4456734"/>
            <a:ext cx="668950" cy="53037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2" y="3984304"/>
            <a:ext cx="1684656" cy="1684656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68" y="3980585"/>
            <a:ext cx="2419350" cy="1895475"/>
          </a:xfrm>
          <a:prstGeom prst="rect">
            <a:avLst/>
          </a:prstGeom>
        </p:spPr>
      </p:pic>
      <p:sp>
        <p:nvSpPr>
          <p:cNvPr id="39" name="Rectángulo redondeado 38"/>
          <p:cNvSpPr/>
          <p:nvPr/>
        </p:nvSpPr>
        <p:spPr>
          <a:xfrm>
            <a:off x="8615323" y="4290646"/>
            <a:ext cx="3169522" cy="81592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Edad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semanas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1609" y="249932"/>
            <a:ext cx="10515600" cy="576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Preparación de antígeno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2" y="1254666"/>
            <a:ext cx="2112393" cy="139518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5932" y="2783783"/>
            <a:ext cx="224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Cultivo de parásito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6533529" y="2318929"/>
            <a:ext cx="64008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t="17285" r="1442"/>
          <a:stretch/>
        </p:blipFill>
        <p:spPr>
          <a:xfrm>
            <a:off x="3518155" y="1463040"/>
            <a:ext cx="1839755" cy="99716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383280" y="2783783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latin typeface="Arial" panose="020B0604020202020204" pitchFamily="34" charset="0"/>
                <a:cs typeface="Arial" panose="020B0604020202020204" pitchFamily="34" charset="0"/>
              </a:rPr>
              <a:t>L. mexicana –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Promastigote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1x10^7 células/mL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910" y="937446"/>
            <a:ext cx="822330" cy="1603338"/>
          </a:xfrm>
          <a:prstGeom prst="rect">
            <a:avLst/>
          </a:prstGeom>
        </p:spPr>
      </p:pic>
      <p:sp>
        <p:nvSpPr>
          <p:cNvPr id="15" name="Flecha curvada hacia abajo 14"/>
          <p:cNvSpPr/>
          <p:nvPr/>
        </p:nvSpPr>
        <p:spPr>
          <a:xfrm rot="18860758">
            <a:off x="4950823" y="879295"/>
            <a:ext cx="836780" cy="297048"/>
          </a:xfrm>
          <a:prstGeom prst="curvedDown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6" name="Flecha derecha 15"/>
          <p:cNvSpPr/>
          <p:nvPr/>
        </p:nvSpPr>
        <p:spPr>
          <a:xfrm>
            <a:off x="2895600" y="2318929"/>
            <a:ext cx="64008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344" y="624799"/>
            <a:ext cx="1604252" cy="273954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8899299" y="1478921"/>
            <a:ext cx="3135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Centrifugación 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4500 RPM – 20min</a:t>
            </a:r>
          </a:p>
          <a:p>
            <a:pPr algn="ctr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pellet parasitario + PBS 1X estéril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242" y="3538833"/>
            <a:ext cx="2361038" cy="194650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635218" y="5489867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Inactivación por calor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90°C – 1 hora</a:t>
            </a:r>
          </a:p>
        </p:txBody>
      </p:sp>
      <p:sp>
        <p:nvSpPr>
          <p:cNvPr id="21" name="Flecha derecha 20"/>
          <p:cNvSpPr/>
          <p:nvPr/>
        </p:nvSpPr>
        <p:spPr>
          <a:xfrm>
            <a:off x="382162" y="4267963"/>
            <a:ext cx="64008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 derecha 21"/>
          <p:cNvSpPr/>
          <p:nvPr/>
        </p:nvSpPr>
        <p:spPr>
          <a:xfrm>
            <a:off x="3535680" y="4276354"/>
            <a:ext cx="64008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269" y="3649562"/>
            <a:ext cx="1119558" cy="1796126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7001739" y="4172846"/>
            <a:ext cx="1802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AFC + 250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AFI+ 250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7330" y="3756854"/>
            <a:ext cx="798807" cy="1550968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3464402" y="5299691"/>
            <a:ext cx="313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latin typeface="Arial" panose="020B0604020202020204" pitchFamily="34" charset="0"/>
                <a:cs typeface="Arial" panose="020B0604020202020204" pitchFamily="34" charset="0"/>
              </a:rPr>
              <a:t>L. mexicana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Inactivada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Cruz 28"/>
          <p:cNvSpPr/>
          <p:nvPr/>
        </p:nvSpPr>
        <p:spPr>
          <a:xfrm>
            <a:off x="5489246" y="4267963"/>
            <a:ext cx="524023" cy="483325"/>
          </a:xfrm>
          <a:prstGeom prst="plus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0" name="Flecha derecha 29"/>
          <p:cNvSpPr/>
          <p:nvPr/>
        </p:nvSpPr>
        <p:spPr>
          <a:xfrm>
            <a:off x="8804596" y="4290675"/>
            <a:ext cx="64008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8444" y="3233247"/>
            <a:ext cx="1921704" cy="1849959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8893843" y="5177630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Antígeno para inoculación</a:t>
            </a:r>
          </a:p>
        </p:txBody>
      </p:sp>
    </p:spTree>
    <p:extLst>
      <p:ext uri="{BB962C8B-B14F-4D97-AF65-F5344CB8AC3E}">
        <p14:creationId xmlns:p14="http://schemas.microsoft.com/office/powerpoint/2010/main" val="42888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0369" y="216116"/>
            <a:ext cx="11433313" cy="936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Deslipidación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y precipitación de proteínas totales a partir de yemas de huevo</a:t>
            </a:r>
          </a:p>
          <a:p>
            <a:pPr marL="0" indent="0">
              <a:buNone/>
            </a:pP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34" y="875175"/>
            <a:ext cx="1256105" cy="16065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5707" r="19287" b="24335"/>
          <a:stretch/>
        </p:blipFill>
        <p:spPr>
          <a:xfrm>
            <a:off x="2618488" y="973743"/>
            <a:ext cx="1603404" cy="1432388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>
            <a:off x="1955962" y="1606045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8968" y="2528350"/>
            <a:ext cx="224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Huevos post inoculación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333375" y="2552579"/>
            <a:ext cx="224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Separación de yema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265" y="968533"/>
            <a:ext cx="604761" cy="156376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173057" y="2531889"/>
            <a:ext cx="3040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+ Solución deslipidante  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Pectina 0.1% ~ 50 mL</a:t>
            </a:r>
          </a:p>
          <a:p>
            <a:pPr algn="ctr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ruz 14"/>
          <p:cNvSpPr/>
          <p:nvPr/>
        </p:nvSpPr>
        <p:spPr>
          <a:xfrm>
            <a:off x="2027087" y="4434406"/>
            <a:ext cx="311781" cy="423986"/>
          </a:xfrm>
          <a:prstGeom prst="plus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Flecha derecha 15"/>
          <p:cNvSpPr/>
          <p:nvPr/>
        </p:nvSpPr>
        <p:spPr>
          <a:xfrm>
            <a:off x="6558167" y="1606045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125" y="817383"/>
            <a:ext cx="1019268" cy="1740582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6531755" y="2555496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Centrifugación 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9071269" y="1622041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8728" y="671218"/>
            <a:ext cx="643381" cy="179626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210160" y="2628722"/>
            <a:ext cx="3040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Recuperación de la fase acuosa</a:t>
            </a:r>
          </a:p>
        </p:txBody>
      </p:sp>
      <p:sp>
        <p:nvSpPr>
          <p:cNvPr id="22" name="Cerrar corchete 21"/>
          <p:cNvSpPr/>
          <p:nvPr/>
        </p:nvSpPr>
        <p:spPr>
          <a:xfrm flipH="1">
            <a:off x="10157534" y="777218"/>
            <a:ext cx="119890" cy="917767"/>
          </a:xfrm>
          <a:prstGeom prst="rightBracke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30" name="Conector angular 29"/>
          <p:cNvCxnSpPr>
            <a:stCxn id="22" idx="2"/>
          </p:cNvCxnSpPr>
          <p:nvPr/>
        </p:nvCxnSpPr>
        <p:spPr>
          <a:xfrm flipH="1">
            <a:off x="10064755" y="1236102"/>
            <a:ext cx="92779" cy="1377019"/>
          </a:xfrm>
          <a:prstGeom prst="bentConnector4">
            <a:avLst>
              <a:gd name="adj1" fmla="val 96414"/>
              <a:gd name="adj2" fmla="val 66662"/>
            </a:avLst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n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447" y="3516321"/>
            <a:ext cx="569713" cy="1598113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591" y="3514886"/>
            <a:ext cx="599701" cy="15953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1125" y="3577250"/>
            <a:ext cx="430290" cy="663264"/>
          </a:xfrm>
          <a:prstGeom prst="rect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1892514" y="5124179"/>
            <a:ext cx="2833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endParaRPr lang="es-EC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Sol. saturada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433072" y="5171870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Fase acuosa 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4°C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ruz 46"/>
          <p:cNvSpPr/>
          <p:nvPr/>
        </p:nvSpPr>
        <p:spPr>
          <a:xfrm>
            <a:off x="4570620" y="1602382"/>
            <a:ext cx="311781" cy="423986"/>
          </a:xfrm>
          <a:prstGeom prst="plus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795" y="3516321"/>
            <a:ext cx="517175" cy="1593877"/>
          </a:xfrm>
          <a:prstGeom prst="rect">
            <a:avLst/>
          </a:prstGeom>
        </p:spPr>
      </p:pic>
      <p:sp>
        <p:nvSpPr>
          <p:cNvPr id="49" name="Flecha derecha 48"/>
          <p:cNvSpPr/>
          <p:nvPr/>
        </p:nvSpPr>
        <p:spPr>
          <a:xfrm>
            <a:off x="4345679" y="4432837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680" y="3504278"/>
            <a:ext cx="1019268" cy="1740582"/>
          </a:xfrm>
          <a:prstGeom prst="rect">
            <a:avLst/>
          </a:prstGeom>
        </p:spPr>
      </p:pic>
      <p:sp>
        <p:nvSpPr>
          <p:cNvPr id="51" name="CuadroTexto 50"/>
          <p:cNvSpPr txBox="1"/>
          <p:nvPr/>
        </p:nvSpPr>
        <p:spPr>
          <a:xfrm>
            <a:off x="4173057" y="5231480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Centrifugación </a:t>
            </a:r>
          </a:p>
        </p:txBody>
      </p:sp>
      <p:sp>
        <p:nvSpPr>
          <p:cNvPr id="52" name="Flecha derecha 51"/>
          <p:cNvSpPr/>
          <p:nvPr/>
        </p:nvSpPr>
        <p:spPr>
          <a:xfrm>
            <a:off x="7027836" y="4432837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34654" y="988058"/>
            <a:ext cx="461665" cy="159274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Deslipidación</a:t>
            </a:r>
            <a:endParaRPr lang="es-EC" b="1" dirty="0"/>
          </a:p>
        </p:txBody>
      </p:sp>
      <p:sp>
        <p:nvSpPr>
          <p:cNvPr id="54" name="Rectángulo 53"/>
          <p:cNvSpPr/>
          <p:nvPr/>
        </p:nvSpPr>
        <p:spPr>
          <a:xfrm>
            <a:off x="34654" y="3883543"/>
            <a:ext cx="461665" cy="1541448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Precipitación</a:t>
            </a:r>
            <a:endParaRPr lang="es-EC" b="1" dirty="0"/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968" y="4762114"/>
            <a:ext cx="402715" cy="409755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7336" y="3519944"/>
            <a:ext cx="1191810" cy="2328949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8589991" y="3867720"/>
            <a:ext cx="313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Re suspensión de pellet de proteínas totales 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+ Buffer PB pH 7.5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478990" y="6448867"/>
            <a:ext cx="1826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Tong et al. 2014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4245" y="218894"/>
            <a:ext cx="11767458" cy="1009015"/>
          </a:xfrm>
        </p:spPr>
        <p:txBody>
          <a:bodyPr/>
          <a:lstStyle/>
          <a:p>
            <a:pPr marL="0" indent="0">
              <a:buNone/>
            </a:pP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Purificación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de inmunoglobulinas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IgY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por columna de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afinidad HiTrap  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r="8406"/>
          <a:stretch/>
        </p:blipFill>
        <p:spPr>
          <a:xfrm rot="5400000">
            <a:off x="1953465" y="3762621"/>
            <a:ext cx="2599832" cy="11525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86" y="2972130"/>
            <a:ext cx="650831" cy="146924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24245" y="4575664"/>
            <a:ext cx="20720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Proteínas totales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+ Buffer de unión  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Dilución 1:2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077" y="1037606"/>
            <a:ext cx="809092" cy="3403766"/>
          </a:xfrm>
          <a:prstGeom prst="rect">
            <a:avLst/>
          </a:prstGeom>
        </p:spPr>
      </p:pic>
      <p:sp>
        <p:nvSpPr>
          <p:cNvPr id="16" name="Cruz 15"/>
          <p:cNvSpPr/>
          <p:nvPr/>
        </p:nvSpPr>
        <p:spPr>
          <a:xfrm>
            <a:off x="1220809" y="3633457"/>
            <a:ext cx="311781" cy="423986"/>
          </a:xfrm>
          <a:prstGeom prst="plus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Flecha derecha 16"/>
          <p:cNvSpPr/>
          <p:nvPr/>
        </p:nvSpPr>
        <p:spPr>
          <a:xfrm>
            <a:off x="2296287" y="3633457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12523" y="1227910"/>
            <a:ext cx="707842" cy="23161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2" t="28026" b="13543"/>
          <a:stretch/>
        </p:blipFill>
        <p:spPr>
          <a:xfrm>
            <a:off x="4051986" y="1586586"/>
            <a:ext cx="7926654" cy="25239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659486" y="3347541"/>
            <a:ext cx="914400" cy="383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4436585" y="1029751"/>
            <a:ext cx="1968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Adición de la muestra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917928" y="1027251"/>
            <a:ext cx="1968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Unión de los 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IgY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529113" y="940255"/>
            <a:ext cx="1968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Elución de los 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IgY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6696030" y="4208503"/>
            <a:ext cx="2600455" cy="12416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 Unión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0.02M + 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s-EC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C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s-EC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7.5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9213039" y="4165559"/>
            <a:ext cx="2765601" cy="679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 Elución PB 0.02M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7.5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8963695" y="5012053"/>
            <a:ext cx="3157454" cy="679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 Lavado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0.02M +30% </a:t>
            </a:r>
            <a:r>
              <a:rPr lang="es-EC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isopropanol</a:t>
            </a:r>
            <a:endPara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7.5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6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9" y="2310051"/>
            <a:ext cx="2458121" cy="170222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5459" y="168878"/>
            <a:ext cx="1131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Cuantificación de proteínas purificadas por protocolo de BCA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65106" y="4149898"/>
            <a:ext cx="2458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Placas de 96 pocillos</a:t>
            </a:r>
          </a:p>
          <a:p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L de muestra pura 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(IgY – Fracciones de elución)</a:t>
            </a:r>
          </a:p>
          <a:p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167459" y="4820394"/>
            <a:ext cx="2458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Preparación del reactivo de trabajo + 200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L c/pocillo</a:t>
            </a:r>
          </a:p>
          <a:p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46" y="595437"/>
            <a:ext cx="2114550" cy="40767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341" y="2036702"/>
            <a:ext cx="2962275" cy="2286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9500218" y="4628960"/>
            <a:ext cx="2458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Lectura a 570 nm en lector de placas por espectrofotometría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012024" y="4794611"/>
            <a:ext cx="276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Incubación  37°C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30 min</a:t>
            </a:r>
          </a:p>
        </p:txBody>
      </p:sp>
      <p:sp>
        <p:nvSpPr>
          <p:cNvPr id="2" name="Flecha arriba 1"/>
          <p:cNvSpPr/>
          <p:nvPr/>
        </p:nvSpPr>
        <p:spPr>
          <a:xfrm>
            <a:off x="963092" y="4484401"/>
            <a:ext cx="431074" cy="375472"/>
          </a:xfrm>
          <a:prstGeom prst="up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76" y="1635260"/>
            <a:ext cx="3168961" cy="2728828"/>
          </a:xfrm>
          <a:prstGeom prst="rect">
            <a:avLst/>
          </a:prstGeom>
        </p:spPr>
      </p:pic>
      <p:sp>
        <p:nvSpPr>
          <p:cNvPr id="20" name="Flecha derecha 19"/>
          <p:cNvSpPr/>
          <p:nvPr/>
        </p:nvSpPr>
        <p:spPr>
          <a:xfrm>
            <a:off x="2245430" y="2135209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echa derecha 20"/>
          <p:cNvSpPr/>
          <p:nvPr/>
        </p:nvSpPr>
        <p:spPr>
          <a:xfrm>
            <a:off x="4956649" y="2135209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 derecha 21"/>
          <p:cNvSpPr/>
          <p:nvPr/>
        </p:nvSpPr>
        <p:spPr>
          <a:xfrm>
            <a:off x="8779510" y="2135209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4913" t="8884"/>
          <a:stretch/>
        </p:blipFill>
        <p:spPr>
          <a:xfrm>
            <a:off x="3879001" y="3387776"/>
            <a:ext cx="1812406" cy="15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156" y="3029274"/>
            <a:ext cx="614060" cy="130275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10" y="2233174"/>
            <a:ext cx="574252" cy="1572754"/>
          </a:xfrm>
          <a:prstGeom prst="rect">
            <a:avLst/>
          </a:prstGeom>
        </p:spPr>
      </p:pic>
      <p:sp>
        <p:nvSpPr>
          <p:cNvPr id="20" name="Flecha curvada hacia abajo 19"/>
          <p:cNvSpPr/>
          <p:nvPr/>
        </p:nvSpPr>
        <p:spPr>
          <a:xfrm rot="18860758">
            <a:off x="984928" y="2770141"/>
            <a:ext cx="584342" cy="179731"/>
          </a:xfrm>
          <a:prstGeom prst="curvedDown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00640" y="169729"/>
            <a:ext cx="10515600" cy="488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b="1" dirty="0" smtClean="0"/>
              <a:t>Extracto parasitario de </a:t>
            </a:r>
            <a:r>
              <a:rPr lang="es-EC" b="1" i="1" dirty="0" smtClean="0"/>
              <a:t>Leishmania</a:t>
            </a:r>
            <a:endParaRPr lang="es-EC" b="1" dirty="0" smtClean="0"/>
          </a:p>
          <a:p>
            <a:pPr marL="514350" indent="-514350">
              <a:buFont typeface="+mj-lt"/>
              <a:buAutoNum type="arabicPeriod" startAt="4"/>
            </a:pPr>
            <a:endParaRPr lang="es-EC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48" y="976799"/>
            <a:ext cx="1284505" cy="848387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9820" y="1880976"/>
            <a:ext cx="224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Cultivo de parásito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t="17285" r="1442"/>
          <a:stretch/>
        </p:blipFill>
        <p:spPr>
          <a:xfrm>
            <a:off x="561445" y="2851710"/>
            <a:ext cx="1013150" cy="771367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9630" y="3836721"/>
            <a:ext cx="2152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>
                <a:latin typeface="Arial" panose="020B0604020202020204" pitchFamily="34" charset="0"/>
                <a:cs typeface="Arial" panose="020B0604020202020204" pitchFamily="34" charset="0"/>
              </a:rPr>
              <a:t>L. mexicana </a:t>
            </a: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1x10^7 células/mL </a:t>
            </a:r>
          </a:p>
        </p:txBody>
      </p:sp>
      <p:sp>
        <p:nvSpPr>
          <p:cNvPr id="21" name="Flecha derecha 20"/>
          <p:cNvSpPr/>
          <p:nvPr/>
        </p:nvSpPr>
        <p:spPr>
          <a:xfrm>
            <a:off x="8918200" y="4820535"/>
            <a:ext cx="35612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50" y="4588224"/>
            <a:ext cx="933608" cy="1594302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2715554" y="596814"/>
            <a:ext cx="461665" cy="232371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Extracto parasitario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733624" y="4111215"/>
            <a:ext cx="461665" cy="264431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Proteína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de membrana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43" y="936996"/>
            <a:ext cx="1887959" cy="188795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3090" y="907988"/>
            <a:ext cx="806161" cy="1800000"/>
          </a:xfrm>
          <a:prstGeom prst="rect">
            <a:avLst/>
          </a:prstGeom>
        </p:spPr>
      </p:pic>
      <p:sp>
        <p:nvSpPr>
          <p:cNvPr id="32" name="Flecha derecha 31"/>
          <p:cNvSpPr/>
          <p:nvPr/>
        </p:nvSpPr>
        <p:spPr>
          <a:xfrm>
            <a:off x="2298803" y="3322603"/>
            <a:ext cx="483894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9564" y="908909"/>
            <a:ext cx="820589" cy="1800000"/>
          </a:xfrm>
          <a:prstGeom prst="rect">
            <a:avLst/>
          </a:prstGeom>
        </p:spPr>
      </p:pic>
      <p:sp>
        <p:nvSpPr>
          <p:cNvPr id="36" name="CuadroTexto 35"/>
          <p:cNvSpPr txBox="1"/>
          <p:nvPr/>
        </p:nvSpPr>
        <p:spPr>
          <a:xfrm>
            <a:off x="7570366" y="2781952"/>
            <a:ext cx="224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Sonicado 1 hora</a:t>
            </a:r>
          </a:p>
        </p:txBody>
      </p:sp>
      <p:sp>
        <p:nvSpPr>
          <p:cNvPr id="37" name="Flecha derecha 36"/>
          <p:cNvSpPr/>
          <p:nvPr/>
        </p:nvSpPr>
        <p:spPr>
          <a:xfrm>
            <a:off x="9654420" y="1477060"/>
            <a:ext cx="35612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028" y="1004289"/>
            <a:ext cx="845449" cy="1793661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39" name="Rectángulo 38"/>
          <p:cNvSpPr/>
          <p:nvPr/>
        </p:nvSpPr>
        <p:spPr>
          <a:xfrm>
            <a:off x="84418" y="6287698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C: Centrifugación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errar corchete 40"/>
          <p:cNvSpPr/>
          <p:nvPr/>
        </p:nvSpPr>
        <p:spPr>
          <a:xfrm>
            <a:off x="2003182" y="832028"/>
            <a:ext cx="293102" cy="5668785"/>
          </a:xfrm>
          <a:prstGeom prst="rightBracke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229" y="4049265"/>
            <a:ext cx="775752" cy="1721068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3307642" y="2731671"/>
            <a:ext cx="24569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PBS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1X (1 mL)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C: 4500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RPM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20min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lecha derecha 45"/>
          <p:cNvSpPr/>
          <p:nvPr/>
        </p:nvSpPr>
        <p:spPr>
          <a:xfrm>
            <a:off x="3591706" y="1477062"/>
            <a:ext cx="35612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5323871" y="2737828"/>
            <a:ext cx="2456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es-EC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Od. (1 mL)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lecha derecha 47"/>
          <p:cNvSpPr/>
          <p:nvPr/>
        </p:nvSpPr>
        <p:spPr>
          <a:xfrm>
            <a:off x="7084445" y="1477061"/>
            <a:ext cx="35612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9664289" y="2808654"/>
            <a:ext cx="2456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C: 3500 RPM 30 min</a:t>
            </a:r>
          </a:p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PBS 1X.(100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L)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3353430" y="5879080"/>
            <a:ext cx="24569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+ Buffer lisis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Triton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100x (200 μL)</a:t>
            </a:r>
          </a:p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C: 10000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RCF 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15min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9793" y="5270473"/>
            <a:ext cx="402715" cy="409755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7080" y="4014558"/>
            <a:ext cx="845686" cy="1837486"/>
          </a:xfrm>
          <a:prstGeom prst="rect">
            <a:avLst/>
          </a:prstGeom>
        </p:spPr>
      </p:pic>
      <p:sp>
        <p:nvSpPr>
          <p:cNvPr id="53" name="Flecha derecha 52"/>
          <p:cNvSpPr/>
          <p:nvPr/>
        </p:nvSpPr>
        <p:spPr>
          <a:xfrm>
            <a:off x="5409054" y="1477063"/>
            <a:ext cx="35612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ángulo 53"/>
          <p:cNvSpPr/>
          <p:nvPr/>
        </p:nvSpPr>
        <p:spPr>
          <a:xfrm>
            <a:off x="6419806" y="5933755"/>
            <a:ext cx="24569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+ Buffer </a:t>
            </a:r>
            <a:r>
              <a:rPr lang="es-EC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Triton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100x </a:t>
            </a:r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200 μL)</a:t>
            </a:r>
          </a:p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C: 10000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RCF 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15min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lecha derecha 54"/>
          <p:cNvSpPr/>
          <p:nvPr/>
        </p:nvSpPr>
        <p:spPr>
          <a:xfrm>
            <a:off x="6364198" y="4820536"/>
            <a:ext cx="356120" cy="483325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4793009" y="5380552"/>
            <a:ext cx="166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4°C - 1h30min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7680959" y="5401001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37°C - 1 min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823" y="4014558"/>
            <a:ext cx="845449" cy="1793661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60" name="Rectángulo 59"/>
          <p:cNvSpPr/>
          <p:nvPr/>
        </p:nvSpPr>
        <p:spPr>
          <a:xfrm>
            <a:off x="9857940" y="5879080"/>
            <a:ext cx="218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Fase de detergente</a:t>
            </a:r>
          </a:p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50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s-EC" dirty="0" smtClean="0"/>
              <a:t>Contenidos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10996"/>
            <a:ext cx="10515600" cy="4351338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solidFill>
                  <a:srgbClr val="1F4E79"/>
                </a:solidFill>
              </a:rPr>
              <a:t>Introducción </a:t>
            </a:r>
          </a:p>
          <a:p>
            <a:pPr lvl="1"/>
            <a:r>
              <a:rPr lang="es-EC" sz="2800" i="1" dirty="0" smtClean="0"/>
              <a:t>L. mexicana – </a:t>
            </a:r>
            <a:r>
              <a:rPr lang="es-EC" sz="2800" dirty="0" smtClean="0"/>
              <a:t>Propuestas terapéuticas - Tecnología IgY   </a:t>
            </a:r>
          </a:p>
          <a:p>
            <a:r>
              <a:rPr lang="es-EC" sz="3200" b="1" dirty="0" smtClean="0">
                <a:solidFill>
                  <a:schemeClr val="accent1">
                    <a:lumMod val="50000"/>
                  </a:schemeClr>
                </a:solidFill>
              </a:rPr>
              <a:t>Materiales y Métodos </a:t>
            </a:r>
          </a:p>
          <a:p>
            <a:pPr lvl="1"/>
            <a:r>
              <a:rPr lang="es-EC" sz="2800" dirty="0" smtClean="0"/>
              <a:t>Inoculación – Procesamiento de IgY – Caracterización</a:t>
            </a:r>
          </a:p>
          <a:p>
            <a:r>
              <a:rPr lang="es-EC" sz="3200" b="1" dirty="0" smtClean="0">
                <a:solidFill>
                  <a:srgbClr val="1F4E79"/>
                </a:solidFill>
              </a:rPr>
              <a:t>Resultados y Discusión</a:t>
            </a:r>
          </a:p>
          <a:p>
            <a:pPr lvl="1"/>
            <a:r>
              <a:rPr lang="es-EC" sz="2800" dirty="0" smtClean="0"/>
              <a:t>Producción – Afinidad – Capacidad de reconocimiento  de los IgY</a:t>
            </a:r>
          </a:p>
          <a:p>
            <a:r>
              <a:rPr lang="es-EC" sz="3200" b="1" dirty="0" smtClean="0">
                <a:solidFill>
                  <a:srgbClr val="1F4E79"/>
                </a:solidFill>
              </a:rPr>
              <a:t>Conclusiones y Recomendaciones</a:t>
            </a:r>
            <a:endParaRPr lang="es-EC" sz="3200" b="1" dirty="0">
              <a:solidFill>
                <a:srgbClr val="1F4E79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0640" y="169729"/>
            <a:ext cx="10515600" cy="488434"/>
          </a:xfrm>
        </p:spPr>
        <p:txBody>
          <a:bodyPr/>
          <a:lstStyle/>
          <a:p>
            <a:pPr marL="0" indent="0">
              <a:buNone/>
            </a:pP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Western</a:t>
            </a:r>
            <a:r>
              <a:rPr lang="es-EC" b="1" dirty="0" smtClean="0"/>
              <a:t> </a:t>
            </a:r>
            <a:r>
              <a:rPr lang="es-EC" b="1" dirty="0"/>
              <a:t>Blot directo </a:t>
            </a:r>
            <a:r>
              <a:rPr lang="es-EC" b="1" dirty="0" smtClean="0"/>
              <a:t>e indirecto</a:t>
            </a:r>
            <a:endParaRPr lang="es-EC" b="1" dirty="0"/>
          </a:p>
          <a:p>
            <a:pPr marL="514350" indent="-514350">
              <a:buFont typeface="+mj-lt"/>
              <a:buAutoNum type="arabicPeriod" startAt="4"/>
            </a:pPr>
            <a:endParaRPr lang="es-EC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50985" b="23326"/>
          <a:stretch/>
        </p:blipFill>
        <p:spPr>
          <a:xfrm>
            <a:off x="1077443" y="741550"/>
            <a:ext cx="1373557" cy="14176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14" y="4151469"/>
            <a:ext cx="2683046" cy="14884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43" y="3925140"/>
            <a:ext cx="2189424" cy="218942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09035" y="4127422"/>
            <a:ext cx="1107996" cy="23080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Transferencia en tanque semi húmedo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497753" y="1232110"/>
            <a:ext cx="200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110 V -300mA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1h15min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Buffer de electroforesis 1x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07239" y="2507124"/>
            <a:ext cx="1869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Preparación de muestras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IgY y </a:t>
            </a:r>
            <a:r>
              <a:rPr lang="es-EC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Leishmania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+ Buffer carga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958677" y="6000561"/>
            <a:ext cx="305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“Sánduche”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Membrana de nitrocelulosa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309511" y="4238661"/>
            <a:ext cx="1955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25 V – 2.5 A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8 min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X Ciclos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Buffer de Transferencia 1x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2"/>
          <a:srcRect l="59024" t="32103" r="3780" b="24175"/>
          <a:stretch/>
        </p:blipFill>
        <p:spPr>
          <a:xfrm>
            <a:off x="2849375" y="895004"/>
            <a:ext cx="1758902" cy="136409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781028" y="2882307"/>
            <a:ext cx="2980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Electroforesis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Gel poliacrilamida 8 y 10% 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2719576" y="2507124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Desnaturalización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3248" t="16629" r="23607" b="28089"/>
          <a:stretch/>
        </p:blipFill>
        <p:spPr>
          <a:xfrm>
            <a:off x="9798892" y="941519"/>
            <a:ext cx="2035467" cy="1409699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9798892" y="2547449"/>
            <a:ext cx="201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Tinción de gel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Azul de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oomasie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09035" y="788612"/>
            <a:ext cx="492443" cy="154465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SDS Page </a:t>
            </a:r>
          </a:p>
        </p:txBody>
      </p:sp>
      <p:sp>
        <p:nvSpPr>
          <p:cNvPr id="34" name="Flecha derecha 33"/>
          <p:cNvSpPr/>
          <p:nvPr/>
        </p:nvSpPr>
        <p:spPr>
          <a:xfrm>
            <a:off x="2414471" y="1434375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echa derecha 34"/>
          <p:cNvSpPr/>
          <p:nvPr/>
        </p:nvSpPr>
        <p:spPr>
          <a:xfrm>
            <a:off x="9142055" y="1436632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lecha derecha 35"/>
          <p:cNvSpPr/>
          <p:nvPr/>
        </p:nvSpPr>
        <p:spPr>
          <a:xfrm>
            <a:off x="4626420" y="1429481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4694660" y="6003408"/>
            <a:ext cx="305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Transferencia 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TransBlot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Turbo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892" y="4204049"/>
            <a:ext cx="2015921" cy="1511940"/>
          </a:xfrm>
          <a:prstGeom prst="rect">
            <a:avLst/>
          </a:prstGeom>
        </p:spPr>
      </p:pic>
      <p:sp>
        <p:nvSpPr>
          <p:cNvPr id="39" name="Flecha derecha 38"/>
          <p:cNvSpPr/>
          <p:nvPr/>
        </p:nvSpPr>
        <p:spPr>
          <a:xfrm>
            <a:off x="4990927" y="4749434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lecha derecha 39"/>
          <p:cNvSpPr/>
          <p:nvPr/>
        </p:nvSpPr>
        <p:spPr>
          <a:xfrm>
            <a:off x="9029777" y="4683702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9571687" y="6000560"/>
            <a:ext cx="247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Tinción de membrana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Rojo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onceau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5" t="46458" r="13510" b="16887"/>
          <a:stretch/>
        </p:blipFill>
        <p:spPr>
          <a:xfrm>
            <a:off x="4781028" y="1213106"/>
            <a:ext cx="2730563" cy="12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18"/>
          <p:cNvCxnSpPr/>
          <p:nvPr/>
        </p:nvCxnSpPr>
        <p:spPr>
          <a:xfrm flipH="1">
            <a:off x="4102762" y="717649"/>
            <a:ext cx="0" cy="424131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8722022" y="2838309"/>
            <a:ext cx="347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uimioluminiscencia</a:t>
            </a:r>
          </a:p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Scanner Li cor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/>
          <a:srcRect b="423"/>
          <a:stretch/>
        </p:blipFill>
        <p:spPr>
          <a:xfrm>
            <a:off x="4344192" y="1270554"/>
            <a:ext cx="3601634" cy="369661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1118894" y="5438202"/>
            <a:ext cx="2312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Bloqueo Leche 5%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4°C – toda la noche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894818" y="1499749"/>
            <a:ext cx="1960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Anticuerpo secundario: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IgG RAC – HRP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1:15000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RT – 1h30min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6825146" y="3117183"/>
            <a:ext cx="2100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Anticuerpo primario: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IgY anti </a:t>
            </a:r>
            <a:r>
              <a:rPr lang="es-EC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L. mexicana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1:2000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RT – 2horas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4377098" y="1513281"/>
            <a:ext cx="1306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Sustrato: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Luminol + Peróxido (1:1)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22" y="2719783"/>
            <a:ext cx="3606486" cy="2264703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1967269" y="1470619"/>
            <a:ext cx="2014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IgG RAC – HRP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1:15000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RT -1h30min 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21438" y="2485091"/>
            <a:ext cx="1306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Sustrato: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Luminol + Peróxido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(1:1)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3" y="1012576"/>
            <a:ext cx="2616213" cy="1733241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4827515" y="5438202"/>
            <a:ext cx="2745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Bloqueo Leche 5%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4°C – toda la noche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225652" y="692869"/>
            <a:ext cx="379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Blotting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Directo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4089307" y="708254"/>
            <a:ext cx="390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Blotting</a:t>
            </a:r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Indirecto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99" y="5953259"/>
            <a:ext cx="3125273" cy="724975"/>
          </a:xfrm>
          <a:prstGeom prst="rect">
            <a:avLst/>
          </a:prstGeom>
        </p:spPr>
      </p:pic>
      <p:pic>
        <p:nvPicPr>
          <p:cNvPr id="39" name="Imagen 38"/>
          <p:cNvPicPr/>
          <p:nvPr/>
        </p:nvPicPr>
        <p:blipFill rotWithShape="1">
          <a:blip r:embed="rId7"/>
          <a:srcRect l="12018" t="380" r="19955" b="25975"/>
          <a:stretch/>
        </p:blipFill>
        <p:spPr bwMode="auto">
          <a:xfrm>
            <a:off x="8899299" y="3935321"/>
            <a:ext cx="2787650" cy="1748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lecha abajo 4"/>
          <p:cNvSpPr/>
          <p:nvPr/>
        </p:nvSpPr>
        <p:spPr>
          <a:xfrm>
            <a:off x="10293124" y="492723"/>
            <a:ext cx="533902" cy="449750"/>
          </a:xfrm>
          <a:prstGeom prst="down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0" name="Flecha abajo 39"/>
          <p:cNvSpPr/>
          <p:nvPr/>
        </p:nvSpPr>
        <p:spPr>
          <a:xfrm>
            <a:off x="10293124" y="3400418"/>
            <a:ext cx="533902" cy="449750"/>
          </a:xfrm>
          <a:prstGeom prst="down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1" name="Rectángulo 40"/>
          <p:cNvSpPr/>
          <p:nvPr/>
        </p:nvSpPr>
        <p:spPr>
          <a:xfrm>
            <a:off x="237564" y="6454234"/>
            <a:ext cx="2514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RT: Room temperature</a:t>
            </a:r>
            <a:endParaRPr lang="es-EC" dirty="0"/>
          </a:p>
        </p:txBody>
      </p:sp>
      <p:sp>
        <p:nvSpPr>
          <p:cNvPr id="26" name="Rectángulo 25"/>
          <p:cNvSpPr/>
          <p:nvPr/>
        </p:nvSpPr>
        <p:spPr>
          <a:xfrm>
            <a:off x="4948978" y="5065770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Extracto de </a:t>
            </a:r>
            <a:r>
              <a:rPr lang="es-EC" i="1" dirty="0" smtClean="0">
                <a:latin typeface="Arial" panose="020B0604020202020204" pitchFamily="34" charset="0"/>
                <a:cs typeface="Arial" panose="020B0604020202020204" pitchFamily="34" charset="0"/>
              </a:rPr>
              <a:t>Leishmania</a:t>
            </a:r>
            <a:endParaRPr lang="es-EC" dirty="0"/>
          </a:p>
        </p:txBody>
      </p:sp>
      <p:sp>
        <p:nvSpPr>
          <p:cNvPr id="27" name="Rectángulo 26"/>
          <p:cNvSpPr/>
          <p:nvPr/>
        </p:nvSpPr>
        <p:spPr>
          <a:xfrm>
            <a:off x="1901174" y="5076556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IgY</a:t>
            </a:r>
            <a:endParaRPr lang="es-EC" dirty="0"/>
          </a:p>
        </p:txBody>
      </p:sp>
      <p:sp>
        <p:nvSpPr>
          <p:cNvPr id="29" name="Marcador de contenido 2"/>
          <p:cNvSpPr>
            <a:spLocks noGrp="1"/>
          </p:cNvSpPr>
          <p:nvPr>
            <p:ph idx="1"/>
          </p:nvPr>
        </p:nvSpPr>
        <p:spPr>
          <a:xfrm>
            <a:off x="200640" y="169729"/>
            <a:ext cx="10515600" cy="488434"/>
          </a:xfrm>
        </p:spPr>
        <p:txBody>
          <a:bodyPr/>
          <a:lstStyle/>
          <a:p>
            <a:pPr marL="0" indent="0">
              <a:buNone/>
            </a:pP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Western</a:t>
            </a:r>
            <a:r>
              <a:rPr lang="es-EC" b="1" dirty="0" smtClean="0"/>
              <a:t> Blot</a:t>
            </a:r>
            <a:endParaRPr lang="es-EC" b="1" dirty="0"/>
          </a:p>
          <a:p>
            <a:pPr marL="514350" indent="-514350">
              <a:buFont typeface="+mj-lt"/>
              <a:buAutoNum type="arabicPeriod" startAt="4"/>
            </a:pPr>
            <a:endParaRPr lang="es-EC" b="1" dirty="0"/>
          </a:p>
        </p:txBody>
      </p:sp>
      <p:cxnSp>
        <p:nvCxnSpPr>
          <p:cNvPr id="4" name="Conector recto de flecha 3"/>
          <p:cNvCxnSpPr>
            <a:stCxn id="27" idx="0"/>
          </p:cNvCxnSpPr>
          <p:nvPr/>
        </p:nvCxnSpPr>
        <p:spPr>
          <a:xfrm flipH="1" flipV="1">
            <a:off x="2154262" y="4763797"/>
            <a:ext cx="12370" cy="3127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angular 6"/>
          <p:cNvCxnSpPr/>
          <p:nvPr/>
        </p:nvCxnSpPr>
        <p:spPr>
          <a:xfrm rot="10800000">
            <a:off x="804670" y="4719469"/>
            <a:ext cx="313913" cy="1109403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1494870" y="3015970"/>
            <a:ext cx="31990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2886641" y="2593872"/>
            <a:ext cx="0" cy="9672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26" idx="0"/>
          </p:cNvCxnSpPr>
          <p:nvPr/>
        </p:nvCxnSpPr>
        <p:spPr>
          <a:xfrm flipH="1" flipV="1">
            <a:off x="6233745" y="4763797"/>
            <a:ext cx="0" cy="3019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/>
          <p:nvPr/>
        </p:nvCxnSpPr>
        <p:spPr>
          <a:xfrm>
            <a:off x="5458440" y="1635494"/>
            <a:ext cx="31990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V="1">
            <a:off x="6665195" y="1879196"/>
            <a:ext cx="49526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V="1">
            <a:off x="6647188" y="3349996"/>
            <a:ext cx="49526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angular 44"/>
          <p:cNvCxnSpPr/>
          <p:nvPr/>
        </p:nvCxnSpPr>
        <p:spPr>
          <a:xfrm rot="5400000" flipH="1" flipV="1">
            <a:off x="6849275" y="5075850"/>
            <a:ext cx="1076312" cy="277033"/>
          </a:xfrm>
          <a:prstGeom prst="bentConnector3">
            <a:avLst>
              <a:gd name="adj1" fmla="val 333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3539983" y="5104920"/>
            <a:ext cx="1287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Membrana de</a:t>
            </a:r>
          </a:p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nitrocelulosa </a:t>
            </a:r>
            <a:endParaRPr lang="es-EC" sz="1400" dirty="0"/>
          </a:p>
        </p:txBody>
      </p:sp>
      <p:cxnSp>
        <p:nvCxnSpPr>
          <p:cNvPr id="51" name="Conector recto de flecha 50"/>
          <p:cNvCxnSpPr/>
          <p:nvPr/>
        </p:nvCxnSpPr>
        <p:spPr>
          <a:xfrm flipH="1" flipV="1">
            <a:off x="3812345" y="4984486"/>
            <a:ext cx="0" cy="1635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/>
          <p:cNvCxnSpPr/>
          <p:nvPr/>
        </p:nvCxnSpPr>
        <p:spPr>
          <a:xfrm flipH="1" flipV="1">
            <a:off x="4485250" y="4984486"/>
            <a:ext cx="0" cy="1635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4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929" y="3213221"/>
            <a:ext cx="2819827" cy="196732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8677" y="182416"/>
            <a:ext cx="11380304" cy="531652"/>
          </a:xfrm>
        </p:spPr>
        <p:txBody>
          <a:bodyPr/>
          <a:lstStyle/>
          <a:p>
            <a:pPr marL="0" indent="0">
              <a:buNone/>
            </a:pPr>
            <a:r>
              <a:rPr lang="es-EC" b="1" dirty="0" smtClean="0"/>
              <a:t>ELISA indirecto para </a:t>
            </a:r>
            <a:r>
              <a:rPr lang="es-EC" b="1" i="1" dirty="0" smtClean="0"/>
              <a:t>L. mexicana</a:t>
            </a:r>
            <a:endParaRPr lang="es-EC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60" y="1802815"/>
            <a:ext cx="2278761" cy="15975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100" y="1674346"/>
            <a:ext cx="2079255" cy="21141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8903" y="3796772"/>
            <a:ext cx="323448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Sensibilización de placa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65780" y="4196882"/>
            <a:ext cx="33807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Antígenos: </a:t>
            </a: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L. mexicana</a:t>
            </a:r>
          </a:p>
          <a:p>
            <a:r>
              <a:rPr lang="es-EC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L. brazilensis</a:t>
            </a:r>
          </a:p>
          <a:p>
            <a:r>
              <a:rPr lang="es-EC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s-EC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L. infantum</a:t>
            </a:r>
          </a:p>
          <a:p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Buffer Bicarbonato – Carbonato 0.1M pH 9.6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4°C toda la noche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Placa 96 pocillos – High Binding</a:t>
            </a:r>
          </a:p>
          <a:p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828" y="2052618"/>
            <a:ext cx="3651875" cy="308835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029753" y="5151994"/>
            <a:ext cx="35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Anticuerpo primario: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IgY anti </a:t>
            </a:r>
            <a:r>
              <a:rPr lang="es-EC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Leishmania mexicana 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Varias diluciones – varias semanas 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sol. leche 2.5% - PBS 1X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Incubación: 35°C – 2h</a:t>
            </a:r>
          </a:p>
          <a:p>
            <a:endParaRPr lang="es-EC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angular 13"/>
          <p:cNvCxnSpPr/>
          <p:nvPr/>
        </p:nvCxnSpPr>
        <p:spPr>
          <a:xfrm rot="5400000">
            <a:off x="4116075" y="5114932"/>
            <a:ext cx="1791184" cy="156887"/>
          </a:xfrm>
          <a:prstGeom prst="bentConnector4">
            <a:avLst>
              <a:gd name="adj1" fmla="val 1098"/>
              <a:gd name="adj2" fmla="val 56669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4933223" y="919959"/>
            <a:ext cx="3567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Anticuerpo secundario: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IgG RAC – HRP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1:30000 en sol. leche 2.5% - PBS 1x</a:t>
            </a:r>
          </a:p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Incubación: 37°C – 1h30min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ector recto de flecha 22"/>
          <p:cNvCxnSpPr/>
          <p:nvPr/>
        </p:nvCxnSpPr>
        <p:spPr>
          <a:xfrm flipH="1">
            <a:off x="5473743" y="2120288"/>
            <a:ext cx="14853" cy="14854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8702911" y="1500489"/>
            <a:ext cx="2828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ABTS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 – por pocillo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Incubación: 37°C -30 min</a:t>
            </a:r>
          </a:p>
          <a:p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echa derecha 15"/>
          <p:cNvSpPr/>
          <p:nvPr/>
        </p:nvSpPr>
        <p:spPr>
          <a:xfrm>
            <a:off x="7221487" y="2960817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echa arriba 16"/>
          <p:cNvSpPr/>
          <p:nvPr/>
        </p:nvSpPr>
        <p:spPr>
          <a:xfrm>
            <a:off x="1802296" y="3400347"/>
            <a:ext cx="490330" cy="396425"/>
          </a:xfrm>
          <a:prstGeom prst="up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echa derecha 24"/>
          <p:cNvSpPr/>
          <p:nvPr/>
        </p:nvSpPr>
        <p:spPr>
          <a:xfrm>
            <a:off x="3247239" y="2558963"/>
            <a:ext cx="380832" cy="423986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222" y="5205063"/>
            <a:ext cx="2135778" cy="1648189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9172804" y="919959"/>
            <a:ext cx="323448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EC" b="1" dirty="0" smtClean="0"/>
              <a:t>Aplicación de sustrato</a:t>
            </a:r>
            <a:endParaRPr lang="es-EC" b="1" dirty="0"/>
          </a:p>
        </p:txBody>
      </p:sp>
      <p:sp>
        <p:nvSpPr>
          <p:cNvPr id="20" name="Elipse 19"/>
          <p:cNvSpPr/>
          <p:nvPr/>
        </p:nvSpPr>
        <p:spPr>
          <a:xfrm>
            <a:off x="4481431" y="5073305"/>
            <a:ext cx="461761" cy="45373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EC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5011667" y="1047805"/>
            <a:ext cx="462076" cy="43173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Elipse 28"/>
          <p:cNvSpPr/>
          <p:nvPr/>
        </p:nvSpPr>
        <p:spPr>
          <a:xfrm>
            <a:off x="8547787" y="1042546"/>
            <a:ext cx="462076" cy="43173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EC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547787" y="5073305"/>
            <a:ext cx="19207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Lectura 405 nm 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Espectrofotometría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Lector de placas </a:t>
            </a:r>
          </a:p>
          <a:p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Multiskan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 rotWithShape="1">
          <a:blip r:embed="rId3"/>
          <a:srcRect l="12018" t="380" r="19955" b="25975"/>
          <a:stretch/>
        </p:blipFill>
        <p:spPr bwMode="auto">
          <a:xfrm>
            <a:off x="9430475" y="2077175"/>
            <a:ext cx="2787650" cy="20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26" y="2082933"/>
            <a:ext cx="2783999" cy="208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t="10324" r="8112" b="11799"/>
          <a:stretch/>
        </p:blipFill>
        <p:spPr>
          <a:xfrm>
            <a:off x="6218625" y="2077174"/>
            <a:ext cx="3211850" cy="20833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t="1254" r="12361" b="-1254"/>
          <a:stretch/>
        </p:blipFill>
        <p:spPr>
          <a:xfrm>
            <a:off x="0" y="2087570"/>
            <a:ext cx="3430975" cy="20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4538" y="187590"/>
            <a:ext cx="11231880" cy="995952"/>
          </a:xfrm>
        </p:spPr>
        <p:txBody>
          <a:bodyPr/>
          <a:lstStyle/>
          <a:p>
            <a:pPr marL="0" indent="0">
              <a:buNone/>
            </a:pP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Inoculación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de gallinas Lohmann Brown con antígeno de </a:t>
            </a:r>
            <a:endParaRPr lang="es-EC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Leishmania </a:t>
            </a:r>
            <a:r>
              <a:rPr lang="es-EC" b="1" i="1" dirty="0">
                <a:latin typeface="Arial" panose="020B0604020202020204" pitchFamily="34" charset="0"/>
                <a:cs typeface="Arial" panose="020B0604020202020204" pitchFamily="34" charset="0"/>
              </a:rPr>
              <a:t>mexicana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011009"/>
              </p:ext>
            </p:extLst>
          </p:nvPr>
        </p:nvGraphicFramePr>
        <p:xfrm>
          <a:off x="134538" y="1186184"/>
          <a:ext cx="6184442" cy="3807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7" name="Prism 6" r:id="rId5" imgW="4857150" imgH="2991439" progId="Prism6.Document">
                  <p:embed/>
                </p:oleObj>
              </mc:Choice>
              <mc:Fallback>
                <p:oleObj name="Prism 6" r:id="rId5" imgW="4857150" imgH="2991439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538" y="1186184"/>
                        <a:ext cx="6184442" cy="3807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229788534"/>
              </p:ext>
            </p:extLst>
          </p:nvPr>
        </p:nvGraphicFramePr>
        <p:xfrm>
          <a:off x="4987378" y="1280160"/>
          <a:ext cx="7005839" cy="3227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ángulo 7"/>
          <p:cNvSpPr/>
          <p:nvPr/>
        </p:nvSpPr>
        <p:spPr>
          <a:xfrm>
            <a:off x="7474343" y="2891288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Amro et al. 2018; Esmailnejad et al. 2019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Diagrama 27"/>
          <p:cNvGraphicFramePr/>
          <p:nvPr>
            <p:extLst>
              <p:ext uri="{D42A27DB-BD31-4B8C-83A1-F6EECF244321}">
                <p14:modId xmlns:p14="http://schemas.microsoft.com/office/powerpoint/2010/main" val="1361399246"/>
              </p:ext>
            </p:extLst>
          </p:nvPr>
        </p:nvGraphicFramePr>
        <p:xfrm>
          <a:off x="660400" y="4875015"/>
          <a:ext cx="10939417" cy="847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9" name="Rectángulo 28"/>
          <p:cNvSpPr/>
          <p:nvPr/>
        </p:nvSpPr>
        <p:spPr>
          <a:xfrm>
            <a:off x="660400" y="6462516"/>
            <a:ext cx="5557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Esmailnejad, et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2019; Campbell, Lee et al. 2017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587172332"/>
              </p:ext>
            </p:extLst>
          </p:nvPr>
        </p:nvGraphicFramePr>
        <p:xfrm>
          <a:off x="406771" y="1128679"/>
          <a:ext cx="10187960" cy="4579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-340348" y="141381"/>
            <a:ext cx="12254051" cy="822765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Obtención </a:t>
            </a:r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y purificación de inmunoglobulinas aviares tipo IgY anti </a:t>
            </a: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C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Leishmania </a:t>
            </a:r>
            <a:r>
              <a:rPr lang="es-EC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mexicana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19515" y="6427156"/>
            <a:ext cx="695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Júnior et al. 2017; Tong et al. 2014; GE-Healthcare 2017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18" t="2064" r="32906" b="14931"/>
          <a:stretch/>
        </p:blipFill>
        <p:spPr>
          <a:xfrm>
            <a:off x="1745252" y="2183038"/>
            <a:ext cx="1265262" cy="2924416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158930" y="4817629"/>
            <a:ext cx="1700011" cy="85048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Gelificación de lípidos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3144666" y="3007381"/>
            <a:ext cx="1700011" cy="42524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acuosa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angular 13"/>
          <p:cNvCxnSpPr/>
          <p:nvPr/>
        </p:nvCxnSpPr>
        <p:spPr>
          <a:xfrm rot="10800000" flipV="1">
            <a:off x="1745253" y="4972036"/>
            <a:ext cx="632631" cy="270836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2377883" y="3220003"/>
            <a:ext cx="766783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56" y="3568042"/>
            <a:ext cx="1638121" cy="1218208"/>
          </a:xfrm>
          <a:prstGeom prst="ellipse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1" t="27740" r="27663"/>
          <a:stretch/>
        </p:blipFill>
        <p:spPr>
          <a:xfrm>
            <a:off x="9049555" y="2182571"/>
            <a:ext cx="3142445" cy="27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343966"/>
              </p:ext>
            </p:extLst>
          </p:nvPr>
        </p:nvGraphicFramePr>
        <p:xfrm>
          <a:off x="1364928" y="974114"/>
          <a:ext cx="10827072" cy="5295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4" name="Prism 6" r:id="rId3" imgW="6174527" imgH="3018811" progId="Prism6.Document">
                  <p:embed/>
                </p:oleObj>
              </mc:Choice>
              <mc:Fallback>
                <p:oleObj name="Prism 6" r:id="rId3" imgW="6174527" imgH="3018811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4928" y="974114"/>
                        <a:ext cx="10827072" cy="5295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ángulo 13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2285712" y="4076658"/>
            <a:ext cx="7038592" cy="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2285712" y="2583434"/>
            <a:ext cx="7038592" cy="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5 Grupo"/>
          <p:cNvGrpSpPr/>
          <p:nvPr/>
        </p:nvGrpSpPr>
        <p:grpSpPr>
          <a:xfrm>
            <a:off x="161514" y="120279"/>
            <a:ext cx="10780193" cy="5546425"/>
            <a:chOff x="161514" y="120279"/>
            <a:chExt cx="10780193" cy="5546425"/>
          </a:xfrm>
        </p:grpSpPr>
        <p:sp>
          <p:nvSpPr>
            <p:cNvPr id="26" name="CuadroTexto 25"/>
            <p:cNvSpPr txBox="1"/>
            <p:nvPr/>
          </p:nvSpPr>
          <p:spPr>
            <a:xfrm>
              <a:off x="161514" y="120279"/>
              <a:ext cx="107801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Concentración</a:t>
              </a:r>
              <a:r>
                <a:rPr lang="es-EC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C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 IgY anti </a:t>
              </a:r>
              <a:r>
                <a:rPr lang="es-EC" sz="28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Leishmania mexicana</a:t>
              </a:r>
              <a:endParaRPr lang="es-EC" sz="2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4 Grupo"/>
            <p:cNvGrpSpPr/>
            <p:nvPr/>
          </p:nvGrpSpPr>
          <p:grpSpPr>
            <a:xfrm>
              <a:off x="515188" y="1020597"/>
              <a:ext cx="8809116" cy="4646107"/>
              <a:chOff x="515188" y="1020597"/>
              <a:chExt cx="8809116" cy="4646107"/>
            </a:xfrm>
          </p:grpSpPr>
          <p:sp>
            <p:nvSpPr>
              <p:cNvPr id="3" name="Rectángulo redondeado 2"/>
              <p:cNvSpPr/>
              <p:nvPr/>
            </p:nvSpPr>
            <p:spPr>
              <a:xfrm>
                <a:off x="6363820" y="1020597"/>
                <a:ext cx="1957589" cy="592428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Potenciación</a:t>
                </a:r>
                <a:endParaRPr lang="es-EC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Flecha arriba 3"/>
              <p:cNvSpPr/>
              <p:nvPr/>
            </p:nvSpPr>
            <p:spPr>
              <a:xfrm>
                <a:off x="7046401" y="5228823"/>
                <a:ext cx="592428" cy="437881"/>
              </a:xfrm>
              <a:prstGeom prst="upArrow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28" name="Rectángulo redondeado 27"/>
              <p:cNvSpPr/>
              <p:nvPr/>
            </p:nvSpPr>
            <p:spPr>
              <a:xfrm>
                <a:off x="3470853" y="1020597"/>
                <a:ext cx="1957589" cy="592428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Incremento</a:t>
                </a:r>
                <a:endParaRPr lang="es-EC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ángulo redondeado 29"/>
              <p:cNvSpPr/>
              <p:nvPr/>
            </p:nvSpPr>
            <p:spPr>
              <a:xfrm>
                <a:off x="5329646" y="5228822"/>
                <a:ext cx="1599188" cy="437881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Memoria</a:t>
                </a:r>
                <a:endParaRPr lang="es-EC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ángulo redondeado 30"/>
              <p:cNvSpPr/>
              <p:nvPr/>
            </p:nvSpPr>
            <p:spPr>
              <a:xfrm>
                <a:off x="7725116" y="5225063"/>
                <a:ext cx="1599188" cy="437881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Memoria</a:t>
                </a:r>
                <a:endParaRPr lang="es-EC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lecha arriba 34"/>
              <p:cNvSpPr/>
              <p:nvPr/>
            </p:nvSpPr>
            <p:spPr>
              <a:xfrm>
                <a:off x="515188" y="1149534"/>
                <a:ext cx="1053332" cy="1841863"/>
              </a:xfrm>
              <a:prstGeom prst="upArrow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s-EC" dirty="0" smtClean="0">
                    <a:solidFill>
                      <a:schemeClr val="tx1"/>
                    </a:solidFill>
                  </a:rPr>
                  <a:t>Producción máxima</a:t>
                </a:r>
                <a:endParaRPr lang="es-EC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lecha arriba 35"/>
              <p:cNvSpPr/>
              <p:nvPr/>
            </p:nvSpPr>
            <p:spPr>
              <a:xfrm>
                <a:off x="3254877" y="5205744"/>
                <a:ext cx="657010" cy="457200"/>
              </a:xfrm>
              <a:prstGeom prst="upArrow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1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516387331"/>
              </p:ext>
            </p:extLst>
          </p:nvPr>
        </p:nvGraphicFramePr>
        <p:xfrm>
          <a:off x="-78077" y="1033661"/>
          <a:ext cx="5301335" cy="1226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1291326" y="2915238"/>
            <a:ext cx="3148148" cy="91319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IgY en yema 5 y 7 mg/mL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(Hartle, Magor et al. 2014)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8245098" y="4128030"/>
            <a:ext cx="3564378" cy="12316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Razas - diferente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respuesta frente a antígenos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(Amro, et al. 2018)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1026302284"/>
              </p:ext>
            </p:extLst>
          </p:nvPr>
        </p:nvGraphicFramePr>
        <p:xfrm>
          <a:off x="5611748" y="539856"/>
          <a:ext cx="5679989" cy="283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Rectángulo 16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Rectángulo 17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290413" y="6445147"/>
            <a:ext cx="7829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1. Apostólico, et al. 2016 2. Ratcliffe, 2014 3. Koutsos,2014 4. Schade, et al. 2005</a:t>
            </a:r>
            <a:endParaRPr lang="es-EC" dirty="0"/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2865400" y="2260361"/>
            <a:ext cx="0" cy="25429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10868308" y="1106199"/>
            <a:ext cx="30168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1</a:t>
            </a:r>
          </a:p>
          <a:p>
            <a:endParaRPr lang="es-EC" dirty="0" smtClean="0"/>
          </a:p>
          <a:p>
            <a:r>
              <a:rPr lang="es-EC" dirty="0" smtClean="0"/>
              <a:t>2</a:t>
            </a:r>
          </a:p>
          <a:p>
            <a:endParaRPr lang="es-EC" dirty="0"/>
          </a:p>
          <a:p>
            <a:endParaRPr lang="es-EC" dirty="0" smtClean="0"/>
          </a:p>
          <a:p>
            <a:r>
              <a:rPr lang="es-EC" dirty="0" smtClean="0"/>
              <a:t>3</a:t>
            </a:r>
          </a:p>
          <a:p>
            <a:endParaRPr lang="es-EC" dirty="0"/>
          </a:p>
          <a:p>
            <a:r>
              <a:rPr lang="es-EC" dirty="0" smtClean="0"/>
              <a:t>4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48" y="3816448"/>
            <a:ext cx="2536481" cy="1902361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242261" y="270463"/>
            <a:ext cx="4798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Concentración máxima IgY</a:t>
            </a:r>
            <a:endParaRPr lang="es-EC" sz="3200" b="1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1291326" y="4128030"/>
            <a:ext cx="3148148" cy="91319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Recuperación 70%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(GE-Healthcare 2017)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0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920" y="87781"/>
            <a:ext cx="11238922" cy="70192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 de </a:t>
            </a:r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IgY aviares anti </a:t>
            </a:r>
            <a:r>
              <a:rPr lang="es-EC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Leishmania </a:t>
            </a:r>
            <a:r>
              <a:rPr lang="es-EC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mexicana   </a:t>
            </a:r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529685" y="6452066"/>
            <a:ext cx="1662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Image Lab 6.0.1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-2" y="6452066"/>
            <a:ext cx="3765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Amro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et al. 2018; Esmailnejad et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2019,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328640" y="6442792"/>
            <a:ext cx="60610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Grando et al.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2017,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Tong et al. 2014,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Málaga et al. 2017, Harley, 2016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Rectángulo 23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325394" y="786186"/>
            <a:ext cx="11597766" cy="5206519"/>
            <a:chOff x="325394" y="786186"/>
            <a:chExt cx="11597766" cy="5206519"/>
          </a:xfrm>
        </p:grpSpPr>
        <p:graphicFrame>
          <p:nvGraphicFramePr>
            <p:cNvPr id="16" name="Diagrama 15"/>
            <p:cNvGraphicFramePr/>
            <p:nvPr>
              <p:extLst>
                <p:ext uri="{D42A27DB-BD31-4B8C-83A1-F6EECF244321}">
                  <p14:modId xmlns:p14="http://schemas.microsoft.com/office/powerpoint/2010/main" val="3006215088"/>
                </p:ext>
              </p:extLst>
            </p:nvPr>
          </p:nvGraphicFramePr>
          <p:xfrm>
            <a:off x="7867466" y="786186"/>
            <a:ext cx="4055694" cy="48896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7" name="6 Grupo"/>
            <p:cNvGrpSpPr/>
            <p:nvPr/>
          </p:nvGrpSpPr>
          <p:grpSpPr>
            <a:xfrm>
              <a:off x="325394" y="1106597"/>
              <a:ext cx="8174131" cy="4886108"/>
              <a:chOff x="325394" y="1106597"/>
              <a:chExt cx="8174131" cy="4886108"/>
            </a:xfrm>
          </p:grpSpPr>
          <p:sp>
            <p:nvSpPr>
              <p:cNvPr id="15" name="CuadroTexto 14"/>
              <p:cNvSpPr txBox="1"/>
              <p:nvPr/>
            </p:nvSpPr>
            <p:spPr>
              <a:xfrm>
                <a:off x="1278557" y="1106597"/>
                <a:ext cx="7220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MM</a:t>
                </a:r>
                <a:r>
                  <a:rPr lang="es-EC" sz="16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C         S1      S3       S5        S7       S8        S9      S10     S11 </a:t>
                </a:r>
                <a:endParaRPr lang="es-EC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" name="5 Grupo"/>
              <p:cNvGrpSpPr/>
              <p:nvPr/>
            </p:nvGrpSpPr>
            <p:grpSpPr>
              <a:xfrm>
                <a:off x="325394" y="1531880"/>
                <a:ext cx="8174131" cy="4460825"/>
                <a:chOff x="325394" y="1531880"/>
                <a:chExt cx="8174131" cy="4460825"/>
              </a:xfrm>
            </p:grpSpPr>
            <p:sp>
              <p:nvSpPr>
                <p:cNvPr id="5" name="Flecha derecha 4"/>
                <p:cNvSpPr/>
                <p:nvPr/>
              </p:nvSpPr>
              <p:spPr>
                <a:xfrm>
                  <a:off x="325394" y="2519638"/>
                  <a:ext cx="532359" cy="470262"/>
                </a:xfrm>
                <a:prstGeom prst="rightArrow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 dirty="0"/>
                </a:p>
              </p:txBody>
            </p:sp>
            <p:sp>
              <p:nvSpPr>
                <p:cNvPr id="10" name="Flecha derecha 9"/>
                <p:cNvSpPr/>
                <p:nvPr/>
              </p:nvSpPr>
              <p:spPr>
                <a:xfrm>
                  <a:off x="325394" y="3478900"/>
                  <a:ext cx="532359" cy="470262"/>
                </a:xfrm>
                <a:prstGeom prst="rightArrow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 dirty="0"/>
                </a:p>
              </p:txBody>
            </p:sp>
            <p:sp>
              <p:nvSpPr>
                <p:cNvPr id="11" name="Flecha derecha 10"/>
                <p:cNvSpPr/>
                <p:nvPr/>
              </p:nvSpPr>
              <p:spPr>
                <a:xfrm>
                  <a:off x="325394" y="4203031"/>
                  <a:ext cx="532359" cy="470262"/>
                </a:xfrm>
                <a:prstGeom prst="rightArrow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 dirty="0"/>
                </a:p>
              </p:txBody>
            </p:sp>
            <p:grpSp>
              <p:nvGrpSpPr>
                <p:cNvPr id="4" name="3 Grupo"/>
                <p:cNvGrpSpPr/>
                <p:nvPr/>
              </p:nvGrpSpPr>
              <p:grpSpPr>
                <a:xfrm>
                  <a:off x="761216" y="1531880"/>
                  <a:ext cx="7738309" cy="4460825"/>
                  <a:chOff x="761216" y="1531880"/>
                  <a:chExt cx="7738309" cy="4460825"/>
                </a:xfrm>
              </p:grpSpPr>
              <p:pic>
                <p:nvPicPr>
                  <p:cNvPr id="21" name="Imagen 20"/>
                  <p:cNvPicPr/>
                  <p:nvPr/>
                </p:nvPicPr>
                <p:blipFill rotWithShape="1">
                  <a:blip r:embed="rId9"/>
                  <a:srcRect l="15766" t="5458" r="15660" b="25591"/>
                  <a:stretch/>
                </p:blipFill>
                <p:spPr bwMode="auto">
                  <a:xfrm>
                    <a:off x="761216" y="1531880"/>
                    <a:ext cx="7738309" cy="4460825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2" name="Rectángulo 1"/>
                  <p:cNvSpPr/>
                  <p:nvPr/>
                </p:nvSpPr>
                <p:spPr>
                  <a:xfrm>
                    <a:off x="1792101" y="2285390"/>
                    <a:ext cx="6051673" cy="609664"/>
                  </a:xfrm>
                  <a:prstGeom prst="rect">
                    <a:avLst/>
                  </a:prstGeom>
                  <a:noFill/>
                  <a:ln w="28575">
                    <a:solidFill>
                      <a:srgbClr val="00B0F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" name="Rectángulo 17"/>
                  <p:cNvSpPr/>
                  <p:nvPr/>
                </p:nvSpPr>
                <p:spPr>
                  <a:xfrm>
                    <a:off x="1792101" y="3045949"/>
                    <a:ext cx="6051673" cy="574935"/>
                  </a:xfrm>
                  <a:prstGeom prst="rect">
                    <a:avLst/>
                  </a:prstGeom>
                  <a:noFill/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" name="Rectángulo 18"/>
                  <p:cNvSpPr/>
                  <p:nvPr/>
                </p:nvSpPr>
                <p:spPr>
                  <a:xfrm>
                    <a:off x="1792100" y="3826088"/>
                    <a:ext cx="6051674" cy="629732"/>
                  </a:xfrm>
                  <a:prstGeom prst="rect">
                    <a:avLst/>
                  </a:prstGeom>
                  <a:noFill/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" name="Rectángulo 19"/>
                  <p:cNvSpPr/>
                  <p:nvPr/>
                </p:nvSpPr>
                <p:spPr>
                  <a:xfrm>
                    <a:off x="1803946" y="4545722"/>
                    <a:ext cx="6051674" cy="967810"/>
                  </a:xfrm>
                  <a:prstGeom prst="rect">
                    <a:avLst/>
                  </a:prstGeom>
                  <a:noFill/>
                  <a:ln w="285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0680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5035539" y="2398487"/>
            <a:ext cx="24469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s-EC" sz="1050" dirty="0" smtClean="0">
                <a:solidFill>
                  <a:srgbClr val="FF0000"/>
                </a:solidFill>
              </a:rPr>
              <a:t>2</a:t>
            </a:r>
          </a:p>
          <a:p>
            <a:endParaRPr lang="es-EC" sz="1050" dirty="0" smtClean="0">
              <a:solidFill>
                <a:srgbClr val="FF0000"/>
              </a:solidFill>
            </a:endParaRPr>
          </a:p>
          <a:p>
            <a:r>
              <a:rPr lang="es-EC" sz="1050" dirty="0" smtClean="0">
                <a:solidFill>
                  <a:srgbClr val="FF0000"/>
                </a:solidFill>
              </a:rPr>
              <a:t>3</a:t>
            </a:r>
          </a:p>
          <a:p>
            <a:endParaRPr lang="es-EC" sz="1050" dirty="0" smtClean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151941" y="2303591"/>
            <a:ext cx="24469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s-EC" sz="1050" dirty="0" smtClean="0">
                <a:solidFill>
                  <a:srgbClr val="FF0000"/>
                </a:solidFill>
              </a:rPr>
              <a:t>2</a:t>
            </a:r>
          </a:p>
          <a:p>
            <a:endParaRPr lang="es-EC" sz="1050" dirty="0" smtClean="0">
              <a:solidFill>
                <a:srgbClr val="FF0000"/>
              </a:solidFill>
            </a:endParaRPr>
          </a:p>
          <a:p>
            <a:r>
              <a:rPr lang="es-EC" sz="1050" dirty="0" smtClean="0">
                <a:solidFill>
                  <a:srgbClr val="FF0000"/>
                </a:solidFill>
              </a:rPr>
              <a:t>3</a:t>
            </a:r>
          </a:p>
          <a:p>
            <a:endParaRPr lang="es-EC" sz="1050" dirty="0" smtClean="0">
              <a:solidFill>
                <a:srgbClr val="FF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802119" y="2353639"/>
            <a:ext cx="24469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>
                <a:solidFill>
                  <a:srgbClr val="FF0000"/>
                </a:solidFill>
              </a:rPr>
              <a:t>1</a:t>
            </a:r>
          </a:p>
          <a:p>
            <a:endParaRPr lang="es-EC" sz="1050" dirty="0" smtClean="0">
              <a:solidFill>
                <a:srgbClr val="FF0000"/>
              </a:solidFill>
            </a:endParaRPr>
          </a:p>
          <a:p>
            <a:endParaRPr lang="es-EC" sz="1050" dirty="0" smtClean="0">
              <a:solidFill>
                <a:srgbClr val="FF0000"/>
              </a:solidFill>
            </a:endParaRPr>
          </a:p>
          <a:p>
            <a:r>
              <a:rPr lang="es-EC" sz="1050" dirty="0" smtClean="0">
                <a:solidFill>
                  <a:srgbClr val="FF0000"/>
                </a:solidFill>
              </a:rPr>
              <a:t>3</a:t>
            </a:r>
          </a:p>
          <a:p>
            <a:endParaRPr lang="es-EC" sz="1050" dirty="0" smtClean="0">
              <a:solidFill>
                <a:srgbClr val="FF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696614" y="2427216"/>
            <a:ext cx="24469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s-EC" sz="1050" dirty="0" smtClean="0">
                <a:solidFill>
                  <a:srgbClr val="FF0000"/>
                </a:solidFill>
              </a:rPr>
              <a:t>2</a:t>
            </a:r>
          </a:p>
          <a:p>
            <a:endParaRPr lang="es-EC" sz="1050" dirty="0" smtClean="0">
              <a:solidFill>
                <a:srgbClr val="FF0000"/>
              </a:solidFill>
            </a:endParaRPr>
          </a:p>
          <a:p>
            <a:r>
              <a:rPr lang="es-EC" sz="1050" dirty="0" smtClean="0">
                <a:solidFill>
                  <a:srgbClr val="FF0000"/>
                </a:solidFill>
              </a:rPr>
              <a:t>3</a:t>
            </a:r>
          </a:p>
          <a:p>
            <a:endParaRPr lang="es-EC" sz="1050" dirty="0" smtClean="0">
              <a:solidFill>
                <a:srgbClr val="FF000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299424" y="2398487"/>
            <a:ext cx="24469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050" dirty="0" smtClean="0">
              <a:solidFill>
                <a:srgbClr val="FF0000"/>
              </a:solidFill>
            </a:endParaRPr>
          </a:p>
          <a:p>
            <a:endParaRPr lang="es-EC" sz="1050" dirty="0" smtClean="0">
              <a:solidFill>
                <a:srgbClr val="FF0000"/>
              </a:solidFill>
            </a:endParaRPr>
          </a:p>
          <a:p>
            <a:endParaRPr lang="es-EC" sz="1050" dirty="0" smtClean="0">
              <a:solidFill>
                <a:srgbClr val="FF0000"/>
              </a:solidFill>
            </a:endParaRPr>
          </a:p>
          <a:p>
            <a:r>
              <a:rPr lang="es-EC" sz="1050" dirty="0" smtClean="0">
                <a:solidFill>
                  <a:srgbClr val="FF0000"/>
                </a:solidFill>
              </a:rPr>
              <a:t>1</a:t>
            </a:r>
          </a:p>
          <a:p>
            <a:endParaRPr lang="es-EC" sz="1050" dirty="0" smtClean="0">
              <a:solidFill>
                <a:srgbClr val="FF0000"/>
              </a:solidFill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5203380" y="2560530"/>
            <a:ext cx="141668" cy="103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4619163" y="2559243"/>
            <a:ext cx="141668" cy="103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2030827" y="2559242"/>
            <a:ext cx="141668" cy="103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2030827" y="2702198"/>
            <a:ext cx="141668" cy="103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1" name="Rectángulo 30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-150997" y="125692"/>
            <a:ext cx="12184619" cy="6078235"/>
            <a:chOff x="-150997" y="125692"/>
            <a:chExt cx="12184619" cy="6078235"/>
          </a:xfrm>
        </p:grpSpPr>
        <p:sp>
          <p:nvSpPr>
            <p:cNvPr id="4" name="Rectángulo 3"/>
            <p:cNvSpPr/>
            <p:nvPr/>
          </p:nvSpPr>
          <p:spPr>
            <a:xfrm>
              <a:off x="-150997" y="125692"/>
              <a:ext cx="1218461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s-EC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Western </a:t>
              </a:r>
              <a:r>
                <a:rPr lang="es-EC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Blot indirecto de </a:t>
              </a:r>
              <a:r>
                <a:rPr lang="es-EC" sz="28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L. mexicana, braziliensis e infantum </a:t>
              </a:r>
              <a:r>
                <a:rPr lang="es-EC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IgY</a:t>
              </a:r>
            </a:p>
          </p:txBody>
        </p:sp>
        <p:grpSp>
          <p:nvGrpSpPr>
            <p:cNvPr id="7" name="6 Grupo"/>
            <p:cNvGrpSpPr/>
            <p:nvPr/>
          </p:nvGrpSpPr>
          <p:grpSpPr>
            <a:xfrm>
              <a:off x="291339" y="1241067"/>
              <a:ext cx="11230101" cy="4962860"/>
              <a:chOff x="291339" y="1241067"/>
              <a:chExt cx="11230101" cy="4962860"/>
            </a:xfrm>
          </p:grpSpPr>
          <p:graphicFrame>
            <p:nvGraphicFramePr>
              <p:cNvPr id="29" name="Diagrama 28"/>
              <p:cNvGraphicFramePr/>
              <p:nvPr>
                <p:extLst>
                  <p:ext uri="{D42A27DB-BD31-4B8C-83A1-F6EECF244321}">
                    <p14:modId xmlns:p14="http://schemas.microsoft.com/office/powerpoint/2010/main" val="1425054992"/>
                  </p:ext>
                </p:extLst>
              </p:nvPr>
            </p:nvGraphicFramePr>
            <p:xfrm>
              <a:off x="6405123" y="1365504"/>
              <a:ext cx="5116317" cy="48384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6" name="5 Grupo"/>
              <p:cNvGrpSpPr/>
              <p:nvPr/>
            </p:nvGrpSpPr>
            <p:grpSpPr>
              <a:xfrm>
                <a:off x="291339" y="1241067"/>
                <a:ext cx="5846218" cy="4838931"/>
                <a:chOff x="291339" y="1241067"/>
                <a:chExt cx="5846218" cy="4838931"/>
              </a:xfrm>
            </p:grpSpPr>
            <p:grpSp>
              <p:nvGrpSpPr>
                <p:cNvPr id="5" name="4 Grupo"/>
                <p:cNvGrpSpPr/>
                <p:nvPr/>
              </p:nvGrpSpPr>
              <p:grpSpPr>
                <a:xfrm>
                  <a:off x="291339" y="1241067"/>
                  <a:ext cx="5846218" cy="4213492"/>
                  <a:chOff x="291339" y="1241067"/>
                  <a:chExt cx="5846218" cy="4213492"/>
                </a:xfrm>
              </p:grpSpPr>
              <p:grpSp>
                <p:nvGrpSpPr>
                  <p:cNvPr id="39" name="Grupo 38"/>
                  <p:cNvGrpSpPr/>
                  <p:nvPr/>
                </p:nvGrpSpPr>
                <p:grpSpPr>
                  <a:xfrm>
                    <a:off x="291339" y="2054775"/>
                    <a:ext cx="5565772" cy="3399784"/>
                    <a:chOff x="0" y="0"/>
                    <a:chExt cx="4134342" cy="3133725"/>
                  </a:xfrm>
                </p:grpSpPr>
                <p:pic>
                  <p:nvPicPr>
                    <p:cNvPr id="40" name="Imagen 39"/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5367" t="7936" r="62518" b="31055"/>
                    <a:stretch/>
                  </p:blipFill>
                  <p:spPr bwMode="auto">
                    <a:xfrm>
                      <a:off x="0" y="0"/>
                      <a:ext cx="1350645" cy="3133725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41" name="Imagen 40"/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5928" t="7688" r="49158" b="31145"/>
                    <a:stretch/>
                  </p:blipFill>
                  <p:spPr bwMode="auto">
                    <a:xfrm>
                      <a:off x="1351128" y="0"/>
                      <a:ext cx="545465" cy="3129915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42" name="Imagen 41"/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2857" t="6695" r="54045" b="32541"/>
                    <a:stretch/>
                  </p:blipFill>
                  <p:spPr bwMode="auto">
                    <a:xfrm>
                      <a:off x="1897038" y="0"/>
                      <a:ext cx="346075" cy="313182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43" name="Imagen 42"/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4497" t="8185" r="28473" b="31051"/>
                    <a:stretch/>
                  </p:blipFill>
                  <p:spPr bwMode="auto">
                    <a:xfrm>
                      <a:off x="2238232" y="0"/>
                      <a:ext cx="1896110" cy="311658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sp>
                <p:nvSpPr>
                  <p:cNvPr id="13" name="CuadroTexto 12"/>
                  <p:cNvSpPr txBox="1"/>
                  <p:nvPr/>
                </p:nvSpPr>
                <p:spPr>
                  <a:xfrm>
                    <a:off x="2692611" y="2380909"/>
                    <a:ext cx="244699" cy="17851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1</a:t>
                    </a: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2</a:t>
                    </a: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3</a:t>
                    </a: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4</a:t>
                    </a: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5</a:t>
                    </a: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6</a:t>
                    </a:r>
                  </a:p>
                  <a:p>
                    <a:endParaRPr lang="es-EC" sz="1050" dirty="0">
                      <a:solidFill>
                        <a:srgbClr val="FF0000"/>
                      </a:solidFill>
                    </a:endParaRPr>
                  </a:p>
                  <a:p>
                    <a:endParaRPr lang="es-EC" sz="1050" dirty="0" smtClean="0">
                      <a:solidFill>
                        <a:srgbClr val="FF0000"/>
                      </a:solidFill>
                    </a:endParaRPr>
                  </a:p>
                  <a:p>
                    <a:endParaRPr lang="es-EC" sz="1050" dirty="0">
                      <a:solidFill>
                        <a:srgbClr val="FF0000"/>
                      </a:solidFill>
                    </a:endParaRP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7</a:t>
                    </a:r>
                  </a:p>
                  <a:p>
                    <a:endParaRPr lang="es-EC" sz="500" dirty="0"/>
                  </a:p>
                </p:txBody>
              </p:sp>
              <p:sp>
                <p:nvSpPr>
                  <p:cNvPr id="16" name="CuadroTexto 15"/>
                  <p:cNvSpPr txBox="1"/>
                  <p:nvPr/>
                </p:nvSpPr>
                <p:spPr>
                  <a:xfrm>
                    <a:off x="1943705" y="2391466"/>
                    <a:ext cx="244699" cy="17081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1</a:t>
                    </a: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2</a:t>
                    </a: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3</a:t>
                    </a: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4</a:t>
                    </a: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5</a:t>
                    </a: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6</a:t>
                    </a:r>
                    <a:endParaRPr lang="es-EC" sz="1050" dirty="0">
                      <a:solidFill>
                        <a:srgbClr val="FF0000"/>
                      </a:solidFill>
                    </a:endParaRPr>
                  </a:p>
                  <a:p>
                    <a:endParaRPr lang="es-EC" sz="1050" dirty="0" smtClean="0">
                      <a:solidFill>
                        <a:srgbClr val="FF0000"/>
                      </a:solidFill>
                    </a:endParaRPr>
                  </a:p>
                  <a:p>
                    <a:endParaRPr lang="es-EC" sz="1050" dirty="0">
                      <a:solidFill>
                        <a:srgbClr val="FF0000"/>
                      </a:solidFill>
                    </a:endParaRPr>
                  </a:p>
                  <a:p>
                    <a:endParaRPr lang="es-EC" sz="1050" dirty="0">
                      <a:solidFill>
                        <a:srgbClr val="FF0000"/>
                      </a:solidFill>
                    </a:endParaRPr>
                  </a:p>
                  <a:p>
                    <a:r>
                      <a:rPr lang="es-EC" sz="1050" dirty="0" smtClean="0">
                        <a:solidFill>
                          <a:srgbClr val="FF0000"/>
                        </a:solidFill>
                      </a:rPr>
                      <a:t>7</a:t>
                    </a:r>
                  </a:p>
                </p:txBody>
              </p:sp>
              <p:cxnSp>
                <p:nvCxnSpPr>
                  <p:cNvPr id="21" name="Conector recto de flecha 20"/>
                  <p:cNvCxnSpPr/>
                  <p:nvPr/>
                </p:nvCxnSpPr>
                <p:spPr>
                  <a:xfrm>
                    <a:off x="1321231" y="2559242"/>
                    <a:ext cx="141668" cy="10303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Conector recto de flecha 25"/>
                  <p:cNvCxnSpPr/>
                  <p:nvPr/>
                </p:nvCxnSpPr>
                <p:spPr>
                  <a:xfrm>
                    <a:off x="1342780" y="2700731"/>
                    <a:ext cx="141668" cy="10303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ector recto de flecha 26"/>
                  <p:cNvCxnSpPr/>
                  <p:nvPr/>
                </p:nvCxnSpPr>
                <p:spPr>
                  <a:xfrm>
                    <a:off x="1338769" y="3089235"/>
                    <a:ext cx="141668" cy="10303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ector recto de flecha 27"/>
                  <p:cNvCxnSpPr/>
                  <p:nvPr/>
                </p:nvCxnSpPr>
                <p:spPr>
                  <a:xfrm>
                    <a:off x="2047609" y="3110987"/>
                    <a:ext cx="141668" cy="10303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ectángulo 1"/>
                  <p:cNvSpPr/>
                  <p:nvPr/>
                </p:nvSpPr>
                <p:spPr>
                  <a:xfrm>
                    <a:off x="655722" y="1241067"/>
                    <a:ext cx="5481835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s-EC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MM       </a:t>
                    </a:r>
                    <a:r>
                      <a:rPr lang="es-EC" i="1" dirty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a:t>L. mexicana      L. braziliensis     L. infantum</a:t>
                    </a:r>
                    <a:endParaRPr lang="es-EC" dirty="0"/>
                  </a:p>
                </p:txBody>
              </p:sp>
              <p:sp>
                <p:nvSpPr>
                  <p:cNvPr id="3" name="Rectángulo redondeado 2"/>
                  <p:cNvSpPr/>
                  <p:nvPr/>
                </p:nvSpPr>
                <p:spPr>
                  <a:xfrm>
                    <a:off x="1321231" y="3078506"/>
                    <a:ext cx="1595013" cy="369705"/>
                  </a:xfrm>
                  <a:prstGeom prst="roundRect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C"/>
                  </a:p>
                </p:txBody>
              </p:sp>
              <p:sp>
                <p:nvSpPr>
                  <p:cNvPr id="10" name="Rectángulo redondeado 9"/>
                  <p:cNvSpPr/>
                  <p:nvPr/>
                </p:nvSpPr>
                <p:spPr>
                  <a:xfrm>
                    <a:off x="1325099" y="2630296"/>
                    <a:ext cx="1591145" cy="192266"/>
                  </a:xfrm>
                  <a:prstGeom prst="roundRect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C"/>
                  </a:p>
                </p:txBody>
              </p:sp>
              <p:sp>
                <p:nvSpPr>
                  <p:cNvPr id="33" name="Rectángulo redondeado 32"/>
                  <p:cNvSpPr/>
                  <p:nvPr/>
                </p:nvSpPr>
                <p:spPr>
                  <a:xfrm>
                    <a:off x="4619163" y="2628146"/>
                    <a:ext cx="1350462" cy="194416"/>
                  </a:xfrm>
                  <a:prstGeom prst="roundRect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C"/>
                  </a:p>
                </p:txBody>
              </p:sp>
              <p:sp>
                <p:nvSpPr>
                  <p:cNvPr id="12" name="Rectángulo redondeado 11"/>
                  <p:cNvSpPr/>
                  <p:nvPr/>
                </p:nvSpPr>
                <p:spPr>
                  <a:xfrm>
                    <a:off x="3389315" y="2887965"/>
                    <a:ext cx="2580309" cy="223022"/>
                  </a:xfrm>
                  <a:prstGeom prst="roundRect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C"/>
                  </a:p>
                </p:txBody>
              </p:sp>
              <p:sp>
                <p:nvSpPr>
                  <p:cNvPr id="20" name="Rectángulo redondeado 19"/>
                  <p:cNvSpPr/>
                  <p:nvPr/>
                </p:nvSpPr>
                <p:spPr>
                  <a:xfrm>
                    <a:off x="1337896" y="2814492"/>
                    <a:ext cx="1978741" cy="264014"/>
                  </a:xfrm>
                  <a:prstGeom prst="roundRect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C"/>
                  </a:p>
                </p:txBody>
              </p:sp>
              <p:sp>
                <p:nvSpPr>
                  <p:cNvPr id="34" name="Cerrar corchete 33"/>
                  <p:cNvSpPr/>
                  <p:nvPr/>
                </p:nvSpPr>
                <p:spPr>
                  <a:xfrm rot="16200000">
                    <a:off x="2256931" y="799002"/>
                    <a:ext cx="255248" cy="1864163"/>
                  </a:xfrm>
                  <a:prstGeom prst="rightBracket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C"/>
                  </a:p>
                </p:txBody>
              </p:sp>
              <p:sp>
                <p:nvSpPr>
                  <p:cNvPr id="35" name="Cerrar corchete 34"/>
                  <p:cNvSpPr/>
                  <p:nvPr/>
                </p:nvSpPr>
                <p:spPr>
                  <a:xfrm rot="16200000">
                    <a:off x="3849719" y="1141684"/>
                    <a:ext cx="236161" cy="1152652"/>
                  </a:xfrm>
                  <a:prstGeom prst="rightBracket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C"/>
                  </a:p>
                </p:txBody>
              </p:sp>
              <p:sp>
                <p:nvSpPr>
                  <p:cNvPr id="36" name="Cerrar corchete 35"/>
                  <p:cNvSpPr/>
                  <p:nvPr/>
                </p:nvSpPr>
                <p:spPr>
                  <a:xfrm rot="16200000">
                    <a:off x="5124557" y="1141150"/>
                    <a:ext cx="236161" cy="1152652"/>
                  </a:xfrm>
                  <a:prstGeom prst="rightBracket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C"/>
                  </a:p>
                </p:txBody>
              </p:sp>
            </p:grpSp>
            <p:sp>
              <p:nvSpPr>
                <p:cNvPr id="11" name="Rectángulo redondeado 10"/>
                <p:cNvSpPr/>
                <p:nvPr/>
              </p:nvSpPr>
              <p:spPr>
                <a:xfrm>
                  <a:off x="1235653" y="4533209"/>
                  <a:ext cx="2538963" cy="154678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s-EC" dirty="0" smtClean="0">
                      <a:solidFill>
                        <a:schemeClr val="tx1"/>
                      </a:solidFill>
                    </a:rPr>
                    <a:t>Sonicado</a:t>
                  </a:r>
                </a:p>
                <a:p>
                  <a:pPr algn="ctr"/>
                  <a:endParaRPr lang="es-EC" dirty="0" smtClean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s-EC" dirty="0" smtClean="0">
                      <a:solidFill>
                        <a:schemeClr val="tx1"/>
                      </a:solidFill>
                    </a:rPr>
                    <a:t>Promastigote </a:t>
                  </a:r>
                </a:p>
                <a:p>
                  <a:pPr algn="ctr"/>
                  <a:endParaRPr lang="es-EC" dirty="0" smtClean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s-EC" dirty="0" smtClean="0">
                      <a:solidFill>
                        <a:schemeClr val="tx1"/>
                      </a:solidFill>
                    </a:rPr>
                    <a:t>P. membrana</a:t>
                  </a:r>
                </a:p>
              </p:txBody>
            </p:sp>
            <p:sp>
              <p:nvSpPr>
                <p:cNvPr id="37" name="Rectángulo 36"/>
                <p:cNvSpPr/>
                <p:nvPr/>
              </p:nvSpPr>
              <p:spPr>
                <a:xfrm>
                  <a:off x="3527926" y="4662550"/>
                  <a:ext cx="1015663" cy="1316514"/>
                </a:xfrm>
                <a:prstGeom prst="rect">
                  <a:avLst/>
                </a:prstGeom>
              </p:spPr>
              <p:txBody>
                <a:bodyPr vert="vert270" wrap="none">
                  <a:spAutoFit/>
                </a:bodyPr>
                <a:lstStyle/>
                <a:p>
                  <a:pPr algn="ctr"/>
                  <a:r>
                    <a:rPr lang="es-EC" dirty="0" smtClean="0"/>
                    <a:t>Sonicado</a:t>
                  </a:r>
                </a:p>
                <a:p>
                  <a:pPr algn="ctr"/>
                  <a:endParaRPr lang="es-EC" dirty="0" smtClean="0"/>
                </a:p>
                <a:p>
                  <a:pPr algn="ctr"/>
                  <a:r>
                    <a:rPr lang="es-EC" dirty="0" smtClean="0"/>
                    <a:t>P. membrana</a:t>
                  </a:r>
                  <a:endParaRPr lang="es-EC" dirty="0"/>
                </a:p>
              </p:txBody>
            </p:sp>
            <p:sp>
              <p:nvSpPr>
                <p:cNvPr id="38" name="Rectángulo 37"/>
                <p:cNvSpPr/>
                <p:nvPr/>
              </p:nvSpPr>
              <p:spPr>
                <a:xfrm>
                  <a:off x="4760831" y="4618919"/>
                  <a:ext cx="1015663" cy="1316514"/>
                </a:xfrm>
                <a:prstGeom prst="rect">
                  <a:avLst/>
                </a:prstGeom>
              </p:spPr>
              <p:txBody>
                <a:bodyPr vert="vert270" wrap="none">
                  <a:spAutoFit/>
                </a:bodyPr>
                <a:lstStyle/>
                <a:p>
                  <a:pPr algn="ctr"/>
                  <a:r>
                    <a:rPr lang="es-EC" dirty="0" smtClean="0"/>
                    <a:t>Sonicado</a:t>
                  </a:r>
                </a:p>
                <a:p>
                  <a:pPr algn="ctr"/>
                  <a:endParaRPr lang="es-EC" dirty="0" smtClean="0"/>
                </a:p>
                <a:p>
                  <a:pPr algn="ctr"/>
                  <a:r>
                    <a:rPr lang="es-EC" dirty="0" smtClean="0"/>
                    <a:t>P. membrana</a:t>
                  </a:r>
                  <a:endParaRPr lang="es-EC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1918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Introducción 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" y="2154958"/>
            <a:ext cx="2804376" cy="21032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29" y="2147888"/>
            <a:ext cx="2813803" cy="21103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05" y="2154958"/>
            <a:ext cx="2813803" cy="21103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6"/>
          <a:stretch/>
        </p:blipFill>
        <p:spPr>
          <a:xfrm>
            <a:off x="8512709" y="2147887"/>
            <a:ext cx="3681340" cy="211742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793442" y="956605"/>
            <a:ext cx="1961438" cy="47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Flecha abajo 2"/>
          <p:cNvSpPr/>
          <p:nvPr/>
        </p:nvSpPr>
        <p:spPr>
          <a:xfrm>
            <a:off x="4754879" y="3261606"/>
            <a:ext cx="496389" cy="966652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15" name="14 Grupo"/>
          <p:cNvGrpSpPr/>
          <p:nvPr/>
        </p:nvGrpSpPr>
        <p:grpSpPr>
          <a:xfrm>
            <a:off x="173339" y="258694"/>
            <a:ext cx="11789703" cy="6103470"/>
            <a:chOff x="173339" y="258694"/>
            <a:chExt cx="11789703" cy="6103470"/>
          </a:xfrm>
        </p:grpSpPr>
        <p:sp>
          <p:nvSpPr>
            <p:cNvPr id="8" name="Rectángulo redondeado 7"/>
            <p:cNvSpPr/>
            <p:nvPr/>
          </p:nvSpPr>
          <p:spPr>
            <a:xfrm>
              <a:off x="8720621" y="2179720"/>
              <a:ext cx="3188974" cy="1329221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Cakir-Koc 2016 IgY anti </a:t>
              </a:r>
              <a:r>
                <a:rPr lang="es-EC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Toxoplasma gondii </a:t>
              </a:r>
              <a:r>
                <a:rPr lang="es-EC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diluciones &lt; 1:3000 pierden capacidad de detección</a:t>
              </a:r>
              <a:endPara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ángulo redondeado 11"/>
            <p:cNvSpPr/>
            <p:nvPr/>
          </p:nvSpPr>
          <p:spPr>
            <a:xfrm>
              <a:off x="8774068" y="3849070"/>
              <a:ext cx="3188974" cy="1329221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Dilución recomendada: </a:t>
              </a:r>
            </a:p>
            <a:p>
              <a:pPr algn="ctr"/>
              <a:r>
                <a:rPr lang="es-EC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1:500 o 1:2000</a:t>
              </a:r>
              <a:endPara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13 Grupo"/>
            <p:cNvGrpSpPr/>
            <p:nvPr/>
          </p:nvGrpSpPr>
          <p:grpSpPr>
            <a:xfrm>
              <a:off x="173339" y="258694"/>
              <a:ext cx="11789703" cy="6103470"/>
              <a:chOff x="173339" y="258694"/>
              <a:chExt cx="11789703" cy="6103470"/>
            </a:xfrm>
          </p:grpSpPr>
          <p:sp>
            <p:nvSpPr>
              <p:cNvPr id="4" name="Rectángulo 3"/>
              <p:cNvSpPr/>
              <p:nvPr/>
            </p:nvSpPr>
            <p:spPr>
              <a:xfrm>
                <a:off x="343067" y="258694"/>
                <a:ext cx="1161997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ELISA indirecto con </a:t>
                </a:r>
                <a:r>
                  <a:rPr lang="es-EC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IgY anti </a:t>
                </a:r>
                <a:r>
                  <a:rPr lang="es-EC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L. </a:t>
                </a:r>
                <a:r>
                  <a:rPr lang="es-EC" sz="28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mexicana </a:t>
                </a:r>
                <a:r>
                  <a:rPr lang="es-EC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en diluciones</a:t>
                </a:r>
                <a:endParaRPr lang="es-EC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" name="6 Grupo"/>
              <p:cNvGrpSpPr/>
              <p:nvPr/>
            </p:nvGrpSpPr>
            <p:grpSpPr>
              <a:xfrm>
                <a:off x="173339" y="799643"/>
                <a:ext cx="8725960" cy="5562521"/>
                <a:chOff x="173339" y="799643"/>
                <a:chExt cx="8725960" cy="5562521"/>
              </a:xfrm>
            </p:grpSpPr>
            <p:graphicFrame>
              <p:nvGraphicFramePr>
                <p:cNvPr id="5" name="Objeto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03676551"/>
                    </p:ext>
                  </p:extLst>
                </p:nvPr>
              </p:nvGraphicFramePr>
              <p:xfrm>
                <a:off x="173339" y="799643"/>
                <a:ext cx="8725960" cy="556252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501" name="Prism 6" r:id="rId5" imgW="5618117" imgH="3581372" progId="Prism6.Document">
                        <p:embed/>
                      </p:oleObj>
                    </mc:Choice>
                    <mc:Fallback>
                      <p:oleObj name="Prism 6" r:id="rId5" imgW="5618117" imgH="3581372" progId="Prism6.Document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73339" y="799643"/>
                              <a:ext cx="8725960" cy="556252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" name="Rectángulo redondeado 5"/>
                <p:cNvSpPr/>
                <p:nvPr/>
              </p:nvSpPr>
              <p:spPr>
                <a:xfrm>
                  <a:off x="6766559" y="1434904"/>
                  <a:ext cx="1364567" cy="438049"/>
                </a:xfrm>
                <a:prstGeom prst="roundRect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 </a:t>
                  </a:r>
                  <a:r>
                    <a:rPr lang="es-EC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 0.0001</a:t>
                  </a:r>
                  <a:endParaRPr lang="es-EC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Rectángulo redondeado 12"/>
                <p:cNvSpPr/>
                <p:nvPr/>
              </p:nvSpPr>
              <p:spPr>
                <a:xfrm>
                  <a:off x="5470770" y="1933266"/>
                  <a:ext cx="1364567" cy="438049"/>
                </a:xfrm>
                <a:prstGeom prst="roundRect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 </a:t>
                  </a:r>
                  <a:r>
                    <a:rPr lang="es-EC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 0.0001</a:t>
                  </a:r>
                  <a:endParaRPr lang="es-EC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893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5" name="Flecha arriba 4"/>
          <p:cNvSpPr/>
          <p:nvPr/>
        </p:nvSpPr>
        <p:spPr>
          <a:xfrm>
            <a:off x="3399923" y="4196329"/>
            <a:ext cx="313898" cy="313898"/>
          </a:xfrm>
          <a:prstGeom prst="up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 arriba 13"/>
          <p:cNvSpPr/>
          <p:nvPr/>
        </p:nvSpPr>
        <p:spPr>
          <a:xfrm>
            <a:off x="4292699" y="4209030"/>
            <a:ext cx="313898" cy="313898"/>
          </a:xfrm>
          <a:prstGeom prst="up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Flecha abajo 1"/>
          <p:cNvSpPr/>
          <p:nvPr/>
        </p:nvSpPr>
        <p:spPr>
          <a:xfrm>
            <a:off x="3159824" y="1148969"/>
            <a:ext cx="580675" cy="720653"/>
          </a:xfrm>
          <a:prstGeom prst="downArrow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2" name="21 Grupo"/>
          <p:cNvGrpSpPr/>
          <p:nvPr/>
        </p:nvGrpSpPr>
        <p:grpSpPr>
          <a:xfrm>
            <a:off x="172065" y="162065"/>
            <a:ext cx="12176205" cy="5570516"/>
            <a:chOff x="172065" y="162065"/>
            <a:chExt cx="12176205" cy="5570516"/>
          </a:xfrm>
        </p:grpSpPr>
        <p:sp>
          <p:nvSpPr>
            <p:cNvPr id="7" name="Rectángulo redondeado 6"/>
            <p:cNvSpPr/>
            <p:nvPr/>
          </p:nvSpPr>
          <p:spPr>
            <a:xfrm>
              <a:off x="1865876" y="5069703"/>
              <a:ext cx="2587896" cy="602769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800" i="1" dirty="0" smtClean="0">
                  <a:solidFill>
                    <a:schemeClr val="tx1"/>
                  </a:solidFill>
                </a:rPr>
                <a:t>L. braziliensis</a:t>
              </a:r>
              <a:endParaRPr lang="es-EC" sz="2800" i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ángulo redondeado 16"/>
            <p:cNvSpPr/>
            <p:nvPr/>
          </p:nvSpPr>
          <p:spPr>
            <a:xfrm>
              <a:off x="7669746" y="5129812"/>
              <a:ext cx="2587896" cy="602769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800" i="1" dirty="0" smtClean="0">
                  <a:solidFill>
                    <a:schemeClr val="tx1"/>
                  </a:solidFill>
                </a:rPr>
                <a:t>L. infantum</a:t>
              </a:r>
              <a:endParaRPr lang="es-EC" sz="2800" i="1" dirty="0">
                <a:solidFill>
                  <a:schemeClr val="tx1"/>
                </a:solidFill>
              </a:endParaRPr>
            </a:p>
          </p:txBody>
        </p:sp>
        <p:grpSp>
          <p:nvGrpSpPr>
            <p:cNvPr id="21" name="20 Grupo"/>
            <p:cNvGrpSpPr/>
            <p:nvPr/>
          </p:nvGrpSpPr>
          <p:grpSpPr>
            <a:xfrm>
              <a:off x="172065" y="162065"/>
              <a:ext cx="12176205" cy="5033769"/>
              <a:chOff x="172065" y="162065"/>
              <a:chExt cx="12176205" cy="5033769"/>
            </a:xfrm>
          </p:grpSpPr>
          <p:sp>
            <p:nvSpPr>
              <p:cNvPr id="4" name="Rectángulo 3"/>
              <p:cNvSpPr/>
              <p:nvPr/>
            </p:nvSpPr>
            <p:spPr>
              <a:xfrm>
                <a:off x="232012" y="162065"/>
                <a:ext cx="121162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ELISA indirecto para diferentes </a:t>
                </a:r>
                <a:r>
                  <a:rPr lang="es-EC" sz="28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Leishmanias</a:t>
                </a:r>
                <a:r>
                  <a:rPr lang="es-EC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s-EC" sz="2800" b="1" i="1" dirty="0"/>
              </a:p>
            </p:txBody>
          </p:sp>
          <p:grpSp>
            <p:nvGrpSpPr>
              <p:cNvPr id="15" name="14 Grupo"/>
              <p:cNvGrpSpPr/>
              <p:nvPr/>
            </p:nvGrpSpPr>
            <p:grpSpPr>
              <a:xfrm>
                <a:off x="172065" y="1161830"/>
                <a:ext cx="11849486" cy="4034004"/>
                <a:chOff x="172065" y="1161830"/>
                <a:chExt cx="11849486" cy="4034004"/>
              </a:xfrm>
            </p:grpSpPr>
            <p:graphicFrame>
              <p:nvGraphicFramePr>
                <p:cNvPr id="3" name="Objeto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62538109"/>
                    </p:ext>
                  </p:extLst>
                </p:nvPr>
              </p:nvGraphicFramePr>
              <p:xfrm>
                <a:off x="172065" y="1222034"/>
                <a:ext cx="5975518" cy="39036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40" name="Prism 6" r:id="rId5" imgW="5554013" imgH="3304053" progId="Prism6.Document">
                        <p:embed/>
                      </p:oleObj>
                    </mc:Choice>
                    <mc:Fallback>
                      <p:oleObj name="Prism 6" r:id="rId5" imgW="5554013" imgH="3304053" progId="Prism6.Document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72065" y="1222034"/>
                              <a:ext cx="5975518" cy="39036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" name="Objeto 1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36341970"/>
                    </p:ext>
                  </p:extLst>
                </p:nvPr>
              </p:nvGraphicFramePr>
              <p:xfrm>
                <a:off x="5777046" y="1332873"/>
                <a:ext cx="6244505" cy="386296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41" name="Prism 6" r:id="rId7" imgW="5561576" imgH="3282444" progId="Prism6.Document">
                        <p:embed/>
                      </p:oleObj>
                    </mc:Choice>
                    <mc:Fallback>
                      <p:oleObj name="Prism 6" r:id="rId7" imgW="5561576" imgH="3282444" progId="Prism6.Document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77046" y="1332873"/>
                              <a:ext cx="6244505" cy="386296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" name="Rectángulo redondeado 8"/>
                <p:cNvSpPr/>
                <p:nvPr/>
              </p:nvSpPr>
              <p:spPr>
                <a:xfrm>
                  <a:off x="1139483" y="1332873"/>
                  <a:ext cx="3467114" cy="53674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  <p:sp>
              <p:nvSpPr>
                <p:cNvPr id="18" name="Rectángulo redondeado 17"/>
                <p:cNvSpPr/>
                <p:nvPr/>
              </p:nvSpPr>
              <p:spPr>
                <a:xfrm>
                  <a:off x="6894985" y="1427265"/>
                  <a:ext cx="3529451" cy="92923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  <p:sp>
              <p:nvSpPr>
                <p:cNvPr id="19" name="Flecha abajo 18"/>
                <p:cNvSpPr/>
                <p:nvPr/>
              </p:nvSpPr>
              <p:spPr>
                <a:xfrm>
                  <a:off x="8764805" y="1161830"/>
                  <a:ext cx="580675" cy="720653"/>
                </a:xfrm>
                <a:prstGeom prst="downArrow">
                  <a:avLst/>
                </a:pr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  <p:sp>
              <p:nvSpPr>
                <p:cNvPr id="20" name="Rectángulo redondeado 19"/>
                <p:cNvSpPr/>
                <p:nvPr/>
              </p:nvSpPr>
              <p:spPr>
                <a:xfrm>
                  <a:off x="3911146" y="1303133"/>
                  <a:ext cx="1364567" cy="438049"/>
                </a:xfrm>
                <a:prstGeom prst="roundRect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 </a:t>
                  </a:r>
                  <a:r>
                    <a:rPr lang="es-EC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 0.0001</a:t>
                  </a:r>
                  <a:endParaRPr lang="es-EC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0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 y Recomendaciones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4"/>
          <a:srcRect l="12018" t="380" r="19955" b="25975"/>
          <a:stretch/>
        </p:blipFill>
        <p:spPr bwMode="auto">
          <a:xfrm>
            <a:off x="9430475" y="2077175"/>
            <a:ext cx="2787650" cy="20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26" y="2082933"/>
            <a:ext cx="2783999" cy="208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t="10324" r="8112" b="11799"/>
          <a:stretch/>
        </p:blipFill>
        <p:spPr>
          <a:xfrm>
            <a:off x="6218625" y="2077174"/>
            <a:ext cx="3211850" cy="208336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t="1254" r="12361" b="-1254"/>
          <a:stretch/>
        </p:blipFill>
        <p:spPr>
          <a:xfrm>
            <a:off x="0" y="2087570"/>
            <a:ext cx="3430975" cy="20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421073649"/>
              </p:ext>
            </p:extLst>
          </p:nvPr>
        </p:nvGraphicFramePr>
        <p:xfrm>
          <a:off x="667944" y="659870"/>
          <a:ext cx="1818131" cy="540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474602076"/>
              </p:ext>
            </p:extLst>
          </p:nvPr>
        </p:nvGraphicFramePr>
        <p:xfrm>
          <a:off x="4333585" y="172719"/>
          <a:ext cx="1893627" cy="5928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165446604"/>
              </p:ext>
            </p:extLst>
          </p:nvPr>
        </p:nvGraphicFramePr>
        <p:xfrm>
          <a:off x="8268893" y="163257"/>
          <a:ext cx="1893627" cy="5928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8" name="Rectángulo redondeado 17"/>
          <p:cNvSpPr/>
          <p:nvPr/>
        </p:nvSpPr>
        <p:spPr>
          <a:xfrm>
            <a:off x="6295627" y="5157740"/>
            <a:ext cx="1738243" cy="45764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g/mL</a:t>
            </a: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2527937" y="1772529"/>
            <a:ext cx="1692321" cy="105977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Parásito inactivado + Adyuvante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2525594" y="3363425"/>
            <a:ext cx="1692321" cy="105977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Animales sanos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6269209" y="2404109"/>
            <a:ext cx="1746764" cy="146550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IgY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completas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de recuperación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06431" y="125518"/>
            <a:ext cx="1612487" cy="3072688"/>
          </a:xfrm>
          <a:prstGeom prst="rect">
            <a:avLst/>
          </a:prstGeom>
        </p:spPr>
      </p:pic>
      <p:sp>
        <p:nvSpPr>
          <p:cNvPr id="25" name="Rectángulo redondeado 24"/>
          <p:cNvSpPr/>
          <p:nvPr/>
        </p:nvSpPr>
        <p:spPr>
          <a:xfrm>
            <a:off x="10020881" y="4822723"/>
            <a:ext cx="2171119" cy="79266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IgY anti “</a:t>
            </a:r>
            <a:r>
              <a:rPr lang="es-EC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Leishmania</a:t>
            </a:r>
            <a:r>
              <a:rPr lang="es-EC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2525593" y="4954321"/>
            <a:ext cx="1692321" cy="105977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Inmunidad adaptativa humoral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0498336" y="3279528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5 -50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g/mL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10262187" y="3652720"/>
            <a:ext cx="1870821" cy="43378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S8 – S11</a:t>
            </a: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80882" y="163257"/>
            <a:ext cx="3053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388970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4" grpId="0">
        <p:bldAsOne/>
      </p:bldGraphic>
      <p:bldGraphic spid="15" grpId="0">
        <p:bldAsOne/>
      </p:bldGraphic>
      <p:bldP spid="18" grpId="0" animBg="1"/>
      <p:bldP spid="3" grpId="0" animBg="1"/>
      <p:bldP spid="19" grpId="0" animBg="1"/>
      <p:bldP spid="20" grpId="0" animBg="1"/>
      <p:bldP spid="25" grpId="0" animBg="1"/>
      <p:bldP spid="26" grpId="0" animBg="1"/>
      <p:bldP spid="27" grpId="0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448927" y="230738"/>
            <a:ext cx="3585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62" y="1030158"/>
            <a:ext cx="3009001" cy="3009001"/>
          </a:xfrm>
          <a:prstGeom prst="rect">
            <a:avLst/>
          </a:prstGeom>
        </p:spPr>
      </p:pic>
      <p:sp>
        <p:nvSpPr>
          <p:cNvPr id="23" name="Rectángulo redondeado 22"/>
          <p:cNvSpPr/>
          <p:nvPr/>
        </p:nvSpPr>
        <p:spPr>
          <a:xfrm>
            <a:off x="6197872" y="4600108"/>
            <a:ext cx="2413385" cy="81145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Cromatografía 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automatizada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444" y="1387017"/>
            <a:ext cx="2424884" cy="2197917"/>
          </a:xfrm>
          <a:prstGeom prst="rect">
            <a:avLst/>
          </a:prstGeom>
        </p:spPr>
      </p:pic>
      <p:sp>
        <p:nvSpPr>
          <p:cNvPr id="25" name="Rectángulo redondeado 24"/>
          <p:cNvSpPr/>
          <p:nvPr/>
        </p:nvSpPr>
        <p:spPr>
          <a:xfrm>
            <a:off x="9136723" y="3746409"/>
            <a:ext cx="2455604" cy="751838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Citotoxicidad 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6197872" y="3746409"/>
            <a:ext cx="2413386" cy="74590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 industriales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9136723" y="4659722"/>
            <a:ext cx="2455604" cy="751838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Inmunoterapia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448927" y="3746410"/>
            <a:ext cx="2413386" cy="74590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Sanidad animal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3306617" y="3746409"/>
            <a:ext cx="2413386" cy="74590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Conservación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redondeado 33"/>
          <p:cNvSpPr/>
          <p:nvPr/>
        </p:nvSpPr>
        <p:spPr>
          <a:xfrm>
            <a:off x="3306617" y="4631334"/>
            <a:ext cx="2413386" cy="74590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Almacenamiento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8" y="1893401"/>
            <a:ext cx="2547491" cy="1691534"/>
          </a:xfrm>
          <a:prstGeom prst="rect">
            <a:avLst/>
          </a:prstGeom>
        </p:spPr>
      </p:pic>
      <p:sp>
        <p:nvSpPr>
          <p:cNvPr id="35" name="Rectángulo redondeado 34"/>
          <p:cNvSpPr/>
          <p:nvPr/>
        </p:nvSpPr>
        <p:spPr>
          <a:xfrm>
            <a:off x="448927" y="4631334"/>
            <a:ext cx="2413386" cy="74590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Vacunas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7" r="32500"/>
          <a:stretch/>
        </p:blipFill>
        <p:spPr>
          <a:xfrm>
            <a:off x="3577341" y="1499408"/>
            <a:ext cx="1871938" cy="20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88151" y="140059"/>
            <a:ext cx="10515600" cy="787724"/>
          </a:xfrm>
        </p:spPr>
        <p:txBody>
          <a:bodyPr>
            <a:normAutofit/>
          </a:bodyPr>
          <a:lstStyle/>
          <a:p>
            <a:r>
              <a:rPr lang="es-EC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  <a:endParaRPr lang="es-EC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b="2047"/>
          <a:stretch/>
        </p:blipFill>
        <p:spPr>
          <a:xfrm>
            <a:off x="619468" y="823405"/>
            <a:ext cx="1447510" cy="1432137"/>
          </a:xfrm>
          <a:prstGeom prst="rect">
            <a:avLst/>
          </a:prstGeom>
        </p:spPr>
      </p:pic>
      <p:pic>
        <p:nvPicPr>
          <p:cNvPr id="12" name="Imagen 11" descr="C:\Users\mmtorres\AppData\Local\Microsoft\Windows\INetCache\Content.Word\logo final laboratori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45" y="900529"/>
            <a:ext cx="2429787" cy="12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31245" r="16965" b="10646"/>
          <a:stretch/>
        </p:blipFill>
        <p:spPr>
          <a:xfrm>
            <a:off x="619468" y="2665667"/>
            <a:ext cx="4274632" cy="31928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4100" y="754020"/>
            <a:ext cx="6591819" cy="51045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2144" y="2247121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Ing. Mario </a:t>
            </a:r>
            <a:r>
              <a:rPr lang="es-EC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Ortíz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0101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966" y="238455"/>
            <a:ext cx="3381317" cy="39598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51518" y="6434879"/>
            <a:ext cx="891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Calvopiña et. al, 2017; Torres et. al, 2017; Kumar et. al, 2019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cxnSp>
        <p:nvCxnSpPr>
          <p:cNvPr id="13" name="Conector angular 12"/>
          <p:cNvCxnSpPr>
            <a:endCxn id="5" idx="0"/>
          </p:cNvCxnSpPr>
          <p:nvPr/>
        </p:nvCxnSpPr>
        <p:spPr>
          <a:xfrm flipV="1">
            <a:off x="7907628" y="238455"/>
            <a:ext cx="2398997" cy="727460"/>
          </a:xfrm>
          <a:prstGeom prst="bentConnector4">
            <a:avLst>
              <a:gd name="adj1" fmla="val 14763"/>
              <a:gd name="adj2" fmla="val 131424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16"/>
          <p:cNvCxnSpPr>
            <a:endCxn id="5" idx="2"/>
          </p:cNvCxnSpPr>
          <p:nvPr/>
        </p:nvCxnSpPr>
        <p:spPr>
          <a:xfrm>
            <a:off x="7933386" y="2720760"/>
            <a:ext cx="2373239" cy="1477555"/>
          </a:xfrm>
          <a:prstGeom prst="bentConnector4">
            <a:avLst>
              <a:gd name="adj1" fmla="val 14381"/>
              <a:gd name="adj2" fmla="val 11547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276212" y="78965"/>
            <a:ext cx="6217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Parásito – </a:t>
            </a:r>
            <a:r>
              <a:rPr lang="es-EC" sz="2800" b="1" i="1" dirty="0" smtClean="0"/>
              <a:t>Leishmania mexicana</a:t>
            </a:r>
            <a:endParaRPr lang="es-EC" sz="2800" b="1" i="1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253047285"/>
              </p:ext>
            </p:extLst>
          </p:nvPr>
        </p:nvGraphicFramePr>
        <p:xfrm>
          <a:off x="276212" y="298155"/>
          <a:ext cx="8361226" cy="6149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Rectángulo redondeado 13"/>
          <p:cNvSpPr/>
          <p:nvPr/>
        </p:nvSpPr>
        <p:spPr>
          <a:xfrm>
            <a:off x="8963694" y="4687910"/>
            <a:ext cx="3033589" cy="1043189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 transmisor: Mosca de arena  </a:t>
            </a:r>
            <a:r>
              <a:rPr lang="es-EC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Lutzomia</a:t>
            </a:r>
            <a:endParaRPr lang="es-EC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3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8"/>
          <a:stretch/>
        </p:blipFill>
        <p:spPr>
          <a:xfrm>
            <a:off x="7379700" y="2441037"/>
            <a:ext cx="2532033" cy="2130844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453395433"/>
              </p:ext>
            </p:extLst>
          </p:nvPr>
        </p:nvGraphicFramePr>
        <p:xfrm>
          <a:off x="-446469" y="165786"/>
          <a:ext cx="10573557" cy="5833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0" y="6398857"/>
            <a:ext cx="901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MSP 2014; OPS 2018; </a:t>
            </a:r>
            <a:r>
              <a:rPr lang="da-DK" dirty="0" smtClean="0"/>
              <a:t>Allende, Kennedy et al. 2018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/>
          <a:srcRect l="17614" t="6661" r="14129" b="17109"/>
          <a:stretch/>
        </p:blipFill>
        <p:spPr>
          <a:xfrm>
            <a:off x="9894916" y="4359054"/>
            <a:ext cx="2082436" cy="14447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/>
          <a:srcRect l="37295" b="38175"/>
          <a:stretch/>
        </p:blipFill>
        <p:spPr>
          <a:xfrm>
            <a:off x="7362883" y="4359055"/>
            <a:ext cx="2532033" cy="144479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/>
          <a:srcRect b="18587"/>
          <a:stretch/>
        </p:blipFill>
        <p:spPr>
          <a:xfrm>
            <a:off x="9894915" y="2441037"/>
            <a:ext cx="1961879" cy="191801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18941" y="129093"/>
            <a:ext cx="6217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Situación en el país</a:t>
            </a:r>
            <a:endParaRPr lang="es-EC" sz="2800" b="1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9787238" y="280825"/>
            <a:ext cx="1947153" cy="1760531"/>
          </a:xfrm>
          <a:prstGeom prst="rect">
            <a:avLst/>
          </a:prstGeom>
        </p:spPr>
      </p:pic>
      <p:sp>
        <p:nvSpPr>
          <p:cNvPr id="16" name="Flecha abajo 15"/>
          <p:cNvSpPr/>
          <p:nvPr/>
        </p:nvSpPr>
        <p:spPr>
          <a:xfrm>
            <a:off x="10127088" y="2041356"/>
            <a:ext cx="399242" cy="399681"/>
          </a:xfrm>
          <a:prstGeom prst="down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Flecha arriba 16"/>
          <p:cNvSpPr/>
          <p:nvPr/>
        </p:nvSpPr>
        <p:spPr>
          <a:xfrm>
            <a:off x="10852599" y="2041355"/>
            <a:ext cx="442173" cy="399681"/>
          </a:xfrm>
          <a:prstGeom prst="up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8" name="Imagen 17"/>
          <p:cNvPicPr/>
          <p:nvPr/>
        </p:nvPicPr>
        <p:blipFill rotWithShape="1">
          <a:blip r:embed="rId13"/>
          <a:srcRect l="36995" t="17051" r="8778" b="6475"/>
          <a:stretch/>
        </p:blipFill>
        <p:spPr bwMode="auto">
          <a:xfrm>
            <a:off x="2546261" y="2353380"/>
            <a:ext cx="5223024" cy="3612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598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03366388"/>
              </p:ext>
            </p:extLst>
          </p:nvPr>
        </p:nvGraphicFramePr>
        <p:xfrm>
          <a:off x="115906" y="283335"/>
          <a:ext cx="11973061" cy="4112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8788" y="6400326"/>
            <a:ext cx="877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 </a:t>
            </a:r>
            <a:r>
              <a:rPr lang="da-DK" dirty="0" smtClean="0"/>
              <a:t>Allende et al. 2018, </a:t>
            </a:r>
            <a:r>
              <a:rPr lang="es-EC" dirty="0" smtClean="0"/>
              <a:t>Calvopiña et al. 2017, </a:t>
            </a:r>
            <a:r>
              <a:rPr lang="nb-NO" dirty="0" smtClean="0"/>
              <a:t>Khosravi et al. 2019, Gedda et al. 2019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"/>
          <a:stretch/>
        </p:blipFill>
        <p:spPr>
          <a:xfrm>
            <a:off x="7723400" y="4437337"/>
            <a:ext cx="1813021" cy="15068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2" t="19738" r="13998" b="10856"/>
          <a:stretch/>
        </p:blipFill>
        <p:spPr>
          <a:xfrm>
            <a:off x="10354614" y="4409722"/>
            <a:ext cx="1468191" cy="14764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36" y="4486948"/>
            <a:ext cx="1371600" cy="13716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76380" y="21724"/>
            <a:ext cx="6217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Tratamiento aplicado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20330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199998290"/>
              </p:ext>
            </p:extLst>
          </p:nvPr>
        </p:nvGraphicFramePr>
        <p:xfrm>
          <a:off x="323366" y="501237"/>
          <a:ext cx="11988799" cy="5675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100168" y="6418266"/>
            <a:ext cx="79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  Lee, Atif et al. 2017; Schade, Calzado et al. 2005;</a:t>
            </a:r>
            <a:r>
              <a:rPr lang="de-DE" dirty="0"/>
              <a:t> </a:t>
            </a:r>
            <a:r>
              <a:rPr lang="de-DE" dirty="0" smtClean="0"/>
              <a:t>Müller, Schubert et al. 2015</a:t>
            </a:r>
            <a:endParaRPr lang="es-EC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1" t="2060" r="4408" b="2753"/>
          <a:stretch/>
        </p:blipFill>
        <p:spPr>
          <a:xfrm>
            <a:off x="8372315" y="4116960"/>
            <a:ext cx="1601720" cy="127227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35" y="4116959"/>
            <a:ext cx="1771617" cy="1272273"/>
          </a:xfrm>
          <a:prstGeom prst="rect">
            <a:avLst/>
          </a:prstGeom>
        </p:spPr>
      </p:pic>
      <p:sp>
        <p:nvSpPr>
          <p:cNvPr id="16" name="Flecha derecha 15"/>
          <p:cNvSpPr/>
          <p:nvPr/>
        </p:nvSpPr>
        <p:spPr>
          <a:xfrm>
            <a:off x="9793732" y="4581808"/>
            <a:ext cx="437882" cy="44764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00168" y="183960"/>
            <a:ext cx="6217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Anticuerpos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1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93050" y="122520"/>
            <a:ext cx="427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Anticuerpos -¿Por qué?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155619" y="168696"/>
            <a:ext cx="11766175" cy="6481482"/>
          </a:xfrm>
          <a:prstGeom prst="rect">
            <a:avLst/>
          </a:prstGeom>
          <a:noFill/>
        </p:spPr>
      </p:sp>
      <p:sp>
        <p:nvSpPr>
          <p:cNvPr id="41" name="Forma libre 40"/>
          <p:cNvSpPr/>
          <p:nvPr/>
        </p:nvSpPr>
        <p:spPr>
          <a:xfrm rot="10982988">
            <a:off x="4142045" y="3360324"/>
            <a:ext cx="69447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94477" y="0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Forma libre 41"/>
          <p:cNvSpPr/>
          <p:nvPr/>
        </p:nvSpPr>
        <p:spPr>
          <a:xfrm rot="5260267">
            <a:off x="6055657" y="3809837"/>
            <a:ext cx="91862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1862" y="0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Forma libre 42"/>
          <p:cNvSpPr/>
          <p:nvPr/>
        </p:nvSpPr>
        <p:spPr>
          <a:xfrm rot="21379668">
            <a:off x="7336691" y="3339731"/>
            <a:ext cx="79419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794199" y="0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Forma libre 43"/>
          <p:cNvSpPr/>
          <p:nvPr/>
        </p:nvSpPr>
        <p:spPr>
          <a:xfrm rot="16221311">
            <a:off x="6037755" y="3075625"/>
            <a:ext cx="102611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02611" y="0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Forma libre 44"/>
          <p:cNvSpPr/>
          <p:nvPr/>
        </p:nvSpPr>
        <p:spPr>
          <a:xfrm>
            <a:off x="4836031" y="3126930"/>
            <a:ext cx="2501476" cy="637013"/>
          </a:xfrm>
          <a:custGeom>
            <a:avLst/>
            <a:gdLst>
              <a:gd name="connsiteX0" fmla="*/ 0 w 2501476"/>
              <a:gd name="connsiteY0" fmla="*/ 106171 h 637013"/>
              <a:gd name="connsiteX1" fmla="*/ 106171 w 2501476"/>
              <a:gd name="connsiteY1" fmla="*/ 0 h 637013"/>
              <a:gd name="connsiteX2" fmla="*/ 2395305 w 2501476"/>
              <a:gd name="connsiteY2" fmla="*/ 0 h 637013"/>
              <a:gd name="connsiteX3" fmla="*/ 2501476 w 2501476"/>
              <a:gd name="connsiteY3" fmla="*/ 106171 h 637013"/>
              <a:gd name="connsiteX4" fmla="*/ 2501476 w 2501476"/>
              <a:gd name="connsiteY4" fmla="*/ 530842 h 637013"/>
              <a:gd name="connsiteX5" fmla="*/ 2395305 w 2501476"/>
              <a:gd name="connsiteY5" fmla="*/ 637013 h 637013"/>
              <a:gd name="connsiteX6" fmla="*/ 106171 w 2501476"/>
              <a:gd name="connsiteY6" fmla="*/ 637013 h 637013"/>
              <a:gd name="connsiteX7" fmla="*/ 0 w 2501476"/>
              <a:gd name="connsiteY7" fmla="*/ 530842 h 637013"/>
              <a:gd name="connsiteX8" fmla="*/ 0 w 2501476"/>
              <a:gd name="connsiteY8" fmla="*/ 106171 h 63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1476" h="637013">
                <a:moveTo>
                  <a:pt x="0" y="106171"/>
                </a:moveTo>
                <a:cubicBezTo>
                  <a:pt x="0" y="47534"/>
                  <a:pt x="47534" y="0"/>
                  <a:pt x="106171" y="0"/>
                </a:cubicBezTo>
                <a:lnTo>
                  <a:pt x="2395305" y="0"/>
                </a:lnTo>
                <a:cubicBezTo>
                  <a:pt x="2453942" y="0"/>
                  <a:pt x="2501476" y="47534"/>
                  <a:pt x="2501476" y="106171"/>
                </a:cubicBezTo>
                <a:lnTo>
                  <a:pt x="2501476" y="530842"/>
                </a:lnTo>
                <a:cubicBezTo>
                  <a:pt x="2501476" y="589479"/>
                  <a:pt x="2453942" y="637013"/>
                  <a:pt x="2395305" y="637013"/>
                </a:cubicBezTo>
                <a:lnTo>
                  <a:pt x="106171" y="637013"/>
                </a:lnTo>
                <a:cubicBezTo>
                  <a:pt x="47534" y="637013"/>
                  <a:pt x="0" y="589479"/>
                  <a:pt x="0" y="530842"/>
                </a:cubicBezTo>
                <a:lnTo>
                  <a:pt x="0" y="10617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536" tIns="122536" rIns="122536" bIns="122536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36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IgY</a:t>
            </a:r>
            <a:endParaRPr lang="es-EC" sz="3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orma libre 45"/>
          <p:cNvSpPr/>
          <p:nvPr/>
        </p:nvSpPr>
        <p:spPr>
          <a:xfrm>
            <a:off x="5372725" y="1944318"/>
            <a:ext cx="1440003" cy="1080002"/>
          </a:xfrm>
          <a:custGeom>
            <a:avLst/>
            <a:gdLst>
              <a:gd name="connsiteX0" fmla="*/ 0 w 1440003"/>
              <a:gd name="connsiteY0" fmla="*/ 180004 h 1080002"/>
              <a:gd name="connsiteX1" fmla="*/ 180004 w 1440003"/>
              <a:gd name="connsiteY1" fmla="*/ 0 h 1080002"/>
              <a:gd name="connsiteX2" fmla="*/ 1259999 w 1440003"/>
              <a:gd name="connsiteY2" fmla="*/ 0 h 1080002"/>
              <a:gd name="connsiteX3" fmla="*/ 1440003 w 1440003"/>
              <a:gd name="connsiteY3" fmla="*/ 180004 h 1080002"/>
              <a:gd name="connsiteX4" fmla="*/ 1440003 w 1440003"/>
              <a:gd name="connsiteY4" fmla="*/ 899998 h 1080002"/>
              <a:gd name="connsiteX5" fmla="*/ 1259999 w 1440003"/>
              <a:gd name="connsiteY5" fmla="*/ 1080002 h 1080002"/>
              <a:gd name="connsiteX6" fmla="*/ 180004 w 1440003"/>
              <a:gd name="connsiteY6" fmla="*/ 1080002 h 1080002"/>
              <a:gd name="connsiteX7" fmla="*/ 0 w 1440003"/>
              <a:gd name="connsiteY7" fmla="*/ 899998 h 1080002"/>
              <a:gd name="connsiteX8" fmla="*/ 0 w 1440003"/>
              <a:gd name="connsiteY8" fmla="*/ 180004 h 108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003" h="1080002">
                <a:moveTo>
                  <a:pt x="0" y="180004"/>
                </a:moveTo>
                <a:cubicBezTo>
                  <a:pt x="0" y="80591"/>
                  <a:pt x="80591" y="0"/>
                  <a:pt x="180004" y="0"/>
                </a:cubicBezTo>
                <a:lnTo>
                  <a:pt x="1259999" y="0"/>
                </a:lnTo>
                <a:cubicBezTo>
                  <a:pt x="1359412" y="0"/>
                  <a:pt x="1440003" y="80591"/>
                  <a:pt x="1440003" y="180004"/>
                </a:cubicBezTo>
                <a:lnTo>
                  <a:pt x="1440003" y="899998"/>
                </a:lnTo>
                <a:cubicBezTo>
                  <a:pt x="1440003" y="999411"/>
                  <a:pt x="1359412" y="1080002"/>
                  <a:pt x="1259999" y="1080002"/>
                </a:cubicBezTo>
                <a:lnTo>
                  <a:pt x="180004" y="1080002"/>
                </a:lnTo>
                <a:cubicBezTo>
                  <a:pt x="80591" y="1080002"/>
                  <a:pt x="0" y="999411"/>
                  <a:pt x="0" y="899998"/>
                </a:cubicBezTo>
                <a:lnTo>
                  <a:pt x="0" y="18000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441" tIns="98441" rIns="98441" bIns="9844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Inducibles</a:t>
            </a: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orma libre 46"/>
          <p:cNvSpPr/>
          <p:nvPr/>
        </p:nvSpPr>
        <p:spPr>
          <a:xfrm rot="11686237">
            <a:off x="5117221" y="2261364"/>
            <a:ext cx="259796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59796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Forma libre 47"/>
          <p:cNvSpPr/>
          <p:nvPr/>
        </p:nvSpPr>
        <p:spPr>
          <a:xfrm>
            <a:off x="3225676" y="1283761"/>
            <a:ext cx="1895837" cy="1389108"/>
          </a:xfrm>
          <a:custGeom>
            <a:avLst/>
            <a:gdLst>
              <a:gd name="connsiteX0" fmla="*/ 0 w 1895837"/>
              <a:gd name="connsiteY0" fmla="*/ 231523 h 1389108"/>
              <a:gd name="connsiteX1" fmla="*/ 231523 w 1895837"/>
              <a:gd name="connsiteY1" fmla="*/ 0 h 1389108"/>
              <a:gd name="connsiteX2" fmla="*/ 1664314 w 1895837"/>
              <a:gd name="connsiteY2" fmla="*/ 0 h 1389108"/>
              <a:gd name="connsiteX3" fmla="*/ 1895837 w 1895837"/>
              <a:gd name="connsiteY3" fmla="*/ 231523 h 1389108"/>
              <a:gd name="connsiteX4" fmla="*/ 1895837 w 1895837"/>
              <a:gd name="connsiteY4" fmla="*/ 1157585 h 1389108"/>
              <a:gd name="connsiteX5" fmla="*/ 1664314 w 1895837"/>
              <a:gd name="connsiteY5" fmla="*/ 1389108 h 1389108"/>
              <a:gd name="connsiteX6" fmla="*/ 231523 w 1895837"/>
              <a:gd name="connsiteY6" fmla="*/ 1389108 h 1389108"/>
              <a:gd name="connsiteX7" fmla="*/ 0 w 1895837"/>
              <a:gd name="connsiteY7" fmla="*/ 1157585 h 1389108"/>
              <a:gd name="connsiteX8" fmla="*/ 0 w 1895837"/>
              <a:gd name="connsiteY8" fmla="*/ 231523 h 138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5837" h="1389108">
                <a:moveTo>
                  <a:pt x="0" y="231523"/>
                </a:moveTo>
                <a:cubicBezTo>
                  <a:pt x="0" y="103656"/>
                  <a:pt x="103656" y="0"/>
                  <a:pt x="231523" y="0"/>
                </a:cubicBezTo>
                <a:lnTo>
                  <a:pt x="1664314" y="0"/>
                </a:lnTo>
                <a:cubicBezTo>
                  <a:pt x="1792181" y="0"/>
                  <a:pt x="1895837" y="103656"/>
                  <a:pt x="1895837" y="231523"/>
                </a:cubicBezTo>
                <a:lnTo>
                  <a:pt x="1895837" y="1157585"/>
                </a:lnTo>
                <a:cubicBezTo>
                  <a:pt x="1895837" y="1285452"/>
                  <a:pt x="1792181" y="1389108"/>
                  <a:pt x="1664314" y="1389108"/>
                </a:cubicBezTo>
                <a:lnTo>
                  <a:pt x="231523" y="1389108"/>
                </a:lnTo>
                <a:cubicBezTo>
                  <a:pt x="103656" y="1389108"/>
                  <a:pt x="0" y="1285452"/>
                  <a:pt x="0" y="1157585"/>
                </a:cubicBezTo>
                <a:lnTo>
                  <a:pt x="0" y="231523"/>
                </a:lnTo>
                <a:close/>
              </a:path>
            </a:pathLst>
          </a:custGeom>
          <a:blipFill rotWithShape="0">
            <a:blip r:embed="rId4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531" tIns="113531" rIns="113531" bIns="11353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orma libre 48"/>
          <p:cNvSpPr/>
          <p:nvPr/>
        </p:nvSpPr>
        <p:spPr>
          <a:xfrm rot="16200000">
            <a:off x="6037160" y="1888751"/>
            <a:ext cx="11113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11133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Forma libre 49"/>
          <p:cNvSpPr/>
          <p:nvPr/>
        </p:nvSpPr>
        <p:spPr>
          <a:xfrm>
            <a:off x="5156724" y="465181"/>
            <a:ext cx="1872004" cy="1368003"/>
          </a:xfrm>
          <a:custGeom>
            <a:avLst/>
            <a:gdLst>
              <a:gd name="connsiteX0" fmla="*/ 0 w 1872004"/>
              <a:gd name="connsiteY0" fmla="*/ 228005 h 1368003"/>
              <a:gd name="connsiteX1" fmla="*/ 228005 w 1872004"/>
              <a:gd name="connsiteY1" fmla="*/ 0 h 1368003"/>
              <a:gd name="connsiteX2" fmla="*/ 1643999 w 1872004"/>
              <a:gd name="connsiteY2" fmla="*/ 0 h 1368003"/>
              <a:gd name="connsiteX3" fmla="*/ 1872004 w 1872004"/>
              <a:gd name="connsiteY3" fmla="*/ 228005 h 1368003"/>
              <a:gd name="connsiteX4" fmla="*/ 1872004 w 1872004"/>
              <a:gd name="connsiteY4" fmla="*/ 1139998 h 1368003"/>
              <a:gd name="connsiteX5" fmla="*/ 1643999 w 1872004"/>
              <a:gd name="connsiteY5" fmla="*/ 1368003 h 1368003"/>
              <a:gd name="connsiteX6" fmla="*/ 228005 w 1872004"/>
              <a:gd name="connsiteY6" fmla="*/ 1368003 h 1368003"/>
              <a:gd name="connsiteX7" fmla="*/ 0 w 1872004"/>
              <a:gd name="connsiteY7" fmla="*/ 1139998 h 1368003"/>
              <a:gd name="connsiteX8" fmla="*/ 0 w 1872004"/>
              <a:gd name="connsiteY8" fmla="*/ 228005 h 136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004" h="1368003">
                <a:moveTo>
                  <a:pt x="0" y="228005"/>
                </a:moveTo>
                <a:cubicBezTo>
                  <a:pt x="0" y="102081"/>
                  <a:pt x="102081" y="0"/>
                  <a:pt x="228005" y="0"/>
                </a:cubicBezTo>
                <a:lnTo>
                  <a:pt x="1643999" y="0"/>
                </a:lnTo>
                <a:cubicBezTo>
                  <a:pt x="1769923" y="0"/>
                  <a:pt x="1872004" y="102081"/>
                  <a:pt x="1872004" y="228005"/>
                </a:cubicBezTo>
                <a:lnTo>
                  <a:pt x="1872004" y="1139998"/>
                </a:lnTo>
                <a:cubicBezTo>
                  <a:pt x="1872004" y="1265922"/>
                  <a:pt x="1769923" y="1368003"/>
                  <a:pt x="1643999" y="1368003"/>
                </a:cubicBezTo>
                <a:lnTo>
                  <a:pt x="228005" y="1368003"/>
                </a:lnTo>
                <a:cubicBezTo>
                  <a:pt x="102081" y="1368003"/>
                  <a:pt x="0" y="1265922"/>
                  <a:pt x="0" y="1139998"/>
                </a:cubicBezTo>
                <a:lnTo>
                  <a:pt x="0" y="228005"/>
                </a:lnTo>
                <a:close/>
              </a:path>
            </a:pathLst>
          </a:custGeom>
          <a:blipFill rotWithShape="0">
            <a:blip r:embed="rId5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500" tIns="112500" rIns="112500" bIns="11250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orma libre 50"/>
          <p:cNvSpPr/>
          <p:nvPr/>
        </p:nvSpPr>
        <p:spPr>
          <a:xfrm rot="20645553">
            <a:off x="6807175" y="2239368"/>
            <a:ext cx="29006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90067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Forma libre 51"/>
          <p:cNvSpPr/>
          <p:nvPr/>
        </p:nvSpPr>
        <p:spPr>
          <a:xfrm>
            <a:off x="7091689" y="1248856"/>
            <a:ext cx="1872004" cy="1368003"/>
          </a:xfrm>
          <a:custGeom>
            <a:avLst/>
            <a:gdLst>
              <a:gd name="connsiteX0" fmla="*/ 0 w 1872004"/>
              <a:gd name="connsiteY0" fmla="*/ 228005 h 1368003"/>
              <a:gd name="connsiteX1" fmla="*/ 228005 w 1872004"/>
              <a:gd name="connsiteY1" fmla="*/ 0 h 1368003"/>
              <a:gd name="connsiteX2" fmla="*/ 1643999 w 1872004"/>
              <a:gd name="connsiteY2" fmla="*/ 0 h 1368003"/>
              <a:gd name="connsiteX3" fmla="*/ 1872004 w 1872004"/>
              <a:gd name="connsiteY3" fmla="*/ 228005 h 1368003"/>
              <a:gd name="connsiteX4" fmla="*/ 1872004 w 1872004"/>
              <a:gd name="connsiteY4" fmla="*/ 1139998 h 1368003"/>
              <a:gd name="connsiteX5" fmla="*/ 1643999 w 1872004"/>
              <a:gd name="connsiteY5" fmla="*/ 1368003 h 1368003"/>
              <a:gd name="connsiteX6" fmla="*/ 228005 w 1872004"/>
              <a:gd name="connsiteY6" fmla="*/ 1368003 h 1368003"/>
              <a:gd name="connsiteX7" fmla="*/ 0 w 1872004"/>
              <a:gd name="connsiteY7" fmla="*/ 1139998 h 1368003"/>
              <a:gd name="connsiteX8" fmla="*/ 0 w 1872004"/>
              <a:gd name="connsiteY8" fmla="*/ 228005 h 136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004" h="1368003">
                <a:moveTo>
                  <a:pt x="0" y="228005"/>
                </a:moveTo>
                <a:cubicBezTo>
                  <a:pt x="0" y="102081"/>
                  <a:pt x="102081" y="0"/>
                  <a:pt x="228005" y="0"/>
                </a:cubicBezTo>
                <a:lnTo>
                  <a:pt x="1643999" y="0"/>
                </a:lnTo>
                <a:cubicBezTo>
                  <a:pt x="1769923" y="0"/>
                  <a:pt x="1872004" y="102081"/>
                  <a:pt x="1872004" y="228005"/>
                </a:cubicBezTo>
                <a:lnTo>
                  <a:pt x="1872004" y="1139998"/>
                </a:lnTo>
                <a:cubicBezTo>
                  <a:pt x="1872004" y="1265922"/>
                  <a:pt x="1769923" y="1368003"/>
                  <a:pt x="1643999" y="1368003"/>
                </a:cubicBezTo>
                <a:lnTo>
                  <a:pt x="228005" y="1368003"/>
                </a:lnTo>
                <a:cubicBezTo>
                  <a:pt x="102081" y="1368003"/>
                  <a:pt x="0" y="1265922"/>
                  <a:pt x="0" y="1139998"/>
                </a:cubicBezTo>
                <a:lnTo>
                  <a:pt x="0" y="228005"/>
                </a:lnTo>
                <a:close/>
              </a:path>
            </a:pathLst>
          </a:custGeom>
          <a:blipFill rotWithShape="0">
            <a:blip r:embed="rId6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500" tIns="112500" rIns="112500" bIns="11250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orma libre 52"/>
          <p:cNvSpPr/>
          <p:nvPr/>
        </p:nvSpPr>
        <p:spPr>
          <a:xfrm>
            <a:off x="8130075" y="2728086"/>
            <a:ext cx="1440003" cy="1080002"/>
          </a:xfrm>
          <a:custGeom>
            <a:avLst/>
            <a:gdLst>
              <a:gd name="connsiteX0" fmla="*/ 0 w 1440003"/>
              <a:gd name="connsiteY0" fmla="*/ 180004 h 1080002"/>
              <a:gd name="connsiteX1" fmla="*/ 180004 w 1440003"/>
              <a:gd name="connsiteY1" fmla="*/ 0 h 1080002"/>
              <a:gd name="connsiteX2" fmla="*/ 1259999 w 1440003"/>
              <a:gd name="connsiteY2" fmla="*/ 0 h 1080002"/>
              <a:gd name="connsiteX3" fmla="*/ 1440003 w 1440003"/>
              <a:gd name="connsiteY3" fmla="*/ 180004 h 1080002"/>
              <a:gd name="connsiteX4" fmla="*/ 1440003 w 1440003"/>
              <a:gd name="connsiteY4" fmla="*/ 899998 h 1080002"/>
              <a:gd name="connsiteX5" fmla="*/ 1259999 w 1440003"/>
              <a:gd name="connsiteY5" fmla="*/ 1080002 h 1080002"/>
              <a:gd name="connsiteX6" fmla="*/ 180004 w 1440003"/>
              <a:gd name="connsiteY6" fmla="*/ 1080002 h 1080002"/>
              <a:gd name="connsiteX7" fmla="*/ 0 w 1440003"/>
              <a:gd name="connsiteY7" fmla="*/ 899998 h 1080002"/>
              <a:gd name="connsiteX8" fmla="*/ 0 w 1440003"/>
              <a:gd name="connsiteY8" fmla="*/ 180004 h 108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003" h="1080002">
                <a:moveTo>
                  <a:pt x="0" y="180004"/>
                </a:moveTo>
                <a:cubicBezTo>
                  <a:pt x="0" y="80591"/>
                  <a:pt x="80591" y="0"/>
                  <a:pt x="180004" y="0"/>
                </a:cubicBezTo>
                <a:lnTo>
                  <a:pt x="1259999" y="0"/>
                </a:lnTo>
                <a:cubicBezTo>
                  <a:pt x="1359412" y="0"/>
                  <a:pt x="1440003" y="80591"/>
                  <a:pt x="1440003" y="180004"/>
                </a:cubicBezTo>
                <a:lnTo>
                  <a:pt x="1440003" y="899998"/>
                </a:lnTo>
                <a:cubicBezTo>
                  <a:pt x="1440003" y="999411"/>
                  <a:pt x="1359412" y="1080002"/>
                  <a:pt x="1259999" y="1080002"/>
                </a:cubicBezTo>
                <a:lnTo>
                  <a:pt x="180004" y="1080002"/>
                </a:lnTo>
                <a:cubicBezTo>
                  <a:pt x="80591" y="1080002"/>
                  <a:pt x="0" y="999411"/>
                  <a:pt x="0" y="899998"/>
                </a:cubicBezTo>
                <a:lnTo>
                  <a:pt x="0" y="18000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441" tIns="98441" rIns="98441" bIns="9844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IgY abundantes</a:t>
            </a: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orma libre 53"/>
          <p:cNvSpPr/>
          <p:nvPr/>
        </p:nvSpPr>
        <p:spPr>
          <a:xfrm rot="19570125">
            <a:off x="9561438" y="2757106"/>
            <a:ext cx="10206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02069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Forma libre 54"/>
          <p:cNvSpPr/>
          <p:nvPr/>
        </p:nvSpPr>
        <p:spPr>
          <a:xfrm>
            <a:off x="9654867" y="1555816"/>
            <a:ext cx="1742951" cy="1177572"/>
          </a:xfrm>
          <a:custGeom>
            <a:avLst/>
            <a:gdLst>
              <a:gd name="connsiteX0" fmla="*/ 0 w 1742951"/>
              <a:gd name="connsiteY0" fmla="*/ 196266 h 1177572"/>
              <a:gd name="connsiteX1" fmla="*/ 196266 w 1742951"/>
              <a:gd name="connsiteY1" fmla="*/ 0 h 1177572"/>
              <a:gd name="connsiteX2" fmla="*/ 1546685 w 1742951"/>
              <a:gd name="connsiteY2" fmla="*/ 0 h 1177572"/>
              <a:gd name="connsiteX3" fmla="*/ 1742951 w 1742951"/>
              <a:gd name="connsiteY3" fmla="*/ 196266 h 1177572"/>
              <a:gd name="connsiteX4" fmla="*/ 1742951 w 1742951"/>
              <a:gd name="connsiteY4" fmla="*/ 981306 h 1177572"/>
              <a:gd name="connsiteX5" fmla="*/ 1546685 w 1742951"/>
              <a:gd name="connsiteY5" fmla="*/ 1177572 h 1177572"/>
              <a:gd name="connsiteX6" fmla="*/ 196266 w 1742951"/>
              <a:gd name="connsiteY6" fmla="*/ 1177572 h 1177572"/>
              <a:gd name="connsiteX7" fmla="*/ 0 w 1742951"/>
              <a:gd name="connsiteY7" fmla="*/ 981306 h 1177572"/>
              <a:gd name="connsiteX8" fmla="*/ 0 w 1742951"/>
              <a:gd name="connsiteY8" fmla="*/ 196266 h 117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2951" h="1177572">
                <a:moveTo>
                  <a:pt x="0" y="196266"/>
                </a:moveTo>
                <a:cubicBezTo>
                  <a:pt x="0" y="87871"/>
                  <a:pt x="87871" y="0"/>
                  <a:pt x="196266" y="0"/>
                </a:cubicBezTo>
                <a:lnTo>
                  <a:pt x="1546685" y="0"/>
                </a:lnTo>
                <a:cubicBezTo>
                  <a:pt x="1655080" y="0"/>
                  <a:pt x="1742951" y="87871"/>
                  <a:pt x="1742951" y="196266"/>
                </a:cubicBezTo>
                <a:lnTo>
                  <a:pt x="1742951" y="981306"/>
                </a:lnTo>
                <a:cubicBezTo>
                  <a:pt x="1742951" y="1089701"/>
                  <a:pt x="1655080" y="1177572"/>
                  <a:pt x="1546685" y="1177572"/>
                </a:cubicBezTo>
                <a:lnTo>
                  <a:pt x="196266" y="1177572"/>
                </a:lnTo>
                <a:cubicBezTo>
                  <a:pt x="87871" y="1177572"/>
                  <a:pt x="0" y="1089701"/>
                  <a:pt x="0" y="981306"/>
                </a:cubicBezTo>
                <a:lnTo>
                  <a:pt x="0" y="196266"/>
                </a:lnTo>
                <a:close/>
              </a:path>
            </a:pathLst>
          </a:custGeom>
          <a:blipFill rotWithShape="0">
            <a:blip r:embed="rId7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204" tIns="103204" rIns="103204" bIns="10320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orma libre 55"/>
          <p:cNvSpPr/>
          <p:nvPr/>
        </p:nvSpPr>
        <p:spPr>
          <a:xfrm rot="1890627">
            <a:off x="9560765" y="3742500"/>
            <a:ext cx="126332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26332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" name="Forma libre 56"/>
          <p:cNvSpPr/>
          <p:nvPr/>
        </p:nvSpPr>
        <p:spPr>
          <a:xfrm>
            <a:off x="9677783" y="3707116"/>
            <a:ext cx="1697085" cy="1177198"/>
          </a:xfrm>
          <a:custGeom>
            <a:avLst/>
            <a:gdLst>
              <a:gd name="connsiteX0" fmla="*/ 0 w 1697085"/>
              <a:gd name="connsiteY0" fmla="*/ 196204 h 1177198"/>
              <a:gd name="connsiteX1" fmla="*/ 196204 w 1697085"/>
              <a:gd name="connsiteY1" fmla="*/ 0 h 1177198"/>
              <a:gd name="connsiteX2" fmla="*/ 1500881 w 1697085"/>
              <a:gd name="connsiteY2" fmla="*/ 0 h 1177198"/>
              <a:gd name="connsiteX3" fmla="*/ 1697085 w 1697085"/>
              <a:gd name="connsiteY3" fmla="*/ 196204 h 1177198"/>
              <a:gd name="connsiteX4" fmla="*/ 1697085 w 1697085"/>
              <a:gd name="connsiteY4" fmla="*/ 980994 h 1177198"/>
              <a:gd name="connsiteX5" fmla="*/ 1500881 w 1697085"/>
              <a:gd name="connsiteY5" fmla="*/ 1177198 h 1177198"/>
              <a:gd name="connsiteX6" fmla="*/ 196204 w 1697085"/>
              <a:gd name="connsiteY6" fmla="*/ 1177198 h 1177198"/>
              <a:gd name="connsiteX7" fmla="*/ 0 w 1697085"/>
              <a:gd name="connsiteY7" fmla="*/ 980994 h 1177198"/>
              <a:gd name="connsiteX8" fmla="*/ 0 w 1697085"/>
              <a:gd name="connsiteY8" fmla="*/ 196204 h 117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7085" h="1177198">
                <a:moveTo>
                  <a:pt x="0" y="196204"/>
                </a:moveTo>
                <a:cubicBezTo>
                  <a:pt x="0" y="87844"/>
                  <a:pt x="87844" y="0"/>
                  <a:pt x="196204" y="0"/>
                </a:cubicBezTo>
                <a:lnTo>
                  <a:pt x="1500881" y="0"/>
                </a:lnTo>
                <a:cubicBezTo>
                  <a:pt x="1609241" y="0"/>
                  <a:pt x="1697085" y="87844"/>
                  <a:pt x="1697085" y="196204"/>
                </a:cubicBezTo>
                <a:lnTo>
                  <a:pt x="1697085" y="980994"/>
                </a:lnTo>
                <a:cubicBezTo>
                  <a:pt x="1697085" y="1089354"/>
                  <a:pt x="1609241" y="1177198"/>
                  <a:pt x="1500881" y="1177198"/>
                </a:cubicBezTo>
                <a:lnTo>
                  <a:pt x="196204" y="1177198"/>
                </a:lnTo>
                <a:cubicBezTo>
                  <a:pt x="87844" y="1177198"/>
                  <a:pt x="0" y="1089354"/>
                  <a:pt x="0" y="980994"/>
                </a:cubicBezTo>
                <a:lnTo>
                  <a:pt x="0" y="19620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186" tIns="103186" rIns="103186" bIns="10318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Mayor concentración</a:t>
            </a: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orma libre 57"/>
          <p:cNvSpPr/>
          <p:nvPr/>
        </p:nvSpPr>
        <p:spPr>
          <a:xfrm>
            <a:off x="5405415" y="3855730"/>
            <a:ext cx="1440003" cy="1080002"/>
          </a:xfrm>
          <a:custGeom>
            <a:avLst/>
            <a:gdLst>
              <a:gd name="connsiteX0" fmla="*/ 0 w 1440003"/>
              <a:gd name="connsiteY0" fmla="*/ 180004 h 1080002"/>
              <a:gd name="connsiteX1" fmla="*/ 180004 w 1440003"/>
              <a:gd name="connsiteY1" fmla="*/ 0 h 1080002"/>
              <a:gd name="connsiteX2" fmla="*/ 1259999 w 1440003"/>
              <a:gd name="connsiteY2" fmla="*/ 0 h 1080002"/>
              <a:gd name="connsiteX3" fmla="*/ 1440003 w 1440003"/>
              <a:gd name="connsiteY3" fmla="*/ 180004 h 1080002"/>
              <a:gd name="connsiteX4" fmla="*/ 1440003 w 1440003"/>
              <a:gd name="connsiteY4" fmla="*/ 899998 h 1080002"/>
              <a:gd name="connsiteX5" fmla="*/ 1259999 w 1440003"/>
              <a:gd name="connsiteY5" fmla="*/ 1080002 h 1080002"/>
              <a:gd name="connsiteX6" fmla="*/ 180004 w 1440003"/>
              <a:gd name="connsiteY6" fmla="*/ 1080002 h 1080002"/>
              <a:gd name="connsiteX7" fmla="*/ 0 w 1440003"/>
              <a:gd name="connsiteY7" fmla="*/ 899998 h 1080002"/>
              <a:gd name="connsiteX8" fmla="*/ 0 w 1440003"/>
              <a:gd name="connsiteY8" fmla="*/ 180004 h 108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003" h="1080002">
                <a:moveTo>
                  <a:pt x="0" y="180004"/>
                </a:moveTo>
                <a:cubicBezTo>
                  <a:pt x="0" y="80591"/>
                  <a:pt x="80591" y="0"/>
                  <a:pt x="180004" y="0"/>
                </a:cubicBezTo>
                <a:lnTo>
                  <a:pt x="1259999" y="0"/>
                </a:lnTo>
                <a:cubicBezTo>
                  <a:pt x="1359412" y="0"/>
                  <a:pt x="1440003" y="80591"/>
                  <a:pt x="1440003" y="180004"/>
                </a:cubicBezTo>
                <a:lnTo>
                  <a:pt x="1440003" y="899998"/>
                </a:lnTo>
                <a:cubicBezTo>
                  <a:pt x="1440003" y="999411"/>
                  <a:pt x="1359412" y="1080002"/>
                  <a:pt x="1259999" y="1080002"/>
                </a:cubicBezTo>
                <a:lnTo>
                  <a:pt x="180004" y="1080002"/>
                </a:lnTo>
                <a:cubicBezTo>
                  <a:pt x="80591" y="1080002"/>
                  <a:pt x="0" y="999411"/>
                  <a:pt x="0" y="899998"/>
                </a:cubicBezTo>
                <a:lnTo>
                  <a:pt x="0" y="18000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441" tIns="98441" rIns="98441" bIns="9844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Protocolos menos invasivos y estresantes</a:t>
            </a: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orma libre 58"/>
          <p:cNvSpPr/>
          <p:nvPr/>
        </p:nvSpPr>
        <p:spPr>
          <a:xfrm rot="1104423">
            <a:off x="6840515" y="4665607"/>
            <a:ext cx="19168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91689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0" name="Forma libre 59"/>
          <p:cNvSpPr/>
          <p:nvPr/>
        </p:nvSpPr>
        <p:spPr>
          <a:xfrm>
            <a:off x="7027301" y="4323363"/>
            <a:ext cx="1871996" cy="1368003"/>
          </a:xfrm>
          <a:custGeom>
            <a:avLst/>
            <a:gdLst>
              <a:gd name="connsiteX0" fmla="*/ 0 w 1871996"/>
              <a:gd name="connsiteY0" fmla="*/ 228005 h 1368003"/>
              <a:gd name="connsiteX1" fmla="*/ 228005 w 1871996"/>
              <a:gd name="connsiteY1" fmla="*/ 0 h 1368003"/>
              <a:gd name="connsiteX2" fmla="*/ 1643991 w 1871996"/>
              <a:gd name="connsiteY2" fmla="*/ 0 h 1368003"/>
              <a:gd name="connsiteX3" fmla="*/ 1871996 w 1871996"/>
              <a:gd name="connsiteY3" fmla="*/ 228005 h 1368003"/>
              <a:gd name="connsiteX4" fmla="*/ 1871996 w 1871996"/>
              <a:gd name="connsiteY4" fmla="*/ 1139998 h 1368003"/>
              <a:gd name="connsiteX5" fmla="*/ 1643991 w 1871996"/>
              <a:gd name="connsiteY5" fmla="*/ 1368003 h 1368003"/>
              <a:gd name="connsiteX6" fmla="*/ 228005 w 1871996"/>
              <a:gd name="connsiteY6" fmla="*/ 1368003 h 1368003"/>
              <a:gd name="connsiteX7" fmla="*/ 0 w 1871996"/>
              <a:gd name="connsiteY7" fmla="*/ 1139998 h 1368003"/>
              <a:gd name="connsiteX8" fmla="*/ 0 w 1871996"/>
              <a:gd name="connsiteY8" fmla="*/ 228005 h 136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1996" h="1368003">
                <a:moveTo>
                  <a:pt x="0" y="228005"/>
                </a:moveTo>
                <a:cubicBezTo>
                  <a:pt x="0" y="102081"/>
                  <a:pt x="102081" y="0"/>
                  <a:pt x="228005" y="0"/>
                </a:cubicBezTo>
                <a:lnTo>
                  <a:pt x="1643991" y="0"/>
                </a:lnTo>
                <a:cubicBezTo>
                  <a:pt x="1769915" y="0"/>
                  <a:pt x="1871996" y="102081"/>
                  <a:pt x="1871996" y="228005"/>
                </a:cubicBezTo>
                <a:lnTo>
                  <a:pt x="1871996" y="1139998"/>
                </a:lnTo>
                <a:cubicBezTo>
                  <a:pt x="1871996" y="1265922"/>
                  <a:pt x="1769915" y="1368003"/>
                  <a:pt x="1643991" y="1368003"/>
                </a:cubicBezTo>
                <a:lnTo>
                  <a:pt x="228005" y="1368003"/>
                </a:lnTo>
                <a:cubicBezTo>
                  <a:pt x="102081" y="1368003"/>
                  <a:pt x="0" y="1265922"/>
                  <a:pt x="0" y="1139998"/>
                </a:cubicBezTo>
                <a:lnTo>
                  <a:pt x="0" y="228005"/>
                </a:lnTo>
                <a:close/>
              </a:path>
            </a:pathLst>
          </a:custGeom>
          <a:blipFill rotWithShape="0">
            <a:blip r:embed="rId8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500" tIns="112500" rIns="112500" bIns="11250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orma libre 60"/>
          <p:cNvSpPr/>
          <p:nvPr/>
        </p:nvSpPr>
        <p:spPr>
          <a:xfrm rot="5588465">
            <a:off x="6046328" y="4982548"/>
            <a:ext cx="93771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3771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2" name="Forma libre 61"/>
          <p:cNvSpPr/>
          <p:nvPr/>
        </p:nvSpPr>
        <p:spPr>
          <a:xfrm>
            <a:off x="5341009" y="5029363"/>
            <a:ext cx="1440003" cy="1080002"/>
          </a:xfrm>
          <a:custGeom>
            <a:avLst/>
            <a:gdLst>
              <a:gd name="connsiteX0" fmla="*/ 0 w 1440003"/>
              <a:gd name="connsiteY0" fmla="*/ 180004 h 1080002"/>
              <a:gd name="connsiteX1" fmla="*/ 180004 w 1440003"/>
              <a:gd name="connsiteY1" fmla="*/ 0 h 1080002"/>
              <a:gd name="connsiteX2" fmla="*/ 1259999 w 1440003"/>
              <a:gd name="connsiteY2" fmla="*/ 0 h 1080002"/>
              <a:gd name="connsiteX3" fmla="*/ 1440003 w 1440003"/>
              <a:gd name="connsiteY3" fmla="*/ 180004 h 1080002"/>
              <a:gd name="connsiteX4" fmla="*/ 1440003 w 1440003"/>
              <a:gd name="connsiteY4" fmla="*/ 899998 h 1080002"/>
              <a:gd name="connsiteX5" fmla="*/ 1259999 w 1440003"/>
              <a:gd name="connsiteY5" fmla="*/ 1080002 h 1080002"/>
              <a:gd name="connsiteX6" fmla="*/ 180004 w 1440003"/>
              <a:gd name="connsiteY6" fmla="*/ 1080002 h 1080002"/>
              <a:gd name="connsiteX7" fmla="*/ 0 w 1440003"/>
              <a:gd name="connsiteY7" fmla="*/ 899998 h 1080002"/>
              <a:gd name="connsiteX8" fmla="*/ 0 w 1440003"/>
              <a:gd name="connsiteY8" fmla="*/ 180004 h 108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003" h="1080002">
                <a:moveTo>
                  <a:pt x="0" y="180004"/>
                </a:moveTo>
                <a:cubicBezTo>
                  <a:pt x="0" y="80591"/>
                  <a:pt x="80591" y="0"/>
                  <a:pt x="180004" y="0"/>
                </a:cubicBezTo>
                <a:lnTo>
                  <a:pt x="1259999" y="0"/>
                </a:lnTo>
                <a:cubicBezTo>
                  <a:pt x="1359412" y="0"/>
                  <a:pt x="1440003" y="80591"/>
                  <a:pt x="1440003" y="180004"/>
                </a:cubicBezTo>
                <a:lnTo>
                  <a:pt x="1440003" y="899998"/>
                </a:lnTo>
                <a:cubicBezTo>
                  <a:pt x="1440003" y="999411"/>
                  <a:pt x="1359412" y="1080002"/>
                  <a:pt x="1259999" y="1080002"/>
                </a:cubicBezTo>
                <a:lnTo>
                  <a:pt x="180004" y="1080002"/>
                </a:lnTo>
                <a:cubicBezTo>
                  <a:pt x="80591" y="1080002"/>
                  <a:pt x="0" y="999411"/>
                  <a:pt x="0" y="899998"/>
                </a:cubicBezTo>
                <a:lnTo>
                  <a:pt x="0" y="18000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441" tIns="98441" rIns="98441" bIns="9844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 sacrificios</a:t>
            </a: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orma libre 62"/>
          <p:cNvSpPr/>
          <p:nvPr/>
        </p:nvSpPr>
        <p:spPr>
          <a:xfrm rot="9739376">
            <a:off x="5135767" y="4667125"/>
            <a:ext cx="27616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76167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Forma libre 63"/>
          <p:cNvSpPr/>
          <p:nvPr/>
        </p:nvSpPr>
        <p:spPr>
          <a:xfrm>
            <a:off x="3270282" y="4323357"/>
            <a:ext cx="1872004" cy="1368003"/>
          </a:xfrm>
          <a:custGeom>
            <a:avLst/>
            <a:gdLst>
              <a:gd name="connsiteX0" fmla="*/ 0 w 1872004"/>
              <a:gd name="connsiteY0" fmla="*/ 228005 h 1368003"/>
              <a:gd name="connsiteX1" fmla="*/ 228005 w 1872004"/>
              <a:gd name="connsiteY1" fmla="*/ 0 h 1368003"/>
              <a:gd name="connsiteX2" fmla="*/ 1643999 w 1872004"/>
              <a:gd name="connsiteY2" fmla="*/ 0 h 1368003"/>
              <a:gd name="connsiteX3" fmla="*/ 1872004 w 1872004"/>
              <a:gd name="connsiteY3" fmla="*/ 228005 h 1368003"/>
              <a:gd name="connsiteX4" fmla="*/ 1872004 w 1872004"/>
              <a:gd name="connsiteY4" fmla="*/ 1139998 h 1368003"/>
              <a:gd name="connsiteX5" fmla="*/ 1643999 w 1872004"/>
              <a:gd name="connsiteY5" fmla="*/ 1368003 h 1368003"/>
              <a:gd name="connsiteX6" fmla="*/ 228005 w 1872004"/>
              <a:gd name="connsiteY6" fmla="*/ 1368003 h 1368003"/>
              <a:gd name="connsiteX7" fmla="*/ 0 w 1872004"/>
              <a:gd name="connsiteY7" fmla="*/ 1139998 h 1368003"/>
              <a:gd name="connsiteX8" fmla="*/ 0 w 1872004"/>
              <a:gd name="connsiteY8" fmla="*/ 228005 h 136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004" h="1368003">
                <a:moveTo>
                  <a:pt x="0" y="228005"/>
                </a:moveTo>
                <a:cubicBezTo>
                  <a:pt x="0" y="102081"/>
                  <a:pt x="102081" y="0"/>
                  <a:pt x="228005" y="0"/>
                </a:cubicBezTo>
                <a:lnTo>
                  <a:pt x="1643999" y="0"/>
                </a:lnTo>
                <a:cubicBezTo>
                  <a:pt x="1769923" y="0"/>
                  <a:pt x="1872004" y="102081"/>
                  <a:pt x="1872004" y="228005"/>
                </a:cubicBezTo>
                <a:lnTo>
                  <a:pt x="1872004" y="1139998"/>
                </a:lnTo>
                <a:cubicBezTo>
                  <a:pt x="1872004" y="1265922"/>
                  <a:pt x="1769923" y="1368003"/>
                  <a:pt x="1643999" y="1368003"/>
                </a:cubicBezTo>
                <a:lnTo>
                  <a:pt x="228005" y="1368003"/>
                </a:lnTo>
                <a:cubicBezTo>
                  <a:pt x="102081" y="1368003"/>
                  <a:pt x="0" y="1265922"/>
                  <a:pt x="0" y="1139998"/>
                </a:cubicBezTo>
                <a:lnTo>
                  <a:pt x="0" y="228005"/>
                </a:lnTo>
                <a:close/>
              </a:path>
            </a:pathLst>
          </a:custGeom>
          <a:blipFill rotWithShape="0">
            <a:blip r:embed="rId9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500" tIns="112500" rIns="112500" bIns="11250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orma libre 64"/>
          <p:cNvSpPr/>
          <p:nvPr/>
        </p:nvSpPr>
        <p:spPr>
          <a:xfrm>
            <a:off x="2557673" y="2759628"/>
            <a:ext cx="1584864" cy="1080002"/>
          </a:xfrm>
          <a:custGeom>
            <a:avLst/>
            <a:gdLst>
              <a:gd name="connsiteX0" fmla="*/ 0 w 1584864"/>
              <a:gd name="connsiteY0" fmla="*/ 180004 h 1080002"/>
              <a:gd name="connsiteX1" fmla="*/ 180004 w 1584864"/>
              <a:gd name="connsiteY1" fmla="*/ 0 h 1080002"/>
              <a:gd name="connsiteX2" fmla="*/ 1404860 w 1584864"/>
              <a:gd name="connsiteY2" fmla="*/ 0 h 1080002"/>
              <a:gd name="connsiteX3" fmla="*/ 1584864 w 1584864"/>
              <a:gd name="connsiteY3" fmla="*/ 180004 h 1080002"/>
              <a:gd name="connsiteX4" fmla="*/ 1584864 w 1584864"/>
              <a:gd name="connsiteY4" fmla="*/ 899998 h 1080002"/>
              <a:gd name="connsiteX5" fmla="*/ 1404860 w 1584864"/>
              <a:gd name="connsiteY5" fmla="*/ 1080002 h 1080002"/>
              <a:gd name="connsiteX6" fmla="*/ 180004 w 1584864"/>
              <a:gd name="connsiteY6" fmla="*/ 1080002 h 1080002"/>
              <a:gd name="connsiteX7" fmla="*/ 0 w 1584864"/>
              <a:gd name="connsiteY7" fmla="*/ 899998 h 1080002"/>
              <a:gd name="connsiteX8" fmla="*/ 0 w 1584864"/>
              <a:gd name="connsiteY8" fmla="*/ 180004 h 108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64" h="1080002">
                <a:moveTo>
                  <a:pt x="0" y="180004"/>
                </a:moveTo>
                <a:cubicBezTo>
                  <a:pt x="0" y="80591"/>
                  <a:pt x="80591" y="0"/>
                  <a:pt x="180004" y="0"/>
                </a:cubicBezTo>
                <a:lnTo>
                  <a:pt x="1404860" y="0"/>
                </a:lnTo>
                <a:cubicBezTo>
                  <a:pt x="1504273" y="0"/>
                  <a:pt x="1584864" y="80591"/>
                  <a:pt x="1584864" y="180004"/>
                </a:cubicBezTo>
                <a:lnTo>
                  <a:pt x="1584864" y="899998"/>
                </a:lnTo>
                <a:cubicBezTo>
                  <a:pt x="1584864" y="999411"/>
                  <a:pt x="1504273" y="1080002"/>
                  <a:pt x="1404860" y="1080002"/>
                </a:cubicBezTo>
                <a:lnTo>
                  <a:pt x="180004" y="1080002"/>
                </a:lnTo>
                <a:cubicBezTo>
                  <a:pt x="80591" y="1080002"/>
                  <a:pt x="0" y="999411"/>
                  <a:pt x="0" y="899998"/>
                </a:cubicBezTo>
                <a:lnTo>
                  <a:pt x="0" y="18000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441" tIns="98441" rIns="98441" bIns="9844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Distancia Filogenética</a:t>
            </a: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orma libre 65"/>
          <p:cNvSpPr/>
          <p:nvPr/>
        </p:nvSpPr>
        <p:spPr>
          <a:xfrm rot="9272033">
            <a:off x="2200753" y="3757677"/>
            <a:ext cx="37514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75144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Forma libre 66"/>
          <p:cNvSpPr/>
          <p:nvPr/>
        </p:nvSpPr>
        <p:spPr>
          <a:xfrm>
            <a:off x="293055" y="3619794"/>
            <a:ext cx="1925922" cy="1354289"/>
          </a:xfrm>
          <a:custGeom>
            <a:avLst/>
            <a:gdLst>
              <a:gd name="connsiteX0" fmla="*/ 0 w 1925922"/>
              <a:gd name="connsiteY0" fmla="*/ 225719 h 1354289"/>
              <a:gd name="connsiteX1" fmla="*/ 225719 w 1925922"/>
              <a:gd name="connsiteY1" fmla="*/ 0 h 1354289"/>
              <a:gd name="connsiteX2" fmla="*/ 1700203 w 1925922"/>
              <a:gd name="connsiteY2" fmla="*/ 0 h 1354289"/>
              <a:gd name="connsiteX3" fmla="*/ 1925922 w 1925922"/>
              <a:gd name="connsiteY3" fmla="*/ 225719 h 1354289"/>
              <a:gd name="connsiteX4" fmla="*/ 1925922 w 1925922"/>
              <a:gd name="connsiteY4" fmla="*/ 1128570 h 1354289"/>
              <a:gd name="connsiteX5" fmla="*/ 1700203 w 1925922"/>
              <a:gd name="connsiteY5" fmla="*/ 1354289 h 1354289"/>
              <a:gd name="connsiteX6" fmla="*/ 225719 w 1925922"/>
              <a:gd name="connsiteY6" fmla="*/ 1354289 h 1354289"/>
              <a:gd name="connsiteX7" fmla="*/ 0 w 1925922"/>
              <a:gd name="connsiteY7" fmla="*/ 1128570 h 1354289"/>
              <a:gd name="connsiteX8" fmla="*/ 0 w 1925922"/>
              <a:gd name="connsiteY8" fmla="*/ 225719 h 135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922" h="1354289">
                <a:moveTo>
                  <a:pt x="0" y="225719"/>
                </a:moveTo>
                <a:cubicBezTo>
                  <a:pt x="0" y="101058"/>
                  <a:pt x="101058" y="0"/>
                  <a:pt x="225719" y="0"/>
                </a:cubicBezTo>
                <a:lnTo>
                  <a:pt x="1700203" y="0"/>
                </a:lnTo>
                <a:cubicBezTo>
                  <a:pt x="1824864" y="0"/>
                  <a:pt x="1925922" y="101058"/>
                  <a:pt x="1925922" y="225719"/>
                </a:cubicBezTo>
                <a:lnTo>
                  <a:pt x="1925922" y="1128570"/>
                </a:lnTo>
                <a:cubicBezTo>
                  <a:pt x="1925922" y="1253231"/>
                  <a:pt x="1824864" y="1354289"/>
                  <a:pt x="1700203" y="1354289"/>
                </a:cubicBezTo>
                <a:lnTo>
                  <a:pt x="225719" y="1354289"/>
                </a:lnTo>
                <a:cubicBezTo>
                  <a:pt x="101058" y="1354289"/>
                  <a:pt x="0" y="1253231"/>
                  <a:pt x="0" y="1128570"/>
                </a:cubicBezTo>
                <a:lnTo>
                  <a:pt x="0" y="225719"/>
                </a:lnTo>
                <a:close/>
              </a:path>
            </a:pathLst>
          </a:custGeom>
          <a:blipFill rotWithShape="0">
            <a:blip r:embed="rId10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1831" tIns="111831" rIns="111831" bIns="11183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orma libre 67"/>
          <p:cNvSpPr/>
          <p:nvPr/>
        </p:nvSpPr>
        <p:spPr>
          <a:xfrm rot="12173027">
            <a:off x="2263600" y="2905637"/>
            <a:ext cx="30612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06120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9" name="Forma libre 68"/>
          <p:cNvSpPr/>
          <p:nvPr/>
        </p:nvSpPr>
        <p:spPr>
          <a:xfrm>
            <a:off x="293053" y="1767200"/>
            <a:ext cx="1982593" cy="1321016"/>
          </a:xfrm>
          <a:custGeom>
            <a:avLst/>
            <a:gdLst>
              <a:gd name="connsiteX0" fmla="*/ 0 w 1982593"/>
              <a:gd name="connsiteY0" fmla="*/ 220174 h 1321016"/>
              <a:gd name="connsiteX1" fmla="*/ 220174 w 1982593"/>
              <a:gd name="connsiteY1" fmla="*/ 0 h 1321016"/>
              <a:gd name="connsiteX2" fmla="*/ 1762419 w 1982593"/>
              <a:gd name="connsiteY2" fmla="*/ 0 h 1321016"/>
              <a:gd name="connsiteX3" fmla="*/ 1982593 w 1982593"/>
              <a:gd name="connsiteY3" fmla="*/ 220174 h 1321016"/>
              <a:gd name="connsiteX4" fmla="*/ 1982593 w 1982593"/>
              <a:gd name="connsiteY4" fmla="*/ 1100842 h 1321016"/>
              <a:gd name="connsiteX5" fmla="*/ 1762419 w 1982593"/>
              <a:gd name="connsiteY5" fmla="*/ 1321016 h 1321016"/>
              <a:gd name="connsiteX6" fmla="*/ 220174 w 1982593"/>
              <a:gd name="connsiteY6" fmla="*/ 1321016 h 1321016"/>
              <a:gd name="connsiteX7" fmla="*/ 0 w 1982593"/>
              <a:gd name="connsiteY7" fmla="*/ 1100842 h 1321016"/>
              <a:gd name="connsiteX8" fmla="*/ 0 w 1982593"/>
              <a:gd name="connsiteY8" fmla="*/ 220174 h 132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2593" h="1321016">
                <a:moveTo>
                  <a:pt x="0" y="220174"/>
                </a:moveTo>
                <a:cubicBezTo>
                  <a:pt x="0" y="98575"/>
                  <a:pt x="98575" y="0"/>
                  <a:pt x="220174" y="0"/>
                </a:cubicBezTo>
                <a:lnTo>
                  <a:pt x="1762419" y="0"/>
                </a:lnTo>
                <a:cubicBezTo>
                  <a:pt x="1884018" y="0"/>
                  <a:pt x="1982593" y="98575"/>
                  <a:pt x="1982593" y="220174"/>
                </a:cubicBezTo>
                <a:lnTo>
                  <a:pt x="1982593" y="1100842"/>
                </a:lnTo>
                <a:cubicBezTo>
                  <a:pt x="1982593" y="1222441"/>
                  <a:pt x="1884018" y="1321016"/>
                  <a:pt x="1762419" y="1321016"/>
                </a:cubicBezTo>
                <a:lnTo>
                  <a:pt x="220174" y="1321016"/>
                </a:lnTo>
                <a:cubicBezTo>
                  <a:pt x="98575" y="1321016"/>
                  <a:pt x="0" y="1222441"/>
                  <a:pt x="0" y="1100842"/>
                </a:cubicBezTo>
                <a:lnTo>
                  <a:pt x="0" y="220174"/>
                </a:lnTo>
                <a:close/>
              </a:path>
            </a:pathLst>
          </a:custGeom>
          <a:blipFill rotWithShape="0">
            <a:blip r:embed="rId11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207" tIns="110207" rIns="110207" bIns="1102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55619" y="6388568"/>
            <a:ext cx="8808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Müller et al. 2015; Esmailnejad et al. 2019; Montini et al. 2018;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Zhang et al. 2017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50" grpId="0" animBg="1"/>
      <p:bldP spid="52" grpId="0" animBg="1"/>
      <p:bldP spid="53" grpId="0" animBg="1"/>
      <p:bldP spid="55" grpId="0" animBg="1"/>
      <p:bldP spid="57" grpId="0" animBg="1"/>
      <p:bldP spid="58" grpId="0" animBg="1"/>
      <p:bldP spid="60" grpId="0" animBg="1"/>
      <p:bldP spid="62" grpId="0" animBg="1"/>
      <p:bldP spid="64" grpId="0" animBg="1"/>
      <p:bldP spid="65" grpId="0" animBg="1"/>
      <p:bldP spid="67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flipH="1">
            <a:off x="-2" y="6168980"/>
            <a:ext cx="8899301" cy="100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flipH="1">
            <a:off x="-1" y="6269330"/>
            <a:ext cx="8899301" cy="9283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4" y="5858548"/>
            <a:ext cx="3125273" cy="724975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-67618" y="6426497"/>
            <a:ext cx="954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Lee, et al. 2017;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Spillner, et al. 2012;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Schade, et al. 2005;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Müller, et al. 2015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51382" y="103623"/>
            <a:ext cx="448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Anticuerpos -¿Para qué?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rma libre 6"/>
          <p:cNvSpPr/>
          <p:nvPr/>
        </p:nvSpPr>
        <p:spPr>
          <a:xfrm rot="20817214">
            <a:off x="7312881" y="4066473"/>
            <a:ext cx="29500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95005" y="0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bre 7"/>
          <p:cNvSpPr/>
          <p:nvPr/>
        </p:nvSpPr>
        <p:spPr>
          <a:xfrm rot="11689194">
            <a:off x="4444045" y="4014681"/>
            <a:ext cx="33911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39110" y="0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orma libre 11"/>
          <p:cNvSpPr/>
          <p:nvPr/>
        </p:nvSpPr>
        <p:spPr>
          <a:xfrm rot="19610191">
            <a:off x="7237321" y="3297778"/>
            <a:ext cx="97451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74513" y="0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orma libre 12"/>
          <p:cNvSpPr/>
          <p:nvPr/>
        </p:nvSpPr>
        <p:spPr>
          <a:xfrm rot="16221910">
            <a:off x="5926590" y="3149293"/>
            <a:ext cx="25688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56889" y="0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orma libre 15"/>
          <p:cNvSpPr/>
          <p:nvPr/>
        </p:nvSpPr>
        <p:spPr>
          <a:xfrm rot="13233651">
            <a:off x="3997434" y="3019040"/>
            <a:ext cx="88659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886598" y="0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orma libre 17"/>
          <p:cNvSpPr/>
          <p:nvPr/>
        </p:nvSpPr>
        <p:spPr>
          <a:xfrm>
            <a:off x="4777515" y="3277735"/>
            <a:ext cx="2539174" cy="2232452"/>
          </a:xfrm>
          <a:custGeom>
            <a:avLst/>
            <a:gdLst>
              <a:gd name="connsiteX0" fmla="*/ 0 w 2539174"/>
              <a:gd name="connsiteY0" fmla="*/ 372083 h 2232452"/>
              <a:gd name="connsiteX1" fmla="*/ 372083 w 2539174"/>
              <a:gd name="connsiteY1" fmla="*/ 0 h 2232452"/>
              <a:gd name="connsiteX2" fmla="*/ 2167091 w 2539174"/>
              <a:gd name="connsiteY2" fmla="*/ 0 h 2232452"/>
              <a:gd name="connsiteX3" fmla="*/ 2539174 w 2539174"/>
              <a:gd name="connsiteY3" fmla="*/ 372083 h 2232452"/>
              <a:gd name="connsiteX4" fmla="*/ 2539174 w 2539174"/>
              <a:gd name="connsiteY4" fmla="*/ 1860369 h 2232452"/>
              <a:gd name="connsiteX5" fmla="*/ 2167091 w 2539174"/>
              <a:gd name="connsiteY5" fmla="*/ 2232452 h 2232452"/>
              <a:gd name="connsiteX6" fmla="*/ 372083 w 2539174"/>
              <a:gd name="connsiteY6" fmla="*/ 2232452 h 2232452"/>
              <a:gd name="connsiteX7" fmla="*/ 0 w 2539174"/>
              <a:gd name="connsiteY7" fmla="*/ 1860369 h 2232452"/>
              <a:gd name="connsiteX8" fmla="*/ 0 w 2539174"/>
              <a:gd name="connsiteY8" fmla="*/ 372083 h 223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9174" h="2232452">
                <a:moveTo>
                  <a:pt x="0" y="372083"/>
                </a:moveTo>
                <a:cubicBezTo>
                  <a:pt x="0" y="166587"/>
                  <a:pt x="166587" y="0"/>
                  <a:pt x="372083" y="0"/>
                </a:cubicBezTo>
                <a:lnTo>
                  <a:pt x="2167091" y="0"/>
                </a:lnTo>
                <a:cubicBezTo>
                  <a:pt x="2372587" y="0"/>
                  <a:pt x="2539174" y="166587"/>
                  <a:pt x="2539174" y="372083"/>
                </a:cubicBezTo>
                <a:lnTo>
                  <a:pt x="2539174" y="1860369"/>
                </a:lnTo>
                <a:cubicBezTo>
                  <a:pt x="2539174" y="2065865"/>
                  <a:pt x="2372587" y="2232452"/>
                  <a:pt x="2167091" y="2232452"/>
                </a:cubicBezTo>
                <a:lnTo>
                  <a:pt x="372083" y="2232452"/>
                </a:lnTo>
                <a:cubicBezTo>
                  <a:pt x="166587" y="2232452"/>
                  <a:pt x="0" y="2065865"/>
                  <a:pt x="0" y="1860369"/>
                </a:cubicBezTo>
                <a:lnTo>
                  <a:pt x="0" y="372083"/>
                </a:lnTo>
                <a:close/>
              </a:path>
            </a:pathLst>
          </a:custGeom>
          <a:blipFill rotWithShape="0">
            <a:blip r:embed="rId3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779" tIns="159779" rIns="159779" bIns="159779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orma libre 18"/>
          <p:cNvSpPr/>
          <p:nvPr/>
        </p:nvSpPr>
        <p:spPr>
          <a:xfrm>
            <a:off x="2237016" y="1211138"/>
            <a:ext cx="1958418" cy="1519643"/>
          </a:xfrm>
          <a:custGeom>
            <a:avLst/>
            <a:gdLst>
              <a:gd name="connsiteX0" fmla="*/ 0 w 1958418"/>
              <a:gd name="connsiteY0" fmla="*/ 253279 h 1519643"/>
              <a:gd name="connsiteX1" fmla="*/ 253279 w 1958418"/>
              <a:gd name="connsiteY1" fmla="*/ 0 h 1519643"/>
              <a:gd name="connsiteX2" fmla="*/ 1705139 w 1958418"/>
              <a:gd name="connsiteY2" fmla="*/ 0 h 1519643"/>
              <a:gd name="connsiteX3" fmla="*/ 1958418 w 1958418"/>
              <a:gd name="connsiteY3" fmla="*/ 253279 h 1519643"/>
              <a:gd name="connsiteX4" fmla="*/ 1958418 w 1958418"/>
              <a:gd name="connsiteY4" fmla="*/ 1266364 h 1519643"/>
              <a:gd name="connsiteX5" fmla="*/ 1705139 w 1958418"/>
              <a:gd name="connsiteY5" fmla="*/ 1519643 h 1519643"/>
              <a:gd name="connsiteX6" fmla="*/ 253279 w 1958418"/>
              <a:gd name="connsiteY6" fmla="*/ 1519643 h 1519643"/>
              <a:gd name="connsiteX7" fmla="*/ 0 w 1958418"/>
              <a:gd name="connsiteY7" fmla="*/ 1266364 h 1519643"/>
              <a:gd name="connsiteX8" fmla="*/ 0 w 1958418"/>
              <a:gd name="connsiteY8" fmla="*/ 253279 h 151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8418" h="1519643">
                <a:moveTo>
                  <a:pt x="0" y="253279"/>
                </a:moveTo>
                <a:cubicBezTo>
                  <a:pt x="0" y="113397"/>
                  <a:pt x="113397" y="0"/>
                  <a:pt x="253279" y="0"/>
                </a:cubicBezTo>
                <a:lnTo>
                  <a:pt x="1705139" y="0"/>
                </a:lnTo>
                <a:cubicBezTo>
                  <a:pt x="1845021" y="0"/>
                  <a:pt x="1958418" y="113397"/>
                  <a:pt x="1958418" y="253279"/>
                </a:cubicBezTo>
                <a:lnTo>
                  <a:pt x="1958418" y="1266364"/>
                </a:lnTo>
                <a:cubicBezTo>
                  <a:pt x="1958418" y="1406246"/>
                  <a:pt x="1845021" y="1519643"/>
                  <a:pt x="1705139" y="1519643"/>
                </a:cubicBezTo>
                <a:lnTo>
                  <a:pt x="253279" y="1519643"/>
                </a:lnTo>
                <a:cubicBezTo>
                  <a:pt x="113397" y="1519643"/>
                  <a:pt x="0" y="1406246"/>
                  <a:pt x="0" y="1266364"/>
                </a:cubicBezTo>
                <a:lnTo>
                  <a:pt x="0" y="253279"/>
                </a:lnTo>
                <a:close/>
              </a:path>
            </a:pathLst>
          </a:custGeom>
          <a:blipFill rotWithShape="0">
            <a:blip r:embed="rId4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983" tIns="124983" rIns="124983" bIns="124983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orma libre 21"/>
          <p:cNvSpPr/>
          <p:nvPr/>
        </p:nvSpPr>
        <p:spPr>
          <a:xfrm rot="11256083">
            <a:off x="2027530" y="1826365"/>
            <a:ext cx="21041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10410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orma libre 22"/>
          <p:cNvSpPr/>
          <p:nvPr/>
        </p:nvSpPr>
        <p:spPr>
          <a:xfrm>
            <a:off x="117367" y="1435643"/>
            <a:ext cx="1911087" cy="498570"/>
          </a:xfrm>
          <a:custGeom>
            <a:avLst/>
            <a:gdLst>
              <a:gd name="connsiteX0" fmla="*/ 0 w 1911087"/>
              <a:gd name="connsiteY0" fmla="*/ 83097 h 498570"/>
              <a:gd name="connsiteX1" fmla="*/ 83097 w 1911087"/>
              <a:gd name="connsiteY1" fmla="*/ 0 h 498570"/>
              <a:gd name="connsiteX2" fmla="*/ 1827990 w 1911087"/>
              <a:gd name="connsiteY2" fmla="*/ 0 h 498570"/>
              <a:gd name="connsiteX3" fmla="*/ 1911087 w 1911087"/>
              <a:gd name="connsiteY3" fmla="*/ 83097 h 498570"/>
              <a:gd name="connsiteX4" fmla="*/ 1911087 w 1911087"/>
              <a:gd name="connsiteY4" fmla="*/ 415473 h 498570"/>
              <a:gd name="connsiteX5" fmla="*/ 1827990 w 1911087"/>
              <a:gd name="connsiteY5" fmla="*/ 498570 h 498570"/>
              <a:gd name="connsiteX6" fmla="*/ 83097 w 1911087"/>
              <a:gd name="connsiteY6" fmla="*/ 498570 h 498570"/>
              <a:gd name="connsiteX7" fmla="*/ 0 w 1911087"/>
              <a:gd name="connsiteY7" fmla="*/ 415473 h 498570"/>
              <a:gd name="connsiteX8" fmla="*/ 0 w 1911087"/>
              <a:gd name="connsiteY8" fmla="*/ 83097 h 49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1087" h="498570">
                <a:moveTo>
                  <a:pt x="0" y="83097"/>
                </a:moveTo>
                <a:cubicBezTo>
                  <a:pt x="0" y="37204"/>
                  <a:pt x="37204" y="0"/>
                  <a:pt x="83097" y="0"/>
                </a:cubicBezTo>
                <a:lnTo>
                  <a:pt x="1827990" y="0"/>
                </a:lnTo>
                <a:cubicBezTo>
                  <a:pt x="1873883" y="0"/>
                  <a:pt x="1911087" y="37204"/>
                  <a:pt x="1911087" y="83097"/>
                </a:cubicBezTo>
                <a:lnTo>
                  <a:pt x="1911087" y="415473"/>
                </a:lnTo>
                <a:cubicBezTo>
                  <a:pt x="1911087" y="461366"/>
                  <a:pt x="1873883" y="498570"/>
                  <a:pt x="1827990" y="498570"/>
                </a:cubicBezTo>
                <a:lnTo>
                  <a:pt x="83097" y="498570"/>
                </a:lnTo>
                <a:cubicBezTo>
                  <a:pt x="37204" y="498570"/>
                  <a:pt x="0" y="461366"/>
                  <a:pt x="0" y="415473"/>
                </a:cubicBezTo>
                <a:lnTo>
                  <a:pt x="0" y="83097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138" tIns="75138" rIns="75138" bIns="7513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Inmunoterapia</a:t>
            </a:r>
            <a:endParaRPr lang="es-EC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orma libre 23"/>
          <p:cNvSpPr/>
          <p:nvPr/>
        </p:nvSpPr>
        <p:spPr>
          <a:xfrm rot="10036712">
            <a:off x="2025271" y="2215624"/>
            <a:ext cx="214376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14376" y="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orma libre 24"/>
          <p:cNvSpPr/>
          <p:nvPr/>
        </p:nvSpPr>
        <p:spPr>
          <a:xfrm>
            <a:off x="142567" y="2202317"/>
            <a:ext cx="1885335" cy="499444"/>
          </a:xfrm>
          <a:custGeom>
            <a:avLst/>
            <a:gdLst>
              <a:gd name="connsiteX0" fmla="*/ 0 w 1885335"/>
              <a:gd name="connsiteY0" fmla="*/ 83242 h 499443"/>
              <a:gd name="connsiteX1" fmla="*/ 83242 w 1885335"/>
              <a:gd name="connsiteY1" fmla="*/ 0 h 499443"/>
              <a:gd name="connsiteX2" fmla="*/ 1802093 w 1885335"/>
              <a:gd name="connsiteY2" fmla="*/ 0 h 499443"/>
              <a:gd name="connsiteX3" fmla="*/ 1885335 w 1885335"/>
              <a:gd name="connsiteY3" fmla="*/ 83242 h 499443"/>
              <a:gd name="connsiteX4" fmla="*/ 1885335 w 1885335"/>
              <a:gd name="connsiteY4" fmla="*/ 416201 h 499443"/>
              <a:gd name="connsiteX5" fmla="*/ 1802093 w 1885335"/>
              <a:gd name="connsiteY5" fmla="*/ 499443 h 499443"/>
              <a:gd name="connsiteX6" fmla="*/ 83242 w 1885335"/>
              <a:gd name="connsiteY6" fmla="*/ 499443 h 499443"/>
              <a:gd name="connsiteX7" fmla="*/ 0 w 1885335"/>
              <a:gd name="connsiteY7" fmla="*/ 416201 h 499443"/>
              <a:gd name="connsiteX8" fmla="*/ 0 w 1885335"/>
              <a:gd name="connsiteY8" fmla="*/ 83242 h 49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335" h="499443">
                <a:moveTo>
                  <a:pt x="1885335" y="83243"/>
                </a:moveTo>
                <a:cubicBezTo>
                  <a:pt x="1885335" y="37270"/>
                  <a:pt x="1848066" y="1"/>
                  <a:pt x="1802093" y="1"/>
                </a:cubicBezTo>
                <a:lnTo>
                  <a:pt x="83242" y="1"/>
                </a:lnTo>
                <a:cubicBezTo>
                  <a:pt x="37269" y="1"/>
                  <a:pt x="0" y="37270"/>
                  <a:pt x="0" y="83243"/>
                </a:cubicBezTo>
                <a:lnTo>
                  <a:pt x="0" y="416200"/>
                </a:lnTo>
                <a:cubicBezTo>
                  <a:pt x="0" y="462173"/>
                  <a:pt x="37269" y="499442"/>
                  <a:pt x="83242" y="499442"/>
                </a:cubicBezTo>
                <a:lnTo>
                  <a:pt x="1802093" y="499442"/>
                </a:lnTo>
                <a:cubicBezTo>
                  <a:pt x="1848066" y="499442"/>
                  <a:pt x="1885335" y="462173"/>
                  <a:pt x="1885335" y="416200"/>
                </a:cubicBezTo>
                <a:lnTo>
                  <a:pt x="1885335" y="8324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181" tIns="75181" rIns="75181" bIns="7518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Profiláctica</a:t>
            </a:r>
            <a:endParaRPr lang="es-EC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rma libre 25"/>
          <p:cNvSpPr/>
          <p:nvPr/>
        </p:nvSpPr>
        <p:spPr>
          <a:xfrm>
            <a:off x="5067666" y="2452047"/>
            <a:ext cx="1979999" cy="568803"/>
          </a:xfrm>
          <a:custGeom>
            <a:avLst/>
            <a:gdLst>
              <a:gd name="connsiteX0" fmla="*/ 0 w 1979999"/>
              <a:gd name="connsiteY0" fmla="*/ 94802 h 568803"/>
              <a:gd name="connsiteX1" fmla="*/ 94802 w 1979999"/>
              <a:gd name="connsiteY1" fmla="*/ 0 h 568803"/>
              <a:gd name="connsiteX2" fmla="*/ 1885197 w 1979999"/>
              <a:gd name="connsiteY2" fmla="*/ 0 h 568803"/>
              <a:gd name="connsiteX3" fmla="*/ 1979999 w 1979999"/>
              <a:gd name="connsiteY3" fmla="*/ 94802 h 568803"/>
              <a:gd name="connsiteX4" fmla="*/ 1979999 w 1979999"/>
              <a:gd name="connsiteY4" fmla="*/ 474001 h 568803"/>
              <a:gd name="connsiteX5" fmla="*/ 1885197 w 1979999"/>
              <a:gd name="connsiteY5" fmla="*/ 568803 h 568803"/>
              <a:gd name="connsiteX6" fmla="*/ 94802 w 1979999"/>
              <a:gd name="connsiteY6" fmla="*/ 568803 h 568803"/>
              <a:gd name="connsiteX7" fmla="*/ 0 w 1979999"/>
              <a:gd name="connsiteY7" fmla="*/ 474001 h 568803"/>
              <a:gd name="connsiteX8" fmla="*/ 0 w 1979999"/>
              <a:gd name="connsiteY8" fmla="*/ 94802 h 56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9999" h="568803">
                <a:moveTo>
                  <a:pt x="0" y="94802"/>
                </a:moveTo>
                <a:cubicBezTo>
                  <a:pt x="0" y="42444"/>
                  <a:pt x="42444" y="0"/>
                  <a:pt x="94802" y="0"/>
                </a:cubicBezTo>
                <a:lnTo>
                  <a:pt x="1885197" y="0"/>
                </a:lnTo>
                <a:cubicBezTo>
                  <a:pt x="1937555" y="0"/>
                  <a:pt x="1979999" y="42444"/>
                  <a:pt x="1979999" y="94802"/>
                </a:cubicBezTo>
                <a:lnTo>
                  <a:pt x="1979999" y="474001"/>
                </a:lnTo>
                <a:cubicBezTo>
                  <a:pt x="1979999" y="526359"/>
                  <a:pt x="1937555" y="568803"/>
                  <a:pt x="1885197" y="568803"/>
                </a:cubicBezTo>
                <a:lnTo>
                  <a:pt x="94802" y="568803"/>
                </a:lnTo>
                <a:cubicBezTo>
                  <a:pt x="42444" y="568803"/>
                  <a:pt x="0" y="526359"/>
                  <a:pt x="0" y="474001"/>
                </a:cubicBezTo>
                <a:lnTo>
                  <a:pt x="0" y="94802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567" tIns="78567" rIns="78567" bIns="7856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Inmunización pasiva</a:t>
            </a:r>
            <a:endParaRPr lang="es-EC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orma libre 26"/>
          <p:cNvSpPr/>
          <p:nvPr/>
        </p:nvSpPr>
        <p:spPr>
          <a:xfrm>
            <a:off x="7577684" y="2462430"/>
            <a:ext cx="1979999" cy="568803"/>
          </a:xfrm>
          <a:custGeom>
            <a:avLst/>
            <a:gdLst>
              <a:gd name="connsiteX0" fmla="*/ 0 w 1979999"/>
              <a:gd name="connsiteY0" fmla="*/ 94802 h 568803"/>
              <a:gd name="connsiteX1" fmla="*/ 94802 w 1979999"/>
              <a:gd name="connsiteY1" fmla="*/ 0 h 568803"/>
              <a:gd name="connsiteX2" fmla="*/ 1885197 w 1979999"/>
              <a:gd name="connsiteY2" fmla="*/ 0 h 568803"/>
              <a:gd name="connsiteX3" fmla="*/ 1979999 w 1979999"/>
              <a:gd name="connsiteY3" fmla="*/ 94802 h 568803"/>
              <a:gd name="connsiteX4" fmla="*/ 1979999 w 1979999"/>
              <a:gd name="connsiteY4" fmla="*/ 474001 h 568803"/>
              <a:gd name="connsiteX5" fmla="*/ 1885197 w 1979999"/>
              <a:gd name="connsiteY5" fmla="*/ 568803 h 568803"/>
              <a:gd name="connsiteX6" fmla="*/ 94802 w 1979999"/>
              <a:gd name="connsiteY6" fmla="*/ 568803 h 568803"/>
              <a:gd name="connsiteX7" fmla="*/ 0 w 1979999"/>
              <a:gd name="connsiteY7" fmla="*/ 474001 h 568803"/>
              <a:gd name="connsiteX8" fmla="*/ 0 w 1979999"/>
              <a:gd name="connsiteY8" fmla="*/ 94802 h 56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9999" h="568803">
                <a:moveTo>
                  <a:pt x="0" y="94802"/>
                </a:moveTo>
                <a:cubicBezTo>
                  <a:pt x="0" y="42444"/>
                  <a:pt x="42444" y="0"/>
                  <a:pt x="94802" y="0"/>
                </a:cubicBezTo>
                <a:lnTo>
                  <a:pt x="1885197" y="0"/>
                </a:lnTo>
                <a:cubicBezTo>
                  <a:pt x="1937555" y="0"/>
                  <a:pt x="1979999" y="42444"/>
                  <a:pt x="1979999" y="94802"/>
                </a:cubicBezTo>
                <a:lnTo>
                  <a:pt x="1979999" y="474001"/>
                </a:lnTo>
                <a:cubicBezTo>
                  <a:pt x="1979999" y="526359"/>
                  <a:pt x="1937555" y="568803"/>
                  <a:pt x="1885197" y="568803"/>
                </a:cubicBezTo>
                <a:lnTo>
                  <a:pt x="94802" y="568803"/>
                </a:lnTo>
                <a:cubicBezTo>
                  <a:pt x="42444" y="568803"/>
                  <a:pt x="0" y="526359"/>
                  <a:pt x="0" y="474001"/>
                </a:cubicBezTo>
                <a:lnTo>
                  <a:pt x="0" y="94802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567" tIns="78567" rIns="78567" bIns="7856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Librerías de anticuerpos</a:t>
            </a:r>
            <a:endParaRPr lang="es-EC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orma libre 27"/>
          <p:cNvSpPr/>
          <p:nvPr/>
        </p:nvSpPr>
        <p:spPr>
          <a:xfrm>
            <a:off x="2703682" y="3455929"/>
            <a:ext cx="1746002" cy="568803"/>
          </a:xfrm>
          <a:custGeom>
            <a:avLst/>
            <a:gdLst>
              <a:gd name="connsiteX0" fmla="*/ 0 w 1746002"/>
              <a:gd name="connsiteY0" fmla="*/ 94802 h 568803"/>
              <a:gd name="connsiteX1" fmla="*/ 94802 w 1746002"/>
              <a:gd name="connsiteY1" fmla="*/ 0 h 568803"/>
              <a:gd name="connsiteX2" fmla="*/ 1651200 w 1746002"/>
              <a:gd name="connsiteY2" fmla="*/ 0 h 568803"/>
              <a:gd name="connsiteX3" fmla="*/ 1746002 w 1746002"/>
              <a:gd name="connsiteY3" fmla="*/ 94802 h 568803"/>
              <a:gd name="connsiteX4" fmla="*/ 1746002 w 1746002"/>
              <a:gd name="connsiteY4" fmla="*/ 474001 h 568803"/>
              <a:gd name="connsiteX5" fmla="*/ 1651200 w 1746002"/>
              <a:gd name="connsiteY5" fmla="*/ 568803 h 568803"/>
              <a:gd name="connsiteX6" fmla="*/ 94802 w 1746002"/>
              <a:gd name="connsiteY6" fmla="*/ 568803 h 568803"/>
              <a:gd name="connsiteX7" fmla="*/ 0 w 1746002"/>
              <a:gd name="connsiteY7" fmla="*/ 474001 h 568803"/>
              <a:gd name="connsiteX8" fmla="*/ 0 w 1746002"/>
              <a:gd name="connsiteY8" fmla="*/ 94802 h 56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6002" h="568803">
                <a:moveTo>
                  <a:pt x="0" y="94802"/>
                </a:moveTo>
                <a:cubicBezTo>
                  <a:pt x="0" y="42444"/>
                  <a:pt x="42444" y="0"/>
                  <a:pt x="94802" y="0"/>
                </a:cubicBezTo>
                <a:lnTo>
                  <a:pt x="1651200" y="0"/>
                </a:lnTo>
                <a:cubicBezTo>
                  <a:pt x="1703558" y="0"/>
                  <a:pt x="1746002" y="42444"/>
                  <a:pt x="1746002" y="94802"/>
                </a:cubicBezTo>
                <a:lnTo>
                  <a:pt x="1746002" y="474001"/>
                </a:lnTo>
                <a:cubicBezTo>
                  <a:pt x="1746002" y="526359"/>
                  <a:pt x="1703558" y="568803"/>
                  <a:pt x="1651200" y="568803"/>
                </a:cubicBezTo>
                <a:lnTo>
                  <a:pt x="94802" y="568803"/>
                </a:lnTo>
                <a:cubicBezTo>
                  <a:pt x="42444" y="568803"/>
                  <a:pt x="0" y="526359"/>
                  <a:pt x="0" y="474001"/>
                </a:cubicBezTo>
                <a:lnTo>
                  <a:pt x="0" y="94802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567" tIns="78567" rIns="78567" bIns="7856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Medicina Veterinaria</a:t>
            </a:r>
            <a:endParaRPr lang="es-EC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orma libre 28"/>
          <p:cNvSpPr/>
          <p:nvPr/>
        </p:nvSpPr>
        <p:spPr>
          <a:xfrm>
            <a:off x="7604080" y="3518132"/>
            <a:ext cx="1990677" cy="568803"/>
          </a:xfrm>
          <a:custGeom>
            <a:avLst/>
            <a:gdLst>
              <a:gd name="connsiteX0" fmla="*/ 0 w 1990677"/>
              <a:gd name="connsiteY0" fmla="*/ 94802 h 568803"/>
              <a:gd name="connsiteX1" fmla="*/ 94802 w 1990677"/>
              <a:gd name="connsiteY1" fmla="*/ 0 h 568803"/>
              <a:gd name="connsiteX2" fmla="*/ 1895875 w 1990677"/>
              <a:gd name="connsiteY2" fmla="*/ 0 h 568803"/>
              <a:gd name="connsiteX3" fmla="*/ 1990677 w 1990677"/>
              <a:gd name="connsiteY3" fmla="*/ 94802 h 568803"/>
              <a:gd name="connsiteX4" fmla="*/ 1990677 w 1990677"/>
              <a:gd name="connsiteY4" fmla="*/ 474001 h 568803"/>
              <a:gd name="connsiteX5" fmla="*/ 1895875 w 1990677"/>
              <a:gd name="connsiteY5" fmla="*/ 568803 h 568803"/>
              <a:gd name="connsiteX6" fmla="*/ 94802 w 1990677"/>
              <a:gd name="connsiteY6" fmla="*/ 568803 h 568803"/>
              <a:gd name="connsiteX7" fmla="*/ 0 w 1990677"/>
              <a:gd name="connsiteY7" fmla="*/ 474001 h 568803"/>
              <a:gd name="connsiteX8" fmla="*/ 0 w 1990677"/>
              <a:gd name="connsiteY8" fmla="*/ 94802 h 56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677" h="568803">
                <a:moveTo>
                  <a:pt x="0" y="94802"/>
                </a:moveTo>
                <a:cubicBezTo>
                  <a:pt x="0" y="42444"/>
                  <a:pt x="42444" y="0"/>
                  <a:pt x="94802" y="0"/>
                </a:cubicBezTo>
                <a:lnTo>
                  <a:pt x="1895875" y="0"/>
                </a:lnTo>
                <a:cubicBezTo>
                  <a:pt x="1948233" y="0"/>
                  <a:pt x="1990677" y="42444"/>
                  <a:pt x="1990677" y="94802"/>
                </a:cubicBezTo>
                <a:lnTo>
                  <a:pt x="1990677" y="474001"/>
                </a:lnTo>
                <a:cubicBezTo>
                  <a:pt x="1990677" y="526359"/>
                  <a:pt x="1948233" y="568803"/>
                  <a:pt x="1895875" y="568803"/>
                </a:cubicBezTo>
                <a:lnTo>
                  <a:pt x="94802" y="568803"/>
                </a:lnTo>
                <a:cubicBezTo>
                  <a:pt x="42444" y="568803"/>
                  <a:pt x="0" y="526359"/>
                  <a:pt x="0" y="474001"/>
                </a:cubicBezTo>
                <a:lnTo>
                  <a:pt x="0" y="94802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487" tIns="73487" rIns="73487" bIns="7348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Inmunoensayos</a:t>
            </a:r>
            <a:endParaRPr lang="es-EC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4" t="2338" r="3444" b="68186"/>
          <a:stretch/>
        </p:blipFill>
        <p:spPr>
          <a:xfrm>
            <a:off x="5071055" y="384130"/>
            <a:ext cx="2037009" cy="198244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4" t="68951" r="27716" b="2316"/>
          <a:stretch/>
        </p:blipFill>
        <p:spPr>
          <a:xfrm>
            <a:off x="7544335" y="384130"/>
            <a:ext cx="4108361" cy="197046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16343" r="65982" b="33536"/>
          <a:stretch/>
        </p:blipFill>
        <p:spPr>
          <a:xfrm>
            <a:off x="9639840" y="2797887"/>
            <a:ext cx="1499855" cy="14147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6386" y="4152265"/>
            <a:ext cx="1693301" cy="1763394"/>
          </a:xfrm>
          <a:prstGeom prst="rect">
            <a:avLst/>
          </a:prstGeom>
        </p:spPr>
      </p:pic>
      <p:pic>
        <p:nvPicPr>
          <p:cNvPr id="31" name="Imagen 30"/>
          <p:cNvPicPr/>
          <p:nvPr/>
        </p:nvPicPr>
        <p:blipFill rotWithShape="1">
          <a:blip r:embed="rId9"/>
          <a:srcRect l="38384" t="5501" r="39289" b="25975"/>
          <a:stretch/>
        </p:blipFill>
        <p:spPr bwMode="auto">
          <a:xfrm>
            <a:off x="11139695" y="2635171"/>
            <a:ext cx="914929" cy="1626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840" y="4289674"/>
            <a:ext cx="2392935" cy="15934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2" y="2950451"/>
            <a:ext cx="2466572" cy="1488547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4451878"/>
            <a:ext cx="2474344" cy="1266815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011" y="4477367"/>
            <a:ext cx="1878716" cy="125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4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4922</TotalTime>
  <Words>1700</Words>
  <Application>Microsoft Office PowerPoint</Application>
  <PresentationFormat>Personalizado</PresentationFormat>
  <Paragraphs>495</Paragraphs>
  <Slides>35</Slides>
  <Notes>16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7" baseType="lpstr">
      <vt:lpstr>Tema de Office</vt:lpstr>
      <vt:lpstr>Prism 6</vt:lpstr>
      <vt:lpstr>UNIVERSIDAD DE LAS FUERZAS ARMADAS - ESPE DEPARTAMENTO CIENCIAS DE LA VIDA Y LA AGRICULTURA CARRERA DE INGENIERÍA EN BIOTECNOLOGÍA  PROYECTO DE TITULACIÓN PREVIO A LA OBTENCIÓN DEL TÍTULO DE INGENIERÍA EN BIOTECNOLOGÍA  “OBTENCIÓN Y CARACTERIZACIÓN DE IgY AVIARES CONTRA Leishmania mexicana” </vt:lpstr>
      <vt:lpstr>Contenidos</vt:lpstr>
      <vt:lpstr>Introducción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</vt:lpstr>
      <vt:lpstr>Presentación de PowerPoint</vt:lpstr>
      <vt:lpstr>Materiales y Métodos</vt:lpstr>
      <vt:lpstr>Manejo de animales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y Discusión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y Recomendaciones</vt:lpstr>
      <vt:lpstr>Presentación de PowerPoint</vt:lpstr>
      <vt:lpstr>Presentación de PowerPoint</vt:lpstr>
      <vt:lpstr>Agradecimientos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 ESPE</dc:title>
  <dc:creator>Tephy Espín Arroba</dc:creator>
  <cp:lastModifiedBy>Administrador</cp:lastModifiedBy>
  <cp:revision>301</cp:revision>
  <dcterms:created xsi:type="dcterms:W3CDTF">2019-06-12T16:22:44Z</dcterms:created>
  <dcterms:modified xsi:type="dcterms:W3CDTF">2019-08-14T18:12:37Z</dcterms:modified>
</cp:coreProperties>
</file>