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Default Extension="vml" ContentType="application/vnd.openxmlformats-officedocument.vmlDrawing"/>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6" r:id="rId2"/>
    <p:sldId id="287" r:id="rId3"/>
    <p:sldId id="257" r:id="rId4"/>
    <p:sldId id="267" r:id="rId5"/>
    <p:sldId id="288" r:id="rId6"/>
    <p:sldId id="289" r:id="rId7"/>
    <p:sldId id="290" r:id="rId8"/>
    <p:sldId id="293" r:id="rId9"/>
    <p:sldId id="292" r:id="rId10"/>
    <p:sldId id="291" r:id="rId11"/>
    <p:sldId id="295" r:id="rId12"/>
    <p:sldId id="300" r:id="rId13"/>
    <p:sldId id="296" r:id="rId14"/>
    <p:sldId id="321" r:id="rId15"/>
    <p:sldId id="322" r:id="rId16"/>
    <p:sldId id="301" r:id="rId17"/>
    <p:sldId id="302" r:id="rId18"/>
    <p:sldId id="303" r:id="rId19"/>
    <p:sldId id="323" r:id="rId20"/>
    <p:sldId id="307" r:id="rId21"/>
    <p:sldId id="304" r:id="rId22"/>
    <p:sldId id="308" r:id="rId23"/>
    <p:sldId id="298" r:id="rId24"/>
    <p:sldId id="305" r:id="rId25"/>
    <p:sldId id="310" r:id="rId26"/>
    <p:sldId id="309" r:id="rId27"/>
    <p:sldId id="318" r:id="rId28"/>
    <p:sldId id="320" r:id="rId29"/>
    <p:sldId id="311" r:id="rId30"/>
    <p:sldId id="312" r:id="rId31"/>
    <p:sldId id="313" r:id="rId32"/>
    <p:sldId id="316" r:id="rId33"/>
    <p:sldId id="31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PORTADA" id="{386DD432-2166-7F47-8BE6-D7C549EFEEEA}">
          <p14:sldIdLst>
            <p14:sldId id="256"/>
          </p14:sldIdLst>
        </p14:section>
        <p14:section name="CAPITULO I" id="{2E3458B6-3AD1-AD4A-AEAA-AB672B123825}">
          <p14:sldIdLst>
            <p14:sldId id="287"/>
            <p14:sldId id="257"/>
            <p14:sldId id="267"/>
            <p14:sldId id="288"/>
            <p14:sldId id="289"/>
            <p14:sldId id="290"/>
          </p14:sldIdLst>
        </p14:section>
        <p14:section name="CAPITULO II" id="{A7739698-235F-3142-BC50-B9208CBBDD98}">
          <p14:sldIdLst>
            <p14:sldId id="293"/>
            <p14:sldId id="292"/>
            <p14:sldId id="291"/>
            <p14:sldId id="295"/>
            <p14:sldId id="300"/>
            <p14:sldId id="296"/>
            <p14:sldId id="321"/>
            <p14:sldId id="322"/>
            <p14:sldId id="301"/>
            <p14:sldId id="302"/>
            <p14:sldId id="303"/>
            <p14:sldId id="323"/>
            <p14:sldId id="307"/>
            <p14:sldId id="304"/>
            <p14:sldId id="308"/>
          </p14:sldIdLst>
        </p14:section>
        <p14:section name="CAPITULO III" id="{C218CCBA-A6F8-3846-9D08-7D16723EF908}">
          <p14:sldIdLst>
            <p14:sldId id="298"/>
            <p14:sldId id="305"/>
          </p14:sldIdLst>
        </p14:section>
        <p14:section name="CAPITULO IV" id="{18FFDDD0-3B85-5C4B-9E77-5D2CEA786090}">
          <p14:sldIdLst>
            <p14:sldId id="310"/>
            <p14:sldId id="309"/>
            <p14:sldId id="318"/>
            <p14:sldId id="320"/>
            <p14:sldId id="311"/>
          </p14:sldIdLst>
        </p14:section>
        <p14:section name="CAPITULO V" id="{3C9021FA-378F-714A-8B44-5B661136215D}">
          <p14:sldIdLst>
            <p14:sldId id="312"/>
            <p14:sldId id="313"/>
            <p14:sldId id="316"/>
          </p14:sldIdLst>
        </p14:section>
        <p14:section name="FIN" id="{364BC035-8EC5-6347-B4EF-9040FB83B8C1}">
          <p14:sldIdLst>
            <p14:sldId id="31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5541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4687" autoAdjust="0"/>
  </p:normalViewPr>
  <p:slideViewPr>
    <p:cSldViewPr>
      <p:cViewPr>
        <p:scale>
          <a:sx n="81" d="100"/>
          <a:sy n="81" d="100"/>
        </p:scale>
        <p:origin x="1074" y="11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D94CE1-820F-6A43-BF7E-717BFE82F074}"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s-ES"/>
        </a:p>
      </dgm:t>
    </dgm:pt>
    <dgm:pt modelId="{EAF8E9FD-8901-374B-8053-721097E4CFF7}">
      <dgm:prSet phldrT="[Texto]"/>
      <dgm:spPr/>
      <dgm:t>
        <a:bodyPr/>
        <a:lstStyle/>
        <a:p>
          <a:r>
            <a:rPr lang="es-ES" dirty="0" smtClean="0"/>
            <a:t>¿Dónde Nace?</a:t>
          </a:r>
          <a:endParaRPr lang="es-ES" dirty="0"/>
        </a:p>
      </dgm:t>
    </dgm:pt>
    <dgm:pt modelId="{05F2C55D-E853-1444-BD0B-B19951C92351}" type="parTrans" cxnId="{679DCD6B-6849-4B43-A6DD-E02907AD5CFA}">
      <dgm:prSet/>
      <dgm:spPr/>
      <dgm:t>
        <a:bodyPr/>
        <a:lstStyle/>
        <a:p>
          <a:endParaRPr lang="es-ES"/>
        </a:p>
      </dgm:t>
    </dgm:pt>
    <dgm:pt modelId="{880371B8-6BBB-E64A-A66F-46B0D7C79661}" type="sibTrans" cxnId="{679DCD6B-6849-4B43-A6DD-E02907AD5CFA}">
      <dgm:prSet/>
      <dgm:spPr/>
      <dgm:t>
        <a:bodyPr/>
        <a:lstStyle/>
        <a:p>
          <a:endParaRPr lang="es-ES"/>
        </a:p>
      </dgm:t>
    </dgm:pt>
    <dgm:pt modelId="{998FCC9B-8E42-E543-8F56-18535C535942}">
      <dgm:prSet phldrT="[Texto]"/>
      <dgm:spPr/>
      <dgm:t>
        <a:bodyPr/>
        <a:lstStyle/>
        <a:p>
          <a:r>
            <a:rPr lang="es-ES" dirty="0" smtClean="0"/>
            <a:t>EE.UU mediados del siglo XX</a:t>
          </a:r>
          <a:endParaRPr lang="es-ES" dirty="0"/>
        </a:p>
      </dgm:t>
    </dgm:pt>
    <dgm:pt modelId="{74119CC6-BA42-EC46-AE67-69770DA9D4FE}" type="parTrans" cxnId="{A9632021-B663-894E-B73C-C3AB185B8A7A}">
      <dgm:prSet/>
      <dgm:spPr/>
      <dgm:t>
        <a:bodyPr/>
        <a:lstStyle/>
        <a:p>
          <a:endParaRPr lang="es-ES"/>
        </a:p>
      </dgm:t>
    </dgm:pt>
    <dgm:pt modelId="{EC763C97-02E8-A440-906D-3E87981A0B63}" type="sibTrans" cxnId="{A9632021-B663-894E-B73C-C3AB185B8A7A}">
      <dgm:prSet/>
      <dgm:spPr/>
      <dgm:t>
        <a:bodyPr/>
        <a:lstStyle/>
        <a:p>
          <a:endParaRPr lang="es-ES"/>
        </a:p>
      </dgm:t>
    </dgm:pt>
    <dgm:pt modelId="{C811EED9-767B-DD47-B0BB-976460AAF061}">
      <dgm:prSet phldrT="[Texto]"/>
      <dgm:spPr/>
      <dgm:t>
        <a:bodyPr/>
        <a:lstStyle/>
        <a:p>
          <a:r>
            <a:rPr lang="es-ES" dirty="0" smtClean="0"/>
            <a:t>Sociedad Mediatizada</a:t>
          </a:r>
          <a:endParaRPr lang="es-ES" dirty="0"/>
        </a:p>
      </dgm:t>
    </dgm:pt>
    <dgm:pt modelId="{B3237F77-89CD-6648-9020-2B02A36B2F68}" type="parTrans" cxnId="{DED1A947-7297-EF4B-B750-A21C69A87248}">
      <dgm:prSet/>
      <dgm:spPr/>
      <dgm:t>
        <a:bodyPr/>
        <a:lstStyle/>
        <a:p>
          <a:endParaRPr lang="es-ES"/>
        </a:p>
      </dgm:t>
    </dgm:pt>
    <dgm:pt modelId="{8C0DA7D0-EDEC-0B44-9B87-0210A8C946E0}" type="sibTrans" cxnId="{DED1A947-7297-EF4B-B750-A21C69A87248}">
      <dgm:prSet/>
      <dgm:spPr/>
      <dgm:t>
        <a:bodyPr/>
        <a:lstStyle/>
        <a:p>
          <a:endParaRPr lang="es-ES"/>
        </a:p>
      </dgm:t>
    </dgm:pt>
    <dgm:pt modelId="{537714F4-FB02-EB49-B86B-EA24A0692320}">
      <dgm:prSet phldrT="[Texto]"/>
      <dgm:spPr/>
      <dgm:t>
        <a:bodyPr/>
        <a:lstStyle/>
        <a:p>
          <a:r>
            <a:rPr lang="es-ES" dirty="0" smtClean="0"/>
            <a:t>Vinculo asociado al capitalismo globalizado</a:t>
          </a:r>
          <a:endParaRPr lang="es-ES" dirty="0"/>
        </a:p>
      </dgm:t>
    </dgm:pt>
    <dgm:pt modelId="{EDD6D81B-BBF8-9343-A6CC-9231486FCAB6}" type="parTrans" cxnId="{E35B2D60-D239-F547-9572-D6F49BE2C5DD}">
      <dgm:prSet/>
      <dgm:spPr/>
      <dgm:t>
        <a:bodyPr/>
        <a:lstStyle/>
        <a:p>
          <a:endParaRPr lang="es-ES"/>
        </a:p>
      </dgm:t>
    </dgm:pt>
    <dgm:pt modelId="{E7730961-1989-CF45-8737-5C5C0294BCB7}" type="sibTrans" cxnId="{E35B2D60-D239-F547-9572-D6F49BE2C5DD}">
      <dgm:prSet/>
      <dgm:spPr/>
      <dgm:t>
        <a:bodyPr/>
        <a:lstStyle/>
        <a:p>
          <a:endParaRPr lang="es-ES"/>
        </a:p>
      </dgm:t>
    </dgm:pt>
    <dgm:pt modelId="{B3A35B5D-0461-DD43-812C-2C521DB1752B}">
      <dgm:prSet phldrT="[Texto]"/>
      <dgm:spPr/>
      <dgm:t>
        <a:bodyPr/>
        <a:lstStyle/>
        <a:p>
          <a:r>
            <a:rPr lang="es-ES" dirty="0" smtClean="0"/>
            <a:t>Psicología social</a:t>
          </a:r>
          <a:endParaRPr lang="es-ES" dirty="0"/>
        </a:p>
      </dgm:t>
    </dgm:pt>
    <dgm:pt modelId="{C2DACD4D-4CA1-5C4E-902B-268673AB6BEA}" type="parTrans" cxnId="{B3EB61C9-DEFF-F247-965A-0A1059202BEE}">
      <dgm:prSet/>
      <dgm:spPr/>
      <dgm:t>
        <a:bodyPr/>
        <a:lstStyle/>
        <a:p>
          <a:endParaRPr lang="es-ES"/>
        </a:p>
      </dgm:t>
    </dgm:pt>
    <dgm:pt modelId="{C7F5F9E0-2DD5-1B4D-B1C4-FFC26AD4FB38}" type="sibTrans" cxnId="{B3EB61C9-DEFF-F247-965A-0A1059202BEE}">
      <dgm:prSet/>
      <dgm:spPr/>
      <dgm:t>
        <a:bodyPr/>
        <a:lstStyle/>
        <a:p>
          <a:endParaRPr lang="es-ES"/>
        </a:p>
      </dgm:t>
    </dgm:pt>
    <dgm:pt modelId="{2CA31DF1-E047-3E4D-9CFD-F9E4E50DD1DC}">
      <dgm:prSet phldrT="[Texto]"/>
      <dgm:spPr/>
      <dgm:t>
        <a:bodyPr/>
        <a:lstStyle/>
        <a:p>
          <a:r>
            <a:rPr lang="es-ES" dirty="0" smtClean="0"/>
            <a:t>Entorno</a:t>
          </a:r>
          <a:endParaRPr lang="es-ES" dirty="0"/>
        </a:p>
      </dgm:t>
    </dgm:pt>
    <dgm:pt modelId="{DFA5E697-0008-9444-AA8C-A00823433FA7}" type="parTrans" cxnId="{2C12C69B-E5B0-1445-9499-30EC831A5566}">
      <dgm:prSet/>
      <dgm:spPr/>
      <dgm:t>
        <a:bodyPr/>
        <a:lstStyle/>
        <a:p>
          <a:endParaRPr lang="es-ES"/>
        </a:p>
      </dgm:t>
    </dgm:pt>
    <dgm:pt modelId="{AA796AF6-C4D6-A94A-B8F9-6086135CF5B3}" type="sibTrans" cxnId="{2C12C69B-E5B0-1445-9499-30EC831A5566}">
      <dgm:prSet/>
      <dgm:spPr/>
      <dgm:t>
        <a:bodyPr/>
        <a:lstStyle/>
        <a:p>
          <a:endParaRPr lang="es-ES"/>
        </a:p>
      </dgm:t>
    </dgm:pt>
    <dgm:pt modelId="{00462FB4-9D82-8444-8B73-011772AEDAA5}">
      <dgm:prSet phldrT="[Texto]"/>
      <dgm:spPr/>
      <dgm:t>
        <a:bodyPr/>
        <a:lstStyle/>
        <a:p>
          <a:r>
            <a:rPr lang="es-ES" dirty="0" smtClean="0"/>
            <a:t>Cambio de comportamiento</a:t>
          </a:r>
          <a:endParaRPr lang="es-ES" dirty="0"/>
        </a:p>
      </dgm:t>
    </dgm:pt>
    <dgm:pt modelId="{AF7732DF-B6C8-8943-94E4-21ED3BC1E6F0}" type="parTrans" cxnId="{0875F2D3-38F0-CE42-B9B7-A6783FFDD1D6}">
      <dgm:prSet/>
      <dgm:spPr/>
      <dgm:t>
        <a:bodyPr/>
        <a:lstStyle/>
        <a:p>
          <a:endParaRPr lang="es-ES"/>
        </a:p>
      </dgm:t>
    </dgm:pt>
    <dgm:pt modelId="{2BF4DE1A-0E6E-DF49-A7F4-A4CCF75195F9}" type="sibTrans" cxnId="{0875F2D3-38F0-CE42-B9B7-A6783FFDD1D6}">
      <dgm:prSet/>
      <dgm:spPr/>
      <dgm:t>
        <a:bodyPr/>
        <a:lstStyle/>
        <a:p>
          <a:endParaRPr lang="es-ES"/>
        </a:p>
      </dgm:t>
    </dgm:pt>
    <dgm:pt modelId="{748E0AA3-CAF5-2B4F-8976-E355BB400C4D}">
      <dgm:prSet phldrT="[Texto]"/>
      <dgm:spPr/>
      <dgm:t>
        <a:bodyPr/>
        <a:lstStyle/>
        <a:p>
          <a:r>
            <a:rPr lang="es-ES" dirty="0" smtClean="0"/>
            <a:t>1952 Eisenhower.</a:t>
          </a:r>
          <a:endParaRPr lang="es-ES" dirty="0"/>
        </a:p>
      </dgm:t>
    </dgm:pt>
    <dgm:pt modelId="{9BC7C77E-3163-614B-9BB2-C2ABA935C8EF}" type="parTrans" cxnId="{0FE70AFE-DA70-1F43-BF4F-F24E07DA5F73}">
      <dgm:prSet/>
      <dgm:spPr/>
      <dgm:t>
        <a:bodyPr/>
        <a:lstStyle/>
        <a:p>
          <a:endParaRPr lang="es-ES"/>
        </a:p>
      </dgm:t>
    </dgm:pt>
    <dgm:pt modelId="{BA73130B-AE96-A745-9E35-0F99E627C659}" type="sibTrans" cxnId="{0FE70AFE-DA70-1F43-BF4F-F24E07DA5F73}">
      <dgm:prSet/>
      <dgm:spPr/>
      <dgm:t>
        <a:bodyPr/>
        <a:lstStyle/>
        <a:p>
          <a:endParaRPr lang="es-ES"/>
        </a:p>
      </dgm:t>
    </dgm:pt>
    <dgm:pt modelId="{4CAA394A-665E-CD47-8B8D-E78095DF13DD}">
      <dgm:prSet phldrT="[Texto]"/>
      <dgm:spPr/>
      <dgm:t>
        <a:bodyPr/>
        <a:lstStyle/>
        <a:p>
          <a:r>
            <a:rPr lang="es-ES" dirty="0" smtClean="0"/>
            <a:t>Expansión de medios.</a:t>
          </a:r>
          <a:endParaRPr lang="es-ES" dirty="0"/>
        </a:p>
      </dgm:t>
    </dgm:pt>
    <dgm:pt modelId="{82F346D1-C0C6-1045-806C-65B8CC3A8487}" type="parTrans" cxnId="{BDD951CF-7CC1-8748-A237-15FD0AB52E9C}">
      <dgm:prSet/>
      <dgm:spPr/>
      <dgm:t>
        <a:bodyPr/>
        <a:lstStyle/>
        <a:p>
          <a:endParaRPr lang="es-ES"/>
        </a:p>
      </dgm:t>
    </dgm:pt>
    <dgm:pt modelId="{FE827111-F6FB-C94C-BFEB-98511562FC11}" type="sibTrans" cxnId="{BDD951CF-7CC1-8748-A237-15FD0AB52E9C}">
      <dgm:prSet/>
      <dgm:spPr/>
      <dgm:t>
        <a:bodyPr/>
        <a:lstStyle/>
        <a:p>
          <a:endParaRPr lang="es-ES"/>
        </a:p>
      </dgm:t>
    </dgm:pt>
    <dgm:pt modelId="{711EB4F5-3FD0-5C46-BEEC-DBEF2C1FE6F3}">
      <dgm:prSet phldrT="[Texto]"/>
      <dgm:spPr/>
      <dgm:t>
        <a:bodyPr/>
        <a:lstStyle/>
        <a:p>
          <a:r>
            <a:rPr lang="es-ES" dirty="0" smtClean="0"/>
            <a:t>Debates televisivos .</a:t>
          </a:r>
          <a:endParaRPr lang="es-ES" dirty="0"/>
        </a:p>
      </dgm:t>
    </dgm:pt>
    <dgm:pt modelId="{720F9647-D451-214E-83D1-AF869D025839}" type="parTrans" cxnId="{369D6CD0-322F-1B4D-9177-F48D645B8E45}">
      <dgm:prSet/>
      <dgm:spPr/>
      <dgm:t>
        <a:bodyPr/>
        <a:lstStyle/>
        <a:p>
          <a:endParaRPr lang="es-ES"/>
        </a:p>
      </dgm:t>
    </dgm:pt>
    <dgm:pt modelId="{10D655C8-FCA4-DF40-98AB-FC70040A8022}" type="sibTrans" cxnId="{369D6CD0-322F-1B4D-9177-F48D645B8E45}">
      <dgm:prSet/>
      <dgm:spPr/>
      <dgm:t>
        <a:bodyPr/>
        <a:lstStyle/>
        <a:p>
          <a:endParaRPr lang="es-ES"/>
        </a:p>
      </dgm:t>
    </dgm:pt>
    <dgm:pt modelId="{440F1566-FD51-E94D-BFCB-12A8AC1DD436}">
      <dgm:prSet phldrT="[Texto]"/>
      <dgm:spPr/>
      <dgm:t>
        <a:bodyPr/>
        <a:lstStyle/>
        <a:p>
          <a:r>
            <a:rPr lang="es-ES" dirty="0" smtClean="0"/>
            <a:t>Orientada al futuro.</a:t>
          </a:r>
          <a:endParaRPr lang="es-ES" dirty="0"/>
        </a:p>
      </dgm:t>
    </dgm:pt>
    <dgm:pt modelId="{FDE8CCCA-2FAC-084A-8981-073F67DD8219}" type="parTrans" cxnId="{18586DE7-B26E-3D43-9126-661CD5F59CBD}">
      <dgm:prSet/>
      <dgm:spPr/>
      <dgm:t>
        <a:bodyPr/>
        <a:lstStyle/>
        <a:p>
          <a:endParaRPr lang="es-ES"/>
        </a:p>
      </dgm:t>
    </dgm:pt>
    <dgm:pt modelId="{701900CE-6DB9-C64E-93A8-12AD45951CB7}" type="sibTrans" cxnId="{18586DE7-B26E-3D43-9126-661CD5F59CBD}">
      <dgm:prSet/>
      <dgm:spPr/>
      <dgm:t>
        <a:bodyPr/>
        <a:lstStyle/>
        <a:p>
          <a:endParaRPr lang="es-ES"/>
        </a:p>
      </dgm:t>
    </dgm:pt>
    <dgm:pt modelId="{86317DD8-E238-B743-9F1C-CD371DC55796}">
      <dgm:prSet phldrT="[Texto]"/>
      <dgm:spPr/>
      <dgm:t>
        <a:bodyPr/>
        <a:lstStyle/>
        <a:p>
          <a:r>
            <a:rPr lang="es-ES" dirty="0" smtClean="0"/>
            <a:t>Realidad - Comunicación </a:t>
          </a:r>
          <a:endParaRPr lang="es-ES" dirty="0"/>
        </a:p>
      </dgm:t>
    </dgm:pt>
    <dgm:pt modelId="{13F63BED-5797-4149-8E71-0464E094EF40}" type="parTrans" cxnId="{E3655E58-9660-C24A-A9EC-41B6E112EB17}">
      <dgm:prSet/>
      <dgm:spPr/>
      <dgm:t>
        <a:bodyPr/>
        <a:lstStyle/>
        <a:p>
          <a:endParaRPr lang="es-ES"/>
        </a:p>
      </dgm:t>
    </dgm:pt>
    <dgm:pt modelId="{9B93CF90-D484-F844-A062-43C5CABCB6AA}" type="sibTrans" cxnId="{E3655E58-9660-C24A-A9EC-41B6E112EB17}">
      <dgm:prSet/>
      <dgm:spPr/>
      <dgm:t>
        <a:bodyPr/>
        <a:lstStyle/>
        <a:p>
          <a:endParaRPr lang="es-ES"/>
        </a:p>
      </dgm:t>
    </dgm:pt>
    <dgm:pt modelId="{FC9366B3-5BB4-3249-A914-848C3DAB974C}">
      <dgm:prSet phldrT="[Texto]"/>
      <dgm:spPr/>
      <dgm:t>
        <a:bodyPr/>
        <a:lstStyle/>
        <a:p>
          <a:r>
            <a:rPr lang="es-ES" dirty="0" smtClean="0"/>
            <a:t>Técnicas y juegos de lenguaje (storytelling)  </a:t>
          </a:r>
          <a:endParaRPr lang="es-ES" dirty="0"/>
        </a:p>
      </dgm:t>
    </dgm:pt>
    <dgm:pt modelId="{49192BF8-B91C-174D-A9A0-CBBFEDD26095}" type="parTrans" cxnId="{22E48AF7-1F2D-EE46-BB70-CC33E0491D86}">
      <dgm:prSet/>
      <dgm:spPr/>
      <dgm:t>
        <a:bodyPr/>
        <a:lstStyle/>
        <a:p>
          <a:endParaRPr lang="es-ES"/>
        </a:p>
      </dgm:t>
    </dgm:pt>
    <dgm:pt modelId="{0A68556F-E683-A24B-BE39-761C940555C6}" type="sibTrans" cxnId="{22E48AF7-1F2D-EE46-BB70-CC33E0491D86}">
      <dgm:prSet/>
      <dgm:spPr/>
      <dgm:t>
        <a:bodyPr/>
        <a:lstStyle/>
        <a:p>
          <a:endParaRPr lang="es-ES"/>
        </a:p>
      </dgm:t>
    </dgm:pt>
    <dgm:pt modelId="{33E1259E-292E-B045-B61C-3EE4865EEEBC}">
      <dgm:prSet phldrT="[Texto]"/>
      <dgm:spPr/>
      <dgm:t>
        <a:bodyPr/>
        <a:lstStyle/>
        <a:p>
          <a:endParaRPr lang="es-ES" dirty="0"/>
        </a:p>
      </dgm:t>
    </dgm:pt>
    <dgm:pt modelId="{2494B155-8EE9-BF4A-BC5F-7EDBA2C12CFD}" type="parTrans" cxnId="{4147A969-A870-5E43-A66B-30D3CB8C4DC0}">
      <dgm:prSet/>
      <dgm:spPr/>
      <dgm:t>
        <a:bodyPr/>
        <a:lstStyle/>
        <a:p>
          <a:endParaRPr lang="es-ES"/>
        </a:p>
      </dgm:t>
    </dgm:pt>
    <dgm:pt modelId="{6110B08C-E177-9840-B7DB-A3DB8E302123}" type="sibTrans" cxnId="{4147A969-A870-5E43-A66B-30D3CB8C4DC0}">
      <dgm:prSet/>
      <dgm:spPr/>
      <dgm:t>
        <a:bodyPr/>
        <a:lstStyle/>
        <a:p>
          <a:endParaRPr lang="es-ES"/>
        </a:p>
      </dgm:t>
    </dgm:pt>
    <dgm:pt modelId="{7956DD47-B97F-D24D-AF63-10E5012CF752}">
      <dgm:prSet phldrT="[Texto]"/>
      <dgm:spPr/>
      <dgm:t>
        <a:bodyPr/>
        <a:lstStyle/>
        <a:p>
          <a:r>
            <a:rPr lang="es-ES" dirty="0" smtClean="0"/>
            <a:t>Propósitos comunicacionales y estratégicos </a:t>
          </a:r>
          <a:endParaRPr lang="es-ES" dirty="0"/>
        </a:p>
      </dgm:t>
    </dgm:pt>
    <dgm:pt modelId="{F1F00E6F-5BAC-644F-850A-9E3A86969314}" type="parTrans" cxnId="{2E990FF2-2E44-D545-8583-C3B5978ED0A7}">
      <dgm:prSet/>
      <dgm:spPr/>
      <dgm:t>
        <a:bodyPr/>
        <a:lstStyle/>
        <a:p>
          <a:endParaRPr lang="es-ES"/>
        </a:p>
      </dgm:t>
    </dgm:pt>
    <dgm:pt modelId="{A74A0FE2-68D3-C04A-9973-5190790EC8D5}" type="sibTrans" cxnId="{2E990FF2-2E44-D545-8583-C3B5978ED0A7}">
      <dgm:prSet/>
      <dgm:spPr/>
      <dgm:t>
        <a:bodyPr/>
        <a:lstStyle/>
        <a:p>
          <a:endParaRPr lang="es-ES"/>
        </a:p>
      </dgm:t>
    </dgm:pt>
    <dgm:pt modelId="{967A945A-E1C1-2546-BF5D-F1375065FDE4}" type="pres">
      <dgm:prSet presAssocID="{9BD94CE1-820F-6A43-BF7E-717BFE82F074}" presName="Name0" presStyleCnt="0">
        <dgm:presLayoutVars>
          <dgm:dir/>
          <dgm:animLvl val="lvl"/>
          <dgm:resizeHandles val="exact"/>
        </dgm:presLayoutVars>
      </dgm:prSet>
      <dgm:spPr/>
      <dgm:t>
        <a:bodyPr/>
        <a:lstStyle/>
        <a:p>
          <a:endParaRPr lang="es-ES"/>
        </a:p>
      </dgm:t>
    </dgm:pt>
    <dgm:pt modelId="{E360F806-0203-1747-AC14-4DA257E10725}" type="pres">
      <dgm:prSet presAssocID="{EAF8E9FD-8901-374B-8053-721097E4CFF7}" presName="linNode" presStyleCnt="0"/>
      <dgm:spPr/>
    </dgm:pt>
    <dgm:pt modelId="{997EF7E4-9742-8242-9C6F-FEC6A7691253}" type="pres">
      <dgm:prSet presAssocID="{EAF8E9FD-8901-374B-8053-721097E4CFF7}" presName="parentText" presStyleLbl="node1" presStyleIdx="0" presStyleCnt="3">
        <dgm:presLayoutVars>
          <dgm:chMax val="1"/>
          <dgm:bulletEnabled val="1"/>
        </dgm:presLayoutVars>
      </dgm:prSet>
      <dgm:spPr/>
      <dgm:t>
        <a:bodyPr/>
        <a:lstStyle/>
        <a:p>
          <a:endParaRPr lang="es-ES"/>
        </a:p>
      </dgm:t>
    </dgm:pt>
    <dgm:pt modelId="{5C17F8CC-4340-D249-9B73-703753F32588}" type="pres">
      <dgm:prSet presAssocID="{EAF8E9FD-8901-374B-8053-721097E4CFF7}" presName="descendantText" presStyleLbl="alignAccFollowNode1" presStyleIdx="0" presStyleCnt="3">
        <dgm:presLayoutVars>
          <dgm:bulletEnabled val="1"/>
        </dgm:presLayoutVars>
      </dgm:prSet>
      <dgm:spPr/>
      <dgm:t>
        <a:bodyPr/>
        <a:lstStyle/>
        <a:p>
          <a:endParaRPr lang="es-ES"/>
        </a:p>
      </dgm:t>
    </dgm:pt>
    <dgm:pt modelId="{85567A71-6A31-1849-83F0-E52C1CE76116}" type="pres">
      <dgm:prSet presAssocID="{880371B8-6BBB-E64A-A66F-46B0D7C79661}" presName="sp" presStyleCnt="0"/>
      <dgm:spPr/>
    </dgm:pt>
    <dgm:pt modelId="{544BDAEA-CF01-0C4D-80CB-577F75519828}" type="pres">
      <dgm:prSet presAssocID="{C811EED9-767B-DD47-B0BB-976460AAF061}" presName="linNode" presStyleCnt="0"/>
      <dgm:spPr/>
    </dgm:pt>
    <dgm:pt modelId="{2C95EA63-FC20-B54C-9064-7A3FC4E2589D}" type="pres">
      <dgm:prSet presAssocID="{C811EED9-767B-DD47-B0BB-976460AAF061}" presName="parentText" presStyleLbl="node1" presStyleIdx="1" presStyleCnt="3">
        <dgm:presLayoutVars>
          <dgm:chMax val="1"/>
          <dgm:bulletEnabled val="1"/>
        </dgm:presLayoutVars>
      </dgm:prSet>
      <dgm:spPr/>
      <dgm:t>
        <a:bodyPr/>
        <a:lstStyle/>
        <a:p>
          <a:endParaRPr lang="es-ES"/>
        </a:p>
      </dgm:t>
    </dgm:pt>
    <dgm:pt modelId="{ECBADA20-B15F-8745-AB81-47D4E12E86FA}" type="pres">
      <dgm:prSet presAssocID="{C811EED9-767B-DD47-B0BB-976460AAF061}" presName="descendantText" presStyleLbl="alignAccFollowNode1" presStyleIdx="1" presStyleCnt="3">
        <dgm:presLayoutVars>
          <dgm:bulletEnabled val="1"/>
        </dgm:presLayoutVars>
      </dgm:prSet>
      <dgm:spPr/>
      <dgm:t>
        <a:bodyPr/>
        <a:lstStyle/>
        <a:p>
          <a:endParaRPr lang="es-ES"/>
        </a:p>
      </dgm:t>
    </dgm:pt>
    <dgm:pt modelId="{A9526903-5346-374D-933B-2389A4CB79D4}" type="pres">
      <dgm:prSet presAssocID="{8C0DA7D0-EDEC-0B44-9B87-0210A8C946E0}" presName="sp" presStyleCnt="0"/>
      <dgm:spPr/>
    </dgm:pt>
    <dgm:pt modelId="{C4250B21-FDAA-5249-938B-EF296B66D1EB}" type="pres">
      <dgm:prSet presAssocID="{B3A35B5D-0461-DD43-812C-2C521DB1752B}" presName="linNode" presStyleCnt="0"/>
      <dgm:spPr/>
    </dgm:pt>
    <dgm:pt modelId="{5CCD7DEB-F862-D848-A6ED-54A5C19A4918}" type="pres">
      <dgm:prSet presAssocID="{B3A35B5D-0461-DD43-812C-2C521DB1752B}" presName="parentText" presStyleLbl="node1" presStyleIdx="2" presStyleCnt="3">
        <dgm:presLayoutVars>
          <dgm:chMax val="1"/>
          <dgm:bulletEnabled val="1"/>
        </dgm:presLayoutVars>
      </dgm:prSet>
      <dgm:spPr/>
      <dgm:t>
        <a:bodyPr/>
        <a:lstStyle/>
        <a:p>
          <a:endParaRPr lang="es-ES"/>
        </a:p>
      </dgm:t>
    </dgm:pt>
    <dgm:pt modelId="{DD66DC6B-AF0E-DD4E-8CAD-227E9049D7E8}" type="pres">
      <dgm:prSet presAssocID="{B3A35B5D-0461-DD43-812C-2C521DB1752B}" presName="descendantText" presStyleLbl="alignAccFollowNode1" presStyleIdx="2" presStyleCnt="3">
        <dgm:presLayoutVars>
          <dgm:bulletEnabled val="1"/>
        </dgm:presLayoutVars>
      </dgm:prSet>
      <dgm:spPr/>
      <dgm:t>
        <a:bodyPr/>
        <a:lstStyle/>
        <a:p>
          <a:endParaRPr lang="es-ES"/>
        </a:p>
      </dgm:t>
    </dgm:pt>
  </dgm:ptLst>
  <dgm:cxnLst>
    <dgm:cxn modelId="{E3655E58-9660-C24A-A9EC-41B6E112EB17}" srcId="{C811EED9-767B-DD47-B0BB-976460AAF061}" destId="{86317DD8-E238-B743-9F1C-CD371DC55796}" srcOrd="1" destOrd="0" parTransId="{13F63BED-5797-4149-8E71-0464E094EF40}" sibTransId="{9B93CF90-D484-F844-A062-43C5CABCB6AA}"/>
    <dgm:cxn modelId="{FD566BB6-F93E-4344-859A-8153628E744F}" type="presOf" srcId="{EAF8E9FD-8901-374B-8053-721097E4CFF7}" destId="{997EF7E4-9742-8242-9C6F-FEC6A7691253}" srcOrd="0" destOrd="0" presId="urn:microsoft.com/office/officeart/2005/8/layout/vList5"/>
    <dgm:cxn modelId="{A9632021-B663-894E-B73C-C3AB185B8A7A}" srcId="{EAF8E9FD-8901-374B-8053-721097E4CFF7}" destId="{998FCC9B-8E42-E543-8F56-18535C535942}" srcOrd="0" destOrd="0" parTransId="{74119CC6-BA42-EC46-AE67-69770DA9D4FE}" sibTransId="{EC763C97-02E8-A440-906D-3E87981A0B63}"/>
    <dgm:cxn modelId="{9911A32E-5DBA-1343-ABA3-8A522EF8E7AD}" type="presOf" srcId="{2CA31DF1-E047-3E4D-9CFD-F9E4E50DD1DC}" destId="{DD66DC6B-AF0E-DD4E-8CAD-227E9049D7E8}" srcOrd="0" destOrd="0" presId="urn:microsoft.com/office/officeart/2005/8/layout/vList5"/>
    <dgm:cxn modelId="{22E48AF7-1F2D-EE46-BB70-CC33E0491D86}" srcId="{C811EED9-767B-DD47-B0BB-976460AAF061}" destId="{FC9366B3-5BB4-3249-A914-848C3DAB974C}" srcOrd="3" destOrd="0" parTransId="{49192BF8-B91C-174D-A9A0-CBBFEDD26095}" sibTransId="{0A68556F-E683-A24B-BE39-761C940555C6}"/>
    <dgm:cxn modelId="{2C12C69B-E5B0-1445-9499-30EC831A5566}" srcId="{B3A35B5D-0461-DD43-812C-2C521DB1752B}" destId="{2CA31DF1-E047-3E4D-9CFD-F9E4E50DD1DC}" srcOrd="0" destOrd="0" parTransId="{DFA5E697-0008-9444-AA8C-A00823433FA7}" sibTransId="{AA796AF6-C4D6-A94A-B8F9-6086135CF5B3}"/>
    <dgm:cxn modelId="{18586DE7-B26E-3D43-9126-661CD5F59CBD}" srcId="{C811EED9-767B-DD47-B0BB-976460AAF061}" destId="{440F1566-FD51-E94D-BFCB-12A8AC1DD436}" srcOrd="0" destOrd="0" parTransId="{FDE8CCCA-2FAC-084A-8981-073F67DD8219}" sibTransId="{701900CE-6DB9-C64E-93A8-12AD45951CB7}"/>
    <dgm:cxn modelId="{92F5BDBC-3897-1F43-A432-641182E7BC46}" type="presOf" srcId="{537714F4-FB02-EB49-B86B-EA24A0692320}" destId="{ECBADA20-B15F-8745-AB81-47D4E12E86FA}" srcOrd="0" destOrd="2" presId="urn:microsoft.com/office/officeart/2005/8/layout/vList5"/>
    <dgm:cxn modelId="{4147A969-A870-5E43-A66B-30D3CB8C4DC0}" srcId="{B3A35B5D-0461-DD43-812C-2C521DB1752B}" destId="{33E1259E-292E-B045-B61C-3EE4865EEEBC}" srcOrd="3" destOrd="0" parTransId="{2494B155-8EE9-BF4A-BC5F-7EDBA2C12CFD}" sibTransId="{6110B08C-E177-9840-B7DB-A3DB8E302123}"/>
    <dgm:cxn modelId="{DED1A947-7297-EF4B-B750-A21C69A87248}" srcId="{9BD94CE1-820F-6A43-BF7E-717BFE82F074}" destId="{C811EED9-767B-DD47-B0BB-976460AAF061}" srcOrd="1" destOrd="0" parTransId="{B3237F77-89CD-6648-9020-2B02A36B2F68}" sibTransId="{8C0DA7D0-EDEC-0B44-9B87-0210A8C946E0}"/>
    <dgm:cxn modelId="{C7B5E5DC-9BD9-A14C-B833-B6C79C5F26CA}" type="presOf" srcId="{9BD94CE1-820F-6A43-BF7E-717BFE82F074}" destId="{967A945A-E1C1-2546-BF5D-F1375065FDE4}" srcOrd="0" destOrd="0" presId="urn:microsoft.com/office/officeart/2005/8/layout/vList5"/>
    <dgm:cxn modelId="{072C525F-FA46-ED4F-A584-F0E3DA841DDF}" type="presOf" srcId="{FC9366B3-5BB4-3249-A914-848C3DAB974C}" destId="{ECBADA20-B15F-8745-AB81-47D4E12E86FA}" srcOrd="0" destOrd="3" presId="urn:microsoft.com/office/officeart/2005/8/layout/vList5"/>
    <dgm:cxn modelId="{369D6CD0-322F-1B4D-9177-F48D645B8E45}" srcId="{EAF8E9FD-8901-374B-8053-721097E4CFF7}" destId="{711EB4F5-3FD0-5C46-BEEC-DBEF2C1FE6F3}" srcOrd="3" destOrd="0" parTransId="{720F9647-D451-214E-83D1-AF869D025839}" sibTransId="{10D655C8-FCA4-DF40-98AB-FC70040A8022}"/>
    <dgm:cxn modelId="{798E949F-3AAC-4D48-B4D7-371A7B67DC85}" type="presOf" srcId="{711EB4F5-3FD0-5C46-BEEC-DBEF2C1FE6F3}" destId="{5C17F8CC-4340-D249-9B73-703753F32588}" srcOrd="0" destOrd="3" presId="urn:microsoft.com/office/officeart/2005/8/layout/vList5"/>
    <dgm:cxn modelId="{B3EB61C9-DEFF-F247-965A-0A1059202BEE}" srcId="{9BD94CE1-820F-6A43-BF7E-717BFE82F074}" destId="{B3A35B5D-0461-DD43-812C-2C521DB1752B}" srcOrd="2" destOrd="0" parTransId="{C2DACD4D-4CA1-5C4E-902B-268673AB6BEA}" sibTransId="{C7F5F9E0-2DD5-1B4D-B1C4-FFC26AD4FB38}"/>
    <dgm:cxn modelId="{CB321E05-8BB9-0B4C-B9DF-7A779329ADCE}" type="presOf" srcId="{440F1566-FD51-E94D-BFCB-12A8AC1DD436}" destId="{ECBADA20-B15F-8745-AB81-47D4E12E86FA}" srcOrd="0" destOrd="0" presId="urn:microsoft.com/office/officeart/2005/8/layout/vList5"/>
    <dgm:cxn modelId="{ED4C81DA-BBEA-844F-98EF-3183CE45DA44}" type="presOf" srcId="{B3A35B5D-0461-DD43-812C-2C521DB1752B}" destId="{5CCD7DEB-F862-D848-A6ED-54A5C19A4918}" srcOrd="0" destOrd="0" presId="urn:microsoft.com/office/officeart/2005/8/layout/vList5"/>
    <dgm:cxn modelId="{0875F2D3-38F0-CE42-B9B7-A6783FFDD1D6}" srcId="{B3A35B5D-0461-DD43-812C-2C521DB1752B}" destId="{00462FB4-9D82-8444-8B73-011772AEDAA5}" srcOrd="2" destOrd="0" parTransId="{AF7732DF-B6C8-8943-94E4-21ED3BC1E6F0}" sibTransId="{2BF4DE1A-0E6E-DF49-A7F4-A4CCF75195F9}"/>
    <dgm:cxn modelId="{4C9A9D2D-800C-1E44-AFB1-3E35F3253122}" type="presOf" srcId="{748E0AA3-CAF5-2B4F-8976-E355BB400C4D}" destId="{5C17F8CC-4340-D249-9B73-703753F32588}" srcOrd="0" destOrd="1" presId="urn:microsoft.com/office/officeart/2005/8/layout/vList5"/>
    <dgm:cxn modelId="{2E990FF2-2E44-D545-8583-C3B5978ED0A7}" srcId="{B3A35B5D-0461-DD43-812C-2C521DB1752B}" destId="{7956DD47-B97F-D24D-AF63-10E5012CF752}" srcOrd="1" destOrd="0" parTransId="{F1F00E6F-5BAC-644F-850A-9E3A86969314}" sibTransId="{A74A0FE2-68D3-C04A-9973-5190790EC8D5}"/>
    <dgm:cxn modelId="{679DCD6B-6849-4B43-A6DD-E02907AD5CFA}" srcId="{9BD94CE1-820F-6A43-BF7E-717BFE82F074}" destId="{EAF8E9FD-8901-374B-8053-721097E4CFF7}" srcOrd="0" destOrd="0" parTransId="{05F2C55D-E853-1444-BD0B-B19951C92351}" sibTransId="{880371B8-6BBB-E64A-A66F-46B0D7C79661}"/>
    <dgm:cxn modelId="{B1F42115-C94F-1E49-AE98-6094AB008FC1}" type="presOf" srcId="{7956DD47-B97F-D24D-AF63-10E5012CF752}" destId="{DD66DC6B-AF0E-DD4E-8CAD-227E9049D7E8}" srcOrd="0" destOrd="1" presId="urn:microsoft.com/office/officeart/2005/8/layout/vList5"/>
    <dgm:cxn modelId="{D47B042D-F46C-654A-AEA8-84F09452B333}" type="presOf" srcId="{86317DD8-E238-B743-9F1C-CD371DC55796}" destId="{ECBADA20-B15F-8745-AB81-47D4E12E86FA}" srcOrd="0" destOrd="1" presId="urn:microsoft.com/office/officeart/2005/8/layout/vList5"/>
    <dgm:cxn modelId="{D286A736-71F0-F143-BFC9-459EF895CBD3}" type="presOf" srcId="{4CAA394A-665E-CD47-8B8D-E78095DF13DD}" destId="{5C17F8CC-4340-D249-9B73-703753F32588}" srcOrd="0" destOrd="2" presId="urn:microsoft.com/office/officeart/2005/8/layout/vList5"/>
    <dgm:cxn modelId="{BDD951CF-7CC1-8748-A237-15FD0AB52E9C}" srcId="{EAF8E9FD-8901-374B-8053-721097E4CFF7}" destId="{4CAA394A-665E-CD47-8B8D-E78095DF13DD}" srcOrd="2" destOrd="0" parTransId="{82F346D1-C0C6-1045-806C-65B8CC3A8487}" sibTransId="{FE827111-F6FB-C94C-BFEB-98511562FC11}"/>
    <dgm:cxn modelId="{C8FC1FBD-BA82-084B-91BC-5D5FE0203B9A}" type="presOf" srcId="{00462FB4-9D82-8444-8B73-011772AEDAA5}" destId="{DD66DC6B-AF0E-DD4E-8CAD-227E9049D7E8}" srcOrd="0" destOrd="2" presId="urn:microsoft.com/office/officeart/2005/8/layout/vList5"/>
    <dgm:cxn modelId="{E35B2D60-D239-F547-9572-D6F49BE2C5DD}" srcId="{C811EED9-767B-DD47-B0BB-976460AAF061}" destId="{537714F4-FB02-EB49-B86B-EA24A0692320}" srcOrd="2" destOrd="0" parTransId="{EDD6D81B-BBF8-9343-A6CC-9231486FCAB6}" sibTransId="{E7730961-1989-CF45-8737-5C5C0294BCB7}"/>
    <dgm:cxn modelId="{0FE70AFE-DA70-1F43-BF4F-F24E07DA5F73}" srcId="{EAF8E9FD-8901-374B-8053-721097E4CFF7}" destId="{748E0AA3-CAF5-2B4F-8976-E355BB400C4D}" srcOrd="1" destOrd="0" parTransId="{9BC7C77E-3163-614B-9BB2-C2ABA935C8EF}" sibTransId="{BA73130B-AE96-A745-9E35-0F99E627C659}"/>
    <dgm:cxn modelId="{4A0A39EB-3894-FC4B-86A1-2F9A390D2C2E}" type="presOf" srcId="{33E1259E-292E-B045-B61C-3EE4865EEEBC}" destId="{DD66DC6B-AF0E-DD4E-8CAD-227E9049D7E8}" srcOrd="0" destOrd="3" presId="urn:microsoft.com/office/officeart/2005/8/layout/vList5"/>
    <dgm:cxn modelId="{681C6A5A-9FAF-934B-B988-7450280FCD84}" type="presOf" srcId="{C811EED9-767B-DD47-B0BB-976460AAF061}" destId="{2C95EA63-FC20-B54C-9064-7A3FC4E2589D}" srcOrd="0" destOrd="0" presId="urn:microsoft.com/office/officeart/2005/8/layout/vList5"/>
    <dgm:cxn modelId="{63899F38-05CC-3741-8417-B7149B25B798}" type="presOf" srcId="{998FCC9B-8E42-E543-8F56-18535C535942}" destId="{5C17F8CC-4340-D249-9B73-703753F32588}" srcOrd="0" destOrd="0" presId="urn:microsoft.com/office/officeart/2005/8/layout/vList5"/>
    <dgm:cxn modelId="{F17A3635-7BAA-1D42-B993-188026F8D6A8}" type="presParOf" srcId="{967A945A-E1C1-2546-BF5D-F1375065FDE4}" destId="{E360F806-0203-1747-AC14-4DA257E10725}" srcOrd="0" destOrd="0" presId="urn:microsoft.com/office/officeart/2005/8/layout/vList5"/>
    <dgm:cxn modelId="{72497D07-FC4E-514B-8D46-83A3F2ABA4EF}" type="presParOf" srcId="{E360F806-0203-1747-AC14-4DA257E10725}" destId="{997EF7E4-9742-8242-9C6F-FEC6A7691253}" srcOrd="0" destOrd="0" presId="urn:microsoft.com/office/officeart/2005/8/layout/vList5"/>
    <dgm:cxn modelId="{5B7367AD-35A7-8C43-A5FE-6DA0B601BA3D}" type="presParOf" srcId="{E360F806-0203-1747-AC14-4DA257E10725}" destId="{5C17F8CC-4340-D249-9B73-703753F32588}" srcOrd="1" destOrd="0" presId="urn:microsoft.com/office/officeart/2005/8/layout/vList5"/>
    <dgm:cxn modelId="{A47D2B50-47DF-5D4E-B8D2-A9898A92AFC8}" type="presParOf" srcId="{967A945A-E1C1-2546-BF5D-F1375065FDE4}" destId="{85567A71-6A31-1849-83F0-E52C1CE76116}" srcOrd="1" destOrd="0" presId="urn:microsoft.com/office/officeart/2005/8/layout/vList5"/>
    <dgm:cxn modelId="{D585812F-FBBD-DD4C-905E-B12562FD0557}" type="presParOf" srcId="{967A945A-E1C1-2546-BF5D-F1375065FDE4}" destId="{544BDAEA-CF01-0C4D-80CB-577F75519828}" srcOrd="2" destOrd="0" presId="urn:microsoft.com/office/officeart/2005/8/layout/vList5"/>
    <dgm:cxn modelId="{8BFAC623-54D1-A24E-A922-D479B9487BEF}" type="presParOf" srcId="{544BDAEA-CF01-0C4D-80CB-577F75519828}" destId="{2C95EA63-FC20-B54C-9064-7A3FC4E2589D}" srcOrd="0" destOrd="0" presId="urn:microsoft.com/office/officeart/2005/8/layout/vList5"/>
    <dgm:cxn modelId="{06C66F2B-F8D2-6E43-9497-2FE52DD1B8B5}" type="presParOf" srcId="{544BDAEA-CF01-0C4D-80CB-577F75519828}" destId="{ECBADA20-B15F-8745-AB81-47D4E12E86FA}" srcOrd="1" destOrd="0" presId="urn:microsoft.com/office/officeart/2005/8/layout/vList5"/>
    <dgm:cxn modelId="{0FD8C3DF-2433-F94E-9891-1B4CF56302EC}" type="presParOf" srcId="{967A945A-E1C1-2546-BF5D-F1375065FDE4}" destId="{A9526903-5346-374D-933B-2389A4CB79D4}" srcOrd="3" destOrd="0" presId="urn:microsoft.com/office/officeart/2005/8/layout/vList5"/>
    <dgm:cxn modelId="{70F349A5-1D46-FA4E-8BB8-8A7E353040F8}" type="presParOf" srcId="{967A945A-E1C1-2546-BF5D-F1375065FDE4}" destId="{C4250B21-FDAA-5249-938B-EF296B66D1EB}" srcOrd="4" destOrd="0" presId="urn:microsoft.com/office/officeart/2005/8/layout/vList5"/>
    <dgm:cxn modelId="{513A2701-E956-1845-AEF4-C5C242D22629}" type="presParOf" srcId="{C4250B21-FDAA-5249-938B-EF296B66D1EB}" destId="{5CCD7DEB-F862-D848-A6ED-54A5C19A4918}" srcOrd="0" destOrd="0" presId="urn:microsoft.com/office/officeart/2005/8/layout/vList5"/>
    <dgm:cxn modelId="{280E6A8B-CBE8-ED43-9E01-EA74CDA56A6F}" type="presParOf" srcId="{C4250B21-FDAA-5249-938B-EF296B66D1EB}" destId="{DD66DC6B-AF0E-DD4E-8CAD-227E9049D7E8}"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9EA13D-CFB6-EC4D-B001-433A81FA8A3C}" type="doc">
      <dgm:prSet loTypeId="urn:microsoft.com/office/officeart/2005/8/layout/gear1" loCatId="process" qsTypeId="urn:microsoft.com/office/officeart/2005/8/quickstyle/simple4" qsCatId="simple" csTypeId="urn:microsoft.com/office/officeart/2005/8/colors/accent1_5" csCatId="accent1" phldr="1"/>
      <dgm:spPr/>
      <dgm:t>
        <a:bodyPr/>
        <a:lstStyle/>
        <a:p>
          <a:endParaRPr lang="es-ES"/>
        </a:p>
      </dgm:t>
    </dgm:pt>
    <dgm:pt modelId="{50CD0A5C-0CE3-544B-BD9B-756585AEDBEA}">
      <dgm:prSet phldrT="[Texto]" custT="1"/>
      <dgm:spPr/>
      <dgm:t>
        <a:bodyPr/>
        <a:lstStyle/>
        <a:p>
          <a:r>
            <a:rPr lang="es-ES_tradnl" sz="1500" dirty="0" smtClean="0"/>
            <a:t>La sociedad del marketing</a:t>
          </a:r>
          <a:endParaRPr lang="es-ES" sz="1500" dirty="0"/>
        </a:p>
      </dgm:t>
    </dgm:pt>
    <dgm:pt modelId="{9533F671-1A4E-C34E-8883-FDB391A8C653}" type="parTrans" cxnId="{5F308BCF-045A-B540-A8FB-2D6C4A760542}">
      <dgm:prSet/>
      <dgm:spPr/>
      <dgm:t>
        <a:bodyPr/>
        <a:lstStyle/>
        <a:p>
          <a:endParaRPr lang="es-ES"/>
        </a:p>
      </dgm:t>
    </dgm:pt>
    <dgm:pt modelId="{98238A1C-F0AB-0C4C-B737-40A9F00D4658}" type="sibTrans" cxnId="{5F308BCF-045A-B540-A8FB-2D6C4A760542}">
      <dgm:prSet/>
      <dgm:spPr/>
      <dgm:t>
        <a:bodyPr/>
        <a:lstStyle/>
        <a:p>
          <a:endParaRPr lang="es-ES"/>
        </a:p>
      </dgm:t>
    </dgm:pt>
    <dgm:pt modelId="{59D9C7AB-70AC-574B-B9BF-A9AA1C4A9F15}">
      <dgm:prSet phldrT="[Texto]" custT="1"/>
      <dgm:spPr/>
      <dgm:t>
        <a:bodyPr/>
        <a:lstStyle/>
        <a:p>
          <a:r>
            <a:rPr lang="es-ES_tradnl" sz="1600" dirty="0" smtClean="0"/>
            <a:t>Javier del Rey Morató</a:t>
          </a:r>
          <a:endParaRPr lang="es-ES" sz="1600" dirty="0"/>
        </a:p>
      </dgm:t>
    </dgm:pt>
    <dgm:pt modelId="{93EB956D-7C3D-9C45-AAC8-064F7F11C068}" type="parTrans" cxnId="{FF04F85C-E149-C249-AA2A-9BEC1A8350CB}">
      <dgm:prSet/>
      <dgm:spPr/>
      <dgm:t>
        <a:bodyPr/>
        <a:lstStyle/>
        <a:p>
          <a:endParaRPr lang="es-ES"/>
        </a:p>
      </dgm:t>
    </dgm:pt>
    <dgm:pt modelId="{1410EDEB-FD30-D54A-B6A9-C85A8C4DB916}" type="sibTrans" cxnId="{FF04F85C-E149-C249-AA2A-9BEC1A8350CB}">
      <dgm:prSet/>
      <dgm:spPr/>
      <dgm:t>
        <a:bodyPr/>
        <a:lstStyle/>
        <a:p>
          <a:endParaRPr lang="es-ES"/>
        </a:p>
      </dgm:t>
    </dgm:pt>
    <dgm:pt modelId="{E9472F44-05E9-ED4F-B721-D4EE4EEA77C8}" type="pres">
      <dgm:prSet presAssocID="{DE9EA13D-CFB6-EC4D-B001-433A81FA8A3C}" presName="composite" presStyleCnt="0">
        <dgm:presLayoutVars>
          <dgm:chMax val="3"/>
          <dgm:animLvl val="lvl"/>
          <dgm:resizeHandles val="exact"/>
        </dgm:presLayoutVars>
      </dgm:prSet>
      <dgm:spPr/>
      <dgm:t>
        <a:bodyPr/>
        <a:lstStyle/>
        <a:p>
          <a:endParaRPr lang="es-ES"/>
        </a:p>
      </dgm:t>
    </dgm:pt>
    <dgm:pt modelId="{470420D6-96A9-9547-995D-75C758ED5A7C}" type="pres">
      <dgm:prSet presAssocID="{50CD0A5C-0CE3-544B-BD9B-756585AEDBEA}" presName="gear1" presStyleLbl="node1" presStyleIdx="0" presStyleCnt="2">
        <dgm:presLayoutVars>
          <dgm:chMax val="1"/>
          <dgm:bulletEnabled val="1"/>
        </dgm:presLayoutVars>
      </dgm:prSet>
      <dgm:spPr/>
      <dgm:t>
        <a:bodyPr/>
        <a:lstStyle/>
        <a:p>
          <a:endParaRPr lang="es-ES"/>
        </a:p>
      </dgm:t>
    </dgm:pt>
    <dgm:pt modelId="{1D007B0F-BC5A-8244-AEBB-B100C8F48D2A}" type="pres">
      <dgm:prSet presAssocID="{50CD0A5C-0CE3-544B-BD9B-756585AEDBEA}" presName="gear1srcNode" presStyleLbl="node1" presStyleIdx="0" presStyleCnt="2"/>
      <dgm:spPr/>
      <dgm:t>
        <a:bodyPr/>
        <a:lstStyle/>
        <a:p>
          <a:endParaRPr lang="es-ES"/>
        </a:p>
      </dgm:t>
    </dgm:pt>
    <dgm:pt modelId="{01BAE9CD-455D-A948-8C2F-BFD6C4E6E017}" type="pres">
      <dgm:prSet presAssocID="{50CD0A5C-0CE3-544B-BD9B-756585AEDBEA}" presName="gear1dstNode" presStyleLbl="node1" presStyleIdx="0" presStyleCnt="2"/>
      <dgm:spPr/>
      <dgm:t>
        <a:bodyPr/>
        <a:lstStyle/>
        <a:p>
          <a:endParaRPr lang="es-ES"/>
        </a:p>
      </dgm:t>
    </dgm:pt>
    <dgm:pt modelId="{1FE7C9A5-D5F8-9A41-8463-981E43B8A02A}" type="pres">
      <dgm:prSet presAssocID="{59D9C7AB-70AC-574B-B9BF-A9AA1C4A9F15}" presName="gear2" presStyleLbl="node1" presStyleIdx="1" presStyleCnt="2">
        <dgm:presLayoutVars>
          <dgm:chMax val="1"/>
          <dgm:bulletEnabled val="1"/>
        </dgm:presLayoutVars>
      </dgm:prSet>
      <dgm:spPr/>
      <dgm:t>
        <a:bodyPr/>
        <a:lstStyle/>
        <a:p>
          <a:endParaRPr lang="es-ES"/>
        </a:p>
      </dgm:t>
    </dgm:pt>
    <dgm:pt modelId="{6C9B9280-1C47-E846-AACB-17F6FCB56220}" type="pres">
      <dgm:prSet presAssocID="{59D9C7AB-70AC-574B-B9BF-A9AA1C4A9F15}" presName="gear2srcNode" presStyleLbl="node1" presStyleIdx="1" presStyleCnt="2"/>
      <dgm:spPr/>
      <dgm:t>
        <a:bodyPr/>
        <a:lstStyle/>
        <a:p>
          <a:endParaRPr lang="es-ES"/>
        </a:p>
      </dgm:t>
    </dgm:pt>
    <dgm:pt modelId="{87F55834-1527-7B4F-B8D6-3912CC70FA87}" type="pres">
      <dgm:prSet presAssocID="{59D9C7AB-70AC-574B-B9BF-A9AA1C4A9F15}" presName="gear2dstNode" presStyleLbl="node1" presStyleIdx="1" presStyleCnt="2"/>
      <dgm:spPr/>
      <dgm:t>
        <a:bodyPr/>
        <a:lstStyle/>
        <a:p>
          <a:endParaRPr lang="es-ES"/>
        </a:p>
      </dgm:t>
    </dgm:pt>
    <dgm:pt modelId="{6A6E4E2E-E399-CD4B-A761-695894C33DC1}" type="pres">
      <dgm:prSet presAssocID="{98238A1C-F0AB-0C4C-B737-40A9F00D4658}" presName="connector1" presStyleLbl="sibTrans2D1" presStyleIdx="0" presStyleCnt="2"/>
      <dgm:spPr/>
      <dgm:t>
        <a:bodyPr/>
        <a:lstStyle/>
        <a:p>
          <a:endParaRPr lang="es-ES"/>
        </a:p>
      </dgm:t>
    </dgm:pt>
    <dgm:pt modelId="{A225F18F-4ED4-0940-A3CF-FC9ED4CA029A}" type="pres">
      <dgm:prSet presAssocID="{1410EDEB-FD30-D54A-B6A9-C85A8C4DB916}" presName="connector2" presStyleLbl="sibTrans2D1" presStyleIdx="1" presStyleCnt="2"/>
      <dgm:spPr/>
      <dgm:t>
        <a:bodyPr/>
        <a:lstStyle/>
        <a:p>
          <a:endParaRPr lang="es-ES"/>
        </a:p>
      </dgm:t>
    </dgm:pt>
  </dgm:ptLst>
  <dgm:cxnLst>
    <dgm:cxn modelId="{178E2FD6-5269-3E40-8E0A-B1FDD285144D}" type="presOf" srcId="{50CD0A5C-0CE3-544B-BD9B-756585AEDBEA}" destId="{1D007B0F-BC5A-8244-AEBB-B100C8F48D2A}" srcOrd="1" destOrd="0" presId="urn:microsoft.com/office/officeart/2005/8/layout/gear1"/>
    <dgm:cxn modelId="{44D300F8-F7E2-274E-951B-4DE9B0C56275}" type="presOf" srcId="{59D9C7AB-70AC-574B-B9BF-A9AA1C4A9F15}" destId="{87F55834-1527-7B4F-B8D6-3912CC70FA87}" srcOrd="2" destOrd="0" presId="urn:microsoft.com/office/officeart/2005/8/layout/gear1"/>
    <dgm:cxn modelId="{17A94490-49D0-9F46-9DC9-9C6C6AB6B44C}" type="presOf" srcId="{1410EDEB-FD30-D54A-B6A9-C85A8C4DB916}" destId="{A225F18F-4ED4-0940-A3CF-FC9ED4CA029A}" srcOrd="0" destOrd="0" presId="urn:microsoft.com/office/officeart/2005/8/layout/gear1"/>
    <dgm:cxn modelId="{FF04F85C-E149-C249-AA2A-9BEC1A8350CB}" srcId="{DE9EA13D-CFB6-EC4D-B001-433A81FA8A3C}" destId="{59D9C7AB-70AC-574B-B9BF-A9AA1C4A9F15}" srcOrd="1" destOrd="0" parTransId="{93EB956D-7C3D-9C45-AAC8-064F7F11C068}" sibTransId="{1410EDEB-FD30-D54A-B6A9-C85A8C4DB916}"/>
    <dgm:cxn modelId="{46874A9A-3B43-C746-A5E3-BA7D91B16E69}" type="presOf" srcId="{50CD0A5C-0CE3-544B-BD9B-756585AEDBEA}" destId="{01BAE9CD-455D-A948-8C2F-BFD6C4E6E017}" srcOrd="2" destOrd="0" presId="urn:microsoft.com/office/officeart/2005/8/layout/gear1"/>
    <dgm:cxn modelId="{5F308BCF-045A-B540-A8FB-2D6C4A760542}" srcId="{DE9EA13D-CFB6-EC4D-B001-433A81FA8A3C}" destId="{50CD0A5C-0CE3-544B-BD9B-756585AEDBEA}" srcOrd="0" destOrd="0" parTransId="{9533F671-1A4E-C34E-8883-FDB391A8C653}" sibTransId="{98238A1C-F0AB-0C4C-B737-40A9F00D4658}"/>
    <dgm:cxn modelId="{70E5557F-546F-8343-9036-6B9800351C85}" type="presOf" srcId="{DE9EA13D-CFB6-EC4D-B001-433A81FA8A3C}" destId="{E9472F44-05E9-ED4F-B721-D4EE4EEA77C8}" srcOrd="0" destOrd="0" presId="urn:microsoft.com/office/officeart/2005/8/layout/gear1"/>
    <dgm:cxn modelId="{F25C1417-96FD-8F4D-97F7-5E58A3DADA45}" type="presOf" srcId="{50CD0A5C-0CE3-544B-BD9B-756585AEDBEA}" destId="{470420D6-96A9-9547-995D-75C758ED5A7C}" srcOrd="0" destOrd="0" presId="urn:microsoft.com/office/officeart/2005/8/layout/gear1"/>
    <dgm:cxn modelId="{B20787AB-4331-6344-A09E-E8ADD37172BB}" type="presOf" srcId="{98238A1C-F0AB-0C4C-B737-40A9F00D4658}" destId="{6A6E4E2E-E399-CD4B-A761-695894C33DC1}" srcOrd="0" destOrd="0" presId="urn:microsoft.com/office/officeart/2005/8/layout/gear1"/>
    <dgm:cxn modelId="{800356D1-8E48-5046-A88E-6A5C303E4D77}" type="presOf" srcId="{59D9C7AB-70AC-574B-B9BF-A9AA1C4A9F15}" destId="{1FE7C9A5-D5F8-9A41-8463-981E43B8A02A}" srcOrd="0" destOrd="0" presId="urn:microsoft.com/office/officeart/2005/8/layout/gear1"/>
    <dgm:cxn modelId="{D99B5942-16FD-5142-A77A-BDC699067455}" type="presOf" srcId="{59D9C7AB-70AC-574B-B9BF-A9AA1C4A9F15}" destId="{6C9B9280-1C47-E846-AACB-17F6FCB56220}" srcOrd="1" destOrd="0" presId="urn:microsoft.com/office/officeart/2005/8/layout/gear1"/>
    <dgm:cxn modelId="{ACE79E91-AE0B-6547-8F61-664C64CFB7A6}" type="presParOf" srcId="{E9472F44-05E9-ED4F-B721-D4EE4EEA77C8}" destId="{470420D6-96A9-9547-995D-75C758ED5A7C}" srcOrd="0" destOrd="0" presId="urn:microsoft.com/office/officeart/2005/8/layout/gear1"/>
    <dgm:cxn modelId="{17ADE662-9A75-964E-9704-BEE0D773EB7D}" type="presParOf" srcId="{E9472F44-05E9-ED4F-B721-D4EE4EEA77C8}" destId="{1D007B0F-BC5A-8244-AEBB-B100C8F48D2A}" srcOrd="1" destOrd="0" presId="urn:microsoft.com/office/officeart/2005/8/layout/gear1"/>
    <dgm:cxn modelId="{20DA6DEA-3540-1448-941A-819CAC5C645C}" type="presParOf" srcId="{E9472F44-05E9-ED4F-B721-D4EE4EEA77C8}" destId="{01BAE9CD-455D-A948-8C2F-BFD6C4E6E017}" srcOrd="2" destOrd="0" presId="urn:microsoft.com/office/officeart/2005/8/layout/gear1"/>
    <dgm:cxn modelId="{DF133EE5-6333-7F40-91E8-63FDC64D5D7D}" type="presParOf" srcId="{E9472F44-05E9-ED4F-B721-D4EE4EEA77C8}" destId="{1FE7C9A5-D5F8-9A41-8463-981E43B8A02A}" srcOrd="3" destOrd="0" presId="urn:microsoft.com/office/officeart/2005/8/layout/gear1"/>
    <dgm:cxn modelId="{5C18DF2B-FB9B-204B-9473-036600762481}" type="presParOf" srcId="{E9472F44-05E9-ED4F-B721-D4EE4EEA77C8}" destId="{6C9B9280-1C47-E846-AACB-17F6FCB56220}" srcOrd="4" destOrd="0" presId="urn:microsoft.com/office/officeart/2005/8/layout/gear1"/>
    <dgm:cxn modelId="{7B64B7D7-765C-5542-9E68-D880B1C4FEC8}" type="presParOf" srcId="{E9472F44-05E9-ED4F-B721-D4EE4EEA77C8}" destId="{87F55834-1527-7B4F-B8D6-3912CC70FA87}" srcOrd="5" destOrd="0" presId="urn:microsoft.com/office/officeart/2005/8/layout/gear1"/>
    <dgm:cxn modelId="{FEF6CCB4-284B-1F41-BC5D-2EE82284FF5C}" type="presParOf" srcId="{E9472F44-05E9-ED4F-B721-D4EE4EEA77C8}" destId="{6A6E4E2E-E399-CD4B-A761-695894C33DC1}" srcOrd="6" destOrd="0" presId="urn:microsoft.com/office/officeart/2005/8/layout/gear1"/>
    <dgm:cxn modelId="{C5F7BEB5-8ECF-014C-8253-8B49B8E1D179}" type="presParOf" srcId="{E9472F44-05E9-ED4F-B721-D4EE4EEA77C8}" destId="{A225F18F-4ED4-0940-A3CF-FC9ED4CA029A}" srcOrd="7"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4B7A42-A730-A34F-B1C7-A34C9992B07D}" type="doc">
      <dgm:prSet loTypeId="urn:microsoft.com/office/officeart/2005/8/layout/lProcess1" loCatId="" qsTypeId="urn:microsoft.com/office/officeart/2005/8/quickstyle/simple4" qsCatId="simple" csTypeId="urn:microsoft.com/office/officeart/2005/8/colors/accent1_2" csCatId="accent1" phldr="1"/>
      <dgm:spPr/>
      <dgm:t>
        <a:bodyPr/>
        <a:lstStyle/>
        <a:p>
          <a:endParaRPr lang="es-ES"/>
        </a:p>
      </dgm:t>
    </dgm:pt>
    <dgm:pt modelId="{559BB618-D7F9-8747-8B34-36A06D2D2BD7}">
      <dgm:prSet phldrT="[Texto]" custT="1"/>
      <dgm:spPr/>
      <dgm:t>
        <a:bodyPr/>
        <a:lstStyle/>
        <a:p>
          <a:r>
            <a:rPr lang="es-ES" sz="1200" dirty="0" smtClean="0"/>
            <a:t>Relaciona fenómenos políticos y sociales que se entrelazan a las estrategias de marketing politico </a:t>
          </a:r>
          <a:endParaRPr lang="es-ES" sz="1200" dirty="0"/>
        </a:p>
      </dgm:t>
    </dgm:pt>
    <dgm:pt modelId="{AA4DFD2F-C324-024E-A774-7FFAD58F51C8}" type="parTrans" cxnId="{33259850-8BFF-1B4F-9F96-51E2AE974F08}">
      <dgm:prSet/>
      <dgm:spPr/>
      <dgm:t>
        <a:bodyPr/>
        <a:lstStyle/>
        <a:p>
          <a:endParaRPr lang="es-ES"/>
        </a:p>
      </dgm:t>
    </dgm:pt>
    <dgm:pt modelId="{6C048231-B49D-5D4D-9183-D3C4FC60871A}" type="sibTrans" cxnId="{33259850-8BFF-1B4F-9F96-51E2AE974F08}">
      <dgm:prSet/>
      <dgm:spPr/>
      <dgm:t>
        <a:bodyPr/>
        <a:lstStyle/>
        <a:p>
          <a:endParaRPr lang="es-ES"/>
        </a:p>
      </dgm:t>
    </dgm:pt>
    <dgm:pt modelId="{191329BE-C0DD-EF4A-83E0-E88318588962}">
      <dgm:prSet phldrT="[Texto]" custT="1"/>
      <dgm:spPr/>
      <dgm:t>
        <a:bodyPr/>
        <a:lstStyle/>
        <a:p>
          <a:r>
            <a:rPr lang="es-ES" sz="1200" dirty="0" smtClean="0"/>
            <a:t>Articulación coherente </a:t>
          </a:r>
          <a:endParaRPr lang="es-ES" sz="1200" dirty="0"/>
        </a:p>
      </dgm:t>
    </dgm:pt>
    <dgm:pt modelId="{FFFCBC77-181E-754A-BF5D-B275BF4453B6}" type="parTrans" cxnId="{5EAC21E3-C88B-2A4F-8E96-FDF6C9FD4BA3}">
      <dgm:prSet/>
      <dgm:spPr/>
      <dgm:t>
        <a:bodyPr/>
        <a:lstStyle/>
        <a:p>
          <a:endParaRPr lang="es-ES"/>
        </a:p>
      </dgm:t>
    </dgm:pt>
    <dgm:pt modelId="{E0E056AB-824D-8B4B-BF19-8D8B07A461E9}" type="sibTrans" cxnId="{5EAC21E3-C88B-2A4F-8E96-FDF6C9FD4BA3}">
      <dgm:prSet/>
      <dgm:spPr/>
      <dgm:t>
        <a:bodyPr/>
        <a:lstStyle/>
        <a:p>
          <a:endParaRPr lang="es-ES"/>
        </a:p>
      </dgm:t>
    </dgm:pt>
    <dgm:pt modelId="{5B704D30-0F2B-7249-B098-474425DB9995}">
      <dgm:prSet phldrT="[Texto]" custT="1"/>
      <dgm:spPr/>
      <dgm:t>
        <a:bodyPr/>
        <a:lstStyle/>
        <a:p>
          <a:r>
            <a:rPr lang="es-ES" sz="1200" dirty="0" smtClean="0"/>
            <a:t>Sociedad – Comunicación , argumentos, argumentadores.</a:t>
          </a:r>
          <a:endParaRPr lang="es-ES" sz="1200" dirty="0"/>
        </a:p>
      </dgm:t>
    </dgm:pt>
    <dgm:pt modelId="{12AE3730-DBFE-984E-80F5-2CEA6DECBC9E}" type="parTrans" cxnId="{C66C0AEB-CE6D-CC45-96D5-55D8744A8C11}">
      <dgm:prSet/>
      <dgm:spPr/>
      <dgm:t>
        <a:bodyPr/>
        <a:lstStyle/>
        <a:p>
          <a:endParaRPr lang="es-ES"/>
        </a:p>
      </dgm:t>
    </dgm:pt>
    <dgm:pt modelId="{5D66D468-22FD-4145-93B0-D3E7CA2F2E18}" type="sibTrans" cxnId="{C66C0AEB-CE6D-CC45-96D5-55D8744A8C11}">
      <dgm:prSet/>
      <dgm:spPr/>
      <dgm:t>
        <a:bodyPr/>
        <a:lstStyle/>
        <a:p>
          <a:endParaRPr lang="es-ES"/>
        </a:p>
      </dgm:t>
    </dgm:pt>
    <dgm:pt modelId="{320CEDE6-79CB-9D4D-8D19-CE9498B0D85D}">
      <dgm:prSet phldrT="[Texto]" custT="1"/>
      <dgm:spPr/>
      <dgm:t>
        <a:bodyPr/>
        <a:lstStyle/>
        <a:p>
          <a:r>
            <a:rPr lang="es-ES" sz="1200" dirty="0" smtClean="0"/>
            <a:t>El buen marketing</a:t>
          </a:r>
          <a:endParaRPr lang="es-ES" sz="1200" dirty="0"/>
        </a:p>
      </dgm:t>
    </dgm:pt>
    <dgm:pt modelId="{4F9A9898-B9EC-5543-8BC8-15BCD793B054}" type="parTrans" cxnId="{D888253C-6CA7-2A4F-83FC-7758E6841715}">
      <dgm:prSet/>
      <dgm:spPr/>
      <dgm:t>
        <a:bodyPr/>
        <a:lstStyle/>
        <a:p>
          <a:endParaRPr lang="es-ES"/>
        </a:p>
      </dgm:t>
    </dgm:pt>
    <dgm:pt modelId="{5FD46453-9989-5843-B403-A90CE9175FD9}" type="sibTrans" cxnId="{D888253C-6CA7-2A4F-83FC-7758E6841715}">
      <dgm:prSet/>
      <dgm:spPr/>
      <dgm:t>
        <a:bodyPr/>
        <a:lstStyle/>
        <a:p>
          <a:endParaRPr lang="es-ES"/>
        </a:p>
      </dgm:t>
    </dgm:pt>
    <dgm:pt modelId="{0F9FD8A6-3E57-B149-85E7-EB3A1A1ABE7E}">
      <dgm:prSet phldrT="[Texto]" custT="1"/>
      <dgm:spPr/>
      <dgm:t>
        <a:bodyPr/>
        <a:lstStyle/>
        <a:p>
          <a:r>
            <a:rPr lang="es-ES" sz="1200" dirty="0" smtClean="0"/>
            <a:t>Estrategia durante toda la temporada electoral – Confianza, Credibilidad</a:t>
          </a:r>
          <a:endParaRPr lang="es-ES" sz="1200" dirty="0"/>
        </a:p>
      </dgm:t>
    </dgm:pt>
    <dgm:pt modelId="{06E490BE-A5AD-2A4E-B9D8-FD7D6B286267}" type="parTrans" cxnId="{D5D0B1DE-2AC1-BF4E-B8F3-B79717AB997D}">
      <dgm:prSet/>
      <dgm:spPr/>
      <dgm:t>
        <a:bodyPr/>
        <a:lstStyle/>
        <a:p>
          <a:endParaRPr lang="es-ES"/>
        </a:p>
      </dgm:t>
    </dgm:pt>
    <dgm:pt modelId="{538BAE87-8C52-F845-BA78-5DBC4A56EACA}" type="sibTrans" cxnId="{D5D0B1DE-2AC1-BF4E-B8F3-B79717AB997D}">
      <dgm:prSet/>
      <dgm:spPr/>
      <dgm:t>
        <a:bodyPr/>
        <a:lstStyle/>
        <a:p>
          <a:endParaRPr lang="es-ES"/>
        </a:p>
      </dgm:t>
    </dgm:pt>
    <dgm:pt modelId="{035801CC-780A-C74C-93B4-07FAA2D1E0C6}">
      <dgm:prSet phldrT="[Texto]" custT="1"/>
      <dgm:spPr/>
      <dgm:t>
        <a:bodyPr/>
        <a:lstStyle/>
        <a:p>
          <a:r>
            <a:rPr lang="es-ES" sz="1200" dirty="0" smtClean="0"/>
            <a:t>Potencialidades del candidato</a:t>
          </a:r>
          <a:endParaRPr lang="es-ES" sz="1200" dirty="0"/>
        </a:p>
      </dgm:t>
    </dgm:pt>
    <dgm:pt modelId="{18D98268-8E52-0C41-BF79-F99B2D41E850}" type="parTrans" cxnId="{14AD80EE-7504-CC43-9B93-54B487AE87B5}">
      <dgm:prSet/>
      <dgm:spPr/>
      <dgm:t>
        <a:bodyPr/>
        <a:lstStyle/>
        <a:p>
          <a:endParaRPr lang="es-ES"/>
        </a:p>
      </dgm:t>
    </dgm:pt>
    <dgm:pt modelId="{AC8F4C37-7F46-4546-B9D4-618CB6553D20}" type="sibTrans" cxnId="{14AD80EE-7504-CC43-9B93-54B487AE87B5}">
      <dgm:prSet/>
      <dgm:spPr/>
      <dgm:t>
        <a:bodyPr/>
        <a:lstStyle/>
        <a:p>
          <a:endParaRPr lang="es-ES"/>
        </a:p>
      </dgm:t>
    </dgm:pt>
    <dgm:pt modelId="{F6C28B57-F44A-5449-90BA-80C1FFA970FF}">
      <dgm:prSet phldrT="[Texto]" custT="1"/>
      <dgm:spPr/>
      <dgm:t>
        <a:bodyPr/>
        <a:lstStyle/>
        <a:p>
          <a:r>
            <a:rPr lang="es-ES" sz="1200" dirty="0" smtClean="0"/>
            <a:t>Proceso a largo plazo</a:t>
          </a:r>
          <a:endParaRPr lang="es-ES" sz="1200" dirty="0"/>
        </a:p>
      </dgm:t>
    </dgm:pt>
    <dgm:pt modelId="{36B37429-6706-C94A-B9C6-5C95BD3270EE}" type="parTrans" cxnId="{C3B18236-7F9A-9241-9960-411F53559B16}">
      <dgm:prSet/>
      <dgm:spPr/>
      <dgm:t>
        <a:bodyPr/>
        <a:lstStyle/>
        <a:p>
          <a:endParaRPr lang="es-ES"/>
        </a:p>
      </dgm:t>
    </dgm:pt>
    <dgm:pt modelId="{620A4033-113C-E34F-BFA6-FC288EAF96A1}" type="sibTrans" cxnId="{C3B18236-7F9A-9241-9960-411F53559B16}">
      <dgm:prSet/>
      <dgm:spPr/>
      <dgm:t>
        <a:bodyPr/>
        <a:lstStyle/>
        <a:p>
          <a:endParaRPr lang="es-ES"/>
        </a:p>
      </dgm:t>
    </dgm:pt>
    <dgm:pt modelId="{D3EB1BBB-A402-0F45-B4E8-33CCBE600EBF}" type="pres">
      <dgm:prSet presAssocID="{964B7A42-A730-A34F-B1C7-A34C9992B07D}" presName="Name0" presStyleCnt="0">
        <dgm:presLayoutVars>
          <dgm:dir/>
          <dgm:animLvl val="lvl"/>
          <dgm:resizeHandles val="exact"/>
        </dgm:presLayoutVars>
      </dgm:prSet>
      <dgm:spPr/>
      <dgm:t>
        <a:bodyPr/>
        <a:lstStyle/>
        <a:p>
          <a:endParaRPr lang="es-ES"/>
        </a:p>
      </dgm:t>
    </dgm:pt>
    <dgm:pt modelId="{D8E9BDCC-4CA1-BB41-97A8-A14653A37EA5}" type="pres">
      <dgm:prSet presAssocID="{559BB618-D7F9-8747-8B34-36A06D2D2BD7}" presName="vertFlow" presStyleCnt="0"/>
      <dgm:spPr/>
    </dgm:pt>
    <dgm:pt modelId="{35996588-F535-7942-9AB7-B0B7F7B309E2}" type="pres">
      <dgm:prSet presAssocID="{559BB618-D7F9-8747-8B34-36A06D2D2BD7}" presName="header" presStyleLbl="node1" presStyleIdx="0" presStyleCnt="1" custScaleX="156677" custScaleY="172698"/>
      <dgm:spPr/>
      <dgm:t>
        <a:bodyPr/>
        <a:lstStyle/>
        <a:p>
          <a:endParaRPr lang="es-ES"/>
        </a:p>
      </dgm:t>
    </dgm:pt>
    <dgm:pt modelId="{2FD570BB-2E6F-DF49-80DB-586D8A9D88F5}" type="pres">
      <dgm:prSet presAssocID="{FFFCBC77-181E-754A-BF5D-B275BF4453B6}" presName="parTrans" presStyleLbl="sibTrans2D1" presStyleIdx="0" presStyleCnt="6"/>
      <dgm:spPr/>
      <dgm:t>
        <a:bodyPr/>
        <a:lstStyle/>
        <a:p>
          <a:endParaRPr lang="es-ES"/>
        </a:p>
      </dgm:t>
    </dgm:pt>
    <dgm:pt modelId="{04966EA9-32AC-B94E-B77D-211A191AF72B}" type="pres">
      <dgm:prSet presAssocID="{191329BE-C0DD-EF4A-83E0-E88318588962}" presName="child" presStyleLbl="alignAccFollowNode1" presStyleIdx="0" presStyleCnt="6" custScaleX="156677">
        <dgm:presLayoutVars>
          <dgm:chMax val="0"/>
          <dgm:bulletEnabled val="1"/>
        </dgm:presLayoutVars>
      </dgm:prSet>
      <dgm:spPr/>
      <dgm:t>
        <a:bodyPr/>
        <a:lstStyle/>
        <a:p>
          <a:endParaRPr lang="es-ES"/>
        </a:p>
      </dgm:t>
    </dgm:pt>
    <dgm:pt modelId="{E26B4043-D2C6-0544-B794-AAF14EF7BAF9}" type="pres">
      <dgm:prSet presAssocID="{E0E056AB-824D-8B4B-BF19-8D8B07A461E9}" presName="sibTrans" presStyleLbl="sibTrans2D1" presStyleIdx="1" presStyleCnt="6"/>
      <dgm:spPr/>
      <dgm:t>
        <a:bodyPr/>
        <a:lstStyle/>
        <a:p>
          <a:endParaRPr lang="es-ES"/>
        </a:p>
      </dgm:t>
    </dgm:pt>
    <dgm:pt modelId="{CDDB06A3-6FED-C14C-8412-2549205ADBF9}" type="pres">
      <dgm:prSet presAssocID="{5B704D30-0F2B-7249-B098-474425DB9995}" presName="child" presStyleLbl="alignAccFollowNode1" presStyleIdx="1" presStyleCnt="6" custScaleX="156677">
        <dgm:presLayoutVars>
          <dgm:chMax val="0"/>
          <dgm:bulletEnabled val="1"/>
        </dgm:presLayoutVars>
      </dgm:prSet>
      <dgm:spPr/>
      <dgm:t>
        <a:bodyPr/>
        <a:lstStyle/>
        <a:p>
          <a:endParaRPr lang="es-ES"/>
        </a:p>
      </dgm:t>
    </dgm:pt>
    <dgm:pt modelId="{7E6E9D5E-5674-954D-85F4-5D399A5DDCD0}" type="pres">
      <dgm:prSet presAssocID="{5D66D468-22FD-4145-93B0-D3E7CA2F2E18}" presName="sibTrans" presStyleLbl="sibTrans2D1" presStyleIdx="2" presStyleCnt="6"/>
      <dgm:spPr/>
      <dgm:t>
        <a:bodyPr/>
        <a:lstStyle/>
        <a:p>
          <a:endParaRPr lang="es-ES"/>
        </a:p>
      </dgm:t>
    </dgm:pt>
    <dgm:pt modelId="{88D95663-7129-D64B-91D5-59E196AF961A}" type="pres">
      <dgm:prSet presAssocID="{320CEDE6-79CB-9D4D-8D19-CE9498B0D85D}" presName="child" presStyleLbl="alignAccFollowNode1" presStyleIdx="2" presStyleCnt="6" custScaleX="156677">
        <dgm:presLayoutVars>
          <dgm:chMax val="0"/>
          <dgm:bulletEnabled val="1"/>
        </dgm:presLayoutVars>
      </dgm:prSet>
      <dgm:spPr/>
      <dgm:t>
        <a:bodyPr/>
        <a:lstStyle/>
        <a:p>
          <a:endParaRPr lang="es-ES"/>
        </a:p>
      </dgm:t>
    </dgm:pt>
    <dgm:pt modelId="{FC985B32-5943-5540-BCC6-A96E2BF339B1}" type="pres">
      <dgm:prSet presAssocID="{5FD46453-9989-5843-B403-A90CE9175FD9}" presName="sibTrans" presStyleLbl="sibTrans2D1" presStyleIdx="3" presStyleCnt="6"/>
      <dgm:spPr/>
      <dgm:t>
        <a:bodyPr/>
        <a:lstStyle/>
        <a:p>
          <a:endParaRPr lang="es-ES"/>
        </a:p>
      </dgm:t>
    </dgm:pt>
    <dgm:pt modelId="{47C63DB5-7373-5240-B4B8-9510F25A778E}" type="pres">
      <dgm:prSet presAssocID="{0F9FD8A6-3E57-B149-85E7-EB3A1A1ABE7E}" presName="child" presStyleLbl="alignAccFollowNode1" presStyleIdx="3" presStyleCnt="6" custScaleX="156677">
        <dgm:presLayoutVars>
          <dgm:chMax val="0"/>
          <dgm:bulletEnabled val="1"/>
        </dgm:presLayoutVars>
      </dgm:prSet>
      <dgm:spPr/>
      <dgm:t>
        <a:bodyPr/>
        <a:lstStyle/>
        <a:p>
          <a:endParaRPr lang="es-ES"/>
        </a:p>
      </dgm:t>
    </dgm:pt>
    <dgm:pt modelId="{17BD2DD1-083B-594F-803F-856EA3A0927B}" type="pres">
      <dgm:prSet presAssocID="{538BAE87-8C52-F845-BA78-5DBC4A56EACA}" presName="sibTrans" presStyleLbl="sibTrans2D1" presStyleIdx="4" presStyleCnt="6"/>
      <dgm:spPr/>
      <dgm:t>
        <a:bodyPr/>
        <a:lstStyle/>
        <a:p>
          <a:endParaRPr lang="es-ES"/>
        </a:p>
      </dgm:t>
    </dgm:pt>
    <dgm:pt modelId="{5ACC7827-8633-324B-8FF7-5AEA80B9E3B3}" type="pres">
      <dgm:prSet presAssocID="{F6C28B57-F44A-5449-90BA-80C1FFA970FF}" presName="child" presStyleLbl="alignAccFollowNode1" presStyleIdx="4" presStyleCnt="6" custScaleX="156677">
        <dgm:presLayoutVars>
          <dgm:chMax val="0"/>
          <dgm:bulletEnabled val="1"/>
        </dgm:presLayoutVars>
      </dgm:prSet>
      <dgm:spPr/>
      <dgm:t>
        <a:bodyPr/>
        <a:lstStyle/>
        <a:p>
          <a:endParaRPr lang="es-ES"/>
        </a:p>
      </dgm:t>
    </dgm:pt>
    <dgm:pt modelId="{103FE245-8EAD-924B-ACA0-20291A05890D}" type="pres">
      <dgm:prSet presAssocID="{620A4033-113C-E34F-BFA6-FC288EAF96A1}" presName="sibTrans" presStyleLbl="sibTrans2D1" presStyleIdx="5" presStyleCnt="6"/>
      <dgm:spPr/>
      <dgm:t>
        <a:bodyPr/>
        <a:lstStyle/>
        <a:p>
          <a:endParaRPr lang="es-ES"/>
        </a:p>
      </dgm:t>
    </dgm:pt>
    <dgm:pt modelId="{57C9C681-640B-674D-88D3-87B83ED0CB45}" type="pres">
      <dgm:prSet presAssocID="{035801CC-780A-C74C-93B4-07FAA2D1E0C6}" presName="child" presStyleLbl="alignAccFollowNode1" presStyleIdx="5" presStyleCnt="6" custScaleX="156677">
        <dgm:presLayoutVars>
          <dgm:chMax val="0"/>
          <dgm:bulletEnabled val="1"/>
        </dgm:presLayoutVars>
      </dgm:prSet>
      <dgm:spPr/>
      <dgm:t>
        <a:bodyPr/>
        <a:lstStyle/>
        <a:p>
          <a:endParaRPr lang="es-ES"/>
        </a:p>
      </dgm:t>
    </dgm:pt>
  </dgm:ptLst>
  <dgm:cxnLst>
    <dgm:cxn modelId="{D5D0B1DE-2AC1-BF4E-B8F3-B79717AB997D}" srcId="{559BB618-D7F9-8747-8B34-36A06D2D2BD7}" destId="{0F9FD8A6-3E57-B149-85E7-EB3A1A1ABE7E}" srcOrd="3" destOrd="0" parTransId="{06E490BE-A5AD-2A4E-B9D8-FD7D6B286267}" sibTransId="{538BAE87-8C52-F845-BA78-5DBC4A56EACA}"/>
    <dgm:cxn modelId="{33259850-8BFF-1B4F-9F96-51E2AE974F08}" srcId="{964B7A42-A730-A34F-B1C7-A34C9992B07D}" destId="{559BB618-D7F9-8747-8B34-36A06D2D2BD7}" srcOrd="0" destOrd="0" parTransId="{AA4DFD2F-C324-024E-A774-7FFAD58F51C8}" sibTransId="{6C048231-B49D-5D4D-9183-D3C4FC60871A}"/>
    <dgm:cxn modelId="{805D68FC-6230-C041-B1A1-FC784D342E47}" type="presOf" srcId="{620A4033-113C-E34F-BFA6-FC288EAF96A1}" destId="{103FE245-8EAD-924B-ACA0-20291A05890D}" srcOrd="0" destOrd="0" presId="urn:microsoft.com/office/officeart/2005/8/layout/lProcess1"/>
    <dgm:cxn modelId="{D888253C-6CA7-2A4F-83FC-7758E6841715}" srcId="{559BB618-D7F9-8747-8B34-36A06D2D2BD7}" destId="{320CEDE6-79CB-9D4D-8D19-CE9498B0D85D}" srcOrd="2" destOrd="0" parTransId="{4F9A9898-B9EC-5543-8BC8-15BCD793B054}" sibTransId="{5FD46453-9989-5843-B403-A90CE9175FD9}"/>
    <dgm:cxn modelId="{2966E47F-FFE8-6F44-A5E2-1B8E94F01DAC}" type="presOf" srcId="{035801CC-780A-C74C-93B4-07FAA2D1E0C6}" destId="{57C9C681-640B-674D-88D3-87B83ED0CB45}" srcOrd="0" destOrd="0" presId="urn:microsoft.com/office/officeart/2005/8/layout/lProcess1"/>
    <dgm:cxn modelId="{56A5277B-3831-E14B-A95D-2CBB3091F1F7}" type="presOf" srcId="{191329BE-C0DD-EF4A-83E0-E88318588962}" destId="{04966EA9-32AC-B94E-B77D-211A191AF72B}" srcOrd="0" destOrd="0" presId="urn:microsoft.com/office/officeart/2005/8/layout/lProcess1"/>
    <dgm:cxn modelId="{80EDAED0-C339-6646-B35A-DC746FE977CA}" type="presOf" srcId="{538BAE87-8C52-F845-BA78-5DBC4A56EACA}" destId="{17BD2DD1-083B-594F-803F-856EA3A0927B}" srcOrd="0" destOrd="0" presId="urn:microsoft.com/office/officeart/2005/8/layout/lProcess1"/>
    <dgm:cxn modelId="{C6A9C9A6-1056-FF4C-950E-9FB5ADDB4AA7}" type="presOf" srcId="{5B704D30-0F2B-7249-B098-474425DB9995}" destId="{CDDB06A3-6FED-C14C-8412-2549205ADBF9}" srcOrd="0" destOrd="0" presId="urn:microsoft.com/office/officeart/2005/8/layout/lProcess1"/>
    <dgm:cxn modelId="{33387EB7-6FAD-1846-A49E-517EB48F0184}" type="presOf" srcId="{559BB618-D7F9-8747-8B34-36A06D2D2BD7}" destId="{35996588-F535-7942-9AB7-B0B7F7B309E2}" srcOrd="0" destOrd="0" presId="urn:microsoft.com/office/officeart/2005/8/layout/lProcess1"/>
    <dgm:cxn modelId="{567B105D-5C12-9A41-AFCE-5F7ACDE8430C}" type="presOf" srcId="{964B7A42-A730-A34F-B1C7-A34C9992B07D}" destId="{D3EB1BBB-A402-0F45-B4E8-33CCBE600EBF}" srcOrd="0" destOrd="0" presId="urn:microsoft.com/office/officeart/2005/8/layout/lProcess1"/>
    <dgm:cxn modelId="{52566D3A-DE95-9645-BF56-AA8ED280FB02}" type="presOf" srcId="{5FD46453-9989-5843-B403-A90CE9175FD9}" destId="{FC985B32-5943-5540-BCC6-A96E2BF339B1}" srcOrd="0" destOrd="0" presId="urn:microsoft.com/office/officeart/2005/8/layout/lProcess1"/>
    <dgm:cxn modelId="{14AD80EE-7504-CC43-9B93-54B487AE87B5}" srcId="{559BB618-D7F9-8747-8B34-36A06D2D2BD7}" destId="{035801CC-780A-C74C-93B4-07FAA2D1E0C6}" srcOrd="5" destOrd="0" parTransId="{18D98268-8E52-0C41-BF79-F99B2D41E850}" sibTransId="{AC8F4C37-7F46-4546-B9D4-618CB6553D20}"/>
    <dgm:cxn modelId="{5EAC21E3-C88B-2A4F-8E96-FDF6C9FD4BA3}" srcId="{559BB618-D7F9-8747-8B34-36A06D2D2BD7}" destId="{191329BE-C0DD-EF4A-83E0-E88318588962}" srcOrd="0" destOrd="0" parTransId="{FFFCBC77-181E-754A-BF5D-B275BF4453B6}" sibTransId="{E0E056AB-824D-8B4B-BF19-8D8B07A461E9}"/>
    <dgm:cxn modelId="{714E9D82-B14B-2945-8446-4359441DFABA}" type="presOf" srcId="{FFFCBC77-181E-754A-BF5D-B275BF4453B6}" destId="{2FD570BB-2E6F-DF49-80DB-586D8A9D88F5}" srcOrd="0" destOrd="0" presId="urn:microsoft.com/office/officeart/2005/8/layout/lProcess1"/>
    <dgm:cxn modelId="{6F3517BE-8691-DD40-9B82-EE3982E3EAFB}" type="presOf" srcId="{E0E056AB-824D-8B4B-BF19-8D8B07A461E9}" destId="{E26B4043-D2C6-0544-B794-AAF14EF7BAF9}" srcOrd="0" destOrd="0" presId="urn:microsoft.com/office/officeart/2005/8/layout/lProcess1"/>
    <dgm:cxn modelId="{C3B18236-7F9A-9241-9960-411F53559B16}" srcId="{559BB618-D7F9-8747-8B34-36A06D2D2BD7}" destId="{F6C28B57-F44A-5449-90BA-80C1FFA970FF}" srcOrd="4" destOrd="0" parTransId="{36B37429-6706-C94A-B9C6-5C95BD3270EE}" sibTransId="{620A4033-113C-E34F-BFA6-FC288EAF96A1}"/>
    <dgm:cxn modelId="{C66C0AEB-CE6D-CC45-96D5-55D8744A8C11}" srcId="{559BB618-D7F9-8747-8B34-36A06D2D2BD7}" destId="{5B704D30-0F2B-7249-B098-474425DB9995}" srcOrd="1" destOrd="0" parTransId="{12AE3730-DBFE-984E-80F5-2CEA6DECBC9E}" sibTransId="{5D66D468-22FD-4145-93B0-D3E7CA2F2E18}"/>
    <dgm:cxn modelId="{044E5187-E20A-B446-B9F2-DBAD7EFDEEFB}" type="presOf" srcId="{320CEDE6-79CB-9D4D-8D19-CE9498B0D85D}" destId="{88D95663-7129-D64B-91D5-59E196AF961A}" srcOrd="0" destOrd="0" presId="urn:microsoft.com/office/officeart/2005/8/layout/lProcess1"/>
    <dgm:cxn modelId="{AECF212B-FE5F-A544-8CEA-DD4B01A77C44}" type="presOf" srcId="{5D66D468-22FD-4145-93B0-D3E7CA2F2E18}" destId="{7E6E9D5E-5674-954D-85F4-5D399A5DDCD0}" srcOrd="0" destOrd="0" presId="urn:microsoft.com/office/officeart/2005/8/layout/lProcess1"/>
    <dgm:cxn modelId="{EE478D65-A067-F64B-BB92-2EFD80911F6D}" type="presOf" srcId="{0F9FD8A6-3E57-B149-85E7-EB3A1A1ABE7E}" destId="{47C63DB5-7373-5240-B4B8-9510F25A778E}" srcOrd="0" destOrd="0" presId="urn:microsoft.com/office/officeart/2005/8/layout/lProcess1"/>
    <dgm:cxn modelId="{02BC2CF1-59A4-DD48-A95C-11F76DE635EB}" type="presOf" srcId="{F6C28B57-F44A-5449-90BA-80C1FFA970FF}" destId="{5ACC7827-8633-324B-8FF7-5AEA80B9E3B3}" srcOrd="0" destOrd="0" presId="urn:microsoft.com/office/officeart/2005/8/layout/lProcess1"/>
    <dgm:cxn modelId="{47A02973-877F-7D46-B3C3-5CE4EAFA96EA}" type="presParOf" srcId="{D3EB1BBB-A402-0F45-B4E8-33CCBE600EBF}" destId="{D8E9BDCC-4CA1-BB41-97A8-A14653A37EA5}" srcOrd="0" destOrd="0" presId="urn:microsoft.com/office/officeart/2005/8/layout/lProcess1"/>
    <dgm:cxn modelId="{D21C65FD-02FC-4E41-9CD8-1047ACE5B4BB}" type="presParOf" srcId="{D8E9BDCC-4CA1-BB41-97A8-A14653A37EA5}" destId="{35996588-F535-7942-9AB7-B0B7F7B309E2}" srcOrd="0" destOrd="0" presId="urn:microsoft.com/office/officeart/2005/8/layout/lProcess1"/>
    <dgm:cxn modelId="{98902B24-2544-834C-BA1D-14A8E97D90E2}" type="presParOf" srcId="{D8E9BDCC-4CA1-BB41-97A8-A14653A37EA5}" destId="{2FD570BB-2E6F-DF49-80DB-586D8A9D88F5}" srcOrd="1" destOrd="0" presId="urn:microsoft.com/office/officeart/2005/8/layout/lProcess1"/>
    <dgm:cxn modelId="{853E2A84-9252-524E-A624-8FA2517CAB7A}" type="presParOf" srcId="{D8E9BDCC-4CA1-BB41-97A8-A14653A37EA5}" destId="{04966EA9-32AC-B94E-B77D-211A191AF72B}" srcOrd="2" destOrd="0" presId="urn:microsoft.com/office/officeart/2005/8/layout/lProcess1"/>
    <dgm:cxn modelId="{3926666F-7698-DC40-A0FD-C519F0873381}" type="presParOf" srcId="{D8E9BDCC-4CA1-BB41-97A8-A14653A37EA5}" destId="{E26B4043-D2C6-0544-B794-AAF14EF7BAF9}" srcOrd="3" destOrd="0" presId="urn:microsoft.com/office/officeart/2005/8/layout/lProcess1"/>
    <dgm:cxn modelId="{77C22CEA-7C61-294C-94D6-126A8F2C76CF}" type="presParOf" srcId="{D8E9BDCC-4CA1-BB41-97A8-A14653A37EA5}" destId="{CDDB06A3-6FED-C14C-8412-2549205ADBF9}" srcOrd="4" destOrd="0" presId="urn:microsoft.com/office/officeart/2005/8/layout/lProcess1"/>
    <dgm:cxn modelId="{54E21DD4-DCCB-B144-94F8-1D012DCD1BE9}" type="presParOf" srcId="{D8E9BDCC-4CA1-BB41-97A8-A14653A37EA5}" destId="{7E6E9D5E-5674-954D-85F4-5D399A5DDCD0}" srcOrd="5" destOrd="0" presId="urn:microsoft.com/office/officeart/2005/8/layout/lProcess1"/>
    <dgm:cxn modelId="{84ECF383-433D-AB46-B61B-3047B161A7EB}" type="presParOf" srcId="{D8E9BDCC-4CA1-BB41-97A8-A14653A37EA5}" destId="{88D95663-7129-D64B-91D5-59E196AF961A}" srcOrd="6" destOrd="0" presId="urn:microsoft.com/office/officeart/2005/8/layout/lProcess1"/>
    <dgm:cxn modelId="{2650AFC3-8457-4540-9B01-E5D70814E56E}" type="presParOf" srcId="{D8E9BDCC-4CA1-BB41-97A8-A14653A37EA5}" destId="{FC985B32-5943-5540-BCC6-A96E2BF339B1}" srcOrd="7" destOrd="0" presId="urn:microsoft.com/office/officeart/2005/8/layout/lProcess1"/>
    <dgm:cxn modelId="{980E0A0B-A49C-1242-9A48-C4776D2A14A9}" type="presParOf" srcId="{D8E9BDCC-4CA1-BB41-97A8-A14653A37EA5}" destId="{47C63DB5-7373-5240-B4B8-9510F25A778E}" srcOrd="8" destOrd="0" presId="urn:microsoft.com/office/officeart/2005/8/layout/lProcess1"/>
    <dgm:cxn modelId="{4D7A270A-9863-8C41-B196-7A57B9DF0340}" type="presParOf" srcId="{D8E9BDCC-4CA1-BB41-97A8-A14653A37EA5}" destId="{17BD2DD1-083B-594F-803F-856EA3A0927B}" srcOrd="9" destOrd="0" presId="urn:microsoft.com/office/officeart/2005/8/layout/lProcess1"/>
    <dgm:cxn modelId="{A37200A8-2794-884D-8692-2F4287009BF5}" type="presParOf" srcId="{D8E9BDCC-4CA1-BB41-97A8-A14653A37EA5}" destId="{5ACC7827-8633-324B-8FF7-5AEA80B9E3B3}" srcOrd="10" destOrd="0" presId="urn:microsoft.com/office/officeart/2005/8/layout/lProcess1"/>
    <dgm:cxn modelId="{4BD87385-06FE-DB4B-B14B-782F1B224BAF}" type="presParOf" srcId="{D8E9BDCC-4CA1-BB41-97A8-A14653A37EA5}" destId="{103FE245-8EAD-924B-ACA0-20291A05890D}" srcOrd="11" destOrd="0" presId="urn:microsoft.com/office/officeart/2005/8/layout/lProcess1"/>
    <dgm:cxn modelId="{146CABD2-5558-F749-A2FE-E3F09EC9F6D6}" type="presParOf" srcId="{D8E9BDCC-4CA1-BB41-97A8-A14653A37EA5}" destId="{57C9C681-640B-674D-88D3-87B83ED0CB45}" srcOrd="12" destOrd="0" presId="urn:microsoft.com/office/officeart/2005/8/layout/lProcess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75D966-87D8-E74C-B9F0-045E4693B297}" type="doc">
      <dgm:prSet loTypeId="urn:microsoft.com/office/officeart/2005/8/layout/lProcess3" loCatId="" qsTypeId="urn:microsoft.com/office/officeart/2005/8/quickstyle/3D1" qsCatId="3D" csTypeId="urn:microsoft.com/office/officeart/2005/8/colors/accent1_3" csCatId="accent1" phldr="1"/>
      <dgm:spPr/>
      <dgm:t>
        <a:bodyPr/>
        <a:lstStyle/>
        <a:p>
          <a:endParaRPr lang="es-ES"/>
        </a:p>
      </dgm:t>
    </dgm:pt>
    <dgm:pt modelId="{BBBA4853-92A1-084C-9B03-102E4C54EDF3}">
      <dgm:prSet phldrT="[Texto]"/>
      <dgm:spPr/>
      <dgm:t>
        <a:bodyPr/>
        <a:lstStyle/>
        <a:p>
          <a:r>
            <a:rPr lang="es-ES" b="1" dirty="0" smtClean="0">
              <a:latin typeface="Times"/>
              <a:cs typeface="Times"/>
            </a:rPr>
            <a:t>Actitud a los procesos comunicacionales </a:t>
          </a:r>
          <a:endParaRPr lang="es-ES" b="1" dirty="0">
            <a:latin typeface="Times"/>
            <a:cs typeface="Times"/>
          </a:endParaRPr>
        </a:p>
      </dgm:t>
    </dgm:pt>
    <dgm:pt modelId="{4E1A9350-13EA-9D4F-BC8F-BCF1A2AD64C5}" type="parTrans" cxnId="{EC614A4C-620F-E04B-BABF-89ED0A73B338}">
      <dgm:prSet/>
      <dgm:spPr/>
      <dgm:t>
        <a:bodyPr/>
        <a:lstStyle/>
        <a:p>
          <a:endParaRPr lang="es-ES">
            <a:latin typeface="Times"/>
            <a:cs typeface="Times"/>
          </a:endParaRPr>
        </a:p>
      </dgm:t>
    </dgm:pt>
    <dgm:pt modelId="{ED256953-97A9-3C41-9162-64F127ABB244}" type="sibTrans" cxnId="{EC614A4C-620F-E04B-BABF-89ED0A73B338}">
      <dgm:prSet/>
      <dgm:spPr/>
      <dgm:t>
        <a:bodyPr/>
        <a:lstStyle/>
        <a:p>
          <a:endParaRPr lang="es-ES">
            <a:latin typeface="Times"/>
            <a:cs typeface="Times"/>
          </a:endParaRPr>
        </a:p>
      </dgm:t>
    </dgm:pt>
    <dgm:pt modelId="{E0451384-416E-C74E-9F1C-AD25A0DEC0B9}">
      <dgm:prSet phldrT="[Texto]"/>
      <dgm:spPr/>
      <dgm:t>
        <a:bodyPr/>
        <a:lstStyle/>
        <a:p>
          <a:r>
            <a:rPr lang="es-ES_tradnl" b="1" dirty="0" smtClean="0">
              <a:latin typeface="Times"/>
              <a:cs typeface="Times"/>
            </a:rPr>
            <a:t>Reacción a las estrategias políticas. </a:t>
          </a:r>
          <a:endParaRPr lang="es-ES" b="1" dirty="0">
            <a:latin typeface="Times"/>
            <a:cs typeface="Times"/>
          </a:endParaRPr>
        </a:p>
      </dgm:t>
    </dgm:pt>
    <dgm:pt modelId="{BAD1CC62-FD5D-124F-8617-60133CDEBD54}" type="parTrans" cxnId="{2302058A-FCCB-E442-A972-95629E07600B}">
      <dgm:prSet/>
      <dgm:spPr/>
      <dgm:t>
        <a:bodyPr/>
        <a:lstStyle/>
        <a:p>
          <a:endParaRPr lang="es-ES">
            <a:latin typeface="Times"/>
            <a:cs typeface="Times"/>
          </a:endParaRPr>
        </a:p>
      </dgm:t>
    </dgm:pt>
    <dgm:pt modelId="{4245B75D-A969-8C43-9F9A-ECF57D0B6B81}" type="sibTrans" cxnId="{2302058A-FCCB-E442-A972-95629E07600B}">
      <dgm:prSet/>
      <dgm:spPr/>
      <dgm:t>
        <a:bodyPr/>
        <a:lstStyle/>
        <a:p>
          <a:endParaRPr lang="es-ES">
            <a:latin typeface="Times"/>
            <a:cs typeface="Times"/>
          </a:endParaRPr>
        </a:p>
      </dgm:t>
    </dgm:pt>
    <dgm:pt modelId="{DDA66FC2-6873-3A4C-884D-0EA7401DAD54}">
      <dgm:prSet phldrT="[Texto]"/>
      <dgm:spPr/>
      <dgm:t>
        <a:bodyPr/>
        <a:lstStyle/>
        <a:p>
          <a:r>
            <a:rPr lang="es-ES" b="1" dirty="0" smtClean="0">
              <a:latin typeface="Times"/>
              <a:cs typeface="Times"/>
            </a:rPr>
            <a:t>Decisión de voto  </a:t>
          </a:r>
          <a:endParaRPr lang="es-ES" b="1" dirty="0">
            <a:latin typeface="Times"/>
            <a:cs typeface="Times"/>
          </a:endParaRPr>
        </a:p>
      </dgm:t>
    </dgm:pt>
    <dgm:pt modelId="{894C8AD2-636E-254B-95BB-AF25F524224A}" type="parTrans" cxnId="{BE03DA4A-FB66-D946-B59D-A8C00715DE94}">
      <dgm:prSet/>
      <dgm:spPr/>
      <dgm:t>
        <a:bodyPr/>
        <a:lstStyle/>
        <a:p>
          <a:endParaRPr lang="es-ES">
            <a:latin typeface="Times"/>
            <a:cs typeface="Times"/>
          </a:endParaRPr>
        </a:p>
      </dgm:t>
    </dgm:pt>
    <dgm:pt modelId="{D87CCE40-3342-7D40-9F92-DE182AC86F48}" type="sibTrans" cxnId="{BE03DA4A-FB66-D946-B59D-A8C00715DE94}">
      <dgm:prSet/>
      <dgm:spPr/>
      <dgm:t>
        <a:bodyPr/>
        <a:lstStyle/>
        <a:p>
          <a:endParaRPr lang="es-ES">
            <a:latin typeface="Times"/>
            <a:cs typeface="Times"/>
          </a:endParaRPr>
        </a:p>
      </dgm:t>
    </dgm:pt>
    <dgm:pt modelId="{106F116D-52ED-174D-A7E4-9131E21F8727}">
      <dgm:prSet phldrT="[Texto]"/>
      <dgm:spPr/>
      <dgm:t>
        <a:bodyPr/>
        <a:lstStyle/>
        <a:p>
          <a:r>
            <a:rPr lang="es-ES" dirty="0" smtClean="0">
              <a:latin typeface="Times"/>
              <a:cs typeface="Times"/>
            </a:rPr>
            <a:t>Condicionado por el contexto social</a:t>
          </a:r>
          <a:endParaRPr lang="es-ES" dirty="0">
            <a:latin typeface="Times"/>
            <a:cs typeface="Times"/>
          </a:endParaRPr>
        </a:p>
      </dgm:t>
    </dgm:pt>
    <dgm:pt modelId="{8415EF36-3860-FC42-AE18-9C4E9D4EF7C0}" type="parTrans" cxnId="{6510DC7F-D098-564E-8BCF-5C593D7581A1}">
      <dgm:prSet/>
      <dgm:spPr/>
      <dgm:t>
        <a:bodyPr/>
        <a:lstStyle/>
        <a:p>
          <a:endParaRPr lang="es-ES"/>
        </a:p>
      </dgm:t>
    </dgm:pt>
    <dgm:pt modelId="{3B2EFA05-8615-7740-ADFF-BC6A80378426}" type="sibTrans" cxnId="{6510DC7F-D098-564E-8BCF-5C593D7581A1}">
      <dgm:prSet/>
      <dgm:spPr/>
      <dgm:t>
        <a:bodyPr/>
        <a:lstStyle/>
        <a:p>
          <a:endParaRPr lang="es-ES"/>
        </a:p>
      </dgm:t>
    </dgm:pt>
    <dgm:pt modelId="{B8AB2243-A258-814D-807D-6B5A42EE6D15}">
      <dgm:prSet phldrT="[Texto]"/>
      <dgm:spPr/>
      <dgm:t>
        <a:bodyPr/>
        <a:lstStyle/>
        <a:p>
          <a:r>
            <a:rPr lang="es-ES" dirty="0" smtClean="0">
              <a:latin typeface="Times"/>
              <a:cs typeface="Times"/>
            </a:rPr>
            <a:t>Explotación de logros</a:t>
          </a:r>
          <a:endParaRPr lang="es-ES" dirty="0">
            <a:latin typeface="Times"/>
            <a:cs typeface="Times"/>
          </a:endParaRPr>
        </a:p>
      </dgm:t>
    </dgm:pt>
    <dgm:pt modelId="{6F269B16-1570-D041-9646-4DA870006594}" type="parTrans" cxnId="{1AC4E858-8B22-8C4D-9D22-433D74CBC2CB}">
      <dgm:prSet/>
      <dgm:spPr/>
      <dgm:t>
        <a:bodyPr/>
        <a:lstStyle/>
        <a:p>
          <a:endParaRPr lang="es-ES"/>
        </a:p>
      </dgm:t>
    </dgm:pt>
    <dgm:pt modelId="{F9FDEF33-C6D3-6744-A9C3-2BF1A4EAA2B6}" type="sibTrans" cxnId="{1AC4E858-8B22-8C4D-9D22-433D74CBC2CB}">
      <dgm:prSet/>
      <dgm:spPr/>
      <dgm:t>
        <a:bodyPr/>
        <a:lstStyle/>
        <a:p>
          <a:endParaRPr lang="es-ES"/>
        </a:p>
      </dgm:t>
    </dgm:pt>
    <dgm:pt modelId="{609B1F51-A60F-CE48-B4C6-8B5F11577554}">
      <dgm:prSet phldrT="[Texto]"/>
      <dgm:spPr/>
      <dgm:t>
        <a:bodyPr/>
        <a:lstStyle/>
        <a:p>
          <a:r>
            <a:rPr lang="es-ES" dirty="0" smtClean="0">
              <a:latin typeface="Times"/>
              <a:cs typeface="Times"/>
            </a:rPr>
            <a:t>Patrones conductuales, afectivos y cognitivos</a:t>
          </a:r>
          <a:endParaRPr lang="es-ES" dirty="0">
            <a:latin typeface="Times"/>
            <a:cs typeface="Times"/>
          </a:endParaRPr>
        </a:p>
      </dgm:t>
    </dgm:pt>
    <dgm:pt modelId="{C1CF6660-10AA-9B4A-8AD0-F99EA6354D23}" type="parTrans" cxnId="{27A2E43F-B2CC-2341-9898-31D51CA1EB05}">
      <dgm:prSet/>
      <dgm:spPr/>
      <dgm:t>
        <a:bodyPr/>
        <a:lstStyle/>
        <a:p>
          <a:endParaRPr lang="es-ES"/>
        </a:p>
      </dgm:t>
    </dgm:pt>
    <dgm:pt modelId="{56C23465-DB40-0D47-B6D3-91B210E0D8B0}" type="sibTrans" cxnId="{27A2E43F-B2CC-2341-9898-31D51CA1EB05}">
      <dgm:prSet/>
      <dgm:spPr/>
      <dgm:t>
        <a:bodyPr/>
        <a:lstStyle/>
        <a:p>
          <a:endParaRPr lang="es-ES"/>
        </a:p>
      </dgm:t>
    </dgm:pt>
    <dgm:pt modelId="{DC2F4D27-50AB-0D4D-BF67-071E519FF1CB}">
      <dgm:prSet phldrT="[Texto]"/>
      <dgm:spPr/>
      <dgm:t>
        <a:bodyPr/>
        <a:lstStyle/>
        <a:p>
          <a:r>
            <a:rPr lang="es-ES" dirty="0" smtClean="0">
              <a:latin typeface="Times"/>
              <a:cs typeface="Times"/>
            </a:rPr>
            <a:t>Creencias y percepciones</a:t>
          </a:r>
          <a:endParaRPr lang="es-ES" dirty="0">
            <a:latin typeface="Times"/>
            <a:cs typeface="Times"/>
          </a:endParaRPr>
        </a:p>
      </dgm:t>
    </dgm:pt>
    <dgm:pt modelId="{E21780B2-F237-FF44-81BF-F524FB174AB7}" type="parTrans" cxnId="{3086014B-4EA9-6249-AAC5-0F2EDBFB09A3}">
      <dgm:prSet/>
      <dgm:spPr/>
      <dgm:t>
        <a:bodyPr/>
        <a:lstStyle/>
        <a:p>
          <a:endParaRPr lang="es-ES"/>
        </a:p>
      </dgm:t>
    </dgm:pt>
    <dgm:pt modelId="{7F3BB116-C5CF-D444-9DC2-6E267B01E246}" type="sibTrans" cxnId="{3086014B-4EA9-6249-AAC5-0F2EDBFB09A3}">
      <dgm:prSet/>
      <dgm:spPr/>
      <dgm:t>
        <a:bodyPr/>
        <a:lstStyle/>
        <a:p>
          <a:endParaRPr lang="es-ES"/>
        </a:p>
      </dgm:t>
    </dgm:pt>
    <dgm:pt modelId="{C7EF91FA-BF69-244D-B40E-238ACE6FC6BA}">
      <dgm:prSet phldrT="[Texto]"/>
      <dgm:spPr/>
      <dgm:t>
        <a:bodyPr/>
        <a:lstStyle/>
        <a:p>
          <a:r>
            <a:rPr lang="es-ES" dirty="0" smtClean="0">
              <a:latin typeface="Times"/>
              <a:cs typeface="Times"/>
            </a:rPr>
            <a:t>Características propias de las personas </a:t>
          </a:r>
          <a:endParaRPr lang="es-ES" dirty="0">
            <a:latin typeface="Times"/>
            <a:cs typeface="Times"/>
          </a:endParaRPr>
        </a:p>
      </dgm:t>
    </dgm:pt>
    <dgm:pt modelId="{EF9C8CD4-DE94-3344-84FE-C0CF2F195627}" type="parTrans" cxnId="{CB1E5F1E-9D4E-614A-A72A-E9AE3223C001}">
      <dgm:prSet/>
      <dgm:spPr/>
      <dgm:t>
        <a:bodyPr/>
        <a:lstStyle/>
        <a:p>
          <a:endParaRPr lang="es-ES"/>
        </a:p>
      </dgm:t>
    </dgm:pt>
    <dgm:pt modelId="{B2F81812-F2E6-1842-A67D-CAB8A0DB8494}" type="sibTrans" cxnId="{CB1E5F1E-9D4E-614A-A72A-E9AE3223C001}">
      <dgm:prSet/>
      <dgm:spPr/>
      <dgm:t>
        <a:bodyPr/>
        <a:lstStyle/>
        <a:p>
          <a:endParaRPr lang="es-ES"/>
        </a:p>
      </dgm:t>
    </dgm:pt>
    <dgm:pt modelId="{733A828A-F49A-A845-93AA-F02B59FEC673}" type="pres">
      <dgm:prSet presAssocID="{4575D966-87D8-E74C-B9F0-045E4693B297}" presName="Name0" presStyleCnt="0">
        <dgm:presLayoutVars>
          <dgm:chPref val="3"/>
          <dgm:dir/>
          <dgm:animLvl val="lvl"/>
          <dgm:resizeHandles/>
        </dgm:presLayoutVars>
      </dgm:prSet>
      <dgm:spPr/>
      <dgm:t>
        <a:bodyPr/>
        <a:lstStyle/>
        <a:p>
          <a:endParaRPr lang="es-ES"/>
        </a:p>
      </dgm:t>
    </dgm:pt>
    <dgm:pt modelId="{79EB7577-0C94-4C4E-AC26-DDC1B05A661B}" type="pres">
      <dgm:prSet presAssocID="{DDA66FC2-6873-3A4C-884D-0EA7401DAD54}" presName="horFlow" presStyleCnt="0"/>
      <dgm:spPr/>
      <dgm:t>
        <a:bodyPr/>
        <a:lstStyle/>
        <a:p>
          <a:endParaRPr lang="es-ES"/>
        </a:p>
      </dgm:t>
    </dgm:pt>
    <dgm:pt modelId="{975F4C6A-D679-554F-B170-7D46A72FADB5}" type="pres">
      <dgm:prSet presAssocID="{DDA66FC2-6873-3A4C-884D-0EA7401DAD54}" presName="bigChev" presStyleLbl="node1" presStyleIdx="0" presStyleCnt="3"/>
      <dgm:spPr/>
      <dgm:t>
        <a:bodyPr/>
        <a:lstStyle/>
        <a:p>
          <a:endParaRPr lang="es-ES"/>
        </a:p>
      </dgm:t>
    </dgm:pt>
    <dgm:pt modelId="{6B938F20-C9B5-9A4B-8FE2-BDD562391903}" type="pres">
      <dgm:prSet presAssocID="{8415EF36-3860-FC42-AE18-9C4E9D4EF7C0}" presName="parTrans" presStyleCnt="0"/>
      <dgm:spPr/>
      <dgm:t>
        <a:bodyPr/>
        <a:lstStyle/>
        <a:p>
          <a:endParaRPr lang="es-ES"/>
        </a:p>
      </dgm:t>
    </dgm:pt>
    <dgm:pt modelId="{E62845DE-CF55-0C4F-8D6B-560E492A752A}" type="pres">
      <dgm:prSet presAssocID="{106F116D-52ED-174D-A7E4-9131E21F8727}" presName="node" presStyleLbl="alignAccFollowNode1" presStyleIdx="0" presStyleCnt="5">
        <dgm:presLayoutVars>
          <dgm:bulletEnabled val="1"/>
        </dgm:presLayoutVars>
      </dgm:prSet>
      <dgm:spPr/>
      <dgm:t>
        <a:bodyPr/>
        <a:lstStyle/>
        <a:p>
          <a:endParaRPr lang="es-ES"/>
        </a:p>
      </dgm:t>
    </dgm:pt>
    <dgm:pt modelId="{01F1B753-C191-8745-97AC-514741810674}" type="pres">
      <dgm:prSet presAssocID="{3B2EFA05-8615-7740-ADFF-BC6A80378426}" presName="sibTrans" presStyleCnt="0"/>
      <dgm:spPr/>
      <dgm:t>
        <a:bodyPr/>
        <a:lstStyle/>
        <a:p>
          <a:endParaRPr lang="es-ES"/>
        </a:p>
      </dgm:t>
    </dgm:pt>
    <dgm:pt modelId="{5DDEB15F-B6BE-A448-86BE-E6C478E76FBA}" type="pres">
      <dgm:prSet presAssocID="{B8AB2243-A258-814D-807D-6B5A42EE6D15}" presName="node" presStyleLbl="alignAccFollowNode1" presStyleIdx="1" presStyleCnt="5">
        <dgm:presLayoutVars>
          <dgm:bulletEnabled val="1"/>
        </dgm:presLayoutVars>
      </dgm:prSet>
      <dgm:spPr/>
      <dgm:t>
        <a:bodyPr/>
        <a:lstStyle/>
        <a:p>
          <a:endParaRPr lang="es-ES"/>
        </a:p>
      </dgm:t>
    </dgm:pt>
    <dgm:pt modelId="{C98679C2-C610-4F43-BE1B-F5E64CBC7BF8}" type="pres">
      <dgm:prSet presAssocID="{DDA66FC2-6873-3A4C-884D-0EA7401DAD54}" presName="vSp" presStyleCnt="0"/>
      <dgm:spPr/>
      <dgm:t>
        <a:bodyPr/>
        <a:lstStyle/>
        <a:p>
          <a:endParaRPr lang="es-ES"/>
        </a:p>
      </dgm:t>
    </dgm:pt>
    <dgm:pt modelId="{AB43465D-56B1-0A42-91F1-2D4A3134CDB3}" type="pres">
      <dgm:prSet presAssocID="{BBBA4853-92A1-084C-9B03-102E4C54EDF3}" presName="horFlow" presStyleCnt="0"/>
      <dgm:spPr/>
      <dgm:t>
        <a:bodyPr/>
        <a:lstStyle/>
        <a:p>
          <a:endParaRPr lang="es-ES"/>
        </a:p>
      </dgm:t>
    </dgm:pt>
    <dgm:pt modelId="{7C7DF706-E1EE-5F45-ABEB-10966FD4AF75}" type="pres">
      <dgm:prSet presAssocID="{BBBA4853-92A1-084C-9B03-102E4C54EDF3}" presName="bigChev" presStyleLbl="node1" presStyleIdx="1" presStyleCnt="3"/>
      <dgm:spPr/>
      <dgm:t>
        <a:bodyPr/>
        <a:lstStyle/>
        <a:p>
          <a:endParaRPr lang="es-ES"/>
        </a:p>
      </dgm:t>
    </dgm:pt>
    <dgm:pt modelId="{70A21785-1F85-C34B-A68B-8BD4E4819A62}" type="pres">
      <dgm:prSet presAssocID="{C1CF6660-10AA-9B4A-8AD0-F99EA6354D23}" presName="parTrans" presStyleCnt="0"/>
      <dgm:spPr/>
      <dgm:t>
        <a:bodyPr/>
        <a:lstStyle/>
        <a:p>
          <a:endParaRPr lang="es-ES"/>
        </a:p>
      </dgm:t>
    </dgm:pt>
    <dgm:pt modelId="{C9A9D5C4-17BD-1041-823D-6175C61BB31A}" type="pres">
      <dgm:prSet presAssocID="{609B1F51-A60F-CE48-B4C6-8B5F11577554}" presName="node" presStyleLbl="alignAccFollowNode1" presStyleIdx="2" presStyleCnt="5" custScaleX="164761">
        <dgm:presLayoutVars>
          <dgm:bulletEnabled val="1"/>
        </dgm:presLayoutVars>
      </dgm:prSet>
      <dgm:spPr/>
      <dgm:t>
        <a:bodyPr/>
        <a:lstStyle/>
        <a:p>
          <a:endParaRPr lang="es-ES"/>
        </a:p>
      </dgm:t>
    </dgm:pt>
    <dgm:pt modelId="{A409042F-A9B2-4347-BC2A-91681DED0517}" type="pres">
      <dgm:prSet presAssocID="{BBBA4853-92A1-084C-9B03-102E4C54EDF3}" presName="vSp" presStyleCnt="0"/>
      <dgm:spPr/>
      <dgm:t>
        <a:bodyPr/>
        <a:lstStyle/>
        <a:p>
          <a:endParaRPr lang="es-ES"/>
        </a:p>
      </dgm:t>
    </dgm:pt>
    <dgm:pt modelId="{231F6591-EA36-8F43-B0E2-84AEDA6759BD}" type="pres">
      <dgm:prSet presAssocID="{E0451384-416E-C74E-9F1C-AD25A0DEC0B9}" presName="horFlow" presStyleCnt="0"/>
      <dgm:spPr/>
      <dgm:t>
        <a:bodyPr/>
        <a:lstStyle/>
        <a:p>
          <a:endParaRPr lang="es-ES"/>
        </a:p>
      </dgm:t>
    </dgm:pt>
    <dgm:pt modelId="{340D3BAE-19B4-C342-8F9C-25E0A44E7E5E}" type="pres">
      <dgm:prSet presAssocID="{E0451384-416E-C74E-9F1C-AD25A0DEC0B9}" presName="bigChev" presStyleLbl="node1" presStyleIdx="2" presStyleCnt="3"/>
      <dgm:spPr/>
      <dgm:t>
        <a:bodyPr/>
        <a:lstStyle/>
        <a:p>
          <a:endParaRPr lang="es-ES"/>
        </a:p>
      </dgm:t>
    </dgm:pt>
    <dgm:pt modelId="{FFD86CBA-68C0-CA45-A2DF-D5130F837A32}" type="pres">
      <dgm:prSet presAssocID="{E21780B2-F237-FF44-81BF-F524FB174AB7}" presName="parTrans" presStyleCnt="0"/>
      <dgm:spPr/>
      <dgm:t>
        <a:bodyPr/>
        <a:lstStyle/>
        <a:p>
          <a:endParaRPr lang="es-ES"/>
        </a:p>
      </dgm:t>
    </dgm:pt>
    <dgm:pt modelId="{05022BF7-6383-7147-8FCB-6E1B5D44A666}" type="pres">
      <dgm:prSet presAssocID="{DC2F4D27-50AB-0D4D-BF67-071E519FF1CB}" presName="node" presStyleLbl="alignAccFollowNode1" presStyleIdx="3" presStyleCnt="5">
        <dgm:presLayoutVars>
          <dgm:bulletEnabled val="1"/>
        </dgm:presLayoutVars>
      </dgm:prSet>
      <dgm:spPr/>
      <dgm:t>
        <a:bodyPr/>
        <a:lstStyle/>
        <a:p>
          <a:endParaRPr lang="es-ES"/>
        </a:p>
      </dgm:t>
    </dgm:pt>
    <dgm:pt modelId="{210BC48B-5359-5746-9EEE-D7C91CFB44E4}" type="pres">
      <dgm:prSet presAssocID="{7F3BB116-C5CF-D444-9DC2-6E267B01E246}" presName="sibTrans" presStyleCnt="0"/>
      <dgm:spPr/>
      <dgm:t>
        <a:bodyPr/>
        <a:lstStyle/>
        <a:p>
          <a:endParaRPr lang="es-ES"/>
        </a:p>
      </dgm:t>
    </dgm:pt>
    <dgm:pt modelId="{E3BCDCE0-E82E-A84D-9AAB-0F17B55F5E37}" type="pres">
      <dgm:prSet presAssocID="{C7EF91FA-BF69-244D-B40E-238ACE6FC6BA}" presName="node" presStyleLbl="alignAccFollowNode1" presStyleIdx="4" presStyleCnt="5">
        <dgm:presLayoutVars>
          <dgm:bulletEnabled val="1"/>
        </dgm:presLayoutVars>
      </dgm:prSet>
      <dgm:spPr/>
      <dgm:t>
        <a:bodyPr/>
        <a:lstStyle/>
        <a:p>
          <a:endParaRPr lang="es-ES"/>
        </a:p>
      </dgm:t>
    </dgm:pt>
  </dgm:ptLst>
  <dgm:cxnLst>
    <dgm:cxn modelId="{2302058A-FCCB-E442-A972-95629E07600B}" srcId="{4575D966-87D8-E74C-B9F0-045E4693B297}" destId="{E0451384-416E-C74E-9F1C-AD25A0DEC0B9}" srcOrd="2" destOrd="0" parTransId="{BAD1CC62-FD5D-124F-8617-60133CDEBD54}" sibTransId="{4245B75D-A969-8C43-9F9A-ECF57D0B6B81}"/>
    <dgm:cxn modelId="{6510DC7F-D098-564E-8BCF-5C593D7581A1}" srcId="{DDA66FC2-6873-3A4C-884D-0EA7401DAD54}" destId="{106F116D-52ED-174D-A7E4-9131E21F8727}" srcOrd="0" destOrd="0" parTransId="{8415EF36-3860-FC42-AE18-9C4E9D4EF7C0}" sibTransId="{3B2EFA05-8615-7740-ADFF-BC6A80378426}"/>
    <dgm:cxn modelId="{CB1E5F1E-9D4E-614A-A72A-E9AE3223C001}" srcId="{E0451384-416E-C74E-9F1C-AD25A0DEC0B9}" destId="{C7EF91FA-BF69-244D-B40E-238ACE6FC6BA}" srcOrd="1" destOrd="0" parTransId="{EF9C8CD4-DE94-3344-84FE-C0CF2F195627}" sibTransId="{B2F81812-F2E6-1842-A67D-CAB8A0DB8494}"/>
    <dgm:cxn modelId="{AFDF288F-430D-7A4E-9507-DF5B84A3DAA3}" type="presOf" srcId="{B8AB2243-A258-814D-807D-6B5A42EE6D15}" destId="{5DDEB15F-B6BE-A448-86BE-E6C478E76FBA}" srcOrd="0" destOrd="0" presId="urn:microsoft.com/office/officeart/2005/8/layout/lProcess3"/>
    <dgm:cxn modelId="{BE03DA4A-FB66-D946-B59D-A8C00715DE94}" srcId="{4575D966-87D8-E74C-B9F0-045E4693B297}" destId="{DDA66FC2-6873-3A4C-884D-0EA7401DAD54}" srcOrd="0" destOrd="0" parTransId="{894C8AD2-636E-254B-95BB-AF25F524224A}" sibTransId="{D87CCE40-3342-7D40-9F92-DE182AC86F48}"/>
    <dgm:cxn modelId="{1DC795B6-2948-E94D-B22D-B0DD3A2D5D5B}" type="presOf" srcId="{106F116D-52ED-174D-A7E4-9131E21F8727}" destId="{E62845DE-CF55-0C4F-8D6B-560E492A752A}" srcOrd="0" destOrd="0" presId="urn:microsoft.com/office/officeart/2005/8/layout/lProcess3"/>
    <dgm:cxn modelId="{009C2364-6591-F543-B822-7D041906CD4D}" type="presOf" srcId="{E0451384-416E-C74E-9F1C-AD25A0DEC0B9}" destId="{340D3BAE-19B4-C342-8F9C-25E0A44E7E5E}" srcOrd="0" destOrd="0" presId="urn:microsoft.com/office/officeart/2005/8/layout/lProcess3"/>
    <dgm:cxn modelId="{27A2E43F-B2CC-2341-9898-31D51CA1EB05}" srcId="{BBBA4853-92A1-084C-9B03-102E4C54EDF3}" destId="{609B1F51-A60F-CE48-B4C6-8B5F11577554}" srcOrd="0" destOrd="0" parTransId="{C1CF6660-10AA-9B4A-8AD0-F99EA6354D23}" sibTransId="{56C23465-DB40-0D47-B6D3-91B210E0D8B0}"/>
    <dgm:cxn modelId="{EC614A4C-620F-E04B-BABF-89ED0A73B338}" srcId="{4575D966-87D8-E74C-B9F0-045E4693B297}" destId="{BBBA4853-92A1-084C-9B03-102E4C54EDF3}" srcOrd="1" destOrd="0" parTransId="{4E1A9350-13EA-9D4F-BC8F-BCF1A2AD64C5}" sibTransId="{ED256953-97A9-3C41-9162-64F127ABB244}"/>
    <dgm:cxn modelId="{D0AE0CD3-C1C1-AB45-89C2-1D0F28B414BB}" type="presOf" srcId="{BBBA4853-92A1-084C-9B03-102E4C54EDF3}" destId="{7C7DF706-E1EE-5F45-ABEB-10966FD4AF75}" srcOrd="0" destOrd="0" presId="urn:microsoft.com/office/officeart/2005/8/layout/lProcess3"/>
    <dgm:cxn modelId="{CED92D7B-DA0F-2241-8F01-9B585A6254DE}" type="presOf" srcId="{DC2F4D27-50AB-0D4D-BF67-071E519FF1CB}" destId="{05022BF7-6383-7147-8FCB-6E1B5D44A666}" srcOrd="0" destOrd="0" presId="urn:microsoft.com/office/officeart/2005/8/layout/lProcess3"/>
    <dgm:cxn modelId="{3086014B-4EA9-6249-AAC5-0F2EDBFB09A3}" srcId="{E0451384-416E-C74E-9F1C-AD25A0DEC0B9}" destId="{DC2F4D27-50AB-0D4D-BF67-071E519FF1CB}" srcOrd="0" destOrd="0" parTransId="{E21780B2-F237-FF44-81BF-F524FB174AB7}" sibTransId="{7F3BB116-C5CF-D444-9DC2-6E267B01E246}"/>
    <dgm:cxn modelId="{C87ECACE-107B-1A47-BB74-0C65DF0EB808}" type="presOf" srcId="{609B1F51-A60F-CE48-B4C6-8B5F11577554}" destId="{C9A9D5C4-17BD-1041-823D-6175C61BB31A}" srcOrd="0" destOrd="0" presId="urn:microsoft.com/office/officeart/2005/8/layout/lProcess3"/>
    <dgm:cxn modelId="{E49C6D44-DD6F-984B-B613-D61BAE5B2E88}" type="presOf" srcId="{DDA66FC2-6873-3A4C-884D-0EA7401DAD54}" destId="{975F4C6A-D679-554F-B170-7D46A72FADB5}" srcOrd="0" destOrd="0" presId="urn:microsoft.com/office/officeart/2005/8/layout/lProcess3"/>
    <dgm:cxn modelId="{EF958211-A3B7-FA47-A716-020774761800}" type="presOf" srcId="{4575D966-87D8-E74C-B9F0-045E4693B297}" destId="{733A828A-F49A-A845-93AA-F02B59FEC673}" srcOrd="0" destOrd="0" presId="urn:microsoft.com/office/officeart/2005/8/layout/lProcess3"/>
    <dgm:cxn modelId="{1AC4E858-8B22-8C4D-9D22-433D74CBC2CB}" srcId="{DDA66FC2-6873-3A4C-884D-0EA7401DAD54}" destId="{B8AB2243-A258-814D-807D-6B5A42EE6D15}" srcOrd="1" destOrd="0" parTransId="{6F269B16-1570-D041-9646-4DA870006594}" sibTransId="{F9FDEF33-C6D3-6744-A9C3-2BF1A4EAA2B6}"/>
    <dgm:cxn modelId="{C965A4D4-C805-804E-B1E1-018070C8221E}" type="presOf" srcId="{C7EF91FA-BF69-244D-B40E-238ACE6FC6BA}" destId="{E3BCDCE0-E82E-A84D-9AAB-0F17B55F5E37}" srcOrd="0" destOrd="0" presId="urn:microsoft.com/office/officeart/2005/8/layout/lProcess3"/>
    <dgm:cxn modelId="{D428FED2-CA21-E143-916E-26BE2178592F}" type="presParOf" srcId="{733A828A-F49A-A845-93AA-F02B59FEC673}" destId="{79EB7577-0C94-4C4E-AC26-DDC1B05A661B}" srcOrd="0" destOrd="0" presId="urn:microsoft.com/office/officeart/2005/8/layout/lProcess3"/>
    <dgm:cxn modelId="{4E83C6E0-60B9-E840-BB6B-EC4E318A983F}" type="presParOf" srcId="{79EB7577-0C94-4C4E-AC26-DDC1B05A661B}" destId="{975F4C6A-D679-554F-B170-7D46A72FADB5}" srcOrd="0" destOrd="0" presId="urn:microsoft.com/office/officeart/2005/8/layout/lProcess3"/>
    <dgm:cxn modelId="{A98E9FBD-6030-434A-AE25-9EB7446AABA7}" type="presParOf" srcId="{79EB7577-0C94-4C4E-AC26-DDC1B05A661B}" destId="{6B938F20-C9B5-9A4B-8FE2-BDD562391903}" srcOrd="1" destOrd="0" presId="urn:microsoft.com/office/officeart/2005/8/layout/lProcess3"/>
    <dgm:cxn modelId="{B91BAF5D-C418-8946-9116-51181C67ADF3}" type="presParOf" srcId="{79EB7577-0C94-4C4E-AC26-DDC1B05A661B}" destId="{E62845DE-CF55-0C4F-8D6B-560E492A752A}" srcOrd="2" destOrd="0" presId="urn:microsoft.com/office/officeart/2005/8/layout/lProcess3"/>
    <dgm:cxn modelId="{144797B5-69A0-A744-9F9E-4A314724D3A4}" type="presParOf" srcId="{79EB7577-0C94-4C4E-AC26-DDC1B05A661B}" destId="{01F1B753-C191-8745-97AC-514741810674}" srcOrd="3" destOrd="0" presId="urn:microsoft.com/office/officeart/2005/8/layout/lProcess3"/>
    <dgm:cxn modelId="{6C1132EB-99D0-F64C-A803-48AA48E81C5D}" type="presParOf" srcId="{79EB7577-0C94-4C4E-AC26-DDC1B05A661B}" destId="{5DDEB15F-B6BE-A448-86BE-E6C478E76FBA}" srcOrd="4" destOrd="0" presId="urn:microsoft.com/office/officeart/2005/8/layout/lProcess3"/>
    <dgm:cxn modelId="{F18E3CCF-937A-4642-80EA-F487C9EDF104}" type="presParOf" srcId="{733A828A-F49A-A845-93AA-F02B59FEC673}" destId="{C98679C2-C610-4F43-BE1B-F5E64CBC7BF8}" srcOrd="1" destOrd="0" presId="urn:microsoft.com/office/officeart/2005/8/layout/lProcess3"/>
    <dgm:cxn modelId="{A9CCD50D-5D18-464A-9934-1818873CB794}" type="presParOf" srcId="{733A828A-F49A-A845-93AA-F02B59FEC673}" destId="{AB43465D-56B1-0A42-91F1-2D4A3134CDB3}" srcOrd="2" destOrd="0" presId="urn:microsoft.com/office/officeart/2005/8/layout/lProcess3"/>
    <dgm:cxn modelId="{A68C921C-EBA6-5B49-B970-25E6EFB1B173}" type="presParOf" srcId="{AB43465D-56B1-0A42-91F1-2D4A3134CDB3}" destId="{7C7DF706-E1EE-5F45-ABEB-10966FD4AF75}" srcOrd="0" destOrd="0" presId="urn:microsoft.com/office/officeart/2005/8/layout/lProcess3"/>
    <dgm:cxn modelId="{D4F62E2D-CAD7-F844-A0F7-3FFE62523B03}" type="presParOf" srcId="{AB43465D-56B1-0A42-91F1-2D4A3134CDB3}" destId="{70A21785-1F85-C34B-A68B-8BD4E4819A62}" srcOrd="1" destOrd="0" presId="urn:microsoft.com/office/officeart/2005/8/layout/lProcess3"/>
    <dgm:cxn modelId="{8D42575F-FE32-4648-AE33-B68850AEC10A}" type="presParOf" srcId="{AB43465D-56B1-0A42-91F1-2D4A3134CDB3}" destId="{C9A9D5C4-17BD-1041-823D-6175C61BB31A}" srcOrd="2" destOrd="0" presId="urn:microsoft.com/office/officeart/2005/8/layout/lProcess3"/>
    <dgm:cxn modelId="{55136342-1AE2-7A43-8BC6-C2AD439912A4}" type="presParOf" srcId="{733A828A-F49A-A845-93AA-F02B59FEC673}" destId="{A409042F-A9B2-4347-BC2A-91681DED0517}" srcOrd="3" destOrd="0" presId="urn:microsoft.com/office/officeart/2005/8/layout/lProcess3"/>
    <dgm:cxn modelId="{4CFE7866-3AD6-8640-AFD0-E7339CFE68D3}" type="presParOf" srcId="{733A828A-F49A-A845-93AA-F02B59FEC673}" destId="{231F6591-EA36-8F43-B0E2-84AEDA6759BD}" srcOrd="4" destOrd="0" presId="urn:microsoft.com/office/officeart/2005/8/layout/lProcess3"/>
    <dgm:cxn modelId="{9A5DEC1F-AA07-2B46-8BA8-812C781524D9}" type="presParOf" srcId="{231F6591-EA36-8F43-B0E2-84AEDA6759BD}" destId="{340D3BAE-19B4-C342-8F9C-25E0A44E7E5E}" srcOrd="0" destOrd="0" presId="urn:microsoft.com/office/officeart/2005/8/layout/lProcess3"/>
    <dgm:cxn modelId="{777B1B1D-2C68-E44D-A77B-FB065262B3D7}" type="presParOf" srcId="{231F6591-EA36-8F43-B0E2-84AEDA6759BD}" destId="{FFD86CBA-68C0-CA45-A2DF-D5130F837A32}" srcOrd="1" destOrd="0" presId="urn:microsoft.com/office/officeart/2005/8/layout/lProcess3"/>
    <dgm:cxn modelId="{432D7181-D640-6F4C-8C30-EA00902D0354}" type="presParOf" srcId="{231F6591-EA36-8F43-B0E2-84AEDA6759BD}" destId="{05022BF7-6383-7147-8FCB-6E1B5D44A666}" srcOrd="2" destOrd="0" presId="urn:microsoft.com/office/officeart/2005/8/layout/lProcess3"/>
    <dgm:cxn modelId="{0AD64AD4-392A-BB42-824C-61A01806369B}" type="presParOf" srcId="{231F6591-EA36-8F43-B0E2-84AEDA6759BD}" destId="{210BC48B-5359-5746-9EEE-D7C91CFB44E4}" srcOrd="3" destOrd="0" presId="urn:microsoft.com/office/officeart/2005/8/layout/lProcess3"/>
    <dgm:cxn modelId="{870F152B-E614-5A49-90C7-DA848F4BC2A2}" type="presParOf" srcId="{231F6591-EA36-8F43-B0E2-84AEDA6759BD}" destId="{E3BCDCE0-E82E-A84D-9AAB-0F17B55F5E37}" srcOrd="4"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E35EA3-B638-E84C-9F74-6A4409F53207}" type="doc">
      <dgm:prSet loTypeId="urn:microsoft.com/office/officeart/2005/8/layout/vList5" loCatId="" qsTypeId="urn:microsoft.com/office/officeart/2005/8/quickstyle/simple5" qsCatId="simple" csTypeId="urn:microsoft.com/office/officeart/2005/8/colors/colorful3" csCatId="colorful" phldr="1"/>
      <dgm:spPr/>
      <dgm:t>
        <a:bodyPr/>
        <a:lstStyle/>
        <a:p>
          <a:endParaRPr lang="es-ES"/>
        </a:p>
      </dgm:t>
    </dgm:pt>
    <dgm:pt modelId="{77AED590-0DD9-F642-8082-474D75675CE9}">
      <dgm:prSet phldrT="[Texto]" custT="1"/>
      <dgm:spPr/>
      <dgm:t>
        <a:bodyPr/>
        <a:lstStyle/>
        <a:p>
          <a:r>
            <a:rPr lang="es-CO" sz="1600" b="1" dirty="0" smtClean="0">
              <a:solidFill>
                <a:schemeClr val="tx1"/>
              </a:solidFill>
              <a:latin typeface="Times"/>
              <a:cs typeface="Times"/>
            </a:rPr>
            <a:t>Población</a:t>
          </a:r>
          <a:endParaRPr lang="es-ES" sz="1600" b="1" dirty="0">
            <a:solidFill>
              <a:schemeClr val="tx1"/>
            </a:solidFill>
            <a:latin typeface="Times"/>
            <a:cs typeface="Times"/>
          </a:endParaRPr>
        </a:p>
      </dgm:t>
    </dgm:pt>
    <dgm:pt modelId="{DD8F7670-8B13-324A-A3E2-C6108FCE2698}" type="parTrans" cxnId="{56A8A711-E67C-9E42-965D-806444C48CDF}">
      <dgm:prSet/>
      <dgm:spPr/>
      <dgm:t>
        <a:bodyPr/>
        <a:lstStyle/>
        <a:p>
          <a:endParaRPr lang="es-ES" sz="1400" b="1">
            <a:solidFill>
              <a:schemeClr val="tx1"/>
            </a:solidFill>
          </a:endParaRPr>
        </a:p>
      </dgm:t>
    </dgm:pt>
    <dgm:pt modelId="{2D57B8FB-B4C9-8944-ABB4-D556419B9F57}" type="sibTrans" cxnId="{56A8A711-E67C-9E42-965D-806444C48CDF}">
      <dgm:prSet/>
      <dgm:spPr/>
      <dgm:t>
        <a:bodyPr/>
        <a:lstStyle/>
        <a:p>
          <a:endParaRPr lang="es-ES" sz="1400" b="1">
            <a:solidFill>
              <a:schemeClr val="tx1"/>
            </a:solidFill>
          </a:endParaRPr>
        </a:p>
      </dgm:t>
    </dgm:pt>
    <dgm:pt modelId="{7C500776-FE29-5B47-B3AB-D9B553FB9F75}">
      <dgm:prSet phldrT="[Texto]" custT="1"/>
      <dgm:spPr/>
      <dgm:t>
        <a:bodyPr/>
        <a:lstStyle/>
        <a:p>
          <a:r>
            <a:rPr lang="es-CO" sz="1400" b="0" dirty="0" smtClean="0">
              <a:solidFill>
                <a:schemeClr val="tx1"/>
              </a:solidFill>
              <a:latin typeface="Times"/>
              <a:cs typeface="Times"/>
            </a:rPr>
            <a:t>Parroquias Rurales del DMQ.</a:t>
          </a:r>
          <a:endParaRPr lang="es-ES" sz="1400" b="0" dirty="0">
            <a:solidFill>
              <a:schemeClr val="tx1"/>
            </a:solidFill>
            <a:latin typeface="Times"/>
            <a:cs typeface="Times"/>
          </a:endParaRPr>
        </a:p>
      </dgm:t>
    </dgm:pt>
    <dgm:pt modelId="{983A92E2-3E48-7D4C-A9B2-17855045C96C}" type="parTrans" cxnId="{EFD33088-13C2-B043-A56D-29590C83094C}">
      <dgm:prSet/>
      <dgm:spPr/>
      <dgm:t>
        <a:bodyPr/>
        <a:lstStyle/>
        <a:p>
          <a:endParaRPr lang="es-ES" sz="1400" b="1">
            <a:solidFill>
              <a:schemeClr val="tx1"/>
            </a:solidFill>
          </a:endParaRPr>
        </a:p>
      </dgm:t>
    </dgm:pt>
    <dgm:pt modelId="{8BD79B9A-6582-1840-AFD0-B68E8DFFDE19}" type="sibTrans" cxnId="{EFD33088-13C2-B043-A56D-29590C83094C}">
      <dgm:prSet/>
      <dgm:spPr/>
      <dgm:t>
        <a:bodyPr/>
        <a:lstStyle/>
        <a:p>
          <a:endParaRPr lang="es-ES" sz="1400" b="1">
            <a:solidFill>
              <a:schemeClr val="tx1"/>
            </a:solidFill>
          </a:endParaRPr>
        </a:p>
      </dgm:t>
    </dgm:pt>
    <dgm:pt modelId="{3D7FEC49-A863-8D40-8DD1-24F969E3AC36}">
      <dgm:prSet phldrT="[Texto]" custT="1"/>
      <dgm:spPr/>
      <dgm:t>
        <a:bodyPr/>
        <a:lstStyle/>
        <a:p>
          <a:r>
            <a:rPr lang="es-CO" sz="1600" b="1" smtClean="0">
              <a:solidFill>
                <a:schemeClr val="tx1"/>
              </a:solidFill>
              <a:latin typeface="Times"/>
              <a:cs typeface="Times"/>
            </a:rPr>
            <a:t>Muestra</a:t>
          </a:r>
          <a:endParaRPr lang="es-ES" sz="1600" b="1" dirty="0">
            <a:solidFill>
              <a:schemeClr val="tx1"/>
            </a:solidFill>
            <a:latin typeface="Times"/>
            <a:cs typeface="Times"/>
          </a:endParaRPr>
        </a:p>
      </dgm:t>
    </dgm:pt>
    <dgm:pt modelId="{860B07A6-0047-1945-A4C4-CFC9E4AC00A3}" type="parTrans" cxnId="{EF181E5E-071C-1045-A89E-B09F618375F2}">
      <dgm:prSet/>
      <dgm:spPr/>
      <dgm:t>
        <a:bodyPr/>
        <a:lstStyle/>
        <a:p>
          <a:endParaRPr lang="es-ES" sz="1400" b="1">
            <a:solidFill>
              <a:schemeClr val="tx1"/>
            </a:solidFill>
          </a:endParaRPr>
        </a:p>
      </dgm:t>
    </dgm:pt>
    <dgm:pt modelId="{E70D2512-E817-5A40-BE87-517FCFBC582B}" type="sibTrans" cxnId="{EF181E5E-071C-1045-A89E-B09F618375F2}">
      <dgm:prSet/>
      <dgm:spPr/>
      <dgm:t>
        <a:bodyPr/>
        <a:lstStyle/>
        <a:p>
          <a:endParaRPr lang="es-ES" sz="1400" b="1">
            <a:solidFill>
              <a:schemeClr val="tx1"/>
            </a:solidFill>
          </a:endParaRPr>
        </a:p>
      </dgm:t>
    </dgm:pt>
    <dgm:pt modelId="{89685DF8-B2FE-E04A-B8AE-2DBF8AB92C5E}">
      <dgm:prSet phldrT="[Texto]" custT="1"/>
      <dgm:spPr/>
      <dgm:t>
        <a:bodyPr/>
        <a:lstStyle/>
        <a:p>
          <a:r>
            <a:rPr lang="es-CO" sz="1400" b="0" dirty="0" smtClean="0">
              <a:solidFill>
                <a:schemeClr val="tx1"/>
              </a:solidFill>
              <a:latin typeface="Times"/>
              <a:cs typeface="Times"/>
            </a:rPr>
            <a:t>Parroquias rurales del DMQ con mayor cantidad poblacional.</a:t>
          </a:r>
          <a:endParaRPr lang="es-ES" sz="1400" b="0" dirty="0">
            <a:solidFill>
              <a:schemeClr val="tx1"/>
            </a:solidFill>
            <a:latin typeface="Times"/>
            <a:cs typeface="Times"/>
          </a:endParaRPr>
        </a:p>
      </dgm:t>
    </dgm:pt>
    <dgm:pt modelId="{9AEE42B6-DE1D-D444-9D6A-1CD1532D7B7B}" type="parTrans" cxnId="{CE3E7876-845E-3842-B2BE-B6D9043B9318}">
      <dgm:prSet/>
      <dgm:spPr/>
      <dgm:t>
        <a:bodyPr/>
        <a:lstStyle/>
        <a:p>
          <a:endParaRPr lang="es-ES" sz="1400" b="1">
            <a:solidFill>
              <a:schemeClr val="tx1"/>
            </a:solidFill>
          </a:endParaRPr>
        </a:p>
      </dgm:t>
    </dgm:pt>
    <dgm:pt modelId="{0D898EC1-8E5C-624C-83B3-B0810D63B156}" type="sibTrans" cxnId="{CE3E7876-845E-3842-B2BE-B6D9043B9318}">
      <dgm:prSet/>
      <dgm:spPr/>
      <dgm:t>
        <a:bodyPr/>
        <a:lstStyle/>
        <a:p>
          <a:endParaRPr lang="es-ES" sz="1400" b="1">
            <a:solidFill>
              <a:schemeClr val="tx1"/>
            </a:solidFill>
          </a:endParaRPr>
        </a:p>
      </dgm:t>
    </dgm:pt>
    <dgm:pt modelId="{7CF730D4-B9B0-9F47-86FB-245D639D8633}">
      <dgm:prSet phldrT="[Texto]" custT="1"/>
      <dgm:spPr/>
      <dgm:t>
        <a:bodyPr/>
        <a:lstStyle/>
        <a:p>
          <a:r>
            <a:rPr lang="es-CO" sz="1400" b="0" dirty="0" smtClean="0">
              <a:solidFill>
                <a:schemeClr val="tx1"/>
              </a:solidFill>
              <a:latin typeface="Times"/>
              <a:cs typeface="Times"/>
            </a:rPr>
            <a:t>Habitantes de las parroquias de Calderón, Tumbaco, Conocoto, El Quinche y San Antonio.</a:t>
          </a:r>
          <a:endParaRPr lang="es-ES" sz="1400" b="0" dirty="0">
            <a:solidFill>
              <a:schemeClr val="tx1"/>
            </a:solidFill>
            <a:latin typeface="Times"/>
            <a:cs typeface="Times"/>
          </a:endParaRPr>
        </a:p>
      </dgm:t>
    </dgm:pt>
    <dgm:pt modelId="{ED859AB0-18B0-EB42-8FBE-DB5DEB59AFF4}" type="parTrans" cxnId="{C89FF93D-22D6-2F4C-A1E4-97A47AD8DE62}">
      <dgm:prSet/>
      <dgm:spPr/>
      <dgm:t>
        <a:bodyPr/>
        <a:lstStyle/>
        <a:p>
          <a:endParaRPr lang="es-ES" sz="1400" b="1">
            <a:solidFill>
              <a:schemeClr val="tx1"/>
            </a:solidFill>
          </a:endParaRPr>
        </a:p>
      </dgm:t>
    </dgm:pt>
    <dgm:pt modelId="{D2AC519B-8E6E-C44E-BD96-11A47CE82E46}" type="sibTrans" cxnId="{C89FF93D-22D6-2F4C-A1E4-97A47AD8DE62}">
      <dgm:prSet/>
      <dgm:spPr/>
      <dgm:t>
        <a:bodyPr/>
        <a:lstStyle/>
        <a:p>
          <a:endParaRPr lang="es-ES" sz="1400" b="1">
            <a:solidFill>
              <a:schemeClr val="tx1"/>
            </a:solidFill>
          </a:endParaRPr>
        </a:p>
      </dgm:t>
    </dgm:pt>
    <dgm:pt modelId="{E9AE9664-296F-E64F-951A-A58FAAF30E02}">
      <dgm:prSet phldrT="[Texto]" custT="1"/>
      <dgm:spPr/>
      <dgm:t>
        <a:bodyPr/>
        <a:lstStyle/>
        <a:p>
          <a:r>
            <a:rPr lang="es-CO" sz="1600" b="1" dirty="0" smtClean="0">
              <a:solidFill>
                <a:schemeClr val="tx1"/>
              </a:solidFill>
              <a:latin typeface="Times"/>
              <a:cs typeface="Times"/>
            </a:rPr>
            <a:t>Unidad Muestral</a:t>
          </a:r>
          <a:endParaRPr lang="es-ES" sz="1600" b="1" dirty="0">
            <a:solidFill>
              <a:schemeClr val="tx1"/>
            </a:solidFill>
            <a:latin typeface="Times"/>
            <a:cs typeface="Times"/>
          </a:endParaRPr>
        </a:p>
      </dgm:t>
    </dgm:pt>
    <dgm:pt modelId="{CD112997-3513-3C40-B982-3583DD4B5D12}" type="parTrans" cxnId="{E5F35276-AE69-C845-B919-5DD04DD44022}">
      <dgm:prSet/>
      <dgm:spPr/>
      <dgm:t>
        <a:bodyPr/>
        <a:lstStyle/>
        <a:p>
          <a:endParaRPr lang="es-ES" sz="1400" b="1">
            <a:solidFill>
              <a:schemeClr val="tx1"/>
            </a:solidFill>
          </a:endParaRPr>
        </a:p>
      </dgm:t>
    </dgm:pt>
    <dgm:pt modelId="{56F6A8B3-0882-1C40-A7AD-8A995B5E6AC7}" type="sibTrans" cxnId="{E5F35276-AE69-C845-B919-5DD04DD44022}">
      <dgm:prSet/>
      <dgm:spPr/>
      <dgm:t>
        <a:bodyPr/>
        <a:lstStyle/>
        <a:p>
          <a:endParaRPr lang="es-ES" sz="1400" b="1">
            <a:solidFill>
              <a:schemeClr val="tx1"/>
            </a:solidFill>
          </a:endParaRPr>
        </a:p>
      </dgm:t>
    </dgm:pt>
    <dgm:pt modelId="{C35E4B43-440B-904F-8817-5B74F7C9BF2A}">
      <dgm:prSet phldrT="[Texto]" custT="1"/>
      <dgm:spPr/>
      <dgm:t>
        <a:bodyPr/>
        <a:lstStyle/>
        <a:p>
          <a:r>
            <a:rPr lang="es-CO" sz="1400" b="0" dirty="0" smtClean="0">
              <a:solidFill>
                <a:schemeClr val="tx1"/>
              </a:solidFill>
              <a:latin typeface="Times"/>
              <a:cs typeface="Times"/>
            </a:rPr>
            <a:t>Encuesta.</a:t>
          </a:r>
          <a:endParaRPr lang="es-ES" sz="1400" b="0" dirty="0">
            <a:solidFill>
              <a:schemeClr val="tx1"/>
            </a:solidFill>
            <a:latin typeface="Times"/>
            <a:cs typeface="Times"/>
          </a:endParaRPr>
        </a:p>
      </dgm:t>
    </dgm:pt>
    <dgm:pt modelId="{E7D49B47-995E-CF45-A3D5-FDDC01292C40}" type="parTrans" cxnId="{81855274-A808-D144-938D-C0095FCBC12A}">
      <dgm:prSet/>
      <dgm:spPr/>
      <dgm:t>
        <a:bodyPr/>
        <a:lstStyle/>
        <a:p>
          <a:endParaRPr lang="es-ES" sz="1400" b="1">
            <a:solidFill>
              <a:schemeClr val="tx1"/>
            </a:solidFill>
          </a:endParaRPr>
        </a:p>
      </dgm:t>
    </dgm:pt>
    <dgm:pt modelId="{5315F089-0E4D-BB4A-9761-1CA04CA2A97F}" type="sibTrans" cxnId="{81855274-A808-D144-938D-C0095FCBC12A}">
      <dgm:prSet/>
      <dgm:spPr/>
      <dgm:t>
        <a:bodyPr/>
        <a:lstStyle/>
        <a:p>
          <a:endParaRPr lang="es-ES" sz="1400" b="1">
            <a:solidFill>
              <a:schemeClr val="tx1"/>
            </a:solidFill>
          </a:endParaRPr>
        </a:p>
      </dgm:t>
    </dgm:pt>
    <dgm:pt modelId="{6B5519B8-16B2-B24D-8061-49FCF034231C}">
      <dgm:prSet phldrT="[Texto]" custT="1"/>
      <dgm:spPr/>
      <dgm:t>
        <a:bodyPr/>
        <a:lstStyle/>
        <a:p>
          <a:r>
            <a:rPr lang="es-CO" sz="1600" b="1" smtClean="0">
              <a:solidFill>
                <a:schemeClr val="tx1"/>
              </a:solidFill>
              <a:latin typeface="Times"/>
              <a:cs typeface="Times"/>
            </a:rPr>
            <a:t>Unidad de Análisis</a:t>
          </a:r>
          <a:endParaRPr lang="es-ES" sz="1600" b="1" dirty="0">
            <a:solidFill>
              <a:schemeClr val="tx1"/>
            </a:solidFill>
            <a:latin typeface="Times"/>
            <a:cs typeface="Times"/>
          </a:endParaRPr>
        </a:p>
      </dgm:t>
    </dgm:pt>
    <dgm:pt modelId="{DD4EB713-D40D-8E4C-8D7C-DD36D69B6E96}" type="parTrans" cxnId="{3D70DE2E-443A-3B48-B783-CA506CF2CF94}">
      <dgm:prSet/>
      <dgm:spPr/>
      <dgm:t>
        <a:bodyPr/>
        <a:lstStyle/>
        <a:p>
          <a:endParaRPr lang="es-ES" sz="1400" b="1">
            <a:solidFill>
              <a:schemeClr val="tx1"/>
            </a:solidFill>
          </a:endParaRPr>
        </a:p>
      </dgm:t>
    </dgm:pt>
    <dgm:pt modelId="{E3187910-375B-2440-8B58-E4844A36F243}" type="sibTrans" cxnId="{3D70DE2E-443A-3B48-B783-CA506CF2CF94}">
      <dgm:prSet/>
      <dgm:spPr/>
      <dgm:t>
        <a:bodyPr/>
        <a:lstStyle/>
        <a:p>
          <a:endParaRPr lang="es-ES" sz="1400" b="1">
            <a:solidFill>
              <a:schemeClr val="tx1"/>
            </a:solidFill>
          </a:endParaRPr>
        </a:p>
      </dgm:t>
    </dgm:pt>
    <dgm:pt modelId="{192B8935-B9B2-704F-AC3D-5686AE291110}">
      <dgm:prSet phldrT="[Texto]" custT="1"/>
      <dgm:spPr/>
      <dgm:t>
        <a:bodyPr/>
        <a:lstStyle/>
        <a:p>
          <a:r>
            <a:rPr lang="es-CO" sz="1400" b="0" smtClean="0">
              <a:solidFill>
                <a:schemeClr val="tx1"/>
              </a:solidFill>
              <a:latin typeface="Times"/>
              <a:cs typeface="Times"/>
            </a:rPr>
            <a:t>Listado de habitantes de las parroquias rurales del DMQ.</a:t>
          </a:r>
          <a:endParaRPr lang="es-ES" sz="1400" b="0" dirty="0">
            <a:solidFill>
              <a:schemeClr val="tx1"/>
            </a:solidFill>
            <a:latin typeface="Times"/>
            <a:cs typeface="Times"/>
          </a:endParaRPr>
        </a:p>
      </dgm:t>
    </dgm:pt>
    <dgm:pt modelId="{F2F91E02-9257-3E46-BA6A-20CDB0FF9993}" type="parTrans" cxnId="{982FA2B6-CADF-8343-BB62-A5A68380CD16}">
      <dgm:prSet/>
      <dgm:spPr/>
      <dgm:t>
        <a:bodyPr/>
        <a:lstStyle/>
        <a:p>
          <a:endParaRPr lang="es-ES" sz="1400" b="1">
            <a:solidFill>
              <a:schemeClr val="tx1"/>
            </a:solidFill>
          </a:endParaRPr>
        </a:p>
      </dgm:t>
    </dgm:pt>
    <dgm:pt modelId="{25EE1B85-ED7E-E947-8CDC-C214AC1146B5}" type="sibTrans" cxnId="{982FA2B6-CADF-8343-BB62-A5A68380CD16}">
      <dgm:prSet/>
      <dgm:spPr/>
      <dgm:t>
        <a:bodyPr/>
        <a:lstStyle/>
        <a:p>
          <a:endParaRPr lang="es-ES" sz="1400" b="1">
            <a:solidFill>
              <a:schemeClr val="tx1"/>
            </a:solidFill>
          </a:endParaRPr>
        </a:p>
      </dgm:t>
    </dgm:pt>
    <dgm:pt modelId="{36D0EC19-1D3F-3C41-BBD2-31842272B2A6}">
      <dgm:prSet phldrT="[Texto]" custT="1"/>
      <dgm:spPr/>
      <dgm:t>
        <a:bodyPr/>
        <a:lstStyle/>
        <a:p>
          <a:r>
            <a:rPr lang="es-CO" sz="1600" b="1" dirty="0" smtClean="0">
              <a:solidFill>
                <a:schemeClr val="tx1"/>
              </a:solidFill>
              <a:latin typeface="Times"/>
              <a:cs typeface="Times"/>
            </a:rPr>
            <a:t>Marco Muestral</a:t>
          </a:r>
          <a:endParaRPr lang="es-ES" sz="1600" b="1" dirty="0">
            <a:solidFill>
              <a:schemeClr val="tx1"/>
            </a:solidFill>
            <a:latin typeface="Times"/>
            <a:cs typeface="Times"/>
          </a:endParaRPr>
        </a:p>
      </dgm:t>
    </dgm:pt>
    <dgm:pt modelId="{DDE310C3-9A24-8041-86CB-A1620DAF2FD7}" type="parTrans" cxnId="{CF1B5F52-3AF3-9B40-BE46-F23F9F0753F1}">
      <dgm:prSet/>
      <dgm:spPr/>
      <dgm:t>
        <a:bodyPr/>
        <a:lstStyle/>
        <a:p>
          <a:endParaRPr lang="es-ES" sz="1400" b="1">
            <a:solidFill>
              <a:schemeClr val="tx1"/>
            </a:solidFill>
          </a:endParaRPr>
        </a:p>
      </dgm:t>
    </dgm:pt>
    <dgm:pt modelId="{2026BF6C-8A9F-F24A-8A56-5520D9F285FF}" type="sibTrans" cxnId="{CF1B5F52-3AF3-9B40-BE46-F23F9F0753F1}">
      <dgm:prSet/>
      <dgm:spPr/>
      <dgm:t>
        <a:bodyPr/>
        <a:lstStyle/>
        <a:p>
          <a:endParaRPr lang="es-ES" sz="1400" b="1">
            <a:solidFill>
              <a:schemeClr val="tx1"/>
            </a:solidFill>
          </a:endParaRPr>
        </a:p>
      </dgm:t>
    </dgm:pt>
    <dgm:pt modelId="{28C0A140-B25D-6642-B50A-F0488CAE8B67}">
      <dgm:prSet phldrT="[Texto]" custT="1"/>
      <dgm:spPr/>
      <dgm:t>
        <a:bodyPr/>
        <a:lstStyle/>
        <a:p>
          <a:r>
            <a:rPr lang="es-CO" sz="1400" b="0" dirty="0" smtClean="0">
              <a:solidFill>
                <a:schemeClr val="tx1"/>
              </a:solidFill>
              <a:latin typeface="Times"/>
              <a:cs typeface="Times"/>
            </a:rPr>
            <a:t>Porcentaje delimitado de residentes en las parroquias rurales del DMQ: Nanegalito, Zámbiza, Conocoto y Tumbaco.</a:t>
          </a:r>
          <a:endParaRPr lang="es-ES" sz="1400" b="0" dirty="0">
            <a:solidFill>
              <a:schemeClr val="tx1"/>
            </a:solidFill>
            <a:latin typeface="Times"/>
            <a:cs typeface="Times"/>
          </a:endParaRPr>
        </a:p>
      </dgm:t>
    </dgm:pt>
    <dgm:pt modelId="{A0A9BC19-0AC1-9846-8A47-01378C3DB3B5}" type="parTrans" cxnId="{F037335E-A1EE-C242-AF16-1AB2BD04DF3A}">
      <dgm:prSet/>
      <dgm:spPr/>
      <dgm:t>
        <a:bodyPr/>
        <a:lstStyle/>
        <a:p>
          <a:endParaRPr lang="es-ES" sz="1400" b="1">
            <a:solidFill>
              <a:schemeClr val="tx1"/>
            </a:solidFill>
          </a:endParaRPr>
        </a:p>
      </dgm:t>
    </dgm:pt>
    <dgm:pt modelId="{83BA556E-17A1-E140-86DF-9209C7365147}" type="sibTrans" cxnId="{F037335E-A1EE-C242-AF16-1AB2BD04DF3A}">
      <dgm:prSet/>
      <dgm:spPr/>
      <dgm:t>
        <a:bodyPr/>
        <a:lstStyle/>
        <a:p>
          <a:endParaRPr lang="es-ES" sz="1400" b="1">
            <a:solidFill>
              <a:schemeClr val="tx1"/>
            </a:solidFill>
          </a:endParaRPr>
        </a:p>
      </dgm:t>
    </dgm:pt>
    <dgm:pt modelId="{63C5A8D1-1904-0644-9CA9-A31B87B82629}">
      <dgm:prSet phldrT="[Texto]" custT="1"/>
      <dgm:spPr/>
      <dgm:t>
        <a:bodyPr/>
        <a:lstStyle/>
        <a:p>
          <a:r>
            <a:rPr lang="es-CO" sz="1600" b="1" smtClean="0">
              <a:solidFill>
                <a:schemeClr val="tx1"/>
              </a:solidFill>
              <a:latin typeface="Times"/>
              <a:cs typeface="Times"/>
            </a:rPr>
            <a:t>Unidad de Observación</a:t>
          </a:r>
          <a:endParaRPr lang="es-ES" sz="1600" b="1" dirty="0">
            <a:solidFill>
              <a:schemeClr val="tx1"/>
            </a:solidFill>
            <a:latin typeface="Times"/>
            <a:cs typeface="Times"/>
          </a:endParaRPr>
        </a:p>
      </dgm:t>
    </dgm:pt>
    <dgm:pt modelId="{72B58759-D12C-F849-9C37-5FF1C51A7D3D}" type="parTrans" cxnId="{DB44C3E2-289E-F547-8C9F-55F50A33C5EE}">
      <dgm:prSet/>
      <dgm:spPr/>
      <dgm:t>
        <a:bodyPr/>
        <a:lstStyle/>
        <a:p>
          <a:endParaRPr lang="es-ES" sz="1400" b="1">
            <a:solidFill>
              <a:schemeClr val="tx1"/>
            </a:solidFill>
          </a:endParaRPr>
        </a:p>
      </dgm:t>
    </dgm:pt>
    <dgm:pt modelId="{B792B01C-D5C0-6949-8603-7E7C03F6D668}" type="sibTrans" cxnId="{DB44C3E2-289E-F547-8C9F-55F50A33C5EE}">
      <dgm:prSet/>
      <dgm:spPr/>
      <dgm:t>
        <a:bodyPr/>
        <a:lstStyle/>
        <a:p>
          <a:endParaRPr lang="es-ES" sz="1400" b="1">
            <a:solidFill>
              <a:schemeClr val="tx1"/>
            </a:solidFill>
          </a:endParaRPr>
        </a:p>
      </dgm:t>
    </dgm:pt>
    <dgm:pt modelId="{493FA3F5-0350-CF47-9B60-8A028C187601}" type="pres">
      <dgm:prSet presAssocID="{64E35EA3-B638-E84C-9F74-6A4409F53207}" presName="Name0" presStyleCnt="0">
        <dgm:presLayoutVars>
          <dgm:dir/>
          <dgm:animLvl val="lvl"/>
          <dgm:resizeHandles val="exact"/>
        </dgm:presLayoutVars>
      </dgm:prSet>
      <dgm:spPr/>
      <dgm:t>
        <a:bodyPr/>
        <a:lstStyle/>
        <a:p>
          <a:endParaRPr lang="es-EC"/>
        </a:p>
      </dgm:t>
    </dgm:pt>
    <dgm:pt modelId="{8B553F71-1AAC-5C4B-9F4E-597901C7508F}" type="pres">
      <dgm:prSet presAssocID="{77AED590-0DD9-F642-8082-474D75675CE9}" presName="linNode" presStyleCnt="0"/>
      <dgm:spPr/>
      <dgm:t>
        <a:bodyPr/>
        <a:lstStyle/>
        <a:p>
          <a:endParaRPr lang="es-ES"/>
        </a:p>
      </dgm:t>
    </dgm:pt>
    <dgm:pt modelId="{AC63625B-128D-3946-B763-1D778BC0D016}" type="pres">
      <dgm:prSet presAssocID="{77AED590-0DD9-F642-8082-474D75675CE9}" presName="parentText" presStyleLbl="node1" presStyleIdx="0" presStyleCnt="6" custScaleY="64902">
        <dgm:presLayoutVars>
          <dgm:chMax val="1"/>
          <dgm:bulletEnabled val="1"/>
        </dgm:presLayoutVars>
      </dgm:prSet>
      <dgm:spPr/>
      <dgm:t>
        <a:bodyPr/>
        <a:lstStyle/>
        <a:p>
          <a:endParaRPr lang="es-EC"/>
        </a:p>
      </dgm:t>
    </dgm:pt>
    <dgm:pt modelId="{E1907F70-AE8F-4843-A425-49722B3C07D3}" type="pres">
      <dgm:prSet presAssocID="{77AED590-0DD9-F642-8082-474D75675CE9}" presName="descendantText" presStyleLbl="alignAccFollowNode1" presStyleIdx="0" presStyleCnt="6" custScaleY="55748">
        <dgm:presLayoutVars>
          <dgm:bulletEnabled val="1"/>
        </dgm:presLayoutVars>
      </dgm:prSet>
      <dgm:spPr/>
      <dgm:t>
        <a:bodyPr/>
        <a:lstStyle/>
        <a:p>
          <a:endParaRPr lang="es-EC"/>
        </a:p>
      </dgm:t>
    </dgm:pt>
    <dgm:pt modelId="{998605F2-9368-614E-BA88-84ACC5FD871C}" type="pres">
      <dgm:prSet presAssocID="{2D57B8FB-B4C9-8944-ABB4-D556419B9F57}" presName="sp" presStyleCnt="0"/>
      <dgm:spPr/>
      <dgm:t>
        <a:bodyPr/>
        <a:lstStyle/>
        <a:p>
          <a:endParaRPr lang="es-ES"/>
        </a:p>
      </dgm:t>
    </dgm:pt>
    <dgm:pt modelId="{61080CAB-1A56-E34D-B77E-F4100026AA44}" type="pres">
      <dgm:prSet presAssocID="{3D7FEC49-A863-8D40-8DD1-24F969E3AC36}" presName="linNode" presStyleCnt="0"/>
      <dgm:spPr/>
      <dgm:t>
        <a:bodyPr/>
        <a:lstStyle/>
        <a:p>
          <a:endParaRPr lang="es-ES"/>
        </a:p>
      </dgm:t>
    </dgm:pt>
    <dgm:pt modelId="{22E32426-0C32-984E-BF40-664EF81F824A}" type="pres">
      <dgm:prSet presAssocID="{3D7FEC49-A863-8D40-8DD1-24F969E3AC36}" presName="parentText" presStyleLbl="node1" presStyleIdx="1" presStyleCnt="6" custScaleY="64902">
        <dgm:presLayoutVars>
          <dgm:chMax val="1"/>
          <dgm:bulletEnabled val="1"/>
        </dgm:presLayoutVars>
      </dgm:prSet>
      <dgm:spPr/>
      <dgm:t>
        <a:bodyPr/>
        <a:lstStyle/>
        <a:p>
          <a:endParaRPr lang="es-EC"/>
        </a:p>
      </dgm:t>
    </dgm:pt>
    <dgm:pt modelId="{86552B03-2E7A-AD44-A1A5-5E44A92D7CAD}" type="pres">
      <dgm:prSet presAssocID="{3D7FEC49-A863-8D40-8DD1-24F969E3AC36}" presName="descendantText" presStyleLbl="alignAccFollowNode1" presStyleIdx="1" presStyleCnt="6" custScaleY="55411">
        <dgm:presLayoutVars>
          <dgm:bulletEnabled val="1"/>
        </dgm:presLayoutVars>
      </dgm:prSet>
      <dgm:spPr/>
      <dgm:t>
        <a:bodyPr/>
        <a:lstStyle/>
        <a:p>
          <a:endParaRPr lang="es-EC"/>
        </a:p>
      </dgm:t>
    </dgm:pt>
    <dgm:pt modelId="{98141CC5-158C-2B42-B368-79C0AC0C63B9}" type="pres">
      <dgm:prSet presAssocID="{E70D2512-E817-5A40-BE87-517FCFBC582B}" presName="sp" presStyleCnt="0"/>
      <dgm:spPr/>
      <dgm:t>
        <a:bodyPr/>
        <a:lstStyle/>
        <a:p>
          <a:endParaRPr lang="es-ES"/>
        </a:p>
      </dgm:t>
    </dgm:pt>
    <dgm:pt modelId="{92407F92-7232-D94F-B0CB-FA21EA4A0A6B}" type="pres">
      <dgm:prSet presAssocID="{36D0EC19-1D3F-3C41-BBD2-31842272B2A6}" presName="linNode" presStyleCnt="0"/>
      <dgm:spPr/>
      <dgm:t>
        <a:bodyPr/>
        <a:lstStyle/>
        <a:p>
          <a:endParaRPr lang="es-ES"/>
        </a:p>
      </dgm:t>
    </dgm:pt>
    <dgm:pt modelId="{55FD3A5D-F1B5-EC4B-B332-C99F3A66C661}" type="pres">
      <dgm:prSet presAssocID="{36D0EC19-1D3F-3C41-BBD2-31842272B2A6}" presName="parentText" presStyleLbl="node1" presStyleIdx="2" presStyleCnt="6" custScaleY="64902">
        <dgm:presLayoutVars>
          <dgm:chMax val="1"/>
          <dgm:bulletEnabled val="1"/>
        </dgm:presLayoutVars>
      </dgm:prSet>
      <dgm:spPr/>
      <dgm:t>
        <a:bodyPr/>
        <a:lstStyle/>
        <a:p>
          <a:endParaRPr lang="es-EC"/>
        </a:p>
      </dgm:t>
    </dgm:pt>
    <dgm:pt modelId="{5AC55EF3-64C9-8E43-BE12-0F42AF6144C3}" type="pres">
      <dgm:prSet presAssocID="{36D0EC19-1D3F-3C41-BBD2-31842272B2A6}" presName="descendantText" presStyleLbl="alignAccFollowNode1" presStyleIdx="2" presStyleCnt="6" custScaleY="64444">
        <dgm:presLayoutVars>
          <dgm:bulletEnabled val="1"/>
        </dgm:presLayoutVars>
      </dgm:prSet>
      <dgm:spPr/>
      <dgm:t>
        <a:bodyPr/>
        <a:lstStyle/>
        <a:p>
          <a:endParaRPr lang="es-EC"/>
        </a:p>
      </dgm:t>
    </dgm:pt>
    <dgm:pt modelId="{6DD3A131-6D78-D448-BEAA-93467108F4D0}" type="pres">
      <dgm:prSet presAssocID="{2026BF6C-8A9F-F24A-8A56-5520D9F285FF}" presName="sp" presStyleCnt="0"/>
      <dgm:spPr/>
      <dgm:t>
        <a:bodyPr/>
        <a:lstStyle/>
        <a:p>
          <a:endParaRPr lang="es-ES"/>
        </a:p>
      </dgm:t>
    </dgm:pt>
    <dgm:pt modelId="{E52912DE-B4BB-9F49-8480-EEECCBF08413}" type="pres">
      <dgm:prSet presAssocID="{E9AE9664-296F-E64F-951A-A58FAAF30E02}" presName="linNode" presStyleCnt="0"/>
      <dgm:spPr/>
      <dgm:t>
        <a:bodyPr/>
        <a:lstStyle/>
        <a:p>
          <a:endParaRPr lang="es-ES"/>
        </a:p>
      </dgm:t>
    </dgm:pt>
    <dgm:pt modelId="{291CB667-F0FC-BD4C-A4B9-92EA818D230A}" type="pres">
      <dgm:prSet presAssocID="{E9AE9664-296F-E64F-951A-A58FAAF30E02}" presName="parentText" presStyleLbl="node1" presStyleIdx="3" presStyleCnt="6" custScaleY="64902">
        <dgm:presLayoutVars>
          <dgm:chMax val="1"/>
          <dgm:bulletEnabled val="1"/>
        </dgm:presLayoutVars>
      </dgm:prSet>
      <dgm:spPr/>
      <dgm:t>
        <a:bodyPr/>
        <a:lstStyle/>
        <a:p>
          <a:endParaRPr lang="es-EC"/>
        </a:p>
      </dgm:t>
    </dgm:pt>
    <dgm:pt modelId="{478AAD57-4442-8645-AC91-5B4C43C2FDCB}" type="pres">
      <dgm:prSet presAssocID="{E9AE9664-296F-E64F-951A-A58FAAF30E02}" presName="descendantText" presStyleLbl="alignAccFollowNode1" presStyleIdx="3" presStyleCnt="6" custScaleY="62174">
        <dgm:presLayoutVars>
          <dgm:bulletEnabled val="1"/>
        </dgm:presLayoutVars>
      </dgm:prSet>
      <dgm:spPr/>
      <dgm:t>
        <a:bodyPr/>
        <a:lstStyle/>
        <a:p>
          <a:endParaRPr lang="es-EC"/>
        </a:p>
      </dgm:t>
    </dgm:pt>
    <dgm:pt modelId="{98DD5B4E-5A75-2746-BB0F-6E1A928CF833}" type="pres">
      <dgm:prSet presAssocID="{56F6A8B3-0882-1C40-A7AD-8A995B5E6AC7}" presName="sp" presStyleCnt="0"/>
      <dgm:spPr/>
      <dgm:t>
        <a:bodyPr/>
        <a:lstStyle/>
        <a:p>
          <a:endParaRPr lang="es-ES"/>
        </a:p>
      </dgm:t>
    </dgm:pt>
    <dgm:pt modelId="{76B44C55-0E88-1E4B-8538-44BF0FA8F235}" type="pres">
      <dgm:prSet presAssocID="{6B5519B8-16B2-B24D-8061-49FCF034231C}" presName="linNode" presStyleCnt="0"/>
      <dgm:spPr/>
      <dgm:t>
        <a:bodyPr/>
        <a:lstStyle/>
        <a:p>
          <a:endParaRPr lang="es-ES"/>
        </a:p>
      </dgm:t>
    </dgm:pt>
    <dgm:pt modelId="{C1F3EEA3-2E8E-4B48-92B8-1A94AB9D9946}" type="pres">
      <dgm:prSet presAssocID="{6B5519B8-16B2-B24D-8061-49FCF034231C}" presName="parentText" presStyleLbl="node1" presStyleIdx="4" presStyleCnt="6" custScaleY="64902">
        <dgm:presLayoutVars>
          <dgm:chMax val="1"/>
          <dgm:bulletEnabled val="1"/>
        </dgm:presLayoutVars>
      </dgm:prSet>
      <dgm:spPr/>
      <dgm:t>
        <a:bodyPr/>
        <a:lstStyle/>
        <a:p>
          <a:endParaRPr lang="es-EC"/>
        </a:p>
      </dgm:t>
    </dgm:pt>
    <dgm:pt modelId="{949597E0-DB05-3246-B777-E16D5624440A}" type="pres">
      <dgm:prSet presAssocID="{6B5519B8-16B2-B24D-8061-49FCF034231C}" presName="descendantText" presStyleLbl="alignAccFollowNode1" presStyleIdx="4" presStyleCnt="6" custScaleY="60605">
        <dgm:presLayoutVars>
          <dgm:bulletEnabled val="1"/>
        </dgm:presLayoutVars>
      </dgm:prSet>
      <dgm:spPr/>
      <dgm:t>
        <a:bodyPr/>
        <a:lstStyle/>
        <a:p>
          <a:endParaRPr lang="es-EC"/>
        </a:p>
      </dgm:t>
    </dgm:pt>
    <dgm:pt modelId="{2119E000-E7F6-DD4D-9801-5ECA91DCC9E9}" type="pres">
      <dgm:prSet presAssocID="{E3187910-375B-2440-8B58-E4844A36F243}" presName="sp" presStyleCnt="0"/>
      <dgm:spPr/>
      <dgm:t>
        <a:bodyPr/>
        <a:lstStyle/>
        <a:p>
          <a:endParaRPr lang="es-ES"/>
        </a:p>
      </dgm:t>
    </dgm:pt>
    <dgm:pt modelId="{66C121C6-E80F-C542-BC6E-928F439A81ED}" type="pres">
      <dgm:prSet presAssocID="{63C5A8D1-1904-0644-9CA9-A31B87B82629}" presName="linNode" presStyleCnt="0"/>
      <dgm:spPr/>
      <dgm:t>
        <a:bodyPr/>
        <a:lstStyle/>
        <a:p>
          <a:endParaRPr lang="es-ES"/>
        </a:p>
      </dgm:t>
    </dgm:pt>
    <dgm:pt modelId="{5E25441C-4172-564D-A43A-08BE31515A28}" type="pres">
      <dgm:prSet presAssocID="{63C5A8D1-1904-0644-9CA9-A31B87B82629}" presName="parentText" presStyleLbl="node1" presStyleIdx="5" presStyleCnt="6" custScaleY="64902">
        <dgm:presLayoutVars>
          <dgm:chMax val="1"/>
          <dgm:bulletEnabled val="1"/>
        </dgm:presLayoutVars>
      </dgm:prSet>
      <dgm:spPr/>
      <dgm:t>
        <a:bodyPr/>
        <a:lstStyle/>
        <a:p>
          <a:endParaRPr lang="es-EC"/>
        </a:p>
      </dgm:t>
    </dgm:pt>
    <dgm:pt modelId="{F13EEC5B-6E44-2146-806B-700D181DF99B}" type="pres">
      <dgm:prSet presAssocID="{63C5A8D1-1904-0644-9CA9-A31B87B82629}" presName="descendantText" presStyleLbl="alignAccFollowNode1" presStyleIdx="5" presStyleCnt="6" custScaleY="77800">
        <dgm:presLayoutVars>
          <dgm:bulletEnabled val="1"/>
        </dgm:presLayoutVars>
      </dgm:prSet>
      <dgm:spPr/>
      <dgm:t>
        <a:bodyPr/>
        <a:lstStyle/>
        <a:p>
          <a:endParaRPr lang="es-EC"/>
        </a:p>
      </dgm:t>
    </dgm:pt>
  </dgm:ptLst>
  <dgm:cxnLst>
    <dgm:cxn modelId="{C89FF93D-22D6-2F4C-A1E4-97A47AD8DE62}" srcId="{E9AE9664-296F-E64F-951A-A58FAAF30E02}" destId="{7CF730D4-B9B0-9F47-86FB-245D639D8633}" srcOrd="0" destOrd="0" parTransId="{ED859AB0-18B0-EB42-8FBE-DB5DEB59AFF4}" sibTransId="{D2AC519B-8E6E-C44E-BD96-11A47CE82E46}"/>
    <dgm:cxn modelId="{615E8508-3152-5A4A-97B2-E780CF1EE2D4}" type="presOf" srcId="{6B5519B8-16B2-B24D-8061-49FCF034231C}" destId="{C1F3EEA3-2E8E-4B48-92B8-1A94AB9D9946}" srcOrd="0" destOrd="0" presId="urn:microsoft.com/office/officeart/2005/8/layout/vList5"/>
    <dgm:cxn modelId="{5990FA11-A571-9B4C-861F-000CCA25AADC}" type="presOf" srcId="{64E35EA3-B638-E84C-9F74-6A4409F53207}" destId="{493FA3F5-0350-CF47-9B60-8A028C187601}" srcOrd="0" destOrd="0" presId="urn:microsoft.com/office/officeart/2005/8/layout/vList5"/>
    <dgm:cxn modelId="{232CEE50-E2DF-0E4E-8401-C90812380484}" type="presOf" srcId="{192B8935-B9B2-704F-AC3D-5686AE291110}" destId="{5AC55EF3-64C9-8E43-BE12-0F42AF6144C3}" srcOrd="0" destOrd="0" presId="urn:microsoft.com/office/officeart/2005/8/layout/vList5"/>
    <dgm:cxn modelId="{E5F35276-AE69-C845-B919-5DD04DD44022}" srcId="{64E35EA3-B638-E84C-9F74-6A4409F53207}" destId="{E9AE9664-296F-E64F-951A-A58FAAF30E02}" srcOrd="3" destOrd="0" parTransId="{CD112997-3513-3C40-B982-3583DD4B5D12}" sibTransId="{56F6A8B3-0882-1C40-A7AD-8A995B5E6AC7}"/>
    <dgm:cxn modelId="{F037335E-A1EE-C242-AF16-1AB2BD04DF3A}" srcId="{63C5A8D1-1904-0644-9CA9-A31B87B82629}" destId="{28C0A140-B25D-6642-B50A-F0488CAE8B67}" srcOrd="0" destOrd="0" parTransId="{A0A9BC19-0AC1-9846-8A47-01378C3DB3B5}" sibTransId="{83BA556E-17A1-E140-86DF-9209C7365147}"/>
    <dgm:cxn modelId="{99A69E55-D6E9-C94E-B39E-94098782F9A3}" type="presOf" srcId="{89685DF8-B2FE-E04A-B8AE-2DBF8AB92C5E}" destId="{86552B03-2E7A-AD44-A1A5-5E44A92D7CAD}" srcOrd="0" destOrd="0" presId="urn:microsoft.com/office/officeart/2005/8/layout/vList5"/>
    <dgm:cxn modelId="{10F56941-1749-3048-994E-D15E93803638}" type="presOf" srcId="{28C0A140-B25D-6642-B50A-F0488CAE8B67}" destId="{F13EEC5B-6E44-2146-806B-700D181DF99B}" srcOrd="0" destOrd="0" presId="urn:microsoft.com/office/officeart/2005/8/layout/vList5"/>
    <dgm:cxn modelId="{CE3E7876-845E-3842-B2BE-B6D9043B9318}" srcId="{3D7FEC49-A863-8D40-8DD1-24F969E3AC36}" destId="{89685DF8-B2FE-E04A-B8AE-2DBF8AB92C5E}" srcOrd="0" destOrd="0" parTransId="{9AEE42B6-DE1D-D444-9D6A-1CD1532D7B7B}" sibTransId="{0D898EC1-8E5C-624C-83B3-B0810D63B156}"/>
    <dgm:cxn modelId="{EF181E5E-071C-1045-A89E-B09F618375F2}" srcId="{64E35EA3-B638-E84C-9F74-6A4409F53207}" destId="{3D7FEC49-A863-8D40-8DD1-24F969E3AC36}" srcOrd="1" destOrd="0" parTransId="{860B07A6-0047-1945-A4C4-CFC9E4AC00A3}" sibTransId="{E70D2512-E817-5A40-BE87-517FCFBC582B}"/>
    <dgm:cxn modelId="{377850B2-82AB-B144-9992-FDBD5BFB292B}" type="presOf" srcId="{7C500776-FE29-5B47-B3AB-D9B553FB9F75}" destId="{E1907F70-AE8F-4843-A425-49722B3C07D3}" srcOrd="0" destOrd="0" presId="urn:microsoft.com/office/officeart/2005/8/layout/vList5"/>
    <dgm:cxn modelId="{B14011DA-F2BE-3447-BDB0-6CEF896D016A}" type="presOf" srcId="{36D0EC19-1D3F-3C41-BBD2-31842272B2A6}" destId="{55FD3A5D-F1B5-EC4B-B332-C99F3A66C661}" srcOrd="0" destOrd="0" presId="urn:microsoft.com/office/officeart/2005/8/layout/vList5"/>
    <dgm:cxn modelId="{CF1B5F52-3AF3-9B40-BE46-F23F9F0753F1}" srcId="{64E35EA3-B638-E84C-9F74-6A4409F53207}" destId="{36D0EC19-1D3F-3C41-BBD2-31842272B2A6}" srcOrd="2" destOrd="0" parTransId="{DDE310C3-9A24-8041-86CB-A1620DAF2FD7}" sibTransId="{2026BF6C-8A9F-F24A-8A56-5520D9F285FF}"/>
    <dgm:cxn modelId="{E06E14EF-6DFE-3E4F-A1C7-1F71EA014B7F}" type="presOf" srcId="{C35E4B43-440B-904F-8817-5B74F7C9BF2A}" destId="{949597E0-DB05-3246-B777-E16D5624440A}" srcOrd="0" destOrd="0" presId="urn:microsoft.com/office/officeart/2005/8/layout/vList5"/>
    <dgm:cxn modelId="{A07945E6-9326-8C43-B30E-6B2F0262F86B}" type="presOf" srcId="{63C5A8D1-1904-0644-9CA9-A31B87B82629}" destId="{5E25441C-4172-564D-A43A-08BE31515A28}" srcOrd="0" destOrd="0" presId="urn:microsoft.com/office/officeart/2005/8/layout/vList5"/>
    <dgm:cxn modelId="{3D70DE2E-443A-3B48-B783-CA506CF2CF94}" srcId="{64E35EA3-B638-E84C-9F74-6A4409F53207}" destId="{6B5519B8-16B2-B24D-8061-49FCF034231C}" srcOrd="4" destOrd="0" parTransId="{DD4EB713-D40D-8E4C-8D7C-DD36D69B6E96}" sibTransId="{E3187910-375B-2440-8B58-E4844A36F243}"/>
    <dgm:cxn modelId="{101B315B-AE90-D54F-871C-DED02BB3971A}" type="presOf" srcId="{3D7FEC49-A863-8D40-8DD1-24F969E3AC36}" destId="{22E32426-0C32-984E-BF40-664EF81F824A}" srcOrd="0" destOrd="0" presId="urn:microsoft.com/office/officeart/2005/8/layout/vList5"/>
    <dgm:cxn modelId="{4684410D-471B-BB4A-B6E9-EEF70E2A9ACB}" type="presOf" srcId="{7CF730D4-B9B0-9F47-86FB-245D639D8633}" destId="{478AAD57-4442-8645-AC91-5B4C43C2FDCB}" srcOrd="0" destOrd="0" presId="urn:microsoft.com/office/officeart/2005/8/layout/vList5"/>
    <dgm:cxn modelId="{640D3D9A-D3A4-DB4C-BB63-25D0E7DED685}" type="presOf" srcId="{E9AE9664-296F-E64F-951A-A58FAAF30E02}" destId="{291CB667-F0FC-BD4C-A4B9-92EA818D230A}" srcOrd="0" destOrd="0" presId="urn:microsoft.com/office/officeart/2005/8/layout/vList5"/>
    <dgm:cxn modelId="{982FA2B6-CADF-8343-BB62-A5A68380CD16}" srcId="{36D0EC19-1D3F-3C41-BBD2-31842272B2A6}" destId="{192B8935-B9B2-704F-AC3D-5686AE291110}" srcOrd="0" destOrd="0" parTransId="{F2F91E02-9257-3E46-BA6A-20CDB0FF9993}" sibTransId="{25EE1B85-ED7E-E947-8CDC-C214AC1146B5}"/>
    <dgm:cxn modelId="{EFD33088-13C2-B043-A56D-29590C83094C}" srcId="{77AED590-0DD9-F642-8082-474D75675CE9}" destId="{7C500776-FE29-5B47-B3AB-D9B553FB9F75}" srcOrd="0" destOrd="0" parTransId="{983A92E2-3E48-7D4C-A9B2-17855045C96C}" sibTransId="{8BD79B9A-6582-1840-AFD0-B68E8DFFDE19}"/>
    <dgm:cxn modelId="{DB44C3E2-289E-F547-8C9F-55F50A33C5EE}" srcId="{64E35EA3-B638-E84C-9F74-6A4409F53207}" destId="{63C5A8D1-1904-0644-9CA9-A31B87B82629}" srcOrd="5" destOrd="0" parTransId="{72B58759-D12C-F849-9C37-5FF1C51A7D3D}" sibTransId="{B792B01C-D5C0-6949-8603-7E7C03F6D668}"/>
    <dgm:cxn modelId="{56A8A711-E67C-9E42-965D-806444C48CDF}" srcId="{64E35EA3-B638-E84C-9F74-6A4409F53207}" destId="{77AED590-0DD9-F642-8082-474D75675CE9}" srcOrd="0" destOrd="0" parTransId="{DD8F7670-8B13-324A-A3E2-C6108FCE2698}" sibTransId="{2D57B8FB-B4C9-8944-ABB4-D556419B9F57}"/>
    <dgm:cxn modelId="{F0BB660C-B62C-FA4F-8658-F01016BD2F0B}" type="presOf" srcId="{77AED590-0DD9-F642-8082-474D75675CE9}" destId="{AC63625B-128D-3946-B763-1D778BC0D016}" srcOrd="0" destOrd="0" presId="urn:microsoft.com/office/officeart/2005/8/layout/vList5"/>
    <dgm:cxn modelId="{81855274-A808-D144-938D-C0095FCBC12A}" srcId="{6B5519B8-16B2-B24D-8061-49FCF034231C}" destId="{C35E4B43-440B-904F-8817-5B74F7C9BF2A}" srcOrd="0" destOrd="0" parTransId="{E7D49B47-995E-CF45-A3D5-FDDC01292C40}" sibTransId="{5315F089-0E4D-BB4A-9761-1CA04CA2A97F}"/>
    <dgm:cxn modelId="{811AF087-954D-7547-8A0F-AE6F299BE3DA}" type="presParOf" srcId="{493FA3F5-0350-CF47-9B60-8A028C187601}" destId="{8B553F71-1AAC-5C4B-9F4E-597901C7508F}" srcOrd="0" destOrd="0" presId="urn:microsoft.com/office/officeart/2005/8/layout/vList5"/>
    <dgm:cxn modelId="{BEE67AE7-55DB-394E-AD52-A656A80C7C7D}" type="presParOf" srcId="{8B553F71-1AAC-5C4B-9F4E-597901C7508F}" destId="{AC63625B-128D-3946-B763-1D778BC0D016}" srcOrd="0" destOrd="0" presId="urn:microsoft.com/office/officeart/2005/8/layout/vList5"/>
    <dgm:cxn modelId="{3B800EB7-50B3-5E40-B17D-037109F908E3}" type="presParOf" srcId="{8B553F71-1AAC-5C4B-9F4E-597901C7508F}" destId="{E1907F70-AE8F-4843-A425-49722B3C07D3}" srcOrd="1" destOrd="0" presId="urn:microsoft.com/office/officeart/2005/8/layout/vList5"/>
    <dgm:cxn modelId="{09C91798-252A-6F41-9690-53549486FE66}" type="presParOf" srcId="{493FA3F5-0350-CF47-9B60-8A028C187601}" destId="{998605F2-9368-614E-BA88-84ACC5FD871C}" srcOrd="1" destOrd="0" presId="urn:microsoft.com/office/officeart/2005/8/layout/vList5"/>
    <dgm:cxn modelId="{6D25FDFF-4B90-7B41-95B5-EF93E6A0EC84}" type="presParOf" srcId="{493FA3F5-0350-CF47-9B60-8A028C187601}" destId="{61080CAB-1A56-E34D-B77E-F4100026AA44}" srcOrd="2" destOrd="0" presId="urn:microsoft.com/office/officeart/2005/8/layout/vList5"/>
    <dgm:cxn modelId="{8587B494-C069-F244-B78A-CF4887CF56F6}" type="presParOf" srcId="{61080CAB-1A56-E34D-B77E-F4100026AA44}" destId="{22E32426-0C32-984E-BF40-664EF81F824A}" srcOrd="0" destOrd="0" presId="urn:microsoft.com/office/officeart/2005/8/layout/vList5"/>
    <dgm:cxn modelId="{0A3A1136-51BA-E342-805A-61EAA140477D}" type="presParOf" srcId="{61080CAB-1A56-E34D-B77E-F4100026AA44}" destId="{86552B03-2E7A-AD44-A1A5-5E44A92D7CAD}" srcOrd="1" destOrd="0" presId="urn:microsoft.com/office/officeart/2005/8/layout/vList5"/>
    <dgm:cxn modelId="{CF81BB18-9917-5945-85C8-7A972C9B13D4}" type="presParOf" srcId="{493FA3F5-0350-CF47-9B60-8A028C187601}" destId="{98141CC5-158C-2B42-B368-79C0AC0C63B9}" srcOrd="3" destOrd="0" presId="urn:microsoft.com/office/officeart/2005/8/layout/vList5"/>
    <dgm:cxn modelId="{BCDFF898-2A01-0B47-B55A-CDCAB2EF1316}" type="presParOf" srcId="{493FA3F5-0350-CF47-9B60-8A028C187601}" destId="{92407F92-7232-D94F-B0CB-FA21EA4A0A6B}" srcOrd="4" destOrd="0" presId="urn:microsoft.com/office/officeart/2005/8/layout/vList5"/>
    <dgm:cxn modelId="{FAE914B4-2345-0D45-B4AC-636AE8862C07}" type="presParOf" srcId="{92407F92-7232-D94F-B0CB-FA21EA4A0A6B}" destId="{55FD3A5D-F1B5-EC4B-B332-C99F3A66C661}" srcOrd="0" destOrd="0" presId="urn:microsoft.com/office/officeart/2005/8/layout/vList5"/>
    <dgm:cxn modelId="{06BFA8DF-B77A-AD45-991C-B8D6DD1755E8}" type="presParOf" srcId="{92407F92-7232-D94F-B0CB-FA21EA4A0A6B}" destId="{5AC55EF3-64C9-8E43-BE12-0F42AF6144C3}" srcOrd="1" destOrd="0" presId="urn:microsoft.com/office/officeart/2005/8/layout/vList5"/>
    <dgm:cxn modelId="{E37A08F1-CD37-4546-AA8D-2F43ADA130E5}" type="presParOf" srcId="{493FA3F5-0350-CF47-9B60-8A028C187601}" destId="{6DD3A131-6D78-D448-BEAA-93467108F4D0}" srcOrd="5" destOrd="0" presId="urn:microsoft.com/office/officeart/2005/8/layout/vList5"/>
    <dgm:cxn modelId="{FCAA0DCA-E1B2-8647-BDB5-733A73F8E461}" type="presParOf" srcId="{493FA3F5-0350-CF47-9B60-8A028C187601}" destId="{E52912DE-B4BB-9F49-8480-EEECCBF08413}" srcOrd="6" destOrd="0" presId="urn:microsoft.com/office/officeart/2005/8/layout/vList5"/>
    <dgm:cxn modelId="{1178E414-7A8F-994A-878F-B71EC9CBBC7A}" type="presParOf" srcId="{E52912DE-B4BB-9F49-8480-EEECCBF08413}" destId="{291CB667-F0FC-BD4C-A4B9-92EA818D230A}" srcOrd="0" destOrd="0" presId="urn:microsoft.com/office/officeart/2005/8/layout/vList5"/>
    <dgm:cxn modelId="{4DB789B6-FE52-654C-9D86-D35214837C8A}" type="presParOf" srcId="{E52912DE-B4BB-9F49-8480-EEECCBF08413}" destId="{478AAD57-4442-8645-AC91-5B4C43C2FDCB}" srcOrd="1" destOrd="0" presId="urn:microsoft.com/office/officeart/2005/8/layout/vList5"/>
    <dgm:cxn modelId="{2A21D708-3659-3D48-9DD3-373E83D0450E}" type="presParOf" srcId="{493FA3F5-0350-CF47-9B60-8A028C187601}" destId="{98DD5B4E-5A75-2746-BB0F-6E1A928CF833}" srcOrd="7" destOrd="0" presId="urn:microsoft.com/office/officeart/2005/8/layout/vList5"/>
    <dgm:cxn modelId="{99F0CC4E-C6AC-9D4D-A3BD-6019176B9E00}" type="presParOf" srcId="{493FA3F5-0350-CF47-9B60-8A028C187601}" destId="{76B44C55-0E88-1E4B-8538-44BF0FA8F235}" srcOrd="8" destOrd="0" presId="urn:microsoft.com/office/officeart/2005/8/layout/vList5"/>
    <dgm:cxn modelId="{EF8F2572-78DF-6E4C-A4FE-5740EFE2D1CE}" type="presParOf" srcId="{76B44C55-0E88-1E4B-8538-44BF0FA8F235}" destId="{C1F3EEA3-2E8E-4B48-92B8-1A94AB9D9946}" srcOrd="0" destOrd="0" presId="urn:microsoft.com/office/officeart/2005/8/layout/vList5"/>
    <dgm:cxn modelId="{67CE6092-807D-C14A-BDAF-DE0596AE0374}" type="presParOf" srcId="{76B44C55-0E88-1E4B-8538-44BF0FA8F235}" destId="{949597E0-DB05-3246-B777-E16D5624440A}" srcOrd="1" destOrd="0" presId="urn:microsoft.com/office/officeart/2005/8/layout/vList5"/>
    <dgm:cxn modelId="{595BBCBC-A93B-B745-8C00-842E0CCFA794}" type="presParOf" srcId="{493FA3F5-0350-CF47-9B60-8A028C187601}" destId="{2119E000-E7F6-DD4D-9801-5ECA91DCC9E9}" srcOrd="9" destOrd="0" presId="urn:microsoft.com/office/officeart/2005/8/layout/vList5"/>
    <dgm:cxn modelId="{2ED81EB7-D342-914E-A0BA-0D0801AF716C}" type="presParOf" srcId="{493FA3F5-0350-CF47-9B60-8A028C187601}" destId="{66C121C6-E80F-C542-BC6E-928F439A81ED}" srcOrd="10" destOrd="0" presId="urn:microsoft.com/office/officeart/2005/8/layout/vList5"/>
    <dgm:cxn modelId="{16565E54-1213-0C43-9585-F86A873BAB74}" type="presParOf" srcId="{66C121C6-E80F-C542-BC6E-928F439A81ED}" destId="{5E25441C-4172-564D-A43A-08BE31515A28}" srcOrd="0" destOrd="0" presId="urn:microsoft.com/office/officeart/2005/8/layout/vList5"/>
    <dgm:cxn modelId="{5E65346A-2870-C548-AABB-5D086C47C90E}" type="presParOf" srcId="{66C121C6-E80F-C542-BC6E-928F439A81ED}" destId="{F13EEC5B-6E44-2146-806B-700D181DF99B}"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588D4F-8EC6-B548-9F72-09CBCD5570D9}" type="doc">
      <dgm:prSet loTypeId="urn:microsoft.com/office/officeart/2009/layout/CircleArrowProcess" loCatId="" qsTypeId="urn:microsoft.com/office/officeart/2005/8/quickstyle/3D1" qsCatId="3D" csTypeId="urn:microsoft.com/office/officeart/2005/8/colors/colorful3" csCatId="colorful" phldr="1"/>
      <dgm:spPr/>
      <dgm:t>
        <a:bodyPr/>
        <a:lstStyle/>
        <a:p>
          <a:endParaRPr lang="es-ES"/>
        </a:p>
      </dgm:t>
    </dgm:pt>
    <dgm:pt modelId="{EE74E9CE-9CD9-9748-80F0-A9CA25BFE879}">
      <dgm:prSet phldrT="[Texto]" custT="1"/>
      <dgm:spPr/>
      <dgm:t>
        <a:bodyPr/>
        <a:lstStyle/>
        <a:p>
          <a:r>
            <a:rPr lang="es-ES" sz="1400" b="1" dirty="0">
              <a:latin typeface="Times"/>
              <a:cs typeface="Times"/>
            </a:rPr>
            <a:t>Descriptiva </a:t>
          </a:r>
        </a:p>
      </dgm:t>
    </dgm:pt>
    <dgm:pt modelId="{9B4F802D-E0F7-EE4B-84C6-D58C2D267100}" type="parTrans" cxnId="{F6DAB446-D3FF-084E-A7EC-080026280C64}">
      <dgm:prSet/>
      <dgm:spPr/>
      <dgm:t>
        <a:bodyPr/>
        <a:lstStyle/>
        <a:p>
          <a:endParaRPr lang="es-ES" sz="1400" b="1"/>
        </a:p>
      </dgm:t>
    </dgm:pt>
    <dgm:pt modelId="{A0E8ED68-C236-7F40-B395-1387D98E1C48}" type="sibTrans" cxnId="{F6DAB446-D3FF-084E-A7EC-080026280C64}">
      <dgm:prSet/>
      <dgm:spPr/>
      <dgm:t>
        <a:bodyPr/>
        <a:lstStyle/>
        <a:p>
          <a:endParaRPr lang="es-ES" sz="1400" b="1"/>
        </a:p>
      </dgm:t>
    </dgm:pt>
    <dgm:pt modelId="{3F5C9E70-5C8B-9944-8681-A374C9876D76}">
      <dgm:prSet phldrT="[Texto]" custT="1"/>
      <dgm:spPr/>
      <dgm:t>
        <a:bodyPr/>
        <a:lstStyle/>
        <a:p>
          <a:r>
            <a:rPr lang="es-ES" sz="1400" b="0" dirty="0">
              <a:latin typeface="Times"/>
              <a:cs typeface="Times"/>
            </a:rPr>
            <a:t>Encuesta </a:t>
          </a:r>
        </a:p>
      </dgm:t>
    </dgm:pt>
    <dgm:pt modelId="{80A952B1-FC89-7541-B87F-0E8C9A1CC28A}" type="parTrans" cxnId="{06D0A71D-0865-7846-861C-EDFE8285089D}">
      <dgm:prSet/>
      <dgm:spPr/>
      <dgm:t>
        <a:bodyPr/>
        <a:lstStyle/>
        <a:p>
          <a:endParaRPr lang="es-ES" sz="1400" b="1"/>
        </a:p>
      </dgm:t>
    </dgm:pt>
    <dgm:pt modelId="{5745D271-789C-9542-A9A8-A883C9E4A40C}" type="sibTrans" cxnId="{06D0A71D-0865-7846-861C-EDFE8285089D}">
      <dgm:prSet/>
      <dgm:spPr/>
      <dgm:t>
        <a:bodyPr/>
        <a:lstStyle/>
        <a:p>
          <a:endParaRPr lang="es-ES" sz="1400" b="1"/>
        </a:p>
      </dgm:t>
    </dgm:pt>
    <dgm:pt modelId="{79B7B57D-4C4B-3D4A-8162-0916F1042ADE}">
      <dgm:prSet phldrT="[Texto]" custT="1"/>
      <dgm:spPr/>
      <dgm:t>
        <a:bodyPr/>
        <a:lstStyle/>
        <a:p>
          <a:r>
            <a:rPr lang="es-ES" sz="1400" b="0" dirty="0">
              <a:latin typeface="Times"/>
              <a:cs typeface="Times"/>
            </a:rPr>
            <a:t>Observación</a:t>
          </a:r>
        </a:p>
      </dgm:t>
    </dgm:pt>
    <dgm:pt modelId="{BC768872-DA21-D44D-A2A8-1B6AEE62629F}" type="parTrans" cxnId="{AC20AFA6-4E31-034A-8E3B-1E2EB1D89BDE}">
      <dgm:prSet/>
      <dgm:spPr/>
      <dgm:t>
        <a:bodyPr/>
        <a:lstStyle/>
        <a:p>
          <a:endParaRPr lang="es-ES" sz="1400" b="1"/>
        </a:p>
      </dgm:t>
    </dgm:pt>
    <dgm:pt modelId="{6D1470ED-ADFE-734C-9CDF-DEDA9BABA271}" type="sibTrans" cxnId="{AC20AFA6-4E31-034A-8E3B-1E2EB1D89BDE}">
      <dgm:prSet/>
      <dgm:spPr/>
      <dgm:t>
        <a:bodyPr/>
        <a:lstStyle/>
        <a:p>
          <a:endParaRPr lang="es-ES" sz="1400" b="1"/>
        </a:p>
      </dgm:t>
    </dgm:pt>
    <dgm:pt modelId="{33A5175E-27A7-C54D-80DF-181D04E0C8B3}">
      <dgm:prSet phldrT="[Texto]" custT="1"/>
      <dgm:spPr/>
      <dgm:t>
        <a:bodyPr/>
        <a:lstStyle/>
        <a:p>
          <a:r>
            <a:rPr lang="es-ES" sz="1400" b="0" dirty="0">
              <a:latin typeface="Times"/>
              <a:cs typeface="Times"/>
            </a:rPr>
            <a:t>Causa Efecto</a:t>
          </a:r>
        </a:p>
      </dgm:t>
    </dgm:pt>
    <dgm:pt modelId="{D564AA18-26F1-0441-98A3-88621FEED1C4}">
      <dgm:prSet phldrT="[Texto]" custT="1"/>
      <dgm:spPr/>
      <dgm:t>
        <a:bodyPr/>
        <a:lstStyle/>
        <a:p>
          <a:r>
            <a:rPr lang="es-ES" sz="1400" b="1" dirty="0">
              <a:latin typeface="Times"/>
              <a:cs typeface="Times"/>
            </a:rPr>
            <a:t>Causal</a:t>
          </a:r>
        </a:p>
      </dgm:t>
    </dgm:pt>
    <dgm:pt modelId="{EF29C91C-237C-B24E-B63E-64458DEE920E}" type="sibTrans" cxnId="{CB5DE2F0-CED4-0443-86BB-4381D01340B7}">
      <dgm:prSet/>
      <dgm:spPr/>
      <dgm:t>
        <a:bodyPr/>
        <a:lstStyle/>
        <a:p>
          <a:endParaRPr lang="es-ES" sz="1400" b="1"/>
        </a:p>
      </dgm:t>
    </dgm:pt>
    <dgm:pt modelId="{1045AEC6-BDF8-5B41-B9CD-C82A93A16B59}" type="parTrans" cxnId="{CB5DE2F0-CED4-0443-86BB-4381D01340B7}">
      <dgm:prSet/>
      <dgm:spPr/>
      <dgm:t>
        <a:bodyPr/>
        <a:lstStyle/>
        <a:p>
          <a:endParaRPr lang="es-ES" sz="1400" b="1"/>
        </a:p>
      </dgm:t>
    </dgm:pt>
    <dgm:pt modelId="{5F8B1D84-0628-654A-BFD9-8B242C34DBCB}" type="sibTrans" cxnId="{A61C4D2D-708B-4541-9ECF-D1BC99F34000}">
      <dgm:prSet/>
      <dgm:spPr/>
      <dgm:t>
        <a:bodyPr/>
        <a:lstStyle/>
        <a:p>
          <a:endParaRPr lang="es-ES" sz="1400" b="1"/>
        </a:p>
      </dgm:t>
    </dgm:pt>
    <dgm:pt modelId="{4A862256-F129-464B-8146-7AF2F0776D69}" type="parTrans" cxnId="{A61C4D2D-708B-4541-9ECF-D1BC99F34000}">
      <dgm:prSet/>
      <dgm:spPr/>
      <dgm:t>
        <a:bodyPr/>
        <a:lstStyle/>
        <a:p>
          <a:endParaRPr lang="es-ES" sz="1400" b="1"/>
        </a:p>
      </dgm:t>
    </dgm:pt>
    <dgm:pt modelId="{3F95D98A-DBCA-FB4B-B8BA-9C81B5116661}">
      <dgm:prSet phldrT="[Texto]" custT="1"/>
      <dgm:spPr/>
      <dgm:t>
        <a:bodyPr/>
        <a:lstStyle/>
        <a:p>
          <a:r>
            <a:rPr lang="es-ES" sz="1400" b="0" dirty="0">
              <a:latin typeface="Times"/>
              <a:cs typeface="Times"/>
            </a:rPr>
            <a:t>Técnicas proyectivas</a:t>
          </a:r>
        </a:p>
      </dgm:t>
    </dgm:pt>
    <dgm:pt modelId="{CDA00774-C505-A548-8A2E-43728206D216}">
      <dgm:prSet phldrT="[Texto]" custT="1"/>
      <dgm:spPr/>
      <dgm:t>
        <a:bodyPr/>
        <a:lstStyle/>
        <a:p>
          <a:r>
            <a:rPr lang="es-ES" sz="1400" b="0" dirty="0">
              <a:latin typeface="Times"/>
              <a:cs typeface="Times"/>
            </a:rPr>
            <a:t>Entrevistas </a:t>
          </a:r>
        </a:p>
      </dgm:t>
    </dgm:pt>
    <dgm:pt modelId="{EE28E1F4-7363-FC4E-B2B6-E2A1C469FC4B}">
      <dgm:prSet phldrT="[Texto]" custT="1"/>
      <dgm:spPr/>
      <dgm:t>
        <a:bodyPr/>
        <a:lstStyle/>
        <a:p>
          <a:r>
            <a:rPr lang="es-ES" sz="1400" b="0" dirty="0">
              <a:latin typeface="Times"/>
              <a:cs typeface="Times"/>
            </a:rPr>
            <a:t>Grupos focales </a:t>
          </a:r>
        </a:p>
      </dgm:t>
    </dgm:pt>
    <dgm:pt modelId="{63315AA3-5628-194D-9FDE-D61B83643AC1}">
      <dgm:prSet phldrT="[Texto]" custT="1"/>
      <dgm:spPr/>
      <dgm:t>
        <a:bodyPr/>
        <a:lstStyle/>
        <a:p>
          <a:r>
            <a:rPr lang="es-ES" sz="1400" b="1" dirty="0">
              <a:latin typeface="Times"/>
              <a:cs typeface="Times"/>
            </a:rPr>
            <a:t>Exploratoria</a:t>
          </a:r>
        </a:p>
      </dgm:t>
    </dgm:pt>
    <dgm:pt modelId="{2123BD91-B456-794D-9259-27187593A0F8}" type="sibTrans" cxnId="{63453828-EB54-CA42-BD17-4E915D00DE28}">
      <dgm:prSet/>
      <dgm:spPr/>
      <dgm:t>
        <a:bodyPr/>
        <a:lstStyle/>
        <a:p>
          <a:endParaRPr lang="es-ES" sz="1400" b="1"/>
        </a:p>
      </dgm:t>
    </dgm:pt>
    <dgm:pt modelId="{503DE68E-7403-EF4A-AFA7-9841FCD6C3ED}" type="parTrans" cxnId="{63453828-EB54-CA42-BD17-4E915D00DE28}">
      <dgm:prSet/>
      <dgm:spPr/>
      <dgm:t>
        <a:bodyPr/>
        <a:lstStyle/>
        <a:p>
          <a:endParaRPr lang="es-ES" sz="1400" b="1"/>
        </a:p>
      </dgm:t>
    </dgm:pt>
    <dgm:pt modelId="{F4C70AFA-6E5E-D849-9CF7-8DCEFE0A7EA8}" type="sibTrans" cxnId="{637F5488-7968-FB43-806A-ADB73175F3A5}">
      <dgm:prSet/>
      <dgm:spPr/>
      <dgm:t>
        <a:bodyPr/>
        <a:lstStyle/>
        <a:p>
          <a:endParaRPr lang="es-ES" sz="1400" b="1"/>
        </a:p>
      </dgm:t>
    </dgm:pt>
    <dgm:pt modelId="{F64CF754-06D3-9646-AAC7-BCBA9AC15A05}" type="parTrans" cxnId="{637F5488-7968-FB43-806A-ADB73175F3A5}">
      <dgm:prSet/>
      <dgm:spPr/>
      <dgm:t>
        <a:bodyPr/>
        <a:lstStyle/>
        <a:p>
          <a:endParaRPr lang="es-ES" sz="1400" b="1"/>
        </a:p>
      </dgm:t>
    </dgm:pt>
    <dgm:pt modelId="{7301163A-7C81-E342-9395-52901D218255}" type="sibTrans" cxnId="{88F29722-7772-AB48-B6B7-EEC2DCAE30F9}">
      <dgm:prSet/>
      <dgm:spPr/>
      <dgm:t>
        <a:bodyPr/>
        <a:lstStyle/>
        <a:p>
          <a:endParaRPr lang="es-ES" sz="1400" b="1"/>
        </a:p>
      </dgm:t>
    </dgm:pt>
    <dgm:pt modelId="{27DDB124-D88D-AE4A-B7C8-DF662C8BC5D0}" type="parTrans" cxnId="{88F29722-7772-AB48-B6B7-EEC2DCAE30F9}">
      <dgm:prSet/>
      <dgm:spPr/>
      <dgm:t>
        <a:bodyPr/>
        <a:lstStyle/>
        <a:p>
          <a:endParaRPr lang="es-ES" sz="1400" b="1"/>
        </a:p>
      </dgm:t>
    </dgm:pt>
    <dgm:pt modelId="{C0A388B2-C76C-5843-A42D-E713AC5FB6B9}" type="sibTrans" cxnId="{2FF2D250-679E-AC46-8E86-9A848B0EE3C1}">
      <dgm:prSet/>
      <dgm:spPr/>
      <dgm:t>
        <a:bodyPr/>
        <a:lstStyle/>
        <a:p>
          <a:endParaRPr lang="es-ES" sz="1400" b="1"/>
        </a:p>
      </dgm:t>
    </dgm:pt>
    <dgm:pt modelId="{095DE611-F4BD-C540-B1EE-550AC5E4DDCD}" type="parTrans" cxnId="{2FF2D250-679E-AC46-8E86-9A848B0EE3C1}">
      <dgm:prSet/>
      <dgm:spPr/>
      <dgm:t>
        <a:bodyPr/>
        <a:lstStyle/>
        <a:p>
          <a:endParaRPr lang="es-ES" sz="1400" b="1"/>
        </a:p>
      </dgm:t>
    </dgm:pt>
    <dgm:pt modelId="{12ACCFCF-392A-574B-AEA1-3711F68C0477}">
      <dgm:prSet phldrT="[Texto]" custT="1"/>
      <dgm:spPr/>
      <dgm:t>
        <a:bodyPr/>
        <a:lstStyle/>
        <a:p>
          <a:r>
            <a:rPr lang="es-ES" sz="1400" b="0" dirty="0">
              <a:latin typeface="Times"/>
              <a:cs typeface="Times"/>
            </a:rPr>
            <a:t>Mescla de descriptiva y causal</a:t>
          </a:r>
        </a:p>
      </dgm:t>
    </dgm:pt>
    <dgm:pt modelId="{2ADF8BC8-02CC-6844-9DF0-46838E5DAEF1}">
      <dgm:prSet phldrT="[Texto]" custT="1"/>
      <dgm:spPr/>
      <dgm:t>
        <a:bodyPr/>
        <a:lstStyle/>
        <a:p>
          <a:r>
            <a:rPr lang="es-ES" sz="1400" b="1" dirty="0">
              <a:latin typeface="Times"/>
              <a:cs typeface="Times"/>
            </a:rPr>
            <a:t>Concluyente</a:t>
          </a:r>
        </a:p>
      </dgm:t>
    </dgm:pt>
    <dgm:pt modelId="{7D46E633-DB14-0147-92A4-09EC9E2F3F9F}" type="sibTrans" cxnId="{1DE32EFF-5344-4E44-AF5E-70AB1CADCE4C}">
      <dgm:prSet/>
      <dgm:spPr/>
      <dgm:t>
        <a:bodyPr/>
        <a:lstStyle/>
        <a:p>
          <a:endParaRPr lang="es-ES" sz="1400" b="1"/>
        </a:p>
      </dgm:t>
    </dgm:pt>
    <dgm:pt modelId="{C05AB4A4-0A17-1345-B81C-7A9E0C372369}" type="parTrans" cxnId="{1DE32EFF-5344-4E44-AF5E-70AB1CADCE4C}">
      <dgm:prSet/>
      <dgm:spPr/>
      <dgm:t>
        <a:bodyPr/>
        <a:lstStyle/>
        <a:p>
          <a:endParaRPr lang="es-ES" sz="1400" b="1"/>
        </a:p>
      </dgm:t>
    </dgm:pt>
    <dgm:pt modelId="{6ECE58B0-DDE8-4842-AFB9-BE156EA9296F}" type="sibTrans" cxnId="{1F84B5D0-F4CB-BD4F-9C0B-C510AD28EA61}">
      <dgm:prSet/>
      <dgm:spPr/>
      <dgm:t>
        <a:bodyPr/>
        <a:lstStyle/>
        <a:p>
          <a:endParaRPr lang="es-ES" sz="1400" b="1"/>
        </a:p>
      </dgm:t>
    </dgm:pt>
    <dgm:pt modelId="{537FE144-B2A2-004A-AB74-14B971D133E4}" type="parTrans" cxnId="{1F84B5D0-F4CB-BD4F-9C0B-C510AD28EA61}">
      <dgm:prSet/>
      <dgm:spPr/>
      <dgm:t>
        <a:bodyPr/>
        <a:lstStyle/>
        <a:p>
          <a:endParaRPr lang="es-ES" sz="1400" b="1"/>
        </a:p>
      </dgm:t>
    </dgm:pt>
    <dgm:pt modelId="{A475C1A4-089E-6941-B7F8-60E2A3D44612}" type="pres">
      <dgm:prSet presAssocID="{BA588D4F-8EC6-B548-9F72-09CBCD5570D9}" presName="Name0" presStyleCnt="0">
        <dgm:presLayoutVars>
          <dgm:chMax val="7"/>
          <dgm:chPref val="7"/>
          <dgm:dir/>
          <dgm:animLvl val="lvl"/>
        </dgm:presLayoutVars>
      </dgm:prSet>
      <dgm:spPr/>
      <dgm:t>
        <a:bodyPr/>
        <a:lstStyle/>
        <a:p>
          <a:endParaRPr lang="es-EC"/>
        </a:p>
      </dgm:t>
    </dgm:pt>
    <dgm:pt modelId="{A1B3E1FE-60B8-FB4B-B6D8-2CA291B5DA22}" type="pres">
      <dgm:prSet presAssocID="{EE74E9CE-9CD9-9748-80F0-A9CA25BFE879}" presName="Accent1" presStyleCnt="0"/>
      <dgm:spPr/>
    </dgm:pt>
    <dgm:pt modelId="{9D7D673C-4B20-BD43-B4F5-042B7A9AE98B}" type="pres">
      <dgm:prSet presAssocID="{EE74E9CE-9CD9-9748-80F0-A9CA25BFE879}" presName="Accent" presStyleLbl="node1" presStyleIdx="0" presStyleCnt="4"/>
      <dgm:spPr/>
    </dgm:pt>
    <dgm:pt modelId="{9C896809-9B11-8548-84BD-A3D865F36FAC}" type="pres">
      <dgm:prSet presAssocID="{EE74E9CE-9CD9-9748-80F0-A9CA25BFE879}" presName="Child1" presStyleLbl="revTx" presStyleIdx="0" presStyleCnt="8" custScaleX="177750" custLinFactNeighborX="36902" custLinFactNeighborY="-10261">
        <dgm:presLayoutVars>
          <dgm:chMax val="0"/>
          <dgm:chPref val="0"/>
          <dgm:bulletEnabled val="1"/>
        </dgm:presLayoutVars>
      </dgm:prSet>
      <dgm:spPr/>
      <dgm:t>
        <a:bodyPr/>
        <a:lstStyle/>
        <a:p>
          <a:endParaRPr lang="es-EC"/>
        </a:p>
      </dgm:t>
    </dgm:pt>
    <dgm:pt modelId="{FD9A456A-EBC1-3F41-9B65-5C3C92D30AB8}" type="pres">
      <dgm:prSet presAssocID="{EE74E9CE-9CD9-9748-80F0-A9CA25BFE879}" presName="Parent1" presStyleLbl="revTx" presStyleIdx="1" presStyleCnt="8">
        <dgm:presLayoutVars>
          <dgm:chMax val="1"/>
          <dgm:chPref val="1"/>
          <dgm:bulletEnabled val="1"/>
        </dgm:presLayoutVars>
      </dgm:prSet>
      <dgm:spPr/>
      <dgm:t>
        <a:bodyPr/>
        <a:lstStyle/>
        <a:p>
          <a:endParaRPr lang="es-EC"/>
        </a:p>
      </dgm:t>
    </dgm:pt>
    <dgm:pt modelId="{8CA5F914-06F0-C64C-A6EE-E617A41B6A23}" type="pres">
      <dgm:prSet presAssocID="{2ADF8BC8-02CC-6844-9DF0-46838E5DAEF1}" presName="Accent2" presStyleCnt="0"/>
      <dgm:spPr/>
    </dgm:pt>
    <dgm:pt modelId="{5B4E78CD-E2A9-774A-9E61-6C47C268907A}" type="pres">
      <dgm:prSet presAssocID="{2ADF8BC8-02CC-6844-9DF0-46838E5DAEF1}" presName="Accent" presStyleLbl="node1" presStyleIdx="1" presStyleCnt="4"/>
      <dgm:spPr/>
    </dgm:pt>
    <dgm:pt modelId="{D5F47FA7-C1B3-3349-AE13-988F89395C7A}" type="pres">
      <dgm:prSet presAssocID="{2ADF8BC8-02CC-6844-9DF0-46838E5DAEF1}" presName="Child2" presStyleLbl="revTx" presStyleIdx="2" presStyleCnt="8" custScaleX="157196" custLinFactNeighborX="32424" custLinFactNeighborY="1422">
        <dgm:presLayoutVars>
          <dgm:chMax val="0"/>
          <dgm:chPref val="0"/>
          <dgm:bulletEnabled val="1"/>
        </dgm:presLayoutVars>
      </dgm:prSet>
      <dgm:spPr/>
      <dgm:t>
        <a:bodyPr/>
        <a:lstStyle/>
        <a:p>
          <a:endParaRPr lang="es-EC"/>
        </a:p>
      </dgm:t>
    </dgm:pt>
    <dgm:pt modelId="{9A33F92F-37AF-B34A-A7F5-C177A42F4786}" type="pres">
      <dgm:prSet presAssocID="{2ADF8BC8-02CC-6844-9DF0-46838E5DAEF1}" presName="Parent2" presStyleLbl="revTx" presStyleIdx="3" presStyleCnt="8">
        <dgm:presLayoutVars>
          <dgm:chMax val="1"/>
          <dgm:chPref val="1"/>
          <dgm:bulletEnabled val="1"/>
        </dgm:presLayoutVars>
      </dgm:prSet>
      <dgm:spPr/>
      <dgm:t>
        <a:bodyPr/>
        <a:lstStyle/>
        <a:p>
          <a:endParaRPr lang="es-EC"/>
        </a:p>
      </dgm:t>
    </dgm:pt>
    <dgm:pt modelId="{37CE07F9-3809-2849-B96D-36E45F4DCBC2}" type="pres">
      <dgm:prSet presAssocID="{63315AA3-5628-194D-9FDE-D61B83643AC1}" presName="Accent3" presStyleCnt="0"/>
      <dgm:spPr/>
    </dgm:pt>
    <dgm:pt modelId="{3D51789D-07DD-554F-BC36-DC028523DBBA}" type="pres">
      <dgm:prSet presAssocID="{63315AA3-5628-194D-9FDE-D61B83643AC1}" presName="Accent" presStyleLbl="node1" presStyleIdx="2" presStyleCnt="4"/>
      <dgm:spPr/>
    </dgm:pt>
    <dgm:pt modelId="{9025EF99-3AF1-8C4B-9530-C3C3EFBCDB0B}" type="pres">
      <dgm:prSet presAssocID="{63315AA3-5628-194D-9FDE-D61B83643AC1}" presName="Child3" presStyleLbl="revTx" presStyleIdx="4" presStyleCnt="8" custScaleX="156825" custLinFactNeighborX="34916" custLinFactNeighborY="-5092">
        <dgm:presLayoutVars>
          <dgm:chMax val="0"/>
          <dgm:chPref val="0"/>
          <dgm:bulletEnabled val="1"/>
        </dgm:presLayoutVars>
      </dgm:prSet>
      <dgm:spPr/>
      <dgm:t>
        <a:bodyPr/>
        <a:lstStyle/>
        <a:p>
          <a:endParaRPr lang="es-EC"/>
        </a:p>
      </dgm:t>
    </dgm:pt>
    <dgm:pt modelId="{0097B369-4E25-9841-89E6-67FCF55542EF}" type="pres">
      <dgm:prSet presAssocID="{63315AA3-5628-194D-9FDE-D61B83643AC1}" presName="Parent3" presStyleLbl="revTx" presStyleIdx="5" presStyleCnt="8">
        <dgm:presLayoutVars>
          <dgm:chMax val="1"/>
          <dgm:chPref val="1"/>
          <dgm:bulletEnabled val="1"/>
        </dgm:presLayoutVars>
      </dgm:prSet>
      <dgm:spPr/>
      <dgm:t>
        <a:bodyPr/>
        <a:lstStyle/>
        <a:p>
          <a:endParaRPr lang="es-EC"/>
        </a:p>
      </dgm:t>
    </dgm:pt>
    <dgm:pt modelId="{31763695-0665-5344-B8E0-BB4AB95B66AD}" type="pres">
      <dgm:prSet presAssocID="{D564AA18-26F1-0441-98A3-88621FEED1C4}" presName="Accent4" presStyleCnt="0"/>
      <dgm:spPr/>
    </dgm:pt>
    <dgm:pt modelId="{DBCEA02B-3A16-3048-B2DC-3F1DB4C41E6C}" type="pres">
      <dgm:prSet presAssocID="{D564AA18-26F1-0441-98A3-88621FEED1C4}" presName="Accent" presStyleLbl="node1" presStyleIdx="3" presStyleCnt="4"/>
      <dgm:spPr/>
    </dgm:pt>
    <dgm:pt modelId="{1766E0FC-17C9-DE49-8A0E-E451DC690F5D}" type="pres">
      <dgm:prSet presAssocID="{D564AA18-26F1-0441-98A3-88621FEED1C4}" presName="Child4" presStyleLbl="revTx" presStyleIdx="6" presStyleCnt="8">
        <dgm:presLayoutVars>
          <dgm:chMax val="0"/>
          <dgm:chPref val="0"/>
          <dgm:bulletEnabled val="1"/>
        </dgm:presLayoutVars>
      </dgm:prSet>
      <dgm:spPr/>
      <dgm:t>
        <a:bodyPr/>
        <a:lstStyle/>
        <a:p>
          <a:endParaRPr lang="es-EC"/>
        </a:p>
      </dgm:t>
    </dgm:pt>
    <dgm:pt modelId="{48167AAC-8DC1-9B4D-BA7D-467635619C08}" type="pres">
      <dgm:prSet presAssocID="{D564AA18-26F1-0441-98A3-88621FEED1C4}" presName="Parent4" presStyleLbl="revTx" presStyleIdx="7" presStyleCnt="8">
        <dgm:presLayoutVars>
          <dgm:chMax val="1"/>
          <dgm:chPref val="1"/>
          <dgm:bulletEnabled val="1"/>
        </dgm:presLayoutVars>
      </dgm:prSet>
      <dgm:spPr/>
      <dgm:t>
        <a:bodyPr/>
        <a:lstStyle/>
        <a:p>
          <a:endParaRPr lang="es-EC"/>
        </a:p>
      </dgm:t>
    </dgm:pt>
  </dgm:ptLst>
  <dgm:cxnLst>
    <dgm:cxn modelId="{C48F9443-06D0-EB41-B045-13E7DD0C8F20}" type="presOf" srcId="{33A5175E-27A7-C54D-80DF-181D04E0C8B3}" destId="{1766E0FC-17C9-DE49-8A0E-E451DC690F5D}" srcOrd="0" destOrd="0" presId="urn:microsoft.com/office/officeart/2009/layout/CircleArrowProcess"/>
    <dgm:cxn modelId="{CB5DE2F0-CED4-0443-86BB-4381D01340B7}" srcId="{BA588D4F-8EC6-B548-9F72-09CBCD5570D9}" destId="{D564AA18-26F1-0441-98A3-88621FEED1C4}" srcOrd="3" destOrd="0" parTransId="{1045AEC6-BDF8-5B41-B9CD-C82A93A16B59}" sibTransId="{EF29C91C-237C-B24E-B63E-64458DEE920E}"/>
    <dgm:cxn modelId="{C8D44060-9503-4E48-8CB2-1122E895331B}" type="presOf" srcId="{12ACCFCF-392A-574B-AEA1-3711F68C0477}" destId="{D5F47FA7-C1B3-3349-AE13-988F89395C7A}" srcOrd="0" destOrd="0" presId="urn:microsoft.com/office/officeart/2009/layout/CircleArrowProcess"/>
    <dgm:cxn modelId="{06D0A71D-0865-7846-861C-EDFE8285089D}" srcId="{EE74E9CE-9CD9-9748-80F0-A9CA25BFE879}" destId="{3F5C9E70-5C8B-9944-8681-A374C9876D76}" srcOrd="0" destOrd="0" parTransId="{80A952B1-FC89-7541-B87F-0E8C9A1CC28A}" sibTransId="{5745D271-789C-9542-A9A8-A883C9E4A40C}"/>
    <dgm:cxn modelId="{ED1A3E04-6C16-B749-BBD4-FC4DE82A2347}" type="presOf" srcId="{EE74E9CE-9CD9-9748-80F0-A9CA25BFE879}" destId="{FD9A456A-EBC1-3F41-9B65-5C3C92D30AB8}" srcOrd="0" destOrd="0" presId="urn:microsoft.com/office/officeart/2009/layout/CircleArrowProcess"/>
    <dgm:cxn modelId="{637F5488-7968-FB43-806A-ADB73175F3A5}" srcId="{63315AA3-5628-194D-9FDE-D61B83643AC1}" destId="{3F95D98A-DBCA-FB4B-B8BA-9C81B5116661}" srcOrd="2" destOrd="0" parTransId="{F64CF754-06D3-9646-AAC7-BCBA9AC15A05}" sibTransId="{F4C70AFA-6E5E-D849-9CF7-8DCEFE0A7EA8}"/>
    <dgm:cxn modelId="{1F84B5D0-F4CB-BD4F-9C0B-C510AD28EA61}" srcId="{2ADF8BC8-02CC-6844-9DF0-46838E5DAEF1}" destId="{12ACCFCF-392A-574B-AEA1-3711F68C0477}" srcOrd="0" destOrd="0" parTransId="{537FE144-B2A2-004A-AB74-14B971D133E4}" sibTransId="{6ECE58B0-DDE8-4842-AFB9-BE156EA9296F}"/>
    <dgm:cxn modelId="{480612FE-0318-574E-91F3-99C0759B6216}" type="presOf" srcId="{BA588D4F-8EC6-B548-9F72-09CBCD5570D9}" destId="{A475C1A4-089E-6941-B7F8-60E2A3D44612}" srcOrd="0" destOrd="0" presId="urn:microsoft.com/office/officeart/2009/layout/CircleArrowProcess"/>
    <dgm:cxn modelId="{EE243D1F-F5CF-B049-B126-A9E1ECC3DFD3}" type="presOf" srcId="{3F5C9E70-5C8B-9944-8681-A374C9876D76}" destId="{9C896809-9B11-8548-84BD-A3D865F36FAC}" srcOrd="0" destOrd="0" presId="urn:microsoft.com/office/officeart/2009/layout/CircleArrowProcess"/>
    <dgm:cxn modelId="{F6DAB446-D3FF-084E-A7EC-080026280C64}" srcId="{BA588D4F-8EC6-B548-9F72-09CBCD5570D9}" destId="{EE74E9CE-9CD9-9748-80F0-A9CA25BFE879}" srcOrd="0" destOrd="0" parTransId="{9B4F802D-E0F7-EE4B-84C6-D58C2D267100}" sibTransId="{A0E8ED68-C236-7F40-B395-1387D98E1C48}"/>
    <dgm:cxn modelId="{E7786245-EE6C-B24F-9953-2A35DF58AC3D}" type="presOf" srcId="{CDA00774-C505-A548-8A2E-43728206D216}" destId="{9025EF99-3AF1-8C4B-9530-C3C3EFBCDB0B}" srcOrd="0" destOrd="1" presId="urn:microsoft.com/office/officeart/2009/layout/CircleArrowProcess"/>
    <dgm:cxn modelId="{1DE32EFF-5344-4E44-AF5E-70AB1CADCE4C}" srcId="{BA588D4F-8EC6-B548-9F72-09CBCD5570D9}" destId="{2ADF8BC8-02CC-6844-9DF0-46838E5DAEF1}" srcOrd="1" destOrd="0" parTransId="{C05AB4A4-0A17-1345-B81C-7A9E0C372369}" sibTransId="{7D46E633-DB14-0147-92A4-09EC9E2F3F9F}"/>
    <dgm:cxn modelId="{D89966D6-05A5-EA42-B5C7-1CFABC410956}" type="presOf" srcId="{63315AA3-5628-194D-9FDE-D61B83643AC1}" destId="{0097B369-4E25-9841-89E6-67FCF55542EF}" srcOrd="0" destOrd="0" presId="urn:microsoft.com/office/officeart/2009/layout/CircleArrowProcess"/>
    <dgm:cxn modelId="{63453828-EB54-CA42-BD17-4E915D00DE28}" srcId="{BA588D4F-8EC6-B548-9F72-09CBCD5570D9}" destId="{63315AA3-5628-194D-9FDE-D61B83643AC1}" srcOrd="2" destOrd="0" parTransId="{503DE68E-7403-EF4A-AFA7-9841FCD6C3ED}" sibTransId="{2123BD91-B456-794D-9259-27187593A0F8}"/>
    <dgm:cxn modelId="{2F581C21-B4E6-0449-A09B-39152B446ABE}" type="presOf" srcId="{2ADF8BC8-02CC-6844-9DF0-46838E5DAEF1}" destId="{9A33F92F-37AF-B34A-A7F5-C177A42F4786}" srcOrd="0" destOrd="0" presId="urn:microsoft.com/office/officeart/2009/layout/CircleArrowProcess"/>
    <dgm:cxn modelId="{4A6C8310-F818-B840-B74B-F9BC2FFABD3D}" type="presOf" srcId="{79B7B57D-4C4B-3D4A-8162-0916F1042ADE}" destId="{9C896809-9B11-8548-84BD-A3D865F36FAC}" srcOrd="0" destOrd="1" presId="urn:microsoft.com/office/officeart/2009/layout/CircleArrowProcess"/>
    <dgm:cxn modelId="{2FF2D250-679E-AC46-8E86-9A848B0EE3C1}" srcId="{63315AA3-5628-194D-9FDE-D61B83643AC1}" destId="{EE28E1F4-7363-FC4E-B2B6-E2A1C469FC4B}" srcOrd="0" destOrd="0" parTransId="{095DE611-F4BD-C540-B1EE-550AC5E4DDCD}" sibTransId="{C0A388B2-C76C-5843-A42D-E713AC5FB6B9}"/>
    <dgm:cxn modelId="{EAF72D2B-1F43-DE46-BC6A-3837D203F65F}" type="presOf" srcId="{3F95D98A-DBCA-FB4B-B8BA-9C81B5116661}" destId="{9025EF99-3AF1-8C4B-9530-C3C3EFBCDB0B}" srcOrd="0" destOrd="2" presId="urn:microsoft.com/office/officeart/2009/layout/CircleArrowProcess"/>
    <dgm:cxn modelId="{AC20AFA6-4E31-034A-8E3B-1E2EB1D89BDE}" srcId="{EE74E9CE-9CD9-9748-80F0-A9CA25BFE879}" destId="{79B7B57D-4C4B-3D4A-8162-0916F1042ADE}" srcOrd="1" destOrd="0" parTransId="{BC768872-DA21-D44D-A2A8-1B6AEE62629F}" sibTransId="{6D1470ED-ADFE-734C-9CDF-DEDA9BABA271}"/>
    <dgm:cxn modelId="{43F520B4-7B0C-F841-A595-2FF449FD9A1F}" type="presOf" srcId="{D564AA18-26F1-0441-98A3-88621FEED1C4}" destId="{48167AAC-8DC1-9B4D-BA7D-467635619C08}" srcOrd="0" destOrd="0" presId="urn:microsoft.com/office/officeart/2009/layout/CircleArrowProcess"/>
    <dgm:cxn modelId="{A61C4D2D-708B-4541-9ECF-D1BC99F34000}" srcId="{D564AA18-26F1-0441-98A3-88621FEED1C4}" destId="{33A5175E-27A7-C54D-80DF-181D04E0C8B3}" srcOrd="0" destOrd="0" parTransId="{4A862256-F129-464B-8146-7AF2F0776D69}" sibTransId="{5F8B1D84-0628-654A-BFD9-8B242C34DBCB}"/>
    <dgm:cxn modelId="{6D30754B-715F-7A4E-98B5-67FE9312CAC7}" type="presOf" srcId="{EE28E1F4-7363-FC4E-B2B6-E2A1C469FC4B}" destId="{9025EF99-3AF1-8C4B-9530-C3C3EFBCDB0B}" srcOrd="0" destOrd="0" presId="urn:microsoft.com/office/officeart/2009/layout/CircleArrowProcess"/>
    <dgm:cxn modelId="{88F29722-7772-AB48-B6B7-EEC2DCAE30F9}" srcId="{63315AA3-5628-194D-9FDE-D61B83643AC1}" destId="{CDA00774-C505-A548-8A2E-43728206D216}" srcOrd="1" destOrd="0" parTransId="{27DDB124-D88D-AE4A-B7C8-DF662C8BC5D0}" sibTransId="{7301163A-7C81-E342-9395-52901D218255}"/>
    <dgm:cxn modelId="{5CD1EA10-C03B-3540-BD4C-0C417B3883A4}" type="presParOf" srcId="{A475C1A4-089E-6941-B7F8-60E2A3D44612}" destId="{A1B3E1FE-60B8-FB4B-B6D8-2CA291B5DA22}" srcOrd="0" destOrd="0" presId="urn:microsoft.com/office/officeart/2009/layout/CircleArrowProcess"/>
    <dgm:cxn modelId="{65EE15CD-FD49-744B-A46E-B137E3F3D2CE}" type="presParOf" srcId="{A1B3E1FE-60B8-FB4B-B6D8-2CA291B5DA22}" destId="{9D7D673C-4B20-BD43-B4F5-042B7A9AE98B}" srcOrd="0" destOrd="0" presId="urn:microsoft.com/office/officeart/2009/layout/CircleArrowProcess"/>
    <dgm:cxn modelId="{9FF41F38-E6F9-6446-A9CD-5F0064A7FBFC}" type="presParOf" srcId="{A475C1A4-089E-6941-B7F8-60E2A3D44612}" destId="{9C896809-9B11-8548-84BD-A3D865F36FAC}" srcOrd="1" destOrd="0" presId="urn:microsoft.com/office/officeart/2009/layout/CircleArrowProcess"/>
    <dgm:cxn modelId="{AA635A3B-B808-2841-9F7C-9CA2D7E30972}" type="presParOf" srcId="{A475C1A4-089E-6941-B7F8-60E2A3D44612}" destId="{FD9A456A-EBC1-3F41-9B65-5C3C92D30AB8}" srcOrd="2" destOrd="0" presId="urn:microsoft.com/office/officeart/2009/layout/CircleArrowProcess"/>
    <dgm:cxn modelId="{32D02A9A-FB8A-D841-9508-03C5E3215DE9}" type="presParOf" srcId="{A475C1A4-089E-6941-B7F8-60E2A3D44612}" destId="{8CA5F914-06F0-C64C-A6EE-E617A41B6A23}" srcOrd="3" destOrd="0" presId="urn:microsoft.com/office/officeart/2009/layout/CircleArrowProcess"/>
    <dgm:cxn modelId="{8AA5DE6E-02E0-8743-827F-EB28AE8CD1C4}" type="presParOf" srcId="{8CA5F914-06F0-C64C-A6EE-E617A41B6A23}" destId="{5B4E78CD-E2A9-774A-9E61-6C47C268907A}" srcOrd="0" destOrd="0" presId="urn:microsoft.com/office/officeart/2009/layout/CircleArrowProcess"/>
    <dgm:cxn modelId="{68409AF0-FA12-DE4E-822A-2337E0CFBC06}" type="presParOf" srcId="{A475C1A4-089E-6941-B7F8-60E2A3D44612}" destId="{D5F47FA7-C1B3-3349-AE13-988F89395C7A}" srcOrd="4" destOrd="0" presId="urn:microsoft.com/office/officeart/2009/layout/CircleArrowProcess"/>
    <dgm:cxn modelId="{0558D6CE-0725-B84D-83ED-E9330D0D4287}" type="presParOf" srcId="{A475C1A4-089E-6941-B7F8-60E2A3D44612}" destId="{9A33F92F-37AF-B34A-A7F5-C177A42F4786}" srcOrd="5" destOrd="0" presId="urn:microsoft.com/office/officeart/2009/layout/CircleArrowProcess"/>
    <dgm:cxn modelId="{68B5CE18-A89D-FF47-A03C-04173CC005EE}" type="presParOf" srcId="{A475C1A4-089E-6941-B7F8-60E2A3D44612}" destId="{37CE07F9-3809-2849-B96D-36E45F4DCBC2}" srcOrd="6" destOrd="0" presId="urn:microsoft.com/office/officeart/2009/layout/CircleArrowProcess"/>
    <dgm:cxn modelId="{09FA4EF6-900E-174F-A3E6-6F5D09832D08}" type="presParOf" srcId="{37CE07F9-3809-2849-B96D-36E45F4DCBC2}" destId="{3D51789D-07DD-554F-BC36-DC028523DBBA}" srcOrd="0" destOrd="0" presId="urn:microsoft.com/office/officeart/2009/layout/CircleArrowProcess"/>
    <dgm:cxn modelId="{696FA9AE-22B2-6140-92C6-CDEA337A6498}" type="presParOf" srcId="{A475C1A4-089E-6941-B7F8-60E2A3D44612}" destId="{9025EF99-3AF1-8C4B-9530-C3C3EFBCDB0B}" srcOrd="7" destOrd="0" presId="urn:microsoft.com/office/officeart/2009/layout/CircleArrowProcess"/>
    <dgm:cxn modelId="{FA53DF32-A13F-1E49-AEC8-2A642C94576D}" type="presParOf" srcId="{A475C1A4-089E-6941-B7F8-60E2A3D44612}" destId="{0097B369-4E25-9841-89E6-67FCF55542EF}" srcOrd="8" destOrd="0" presId="urn:microsoft.com/office/officeart/2009/layout/CircleArrowProcess"/>
    <dgm:cxn modelId="{1CDF239A-0AAD-5248-9198-2628DC1878F2}" type="presParOf" srcId="{A475C1A4-089E-6941-B7F8-60E2A3D44612}" destId="{31763695-0665-5344-B8E0-BB4AB95B66AD}" srcOrd="9" destOrd="0" presId="urn:microsoft.com/office/officeart/2009/layout/CircleArrowProcess"/>
    <dgm:cxn modelId="{9230D24E-13A0-1B46-8F1E-3E8386AB65D8}" type="presParOf" srcId="{31763695-0665-5344-B8E0-BB4AB95B66AD}" destId="{DBCEA02B-3A16-3048-B2DC-3F1DB4C41E6C}" srcOrd="0" destOrd="0" presId="urn:microsoft.com/office/officeart/2009/layout/CircleArrowProcess"/>
    <dgm:cxn modelId="{37845322-F381-DF4C-B87C-D9B7719DEDF4}" type="presParOf" srcId="{A475C1A4-089E-6941-B7F8-60E2A3D44612}" destId="{1766E0FC-17C9-DE49-8A0E-E451DC690F5D}" srcOrd="10" destOrd="0" presId="urn:microsoft.com/office/officeart/2009/layout/CircleArrowProcess"/>
    <dgm:cxn modelId="{CBB02B5A-DD4B-224F-9F3B-AE740D13344A}" type="presParOf" srcId="{A475C1A4-089E-6941-B7F8-60E2A3D44612}" destId="{48167AAC-8DC1-9B4D-BA7D-467635619C08}" srcOrd="11" destOrd="0" presId="urn:microsoft.com/office/officeart/2009/layout/CircleArrow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A804A9-497E-224D-8D3F-25BAE7E2B021}" type="doc">
      <dgm:prSet loTypeId="urn:microsoft.com/office/officeart/2005/8/layout/hProcess9" loCatId="process" qsTypeId="urn:microsoft.com/office/officeart/2005/8/quickstyle/simple4" qsCatId="simple" csTypeId="urn:microsoft.com/office/officeart/2005/8/colors/accent1_4" csCatId="accent1" phldr="1"/>
      <dgm:spPr/>
      <dgm:t>
        <a:bodyPr/>
        <a:lstStyle/>
        <a:p>
          <a:endParaRPr lang="es-ES"/>
        </a:p>
      </dgm:t>
    </dgm:pt>
    <dgm:pt modelId="{418C0F36-FB9A-F348-AB36-48D5B9546194}">
      <dgm:prSet phldrT="[Texto]"/>
      <dgm:spPr/>
      <dgm:t>
        <a:bodyPr/>
        <a:lstStyle/>
        <a:p>
          <a:r>
            <a:rPr lang="es-ES" smtClean="0"/>
            <a:t>30 Encuestas </a:t>
          </a:r>
          <a:endParaRPr lang="es-ES" dirty="0"/>
        </a:p>
      </dgm:t>
    </dgm:pt>
    <dgm:pt modelId="{1CED112C-87D3-D045-89E5-0CC0AD7CD18E}" type="parTrans" cxnId="{4E8B549A-DCEB-284A-B42C-72C613AB09AD}">
      <dgm:prSet/>
      <dgm:spPr/>
      <dgm:t>
        <a:bodyPr/>
        <a:lstStyle/>
        <a:p>
          <a:endParaRPr lang="es-ES"/>
        </a:p>
      </dgm:t>
    </dgm:pt>
    <dgm:pt modelId="{CE311B92-F6A8-7040-B2E7-B5B37889B649}" type="sibTrans" cxnId="{4E8B549A-DCEB-284A-B42C-72C613AB09AD}">
      <dgm:prSet/>
      <dgm:spPr/>
      <dgm:t>
        <a:bodyPr/>
        <a:lstStyle/>
        <a:p>
          <a:endParaRPr lang="es-ES"/>
        </a:p>
      </dgm:t>
    </dgm:pt>
    <dgm:pt modelId="{06E2EA4D-FC59-C044-B81D-AB5EF43C17B4}">
      <dgm:prSet phldrT="[Texto]"/>
      <dgm:spPr/>
      <dgm:t>
        <a:bodyPr/>
        <a:lstStyle/>
        <a:p>
          <a:r>
            <a:rPr lang="es-ES" dirty="0" smtClean="0"/>
            <a:t>Nanegalito, </a:t>
          </a:r>
          <a:r>
            <a:rPr lang="es-ES" dirty="0" err="1" smtClean="0"/>
            <a:t>Zámbiza</a:t>
          </a:r>
          <a:r>
            <a:rPr lang="es-ES" dirty="0" smtClean="0"/>
            <a:t>, Tumbaco y Conocoto</a:t>
          </a:r>
          <a:endParaRPr lang="es-ES" dirty="0"/>
        </a:p>
      </dgm:t>
    </dgm:pt>
    <dgm:pt modelId="{096EDB18-1880-B14D-82AA-A93D0B5B23C9}" type="parTrans" cxnId="{1C9B1FD9-6BA3-5F42-93BD-B9EFF616B0F9}">
      <dgm:prSet/>
      <dgm:spPr/>
      <dgm:t>
        <a:bodyPr/>
        <a:lstStyle/>
        <a:p>
          <a:endParaRPr lang="es-ES"/>
        </a:p>
      </dgm:t>
    </dgm:pt>
    <dgm:pt modelId="{BF713C67-7C0D-FC47-A9F1-6A6DA949E0F8}" type="sibTrans" cxnId="{1C9B1FD9-6BA3-5F42-93BD-B9EFF616B0F9}">
      <dgm:prSet/>
      <dgm:spPr/>
      <dgm:t>
        <a:bodyPr/>
        <a:lstStyle/>
        <a:p>
          <a:endParaRPr lang="es-ES"/>
        </a:p>
      </dgm:t>
    </dgm:pt>
    <dgm:pt modelId="{02A8C476-FC4F-9E44-B945-11358BA84C15}">
      <dgm:prSet phldrT="[Texto]"/>
      <dgm:spPr/>
      <dgm:t>
        <a:bodyPr/>
        <a:lstStyle/>
        <a:p>
          <a:r>
            <a:rPr lang="es-ES" dirty="0" smtClean="0"/>
            <a:t>Se identifica poca comprensión de términos técnicos   </a:t>
          </a:r>
          <a:endParaRPr lang="es-ES" dirty="0"/>
        </a:p>
      </dgm:t>
    </dgm:pt>
    <dgm:pt modelId="{58F9FCB7-0A28-834E-9D97-A1D00141A4EF}" type="parTrans" cxnId="{7CE4BD40-3C86-234E-A6BC-B27C67F17375}">
      <dgm:prSet/>
      <dgm:spPr/>
      <dgm:t>
        <a:bodyPr/>
        <a:lstStyle/>
        <a:p>
          <a:endParaRPr lang="es-ES"/>
        </a:p>
      </dgm:t>
    </dgm:pt>
    <dgm:pt modelId="{1C2817A1-BA8A-0D41-AFEF-8CA83ADA8644}" type="sibTrans" cxnId="{7CE4BD40-3C86-234E-A6BC-B27C67F17375}">
      <dgm:prSet/>
      <dgm:spPr/>
      <dgm:t>
        <a:bodyPr/>
        <a:lstStyle/>
        <a:p>
          <a:endParaRPr lang="es-ES"/>
        </a:p>
      </dgm:t>
    </dgm:pt>
    <dgm:pt modelId="{13C419AF-9378-E346-9251-7AD9B79C5F8D}">
      <dgm:prSet phldrT="[Texto]"/>
      <dgm:spPr/>
      <dgm:t>
        <a:bodyPr/>
        <a:lstStyle/>
        <a:p>
          <a:r>
            <a:rPr lang="es-ES" dirty="0" smtClean="0"/>
            <a:t>Se realizan cambios en la  estructura y orden de las preguntas </a:t>
          </a:r>
          <a:endParaRPr lang="es-ES" dirty="0"/>
        </a:p>
      </dgm:t>
    </dgm:pt>
    <dgm:pt modelId="{AD39F424-053C-6B40-BF82-B423656C3304}" type="parTrans" cxnId="{5B2F1C7C-B38A-0449-BC0B-8827D3281922}">
      <dgm:prSet/>
      <dgm:spPr/>
      <dgm:t>
        <a:bodyPr/>
        <a:lstStyle/>
        <a:p>
          <a:endParaRPr lang="es-ES"/>
        </a:p>
      </dgm:t>
    </dgm:pt>
    <dgm:pt modelId="{AC5EBB72-99F8-1440-A806-8906CF624659}" type="sibTrans" cxnId="{5B2F1C7C-B38A-0449-BC0B-8827D3281922}">
      <dgm:prSet/>
      <dgm:spPr/>
      <dgm:t>
        <a:bodyPr/>
        <a:lstStyle/>
        <a:p>
          <a:endParaRPr lang="es-ES"/>
        </a:p>
      </dgm:t>
    </dgm:pt>
    <dgm:pt modelId="{5B00BA72-1378-7A43-A905-B98DF1A23ADE}">
      <dgm:prSet phldrT="[Texto]"/>
      <dgm:spPr/>
      <dgm:t>
        <a:bodyPr/>
        <a:lstStyle/>
        <a:p>
          <a:r>
            <a:rPr lang="es-ES" dirty="0" smtClean="0"/>
            <a:t>Encuesta final </a:t>
          </a:r>
          <a:endParaRPr lang="es-ES" dirty="0"/>
        </a:p>
      </dgm:t>
    </dgm:pt>
    <dgm:pt modelId="{F72ED3E5-BEB0-B74E-B8DE-C033CA989B1E}" type="parTrans" cxnId="{1A162526-08E9-2E46-807B-F923D730C593}">
      <dgm:prSet/>
      <dgm:spPr/>
      <dgm:t>
        <a:bodyPr/>
        <a:lstStyle/>
        <a:p>
          <a:endParaRPr lang="es-ES"/>
        </a:p>
      </dgm:t>
    </dgm:pt>
    <dgm:pt modelId="{8747DE8F-A99A-1F4D-880A-8BA58068B16A}" type="sibTrans" cxnId="{1A162526-08E9-2E46-807B-F923D730C593}">
      <dgm:prSet/>
      <dgm:spPr/>
      <dgm:t>
        <a:bodyPr/>
        <a:lstStyle/>
        <a:p>
          <a:endParaRPr lang="es-ES"/>
        </a:p>
      </dgm:t>
    </dgm:pt>
    <dgm:pt modelId="{FF10E03B-FAB9-F345-912E-4481B555286B}" type="pres">
      <dgm:prSet presAssocID="{C8A804A9-497E-224D-8D3F-25BAE7E2B021}" presName="CompostProcess" presStyleCnt="0">
        <dgm:presLayoutVars>
          <dgm:dir/>
          <dgm:resizeHandles val="exact"/>
        </dgm:presLayoutVars>
      </dgm:prSet>
      <dgm:spPr/>
      <dgm:t>
        <a:bodyPr/>
        <a:lstStyle/>
        <a:p>
          <a:endParaRPr lang="es-ES"/>
        </a:p>
      </dgm:t>
    </dgm:pt>
    <dgm:pt modelId="{ABE76365-F93D-AB48-A1E6-213A0C59C09D}" type="pres">
      <dgm:prSet presAssocID="{C8A804A9-497E-224D-8D3F-25BAE7E2B021}" presName="arrow" presStyleLbl="bgShp" presStyleIdx="0" presStyleCnt="1" custScaleX="115361" custLinFactNeighborX="5257" custLinFactNeighborY="-5247"/>
      <dgm:spPr/>
    </dgm:pt>
    <dgm:pt modelId="{41917C2B-2159-2848-9E36-1194ACA297B3}" type="pres">
      <dgm:prSet presAssocID="{C8A804A9-497E-224D-8D3F-25BAE7E2B021}" presName="linearProcess" presStyleCnt="0"/>
      <dgm:spPr/>
    </dgm:pt>
    <dgm:pt modelId="{3683BAB4-C694-7842-92DA-7BBA2A1F7AC9}" type="pres">
      <dgm:prSet presAssocID="{418C0F36-FB9A-F348-AB36-48D5B9546194}" presName="textNode" presStyleLbl="node1" presStyleIdx="0" presStyleCnt="5">
        <dgm:presLayoutVars>
          <dgm:bulletEnabled val="1"/>
        </dgm:presLayoutVars>
      </dgm:prSet>
      <dgm:spPr/>
      <dgm:t>
        <a:bodyPr/>
        <a:lstStyle/>
        <a:p>
          <a:endParaRPr lang="es-ES"/>
        </a:p>
      </dgm:t>
    </dgm:pt>
    <dgm:pt modelId="{3EA7B115-E326-EB4B-82B7-85FBE9C55D04}" type="pres">
      <dgm:prSet presAssocID="{CE311B92-F6A8-7040-B2E7-B5B37889B649}" presName="sibTrans" presStyleCnt="0"/>
      <dgm:spPr/>
    </dgm:pt>
    <dgm:pt modelId="{34D4EDE9-C3A9-1348-9973-4FFE5A685B5A}" type="pres">
      <dgm:prSet presAssocID="{06E2EA4D-FC59-C044-B81D-AB5EF43C17B4}" presName="textNode" presStyleLbl="node1" presStyleIdx="1" presStyleCnt="5">
        <dgm:presLayoutVars>
          <dgm:bulletEnabled val="1"/>
        </dgm:presLayoutVars>
      </dgm:prSet>
      <dgm:spPr/>
      <dgm:t>
        <a:bodyPr/>
        <a:lstStyle/>
        <a:p>
          <a:endParaRPr lang="es-ES"/>
        </a:p>
      </dgm:t>
    </dgm:pt>
    <dgm:pt modelId="{64B9FFDE-4D2B-0046-8129-224AE7BAC327}" type="pres">
      <dgm:prSet presAssocID="{BF713C67-7C0D-FC47-A9F1-6A6DA949E0F8}" presName="sibTrans" presStyleCnt="0"/>
      <dgm:spPr/>
    </dgm:pt>
    <dgm:pt modelId="{60BADD10-3459-FC4C-9592-3B5FF16344F5}" type="pres">
      <dgm:prSet presAssocID="{02A8C476-FC4F-9E44-B945-11358BA84C15}" presName="textNode" presStyleLbl="node1" presStyleIdx="2" presStyleCnt="5">
        <dgm:presLayoutVars>
          <dgm:bulletEnabled val="1"/>
        </dgm:presLayoutVars>
      </dgm:prSet>
      <dgm:spPr/>
      <dgm:t>
        <a:bodyPr/>
        <a:lstStyle/>
        <a:p>
          <a:endParaRPr lang="es-ES"/>
        </a:p>
      </dgm:t>
    </dgm:pt>
    <dgm:pt modelId="{A0E8F516-4D1D-1C48-A827-65DB8637C701}" type="pres">
      <dgm:prSet presAssocID="{1C2817A1-BA8A-0D41-AFEF-8CA83ADA8644}" presName="sibTrans" presStyleCnt="0"/>
      <dgm:spPr/>
    </dgm:pt>
    <dgm:pt modelId="{40AB2E3E-0D7F-CC49-9244-9D23C0BC8533}" type="pres">
      <dgm:prSet presAssocID="{13C419AF-9378-E346-9251-7AD9B79C5F8D}" presName="textNode" presStyleLbl="node1" presStyleIdx="3" presStyleCnt="5">
        <dgm:presLayoutVars>
          <dgm:bulletEnabled val="1"/>
        </dgm:presLayoutVars>
      </dgm:prSet>
      <dgm:spPr/>
      <dgm:t>
        <a:bodyPr/>
        <a:lstStyle/>
        <a:p>
          <a:endParaRPr lang="es-ES"/>
        </a:p>
      </dgm:t>
    </dgm:pt>
    <dgm:pt modelId="{199A2780-3C0D-2545-A71A-6D20A66E7E36}" type="pres">
      <dgm:prSet presAssocID="{AC5EBB72-99F8-1440-A806-8906CF624659}" presName="sibTrans" presStyleCnt="0"/>
      <dgm:spPr/>
    </dgm:pt>
    <dgm:pt modelId="{08049DF0-7B27-8242-BC1C-82781A2C2523}" type="pres">
      <dgm:prSet presAssocID="{5B00BA72-1378-7A43-A905-B98DF1A23ADE}" presName="textNode" presStyleLbl="node1" presStyleIdx="4" presStyleCnt="5">
        <dgm:presLayoutVars>
          <dgm:bulletEnabled val="1"/>
        </dgm:presLayoutVars>
      </dgm:prSet>
      <dgm:spPr/>
      <dgm:t>
        <a:bodyPr/>
        <a:lstStyle/>
        <a:p>
          <a:endParaRPr lang="es-ES"/>
        </a:p>
      </dgm:t>
    </dgm:pt>
  </dgm:ptLst>
  <dgm:cxnLst>
    <dgm:cxn modelId="{1C9B1FD9-6BA3-5F42-93BD-B9EFF616B0F9}" srcId="{C8A804A9-497E-224D-8D3F-25BAE7E2B021}" destId="{06E2EA4D-FC59-C044-B81D-AB5EF43C17B4}" srcOrd="1" destOrd="0" parTransId="{096EDB18-1880-B14D-82AA-A93D0B5B23C9}" sibTransId="{BF713C67-7C0D-FC47-A9F1-6A6DA949E0F8}"/>
    <dgm:cxn modelId="{F7FF3285-7CA2-5E42-AA18-6380189C3B6E}" type="presOf" srcId="{418C0F36-FB9A-F348-AB36-48D5B9546194}" destId="{3683BAB4-C694-7842-92DA-7BBA2A1F7AC9}" srcOrd="0" destOrd="0" presId="urn:microsoft.com/office/officeart/2005/8/layout/hProcess9"/>
    <dgm:cxn modelId="{7CE4BD40-3C86-234E-A6BC-B27C67F17375}" srcId="{C8A804A9-497E-224D-8D3F-25BAE7E2B021}" destId="{02A8C476-FC4F-9E44-B945-11358BA84C15}" srcOrd="2" destOrd="0" parTransId="{58F9FCB7-0A28-834E-9D97-A1D00141A4EF}" sibTransId="{1C2817A1-BA8A-0D41-AFEF-8CA83ADA8644}"/>
    <dgm:cxn modelId="{5B2F1C7C-B38A-0449-BC0B-8827D3281922}" srcId="{C8A804A9-497E-224D-8D3F-25BAE7E2B021}" destId="{13C419AF-9378-E346-9251-7AD9B79C5F8D}" srcOrd="3" destOrd="0" parTransId="{AD39F424-053C-6B40-BF82-B423656C3304}" sibTransId="{AC5EBB72-99F8-1440-A806-8906CF624659}"/>
    <dgm:cxn modelId="{B1F602A0-6CEF-6647-9A0A-832EF1F837CA}" type="presOf" srcId="{02A8C476-FC4F-9E44-B945-11358BA84C15}" destId="{60BADD10-3459-FC4C-9592-3B5FF16344F5}" srcOrd="0" destOrd="0" presId="urn:microsoft.com/office/officeart/2005/8/layout/hProcess9"/>
    <dgm:cxn modelId="{9521FFED-7507-5B4C-BD6B-44ABFA63E78D}" type="presOf" srcId="{06E2EA4D-FC59-C044-B81D-AB5EF43C17B4}" destId="{34D4EDE9-C3A9-1348-9973-4FFE5A685B5A}" srcOrd="0" destOrd="0" presId="urn:microsoft.com/office/officeart/2005/8/layout/hProcess9"/>
    <dgm:cxn modelId="{D94DA6CE-E280-8F4E-9455-C080D998A8EF}" type="presOf" srcId="{5B00BA72-1378-7A43-A905-B98DF1A23ADE}" destId="{08049DF0-7B27-8242-BC1C-82781A2C2523}" srcOrd="0" destOrd="0" presId="urn:microsoft.com/office/officeart/2005/8/layout/hProcess9"/>
    <dgm:cxn modelId="{1A162526-08E9-2E46-807B-F923D730C593}" srcId="{C8A804A9-497E-224D-8D3F-25BAE7E2B021}" destId="{5B00BA72-1378-7A43-A905-B98DF1A23ADE}" srcOrd="4" destOrd="0" parTransId="{F72ED3E5-BEB0-B74E-B8DE-C033CA989B1E}" sibTransId="{8747DE8F-A99A-1F4D-880A-8BA58068B16A}"/>
    <dgm:cxn modelId="{4E8B549A-DCEB-284A-B42C-72C613AB09AD}" srcId="{C8A804A9-497E-224D-8D3F-25BAE7E2B021}" destId="{418C0F36-FB9A-F348-AB36-48D5B9546194}" srcOrd="0" destOrd="0" parTransId="{1CED112C-87D3-D045-89E5-0CC0AD7CD18E}" sibTransId="{CE311B92-F6A8-7040-B2E7-B5B37889B649}"/>
    <dgm:cxn modelId="{F8A6273B-58D0-734C-B462-011A9261DECA}" type="presOf" srcId="{C8A804A9-497E-224D-8D3F-25BAE7E2B021}" destId="{FF10E03B-FAB9-F345-912E-4481B555286B}" srcOrd="0" destOrd="0" presId="urn:microsoft.com/office/officeart/2005/8/layout/hProcess9"/>
    <dgm:cxn modelId="{7F95FC95-FF81-9048-BBBE-B47878A93020}" type="presOf" srcId="{13C419AF-9378-E346-9251-7AD9B79C5F8D}" destId="{40AB2E3E-0D7F-CC49-9244-9D23C0BC8533}" srcOrd="0" destOrd="0" presId="urn:microsoft.com/office/officeart/2005/8/layout/hProcess9"/>
    <dgm:cxn modelId="{F4B035A4-1313-1445-8BEB-6A7E92CB7196}" type="presParOf" srcId="{FF10E03B-FAB9-F345-912E-4481B555286B}" destId="{ABE76365-F93D-AB48-A1E6-213A0C59C09D}" srcOrd="0" destOrd="0" presId="urn:microsoft.com/office/officeart/2005/8/layout/hProcess9"/>
    <dgm:cxn modelId="{C7F78A48-2851-034F-8D75-5D11074E97DB}" type="presParOf" srcId="{FF10E03B-FAB9-F345-912E-4481B555286B}" destId="{41917C2B-2159-2848-9E36-1194ACA297B3}" srcOrd="1" destOrd="0" presId="urn:microsoft.com/office/officeart/2005/8/layout/hProcess9"/>
    <dgm:cxn modelId="{305F9C67-5704-754F-8C9E-6A883DBD92D1}" type="presParOf" srcId="{41917C2B-2159-2848-9E36-1194ACA297B3}" destId="{3683BAB4-C694-7842-92DA-7BBA2A1F7AC9}" srcOrd="0" destOrd="0" presId="urn:microsoft.com/office/officeart/2005/8/layout/hProcess9"/>
    <dgm:cxn modelId="{53D24F71-3A15-1842-9EEE-CD087F1890E7}" type="presParOf" srcId="{41917C2B-2159-2848-9E36-1194ACA297B3}" destId="{3EA7B115-E326-EB4B-82B7-85FBE9C55D04}" srcOrd="1" destOrd="0" presId="urn:microsoft.com/office/officeart/2005/8/layout/hProcess9"/>
    <dgm:cxn modelId="{C0970E82-7DD5-1C4D-887A-BD9EDD559FFB}" type="presParOf" srcId="{41917C2B-2159-2848-9E36-1194ACA297B3}" destId="{34D4EDE9-C3A9-1348-9973-4FFE5A685B5A}" srcOrd="2" destOrd="0" presId="urn:microsoft.com/office/officeart/2005/8/layout/hProcess9"/>
    <dgm:cxn modelId="{C4107F45-1327-6040-98A6-ACB829AAE84E}" type="presParOf" srcId="{41917C2B-2159-2848-9E36-1194ACA297B3}" destId="{64B9FFDE-4D2B-0046-8129-224AE7BAC327}" srcOrd="3" destOrd="0" presId="urn:microsoft.com/office/officeart/2005/8/layout/hProcess9"/>
    <dgm:cxn modelId="{5C479245-D31F-974E-A584-BFED2D888200}" type="presParOf" srcId="{41917C2B-2159-2848-9E36-1194ACA297B3}" destId="{60BADD10-3459-FC4C-9592-3B5FF16344F5}" srcOrd="4" destOrd="0" presId="urn:microsoft.com/office/officeart/2005/8/layout/hProcess9"/>
    <dgm:cxn modelId="{AE62B423-0273-C242-8A41-A937C3BCBF83}" type="presParOf" srcId="{41917C2B-2159-2848-9E36-1194ACA297B3}" destId="{A0E8F516-4D1D-1C48-A827-65DB8637C701}" srcOrd="5" destOrd="0" presId="urn:microsoft.com/office/officeart/2005/8/layout/hProcess9"/>
    <dgm:cxn modelId="{0D38EDC8-BA13-E84B-A72B-6E994F355526}" type="presParOf" srcId="{41917C2B-2159-2848-9E36-1194ACA297B3}" destId="{40AB2E3E-0D7F-CC49-9244-9D23C0BC8533}" srcOrd="6" destOrd="0" presId="urn:microsoft.com/office/officeart/2005/8/layout/hProcess9"/>
    <dgm:cxn modelId="{F815EFA5-735F-6A47-ABFB-471A9472A210}" type="presParOf" srcId="{41917C2B-2159-2848-9E36-1194ACA297B3}" destId="{199A2780-3C0D-2545-A71A-6D20A66E7E36}" srcOrd="7" destOrd="0" presId="urn:microsoft.com/office/officeart/2005/8/layout/hProcess9"/>
    <dgm:cxn modelId="{E52CCBC8-C71D-974D-B5BF-773D191CFB84}" type="presParOf" srcId="{41917C2B-2159-2848-9E36-1194ACA297B3}" destId="{08049DF0-7B27-8242-BC1C-82781A2C2523}" srcOrd="8"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5DF7025-DF91-F240-BFB6-C4C2C65B6166}" type="doc">
      <dgm:prSet loTypeId="urn:microsoft.com/office/officeart/2005/8/layout/chevron1" loCatId="" qsTypeId="urn:microsoft.com/office/officeart/2005/8/quickstyle/3D2" qsCatId="3D" csTypeId="urn:microsoft.com/office/officeart/2005/8/colors/accent1_4" csCatId="accent1" phldr="1"/>
      <dgm:spPr/>
    </dgm:pt>
    <dgm:pt modelId="{8383AC12-8A59-394D-B721-B4D23A7024EE}">
      <dgm:prSet phldrT="[Texto]"/>
      <dgm:spPr/>
      <dgm:t>
        <a:bodyPr/>
        <a:lstStyle/>
        <a:p>
          <a:r>
            <a:rPr lang="es-ES_tradnl" dirty="0" smtClean="0"/>
            <a:t>El valor mínimo aceptable para el coeficiente alfa de </a:t>
          </a:r>
          <a:r>
            <a:rPr lang="es-ES_tradnl" dirty="0" err="1" smtClean="0"/>
            <a:t>Cronbach</a:t>
          </a:r>
          <a:r>
            <a:rPr lang="es-ES_tradnl" dirty="0" smtClean="0"/>
            <a:t> es 0.7</a:t>
          </a:r>
          <a:endParaRPr lang="es-ES" dirty="0"/>
        </a:p>
      </dgm:t>
    </dgm:pt>
    <dgm:pt modelId="{4909B9D2-1FAD-F241-B5AB-C5A5FDB602B3}" type="parTrans" cxnId="{BED5A2FD-FFAB-4B4A-8A42-3FA4DD4B18E9}">
      <dgm:prSet/>
      <dgm:spPr/>
      <dgm:t>
        <a:bodyPr/>
        <a:lstStyle/>
        <a:p>
          <a:endParaRPr lang="es-ES"/>
        </a:p>
      </dgm:t>
    </dgm:pt>
    <dgm:pt modelId="{E7610C2D-53C5-404C-8BBD-97D711489C54}" type="sibTrans" cxnId="{BED5A2FD-FFAB-4B4A-8A42-3FA4DD4B18E9}">
      <dgm:prSet/>
      <dgm:spPr/>
      <dgm:t>
        <a:bodyPr/>
        <a:lstStyle/>
        <a:p>
          <a:endParaRPr lang="es-ES"/>
        </a:p>
      </dgm:t>
    </dgm:pt>
    <dgm:pt modelId="{380D5289-5C85-D14B-93BB-2A72AABAFFB2}">
      <dgm:prSet phldrT="[Texto]"/>
      <dgm:spPr/>
      <dgm:t>
        <a:bodyPr/>
        <a:lstStyle/>
        <a:p>
          <a:r>
            <a:rPr lang="es-ES_tradnl" dirty="0" smtClean="0"/>
            <a:t>Este valor muestra la correlación entre cada una de las preguntas</a:t>
          </a:r>
          <a:endParaRPr lang="es-ES" dirty="0"/>
        </a:p>
      </dgm:t>
    </dgm:pt>
    <dgm:pt modelId="{01D5B18A-9E15-DF4C-80EE-051628D43AA9}" type="parTrans" cxnId="{D2350565-A410-CE43-91F5-EE62CCC35A42}">
      <dgm:prSet/>
      <dgm:spPr/>
      <dgm:t>
        <a:bodyPr/>
        <a:lstStyle/>
        <a:p>
          <a:endParaRPr lang="es-ES"/>
        </a:p>
      </dgm:t>
    </dgm:pt>
    <dgm:pt modelId="{8A3314BA-2C50-4146-A450-9ACA36548DF6}" type="sibTrans" cxnId="{D2350565-A410-CE43-91F5-EE62CCC35A42}">
      <dgm:prSet/>
      <dgm:spPr/>
      <dgm:t>
        <a:bodyPr/>
        <a:lstStyle/>
        <a:p>
          <a:endParaRPr lang="es-ES"/>
        </a:p>
      </dgm:t>
    </dgm:pt>
    <dgm:pt modelId="{4A1BAAA0-4B8C-C842-814F-D7315C3F0469}">
      <dgm:prSet phldrT="[Texto]"/>
      <dgm:spPr/>
      <dgm:t>
        <a:bodyPr/>
        <a:lstStyle/>
        <a:p>
          <a:r>
            <a:rPr lang="es-ES_tradnl" dirty="0" smtClean="0"/>
            <a:t>Coeficiente que sirve para medir la fiabilidad.</a:t>
          </a:r>
          <a:endParaRPr lang="es-ES" dirty="0"/>
        </a:p>
      </dgm:t>
    </dgm:pt>
    <dgm:pt modelId="{45E79C31-9091-E743-9E98-D4E5E8202B8E}" type="parTrans" cxnId="{7F56845E-6534-C345-B6EB-4388E59F47A7}">
      <dgm:prSet/>
      <dgm:spPr/>
      <dgm:t>
        <a:bodyPr/>
        <a:lstStyle/>
        <a:p>
          <a:endParaRPr lang="es-ES"/>
        </a:p>
      </dgm:t>
    </dgm:pt>
    <dgm:pt modelId="{0A574E10-BFCE-284F-AF00-AD40082B7AA4}" type="sibTrans" cxnId="{7F56845E-6534-C345-B6EB-4388E59F47A7}">
      <dgm:prSet/>
      <dgm:spPr/>
      <dgm:t>
        <a:bodyPr/>
        <a:lstStyle/>
        <a:p>
          <a:endParaRPr lang="es-ES"/>
        </a:p>
      </dgm:t>
    </dgm:pt>
    <dgm:pt modelId="{D36421F8-E559-D546-86CA-432236106372}" type="pres">
      <dgm:prSet presAssocID="{B5DF7025-DF91-F240-BFB6-C4C2C65B6166}" presName="Name0" presStyleCnt="0">
        <dgm:presLayoutVars>
          <dgm:dir/>
          <dgm:animLvl val="lvl"/>
          <dgm:resizeHandles val="exact"/>
        </dgm:presLayoutVars>
      </dgm:prSet>
      <dgm:spPr/>
    </dgm:pt>
    <dgm:pt modelId="{4917D158-1A03-AD4E-A3C6-BD55ADFFCA6B}" type="pres">
      <dgm:prSet presAssocID="{4A1BAAA0-4B8C-C842-814F-D7315C3F0469}" presName="parTxOnly" presStyleLbl="node1" presStyleIdx="0" presStyleCnt="3">
        <dgm:presLayoutVars>
          <dgm:chMax val="0"/>
          <dgm:chPref val="0"/>
          <dgm:bulletEnabled val="1"/>
        </dgm:presLayoutVars>
      </dgm:prSet>
      <dgm:spPr/>
      <dgm:t>
        <a:bodyPr/>
        <a:lstStyle/>
        <a:p>
          <a:endParaRPr lang="es-ES"/>
        </a:p>
      </dgm:t>
    </dgm:pt>
    <dgm:pt modelId="{67195E51-8EEB-CE48-8F8B-AA0C74D46D44}" type="pres">
      <dgm:prSet presAssocID="{0A574E10-BFCE-284F-AF00-AD40082B7AA4}" presName="parTxOnlySpace" presStyleCnt="0"/>
      <dgm:spPr/>
    </dgm:pt>
    <dgm:pt modelId="{EC2927E8-DAE2-0144-AA66-67E88AE4B2C7}" type="pres">
      <dgm:prSet presAssocID="{8383AC12-8A59-394D-B721-B4D23A7024EE}" presName="parTxOnly" presStyleLbl="node1" presStyleIdx="1" presStyleCnt="3">
        <dgm:presLayoutVars>
          <dgm:chMax val="0"/>
          <dgm:chPref val="0"/>
          <dgm:bulletEnabled val="1"/>
        </dgm:presLayoutVars>
      </dgm:prSet>
      <dgm:spPr/>
      <dgm:t>
        <a:bodyPr/>
        <a:lstStyle/>
        <a:p>
          <a:endParaRPr lang="es-ES"/>
        </a:p>
      </dgm:t>
    </dgm:pt>
    <dgm:pt modelId="{54C0542D-9E4A-4741-AB36-DB4D576D91BB}" type="pres">
      <dgm:prSet presAssocID="{E7610C2D-53C5-404C-8BBD-97D711489C54}" presName="parTxOnlySpace" presStyleCnt="0"/>
      <dgm:spPr/>
    </dgm:pt>
    <dgm:pt modelId="{D4E030F2-59BF-654B-8FE2-B942321AEABE}" type="pres">
      <dgm:prSet presAssocID="{380D5289-5C85-D14B-93BB-2A72AABAFFB2}" presName="parTxOnly" presStyleLbl="node1" presStyleIdx="2" presStyleCnt="3">
        <dgm:presLayoutVars>
          <dgm:chMax val="0"/>
          <dgm:chPref val="0"/>
          <dgm:bulletEnabled val="1"/>
        </dgm:presLayoutVars>
      </dgm:prSet>
      <dgm:spPr/>
      <dgm:t>
        <a:bodyPr/>
        <a:lstStyle/>
        <a:p>
          <a:endParaRPr lang="es-ES"/>
        </a:p>
      </dgm:t>
    </dgm:pt>
  </dgm:ptLst>
  <dgm:cxnLst>
    <dgm:cxn modelId="{7BD1D152-9AFF-FD4B-80A8-140D81B01BC1}" type="presOf" srcId="{380D5289-5C85-D14B-93BB-2A72AABAFFB2}" destId="{D4E030F2-59BF-654B-8FE2-B942321AEABE}" srcOrd="0" destOrd="0" presId="urn:microsoft.com/office/officeart/2005/8/layout/chevron1"/>
    <dgm:cxn modelId="{7F56845E-6534-C345-B6EB-4388E59F47A7}" srcId="{B5DF7025-DF91-F240-BFB6-C4C2C65B6166}" destId="{4A1BAAA0-4B8C-C842-814F-D7315C3F0469}" srcOrd="0" destOrd="0" parTransId="{45E79C31-9091-E743-9E98-D4E5E8202B8E}" sibTransId="{0A574E10-BFCE-284F-AF00-AD40082B7AA4}"/>
    <dgm:cxn modelId="{D2350565-A410-CE43-91F5-EE62CCC35A42}" srcId="{B5DF7025-DF91-F240-BFB6-C4C2C65B6166}" destId="{380D5289-5C85-D14B-93BB-2A72AABAFFB2}" srcOrd="2" destOrd="0" parTransId="{01D5B18A-9E15-DF4C-80EE-051628D43AA9}" sibTransId="{8A3314BA-2C50-4146-A450-9ACA36548DF6}"/>
    <dgm:cxn modelId="{BED5A2FD-FFAB-4B4A-8A42-3FA4DD4B18E9}" srcId="{B5DF7025-DF91-F240-BFB6-C4C2C65B6166}" destId="{8383AC12-8A59-394D-B721-B4D23A7024EE}" srcOrd="1" destOrd="0" parTransId="{4909B9D2-1FAD-F241-B5AB-C5A5FDB602B3}" sibTransId="{E7610C2D-53C5-404C-8BBD-97D711489C54}"/>
    <dgm:cxn modelId="{15E93BA3-C0C9-D244-A9CC-C6F0F9F0EFF6}" type="presOf" srcId="{8383AC12-8A59-394D-B721-B4D23A7024EE}" destId="{EC2927E8-DAE2-0144-AA66-67E88AE4B2C7}" srcOrd="0" destOrd="0" presId="urn:microsoft.com/office/officeart/2005/8/layout/chevron1"/>
    <dgm:cxn modelId="{DA9A6288-F755-D848-8AA7-536739F3E467}" type="presOf" srcId="{4A1BAAA0-4B8C-C842-814F-D7315C3F0469}" destId="{4917D158-1A03-AD4E-A3C6-BD55ADFFCA6B}" srcOrd="0" destOrd="0" presId="urn:microsoft.com/office/officeart/2005/8/layout/chevron1"/>
    <dgm:cxn modelId="{19EAD7FC-58FF-B34C-87F1-40E8BE20E468}" type="presOf" srcId="{B5DF7025-DF91-F240-BFB6-C4C2C65B6166}" destId="{D36421F8-E559-D546-86CA-432236106372}" srcOrd="0" destOrd="0" presId="urn:microsoft.com/office/officeart/2005/8/layout/chevron1"/>
    <dgm:cxn modelId="{5BB4A6E6-BE67-4444-90DC-D7A43F80C15C}" type="presParOf" srcId="{D36421F8-E559-D546-86CA-432236106372}" destId="{4917D158-1A03-AD4E-A3C6-BD55ADFFCA6B}" srcOrd="0" destOrd="0" presId="urn:microsoft.com/office/officeart/2005/8/layout/chevron1"/>
    <dgm:cxn modelId="{EA927F8A-55A5-E547-B401-A15E21927527}" type="presParOf" srcId="{D36421F8-E559-D546-86CA-432236106372}" destId="{67195E51-8EEB-CE48-8F8B-AA0C74D46D44}" srcOrd="1" destOrd="0" presId="urn:microsoft.com/office/officeart/2005/8/layout/chevron1"/>
    <dgm:cxn modelId="{471B3A4A-45ED-BE4C-91CA-E8339B11D66C}" type="presParOf" srcId="{D36421F8-E559-D546-86CA-432236106372}" destId="{EC2927E8-DAE2-0144-AA66-67E88AE4B2C7}" srcOrd="2" destOrd="0" presId="urn:microsoft.com/office/officeart/2005/8/layout/chevron1"/>
    <dgm:cxn modelId="{D4044CB3-E738-E144-AF2E-8082D1B741BC}" type="presParOf" srcId="{D36421F8-E559-D546-86CA-432236106372}" destId="{54C0542D-9E4A-4741-AB36-DB4D576D91BB}" srcOrd="3" destOrd="0" presId="urn:microsoft.com/office/officeart/2005/8/layout/chevron1"/>
    <dgm:cxn modelId="{1C88E67A-2C80-3C48-95D6-369D071E4751}" type="presParOf" srcId="{D36421F8-E559-D546-86CA-432236106372}" destId="{D4E030F2-59BF-654B-8FE2-B942321AEABE}" srcOrd="4"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199D419-93E9-6442-B282-EAC3B943F955}" type="doc">
      <dgm:prSet loTypeId="urn:microsoft.com/office/officeart/2005/8/layout/process1" loCatId="process" qsTypeId="urn:microsoft.com/office/officeart/2005/8/quickstyle/simple4" qsCatId="simple" csTypeId="urn:microsoft.com/office/officeart/2005/8/colors/accent1_2" csCatId="accent1" phldr="1"/>
      <dgm:spPr/>
    </dgm:pt>
    <dgm:pt modelId="{94CB4A92-016A-5446-A4F6-6DA07B2D00C4}">
      <dgm:prSet phldrT="[Texto]" custT="1"/>
      <dgm:spPr/>
      <dgm:t>
        <a:bodyPr/>
        <a:lstStyle/>
        <a:p>
          <a:r>
            <a:rPr lang="es-ES" sz="1400" dirty="0" smtClean="0"/>
            <a:t>Garantizar el ejercicio de los derechos políticos de la ciudadanía.</a:t>
          </a:r>
          <a:endParaRPr lang="es-ES" sz="1400" dirty="0"/>
        </a:p>
      </dgm:t>
    </dgm:pt>
    <dgm:pt modelId="{C759B681-7EB8-7140-B46C-698C742A0C63}" type="parTrans" cxnId="{79A2154E-24CB-DB44-A001-10B9049A57A0}">
      <dgm:prSet/>
      <dgm:spPr/>
      <dgm:t>
        <a:bodyPr/>
        <a:lstStyle/>
        <a:p>
          <a:endParaRPr lang="es-ES" sz="1400"/>
        </a:p>
      </dgm:t>
    </dgm:pt>
    <dgm:pt modelId="{7B7927E9-CE57-214B-8EC1-AB8D9DF5BA2A}" type="sibTrans" cxnId="{79A2154E-24CB-DB44-A001-10B9049A57A0}">
      <dgm:prSet custT="1"/>
      <dgm:spPr/>
      <dgm:t>
        <a:bodyPr/>
        <a:lstStyle/>
        <a:p>
          <a:endParaRPr lang="es-ES" sz="1400"/>
        </a:p>
      </dgm:t>
    </dgm:pt>
    <dgm:pt modelId="{D52F8E4E-1E1F-2A40-8E02-EE771556E420}">
      <dgm:prSet phldrT="[Texto]" custT="1"/>
      <dgm:spPr/>
      <dgm:t>
        <a:bodyPr/>
        <a:lstStyle/>
        <a:p>
          <a:r>
            <a:rPr lang="es-ES_tradnl" sz="1400" dirty="0" smtClean="0">
              <a:latin typeface="Times"/>
              <a:cs typeface="Times"/>
            </a:rPr>
            <a:t>Cumplimientos de objetivos estratégicos.</a:t>
          </a:r>
          <a:endParaRPr lang="es-ES" sz="1400" dirty="0"/>
        </a:p>
      </dgm:t>
    </dgm:pt>
    <dgm:pt modelId="{E1F7027F-8E93-FA4A-8F10-FDD84A0BD0BE}" type="parTrans" cxnId="{741D0BA0-CDF2-6141-901C-D5439BA6C74F}">
      <dgm:prSet/>
      <dgm:spPr/>
      <dgm:t>
        <a:bodyPr/>
        <a:lstStyle/>
        <a:p>
          <a:endParaRPr lang="es-ES" sz="1400"/>
        </a:p>
      </dgm:t>
    </dgm:pt>
    <dgm:pt modelId="{72B36EE8-BA39-654A-A588-0148C867F4E1}" type="sibTrans" cxnId="{741D0BA0-CDF2-6141-901C-D5439BA6C74F}">
      <dgm:prSet/>
      <dgm:spPr/>
      <dgm:t>
        <a:bodyPr/>
        <a:lstStyle/>
        <a:p>
          <a:endParaRPr lang="es-ES" sz="1400"/>
        </a:p>
      </dgm:t>
    </dgm:pt>
    <dgm:pt modelId="{9CE3ACA2-1CB5-9E4B-8C60-7BEF73D72D96}">
      <dgm:prSet phldrT="[Texto]" custT="1"/>
      <dgm:spPr/>
      <dgm:t>
        <a:bodyPr/>
        <a:lstStyle/>
        <a:p>
          <a:r>
            <a:rPr lang="es-ES" sz="1400" dirty="0" smtClean="0"/>
            <a:t>Fortalecer la democracia en el país.</a:t>
          </a:r>
          <a:endParaRPr lang="es-ES" sz="1400" dirty="0"/>
        </a:p>
      </dgm:t>
    </dgm:pt>
    <dgm:pt modelId="{235446F1-C5B4-CC40-B583-93DFFB7B32B4}" type="parTrans" cxnId="{A831D688-3C69-F74D-AF1F-FEB377B3DDD9}">
      <dgm:prSet/>
      <dgm:spPr/>
      <dgm:t>
        <a:bodyPr/>
        <a:lstStyle/>
        <a:p>
          <a:endParaRPr lang="es-ES" sz="1400"/>
        </a:p>
      </dgm:t>
    </dgm:pt>
    <dgm:pt modelId="{F82D40B3-8F92-1C4D-B0DC-F57BDE11306F}" type="sibTrans" cxnId="{A831D688-3C69-F74D-AF1F-FEB377B3DDD9}">
      <dgm:prSet custT="1"/>
      <dgm:spPr/>
      <dgm:t>
        <a:bodyPr/>
        <a:lstStyle/>
        <a:p>
          <a:endParaRPr lang="es-ES" sz="1400"/>
        </a:p>
      </dgm:t>
    </dgm:pt>
    <dgm:pt modelId="{09583FFF-BC5D-BB43-BDE0-44B86D2B6FED}">
      <dgm:prSet phldrT="[Texto]" custT="1"/>
      <dgm:spPr/>
      <dgm:t>
        <a:bodyPr/>
        <a:lstStyle/>
        <a:p>
          <a:r>
            <a:rPr lang="es-ES" sz="1400" dirty="0" smtClean="0"/>
            <a:t>Asegura una participación equitativa. </a:t>
          </a:r>
          <a:endParaRPr lang="es-ES" sz="1400" dirty="0"/>
        </a:p>
      </dgm:t>
    </dgm:pt>
    <dgm:pt modelId="{4C482B69-91E5-4D4C-BEBD-6C39AF9C6B5D}" type="parTrans" cxnId="{01C9ED4C-C2AB-9D44-A006-B249BC7E84D5}">
      <dgm:prSet/>
      <dgm:spPr/>
      <dgm:t>
        <a:bodyPr/>
        <a:lstStyle/>
        <a:p>
          <a:endParaRPr lang="es-ES" sz="1400"/>
        </a:p>
      </dgm:t>
    </dgm:pt>
    <dgm:pt modelId="{27616489-B41C-E949-8A76-4B7F28825FA9}" type="sibTrans" cxnId="{01C9ED4C-C2AB-9D44-A006-B249BC7E84D5}">
      <dgm:prSet custT="1"/>
      <dgm:spPr/>
      <dgm:t>
        <a:bodyPr/>
        <a:lstStyle/>
        <a:p>
          <a:endParaRPr lang="es-ES" sz="1400"/>
        </a:p>
      </dgm:t>
    </dgm:pt>
    <dgm:pt modelId="{8B4F14C7-1675-2F41-B425-C23311F08DA3}" type="pres">
      <dgm:prSet presAssocID="{E199D419-93E9-6442-B282-EAC3B943F955}" presName="Name0" presStyleCnt="0">
        <dgm:presLayoutVars>
          <dgm:dir/>
          <dgm:resizeHandles val="exact"/>
        </dgm:presLayoutVars>
      </dgm:prSet>
      <dgm:spPr/>
    </dgm:pt>
    <dgm:pt modelId="{FABB63EF-F7E6-F443-9E04-7FC22A377DA0}" type="pres">
      <dgm:prSet presAssocID="{94CB4A92-016A-5446-A4F6-6DA07B2D00C4}" presName="node" presStyleLbl="node1" presStyleIdx="0" presStyleCnt="4">
        <dgm:presLayoutVars>
          <dgm:bulletEnabled val="1"/>
        </dgm:presLayoutVars>
      </dgm:prSet>
      <dgm:spPr/>
      <dgm:t>
        <a:bodyPr/>
        <a:lstStyle/>
        <a:p>
          <a:endParaRPr lang="es-ES"/>
        </a:p>
      </dgm:t>
    </dgm:pt>
    <dgm:pt modelId="{886BC542-F69F-D24B-AC38-2BCCE5BD9F14}" type="pres">
      <dgm:prSet presAssocID="{7B7927E9-CE57-214B-8EC1-AB8D9DF5BA2A}" presName="sibTrans" presStyleLbl="sibTrans2D1" presStyleIdx="0" presStyleCnt="3"/>
      <dgm:spPr/>
      <dgm:t>
        <a:bodyPr/>
        <a:lstStyle/>
        <a:p>
          <a:endParaRPr lang="es-ES"/>
        </a:p>
      </dgm:t>
    </dgm:pt>
    <dgm:pt modelId="{FE612B91-574C-0E43-95DA-09D59EA64AAB}" type="pres">
      <dgm:prSet presAssocID="{7B7927E9-CE57-214B-8EC1-AB8D9DF5BA2A}" presName="connectorText" presStyleLbl="sibTrans2D1" presStyleIdx="0" presStyleCnt="3"/>
      <dgm:spPr/>
      <dgm:t>
        <a:bodyPr/>
        <a:lstStyle/>
        <a:p>
          <a:endParaRPr lang="es-ES"/>
        </a:p>
      </dgm:t>
    </dgm:pt>
    <dgm:pt modelId="{C51F375B-7322-6144-900E-672772B50A54}" type="pres">
      <dgm:prSet presAssocID="{9CE3ACA2-1CB5-9E4B-8C60-7BEF73D72D96}" presName="node" presStyleLbl="node1" presStyleIdx="1" presStyleCnt="4">
        <dgm:presLayoutVars>
          <dgm:bulletEnabled val="1"/>
        </dgm:presLayoutVars>
      </dgm:prSet>
      <dgm:spPr/>
      <dgm:t>
        <a:bodyPr/>
        <a:lstStyle/>
        <a:p>
          <a:endParaRPr lang="es-ES"/>
        </a:p>
      </dgm:t>
    </dgm:pt>
    <dgm:pt modelId="{705B07E4-F676-6F48-834B-B2BCACC5C857}" type="pres">
      <dgm:prSet presAssocID="{F82D40B3-8F92-1C4D-B0DC-F57BDE11306F}" presName="sibTrans" presStyleLbl="sibTrans2D1" presStyleIdx="1" presStyleCnt="3"/>
      <dgm:spPr/>
      <dgm:t>
        <a:bodyPr/>
        <a:lstStyle/>
        <a:p>
          <a:endParaRPr lang="es-ES"/>
        </a:p>
      </dgm:t>
    </dgm:pt>
    <dgm:pt modelId="{EDECD3D0-6DE5-CD43-BC20-152D46659A56}" type="pres">
      <dgm:prSet presAssocID="{F82D40B3-8F92-1C4D-B0DC-F57BDE11306F}" presName="connectorText" presStyleLbl="sibTrans2D1" presStyleIdx="1" presStyleCnt="3"/>
      <dgm:spPr/>
      <dgm:t>
        <a:bodyPr/>
        <a:lstStyle/>
        <a:p>
          <a:endParaRPr lang="es-ES"/>
        </a:p>
      </dgm:t>
    </dgm:pt>
    <dgm:pt modelId="{78AE0C0A-7D57-E44C-A52E-5CFC034DAC13}" type="pres">
      <dgm:prSet presAssocID="{09583FFF-BC5D-BB43-BDE0-44B86D2B6FED}" presName="node" presStyleLbl="node1" presStyleIdx="2" presStyleCnt="4">
        <dgm:presLayoutVars>
          <dgm:bulletEnabled val="1"/>
        </dgm:presLayoutVars>
      </dgm:prSet>
      <dgm:spPr/>
      <dgm:t>
        <a:bodyPr/>
        <a:lstStyle/>
        <a:p>
          <a:endParaRPr lang="es-ES"/>
        </a:p>
      </dgm:t>
    </dgm:pt>
    <dgm:pt modelId="{B4CB31D4-FEF4-F946-BAE3-A7C14FCE613D}" type="pres">
      <dgm:prSet presAssocID="{27616489-B41C-E949-8A76-4B7F28825FA9}" presName="sibTrans" presStyleLbl="sibTrans2D1" presStyleIdx="2" presStyleCnt="3"/>
      <dgm:spPr/>
      <dgm:t>
        <a:bodyPr/>
        <a:lstStyle/>
        <a:p>
          <a:endParaRPr lang="es-ES"/>
        </a:p>
      </dgm:t>
    </dgm:pt>
    <dgm:pt modelId="{84761875-19C0-8F45-A48F-49BA26523515}" type="pres">
      <dgm:prSet presAssocID="{27616489-B41C-E949-8A76-4B7F28825FA9}" presName="connectorText" presStyleLbl="sibTrans2D1" presStyleIdx="2" presStyleCnt="3"/>
      <dgm:spPr/>
      <dgm:t>
        <a:bodyPr/>
        <a:lstStyle/>
        <a:p>
          <a:endParaRPr lang="es-ES"/>
        </a:p>
      </dgm:t>
    </dgm:pt>
    <dgm:pt modelId="{C39D0452-5021-2345-815B-EDAE79635A98}" type="pres">
      <dgm:prSet presAssocID="{D52F8E4E-1E1F-2A40-8E02-EE771556E420}" presName="node" presStyleLbl="node1" presStyleIdx="3" presStyleCnt="4">
        <dgm:presLayoutVars>
          <dgm:bulletEnabled val="1"/>
        </dgm:presLayoutVars>
      </dgm:prSet>
      <dgm:spPr/>
      <dgm:t>
        <a:bodyPr/>
        <a:lstStyle/>
        <a:p>
          <a:endParaRPr lang="es-ES"/>
        </a:p>
      </dgm:t>
    </dgm:pt>
  </dgm:ptLst>
  <dgm:cxnLst>
    <dgm:cxn modelId="{24FBE177-FCF6-984C-A461-8384785FE656}" type="presOf" srcId="{9CE3ACA2-1CB5-9E4B-8C60-7BEF73D72D96}" destId="{C51F375B-7322-6144-900E-672772B50A54}" srcOrd="0" destOrd="0" presId="urn:microsoft.com/office/officeart/2005/8/layout/process1"/>
    <dgm:cxn modelId="{01C9ED4C-C2AB-9D44-A006-B249BC7E84D5}" srcId="{E199D419-93E9-6442-B282-EAC3B943F955}" destId="{09583FFF-BC5D-BB43-BDE0-44B86D2B6FED}" srcOrd="2" destOrd="0" parTransId="{4C482B69-91E5-4D4C-BEBD-6C39AF9C6B5D}" sibTransId="{27616489-B41C-E949-8A76-4B7F28825FA9}"/>
    <dgm:cxn modelId="{C8056EA3-04C6-3A45-8052-7F09D25B6CFF}" type="presOf" srcId="{7B7927E9-CE57-214B-8EC1-AB8D9DF5BA2A}" destId="{FE612B91-574C-0E43-95DA-09D59EA64AAB}" srcOrd="1" destOrd="0" presId="urn:microsoft.com/office/officeart/2005/8/layout/process1"/>
    <dgm:cxn modelId="{F60DFF2F-9DC8-5B49-BB57-5C8D853629A1}" type="presOf" srcId="{94CB4A92-016A-5446-A4F6-6DA07B2D00C4}" destId="{FABB63EF-F7E6-F443-9E04-7FC22A377DA0}" srcOrd="0" destOrd="0" presId="urn:microsoft.com/office/officeart/2005/8/layout/process1"/>
    <dgm:cxn modelId="{A831D688-3C69-F74D-AF1F-FEB377B3DDD9}" srcId="{E199D419-93E9-6442-B282-EAC3B943F955}" destId="{9CE3ACA2-1CB5-9E4B-8C60-7BEF73D72D96}" srcOrd="1" destOrd="0" parTransId="{235446F1-C5B4-CC40-B583-93DFFB7B32B4}" sibTransId="{F82D40B3-8F92-1C4D-B0DC-F57BDE11306F}"/>
    <dgm:cxn modelId="{4F8FA759-B966-0D4E-8B76-35ABCB4E1CA0}" type="presOf" srcId="{F82D40B3-8F92-1C4D-B0DC-F57BDE11306F}" destId="{705B07E4-F676-6F48-834B-B2BCACC5C857}" srcOrd="0" destOrd="0" presId="urn:microsoft.com/office/officeart/2005/8/layout/process1"/>
    <dgm:cxn modelId="{E1CAEF2F-DDB1-DE4A-943D-A938CFB1DAD3}" type="presOf" srcId="{D52F8E4E-1E1F-2A40-8E02-EE771556E420}" destId="{C39D0452-5021-2345-815B-EDAE79635A98}" srcOrd="0" destOrd="0" presId="urn:microsoft.com/office/officeart/2005/8/layout/process1"/>
    <dgm:cxn modelId="{79A2154E-24CB-DB44-A001-10B9049A57A0}" srcId="{E199D419-93E9-6442-B282-EAC3B943F955}" destId="{94CB4A92-016A-5446-A4F6-6DA07B2D00C4}" srcOrd="0" destOrd="0" parTransId="{C759B681-7EB8-7140-B46C-698C742A0C63}" sibTransId="{7B7927E9-CE57-214B-8EC1-AB8D9DF5BA2A}"/>
    <dgm:cxn modelId="{955B403E-7B9B-5D47-97B5-E6016BBC36E4}" type="presOf" srcId="{09583FFF-BC5D-BB43-BDE0-44B86D2B6FED}" destId="{78AE0C0A-7D57-E44C-A52E-5CFC034DAC13}" srcOrd="0" destOrd="0" presId="urn:microsoft.com/office/officeart/2005/8/layout/process1"/>
    <dgm:cxn modelId="{E92BEC81-8D02-8144-82F6-7C46EE0D5815}" type="presOf" srcId="{27616489-B41C-E949-8A76-4B7F28825FA9}" destId="{84761875-19C0-8F45-A48F-49BA26523515}" srcOrd="1" destOrd="0" presId="urn:microsoft.com/office/officeart/2005/8/layout/process1"/>
    <dgm:cxn modelId="{4549C003-7A5E-6F48-9F3E-9709E7EE7CEA}" type="presOf" srcId="{7B7927E9-CE57-214B-8EC1-AB8D9DF5BA2A}" destId="{886BC542-F69F-D24B-AC38-2BCCE5BD9F14}" srcOrd="0" destOrd="0" presId="urn:microsoft.com/office/officeart/2005/8/layout/process1"/>
    <dgm:cxn modelId="{77A70365-56CD-334B-9D40-EAC2B4E93C4C}" type="presOf" srcId="{27616489-B41C-E949-8A76-4B7F28825FA9}" destId="{B4CB31D4-FEF4-F946-BAE3-A7C14FCE613D}" srcOrd="0" destOrd="0" presId="urn:microsoft.com/office/officeart/2005/8/layout/process1"/>
    <dgm:cxn modelId="{DABA6EB4-A14C-D848-96AE-07FE21645CAE}" type="presOf" srcId="{F82D40B3-8F92-1C4D-B0DC-F57BDE11306F}" destId="{EDECD3D0-6DE5-CD43-BC20-152D46659A56}" srcOrd="1" destOrd="0" presId="urn:microsoft.com/office/officeart/2005/8/layout/process1"/>
    <dgm:cxn modelId="{46D6570F-A439-6A47-846D-373B0CEC6A7E}" type="presOf" srcId="{E199D419-93E9-6442-B282-EAC3B943F955}" destId="{8B4F14C7-1675-2F41-B425-C23311F08DA3}" srcOrd="0" destOrd="0" presId="urn:microsoft.com/office/officeart/2005/8/layout/process1"/>
    <dgm:cxn modelId="{741D0BA0-CDF2-6141-901C-D5439BA6C74F}" srcId="{E199D419-93E9-6442-B282-EAC3B943F955}" destId="{D52F8E4E-1E1F-2A40-8E02-EE771556E420}" srcOrd="3" destOrd="0" parTransId="{E1F7027F-8E93-FA4A-8F10-FDD84A0BD0BE}" sibTransId="{72B36EE8-BA39-654A-A588-0148C867F4E1}"/>
    <dgm:cxn modelId="{5D665636-2456-F54B-B39B-834CC77D21A9}" type="presParOf" srcId="{8B4F14C7-1675-2F41-B425-C23311F08DA3}" destId="{FABB63EF-F7E6-F443-9E04-7FC22A377DA0}" srcOrd="0" destOrd="0" presId="urn:microsoft.com/office/officeart/2005/8/layout/process1"/>
    <dgm:cxn modelId="{2905C79E-D69F-8B46-A6EC-A0CABC9A53DD}" type="presParOf" srcId="{8B4F14C7-1675-2F41-B425-C23311F08DA3}" destId="{886BC542-F69F-D24B-AC38-2BCCE5BD9F14}" srcOrd="1" destOrd="0" presId="urn:microsoft.com/office/officeart/2005/8/layout/process1"/>
    <dgm:cxn modelId="{4B614488-ECEF-0442-9F00-00058DE22279}" type="presParOf" srcId="{886BC542-F69F-D24B-AC38-2BCCE5BD9F14}" destId="{FE612B91-574C-0E43-95DA-09D59EA64AAB}" srcOrd="0" destOrd="0" presId="urn:microsoft.com/office/officeart/2005/8/layout/process1"/>
    <dgm:cxn modelId="{6AB90818-F4C7-DC4E-850B-AF16BAA695D8}" type="presParOf" srcId="{8B4F14C7-1675-2F41-B425-C23311F08DA3}" destId="{C51F375B-7322-6144-900E-672772B50A54}" srcOrd="2" destOrd="0" presId="urn:microsoft.com/office/officeart/2005/8/layout/process1"/>
    <dgm:cxn modelId="{0895CAA4-E9C8-D24C-8DF5-6CAD564CAC67}" type="presParOf" srcId="{8B4F14C7-1675-2F41-B425-C23311F08DA3}" destId="{705B07E4-F676-6F48-834B-B2BCACC5C857}" srcOrd="3" destOrd="0" presId="urn:microsoft.com/office/officeart/2005/8/layout/process1"/>
    <dgm:cxn modelId="{215E7737-214F-F04B-B44D-066027F4F662}" type="presParOf" srcId="{705B07E4-F676-6F48-834B-B2BCACC5C857}" destId="{EDECD3D0-6DE5-CD43-BC20-152D46659A56}" srcOrd="0" destOrd="0" presId="urn:microsoft.com/office/officeart/2005/8/layout/process1"/>
    <dgm:cxn modelId="{3902097E-C18E-CB4B-B75D-8DA4B0CEAB5F}" type="presParOf" srcId="{8B4F14C7-1675-2F41-B425-C23311F08DA3}" destId="{78AE0C0A-7D57-E44C-A52E-5CFC034DAC13}" srcOrd="4" destOrd="0" presId="urn:microsoft.com/office/officeart/2005/8/layout/process1"/>
    <dgm:cxn modelId="{03CCE3A5-C934-114B-9E90-49F017267FB5}" type="presParOf" srcId="{8B4F14C7-1675-2F41-B425-C23311F08DA3}" destId="{B4CB31D4-FEF4-F946-BAE3-A7C14FCE613D}" srcOrd="5" destOrd="0" presId="urn:microsoft.com/office/officeart/2005/8/layout/process1"/>
    <dgm:cxn modelId="{CF1CCCAE-98E6-2647-A3E1-4D77ABD254D5}" type="presParOf" srcId="{B4CB31D4-FEF4-F946-BAE3-A7C14FCE613D}" destId="{84761875-19C0-8F45-A48F-49BA26523515}" srcOrd="0" destOrd="0" presId="urn:microsoft.com/office/officeart/2005/8/layout/process1"/>
    <dgm:cxn modelId="{A4DF317F-D7BB-0F49-9A36-D724F9CA6AF8}" type="presParOf" srcId="{8B4F14C7-1675-2F41-B425-C23311F08DA3}" destId="{C39D0452-5021-2345-815B-EDAE79635A98}" srcOrd="6"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17F8CC-4340-D249-9B73-703753F32588}">
      <dsp:nvSpPr>
        <dsp:cNvPr id="0" name=""/>
        <dsp:cNvSpPr/>
      </dsp:nvSpPr>
      <dsp:spPr>
        <a:xfrm rot="5400000">
          <a:off x="3489768" y="-1128847"/>
          <a:ext cx="1311024" cy="390144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EE.UU mediados del siglo XX</a:t>
          </a:r>
          <a:endParaRPr lang="es-ES" sz="1400" kern="1200" dirty="0"/>
        </a:p>
        <a:p>
          <a:pPr marL="114300" lvl="1" indent="-114300" algn="l" defTabSz="622300">
            <a:lnSpc>
              <a:spcPct val="90000"/>
            </a:lnSpc>
            <a:spcBef>
              <a:spcPct val="0"/>
            </a:spcBef>
            <a:spcAft>
              <a:spcPct val="15000"/>
            </a:spcAft>
            <a:buChar char="••"/>
          </a:pPr>
          <a:r>
            <a:rPr lang="es-ES" sz="1400" kern="1200" dirty="0" smtClean="0"/>
            <a:t>1952 Eisenhower.</a:t>
          </a:r>
          <a:endParaRPr lang="es-ES" sz="1400" kern="1200" dirty="0"/>
        </a:p>
        <a:p>
          <a:pPr marL="114300" lvl="1" indent="-114300" algn="l" defTabSz="622300">
            <a:lnSpc>
              <a:spcPct val="90000"/>
            </a:lnSpc>
            <a:spcBef>
              <a:spcPct val="0"/>
            </a:spcBef>
            <a:spcAft>
              <a:spcPct val="15000"/>
            </a:spcAft>
            <a:buChar char="••"/>
          </a:pPr>
          <a:r>
            <a:rPr lang="es-ES" sz="1400" kern="1200" dirty="0" smtClean="0"/>
            <a:t>Expansión de medios.</a:t>
          </a:r>
          <a:endParaRPr lang="es-ES" sz="1400" kern="1200" dirty="0"/>
        </a:p>
        <a:p>
          <a:pPr marL="114300" lvl="1" indent="-114300" algn="l" defTabSz="622300">
            <a:lnSpc>
              <a:spcPct val="90000"/>
            </a:lnSpc>
            <a:spcBef>
              <a:spcPct val="0"/>
            </a:spcBef>
            <a:spcAft>
              <a:spcPct val="15000"/>
            </a:spcAft>
            <a:buChar char="••"/>
          </a:pPr>
          <a:r>
            <a:rPr lang="es-ES" sz="1400" kern="1200" dirty="0" smtClean="0"/>
            <a:t>Debates televisivos .</a:t>
          </a:r>
          <a:endParaRPr lang="es-ES" sz="1400" kern="1200" dirty="0"/>
        </a:p>
      </dsp:txBody>
      <dsp:txXfrm rot="5400000">
        <a:off x="3489768" y="-1128847"/>
        <a:ext cx="1311024" cy="3901440"/>
      </dsp:txXfrm>
    </dsp:sp>
    <dsp:sp modelId="{997EF7E4-9742-8242-9C6F-FEC6A7691253}">
      <dsp:nvSpPr>
        <dsp:cNvPr id="0" name=""/>
        <dsp:cNvSpPr/>
      </dsp:nvSpPr>
      <dsp:spPr>
        <a:xfrm>
          <a:off x="0" y="2482"/>
          <a:ext cx="2194560" cy="1638780"/>
        </a:xfrm>
        <a:prstGeom prst="round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S" sz="2500" kern="1200" dirty="0" smtClean="0"/>
            <a:t>¿Dónde Nace?</a:t>
          </a:r>
          <a:endParaRPr lang="es-ES" sz="2500" kern="1200" dirty="0"/>
        </a:p>
      </dsp:txBody>
      <dsp:txXfrm>
        <a:off x="0" y="2482"/>
        <a:ext cx="2194560" cy="1638780"/>
      </dsp:txXfrm>
    </dsp:sp>
    <dsp:sp modelId="{ECBADA20-B15F-8745-AB81-47D4E12E86FA}">
      <dsp:nvSpPr>
        <dsp:cNvPr id="0" name=""/>
        <dsp:cNvSpPr/>
      </dsp:nvSpPr>
      <dsp:spPr>
        <a:xfrm rot="5400000">
          <a:off x="3489768" y="591871"/>
          <a:ext cx="1311024" cy="390144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Orientada al futuro.</a:t>
          </a:r>
          <a:endParaRPr lang="es-ES" sz="1400" kern="1200" dirty="0"/>
        </a:p>
        <a:p>
          <a:pPr marL="114300" lvl="1" indent="-114300" algn="l" defTabSz="622300">
            <a:lnSpc>
              <a:spcPct val="90000"/>
            </a:lnSpc>
            <a:spcBef>
              <a:spcPct val="0"/>
            </a:spcBef>
            <a:spcAft>
              <a:spcPct val="15000"/>
            </a:spcAft>
            <a:buChar char="••"/>
          </a:pPr>
          <a:r>
            <a:rPr lang="es-ES" sz="1400" kern="1200" dirty="0" smtClean="0"/>
            <a:t>Realidad - Comunicación </a:t>
          </a:r>
          <a:endParaRPr lang="es-ES" sz="1400" kern="1200" dirty="0"/>
        </a:p>
        <a:p>
          <a:pPr marL="114300" lvl="1" indent="-114300" algn="l" defTabSz="622300">
            <a:lnSpc>
              <a:spcPct val="90000"/>
            </a:lnSpc>
            <a:spcBef>
              <a:spcPct val="0"/>
            </a:spcBef>
            <a:spcAft>
              <a:spcPct val="15000"/>
            </a:spcAft>
            <a:buChar char="••"/>
          </a:pPr>
          <a:r>
            <a:rPr lang="es-ES" sz="1400" kern="1200" dirty="0" smtClean="0"/>
            <a:t>Vinculo asociado al capitalismo globalizado</a:t>
          </a:r>
          <a:endParaRPr lang="es-ES" sz="1400" kern="1200" dirty="0"/>
        </a:p>
        <a:p>
          <a:pPr marL="114300" lvl="1" indent="-114300" algn="l" defTabSz="622300">
            <a:lnSpc>
              <a:spcPct val="90000"/>
            </a:lnSpc>
            <a:spcBef>
              <a:spcPct val="0"/>
            </a:spcBef>
            <a:spcAft>
              <a:spcPct val="15000"/>
            </a:spcAft>
            <a:buChar char="••"/>
          </a:pPr>
          <a:r>
            <a:rPr lang="es-ES" sz="1400" kern="1200" dirty="0" smtClean="0"/>
            <a:t>Técnicas y juegos de lenguaje (storytelling)  </a:t>
          </a:r>
          <a:endParaRPr lang="es-ES" sz="1400" kern="1200" dirty="0"/>
        </a:p>
      </dsp:txBody>
      <dsp:txXfrm rot="5400000">
        <a:off x="3489768" y="591871"/>
        <a:ext cx="1311024" cy="3901440"/>
      </dsp:txXfrm>
    </dsp:sp>
    <dsp:sp modelId="{2C95EA63-FC20-B54C-9064-7A3FC4E2589D}">
      <dsp:nvSpPr>
        <dsp:cNvPr id="0" name=""/>
        <dsp:cNvSpPr/>
      </dsp:nvSpPr>
      <dsp:spPr>
        <a:xfrm>
          <a:off x="0" y="1723202"/>
          <a:ext cx="2194560" cy="1638780"/>
        </a:xfrm>
        <a:prstGeom prst="round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S" sz="2500" kern="1200" dirty="0" smtClean="0"/>
            <a:t>Sociedad Mediatizada</a:t>
          </a:r>
          <a:endParaRPr lang="es-ES" sz="2500" kern="1200" dirty="0"/>
        </a:p>
      </dsp:txBody>
      <dsp:txXfrm>
        <a:off x="0" y="1723202"/>
        <a:ext cx="2194560" cy="1638780"/>
      </dsp:txXfrm>
    </dsp:sp>
    <dsp:sp modelId="{DD66DC6B-AF0E-DD4E-8CAD-227E9049D7E8}">
      <dsp:nvSpPr>
        <dsp:cNvPr id="0" name=""/>
        <dsp:cNvSpPr/>
      </dsp:nvSpPr>
      <dsp:spPr>
        <a:xfrm rot="5400000">
          <a:off x="3489768" y="2312591"/>
          <a:ext cx="1311024" cy="390144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Entorno</a:t>
          </a:r>
          <a:endParaRPr lang="es-ES" sz="1400" kern="1200" dirty="0"/>
        </a:p>
        <a:p>
          <a:pPr marL="114300" lvl="1" indent="-114300" algn="l" defTabSz="622300">
            <a:lnSpc>
              <a:spcPct val="90000"/>
            </a:lnSpc>
            <a:spcBef>
              <a:spcPct val="0"/>
            </a:spcBef>
            <a:spcAft>
              <a:spcPct val="15000"/>
            </a:spcAft>
            <a:buChar char="••"/>
          </a:pPr>
          <a:r>
            <a:rPr lang="es-ES" sz="1400" kern="1200" dirty="0" smtClean="0"/>
            <a:t>Propósitos comunicacionales y estratégicos </a:t>
          </a:r>
          <a:endParaRPr lang="es-ES" sz="1400" kern="1200" dirty="0"/>
        </a:p>
        <a:p>
          <a:pPr marL="114300" lvl="1" indent="-114300" algn="l" defTabSz="622300">
            <a:lnSpc>
              <a:spcPct val="90000"/>
            </a:lnSpc>
            <a:spcBef>
              <a:spcPct val="0"/>
            </a:spcBef>
            <a:spcAft>
              <a:spcPct val="15000"/>
            </a:spcAft>
            <a:buChar char="••"/>
          </a:pPr>
          <a:r>
            <a:rPr lang="es-ES" sz="1400" kern="1200" dirty="0" smtClean="0"/>
            <a:t>Cambio de comportamiento</a:t>
          </a:r>
          <a:endParaRPr lang="es-ES" sz="1400" kern="1200" dirty="0"/>
        </a:p>
        <a:p>
          <a:pPr marL="114300" lvl="1" indent="-114300" algn="l" defTabSz="622300">
            <a:lnSpc>
              <a:spcPct val="90000"/>
            </a:lnSpc>
            <a:spcBef>
              <a:spcPct val="0"/>
            </a:spcBef>
            <a:spcAft>
              <a:spcPct val="15000"/>
            </a:spcAft>
            <a:buChar char="••"/>
          </a:pPr>
          <a:endParaRPr lang="es-ES" sz="1400" kern="1200" dirty="0"/>
        </a:p>
      </dsp:txBody>
      <dsp:txXfrm rot="5400000">
        <a:off x="3489768" y="2312591"/>
        <a:ext cx="1311024" cy="3901440"/>
      </dsp:txXfrm>
    </dsp:sp>
    <dsp:sp modelId="{5CCD7DEB-F862-D848-A6ED-54A5C19A4918}">
      <dsp:nvSpPr>
        <dsp:cNvPr id="0" name=""/>
        <dsp:cNvSpPr/>
      </dsp:nvSpPr>
      <dsp:spPr>
        <a:xfrm>
          <a:off x="0" y="3443921"/>
          <a:ext cx="2194560" cy="1638780"/>
        </a:xfrm>
        <a:prstGeom prst="round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S" sz="2500" kern="1200" dirty="0" smtClean="0"/>
            <a:t>Psicología social</a:t>
          </a:r>
          <a:endParaRPr lang="es-ES" sz="2500" kern="1200" dirty="0"/>
        </a:p>
      </dsp:txBody>
      <dsp:txXfrm>
        <a:off x="0" y="3443921"/>
        <a:ext cx="2194560" cy="16387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0420D6-96A9-9547-995D-75C758ED5A7C}">
      <dsp:nvSpPr>
        <dsp:cNvPr id="0" name=""/>
        <dsp:cNvSpPr/>
      </dsp:nvSpPr>
      <dsp:spPr>
        <a:xfrm>
          <a:off x="1700960" y="1435545"/>
          <a:ext cx="2078951" cy="2078951"/>
        </a:xfrm>
        <a:prstGeom prst="gear9">
          <a:avLst/>
        </a:prstGeom>
        <a:gradFill rotWithShape="0">
          <a:gsLst>
            <a:gs pos="0">
              <a:schemeClr val="accent1">
                <a:alpha val="90000"/>
                <a:hueOff val="0"/>
                <a:satOff val="0"/>
                <a:lumOff val="0"/>
                <a:alphaOff val="0"/>
                <a:shade val="63000"/>
                <a:satMod val="165000"/>
              </a:schemeClr>
            </a:gs>
            <a:gs pos="30000">
              <a:schemeClr val="accent1">
                <a:alpha val="90000"/>
                <a:hueOff val="0"/>
                <a:satOff val="0"/>
                <a:lumOff val="0"/>
                <a:alphaOff val="0"/>
                <a:shade val="58000"/>
                <a:satMod val="165000"/>
              </a:schemeClr>
            </a:gs>
            <a:gs pos="75000">
              <a:schemeClr val="accent1">
                <a:alpha val="90000"/>
                <a:hueOff val="0"/>
                <a:satOff val="0"/>
                <a:lumOff val="0"/>
                <a:alphaOff val="0"/>
                <a:shade val="30000"/>
                <a:satMod val="175000"/>
              </a:schemeClr>
            </a:gs>
            <a:gs pos="100000">
              <a:schemeClr val="accent1">
                <a:alpha val="90000"/>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_tradnl" sz="1500" kern="1200" dirty="0" smtClean="0"/>
            <a:t>La sociedad del marketing</a:t>
          </a:r>
          <a:endParaRPr lang="es-ES" sz="1500" kern="1200" dirty="0"/>
        </a:p>
      </dsp:txBody>
      <dsp:txXfrm>
        <a:off x="1700960" y="1435545"/>
        <a:ext cx="2078951" cy="2078951"/>
      </dsp:txXfrm>
    </dsp:sp>
    <dsp:sp modelId="{1FE7C9A5-D5F8-9A41-8463-981E43B8A02A}">
      <dsp:nvSpPr>
        <dsp:cNvPr id="0" name=""/>
        <dsp:cNvSpPr/>
      </dsp:nvSpPr>
      <dsp:spPr>
        <a:xfrm>
          <a:off x="491388" y="944156"/>
          <a:ext cx="1511964" cy="1511964"/>
        </a:xfrm>
        <a:prstGeom prst="gear6">
          <a:avLst/>
        </a:prstGeom>
        <a:gradFill rotWithShape="0">
          <a:gsLst>
            <a:gs pos="0">
              <a:schemeClr val="accent1">
                <a:alpha val="90000"/>
                <a:hueOff val="0"/>
                <a:satOff val="0"/>
                <a:lumOff val="0"/>
                <a:alphaOff val="-40000"/>
                <a:shade val="63000"/>
                <a:satMod val="165000"/>
              </a:schemeClr>
            </a:gs>
            <a:gs pos="30000">
              <a:schemeClr val="accent1">
                <a:alpha val="90000"/>
                <a:hueOff val="0"/>
                <a:satOff val="0"/>
                <a:lumOff val="0"/>
                <a:alphaOff val="-40000"/>
                <a:shade val="58000"/>
                <a:satMod val="165000"/>
              </a:schemeClr>
            </a:gs>
            <a:gs pos="75000">
              <a:schemeClr val="accent1">
                <a:alpha val="90000"/>
                <a:hueOff val="0"/>
                <a:satOff val="0"/>
                <a:lumOff val="0"/>
                <a:alphaOff val="-40000"/>
                <a:shade val="30000"/>
                <a:satMod val="175000"/>
              </a:schemeClr>
            </a:gs>
            <a:gs pos="100000">
              <a:schemeClr val="accent1">
                <a:alpha val="90000"/>
                <a:hueOff val="0"/>
                <a:satOff val="0"/>
                <a:lumOff val="0"/>
                <a:alphaOff val="-4000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_tradnl" sz="1600" kern="1200" dirty="0" smtClean="0"/>
            <a:t>Javier del Rey Morató</a:t>
          </a:r>
          <a:endParaRPr lang="es-ES" sz="1600" kern="1200" dirty="0"/>
        </a:p>
      </dsp:txBody>
      <dsp:txXfrm>
        <a:off x="491388" y="944156"/>
        <a:ext cx="1511964" cy="1511964"/>
      </dsp:txXfrm>
    </dsp:sp>
    <dsp:sp modelId="{6A6E4E2E-E399-CD4B-A761-695894C33DC1}">
      <dsp:nvSpPr>
        <dsp:cNvPr id="0" name=""/>
        <dsp:cNvSpPr/>
      </dsp:nvSpPr>
      <dsp:spPr>
        <a:xfrm>
          <a:off x="1785775" y="1087490"/>
          <a:ext cx="2557110" cy="2557110"/>
        </a:xfrm>
        <a:prstGeom prst="circularArrow">
          <a:avLst>
            <a:gd name="adj1" fmla="val 4878"/>
            <a:gd name="adj2" fmla="val 312630"/>
            <a:gd name="adj3" fmla="val 3110130"/>
            <a:gd name="adj4" fmla="val 15266169"/>
            <a:gd name="adj5" fmla="val 5691"/>
          </a:avLst>
        </a:prstGeom>
        <a:gradFill rotWithShape="0">
          <a:gsLst>
            <a:gs pos="0">
              <a:schemeClr val="accent1">
                <a:shade val="90000"/>
                <a:hueOff val="0"/>
                <a:satOff val="0"/>
                <a:lumOff val="0"/>
                <a:alphaOff val="0"/>
                <a:shade val="63000"/>
                <a:satMod val="165000"/>
              </a:schemeClr>
            </a:gs>
            <a:gs pos="30000">
              <a:schemeClr val="accent1">
                <a:shade val="90000"/>
                <a:hueOff val="0"/>
                <a:satOff val="0"/>
                <a:lumOff val="0"/>
                <a:alphaOff val="0"/>
                <a:shade val="58000"/>
                <a:satMod val="165000"/>
              </a:schemeClr>
            </a:gs>
            <a:gs pos="75000">
              <a:schemeClr val="accent1">
                <a:shade val="90000"/>
                <a:hueOff val="0"/>
                <a:satOff val="0"/>
                <a:lumOff val="0"/>
                <a:alphaOff val="0"/>
                <a:shade val="30000"/>
                <a:satMod val="175000"/>
              </a:schemeClr>
            </a:gs>
            <a:gs pos="100000">
              <a:schemeClr val="accent1">
                <a:shade val="90000"/>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sp>
    <dsp:sp modelId="{A225F18F-4ED4-0940-A3CF-FC9ED4CA029A}">
      <dsp:nvSpPr>
        <dsp:cNvPr id="0" name=""/>
        <dsp:cNvSpPr/>
      </dsp:nvSpPr>
      <dsp:spPr>
        <a:xfrm>
          <a:off x="223622" y="611394"/>
          <a:ext cx="1933424" cy="1933424"/>
        </a:xfrm>
        <a:prstGeom prst="leftCircularArrow">
          <a:avLst>
            <a:gd name="adj1" fmla="val 6452"/>
            <a:gd name="adj2" fmla="val 429999"/>
            <a:gd name="adj3" fmla="val 10489124"/>
            <a:gd name="adj4" fmla="val 14837806"/>
            <a:gd name="adj5" fmla="val 7527"/>
          </a:avLst>
        </a:prstGeom>
        <a:gradFill rotWithShape="0">
          <a:gsLst>
            <a:gs pos="0">
              <a:schemeClr val="accent1">
                <a:shade val="90000"/>
                <a:hueOff val="589445"/>
                <a:satOff val="-37780"/>
                <a:lumOff val="41979"/>
                <a:alphaOff val="0"/>
                <a:shade val="63000"/>
                <a:satMod val="165000"/>
              </a:schemeClr>
            </a:gs>
            <a:gs pos="30000">
              <a:schemeClr val="accent1">
                <a:shade val="90000"/>
                <a:hueOff val="589445"/>
                <a:satOff val="-37780"/>
                <a:lumOff val="41979"/>
                <a:alphaOff val="0"/>
                <a:shade val="58000"/>
                <a:satMod val="165000"/>
              </a:schemeClr>
            </a:gs>
            <a:gs pos="75000">
              <a:schemeClr val="accent1">
                <a:shade val="90000"/>
                <a:hueOff val="589445"/>
                <a:satOff val="-37780"/>
                <a:lumOff val="41979"/>
                <a:alphaOff val="0"/>
                <a:shade val="30000"/>
                <a:satMod val="175000"/>
              </a:schemeClr>
            </a:gs>
            <a:gs pos="100000">
              <a:schemeClr val="accent1">
                <a:shade val="90000"/>
                <a:hueOff val="589445"/>
                <a:satOff val="-37780"/>
                <a:lumOff val="41979"/>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996588-F535-7942-9AB7-B0B7F7B309E2}">
      <dsp:nvSpPr>
        <dsp:cNvPr id="0" name=""/>
        <dsp:cNvSpPr/>
      </dsp:nvSpPr>
      <dsp:spPr>
        <a:xfrm>
          <a:off x="786769" y="1696"/>
          <a:ext cx="2890956" cy="796642"/>
        </a:xfrm>
        <a:prstGeom prst="roundRect">
          <a:avLst>
            <a:gd name="adj" fmla="val 1000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Relaciona fenómenos políticos y sociales que se entrelazan a las estrategias de marketing politico </a:t>
          </a:r>
          <a:endParaRPr lang="es-ES" sz="1200" kern="1200" dirty="0"/>
        </a:p>
      </dsp:txBody>
      <dsp:txXfrm>
        <a:off x="786769" y="1696"/>
        <a:ext cx="2890956" cy="796642"/>
      </dsp:txXfrm>
    </dsp:sp>
    <dsp:sp modelId="{2FD570BB-2E6F-DF49-80DB-586D8A9D88F5}">
      <dsp:nvSpPr>
        <dsp:cNvPr id="0" name=""/>
        <dsp:cNvSpPr/>
      </dsp:nvSpPr>
      <dsp:spPr>
        <a:xfrm rot="5400000">
          <a:off x="2191884" y="838702"/>
          <a:ext cx="80726" cy="80726"/>
        </a:xfrm>
        <a:prstGeom prst="rightArrow">
          <a:avLst>
            <a:gd name="adj1" fmla="val 66700"/>
            <a:gd name="adj2" fmla="val 50000"/>
          </a:avLst>
        </a:prstGeom>
        <a:gradFill rotWithShape="0">
          <a:gsLst>
            <a:gs pos="0">
              <a:schemeClr val="accent1">
                <a:tint val="60000"/>
                <a:hueOff val="0"/>
                <a:satOff val="0"/>
                <a:lumOff val="0"/>
                <a:alphaOff val="0"/>
                <a:shade val="63000"/>
                <a:satMod val="165000"/>
              </a:schemeClr>
            </a:gs>
            <a:gs pos="30000">
              <a:schemeClr val="accent1">
                <a:tint val="60000"/>
                <a:hueOff val="0"/>
                <a:satOff val="0"/>
                <a:lumOff val="0"/>
                <a:alphaOff val="0"/>
                <a:shade val="58000"/>
                <a:satMod val="165000"/>
              </a:schemeClr>
            </a:gs>
            <a:gs pos="75000">
              <a:schemeClr val="accent1">
                <a:tint val="60000"/>
                <a:hueOff val="0"/>
                <a:satOff val="0"/>
                <a:lumOff val="0"/>
                <a:alphaOff val="0"/>
                <a:shade val="30000"/>
                <a:satMod val="175000"/>
              </a:schemeClr>
            </a:gs>
            <a:gs pos="100000">
              <a:schemeClr val="accent1">
                <a:tint val="60000"/>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sp>
    <dsp:sp modelId="{04966EA9-32AC-B94E-B77D-211A191AF72B}">
      <dsp:nvSpPr>
        <dsp:cNvPr id="0" name=""/>
        <dsp:cNvSpPr/>
      </dsp:nvSpPr>
      <dsp:spPr>
        <a:xfrm>
          <a:off x="786769" y="959791"/>
          <a:ext cx="2890956" cy="46129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Articulación coherente </a:t>
          </a:r>
          <a:endParaRPr lang="es-ES" sz="1200" kern="1200" dirty="0"/>
        </a:p>
      </dsp:txBody>
      <dsp:txXfrm>
        <a:off x="786769" y="959791"/>
        <a:ext cx="2890956" cy="461292"/>
      </dsp:txXfrm>
    </dsp:sp>
    <dsp:sp modelId="{E26B4043-D2C6-0544-B794-AAF14EF7BAF9}">
      <dsp:nvSpPr>
        <dsp:cNvPr id="0" name=""/>
        <dsp:cNvSpPr/>
      </dsp:nvSpPr>
      <dsp:spPr>
        <a:xfrm rot="5400000">
          <a:off x="2191884" y="1461446"/>
          <a:ext cx="80726" cy="80726"/>
        </a:xfrm>
        <a:prstGeom prst="rightArrow">
          <a:avLst>
            <a:gd name="adj1" fmla="val 66700"/>
            <a:gd name="adj2" fmla="val 50000"/>
          </a:avLst>
        </a:prstGeom>
        <a:gradFill rotWithShape="0">
          <a:gsLst>
            <a:gs pos="0">
              <a:schemeClr val="accent1">
                <a:tint val="60000"/>
                <a:hueOff val="0"/>
                <a:satOff val="0"/>
                <a:lumOff val="0"/>
                <a:alphaOff val="0"/>
                <a:shade val="63000"/>
                <a:satMod val="165000"/>
              </a:schemeClr>
            </a:gs>
            <a:gs pos="30000">
              <a:schemeClr val="accent1">
                <a:tint val="60000"/>
                <a:hueOff val="0"/>
                <a:satOff val="0"/>
                <a:lumOff val="0"/>
                <a:alphaOff val="0"/>
                <a:shade val="58000"/>
                <a:satMod val="165000"/>
              </a:schemeClr>
            </a:gs>
            <a:gs pos="75000">
              <a:schemeClr val="accent1">
                <a:tint val="60000"/>
                <a:hueOff val="0"/>
                <a:satOff val="0"/>
                <a:lumOff val="0"/>
                <a:alphaOff val="0"/>
                <a:shade val="30000"/>
                <a:satMod val="175000"/>
              </a:schemeClr>
            </a:gs>
            <a:gs pos="100000">
              <a:schemeClr val="accent1">
                <a:tint val="60000"/>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sp>
    <dsp:sp modelId="{CDDB06A3-6FED-C14C-8412-2549205ADBF9}">
      <dsp:nvSpPr>
        <dsp:cNvPr id="0" name=""/>
        <dsp:cNvSpPr/>
      </dsp:nvSpPr>
      <dsp:spPr>
        <a:xfrm>
          <a:off x="786769" y="1582536"/>
          <a:ext cx="2890956" cy="46129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Sociedad – Comunicación , argumentos, argumentadores.</a:t>
          </a:r>
          <a:endParaRPr lang="es-ES" sz="1200" kern="1200" dirty="0"/>
        </a:p>
      </dsp:txBody>
      <dsp:txXfrm>
        <a:off x="786769" y="1582536"/>
        <a:ext cx="2890956" cy="461292"/>
      </dsp:txXfrm>
    </dsp:sp>
    <dsp:sp modelId="{7E6E9D5E-5674-954D-85F4-5D399A5DDCD0}">
      <dsp:nvSpPr>
        <dsp:cNvPr id="0" name=""/>
        <dsp:cNvSpPr/>
      </dsp:nvSpPr>
      <dsp:spPr>
        <a:xfrm rot="5400000">
          <a:off x="2191884" y="2084191"/>
          <a:ext cx="80726" cy="80726"/>
        </a:xfrm>
        <a:prstGeom prst="rightArrow">
          <a:avLst>
            <a:gd name="adj1" fmla="val 66700"/>
            <a:gd name="adj2" fmla="val 50000"/>
          </a:avLst>
        </a:prstGeom>
        <a:gradFill rotWithShape="0">
          <a:gsLst>
            <a:gs pos="0">
              <a:schemeClr val="accent1">
                <a:tint val="60000"/>
                <a:hueOff val="0"/>
                <a:satOff val="0"/>
                <a:lumOff val="0"/>
                <a:alphaOff val="0"/>
                <a:shade val="63000"/>
                <a:satMod val="165000"/>
              </a:schemeClr>
            </a:gs>
            <a:gs pos="30000">
              <a:schemeClr val="accent1">
                <a:tint val="60000"/>
                <a:hueOff val="0"/>
                <a:satOff val="0"/>
                <a:lumOff val="0"/>
                <a:alphaOff val="0"/>
                <a:shade val="58000"/>
                <a:satMod val="165000"/>
              </a:schemeClr>
            </a:gs>
            <a:gs pos="75000">
              <a:schemeClr val="accent1">
                <a:tint val="60000"/>
                <a:hueOff val="0"/>
                <a:satOff val="0"/>
                <a:lumOff val="0"/>
                <a:alphaOff val="0"/>
                <a:shade val="30000"/>
                <a:satMod val="175000"/>
              </a:schemeClr>
            </a:gs>
            <a:gs pos="100000">
              <a:schemeClr val="accent1">
                <a:tint val="60000"/>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sp>
    <dsp:sp modelId="{88D95663-7129-D64B-91D5-59E196AF961A}">
      <dsp:nvSpPr>
        <dsp:cNvPr id="0" name=""/>
        <dsp:cNvSpPr/>
      </dsp:nvSpPr>
      <dsp:spPr>
        <a:xfrm>
          <a:off x="786769" y="2205280"/>
          <a:ext cx="2890956" cy="46129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El buen marketing</a:t>
          </a:r>
          <a:endParaRPr lang="es-ES" sz="1200" kern="1200" dirty="0"/>
        </a:p>
      </dsp:txBody>
      <dsp:txXfrm>
        <a:off x="786769" y="2205280"/>
        <a:ext cx="2890956" cy="461292"/>
      </dsp:txXfrm>
    </dsp:sp>
    <dsp:sp modelId="{FC985B32-5943-5540-BCC6-A96E2BF339B1}">
      <dsp:nvSpPr>
        <dsp:cNvPr id="0" name=""/>
        <dsp:cNvSpPr/>
      </dsp:nvSpPr>
      <dsp:spPr>
        <a:xfrm rot="5400000">
          <a:off x="2191884" y="2706936"/>
          <a:ext cx="80726" cy="80726"/>
        </a:xfrm>
        <a:prstGeom prst="rightArrow">
          <a:avLst>
            <a:gd name="adj1" fmla="val 66700"/>
            <a:gd name="adj2" fmla="val 50000"/>
          </a:avLst>
        </a:prstGeom>
        <a:gradFill rotWithShape="0">
          <a:gsLst>
            <a:gs pos="0">
              <a:schemeClr val="accent1">
                <a:tint val="60000"/>
                <a:hueOff val="0"/>
                <a:satOff val="0"/>
                <a:lumOff val="0"/>
                <a:alphaOff val="0"/>
                <a:shade val="63000"/>
                <a:satMod val="165000"/>
              </a:schemeClr>
            </a:gs>
            <a:gs pos="30000">
              <a:schemeClr val="accent1">
                <a:tint val="60000"/>
                <a:hueOff val="0"/>
                <a:satOff val="0"/>
                <a:lumOff val="0"/>
                <a:alphaOff val="0"/>
                <a:shade val="58000"/>
                <a:satMod val="165000"/>
              </a:schemeClr>
            </a:gs>
            <a:gs pos="75000">
              <a:schemeClr val="accent1">
                <a:tint val="60000"/>
                <a:hueOff val="0"/>
                <a:satOff val="0"/>
                <a:lumOff val="0"/>
                <a:alphaOff val="0"/>
                <a:shade val="30000"/>
                <a:satMod val="175000"/>
              </a:schemeClr>
            </a:gs>
            <a:gs pos="100000">
              <a:schemeClr val="accent1">
                <a:tint val="60000"/>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sp>
    <dsp:sp modelId="{47C63DB5-7373-5240-B4B8-9510F25A778E}">
      <dsp:nvSpPr>
        <dsp:cNvPr id="0" name=""/>
        <dsp:cNvSpPr/>
      </dsp:nvSpPr>
      <dsp:spPr>
        <a:xfrm>
          <a:off x="786769" y="2828025"/>
          <a:ext cx="2890956" cy="46129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Estrategia durante toda la temporada electoral – Confianza, Credibilidad</a:t>
          </a:r>
          <a:endParaRPr lang="es-ES" sz="1200" kern="1200" dirty="0"/>
        </a:p>
      </dsp:txBody>
      <dsp:txXfrm>
        <a:off x="786769" y="2828025"/>
        <a:ext cx="2890956" cy="461292"/>
      </dsp:txXfrm>
    </dsp:sp>
    <dsp:sp modelId="{17BD2DD1-083B-594F-803F-856EA3A0927B}">
      <dsp:nvSpPr>
        <dsp:cNvPr id="0" name=""/>
        <dsp:cNvSpPr/>
      </dsp:nvSpPr>
      <dsp:spPr>
        <a:xfrm rot="5400000">
          <a:off x="2191884" y="3329681"/>
          <a:ext cx="80726" cy="80726"/>
        </a:xfrm>
        <a:prstGeom prst="rightArrow">
          <a:avLst>
            <a:gd name="adj1" fmla="val 66700"/>
            <a:gd name="adj2" fmla="val 50000"/>
          </a:avLst>
        </a:prstGeom>
        <a:gradFill rotWithShape="0">
          <a:gsLst>
            <a:gs pos="0">
              <a:schemeClr val="accent1">
                <a:tint val="60000"/>
                <a:hueOff val="0"/>
                <a:satOff val="0"/>
                <a:lumOff val="0"/>
                <a:alphaOff val="0"/>
                <a:shade val="63000"/>
                <a:satMod val="165000"/>
              </a:schemeClr>
            </a:gs>
            <a:gs pos="30000">
              <a:schemeClr val="accent1">
                <a:tint val="60000"/>
                <a:hueOff val="0"/>
                <a:satOff val="0"/>
                <a:lumOff val="0"/>
                <a:alphaOff val="0"/>
                <a:shade val="58000"/>
                <a:satMod val="165000"/>
              </a:schemeClr>
            </a:gs>
            <a:gs pos="75000">
              <a:schemeClr val="accent1">
                <a:tint val="60000"/>
                <a:hueOff val="0"/>
                <a:satOff val="0"/>
                <a:lumOff val="0"/>
                <a:alphaOff val="0"/>
                <a:shade val="30000"/>
                <a:satMod val="175000"/>
              </a:schemeClr>
            </a:gs>
            <a:gs pos="100000">
              <a:schemeClr val="accent1">
                <a:tint val="60000"/>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sp>
    <dsp:sp modelId="{5ACC7827-8633-324B-8FF7-5AEA80B9E3B3}">
      <dsp:nvSpPr>
        <dsp:cNvPr id="0" name=""/>
        <dsp:cNvSpPr/>
      </dsp:nvSpPr>
      <dsp:spPr>
        <a:xfrm>
          <a:off x="786769" y="3450770"/>
          <a:ext cx="2890956" cy="46129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Proceso a largo plazo</a:t>
          </a:r>
          <a:endParaRPr lang="es-ES" sz="1200" kern="1200" dirty="0"/>
        </a:p>
      </dsp:txBody>
      <dsp:txXfrm>
        <a:off x="786769" y="3450770"/>
        <a:ext cx="2890956" cy="461292"/>
      </dsp:txXfrm>
    </dsp:sp>
    <dsp:sp modelId="{103FE245-8EAD-924B-ACA0-20291A05890D}">
      <dsp:nvSpPr>
        <dsp:cNvPr id="0" name=""/>
        <dsp:cNvSpPr/>
      </dsp:nvSpPr>
      <dsp:spPr>
        <a:xfrm rot="5400000">
          <a:off x="2191884" y="3952426"/>
          <a:ext cx="80726" cy="80726"/>
        </a:xfrm>
        <a:prstGeom prst="rightArrow">
          <a:avLst>
            <a:gd name="adj1" fmla="val 66700"/>
            <a:gd name="adj2" fmla="val 50000"/>
          </a:avLst>
        </a:prstGeom>
        <a:gradFill rotWithShape="0">
          <a:gsLst>
            <a:gs pos="0">
              <a:schemeClr val="accent1">
                <a:tint val="60000"/>
                <a:hueOff val="0"/>
                <a:satOff val="0"/>
                <a:lumOff val="0"/>
                <a:alphaOff val="0"/>
                <a:shade val="63000"/>
                <a:satMod val="165000"/>
              </a:schemeClr>
            </a:gs>
            <a:gs pos="30000">
              <a:schemeClr val="accent1">
                <a:tint val="60000"/>
                <a:hueOff val="0"/>
                <a:satOff val="0"/>
                <a:lumOff val="0"/>
                <a:alphaOff val="0"/>
                <a:shade val="58000"/>
                <a:satMod val="165000"/>
              </a:schemeClr>
            </a:gs>
            <a:gs pos="75000">
              <a:schemeClr val="accent1">
                <a:tint val="60000"/>
                <a:hueOff val="0"/>
                <a:satOff val="0"/>
                <a:lumOff val="0"/>
                <a:alphaOff val="0"/>
                <a:shade val="30000"/>
                <a:satMod val="175000"/>
              </a:schemeClr>
            </a:gs>
            <a:gs pos="100000">
              <a:schemeClr val="accent1">
                <a:tint val="60000"/>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sp>
    <dsp:sp modelId="{57C9C681-640B-674D-88D3-87B83ED0CB45}">
      <dsp:nvSpPr>
        <dsp:cNvPr id="0" name=""/>
        <dsp:cNvSpPr/>
      </dsp:nvSpPr>
      <dsp:spPr>
        <a:xfrm>
          <a:off x="786769" y="4073515"/>
          <a:ext cx="2890956" cy="46129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Potencialidades del candidato</a:t>
          </a:r>
          <a:endParaRPr lang="es-ES" sz="1200" kern="1200" dirty="0"/>
        </a:p>
      </dsp:txBody>
      <dsp:txXfrm>
        <a:off x="786769" y="4073515"/>
        <a:ext cx="2890956" cy="46129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5F4C6A-D679-554F-B170-7D46A72FADB5}">
      <dsp:nvSpPr>
        <dsp:cNvPr id="0" name=""/>
        <dsp:cNvSpPr/>
      </dsp:nvSpPr>
      <dsp:spPr>
        <a:xfrm>
          <a:off x="628656" y="1901"/>
          <a:ext cx="2671117" cy="1068446"/>
        </a:xfrm>
        <a:prstGeom prst="chevron">
          <a:avLst/>
        </a:prstGeom>
        <a:gradFill rotWithShape="0">
          <a:gsLst>
            <a:gs pos="0">
              <a:schemeClr val="accent1">
                <a:shade val="80000"/>
                <a:hueOff val="0"/>
                <a:satOff val="0"/>
                <a:lumOff val="0"/>
                <a:alphaOff val="0"/>
                <a:shade val="63000"/>
                <a:satMod val="165000"/>
              </a:schemeClr>
            </a:gs>
            <a:gs pos="30000">
              <a:schemeClr val="accent1">
                <a:shade val="80000"/>
                <a:hueOff val="0"/>
                <a:satOff val="0"/>
                <a:lumOff val="0"/>
                <a:alphaOff val="0"/>
                <a:shade val="58000"/>
                <a:satMod val="165000"/>
              </a:schemeClr>
            </a:gs>
            <a:gs pos="75000">
              <a:schemeClr val="accent1">
                <a:shade val="80000"/>
                <a:hueOff val="0"/>
                <a:satOff val="0"/>
                <a:lumOff val="0"/>
                <a:alphaOff val="0"/>
                <a:shade val="30000"/>
                <a:satMod val="175000"/>
              </a:schemeClr>
            </a:gs>
            <a:gs pos="100000">
              <a:schemeClr val="accent1">
                <a:shade val="80000"/>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S" sz="1600" b="1" kern="1200" dirty="0" smtClean="0">
              <a:latin typeface="Times"/>
              <a:cs typeface="Times"/>
            </a:rPr>
            <a:t>Decisión de voto  </a:t>
          </a:r>
          <a:endParaRPr lang="es-ES" sz="1600" b="1" kern="1200" dirty="0">
            <a:latin typeface="Times"/>
            <a:cs typeface="Times"/>
          </a:endParaRPr>
        </a:p>
      </dsp:txBody>
      <dsp:txXfrm>
        <a:off x="628656" y="1901"/>
        <a:ext cx="2671117" cy="1068446"/>
      </dsp:txXfrm>
    </dsp:sp>
    <dsp:sp modelId="{E62845DE-CF55-0C4F-8D6B-560E492A752A}">
      <dsp:nvSpPr>
        <dsp:cNvPr id="0" name=""/>
        <dsp:cNvSpPr/>
      </dsp:nvSpPr>
      <dsp:spPr>
        <a:xfrm>
          <a:off x="2952528" y="92719"/>
          <a:ext cx="2217027" cy="88681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s-ES" sz="1700" kern="1200" dirty="0" smtClean="0">
              <a:latin typeface="Times"/>
              <a:cs typeface="Times"/>
            </a:rPr>
            <a:t>Condicionado por el contexto social</a:t>
          </a:r>
          <a:endParaRPr lang="es-ES" sz="1700" kern="1200" dirty="0">
            <a:latin typeface="Times"/>
            <a:cs typeface="Times"/>
          </a:endParaRPr>
        </a:p>
      </dsp:txBody>
      <dsp:txXfrm>
        <a:off x="2952528" y="92719"/>
        <a:ext cx="2217027" cy="886810"/>
      </dsp:txXfrm>
    </dsp:sp>
    <dsp:sp modelId="{5DDEB15F-B6BE-A448-86BE-E6C478E76FBA}">
      <dsp:nvSpPr>
        <dsp:cNvPr id="0" name=""/>
        <dsp:cNvSpPr/>
      </dsp:nvSpPr>
      <dsp:spPr>
        <a:xfrm>
          <a:off x="4859172" y="92719"/>
          <a:ext cx="2217027" cy="88681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s-ES" sz="1700" kern="1200" dirty="0" smtClean="0">
              <a:latin typeface="Times"/>
              <a:cs typeface="Times"/>
            </a:rPr>
            <a:t>Explotación de logros</a:t>
          </a:r>
          <a:endParaRPr lang="es-ES" sz="1700" kern="1200" dirty="0">
            <a:latin typeface="Times"/>
            <a:cs typeface="Times"/>
          </a:endParaRPr>
        </a:p>
      </dsp:txBody>
      <dsp:txXfrm>
        <a:off x="4859172" y="92719"/>
        <a:ext cx="2217027" cy="886810"/>
      </dsp:txXfrm>
    </dsp:sp>
    <dsp:sp modelId="{7C7DF706-E1EE-5F45-ABEB-10966FD4AF75}">
      <dsp:nvSpPr>
        <dsp:cNvPr id="0" name=""/>
        <dsp:cNvSpPr/>
      </dsp:nvSpPr>
      <dsp:spPr>
        <a:xfrm>
          <a:off x="628656" y="1219930"/>
          <a:ext cx="2671117" cy="1068446"/>
        </a:xfrm>
        <a:prstGeom prst="chevron">
          <a:avLst/>
        </a:prstGeom>
        <a:gradFill rotWithShape="0">
          <a:gsLst>
            <a:gs pos="0">
              <a:schemeClr val="accent1">
                <a:shade val="80000"/>
                <a:hueOff val="263370"/>
                <a:satOff val="-17776"/>
                <a:lumOff val="16500"/>
                <a:alphaOff val="0"/>
                <a:shade val="63000"/>
                <a:satMod val="165000"/>
              </a:schemeClr>
            </a:gs>
            <a:gs pos="30000">
              <a:schemeClr val="accent1">
                <a:shade val="80000"/>
                <a:hueOff val="263370"/>
                <a:satOff val="-17776"/>
                <a:lumOff val="16500"/>
                <a:alphaOff val="0"/>
                <a:shade val="58000"/>
                <a:satMod val="165000"/>
              </a:schemeClr>
            </a:gs>
            <a:gs pos="75000">
              <a:schemeClr val="accent1">
                <a:shade val="80000"/>
                <a:hueOff val="263370"/>
                <a:satOff val="-17776"/>
                <a:lumOff val="16500"/>
                <a:alphaOff val="0"/>
                <a:shade val="30000"/>
                <a:satMod val="175000"/>
              </a:schemeClr>
            </a:gs>
            <a:gs pos="100000">
              <a:schemeClr val="accent1">
                <a:shade val="80000"/>
                <a:hueOff val="263370"/>
                <a:satOff val="-17776"/>
                <a:lumOff val="1650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S" sz="1600" b="1" kern="1200" dirty="0" smtClean="0">
              <a:latin typeface="Times"/>
              <a:cs typeface="Times"/>
            </a:rPr>
            <a:t>Actitud a los procesos comunicacionales </a:t>
          </a:r>
          <a:endParaRPr lang="es-ES" sz="1600" b="1" kern="1200" dirty="0">
            <a:latin typeface="Times"/>
            <a:cs typeface="Times"/>
          </a:endParaRPr>
        </a:p>
      </dsp:txBody>
      <dsp:txXfrm>
        <a:off x="628656" y="1219930"/>
        <a:ext cx="2671117" cy="1068446"/>
      </dsp:txXfrm>
    </dsp:sp>
    <dsp:sp modelId="{C9A9D5C4-17BD-1041-823D-6175C61BB31A}">
      <dsp:nvSpPr>
        <dsp:cNvPr id="0" name=""/>
        <dsp:cNvSpPr/>
      </dsp:nvSpPr>
      <dsp:spPr>
        <a:xfrm>
          <a:off x="2952528" y="1310748"/>
          <a:ext cx="3652796" cy="88681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s-ES" sz="1700" kern="1200" dirty="0" smtClean="0">
              <a:latin typeface="Times"/>
              <a:cs typeface="Times"/>
            </a:rPr>
            <a:t>Patrones conductuales, afectivos y cognitivos</a:t>
          </a:r>
          <a:endParaRPr lang="es-ES" sz="1700" kern="1200" dirty="0">
            <a:latin typeface="Times"/>
            <a:cs typeface="Times"/>
          </a:endParaRPr>
        </a:p>
      </dsp:txBody>
      <dsp:txXfrm>
        <a:off x="2952528" y="1310748"/>
        <a:ext cx="3652796" cy="886810"/>
      </dsp:txXfrm>
    </dsp:sp>
    <dsp:sp modelId="{340D3BAE-19B4-C342-8F9C-25E0A44E7E5E}">
      <dsp:nvSpPr>
        <dsp:cNvPr id="0" name=""/>
        <dsp:cNvSpPr/>
      </dsp:nvSpPr>
      <dsp:spPr>
        <a:xfrm>
          <a:off x="628656" y="2437959"/>
          <a:ext cx="2671117" cy="1068446"/>
        </a:xfrm>
        <a:prstGeom prst="chevron">
          <a:avLst/>
        </a:prstGeom>
        <a:gradFill rotWithShape="0">
          <a:gsLst>
            <a:gs pos="0">
              <a:schemeClr val="accent1">
                <a:shade val="80000"/>
                <a:hueOff val="526739"/>
                <a:satOff val="-35551"/>
                <a:lumOff val="33001"/>
                <a:alphaOff val="0"/>
                <a:shade val="63000"/>
                <a:satMod val="165000"/>
              </a:schemeClr>
            </a:gs>
            <a:gs pos="30000">
              <a:schemeClr val="accent1">
                <a:shade val="80000"/>
                <a:hueOff val="526739"/>
                <a:satOff val="-35551"/>
                <a:lumOff val="33001"/>
                <a:alphaOff val="0"/>
                <a:shade val="58000"/>
                <a:satMod val="165000"/>
              </a:schemeClr>
            </a:gs>
            <a:gs pos="75000">
              <a:schemeClr val="accent1">
                <a:shade val="80000"/>
                <a:hueOff val="526739"/>
                <a:satOff val="-35551"/>
                <a:lumOff val="33001"/>
                <a:alphaOff val="0"/>
                <a:shade val="30000"/>
                <a:satMod val="175000"/>
              </a:schemeClr>
            </a:gs>
            <a:gs pos="100000">
              <a:schemeClr val="accent1">
                <a:shade val="80000"/>
                <a:hueOff val="526739"/>
                <a:satOff val="-35551"/>
                <a:lumOff val="33001"/>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S_tradnl" sz="1600" b="1" kern="1200" dirty="0" smtClean="0">
              <a:latin typeface="Times"/>
              <a:cs typeface="Times"/>
            </a:rPr>
            <a:t>Reacción a las estrategias políticas. </a:t>
          </a:r>
          <a:endParaRPr lang="es-ES" sz="1600" b="1" kern="1200" dirty="0">
            <a:latin typeface="Times"/>
            <a:cs typeface="Times"/>
          </a:endParaRPr>
        </a:p>
      </dsp:txBody>
      <dsp:txXfrm>
        <a:off x="628656" y="2437959"/>
        <a:ext cx="2671117" cy="1068446"/>
      </dsp:txXfrm>
    </dsp:sp>
    <dsp:sp modelId="{05022BF7-6383-7147-8FCB-6E1B5D44A666}">
      <dsp:nvSpPr>
        <dsp:cNvPr id="0" name=""/>
        <dsp:cNvSpPr/>
      </dsp:nvSpPr>
      <dsp:spPr>
        <a:xfrm>
          <a:off x="2952528" y="2528777"/>
          <a:ext cx="2217027" cy="88681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s-ES" sz="1700" kern="1200" dirty="0" smtClean="0">
              <a:latin typeface="Times"/>
              <a:cs typeface="Times"/>
            </a:rPr>
            <a:t>Creencias y percepciones</a:t>
          </a:r>
          <a:endParaRPr lang="es-ES" sz="1700" kern="1200" dirty="0">
            <a:latin typeface="Times"/>
            <a:cs typeface="Times"/>
          </a:endParaRPr>
        </a:p>
      </dsp:txBody>
      <dsp:txXfrm>
        <a:off x="2952528" y="2528777"/>
        <a:ext cx="2217027" cy="886810"/>
      </dsp:txXfrm>
    </dsp:sp>
    <dsp:sp modelId="{E3BCDCE0-E82E-A84D-9AAB-0F17B55F5E37}">
      <dsp:nvSpPr>
        <dsp:cNvPr id="0" name=""/>
        <dsp:cNvSpPr/>
      </dsp:nvSpPr>
      <dsp:spPr>
        <a:xfrm>
          <a:off x="4859172" y="2528777"/>
          <a:ext cx="2217027" cy="88681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s-ES" sz="1700" kern="1200" dirty="0" smtClean="0">
              <a:latin typeface="Times"/>
              <a:cs typeface="Times"/>
            </a:rPr>
            <a:t>Características propias de las personas </a:t>
          </a:r>
          <a:endParaRPr lang="es-ES" sz="1700" kern="1200" dirty="0">
            <a:latin typeface="Times"/>
            <a:cs typeface="Times"/>
          </a:endParaRPr>
        </a:p>
      </dsp:txBody>
      <dsp:txXfrm>
        <a:off x="4859172" y="2528777"/>
        <a:ext cx="2217027" cy="88681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907F70-AE8F-4843-A425-49722B3C07D3}">
      <dsp:nvSpPr>
        <dsp:cNvPr id="0" name=""/>
        <dsp:cNvSpPr/>
      </dsp:nvSpPr>
      <dsp:spPr>
        <a:xfrm rot="5400000">
          <a:off x="4870249" y="-2023926"/>
          <a:ext cx="542244" cy="4838937"/>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a:outerShdw blurRad="50800" dist="20000" dir="5400000" rotWithShape="0">
            <a:srgbClr val="000000">
              <a:alpha val="42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CO" sz="1400" b="0" kern="1200" dirty="0" smtClean="0">
              <a:solidFill>
                <a:schemeClr val="tx1"/>
              </a:solidFill>
              <a:latin typeface="Times"/>
              <a:cs typeface="Times"/>
            </a:rPr>
            <a:t>Parroquias Rurales del DMQ.</a:t>
          </a:r>
          <a:endParaRPr lang="es-ES" sz="1400" b="0" kern="1200" dirty="0">
            <a:solidFill>
              <a:schemeClr val="tx1"/>
            </a:solidFill>
            <a:latin typeface="Times"/>
            <a:cs typeface="Times"/>
          </a:endParaRPr>
        </a:p>
      </dsp:txBody>
      <dsp:txXfrm rot="5400000">
        <a:off x="4870249" y="-2023926"/>
        <a:ext cx="542244" cy="4838937"/>
      </dsp:txXfrm>
    </dsp:sp>
    <dsp:sp modelId="{AC63625B-128D-3946-B763-1D778BC0D016}">
      <dsp:nvSpPr>
        <dsp:cNvPr id="0" name=""/>
        <dsp:cNvSpPr/>
      </dsp:nvSpPr>
      <dsp:spPr>
        <a:xfrm>
          <a:off x="0" y="990"/>
          <a:ext cx="2721902" cy="789103"/>
        </a:xfrm>
        <a:prstGeom prst="roundRect">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CO" sz="1600" b="1" kern="1200" dirty="0" smtClean="0">
              <a:solidFill>
                <a:schemeClr val="tx1"/>
              </a:solidFill>
              <a:latin typeface="Times"/>
              <a:cs typeface="Times"/>
            </a:rPr>
            <a:t>Población</a:t>
          </a:r>
          <a:endParaRPr lang="es-ES" sz="1600" b="1" kern="1200" dirty="0">
            <a:solidFill>
              <a:schemeClr val="tx1"/>
            </a:solidFill>
            <a:latin typeface="Times"/>
            <a:cs typeface="Times"/>
          </a:endParaRPr>
        </a:p>
      </dsp:txBody>
      <dsp:txXfrm>
        <a:off x="0" y="990"/>
        <a:ext cx="2721902" cy="789103"/>
      </dsp:txXfrm>
    </dsp:sp>
    <dsp:sp modelId="{86552B03-2E7A-AD44-A1A5-5E44A92D7CAD}">
      <dsp:nvSpPr>
        <dsp:cNvPr id="0" name=""/>
        <dsp:cNvSpPr/>
      </dsp:nvSpPr>
      <dsp:spPr>
        <a:xfrm rot="5400000">
          <a:off x="4871887" y="-1174031"/>
          <a:ext cx="538966" cy="4838937"/>
        </a:xfrm>
        <a:prstGeom prst="round2SameRect">
          <a:avLst/>
        </a:prstGeom>
        <a:solidFill>
          <a:schemeClr val="accent3">
            <a:tint val="40000"/>
            <a:alpha val="90000"/>
            <a:hueOff val="2066691"/>
            <a:satOff val="-7841"/>
            <a:lumOff val="-509"/>
            <a:alphaOff val="0"/>
          </a:schemeClr>
        </a:solidFill>
        <a:ln w="12700" cap="flat" cmpd="sng" algn="ctr">
          <a:solidFill>
            <a:schemeClr val="accent3">
              <a:tint val="40000"/>
              <a:alpha val="90000"/>
              <a:hueOff val="2066691"/>
              <a:satOff val="-7841"/>
              <a:lumOff val="-509"/>
              <a:alphaOff val="0"/>
            </a:schemeClr>
          </a:solidFill>
          <a:prstDash val="solid"/>
        </a:ln>
        <a:effectLst>
          <a:outerShdw blurRad="50800" dist="20000" dir="5400000" rotWithShape="0">
            <a:srgbClr val="000000">
              <a:alpha val="42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CO" sz="1400" b="0" kern="1200" dirty="0" smtClean="0">
              <a:solidFill>
                <a:schemeClr val="tx1"/>
              </a:solidFill>
              <a:latin typeface="Times"/>
              <a:cs typeface="Times"/>
            </a:rPr>
            <a:t>Parroquias rurales del DMQ con mayor cantidad poblacional.</a:t>
          </a:r>
          <a:endParaRPr lang="es-ES" sz="1400" b="0" kern="1200" dirty="0">
            <a:solidFill>
              <a:schemeClr val="tx1"/>
            </a:solidFill>
            <a:latin typeface="Times"/>
            <a:cs typeface="Times"/>
          </a:endParaRPr>
        </a:p>
      </dsp:txBody>
      <dsp:txXfrm rot="5400000">
        <a:off x="4871887" y="-1174031"/>
        <a:ext cx="538966" cy="4838937"/>
      </dsp:txXfrm>
    </dsp:sp>
    <dsp:sp modelId="{22E32426-0C32-984E-BF40-664EF81F824A}">
      <dsp:nvSpPr>
        <dsp:cNvPr id="0" name=""/>
        <dsp:cNvSpPr/>
      </dsp:nvSpPr>
      <dsp:spPr>
        <a:xfrm>
          <a:off x="0" y="850885"/>
          <a:ext cx="2721902" cy="789103"/>
        </a:xfrm>
        <a:prstGeom prst="roundRect">
          <a:avLst/>
        </a:prstGeom>
        <a:gradFill rotWithShape="0">
          <a:gsLst>
            <a:gs pos="0">
              <a:schemeClr val="accent3">
                <a:hueOff val="1800384"/>
                <a:satOff val="163"/>
                <a:lumOff val="-1726"/>
                <a:alphaOff val="0"/>
                <a:shade val="63000"/>
                <a:satMod val="165000"/>
              </a:schemeClr>
            </a:gs>
            <a:gs pos="30000">
              <a:schemeClr val="accent3">
                <a:hueOff val="1800384"/>
                <a:satOff val="163"/>
                <a:lumOff val="-1726"/>
                <a:alphaOff val="0"/>
                <a:shade val="58000"/>
                <a:satMod val="165000"/>
              </a:schemeClr>
            </a:gs>
            <a:gs pos="75000">
              <a:schemeClr val="accent3">
                <a:hueOff val="1800384"/>
                <a:satOff val="163"/>
                <a:lumOff val="-1726"/>
                <a:alphaOff val="0"/>
                <a:shade val="30000"/>
                <a:satMod val="175000"/>
              </a:schemeClr>
            </a:gs>
            <a:gs pos="100000">
              <a:schemeClr val="accent3">
                <a:hueOff val="1800384"/>
                <a:satOff val="163"/>
                <a:lumOff val="-1726"/>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CO" sz="1600" b="1" kern="1200" smtClean="0">
              <a:solidFill>
                <a:schemeClr val="tx1"/>
              </a:solidFill>
              <a:latin typeface="Times"/>
              <a:cs typeface="Times"/>
            </a:rPr>
            <a:t>Muestra</a:t>
          </a:r>
          <a:endParaRPr lang="es-ES" sz="1600" b="1" kern="1200" dirty="0">
            <a:solidFill>
              <a:schemeClr val="tx1"/>
            </a:solidFill>
            <a:latin typeface="Times"/>
            <a:cs typeface="Times"/>
          </a:endParaRPr>
        </a:p>
      </dsp:txBody>
      <dsp:txXfrm>
        <a:off x="0" y="850885"/>
        <a:ext cx="2721902" cy="789103"/>
      </dsp:txXfrm>
    </dsp:sp>
    <dsp:sp modelId="{5AC55EF3-64C9-8E43-BE12-0F42AF6144C3}">
      <dsp:nvSpPr>
        <dsp:cNvPr id="0" name=""/>
        <dsp:cNvSpPr/>
      </dsp:nvSpPr>
      <dsp:spPr>
        <a:xfrm rot="5400000">
          <a:off x="4827957" y="-324136"/>
          <a:ext cx="626827" cy="4838937"/>
        </a:xfrm>
        <a:prstGeom prst="round2SameRect">
          <a:avLst/>
        </a:prstGeom>
        <a:solidFill>
          <a:schemeClr val="accent3">
            <a:tint val="40000"/>
            <a:alpha val="90000"/>
            <a:hueOff val="4133383"/>
            <a:satOff val="-15682"/>
            <a:lumOff val="-1018"/>
            <a:alphaOff val="0"/>
          </a:schemeClr>
        </a:solidFill>
        <a:ln w="12700" cap="flat" cmpd="sng" algn="ctr">
          <a:solidFill>
            <a:schemeClr val="accent3">
              <a:tint val="40000"/>
              <a:alpha val="90000"/>
              <a:hueOff val="4133383"/>
              <a:satOff val="-15682"/>
              <a:lumOff val="-1018"/>
              <a:alphaOff val="0"/>
            </a:schemeClr>
          </a:solidFill>
          <a:prstDash val="solid"/>
        </a:ln>
        <a:effectLst>
          <a:outerShdw blurRad="50800" dist="20000" dir="5400000" rotWithShape="0">
            <a:srgbClr val="000000">
              <a:alpha val="42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CO" sz="1400" b="0" kern="1200" smtClean="0">
              <a:solidFill>
                <a:schemeClr val="tx1"/>
              </a:solidFill>
              <a:latin typeface="Times"/>
              <a:cs typeface="Times"/>
            </a:rPr>
            <a:t>Listado de habitantes de las parroquias rurales del DMQ.</a:t>
          </a:r>
          <a:endParaRPr lang="es-ES" sz="1400" b="0" kern="1200" dirty="0">
            <a:solidFill>
              <a:schemeClr val="tx1"/>
            </a:solidFill>
            <a:latin typeface="Times"/>
            <a:cs typeface="Times"/>
          </a:endParaRPr>
        </a:p>
      </dsp:txBody>
      <dsp:txXfrm rot="5400000">
        <a:off x="4827957" y="-324136"/>
        <a:ext cx="626827" cy="4838937"/>
      </dsp:txXfrm>
    </dsp:sp>
    <dsp:sp modelId="{55FD3A5D-F1B5-EC4B-B332-C99F3A66C661}">
      <dsp:nvSpPr>
        <dsp:cNvPr id="0" name=""/>
        <dsp:cNvSpPr/>
      </dsp:nvSpPr>
      <dsp:spPr>
        <a:xfrm>
          <a:off x="0" y="1700780"/>
          <a:ext cx="2721902" cy="789103"/>
        </a:xfrm>
        <a:prstGeom prst="roundRect">
          <a:avLst/>
        </a:prstGeom>
        <a:gradFill rotWithShape="0">
          <a:gsLst>
            <a:gs pos="0">
              <a:schemeClr val="accent3">
                <a:hueOff val="3600769"/>
                <a:satOff val="325"/>
                <a:lumOff val="-3452"/>
                <a:alphaOff val="0"/>
                <a:shade val="63000"/>
                <a:satMod val="165000"/>
              </a:schemeClr>
            </a:gs>
            <a:gs pos="30000">
              <a:schemeClr val="accent3">
                <a:hueOff val="3600769"/>
                <a:satOff val="325"/>
                <a:lumOff val="-3452"/>
                <a:alphaOff val="0"/>
                <a:shade val="58000"/>
                <a:satMod val="165000"/>
              </a:schemeClr>
            </a:gs>
            <a:gs pos="75000">
              <a:schemeClr val="accent3">
                <a:hueOff val="3600769"/>
                <a:satOff val="325"/>
                <a:lumOff val="-3452"/>
                <a:alphaOff val="0"/>
                <a:shade val="30000"/>
                <a:satMod val="175000"/>
              </a:schemeClr>
            </a:gs>
            <a:gs pos="100000">
              <a:schemeClr val="accent3">
                <a:hueOff val="3600769"/>
                <a:satOff val="325"/>
                <a:lumOff val="-3452"/>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CO" sz="1600" b="1" kern="1200" dirty="0" smtClean="0">
              <a:solidFill>
                <a:schemeClr val="tx1"/>
              </a:solidFill>
              <a:latin typeface="Times"/>
              <a:cs typeface="Times"/>
            </a:rPr>
            <a:t>Marco Muestral</a:t>
          </a:r>
          <a:endParaRPr lang="es-ES" sz="1600" b="1" kern="1200" dirty="0">
            <a:solidFill>
              <a:schemeClr val="tx1"/>
            </a:solidFill>
            <a:latin typeface="Times"/>
            <a:cs typeface="Times"/>
          </a:endParaRPr>
        </a:p>
      </dsp:txBody>
      <dsp:txXfrm>
        <a:off x="0" y="1700780"/>
        <a:ext cx="2721902" cy="789103"/>
      </dsp:txXfrm>
    </dsp:sp>
    <dsp:sp modelId="{478AAD57-4442-8645-AC91-5B4C43C2FDCB}">
      <dsp:nvSpPr>
        <dsp:cNvPr id="0" name=""/>
        <dsp:cNvSpPr/>
      </dsp:nvSpPr>
      <dsp:spPr>
        <a:xfrm rot="5400000">
          <a:off x="4838997" y="525758"/>
          <a:ext cx="604748" cy="4838937"/>
        </a:xfrm>
        <a:prstGeom prst="round2SameRect">
          <a:avLst/>
        </a:prstGeom>
        <a:solidFill>
          <a:schemeClr val="accent3">
            <a:tint val="40000"/>
            <a:alpha val="90000"/>
            <a:hueOff val="6200074"/>
            <a:satOff val="-23524"/>
            <a:lumOff val="-1528"/>
            <a:alphaOff val="0"/>
          </a:schemeClr>
        </a:solidFill>
        <a:ln w="12700" cap="flat" cmpd="sng" algn="ctr">
          <a:solidFill>
            <a:schemeClr val="accent3">
              <a:tint val="40000"/>
              <a:alpha val="90000"/>
              <a:hueOff val="6200074"/>
              <a:satOff val="-23524"/>
              <a:lumOff val="-1528"/>
              <a:alphaOff val="0"/>
            </a:schemeClr>
          </a:solidFill>
          <a:prstDash val="solid"/>
        </a:ln>
        <a:effectLst>
          <a:outerShdw blurRad="50800" dist="20000" dir="5400000" rotWithShape="0">
            <a:srgbClr val="000000">
              <a:alpha val="42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CO" sz="1400" b="0" kern="1200" dirty="0" smtClean="0">
              <a:solidFill>
                <a:schemeClr val="tx1"/>
              </a:solidFill>
              <a:latin typeface="Times"/>
              <a:cs typeface="Times"/>
            </a:rPr>
            <a:t>Habitantes de las parroquias de Calderón, Tumbaco, Conocoto, El Quinche y San Antonio.</a:t>
          </a:r>
          <a:endParaRPr lang="es-ES" sz="1400" b="0" kern="1200" dirty="0">
            <a:solidFill>
              <a:schemeClr val="tx1"/>
            </a:solidFill>
            <a:latin typeface="Times"/>
            <a:cs typeface="Times"/>
          </a:endParaRPr>
        </a:p>
      </dsp:txBody>
      <dsp:txXfrm rot="5400000">
        <a:off x="4838997" y="525758"/>
        <a:ext cx="604748" cy="4838937"/>
      </dsp:txXfrm>
    </dsp:sp>
    <dsp:sp modelId="{291CB667-F0FC-BD4C-A4B9-92EA818D230A}">
      <dsp:nvSpPr>
        <dsp:cNvPr id="0" name=""/>
        <dsp:cNvSpPr/>
      </dsp:nvSpPr>
      <dsp:spPr>
        <a:xfrm>
          <a:off x="0" y="2550675"/>
          <a:ext cx="2721902" cy="789103"/>
        </a:xfrm>
        <a:prstGeom prst="roundRect">
          <a:avLst/>
        </a:prstGeom>
        <a:gradFill rotWithShape="0">
          <a:gsLst>
            <a:gs pos="0">
              <a:schemeClr val="accent3">
                <a:hueOff val="5401153"/>
                <a:satOff val="488"/>
                <a:lumOff val="-5179"/>
                <a:alphaOff val="0"/>
                <a:shade val="63000"/>
                <a:satMod val="165000"/>
              </a:schemeClr>
            </a:gs>
            <a:gs pos="30000">
              <a:schemeClr val="accent3">
                <a:hueOff val="5401153"/>
                <a:satOff val="488"/>
                <a:lumOff val="-5179"/>
                <a:alphaOff val="0"/>
                <a:shade val="58000"/>
                <a:satMod val="165000"/>
              </a:schemeClr>
            </a:gs>
            <a:gs pos="75000">
              <a:schemeClr val="accent3">
                <a:hueOff val="5401153"/>
                <a:satOff val="488"/>
                <a:lumOff val="-5179"/>
                <a:alphaOff val="0"/>
                <a:shade val="30000"/>
                <a:satMod val="175000"/>
              </a:schemeClr>
            </a:gs>
            <a:gs pos="100000">
              <a:schemeClr val="accent3">
                <a:hueOff val="5401153"/>
                <a:satOff val="488"/>
                <a:lumOff val="-5179"/>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CO" sz="1600" b="1" kern="1200" dirty="0" smtClean="0">
              <a:solidFill>
                <a:schemeClr val="tx1"/>
              </a:solidFill>
              <a:latin typeface="Times"/>
              <a:cs typeface="Times"/>
            </a:rPr>
            <a:t>Unidad Muestral</a:t>
          </a:r>
          <a:endParaRPr lang="es-ES" sz="1600" b="1" kern="1200" dirty="0">
            <a:solidFill>
              <a:schemeClr val="tx1"/>
            </a:solidFill>
            <a:latin typeface="Times"/>
            <a:cs typeface="Times"/>
          </a:endParaRPr>
        </a:p>
      </dsp:txBody>
      <dsp:txXfrm>
        <a:off x="0" y="2550675"/>
        <a:ext cx="2721902" cy="789103"/>
      </dsp:txXfrm>
    </dsp:sp>
    <dsp:sp modelId="{949597E0-DB05-3246-B777-E16D5624440A}">
      <dsp:nvSpPr>
        <dsp:cNvPr id="0" name=""/>
        <dsp:cNvSpPr/>
      </dsp:nvSpPr>
      <dsp:spPr>
        <a:xfrm rot="5400000">
          <a:off x="4846627" y="1375654"/>
          <a:ext cx="589486" cy="4838937"/>
        </a:xfrm>
        <a:prstGeom prst="round2SameRect">
          <a:avLst/>
        </a:prstGeom>
        <a:solidFill>
          <a:schemeClr val="accent3">
            <a:tint val="40000"/>
            <a:alpha val="90000"/>
            <a:hueOff val="8266765"/>
            <a:satOff val="-31365"/>
            <a:lumOff val="-2037"/>
            <a:alphaOff val="0"/>
          </a:schemeClr>
        </a:solidFill>
        <a:ln w="12700" cap="flat" cmpd="sng" algn="ctr">
          <a:solidFill>
            <a:schemeClr val="accent3">
              <a:tint val="40000"/>
              <a:alpha val="90000"/>
              <a:hueOff val="8266765"/>
              <a:satOff val="-31365"/>
              <a:lumOff val="-2037"/>
              <a:alphaOff val="0"/>
            </a:schemeClr>
          </a:solidFill>
          <a:prstDash val="solid"/>
        </a:ln>
        <a:effectLst>
          <a:outerShdw blurRad="50800" dist="20000" dir="5400000" rotWithShape="0">
            <a:srgbClr val="000000">
              <a:alpha val="42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CO" sz="1400" b="0" kern="1200" dirty="0" smtClean="0">
              <a:solidFill>
                <a:schemeClr val="tx1"/>
              </a:solidFill>
              <a:latin typeface="Times"/>
              <a:cs typeface="Times"/>
            </a:rPr>
            <a:t>Encuesta.</a:t>
          </a:r>
          <a:endParaRPr lang="es-ES" sz="1400" b="0" kern="1200" dirty="0">
            <a:solidFill>
              <a:schemeClr val="tx1"/>
            </a:solidFill>
            <a:latin typeface="Times"/>
            <a:cs typeface="Times"/>
          </a:endParaRPr>
        </a:p>
      </dsp:txBody>
      <dsp:txXfrm rot="5400000">
        <a:off x="4846627" y="1375654"/>
        <a:ext cx="589486" cy="4838937"/>
      </dsp:txXfrm>
    </dsp:sp>
    <dsp:sp modelId="{C1F3EEA3-2E8E-4B48-92B8-1A94AB9D9946}">
      <dsp:nvSpPr>
        <dsp:cNvPr id="0" name=""/>
        <dsp:cNvSpPr/>
      </dsp:nvSpPr>
      <dsp:spPr>
        <a:xfrm>
          <a:off x="0" y="3400571"/>
          <a:ext cx="2721902" cy="789103"/>
        </a:xfrm>
        <a:prstGeom prst="roundRect">
          <a:avLst/>
        </a:prstGeom>
        <a:gradFill rotWithShape="0">
          <a:gsLst>
            <a:gs pos="0">
              <a:schemeClr val="accent3">
                <a:hueOff val="7201538"/>
                <a:satOff val="650"/>
                <a:lumOff val="-6905"/>
                <a:alphaOff val="0"/>
                <a:shade val="63000"/>
                <a:satMod val="165000"/>
              </a:schemeClr>
            </a:gs>
            <a:gs pos="30000">
              <a:schemeClr val="accent3">
                <a:hueOff val="7201538"/>
                <a:satOff val="650"/>
                <a:lumOff val="-6905"/>
                <a:alphaOff val="0"/>
                <a:shade val="58000"/>
                <a:satMod val="165000"/>
              </a:schemeClr>
            </a:gs>
            <a:gs pos="75000">
              <a:schemeClr val="accent3">
                <a:hueOff val="7201538"/>
                <a:satOff val="650"/>
                <a:lumOff val="-6905"/>
                <a:alphaOff val="0"/>
                <a:shade val="30000"/>
                <a:satMod val="175000"/>
              </a:schemeClr>
            </a:gs>
            <a:gs pos="100000">
              <a:schemeClr val="accent3">
                <a:hueOff val="7201538"/>
                <a:satOff val="650"/>
                <a:lumOff val="-6905"/>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CO" sz="1600" b="1" kern="1200" smtClean="0">
              <a:solidFill>
                <a:schemeClr val="tx1"/>
              </a:solidFill>
              <a:latin typeface="Times"/>
              <a:cs typeface="Times"/>
            </a:rPr>
            <a:t>Unidad de Análisis</a:t>
          </a:r>
          <a:endParaRPr lang="es-ES" sz="1600" b="1" kern="1200" dirty="0">
            <a:solidFill>
              <a:schemeClr val="tx1"/>
            </a:solidFill>
            <a:latin typeface="Times"/>
            <a:cs typeface="Times"/>
          </a:endParaRPr>
        </a:p>
      </dsp:txBody>
      <dsp:txXfrm>
        <a:off x="0" y="3400571"/>
        <a:ext cx="2721902" cy="789103"/>
      </dsp:txXfrm>
    </dsp:sp>
    <dsp:sp modelId="{F13EEC5B-6E44-2146-806B-700D181DF99B}">
      <dsp:nvSpPr>
        <dsp:cNvPr id="0" name=""/>
        <dsp:cNvSpPr/>
      </dsp:nvSpPr>
      <dsp:spPr>
        <a:xfrm rot="5400000">
          <a:off x="4763002" y="2225549"/>
          <a:ext cx="756737" cy="4838937"/>
        </a:xfrm>
        <a:prstGeom prst="round2SameRect">
          <a:avLst/>
        </a:prstGeom>
        <a:solidFill>
          <a:schemeClr val="accent3">
            <a:tint val="40000"/>
            <a:alpha val="90000"/>
            <a:hueOff val="10333456"/>
            <a:satOff val="-39206"/>
            <a:lumOff val="-2546"/>
            <a:alphaOff val="0"/>
          </a:schemeClr>
        </a:solidFill>
        <a:ln w="12700" cap="flat" cmpd="sng" algn="ctr">
          <a:solidFill>
            <a:schemeClr val="accent3">
              <a:tint val="40000"/>
              <a:alpha val="90000"/>
              <a:hueOff val="10333456"/>
              <a:satOff val="-39206"/>
              <a:lumOff val="-2546"/>
              <a:alphaOff val="0"/>
            </a:schemeClr>
          </a:solidFill>
          <a:prstDash val="solid"/>
        </a:ln>
        <a:effectLst>
          <a:outerShdw blurRad="50800" dist="20000" dir="5400000" rotWithShape="0">
            <a:srgbClr val="000000">
              <a:alpha val="42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CO" sz="1400" b="0" kern="1200" dirty="0" smtClean="0">
              <a:solidFill>
                <a:schemeClr val="tx1"/>
              </a:solidFill>
              <a:latin typeface="Times"/>
              <a:cs typeface="Times"/>
            </a:rPr>
            <a:t>Porcentaje delimitado de residentes en las parroquias rurales del DMQ: Nanegalito, Zámbiza, Conocoto y Tumbaco.</a:t>
          </a:r>
          <a:endParaRPr lang="es-ES" sz="1400" b="0" kern="1200" dirty="0">
            <a:solidFill>
              <a:schemeClr val="tx1"/>
            </a:solidFill>
            <a:latin typeface="Times"/>
            <a:cs typeface="Times"/>
          </a:endParaRPr>
        </a:p>
      </dsp:txBody>
      <dsp:txXfrm rot="5400000">
        <a:off x="4763002" y="2225549"/>
        <a:ext cx="756737" cy="4838937"/>
      </dsp:txXfrm>
    </dsp:sp>
    <dsp:sp modelId="{5E25441C-4172-564D-A43A-08BE31515A28}">
      <dsp:nvSpPr>
        <dsp:cNvPr id="0" name=""/>
        <dsp:cNvSpPr/>
      </dsp:nvSpPr>
      <dsp:spPr>
        <a:xfrm>
          <a:off x="0" y="4250466"/>
          <a:ext cx="2721902" cy="789103"/>
        </a:xfrm>
        <a:prstGeom prst="roundRect">
          <a:avLst/>
        </a:prstGeom>
        <a:gradFill rotWithShape="0">
          <a:gsLst>
            <a:gs pos="0">
              <a:schemeClr val="accent3">
                <a:hueOff val="9001922"/>
                <a:satOff val="813"/>
                <a:lumOff val="-8631"/>
                <a:alphaOff val="0"/>
                <a:shade val="63000"/>
                <a:satMod val="165000"/>
              </a:schemeClr>
            </a:gs>
            <a:gs pos="30000">
              <a:schemeClr val="accent3">
                <a:hueOff val="9001922"/>
                <a:satOff val="813"/>
                <a:lumOff val="-8631"/>
                <a:alphaOff val="0"/>
                <a:shade val="58000"/>
                <a:satMod val="165000"/>
              </a:schemeClr>
            </a:gs>
            <a:gs pos="75000">
              <a:schemeClr val="accent3">
                <a:hueOff val="9001922"/>
                <a:satOff val="813"/>
                <a:lumOff val="-8631"/>
                <a:alphaOff val="0"/>
                <a:shade val="30000"/>
                <a:satMod val="175000"/>
              </a:schemeClr>
            </a:gs>
            <a:gs pos="100000">
              <a:schemeClr val="accent3">
                <a:hueOff val="9001922"/>
                <a:satOff val="813"/>
                <a:lumOff val="-8631"/>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CO" sz="1600" b="1" kern="1200" smtClean="0">
              <a:solidFill>
                <a:schemeClr val="tx1"/>
              </a:solidFill>
              <a:latin typeface="Times"/>
              <a:cs typeface="Times"/>
            </a:rPr>
            <a:t>Unidad de Observación</a:t>
          </a:r>
          <a:endParaRPr lang="es-ES" sz="1600" b="1" kern="1200" dirty="0">
            <a:solidFill>
              <a:schemeClr val="tx1"/>
            </a:solidFill>
            <a:latin typeface="Times"/>
            <a:cs typeface="Times"/>
          </a:endParaRPr>
        </a:p>
      </dsp:txBody>
      <dsp:txXfrm>
        <a:off x="0" y="4250466"/>
        <a:ext cx="2721902" cy="78910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D673C-4B20-BD43-B4F5-042B7A9AE98B}">
      <dsp:nvSpPr>
        <dsp:cNvPr id="0" name=""/>
        <dsp:cNvSpPr/>
      </dsp:nvSpPr>
      <dsp:spPr>
        <a:xfrm>
          <a:off x="1045617" y="0"/>
          <a:ext cx="1861623" cy="1861812"/>
        </a:xfrm>
        <a:prstGeom prst="circularArrow">
          <a:avLst>
            <a:gd name="adj1" fmla="val 10980"/>
            <a:gd name="adj2" fmla="val 1142322"/>
            <a:gd name="adj3" fmla="val 4500000"/>
            <a:gd name="adj4" fmla="val 10800000"/>
            <a:gd name="adj5" fmla="val 12500"/>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C896809-9B11-8548-84BD-A3D865F36FAC}">
      <dsp:nvSpPr>
        <dsp:cNvPr id="0" name=""/>
        <dsp:cNvSpPr/>
      </dsp:nvSpPr>
      <dsp:spPr>
        <a:xfrm>
          <a:off x="2882426" y="476480"/>
          <a:ext cx="1983807" cy="740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b="0" kern="1200" dirty="0">
              <a:latin typeface="Times"/>
              <a:cs typeface="Times"/>
            </a:rPr>
            <a:t>Encuesta </a:t>
          </a:r>
        </a:p>
        <a:p>
          <a:pPr marL="114300" lvl="1" indent="-114300" algn="l" defTabSz="622300">
            <a:lnSpc>
              <a:spcPct val="90000"/>
            </a:lnSpc>
            <a:spcBef>
              <a:spcPct val="0"/>
            </a:spcBef>
            <a:spcAft>
              <a:spcPct val="15000"/>
            </a:spcAft>
            <a:buChar char="••"/>
          </a:pPr>
          <a:r>
            <a:rPr lang="es-ES" sz="1400" b="0" kern="1200" dirty="0">
              <a:latin typeface="Times"/>
              <a:cs typeface="Times"/>
            </a:rPr>
            <a:t>Observación</a:t>
          </a:r>
        </a:p>
      </dsp:txBody>
      <dsp:txXfrm>
        <a:off x="2882426" y="476480"/>
        <a:ext cx="1983807" cy="740577"/>
      </dsp:txXfrm>
    </dsp:sp>
    <dsp:sp modelId="{FD9A456A-EBC1-3F41-9B65-5C3C92D30AB8}">
      <dsp:nvSpPr>
        <dsp:cNvPr id="0" name=""/>
        <dsp:cNvSpPr/>
      </dsp:nvSpPr>
      <dsp:spPr>
        <a:xfrm>
          <a:off x="1456633" y="673925"/>
          <a:ext cx="1038891" cy="519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1" kern="1200" dirty="0">
              <a:latin typeface="Times"/>
              <a:cs typeface="Times"/>
            </a:rPr>
            <a:t>Descriptiva </a:t>
          </a:r>
        </a:p>
      </dsp:txBody>
      <dsp:txXfrm>
        <a:off x="1456633" y="673925"/>
        <a:ext cx="1038891" cy="519391"/>
      </dsp:txXfrm>
    </dsp:sp>
    <dsp:sp modelId="{5B4E78CD-E2A9-774A-9E61-6C47C268907A}">
      <dsp:nvSpPr>
        <dsp:cNvPr id="0" name=""/>
        <dsp:cNvSpPr/>
      </dsp:nvSpPr>
      <dsp:spPr>
        <a:xfrm>
          <a:off x="528441" y="1069888"/>
          <a:ext cx="1861623" cy="1861812"/>
        </a:xfrm>
        <a:prstGeom prst="leftCircularArrow">
          <a:avLst>
            <a:gd name="adj1" fmla="val 10980"/>
            <a:gd name="adj2" fmla="val 1142322"/>
            <a:gd name="adj3" fmla="val 6300000"/>
            <a:gd name="adj4" fmla="val 18900000"/>
            <a:gd name="adj5" fmla="val 12500"/>
          </a:avLst>
        </a:prstGeom>
        <a:gradFill rotWithShape="0">
          <a:gsLst>
            <a:gs pos="0">
              <a:schemeClr val="accent3">
                <a:hueOff val="3000641"/>
                <a:satOff val="271"/>
                <a:lumOff val="-2877"/>
                <a:alphaOff val="0"/>
                <a:shade val="63000"/>
                <a:satMod val="165000"/>
              </a:schemeClr>
            </a:gs>
            <a:gs pos="30000">
              <a:schemeClr val="accent3">
                <a:hueOff val="3000641"/>
                <a:satOff val="271"/>
                <a:lumOff val="-2877"/>
                <a:alphaOff val="0"/>
                <a:shade val="58000"/>
                <a:satMod val="165000"/>
              </a:schemeClr>
            </a:gs>
            <a:gs pos="75000">
              <a:schemeClr val="accent3">
                <a:hueOff val="3000641"/>
                <a:satOff val="271"/>
                <a:lumOff val="-2877"/>
                <a:alphaOff val="0"/>
                <a:shade val="30000"/>
                <a:satMod val="175000"/>
              </a:schemeClr>
            </a:gs>
            <a:gs pos="100000">
              <a:schemeClr val="accent3">
                <a:hueOff val="3000641"/>
                <a:satOff val="271"/>
                <a:lumOff val="-2877"/>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5F47FA7-C1B3-3349-AE13-988F89395C7A}">
      <dsp:nvSpPr>
        <dsp:cNvPr id="0" name=""/>
        <dsp:cNvSpPr/>
      </dsp:nvSpPr>
      <dsp:spPr>
        <a:xfrm>
          <a:off x="2438701" y="1645727"/>
          <a:ext cx="1754411" cy="740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b="0" kern="1200" dirty="0">
              <a:latin typeface="Times"/>
              <a:cs typeface="Times"/>
            </a:rPr>
            <a:t>Mescla de descriptiva y causal</a:t>
          </a:r>
        </a:p>
      </dsp:txBody>
      <dsp:txXfrm>
        <a:off x="2438701" y="1645727"/>
        <a:ext cx="1754411" cy="740577"/>
      </dsp:txXfrm>
    </dsp:sp>
    <dsp:sp modelId="{9A33F92F-37AF-B34A-A7F5-C177A42F4786}">
      <dsp:nvSpPr>
        <dsp:cNvPr id="0" name=""/>
        <dsp:cNvSpPr/>
      </dsp:nvSpPr>
      <dsp:spPr>
        <a:xfrm>
          <a:off x="937362" y="1745788"/>
          <a:ext cx="1038891" cy="519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1" kern="1200" dirty="0">
              <a:latin typeface="Times"/>
              <a:cs typeface="Times"/>
            </a:rPr>
            <a:t>Concluyente</a:t>
          </a:r>
        </a:p>
      </dsp:txBody>
      <dsp:txXfrm>
        <a:off x="937362" y="1745788"/>
        <a:ext cx="1038891" cy="519391"/>
      </dsp:txXfrm>
    </dsp:sp>
    <dsp:sp modelId="{3D51789D-07DD-554F-BC36-DC028523DBBA}">
      <dsp:nvSpPr>
        <dsp:cNvPr id="0" name=""/>
        <dsp:cNvSpPr/>
      </dsp:nvSpPr>
      <dsp:spPr>
        <a:xfrm>
          <a:off x="1045617" y="2143726"/>
          <a:ext cx="1861623" cy="1861812"/>
        </a:xfrm>
        <a:prstGeom prst="circularArrow">
          <a:avLst>
            <a:gd name="adj1" fmla="val 10980"/>
            <a:gd name="adj2" fmla="val 1142322"/>
            <a:gd name="adj3" fmla="val 4500000"/>
            <a:gd name="adj4" fmla="val 13500000"/>
            <a:gd name="adj5" fmla="val 12500"/>
          </a:avLst>
        </a:prstGeom>
        <a:gradFill rotWithShape="0">
          <a:gsLst>
            <a:gs pos="0">
              <a:schemeClr val="accent3">
                <a:hueOff val="6001281"/>
                <a:satOff val="542"/>
                <a:lumOff val="-5754"/>
                <a:alphaOff val="0"/>
                <a:shade val="63000"/>
                <a:satMod val="165000"/>
              </a:schemeClr>
            </a:gs>
            <a:gs pos="30000">
              <a:schemeClr val="accent3">
                <a:hueOff val="6001281"/>
                <a:satOff val="542"/>
                <a:lumOff val="-5754"/>
                <a:alphaOff val="0"/>
                <a:shade val="58000"/>
                <a:satMod val="165000"/>
              </a:schemeClr>
            </a:gs>
            <a:gs pos="75000">
              <a:schemeClr val="accent3">
                <a:hueOff val="6001281"/>
                <a:satOff val="542"/>
                <a:lumOff val="-5754"/>
                <a:alphaOff val="0"/>
                <a:shade val="30000"/>
                <a:satMod val="175000"/>
              </a:schemeClr>
            </a:gs>
            <a:gs pos="100000">
              <a:schemeClr val="accent3">
                <a:hueOff val="6001281"/>
                <a:satOff val="542"/>
                <a:lumOff val="-5754"/>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025EF99-3AF1-8C4B-9530-C3C3EFBCDB0B}">
      <dsp:nvSpPr>
        <dsp:cNvPr id="0" name=""/>
        <dsp:cNvSpPr/>
      </dsp:nvSpPr>
      <dsp:spPr>
        <a:xfrm>
          <a:off x="2977030" y="2658487"/>
          <a:ext cx="1750270" cy="740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b="0" kern="1200" dirty="0">
              <a:latin typeface="Times"/>
              <a:cs typeface="Times"/>
            </a:rPr>
            <a:t>Grupos focales </a:t>
          </a:r>
        </a:p>
        <a:p>
          <a:pPr marL="114300" lvl="1" indent="-114300" algn="l" defTabSz="622300">
            <a:lnSpc>
              <a:spcPct val="90000"/>
            </a:lnSpc>
            <a:spcBef>
              <a:spcPct val="0"/>
            </a:spcBef>
            <a:spcAft>
              <a:spcPct val="15000"/>
            </a:spcAft>
            <a:buChar char="••"/>
          </a:pPr>
          <a:r>
            <a:rPr lang="es-ES" sz="1400" b="0" kern="1200" dirty="0">
              <a:latin typeface="Times"/>
              <a:cs typeface="Times"/>
            </a:rPr>
            <a:t>Entrevistas </a:t>
          </a:r>
        </a:p>
        <a:p>
          <a:pPr marL="114300" lvl="1" indent="-114300" algn="l" defTabSz="622300">
            <a:lnSpc>
              <a:spcPct val="90000"/>
            </a:lnSpc>
            <a:spcBef>
              <a:spcPct val="0"/>
            </a:spcBef>
            <a:spcAft>
              <a:spcPct val="15000"/>
            </a:spcAft>
            <a:buChar char="••"/>
          </a:pPr>
          <a:r>
            <a:rPr lang="es-ES" sz="1400" b="0" kern="1200" dirty="0">
              <a:latin typeface="Times"/>
              <a:cs typeface="Times"/>
            </a:rPr>
            <a:t>Técnicas proyectivas</a:t>
          </a:r>
        </a:p>
      </dsp:txBody>
      <dsp:txXfrm>
        <a:off x="2977030" y="2658487"/>
        <a:ext cx="1750270" cy="740577"/>
      </dsp:txXfrm>
    </dsp:sp>
    <dsp:sp modelId="{0097B369-4E25-9841-89E6-67FCF55542EF}">
      <dsp:nvSpPr>
        <dsp:cNvPr id="0" name=""/>
        <dsp:cNvSpPr/>
      </dsp:nvSpPr>
      <dsp:spPr>
        <a:xfrm>
          <a:off x="1456633" y="2817652"/>
          <a:ext cx="1038891" cy="519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1" kern="1200" dirty="0">
              <a:latin typeface="Times"/>
              <a:cs typeface="Times"/>
            </a:rPr>
            <a:t>Exploratoria</a:t>
          </a:r>
        </a:p>
      </dsp:txBody>
      <dsp:txXfrm>
        <a:off x="1456633" y="2817652"/>
        <a:ext cx="1038891" cy="519391"/>
      </dsp:txXfrm>
    </dsp:sp>
    <dsp:sp modelId="{DBCEA02B-3A16-3048-B2DC-3F1DB4C41E6C}">
      <dsp:nvSpPr>
        <dsp:cNvPr id="0" name=""/>
        <dsp:cNvSpPr/>
      </dsp:nvSpPr>
      <dsp:spPr>
        <a:xfrm>
          <a:off x="661140" y="3337044"/>
          <a:ext cx="1599368" cy="1600141"/>
        </a:xfrm>
        <a:prstGeom prst="blockArc">
          <a:avLst>
            <a:gd name="adj1" fmla="val 0"/>
            <a:gd name="adj2" fmla="val 18900000"/>
            <a:gd name="adj3" fmla="val 12740"/>
          </a:avLst>
        </a:prstGeom>
        <a:gradFill rotWithShape="0">
          <a:gsLst>
            <a:gs pos="0">
              <a:schemeClr val="accent3">
                <a:hueOff val="9001922"/>
                <a:satOff val="813"/>
                <a:lumOff val="-8631"/>
                <a:alphaOff val="0"/>
                <a:shade val="63000"/>
                <a:satMod val="165000"/>
              </a:schemeClr>
            </a:gs>
            <a:gs pos="30000">
              <a:schemeClr val="accent3">
                <a:hueOff val="9001922"/>
                <a:satOff val="813"/>
                <a:lumOff val="-8631"/>
                <a:alphaOff val="0"/>
                <a:shade val="58000"/>
                <a:satMod val="165000"/>
              </a:schemeClr>
            </a:gs>
            <a:gs pos="75000">
              <a:schemeClr val="accent3">
                <a:hueOff val="9001922"/>
                <a:satOff val="813"/>
                <a:lumOff val="-8631"/>
                <a:alphaOff val="0"/>
                <a:shade val="30000"/>
                <a:satMod val="175000"/>
              </a:schemeClr>
            </a:gs>
            <a:gs pos="100000">
              <a:schemeClr val="accent3">
                <a:hueOff val="9001922"/>
                <a:satOff val="813"/>
                <a:lumOff val="-8631"/>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766E0FC-17C9-DE49-8A0E-E451DC690F5D}">
      <dsp:nvSpPr>
        <dsp:cNvPr id="0" name=""/>
        <dsp:cNvSpPr/>
      </dsp:nvSpPr>
      <dsp:spPr>
        <a:xfrm>
          <a:off x="2396001" y="3768060"/>
          <a:ext cx="1116066" cy="740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b="0" kern="1200" dirty="0">
              <a:latin typeface="Times"/>
              <a:cs typeface="Times"/>
            </a:rPr>
            <a:t>Causa Efecto</a:t>
          </a:r>
        </a:p>
      </dsp:txBody>
      <dsp:txXfrm>
        <a:off x="2396001" y="3768060"/>
        <a:ext cx="1116066" cy="740577"/>
      </dsp:txXfrm>
    </dsp:sp>
    <dsp:sp modelId="{48167AAC-8DC1-9B4D-BA7D-467635619C08}">
      <dsp:nvSpPr>
        <dsp:cNvPr id="0" name=""/>
        <dsp:cNvSpPr/>
      </dsp:nvSpPr>
      <dsp:spPr>
        <a:xfrm>
          <a:off x="937362" y="3889515"/>
          <a:ext cx="1038891" cy="519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1" kern="1200" dirty="0">
              <a:latin typeface="Times"/>
              <a:cs typeface="Times"/>
            </a:rPr>
            <a:t>Causal</a:t>
          </a:r>
        </a:p>
      </dsp:txBody>
      <dsp:txXfrm>
        <a:off x="937362" y="3889515"/>
        <a:ext cx="1038891" cy="519391"/>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E76365-F93D-AB48-A1E6-213A0C59C09D}">
      <dsp:nvSpPr>
        <dsp:cNvPr id="0" name=""/>
        <dsp:cNvSpPr/>
      </dsp:nvSpPr>
      <dsp:spPr>
        <a:xfrm>
          <a:off x="128601" y="0"/>
          <a:ext cx="6489615" cy="2744795"/>
        </a:xfrm>
        <a:prstGeom prst="rightArrow">
          <a:avLst/>
        </a:prstGeom>
        <a:solidFill>
          <a:schemeClr val="accent1">
            <a:tint val="55000"/>
            <a:hueOff val="0"/>
            <a:satOff val="0"/>
            <a:lumOff val="0"/>
            <a:alphaOff val="0"/>
          </a:schemeClr>
        </a:solidFill>
        <a:ln>
          <a:noFill/>
        </a:ln>
        <a:effectLst>
          <a:outerShdw blurRad="50800" dist="20000" dir="5400000" rotWithShape="0">
            <a:srgbClr val="000000">
              <a:alpha val="42000"/>
            </a:srgbClr>
          </a:outerShdw>
        </a:effectLst>
      </dsp:spPr>
      <dsp:style>
        <a:lnRef idx="0">
          <a:scrgbClr r="0" g="0" b="0"/>
        </a:lnRef>
        <a:fillRef idx="1">
          <a:scrgbClr r="0" g="0" b="0"/>
        </a:fillRef>
        <a:effectRef idx="2">
          <a:scrgbClr r="0" g="0" b="0"/>
        </a:effectRef>
        <a:fontRef idx="minor"/>
      </dsp:style>
    </dsp:sp>
    <dsp:sp modelId="{3683BAB4-C694-7842-92DA-7BBA2A1F7AC9}">
      <dsp:nvSpPr>
        <dsp:cNvPr id="0" name=""/>
        <dsp:cNvSpPr/>
      </dsp:nvSpPr>
      <dsp:spPr>
        <a:xfrm>
          <a:off x="2908" y="823438"/>
          <a:ext cx="1271615" cy="1097918"/>
        </a:xfrm>
        <a:prstGeom prst="roundRect">
          <a:avLst/>
        </a:prstGeom>
        <a:gradFill rotWithShape="0">
          <a:gsLst>
            <a:gs pos="0">
              <a:schemeClr val="accent1">
                <a:shade val="50000"/>
                <a:hueOff val="0"/>
                <a:satOff val="0"/>
                <a:lumOff val="0"/>
                <a:alphaOff val="0"/>
                <a:shade val="63000"/>
                <a:satMod val="165000"/>
              </a:schemeClr>
            </a:gs>
            <a:gs pos="30000">
              <a:schemeClr val="accent1">
                <a:shade val="50000"/>
                <a:hueOff val="0"/>
                <a:satOff val="0"/>
                <a:lumOff val="0"/>
                <a:alphaOff val="0"/>
                <a:shade val="58000"/>
                <a:satMod val="165000"/>
              </a:schemeClr>
            </a:gs>
            <a:gs pos="75000">
              <a:schemeClr val="accent1">
                <a:shade val="50000"/>
                <a:hueOff val="0"/>
                <a:satOff val="0"/>
                <a:lumOff val="0"/>
                <a:alphaOff val="0"/>
                <a:shade val="30000"/>
                <a:satMod val="175000"/>
              </a:schemeClr>
            </a:gs>
            <a:gs pos="100000">
              <a:schemeClr val="accent1">
                <a:shade val="50000"/>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smtClean="0"/>
            <a:t>30 Encuestas </a:t>
          </a:r>
          <a:endParaRPr lang="es-ES" sz="1200" kern="1200" dirty="0"/>
        </a:p>
      </dsp:txBody>
      <dsp:txXfrm>
        <a:off x="2908" y="823438"/>
        <a:ext cx="1271615" cy="1097918"/>
      </dsp:txXfrm>
    </dsp:sp>
    <dsp:sp modelId="{34D4EDE9-C3A9-1348-9973-4FFE5A685B5A}">
      <dsp:nvSpPr>
        <dsp:cNvPr id="0" name=""/>
        <dsp:cNvSpPr/>
      </dsp:nvSpPr>
      <dsp:spPr>
        <a:xfrm>
          <a:off x="1338104" y="823438"/>
          <a:ext cx="1271615" cy="1097918"/>
        </a:xfrm>
        <a:prstGeom prst="roundRect">
          <a:avLst/>
        </a:prstGeom>
        <a:gradFill rotWithShape="0">
          <a:gsLst>
            <a:gs pos="0">
              <a:schemeClr val="accent1">
                <a:shade val="50000"/>
                <a:hueOff val="231030"/>
                <a:satOff val="-15955"/>
                <a:lumOff val="19496"/>
                <a:alphaOff val="0"/>
                <a:shade val="63000"/>
                <a:satMod val="165000"/>
              </a:schemeClr>
            </a:gs>
            <a:gs pos="30000">
              <a:schemeClr val="accent1">
                <a:shade val="50000"/>
                <a:hueOff val="231030"/>
                <a:satOff val="-15955"/>
                <a:lumOff val="19496"/>
                <a:alphaOff val="0"/>
                <a:shade val="58000"/>
                <a:satMod val="165000"/>
              </a:schemeClr>
            </a:gs>
            <a:gs pos="75000">
              <a:schemeClr val="accent1">
                <a:shade val="50000"/>
                <a:hueOff val="231030"/>
                <a:satOff val="-15955"/>
                <a:lumOff val="19496"/>
                <a:alphaOff val="0"/>
                <a:shade val="30000"/>
                <a:satMod val="175000"/>
              </a:schemeClr>
            </a:gs>
            <a:gs pos="100000">
              <a:schemeClr val="accent1">
                <a:shade val="50000"/>
                <a:hueOff val="231030"/>
                <a:satOff val="-15955"/>
                <a:lumOff val="19496"/>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Nanegalito, </a:t>
          </a:r>
          <a:r>
            <a:rPr lang="es-ES" sz="1200" kern="1200" dirty="0" err="1" smtClean="0"/>
            <a:t>Zámbiza</a:t>
          </a:r>
          <a:r>
            <a:rPr lang="es-ES" sz="1200" kern="1200" dirty="0" smtClean="0"/>
            <a:t>, Tumbaco y Conocoto</a:t>
          </a:r>
          <a:endParaRPr lang="es-ES" sz="1200" kern="1200" dirty="0"/>
        </a:p>
      </dsp:txBody>
      <dsp:txXfrm>
        <a:off x="1338104" y="823438"/>
        <a:ext cx="1271615" cy="1097918"/>
      </dsp:txXfrm>
    </dsp:sp>
    <dsp:sp modelId="{60BADD10-3459-FC4C-9592-3B5FF16344F5}">
      <dsp:nvSpPr>
        <dsp:cNvPr id="0" name=""/>
        <dsp:cNvSpPr/>
      </dsp:nvSpPr>
      <dsp:spPr>
        <a:xfrm>
          <a:off x="2673300" y="823438"/>
          <a:ext cx="1271615" cy="1097918"/>
        </a:xfrm>
        <a:prstGeom prst="roundRect">
          <a:avLst/>
        </a:prstGeom>
        <a:gradFill rotWithShape="0">
          <a:gsLst>
            <a:gs pos="0">
              <a:schemeClr val="accent1">
                <a:shade val="50000"/>
                <a:hueOff val="462061"/>
                <a:satOff val="-31910"/>
                <a:lumOff val="38991"/>
                <a:alphaOff val="0"/>
                <a:shade val="63000"/>
                <a:satMod val="165000"/>
              </a:schemeClr>
            </a:gs>
            <a:gs pos="30000">
              <a:schemeClr val="accent1">
                <a:shade val="50000"/>
                <a:hueOff val="462061"/>
                <a:satOff val="-31910"/>
                <a:lumOff val="38991"/>
                <a:alphaOff val="0"/>
                <a:shade val="58000"/>
                <a:satMod val="165000"/>
              </a:schemeClr>
            </a:gs>
            <a:gs pos="75000">
              <a:schemeClr val="accent1">
                <a:shade val="50000"/>
                <a:hueOff val="462061"/>
                <a:satOff val="-31910"/>
                <a:lumOff val="38991"/>
                <a:alphaOff val="0"/>
                <a:shade val="30000"/>
                <a:satMod val="175000"/>
              </a:schemeClr>
            </a:gs>
            <a:gs pos="100000">
              <a:schemeClr val="accent1">
                <a:shade val="50000"/>
                <a:hueOff val="462061"/>
                <a:satOff val="-31910"/>
                <a:lumOff val="38991"/>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Se identifica poca comprensión de términos técnicos   </a:t>
          </a:r>
          <a:endParaRPr lang="es-ES" sz="1200" kern="1200" dirty="0"/>
        </a:p>
      </dsp:txBody>
      <dsp:txXfrm>
        <a:off x="2673300" y="823438"/>
        <a:ext cx="1271615" cy="1097918"/>
      </dsp:txXfrm>
    </dsp:sp>
    <dsp:sp modelId="{40AB2E3E-0D7F-CC49-9244-9D23C0BC8533}">
      <dsp:nvSpPr>
        <dsp:cNvPr id="0" name=""/>
        <dsp:cNvSpPr/>
      </dsp:nvSpPr>
      <dsp:spPr>
        <a:xfrm>
          <a:off x="4008496" y="823438"/>
          <a:ext cx="1271615" cy="1097918"/>
        </a:xfrm>
        <a:prstGeom prst="roundRect">
          <a:avLst/>
        </a:prstGeom>
        <a:gradFill rotWithShape="0">
          <a:gsLst>
            <a:gs pos="0">
              <a:schemeClr val="accent1">
                <a:shade val="50000"/>
                <a:hueOff val="462061"/>
                <a:satOff val="-31910"/>
                <a:lumOff val="38991"/>
                <a:alphaOff val="0"/>
                <a:shade val="63000"/>
                <a:satMod val="165000"/>
              </a:schemeClr>
            </a:gs>
            <a:gs pos="30000">
              <a:schemeClr val="accent1">
                <a:shade val="50000"/>
                <a:hueOff val="462061"/>
                <a:satOff val="-31910"/>
                <a:lumOff val="38991"/>
                <a:alphaOff val="0"/>
                <a:shade val="58000"/>
                <a:satMod val="165000"/>
              </a:schemeClr>
            </a:gs>
            <a:gs pos="75000">
              <a:schemeClr val="accent1">
                <a:shade val="50000"/>
                <a:hueOff val="462061"/>
                <a:satOff val="-31910"/>
                <a:lumOff val="38991"/>
                <a:alphaOff val="0"/>
                <a:shade val="30000"/>
                <a:satMod val="175000"/>
              </a:schemeClr>
            </a:gs>
            <a:gs pos="100000">
              <a:schemeClr val="accent1">
                <a:shade val="50000"/>
                <a:hueOff val="462061"/>
                <a:satOff val="-31910"/>
                <a:lumOff val="38991"/>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Se realizan cambios en la  estructura y orden de las preguntas </a:t>
          </a:r>
          <a:endParaRPr lang="es-ES" sz="1200" kern="1200" dirty="0"/>
        </a:p>
      </dsp:txBody>
      <dsp:txXfrm>
        <a:off x="4008496" y="823438"/>
        <a:ext cx="1271615" cy="1097918"/>
      </dsp:txXfrm>
    </dsp:sp>
    <dsp:sp modelId="{08049DF0-7B27-8242-BC1C-82781A2C2523}">
      <dsp:nvSpPr>
        <dsp:cNvPr id="0" name=""/>
        <dsp:cNvSpPr/>
      </dsp:nvSpPr>
      <dsp:spPr>
        <a:xfrm>
          <a:off x="5343693" y="823438"/>
          <a:ext cx="1271615" cy="1097918"/>
        </a:xfrm>
        <a:prstGeom prst="roundRect">
          <a:avLst/>
        </a:prstGeom>
        <a:gradFill rotWithShape="0">
          <a:gsLst>
            <a:gs pos="0">
              <a:schemeClr val="accent1">
                <a:shade val="50000"/>
                <a:hueOff val="231030"/>
                <a:satOff val="-15955"/>
                <a:lumOff val="19496"/>
                <a:alphaOff val="0"/>
                <a:shade val="63000"/>
                <a:satMod val="165000"/>
              </a:schemeClr>
            </a:gs>
            <a:gs pos="30000">
              <a:schemeClr val="accent1">
                <a:shade val="50000"/>
                <a:hueOff val="231030"/>
                <a:satOff val="-15955"/>
                <a:lumOff val="19496"/>
                <a:alphaOff val="0"/>
                <a:shade val="58000"/>
                <a:satMod val="165000"/>
              </a:schemeClr>
            </a:gs>
            <a:gs pos="75000">
              <a:schemeClr val="accent1">
                <a:shade val="50000"/>
                <a:hueOff val="231030"/>
                <a:satOff val="-15955"/>
                <a:lumOff val="19496"/>
                <a:alphaOff val="0"/>
                <a:shade val="30000"/>
                <a:satMod val="175000"/>
              </a:schemeClr>
            </a:gs>
            <a:gs pos="100000">
              <a:schemeClr val="accent1">
                <a:shade val="50000"/>
                <a:hueOff val="231030"/>
                <a:satOff val="-15955"/>
                <a:lumOff val="19496"/>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Encuesta final </a:t>
          </a:r>
          <a:endParaRPr lang="es-ES" sz="1200" kern="1200" dirty="0"/>
        </a:p>
      </dsp:txBody>
      <dsp:txXfrm>
        <a:off x="5343693" y="823438"/>
        <a:ext cx="1271615" cy="1097918"/>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17D158-1A03-AD4E-A3C6-BD55ADFFCA6B}">
      <dsp:nvSpPr>
        <dsp:cNvPr id="0" name=""/>
        <dsp:cNvSpPr/>
      </dsp:nvSpPr>
      <dsp:spPr>
        <a:xfrm>
          <a:off x="2053" y="399790"/>
          <a:ext cx="2501547" cy="1000619"/>
        </a:xfrm>
        <a:prstGeom prst="chevron">
          <a:avLst/>
        </a:prstGeom>
        <a:gradFill rotWithShape="0">
          <a:gsLst>
            <a:gs pos="0">
              <a:schemeClr val="accent1">
                <a:shade val="50000"/>
                <a:hueOff val="0"/>
                <a:satOff val="0"/>
                <a:lumOff val="0"/>
                <a:alphaOff val="0"/>
                <a:shade val="63000"/>
                <a:satMod val="165000"/>
              </a:schemeClr>
            </a:gs>
            <a:gs pos="30000">
              <a:schemeClr val="accent1">
                <a:shade val="50000"/>
                <a:hueOff val="0"/>
                <a:satOff val="0"/>
                <a:lumOff val="0"/>
                <a:alphaOff val="0"/>
                <a:shade val="58000"/>
                <a:satMod val="165000"/>
              </a:schemeClr>
            </a:gs>
            <a:gs pos="75000">
              <a:schemeClr val="accent1">
                <a:shade val="50000"/>
                <a:hueOff val="0"/>
                <a:satOff val="0"/>
                <a:lumOff val="0"/>
                <a:alphaOff val="0"/>
                <a:shade val="30000"/>
                <a:satMod val="175000"/>
              </a:schemeClr>
            </a:gs>
            <a:gs pos="100000">
              <a:schemeClr val="accent1">
                <a:shade val="50000"/>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S_tradnl" sz="1400" kern="1200" dirty="0" smtClean="0"/>
            <a:t>Coeficiente que sirve para medir la fiabilidad.</a:t>
          </a:r>
          <a:endParaRPr lang="es-ES" sz="1400" kern="1200" dirty="0"/>
        </a:p>
      </dsp:txBody>
      <dsp:txXfrm>
        <a:off x="2053" y="399790"/>
        <a:ext cx="2501547" cy="1000619"/>
      </dsp:txXfrm>
    </dsp:sp>
    <dsp:sp modelId="{EC2927E8-DAE2-0144-AA66-67E88AE4B2C7}">
      <dsp:nvSpPr>
        <dsp:cNvPr id="0" name=""/>
        <dsp:cNvSpPr/>
      </dsp:nvSpPr>
      <dsp:spPr>
        <a:xfrm>
          <a:off x="2253446" y="399790"/>
          <a:ext cx="2501547" cy="1000619"/>
        </a:xfrm>
        <a:prstGeom prst="chevron">
          <a:avLst/>
        </a:prstGeom>
        <a:gradFill rotWithShape="0">
          <a:gsLst>
            <a:gs pos="0">
              <a:schemeClr val="accent1">
                <a:shade val="50000"/>
                <a:hueOff val="385051"/>
                <a:satOff val="-26591"/>
                <a:lumOff val="32493"/>
                <a:alphaOff val="0"/>
                <a:shade val="63000"/>
                <a:satMod val="165000"/>
              </a:schemeClr>
            </a:gs>
            <a:gs pos="30000">
              <a:schemeClr val="accent1">
                <a:shade val="50000"/>
                <a:hueOff val="385051"/>
                <a:satOff val="-26591"/>
                <a:lumOff val="32493"/>
                <a:alphaOff val="0"/>
                <a:shade val="58000"/>
                <a:satMod val="165000"/>
              </a:schemeClr>
            </a:gs>
            <a:gs pos="75000">
              <a:schemeClr val="accent1">
                <a:shade val="50000"/>
                <a:hueOff val="385051"/>
                <a:satOff val="-26591"/>
                <a:lumOff val="32493"/>
                <a:alphaOff val="0"/>
                <a:shade val="30000"/>
                <a:satMod val="175000"/>
              </a:schemeClr>
            </a:gs>
            <a:gs pos="100000">
              <a:schemeClr val="accent1">
                <a:shade val="50000"/>
                <a:hueOff val="385051"/>
                <a:satOff val="-26591"/>
                <a:lumOff val="32493"/>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S_tradnl" sz="1400" kern="1200" dirty="0" smtClean="0"/>
            <a:t>El valor mínimo aceptable para el coeficiente alfa de </a:t>
          </a:r>
          <a:r>
            <a:rPr lang="es-ES_tradnl" sz="1400" kern="1200" dirty="0" err="1" smtClean="0"/>
            <a:t>Cronbach</a:t>
          </a:r>
          <a:r>
            <a:rPr lang="es-ES_tradnl" sz="1400" kern="1200" dirty="0" smtClean="0"/>
            <a:t> es 0.7</a:t>
          </a:r>
          <a:endParaRPr lang="es-ES" sz="1400" kern="1200" dirty="0"/>
        </a:p>
      </dsp:txBody>
      <dsp:txXfrm>
        <a:off x="2253446" y="399790"/>
        <a:ext cx="2501547" cy="1000619"/>
      </dsp:txXfrm>
    </dsp:sp>
    <dsp:sp modelId="{D4E030F2-59BF-654B-8FE2-B942321AEABE}">
      <dsp:nvSpPr>
        <dsp:cNvPr id="0" name=""/>
        <dsp:cNvSpPr/>
      </dsp:nvSpPr>
      <dsp:spPr>
        <a:xfrm>
          <a:off x="4504839" y="399790"/>
          <a:ext cx="2501547" cy="1000619"/>
        </a:xfrm>
        <a:prstGeom prst="chevron">
          <a:avLst/>
        </a:prstGeom>
        <a:gradFill rotWithShape="0">
          <a:gsLst>
            <a:gs pos="0">
              <a:schemeClr val="accent1">
                <a:shade val="50000"/>
                <a:hueOff val="385051"/>
                <a:satOff val="-26591"/>
                <a:lumOff val="32493"/>
                <a:alphaOff val="0"/>
                <a:shade val="63000"/>
                <a:satMod val="165000"/>
              </a:schemeClr>
            </a:gs>
            <a:gs pos="30000">
              <a:schemeClr val="accent1">
                <a:shade val="50000"/>
                <a:hueOff val="385051"/>
                <a:satOff val="-26591"/>
                <a:lumOff val="32493"/>
                <a:alphaOff val="0"/>
                <a:shade val="58000"/>
                <a:satMod val="165000"/>
              </a:schemeClr>
            </a:gs>
            <a:gs pos="75000">
              <a:schemeClr val="accent1">
                <a:shade val="50000"/>
                <a:hueOff val="385051"/>
                <a:satOff val="-26591"/>
                <a:lumOff val="32493"/>
                <a:alphaOff val="0"/>
                <a:shade val="30000"/>
                <a:satMod val="175000"/>
              </a:schemeClr>
            </a:gs>
            <a:gs pos="100000">
              <a:schemeClr val="accent1">
                <a:shade val="50000"/>
                <a:hueOff val="385051"/>
                <a:satOff val="-26591"/>
                <a:lumOff val="32493"/>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S_tradnl" sz="1400" kern="1200" dirty="0" smtClean="0"/>
            <a:t>Este valor muestra la correlación entre cada una de las preguntas</a:t>
          </a:r>
          <a:endParaRPr lang="es-ES" sz="1400" kern="1200" dirty="0"/>
        </a:p>
      </dsp:txBody>
      <dsp:txXfrm>
        <a:off x="4504839" y="399790"/>
        <a:ext cx="2501547" cy="1000619"/>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374E96-9A82-4536-B387-C7F5B135907A}" type="datetimeFigureOut">
              <a:rPr lang="es-EC" smtClean="0"/>
              <a:pPr/>
              <a:t>03/09/2019</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2D16F4-F050-420E-8E83-71AF14BEC2AE}" type="slidenum">
              <a:rPr lang="es-EC" smtClean="0"/>
              <a:pPr/>
              <a:t>‹Nº›</a:t>
            </a:fld>
            <a:endParaRPr lang="es-EC"/>
          </a:p>
        </p:txBody>
      </p:sp>
    </p:spTree>
    <p:extLst>
      <p:ext uri="{BB962C8B-B14F-4D97-AF65-F5344CB8AC3E}">
        <p14:creationId xmlns:p14="http://schemas.microsoft.com/office/powerpoint/2010/main" xmlns="" val="3464092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E6F9B8CD-342D-4579-98EC-A8FD6B7370E1}" type="datetimeFigureOut">
              <a:rPr lang="en-US" smtClean="0"/>
              <a:pPr/>
              <a:t>9/3/2019</a:t>
            </a:fld>
            <a:endParaRPr lang="en-US" dirty="0"/>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kumimoji="0" lang="en-US" dirty="0"/>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2BBB5E19-F10A-4C2F-BF6F-11C513378A2E}" type="slidenum">
              <a:rPr kumimoji="0" lang="en-US" smtClean="0"/>
              <a:pPr/>
              <a:t>‹Nº›</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6F9B8CD-342D-4579-98EC-A8FD6B7370E1}" type="datetimeFigureOut">
              <a:rPr lang="en-US" smtClean="0"/>
              <a:pPr/>
              <a:t>9/3/2019</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2BBB5E19-F10A-4C2F-BF6F-11C513378A2E}" type="slidenum">
              <a:rPr kumimoji="0" lang="en-US" smtClean="0"/>
              <a:pPr/>
              <a:t>‹Nº›</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6F9B8CD-342D-4579-98EC-A8FD6B7370E1}" type="datetimeFigureOut">
              <a:rPr lang="en-US" smtClean="0"/>
              <a:pPr/>
              <a:t>9/3/2019</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2BBB5E19-F10A-4C2F-BF6F-11C513378A2E}" type="slidenum">
              <a:rPr kumimoji="0" lang="en-US" smtClean="0"/>
              <a:pPr/>
              <a:t>‹Nº›</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9/3/2019</a:t>
            </a:fld>
            <a:endParaRPr lang="en-US"/>
          </a:p>
        </p:txBody>
      </p:sp>
      <p:sp>
        <p:nvSpPr>
          <p:cNvPr id="9" name="8 Marcador de número de diapositiva"/>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‹Nº›</a:t>
            </a:fld>
            <a:endParaRPr kumimoji="0" lang="en-US"/>
          </a:p>
        </p:txBody>
      </p:sp>
      <p:sp>
        <p:nvSpPr>
          <p:cNvPr id="10" name="9 Marcador de pie de página"/>
          <p:cNvSpPr>
            <a:spLocks noGrp="1"/>
          </p:cNvSpPr>
          <p:nvPr>
            <p:ph type="ftr" sz="quarter" idx="16"/>
          </p:nvPr>
        </p:nvSpPr>
        <p:spPr/>
        <p:txBody>
          <a:bodyPr rtlCol="0"/>
          <a:lstStyle/>
          <a:p>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E6F9B8CD-342D-4579-98EC-A8FD6B7370E1}" type="datetimeFigureOut">
              <a:rPr lang="en-US" smtClean="0"/>
              <a:pPr/>
              <a:t>9/3/2019</a:t>
            </a:fld>
            <a:endParaRPr lang="en-U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kumimoji="0" lang="en-U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2BBB5E19-F10A-4C2F-BF6F-11C513378A2E}" type="slidenum">
              <a:rPr kumimoji="0" lang="en-US" smtClean="0"/>
              <a:pPr/>
              <a:t>‹Nº›</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E6F9B8CD-342D-4579-98EC-A8FD6B7370E1}" type="datetimeFigureOut">
              <a:rPr lang="en-US" smtClean="0"/>
              <a:pPr/>
              <a:t>9/3/2019</a:t>
            </a:fld>
            <a:endParaRPr lang="en-US"/>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p>
            <a:fld id="{2BBB5E19-F10A-4C2F-BF6F-11C513378A2E}" type="slidenum">
              <a:rPr kumimoji="0" lang="en-US" smtClean="0"/>
              <a:pPr/>
              <a:t>‹Nº›</a:t>
            </a:fld>
            <a:endParaRPr kumimoji="0" lang="en-U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E6F9B8CD-342D-4579-98EC-A8FD6B7370E1}" type="datetimeFigureOut">
              <a:rPr lang="en-US" smtClean="0"/>
              <a:pPr/>
              <a:t>9/3/2019</a:t>
            </a:fld>
            <a:endParaRPr lang="en-US"/>
          </a:p>
        </p:txBody>
      </p:sp>
      <p:sp>
        <p:nvSpPr>
          <p:cNvPr id="8" name="7 Marcador de pie de página"/>
          <p:cNvSpPr>
            <a:spLocks noGrp="1"/>
          </p:cNvSpPr>
          <p:nvPr>
            <p:ph type="ftr" sz="quarter" idx="11"/>
          </p:nvPr>
        </p:nvSpPr>
        <p:spPr/>
        <p:txBody>
          <a:bodyPr/>
          <a:lstStyle/>
          <a:p>
            <a:endParaRPr kumimoji="0" lang="en-US"/>
          </a:p>
        </p:txBody>
      </p:sp>
      <p:sp>
        <p:nvSpPr>
          <p:cNvPr id="9" name="8 Marcador de número de diapositiva"/>
          <p:cNvSpPr>
            <a:spLocks noGrp="1"/>
          </p:cNvSpPr>
          <p:nvPr>
            <p:ph type="sldNum" sz="quarter" idx="12"/>
          </p:nvPr>
        </p:nvSpPr>
        <p:spPr/>
        <p:txBody>
          <a:bodyPr/>
          <a:lstStyle/>
          <a:p>
            <a:fld id="{2BBB5E19-F10A-4C2F-BF6F-11C513378A2E}" type="slidenum">
              <a:rPr kumimoji="0" lang="en-US" smtClean="0"/>
              <a:pPr/>
              <a:t>‹Nº›</a:t>
            </a:fld>
            <a:endParaRPr kumimoji="0" lang="en-U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9/3/2019</a:t>
            </a:fld>
            <a:endParaRPr lang="en-US"/>
          </a:p>
        </p:txBody>
      </p:sp>
      <p:sp>
        <p:nvSpPr>
          <p:cNvPr id="7" name="6 Marcador de número de diapositiva"/>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‹Nº›</a:t>
            </a:fld>
            <a:endParaRPr kumimoji="0" lang="en-US"/>
          </a:p>
        </p:txBody>
      </p:sp>
      <p:sp>
        <p:nvSpPr>
          <p:cNvPr id="8" name="7 Marcador de pie de página"/>
          <p:cNvSpPr>
            <a:spLocks noGrp="1"/>
          </p:cNvSpPr>
          <p:nvPr>
            <p:ph type="ftr" sz="quarter" idx="12"/>
          </p:nvPr>
        </p:nvSpPr>
        <p:spPr/>
        <p:txBody>
          <a:bodyPr rtlCol="0"/>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6F9B8CD-342D-4579-98EC-A8FD6B7370E1}" type="datetimeFigureOut">
              <a:rPr lang="en-US" smtClean="0"/>
              <a:pPr/>
              <a:t>9/3/2019</a:t>
            </a:fld>
            <a:endParaRPr lang="en-US"/>
          </a:p>
        </p:txBody>
      </p:sp>
      <p:sp>
        <p:nvSpPr>
          <p:cNvPr id="3" name="2 Marcador de pie de página"/>
          <p:cNvSpPr>
            <a:spLocks noGrp="1"/>
          </p:cNvSpPr>
          <p:nvPr>
            <p:ph type="ftr" sz="quarter" idx="11"/>
          </p:nvPr>
        </p:nvSpPr>
        <p:spPr/>
        <p:txBody>
          <a:bodyPr/>
          <a:lstStyle/>
          <a:p>
            <a:endParaRPr kumimoji="0" lang="en-US"/>
          </a:p>
        </p:txBody>
      </p:sp>
      <p:sp>
        <p:nvSpPr>
          <p:cNvPr id="4" name="3 Marcador de número de diapositiva"/>
          <p:cNvSpPr>
            <a:spLocks noGrp="1"/>
          </p:cNvSpPr>
          <p:nvPr>
            <p:ph type="sldNum" sz="quarter" idx="12"/>
          </p:nvPr>
        </p:nvSpPr>
        <p:spPr/>
        <p:txBody>
          <a:bodyPr/>
          <a:lstStyle/>
          <a:p>
            <a:fld id="{2BBB5E19-F10A-4C2F-BF6F-11C513378A2E}" type="slidenum">
              <a:rPr kumimoji="0" lang="en-US" smtClean="0"/>
              <a:pPr/>
              <a:t>‹Nº›</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9/3/2019</a:t>
            </a:fld>
            <a:endParaRPr lang="en-US" dirty="0"/>
          </a:p>
        </p:txBody>
      </p:sp>
      <p:sp>
        <p:nvSpPr>
          <p:cNvPr id="22" name="21 Marcador de número de diapositiva"/>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‹Nº›</a:t>
            </a:fld>
            <a:endParaRPr kumimoji="0" lang="en-US"/>
          </a:p>
        </p:txBody>
      </p:sp>
      <p:sp>
        <p:nvSpPr>
          <p:cNvPr id="23" name="22 Marcador de pie de página"/>
          <p:cNvSpPr>
            <a:spLocks noGrp="1"/>
          </p:cNvSpPr>
          <p:nvPr>
            <p:ph type="ftr" sz="quarter" idx="16"/>
          </p:nvPr>
        </p:nvSpPr>
        <p:spPr/>
        <p:txBody>
          <a:bodyPr rtlCol="0"/>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9/3/2019</a:t>
            </a:fld>
            <a:endParaRPr lang="en-US"/>
          </a:p>
        </p:txBody>
      </p:sp>
      <p:sp>
        <p:nvSpPr>
          <p:cNvPr id="18" name="17 Marcador de número de diapositiva"/>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‹Nº›</a:t>
            </a:fld>
            <a:endParaRPr kumimoji="0" lang="en-US"/>
          </a:p>
        </p:txBody>
      </p:sp>
      <p:sp>
        <p:nvSpPr>
          <p:cNvPr id="21" name="20 Marcador de pie de página"/>
          <p:cNvSpPr>
            <a:spLocks noGrp="1"/>
          </p:cNvSpPr>
          <p:nvPr>
            <p:ph type="ftr" sz="quarter" idx="12"/>
          </p:nvPr>
        </p:nvSpPr>
        <p:spPr/>
        <p:txBody>
          <a:bodyPr rtlCol="0"/>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fld id="{E6F9B8CD-342D-4579-98EC-A8FD6B7370E1}" type="datetimeFigureOut">
              <a:rPr lang="en-US" smtClean="0"/>
              <a:pPr algn="r" eaLnBrk="1" latinLnBrk="0" hangingPunct="1"/>
              <a:t>9/3/2019</a:t>
            </a:fld>
            <a:endParaRPr lang="en-US" dirty="0">
              <a:solidFill>
                <a:schemeClr val="tx2"/>
              </a:solidFill>
            </a:endParaRPr>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endParaRPr kumimoji="0" lang="en-US" dirty="0">
              <a:solidFill>
                <a:schemeClr val="tx2"/>
              </a:solidFill>
            </a:endParaRPr>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lgn="ctr" eaLnBrk="1" latinLnBrk="0" hangingPunct="1"/>
            <a:fld id="{2BBB5E19-F10A-4C2F-BF6F-11C513378A2E}" type="slidenum">
              <a:rPr kumimoji="0" lang="en-US" smtClean="0"/>
              <a:pPr algn="ctr" eaLnBrk="1" latinLnBrk="0" hangingPunct="1"/>
              <a:t>‹Nº›</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7.xml"/><Relationship Id="rId7" Type="http://schemas.openxmlformats.org/officeDocument/2006/relationships/image" Target="../media/image8.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2.png"/><Relationship Id="rId7" Type="http://schemas.openxmlformats.org/officeDocument/2006/relationships/diagramColors" Target="../diagrams/colors8.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package" Target="../embeddings/Documento_de_Microsoft_Office_Word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package" Target="../embeddings/Documento_de_Microsoft_Office_Word2.docx"/></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package" Target="../embeddings/Documento_de_Microsoft_Office_Word3.docx"/></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63688" y="2970818"/>
            <a:ext cx="7380312" cy="1451679"/>
          </a:xfrm>
          <a:prstGeom prst="rect">
            <a:avLst/>
          </a:prstGeom>
          <a:noFill/>
        </p:spPr>
        <p:txBody>
          <a:bodyPr wrap="square" rtlCol="0">
            <a:spAutoFit/>
          </a:bodyPr>
          <a:lstStyle/>
          <a:p>
            <a:pPr algn="ctr">
              <a:lnSpc>
                <a:spcPct val="150000"/>
              </a:lnSpc>
            </a:pPr>
            <a:r>
              <a:rPr lang="es-ES" sz="2000" b="1" dirty="0">
                <a:latin typeface="Times"/>
                <a:cs typeface="Times"/>
              </a:rPr>
              <a:t>“</a:t>
            </a:r>
            <a:r>
              <a:rPr lang="es-EC" sz="2000" b="1" dirty="0">
                <a:latin typeface="Times"/>
                <a:cs typeface="Times"/>
              </a:rPr>
              <a:t>INCIDENCIA DEL MARKETING POLÍTICO EN EL COMPORTAMIENTO SOCIAL EN LAS PARROQUIAS RURALES DEL </a:t>
            </a:r>
            <a:r>
              <a:rPr lang="es-EC" sz="2000" b="1" dirty="0" err="1">
                <a:latin typeface="Times"/>
                <a:cs typeface="Times"/>
              </a:rPr>
              <a:t>DMQ</a:t>
            </a:r>
            <a:r>
              <a:rPr lang="es-ES" sz="2000" b="1" dirty="0">
                <a:latin typeface="Times"/>
                <a:cs typeface="Times"/>
              </a:rPr>
              <a:t>”</a:t>
            </a:r>
            <a:endParaRPr lang="es-EC" sz="2000" dirty="0">
              <a:latin typeface="Times"/>
              <a:cs typeface="Times"/>
            </a:endParaRPr>
          </a:p>
        </p:txBody>
      </p:sp>
      <p:sp>
        <p:nvSpPr>
          <p:cNvPr id="5" name="4 Rectángulo"/>
          <p:cNvSpPr/>
          <p:nvPr/>
        </p:nvSpPr>
        <p:spPr>
          <a:xfrm>
            <a:off x="1753464" y="4509120"/>
            <a:ext cx="7390536" cy="2585323"/>
          </a:xfrm>
          <a:prstGeom prst="rect">
            <a:avLst/>
          </a:prstGeom>
        </p:spPr>
        <p:txBody>
          <a:bodyPr wrap="square">
            <a:spAutoFit/>
          </a:bodyPr>
          <a:lstStyle/>
          <a:p>
            <a:pPr algn="ctr">
              <a:lnSpc>
                <a:spcPct val="150000"/>
              </a:lnSpc>
            </a:pPr>
            <a:r>
              <a:rPr lang="es-ES" b="1" dirty="0">
                <a:solidFill>
                  <a:srgbClr val="000066"/>
                </a:solidFill>
                <a:latin typeface="Arial" pitchFamily="34" charset="0"/>
                <a:cs typeface="Arial" pitchFamily="34" charset="0"/>
              </a:rPr>
              <a:t>AUTORAS:</a:t>
            </a:r>
            <a:endParaRPr lang="es-EC" b="1" dirty="0">
              <a:solidFill>
                <a:srgbClr val="000066"/>
              </a:solidFill>
              <a:latin typeface="Arial" pitchFamily="34" charset="0"/>
              <a:cs typeface="Arial" pitchFamily="34" charset="0"/>
            </a:endParaRPr>
          </a:p>
          <a:p>
            <a:pPr algn="ctr">
              <a:lnSpc>
                <a:spcPct val="150000"/>
              </a:lnSpc>
            </a:pPr>
            <a:r>
              <a:rPr lang="it-IT" b="1" dirty="0" smtClean="0">
                <a:solidFill>
                  <a:srgbClr val="000066"/>
                </a:solidFill>
                <a:latin typeface="Arial" pitchFamily="34" charset="0"/>
                <a:cs typeface="Arial" pitchFamily="34" charset="0"/>
              </a:rPr>
              <a:t>VALAREZO YAGUANA, DAYANA ALEJANDRA</a:t>
            </a:r>
            <a:endParaRPr lang="it-IT" b="1" dirty="0">
              <a:solidFill>
                <a:srgbClr val="000066"/>
              </a:solidFill>
              <a:latin typeface="Arial" pitchFamily="34" charset="0"/>
              <a:cs typeface="Arial" pitchFamily="34" charset="0"/>
            </a:endParaRPr>
          </a:p>
          <a:p>
            <a:pPr algn="ctr">
              <a:lnSpc>
                <a:spcPct val="150000"/>
              </a:lnSpc>
            </a:pPr>
            <a:r>
              <a:rPr lang="it-IT" b="1" dirty="0" smtClean="0">
                <a:solidFill>
                  <a:srgbClr val="000066"/>
                </a:solidFill>
                <a:latin typeface="Arial" pitchFamily="34" charset="0"/>
                <a:cs typeface="Arial" pitchFamily="34" charset="0"/>
              </a:rPr>
              <a:t>BASTIDAS PICOITA, MICHELLE CAROLINA </a:t>
            </a:r>
            <a:endParaRPr lang="it-IT" b="1" dirty="0">
              <a:solidFill>
                <a:srgbClr val="000066"/>
              </a:solidFill>
              <a:latin typeface="Arial" pitchFamily="34" charset="0"/>
              <a:cs typeface="Arial" pitchFamily="34" charset="0"/>
            </a:endParaRPr>
          </a:p>
          <a:p>
            <a:pPr algn="ctr">
              <a:lnSpc>
                <a:spcPct val="150000"/>
              </a:lnSpc>
            </a:pPr>
            <a:r>
              <a:rPr lang="it-IT" b="1" dirty="0">
                <a:solidFill>
                  <a:srgbClr val="000066"/>
                </a:solidFill>
                <a:latin typeface="Arial" pitchFamily="34" charset="0"/>
                <a:cs typeface="Arial" pitchFamily="34" charset="0"/>
              </a:rPr>
              <a:t>DIRECTOR</a:t>
            </a:r>
            <a:r>
              <a:rPr lang="it-IT" b="1" dirty="0" smtClean="0">
                <a:solidFill>
                  <a:srgbClr val="000066"/>
                </a:solidFill>
                <a:latin typeface="Arial" pitchFamily="34" charset="0"/>
                <a:cs typeface="Arial" pitchFamily="34" charset="0"/>
              </a:rPr>
              <a:t>:</a:t>
            </a:r>
          </a:p>
          <a:p>
            <a:pPr algn="ctr">
              <a:lnSpc>
                <a:spcPct val="150000"/>
              </a:lnSpc>
            </a:pPr>
            <a:r>
              <a:rPr lang="es-ES_tradnl" b="1" smtClean="0">
                <a:solidFill>
                  <a:srgbClr val="000066"/>
                </a:solidFill>
                <a:latin typeface="Arial" pitchFamily="34" charset="0"/>
                <a:cs typeface="Arial" pitchFamily="34" charset="0"/>
              </a:rPr>
              <a:t>ING. MANTILLA </a:t>
            </a:r>
            <a:r>
              <a:rPr lang="es-ES_tradnl" b="1" dirty="0" smtClean="0">
                <a:solidFill>
                  <a:srgbClr val="000066"/>
                </a:solidFill>
                <a:latin typeface="Arial" pitchFamily="34" charset="0"/>
                <a:cs typeface="Arial" pitchFamily="34" charset="0"/>
              </a:rPr>
              <a:t>VARGAS, ALFREDO FARID MBA. </a:t>
            </a:r>
            <a:endParaRPr lang="es-EC" b="1" dirty="0" smtClean="0">
              <a:solidFill>
                <a:srgbClr val="000066"/>
              </a:solidFill>
              <a:latin typeface="Arial" pitchFamily="34" charset="0"/>
              <a:cs typeface="Arial" pitchFamily="34" charset="0"/>
            </a:endParaRPr>
          </a:p>
          <a:p>
            <a:pPr algn="ctr">
              <a:lnSpc>
                <a:spcPct val="150000"/>
              </a:lnSpc>
            </a:pPr>
            <a:endParaRPr lang="it-IT" b="1" dirty="0">
              <a:solidFill>
                <a:srgbClr val="000066"/>
              </a:solidFill>
              <a:latin typeface="Arial" pitchFamily="34" charset="0"/>
              <a:cs typeface="Arial" pitchFamily="34" charset="0"/>
            </a:endParaRPr>
          </a:p>
        </p:txBody>
      </p:sp>
      <p:sp>
        <p:nvSpPr>
          <p:cNvPr id="6" name="5 Rectángulo"/>
          <p:cNvSpPr/>
          <p:nvPr/>
        </p:nvSpPr>
        <p:spPr>
          <a:xfrm>
            <a:off x="1763688" y="1514108"/>
            <a:ext cx="7272808" cy="1338828"/>
          </a:xfrm>
          <a:prstGeom prst="rect">
            <a:avLst/>
          </a:prstGeom>
        </p:spPr>
        <p:txBody>
          <a:bodyPr wrap="square">
            <a:spAutoFit/>
          </a:bodyPr>
          <a:lstStyle/>
          <a:p>
            <a:pPr algn="ctr">
              <a:lnSpc>
                <a:spcPct val="150000"/>
              </a:lnSpc>
            </a:pPr>
            <a:r>
              <a:rPr lang="es-EC" b="1" dirty="0">
                <a:latin typeface="Arial Black" panose="020B0A04020102020204" pitchFamily="34" charset="0"/>
                <a:cs typeface="Arial" panose="020B0604020202020204" pitchFamily="34" charset="0"/>
              </a:rPr>
              <a:t>DEPARTAMENTO DE CIENCIAS ECONÓMICAS, ADMINISTRATIVAS Y DE COMERCIO</a:t>
            </a:r>
          </a:p>
          <a:p>
            <a:pPr algn="ctr">
              <a:lnSpc>
                <a:spcPct val="150000"/>
              </a:lnSpc>
            </a:pPr>
            <a:r>
              <a:rPr lang="es-EC" b="1" dirty="0">
                <a:latin typeface="Arial Black" panose="020B0A04020102020204" pitchFamily="34" charset="0"/>
                <a:cs typeface="Arial" panose="020B0604020202020204" pitchFamily="34" charset="0"/>
              </a:rPr>
              <a:t>CARRERA DE INGENIERÍA EN MERCADOTECNIA</a:t>
            </a:r>
          </a:p>
        </p:txBody>
      </p:sp>
      <p:pic>
        <p:nvPicPr>
          <p:cNvPr id="7" name="Picture 4" descr="Resultado de imagen para universidad de las fuerzas armadas"/>
          <p:cNvPicPr>
            <a:picLocks noChangeAspect="1" noChangeArrowheads="1"/>
          </p:cNvPicPr>
          <p:nvPr/>
        </p:nvPicPr>
        <p:blipFill>
          <a:blip r:embed="rId2" cstate="print">
            <a:extLst>
              <a:ext uri="{28A0092B-C50C-407E-A947-70E740481C1C}">
                <a14:useLocalDpi xmlns:a14="http://schemas.microsoft.com/office/drawing/2010/main" xmlns="" val="0"/>
              </a:ext>
            </a:extLst>
          </a:blip>
          <a:srcRect l="25373"/>
          <a:stretch>
            <a:fillRect/>
          </a:stretch>
        </p:blipFill>
        <p:spPr bwMode="auto">
          <a:xfrm>
            <a:off x="2771800" y="188640"/>
            <a:ext cx="5256584" cy="1244731"/>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Resultado de imagen para universidad de las fuerzas armada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3429000"/>
            <a:ext cx="1440160" cy="1296144"/>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Resultado de imagen para universidad de las fuerzas armada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59632" y="4797152"/>
            <a:ext cx="783704" cy="705334"/>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Resultado de imagen para universidad de las fuerzas armada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35696" y="4437112"/>
            <a:ext cx="495672" cy="446105"/>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Resultado de imagen para universidad de las fuerzas armada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19672" y="5733256"/>
            <a:ext cx="432048" cy="388843"/>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Resultado de imagen para universidad de las fuerzas armada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5445224"/>
            <a:ext cx="351656" cy="31649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Rectángulo"/>
          <p:cNvSpPr/>
          <p:nvPr/>
        </p:nvSpPr>
        <p:spPr>
          <a:xfrm>
            <a:off x="107504" y="836712"/>
            <a:ext cx="8640960" cy="476672"/>
          </a:xfrm>
          <a:prstGeom prst="rect">
            <a:avLst/>
          </a:prstGeom>
          <a:gradFill flip="none" rotWithShape="1">
            <a:gsLst>
              <a:gs pos="0">
                <a:srgbClr val="155411"/>
              </a:gs>
              <a:gs pos="100000">
                <a:srgbClr val="FFFFFF"/>
              </a:gs>
              <a:gs pos="59000">
                <a:srgbClr val="155411"/>
              </a:gs>
            </a:gsLst>
            <a:lin ang="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b="1" dirty="0" smtClean="0">
                <a:solidFill>
                  <a:schemeClr val="bg1"/>
                </a:solidFill>
                <a:latin typeface="Tahoma"/>
                <a:cs typeface="Tahoma"/>
              </a:rPr>
              <a:t>FASE METODOLÓGICA</a:t>
            </a:r>
            <a:endParaRPr lang="es-EC" sz="2400" b="1" dirty="0">
              <a:solidFill>
                <a:schemeClr val="bg1"/>
              </a:solidFill>
              <a:latin typeface="Tahoma"/>
              <a:cs typeface="Tahoma"/>
            </a:endParaRPr>
          </a:p>
        </p:txBody>
      </p:sp>
      <p:pic>
        <p:nvPicPr>
          <p:cNvPr id="9" name="Imagen 8" descr="LOGO.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31840" y="34248"/>
            <a:ext cx="2843808" cy="734464"/>
          </a:xfrm>
          <a:prstGeom prst="rect">
            <a:avLst/>
          </a:prstGeom>
        </p:spPr>
      </p:pic>
      <p:graphicFrame>
        <p:nvGraphicFramePr>
          <p:cNvPr id="4" name="Diagrama 9">
            <a:extLst>
              <a:ext uri="{FF2B5EF4-FFF2-40B4-BE49-F238E27FC236}">
                <a16:creationId xmlns:a16="http://schemas.microsoft.com/office/drawing/2014/main" xmlns="" id="{BF470868-67A2-40F3-9093-9AB8F4E1532A}"/>
              </a:ext>
            </a:extLst>
          </p:cNvPr>
          <p:cNvGraphicFramePr/>
          <p:nvPr>
            <p:extLst>
              <p:ext uri="{D42A27DB-BD31-4B8C-83A1-F6EECF244321}">
                <p14:modId xmlns:p14="http://schemas.microsoft.com/office/powerpoint/2010/main" xmlns="" val="1223981754"/>
              </p:ext>
            </p:extLst>
          </p:nvPr>
        </p:nvGraphicFramePr>
        <p:xfrm>
          <a:off x="-396552" y="1556792"/>
          <a:ext cx="4982825" cy="4937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Marcador de texto 7">
            <a:extLst>
              <a:ext uri="{FF2B5EF4-FFF2-40B4-BE49-F238E27FC236}">
                <a16:creationId xmlns="" xmlns:a16="http://schemas.microsoft.com/office/drawing/2014/main" id="{95517788-A66B-49E9-A43B-D3D091B21DAB}"/>
              </a:ext>
            </a:extLst>
          </p:cNvPr>
          <p:cNvSpPr txBox="1">
            <a:spLocks/>
          </p:cNvSpPr>
          <p:nvPr/>
        </p:nvSpPr>
        <p:spPr>
          <a:xfrm>
            <a:off x="5076056" y="1628800"/>
            <a:ext cx="2927659" cy="535782"/>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s-EC" sz="2000" b="1" dirty="0" smtClean="0">
                <a:latin typeface="Times"/>
                <a:cs typeface="Times"/>
              </a:rPr>
              <a:t>Tipo de muestreo</a:t>
            </a:r>
            <a:endParaRPr lang="es-EC" sz="2000" b="1" dirty="0">
              <a:latin typeface="Times"/>
              <a:cs typeface="Times"/>
            </a:endParaRPr>
          </a:p>
        </p:txBody>
      </p:sp>
      <p:sp>
        <p:nvSpPr>
          <p:cNvPr id="2" name="CuadroTexto 1"/>
          <p:cNvSpPr txBox="1"/>
          <p:nvPr/>
        </p:nvSpPr>
        <p:spPr>
          <a:xfrm>
            <a:off x="5220072" y="2132856"/>
            <a:ext cx="3326552" cy="646331"/>
          </a:xfrm>
          <a:prstGeom prst="rect">
            <a:avLst/>
          </a:prstGeom>
          <a:noFill/>
        </p:spPr>
        <p:txBody>
          <a:bodyPr wrap="none" rtlCol="0">
            <a:spAutoFit/>
          </a:bodyPr>
          <a:lstStyle/>
          <a:p>
            <a:pPr marL="285750" indent="-285750">
              <a:buFont typeface="Arial"/>
              <a:buChar char="•"/>
            </a:pPr>
            <a:r>
              <a:rPr lang="es-ES" dirty="0"/>
              <a:t>Probabilístico estratificado</a:t>
            </a:r>
          </a:p>
          <a:p>
            <a:pPr marL="285750" indent="-285750">
              <a:buFont typeface="Arial"/>
              <a:buChar char="•"/>
            </a:pPr>
            <a:endParaRPr lang="es-ES" dirty="0"/>
          </a:p>
        </p:txBody>
      </p:sp>
      <p:sp>
        <p:nvSpPr>
          <p:cNvPr id="3" name="CuadroTexto 2"/>
          <p:cNvSpPr txBox="1"/>
          <p:nvPr/>
        </p:nvSpPr>
        <p:spPr>
          <a:xfrm>
            <a:off x="5520510" y="4135530"/>
            <a:ext cx="184666" cy="369332"/>
          </a:xfrm>
          <a:prstGeom prst="rect">
            <a:avLst/>
          </a:prstGeom>
          <a:noFill/>
        </p:spPr>
        <p:txBody>
          <a:bodyPr wrap="none" rtlCol="0">
            <a:spAutoFit/>
          </a:bodyPr>
          <a:lstStyle/>
          <a:p>
            <a:endParaRPr lang="es-ES" dirty="0"/>
          </a:p>
        </p:txBody>
      </p:sp>
      <p:sp>
        <p:nvSpPr>
          <p:cNvPr id="10" name="Marcador de contenido 8">
            <a:extLst>
              <a:ext uri="{FF2B5EF4-FFF2-40B4-BE49-F238E27FC236}">
                <a16:creationId xmlns="" xmlns:a16="http://schemas.microsoft.com/office/drawing/2014/main" id="{40C2146E-E924-4C78-9F9F-A640B97F69FF}"/>
              </a:ext>
            </a:extLst>
          </p:cNvPr>
          <p:cNvSpPr>
            <a:spLocks noGrp="1"/>
          </p:cNvSpPr>
          <p:nvPr>
            <p:ph sz="quarter" idx="4294967295"/>
          </p:nvPr>
        </p:nvSpPr>
        <p:spPr>
          <a:xfrm>
            <a:off x="5220072" y="2708920"/>
            <a:ext cx="3672408" cy="4304771"/>
          </a:xfrm>
          <a:prstGeom prst="rect">
            <a:avLst/>
          </a:prstGeom>
        </p:spPr>
        <p:txBody>
          <a:bodyPr>
            <a:normAutofit/>
          </a:bodyPr>
          <a:lstStyle/>
          <a:p>
            <a:pPr marL="0" indent="0">
              <a:buNone/>
            </a:pPr>
            <a:r>
              <a:rPr lang="es-ES" sz="1600" dirty="0" smtClean="0"/>
              <a:t>Población </a:t>
            </a:r>
            <a:r>
              <a:rPr lang="es-ES" sz="1600" dirty="0"/>
              <a:t>= 620.045</a:t>
            </a:r>
            <a:r>
              <a:rPr lang="es-EC" sz="1600" dirty="0"/>
              <a:t> </a:t>
            </a:r>
            <a:r>
              <a:rPr lang="es-ES_tradnl" sz="1600" dirty="0" smtClean="0"/>
              <a:t>habitantes </a:t>
            </a:r>
            <a:endParaRPr lang="es-ES" sz="1600" dirty="0"/>
          </a:p>
          <a:p>
            <a:pPr marL="0" indent="0">
              <a:buNone/>
            </a:pPr>
            <a:endParaRPr lang="es-ES" sz="1600" dirty="0"/>
          </a:p>
          <a:p>
            <a:pPr marL="0" indent="0">
              <a:buNone/>
            </a:pPr>
            <a:r>
              <a:rPr lang="es-ES" sz="1600" dirty="0" smtClean="0"/>
              <a:t>Muestra </a:t>
            </a:r>
            <a:r>
              <a:rPr lang="es-ES" sz="1600" dirty="0"/>
              <a:t>total  = 600 </a:t>
            </a:r>
          </a:p>
          <a:p>
            <a:pPr marL="0" indent="0">
              <a:buNone/>
            </a:pPr>
            <a:endParaRPr lang="es-EC" sz="1600" dirty="0"/>
          </a:p>
          <a:p>
            <a:pPr marL="0" indent="0">
              <a:buNone/>
            </a:pPr>
            <a:r>
              <a:rPr lang="es-ES" sz="1600" dirty="0" smtClean="0"/>
              <a:t>Estrato 1: El Quinche </a:t>
            </a:r>
            <a:r>
              <a:rPr lang="es-ES" sz="1600" dirty="0"/>
              <a:t>= </a:t>
            </a:r>
            <a:r>
              <a:rPr lang="es-ES" sz="1600" dirty="0" smtClean="0"/>
              <a:t>108</a:t>
            </a:r>
            <a:endParaRPr lang="es-EC" sz="1600" dirty="0"/>
          </a:p>
          <a:p>
            <a:pPr marL="0" indent="0">
              <a:buNone/>
            </a:pPr>
            <a:r>
              <a:rPr lang="es-ES" sz="1600" dirty="0"/>
              <a:t>Estrato </a:t>
            </a:r>
            <a:r>
              <a:rPr lang="es-ES" sz="1600" dirty="0" smtClean="0"/>
              <a:t>2: Conocoto </a:t>
            </a:r>
            <a:r>
              <a:rPr lang="es-ES" sz="1600" dirty="0"/>
              <a:t>= </a:t>
            </a:r>
            <a:r>
              <a:rPr lang="es-ES" sz="1600" dirty="0" smtClean="0"/>
              <a:t>143</a:t>
            </a:r>
            <a:endParaRPr lang="es-EC" sz="1600" dirty="0"/>
          </a:p>
          <a:p>
            <a:pPr marL="0" indent="0">
              <a:buNone/>
            </a:pPr>
            <a:r>
              <a:rPr lang="es-ES" sz="1600" dirty="0"/>
              <a:t>Estrato </a:t>
            </a:r>
            <a:r>
              <a:rPr lang="es-ES" sz="1600" dirty="0" smtClean="0"/>
              <a:t>3: Tumbaco </a:t>
            </a:r>
            <a:r>
              <a:rPr lang="es-ES" sz="1600" dirty="0"/>
              <a:t>= </a:t>
            </a:r>
            <a:r>
              <a:rPr lang="es-ES" sz="1600" dirty="0" smtClean="0"/>
              <a:t>107</a:t>
            </a:r>
            <a:endParaRPr lang="es-ES" sz="1600" dirty="0"/>
          </a:p>
          <a:p>
            <a:pPr marL="0" indent="0">
              <a:buNone/>
            </a:pPr>
            <a:r>
              <a:rPr lang="es-ES" sz="1600" dirty="0"/>
              <a:t>Estrato </a:t>
            </a:r>
            <a:r>
              <a:rPr lang="es-ES" sz="1600" dirty="0" smtClean="0"/>
              <a:t>4: Calderón </a:t>
            </a:r>
            <a:r>
              <a:rPr lang="es-ES" sz="1600" dirty="0"/>
              <a:t>= </a:t>
            </a:r>
            <a:r>
              <a:rPr lang="es-ES" sz="1600" dirty="0" smtClean="0"/>
              <a:t>147</a:t>
            </a:r>
          </a:p>
          <a:p>
            <a:pPr marL="0" indent="0">
              <a:buNone/>
            </a:pPr>
            <a:r>
              <a:rPr lang="es-ES" sz="1600" dirty="0" smtClean="0"/>
              <a:t>Estrato 5: San Antonio = 95</a:t>
            </a:r>
            <a:endParaRPr lang="es-EC" sz="1600" dirty="0" smtClean="0"/>
          </a:p>
          <a:p>
            <a:pPr marL="0" indent="0">
              <a:buNone/>
            </a:pPr>
            <a:endParaRPr lang="es-EC" sz="1600" dirty="0"/>
          </a:p>
          <a:p>
            <a:pPr marL="0" indent="0">
              <a:buNone/>
            </a:pPr>
            <a:endParaRPr lang="es-ES" sz="1600" dirty="0"/>
          </a:p>
          <a:p>
            <a:pPr marL="0" indent="0">
              <a:buNone/>
            </a:pPr>
            <a:endParaRPr lang="es-EC" sz="1600" dirty="0"/>
          </a:p>
        </p:txBody>
      </p:sp>
    </p:spTree>
    <p:extLst>
      <p:ext uri="{BB962C8B-B14F-4D97-AF65-F5344CB8AC3E}">
        <p14:creationId xmlns:p14="http://schemas.microsoft.com/office/powerpoint/2010/main" xmlns="" val="3799484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stretch>
            <a:fillRect/>
          </a:stretch>
        </p:blipFill>
        <p:spPr>
          <a:xfrm>
            <a:off x="1325375" y="0"/>
            <a:ext cx="3037964" cy="3495003"/>
          </a:xfrm>
          <a:prstGeom prst="rect">
            <a:avLst/>
          </a:prstGeom>
        </p:spPr>
      </p:pic>
      <p:pic>
        <p:nvPicPr>
          <p:cNvPr id="7" name="Imagen 6"/>
          <p:cNvPicPr/>
          <p:nvPr/>
        </p:nvPicPr>
        <p:blipFill>
          <a:blip r:embed="rId3" cstate="print">
            <a:extLst>
              <a:ext uri="{28A0092B-C50C-407E-A947-70E740481C1C}">
                <a14:useLocalDpi xmlns:a14="http://schemas.microsoft.com/office/drawing/2010/main" xmlns="" val="0"/>
              </a:ext>
            </a:extLst>
          </a:blip>
          <a:stretch>
            <a:fillRect/>
          </a:stretch>
        </p:blipFill>
        <p:spPr>
          <a:xfrm>
            <a:off x="4499992" y="0"/>
            <a:ext cx="3024336" cy="3501008"/>
          </a:xfrm>
          <a:prstGeom prst="rect">
            <a:avLst/>
          </a:prstGeom>
        </p:spPr>
      </p:pic>
      <p:pic>
        <p:nvPicPr>
          <p:cNvPr id="9" name="Imagen 8"/>
          <p:cNvPicPr>
            <a:picLocks noChangeAspect="1"/>
          </p:cNvPicPr>
          <p:nvPr/>
        </p:nvPicPr>
        <p:blipFill rotWithShape="1">
          <a:blip r:embed="rId4" cstate="print"/>
          <a:srcRect r="1061" b="21143"/>
          <a:stretch/>
        </p:blipFill>
        <p:spPr>
          <a:xfrm>
            <a:off x="395536" y="3501008"/>
            <a:ext cx="8274285" cy="3297419"/>
          </a:xfrm>
          <a:prstGeom prst="rect">
            <a:avLst/>
          </a:prstGeom>
        </p:spPr>
      </p:pic>
    </p:spTree>
    <p:extLst>
      <p:ext uri="{BB962C8B-B14F-4D97-AF65-F5344CB8AC3E}">
        <p14:creationId xmlns:p14="http://schemas.microsoft.com/office/powerpoint/2010/main" xmlns="" val="1175618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Rectángulo"/>
          <p:cNvSpPr/>
          <p:nvPr/>
        </p:nvSpPr>
        <p:spPr>
          <a:xfrm>
            <a:off x="107504" y="8415"/>
            <a:ext cx="8640960" cy="476672"/>
          </a:xfrm>
          <a:prstGeom prst="rect">
            <a:avLst/>
          </a:prstGeom>
          <a:gradFill flip="none" rotWithShape="1">
            <a:gsLst>
              <a:gs pos="0">
                <a:srgbClr val="155411"/>
              </a:gs>
              <a:gs pos="100000">
                <a:srgbClr val="FFFFFF"/>
              </a:gs>
              <a:gs pos="59000">
                <a:srgbClr val="155411"/>
              </a:gs>
            </a:gsLst>
            <a:lin ang="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b="1" dirty="0" smtClean="0">
                <a:solidFill>
                  <a:schemeClr val="bg1"/>
                </a:solidFill>
                <a:latin typeface="Tahoma"/>
                <a:cs typeface="Tahoma"/>
              </a:rPr>
              <a:t>Encuesta Piloto</a:t>
            </a:r>
            <a:endParaRPr lang="es-EC" sz="2400" b="1" dirty="0">
              <a:solidFill>
                <a:schemeClr val="bg1"/>
              </a:solidFill>
              <a:latin typeface="Tahoma"/>
              <a:cs typeface="Tahoma"/>
            </a:endParaRPr>
          </a:p>
        </p:txBody>
      </p:sp>
      <p:graphicFrame>
        <p:nvGraphicFramePr>
          <p:cNvPr id="5" name="Diagrama 4"/>
          <p:cNvGraphicFramePr/>
          <p:nvPr>
            <p:extLst>
              <p:ext uri="{D42A27DB-BD31-4B8C-83A1-F6EECF244321}">
                <p14:modId xmlns:p14="http://schemas.microsoft.com/office/powerpoint/2010/main" xmlns="" val="1296378304"/>
              </p:ext>
            </p:extLst>
          </p:nvPr>
        </p:nvGraphicFramePr>
        <p:xfrm>
          <a:off x="1259632" y="4005064"/>
          <a:ext cx="6618217" cy="2744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descr="Captura de pantalla 2019-06-05 a las 10.49.02 a.m..png"/>
          <p:cNvPicPr>
            <a:picLocks noChangeAspect="1"/>
          </p:cNvPicPr>
          <p:nvPr/>
        </p:nvPicPr>
        <p:blipFill rotWithShape="1">
          <a:blip r:embed="rId7" cstate="print">
            <a:extLst>
              <a:ext uri="{28A0092B-C50C-407E-A947-70E740481C1C}">
                <a14:useLocalDpi xmlns:a14="http://schemas.microsoft.com/office/drawing/2010/main" xmlns="" val="0"/>
              </a:ext>
            </a:extLst>
          </a:blip>
          <a:srcRect b="6642"/>
          <a:stretch/>
        </p:blipFill>
        <p:spPr>
          <a:xfrm>
            <a:off x="1043608" y="548680"/>
            <a:ext cx="3018398" cy="4016475"/>
          </a:xfrm>
          <a:prstGeom prst="rect">
            <a:avLst/>
          </a:prstGeom>
        </p:spPr>
      </p:pic>
      <p:pic>
        <p:nvPicPr>
          <p:cNvPr id="8" name="Imagen 7" descr="Captura de pantalla 2019-06-05 a las 10.49.21 a.m..pn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211960" y="980727"/>
            <a:ext cx="3312368" cy="2970821"/>
          </a:xfrm>
          <a:prstGeom prst="rect">
            <a:avLst/>
          </a:prstGeom>
        </p:spPr>
      </p:pic>
    </p:spTree>
    <p:extLst>
      <p:ext uri="{BB962C8B-B14F-4D97-AF65-F5344CB8AC3E}">
        <p14:creationId xmlns:p14="http://schemas.microsoft.com/office/powerpoint/2010/main" xmlns="" val="3203527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rotWithShape="1">
          <a:blip r:embed="rId2" cstate="print">
            <a:extLst>
              <a:ext uri="{28A0092B-C50C-407E-A947-70E740481C1C}">
                <a14:useLocalDpi xmlns:a14="http://schemas.microsoft.com/office/drawing/2010/main" xmlns="" val="0"/>
              </a:ext>
            </a:extLst>
          </a:blip>
          <a:srcRect l="5129" t="5561" r="3204" b="41144"/>
          <a:stretch/>
        </p:blipFill>
        <p:spPr bwMode="auto">
          <a:xfrm>
            <a:off x="4788024" y="1700808"/>
            <a:ext cx="4104456" cy="3792349"/>
          </a:xfrm>
          <a:prstGeom prst="rect">
            <a:avLst/>
          </a:prstGeom>
          <a:ln>
            <a:noFill/>
          </a:ln>
          <a:extLst>
            <a:ext uri="{53640926-AAD7-44d8-BBD7-CCE9431645EC}">
              <a14:shadowObscured xmlns:a14="http://schemas.microsoft.com/office/drawing/2010/main" xmlns=""/>
            </a:ext>
          </a:extLst>
        </p:spPr>
      </p:pic>
      <p:sp>
        <p:nvSpPr>
          <p:cNvPr id="8" name="4 Rectángulo"/>
          <p:cNvSpPr/>
          <p:nvPr/>
        </p:nvSpPr>
        <p:spPr>
          <a:xfrm>
            <a:off x="3995936" y="0"/>
            <a:ext cx="4752528" cy="476672"/>
          </a:xfrm>
          <a:prstGeom prst="rect">
            <a:avLst/>
          </a:prstGeom>
          <a:gradFill flip="none" rotWithShape="1">
            <a:gsLst>
              <a:gs pos="0">
                <a:srgbClr val="155411"/>
              </a:gs>
              <a:gs pos="100000">
                <a:srgbClr val="FFFFFF"/>
              </a:gs>
              <a:gs pos="59000">
                <a:srgbClr val="155411"/>
              </a:gs>
            </a:gsLst>
            <a:lin ang="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b="1" dirty="0" smtClean="0">
                <a:solidFill>
                  <a:schemeClr val="bg1"/>
                </a:solidFill>
                <a:latin typeface="Tahoma"/>
                <a:cs typeface="Tahoma"/>
              </a:rPr>
              <a:t>Encuesta Final </a:t>
            </a:r>
            <a:endParaRPr lang="es-EC" sz="2400" b="1" dirty="0">
              <a:solidFill>
                <a:schemeClr val="bg1"/>
              </a:solidFill>
              <a:latin typeface="Tahoma"/>
              <a:cs typeface="Tahoma"/>
            </a:endParaRPr>
          </a:p>
        </p:txBody>
      </p:sp>
      <p:pic>
        <p:nvPicPr>
          <p:cNvPr id="2" name="Imagen 1" descr="ENCUESTA FINAL pag 1.ps"/>
          <p:cNvPicPr>
            <a:picLocks noChangeAspect="1"/>
          </p:cNvPicPr>
          <p:nvPr/>
        </p:nvPicPr>
        <p:blipFill rotWithShape="1">
          <a:blip r:embed="rId3" cstate="print">
            <a:extLst>
              <a:ext uri="{28A0092B-C50C-407E-A947-70E740481C1C}">
                <a14:useLocalDpi xmlns:a14="http://schemas.microsoft.com/office/drawing/2010/main" xmlns="" val="0"/>
              </a:ext>
            </a:extLst>
          </a:blip>
          <a:srcRect l="-1902" t="-1449" r="1902" b="8306"/>
          <a:stretch/>
        </p:blipFill>
        <p:spPr>
          <a:xfrm>
            <a:off x="-180528" y="-99392"/>
            <a:ext cx="5010402" cy="6604123"/>
          </a:xfrm>
          <a:prstGeom prst="rect">
            <a:avLst/>
          </a:prstGeom>
        </p:spPr>
      </p:pic>
    </p:spTree>
    <p:extLst>
      <p:ext uri="{BB962C8B-B14F-4D97-AF65-F5344CB8AC3E}">
        <p14:creationId xmlns:p14="http://schemas.microsoft.com/office/powerpoint/2010/main" xmlns="" val="1988089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Rectángulo"/>
          <p:cNvSpPr/>
          <p:nvPr/>
        </p:nvSpPr>
        <p:spPr>
          <a:xfrm>
            <a:off x="107504" y="836712"/>
            <a:ext cx="8640960" cy="476672"/>
          </a:xfrm>
          <a:prstGeom prst="rect">
            <a:avLst/>
          </a:prstGeom>
          <a:gradFill flip="none" rotWithShape="1">
            <a:gsLst>
              <a:gs pos="0">
                <a:srgbClr val="155411"/>
              </a:gs>
              <a:gs pos="100000">
                <a:srgbClr val="FFFFFF"/>
              </a:gs>
              <a:gs pos="59000">
                <a:srgbClr val="155411"/>
              </a:gs>
            </a:gsLst>
            <a:lin ang="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b="1" dirty="0" smtClean="0">
                <a:solidFill>
                  <a:schemeClr val="bg1"/>
                </a:solidFill>
                <a:latin typeface="Tahoma"/>
                <a:cs typeface="Tahoma"/>
              </a:rPr>
              <a:t>Validación de la Encuesta</a:t>
            </a:r>
            <a:endParaRPr lang="es-EC" sz="2400" b="1" dirty="0">
              <a:solidFill>
                <a:schemeClr val="bg1"/>
              </a:solidFill>
              <a:latin typeface="Tahoma"/>
              <a:cs typeface="Tahoma"/>
            </a:endParaRPr>
          </a:p>
        </p:txBody>
      </p:sp>
      <p:pic>
        <p:nvPicPr>
          <p:cNvPr id="6" name="Imagen 5" descr="LOGO.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31840" y="34248"/>
            <a:ext cx="2843808" cy="734464"/>
          </a:xfrm>
          <a:prstGeom prst="rect">
            <a:avLst/>
          </a:prstGeom>
        </p:spPr>
      </p:pic>
      <p:pic>
        <p:nvPicPr>
          <p:cNvPr id="9" name="Imagen 8"/>
          <p:cNvPicPr/>
          <p:nvPr/>
        </p:nvPicPr>
        <p:blipFill rotWithShape="1">
          <a:blip r:embed="rId3" cstate="print">
            <a:extLst>
              <a:ext uri="{28A0092B-C50C-407E-A947-70E740481C1C}">
                <a14:useLocalDpi xmlns:a14="http://schemas.microsoft.com/office/drawing/2010/main" xmlns="" val="0"/>
              </a:ext>
            </a:extLst>
          </a:blip>
          <a:srcRect l="14613" t="89517" r="50786" b="-433"/>
          <a:stretch/>
        </p:blipFill>
        <p:spPr bwMode="auto">
          <a:xfrm>
            <a:off x="2411760" y="3933056"/>
            <a:ext cx="3600400" cy="1499101"/>
          </a:xfrm>
          <a:prstGeom prst="rect">
            <a:avLst/>
          </a:prstGeom>
          <a:noFill/>
          <a:ln>
            <a:noFill/>
          </a:ln>
          <a:extLst>
            <a:ext uri="{53640926-AAD7-44d8-BBD7-CCE9431645EC}">
              <a14:shadowObscured xmlns:a14="http://schemas.microsoft.com/office/drawing/2010/main" xmlns=""/>
            </a:ext>
          </a:extLst>
        </p:spPr>
      </p:pic>
      <p:sp>
        <p:nvSpPr>
          <p:cNvPr id="3" name="CuadroTexto 2"/>
          <p:cNvSpPr txBox="1"/>
          <p:nvPr/>
        </p:nvSpPr>
        <p:spPr>
          <a:xfrm>
            <a:off x="3131840" y="1700808"/>
            <a:ext cx="2746966" cy="461665"/>
          </a:xfrm>
          <a:prstGeom prst="rect">
            <a:avLst/>
          </a:prstGeom>
          <a:noFill/>
        </p:spPr>
        <p:txBody>
          <a:bodyPr wrap="none" rtlCol="0">
            <a:spAutoFit/>
          </a:bodyPr>
          <a:lstStyle/>
          <a:p>
            <a:r>
              <a:rPr lang="es-ES" sz="2400" b="1" i="1" dirty="0" err="1" smtClean="0">
                <a:latin typeface="Times"/>
                <a:cs typeface="Times"/>
              </a:rPr>
              <a:t>Alpha</a:t>
            </a:r>
            <a:r>
              <a:rPr lang="es-ES" sz="2400" b="1" i="1" dirty="0" smtClean="0">
                <a:latin typeface="Times"/>
                <a:cs typeface="Times"/>
              </a:rPr>
              <a:t> de </a:t>
            </a:r>
            <a:r>
              <a:rPr lang="es-ES" sz="2400" b="1" i="1" dirty="0" err="1" smtClean="0">
                <a:latin typeface="Times"/>
                <a:cs typeface="Times"/>
              </a:rPr>
              <a:t>Cronbach</a:t>
            </a:r>
            <a:endParaRPr lang="es-ES" sz="2400" b="1" i="1" dirty="0">
              <a:latin typeface="Times"/>
              <a:cs typeface="Times"/>
            </a:endParaRPr>
          </a:p>
        </p:txBody>
      </p:sp>
      <p:graphicFrame>
        <p:nvGraphicFramePr>
          <p:cNvPr id="11" name="Diagrama 10"/>
          <p:cNvGraphicFramePr/>
          <p:nvPr>
            <p:extLst>
              <p:ext uri="{D42A27DB-BD31-4B8C-83A1-F6EECF244321}">
                <p14:modId xmlns:p14="http://schemas.microsoft.com/office/powerpoint/2010/main" xmlns="" val="300622408"/>
              </p:ext>
            </p:extLst>
          </p:nvPr>
        </p:nvGraphicFramePr>
        <p:xfrm>
          <a:off x="755576" y="2276872"/>
          <a:ext cx="7008440" cy="180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Elipse 12"/>
          <p:cNvSpPr/>
          <p:nvPr/>
        </p:nvSpPr>
        <p:spPr>
          <a:xfrm>
            <a:off x="3635896" y="4941168"/>
            <a:ext cx="648072" cy="57606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4" name="Rectángulo 13"/>
          <p:cNvSpPr/>
          <p:nvPr/>
        </p:nvSpPr>
        <p:spPr>
          <a:xfrm>
            <a:off x="1259632" y="5589240"/>
            <a:ext cx="6264696"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S_tradnl" dirty="0" smtClean="0"/>
              <a:t>En nuestra investigación el 0,936 </a:t>
            </a:r>
            <a:r>
              <a:rPr lang="es-ES_tradnl" dirty="0"/>
              <a:t>revela una fuerte relación entre las </a:t>
            </a:r>
            <a:r>
              <a:rPr lang="es-ES_tradnl" dirty="0" smtClean="0"/>
              <a:t>preguntas</a:t>
            </a:r>
            <a:r>
              <a:rPr lang="es-EC" dirty="0" smtClean="0"/>
              <a:t>.</a:t>
            </a:r>
            <a:endParaRPr lang="es-ES" dirty="0"/>
          </a:p>
        </p:txBody>
      </p:sp>
    </p:spTree>
    <p:extLst>
      <p:ext uri="{BB962C8B-B14F-4D97-AF65-F5344CB8AC3E}">
        <p14:creationId xmlns:p14="http://schemas.microsoft.com/office/powerpoint/2010/main" xmlns="" val="15907380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LOGO.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31840" y="34248"/>
            <a:ext cx="2843808" cy="734464"/>
          </a:xfrm>
          <a:prstGeom prst="rect">
            <a:avLst/>
          </a:prstGeom>
        </p:spPr>
      </p:pic>
      <p:pic>
        <p:nvPicPr>
          <p:cNvPr id="6" name="Imagen 5"/>
          <p:cNvPicPr/>
          <p:nvPr/>
        </p:nvPicPr>
        <p:blipFill rotWithShape="1">
          <a:blip r:embed="rId3" cstate="print">
            <a:extLst>
              <a:ext uri="{28A0092B-C50C-407E-A947-70E740481C1C}">
                <a14:useLocalDpi xmlns:a14="http://schemas.microsoft.com/office/drawing/2010/main" xmlns="" val="0"/>
              </a:ext>
            </a:extLst>
          </a:blip>
          <a:srcRect l="2323" t="91" r="6603" b="44307"/>
          <a:stretch/>
        </p:blipFill>
        <p:spPr>
          <a:xfrm>
            <a:off x="683568" y="1340768"/>
            <a:ext cx="7776864" cy="1584175"/>
          </a:xfrm>
          <a:prstGeom prst="rect">
            <a:avLst/>
          </a:prstGeom>
          <a:noFill/>
          <a:ln>
            <a:noFill/>
          </a:ln>
        </p:spPr>
      </p:pic>
      <p:pic>
        <p:nvPicPr>
          <p:cNvPr id="7" name="Imagen 6"/>
          <p:cNvPicPr/>
          <p:nvPr/>
        </p:nvPicPr>
        <p:blipFill rotWithShape="1">
          <a:blip r:embed="rId3" cstate="print">
            <a:extLst>
              <a:ext uri="{28A0092B-C50C-407E-A947-70E740481C1C}">
                <a14:useLocalDpi xmlns:a14="http://schemas.microsoft.com/office/drawing/2010/main" xmlns="" val="0"/>
              </a:ext>
            </a:extLst>
          </a:blip>
          <a:srcRect r="82193" b="93941"/>
          <a:stretch/>
        </p:blipFill>
        <p:spPr>
          <a:xfrm>
            <a:off x="5796136" y="836712"/>
            <a:ext cx="2952328" cy="504056"/>
          </a:xfrm>
          <a:prstGeom prst="rect">
            <a:avLst/>
          </a:prstGeom>
        </p:spPr>
      </p:pic>
      <p:sp>
        <p:nvSpPr>
          <p:cNvPr id="9" name="4 Rectángulo"/>
          <p:cNvSpPr/>
          <p:nvPr/>
        </p:nvSpPr>
        <p:spPr>
          <a:xfrm>
            <a:off x="107504" y="836712"/>
            <a:ext cx="5760640" cy="476672"/>
          </a:xfrm>
          <a:prstGeom prst="rect">
            <a:avLst/>
          </a:prstGeom>
          <a:gradFill flip="none" rotWithShape="1">
            <a:gsLst>
              <a:gs pos="0">
                <a:srgbClr val="155411"/>
              </a:gs>
              <a:gs pos="100000">
                <a:srgbClr val="FFFFFF"/>
              </a:gs>
              <a:gs pos="59000">
                <a:srgbClr val="155411"/>
              </a:gs>
            </a:gsLst>
            <a:lin ang="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b="1" dirty="0" smtClean="0">
                <a:solidFill>
                  <a:schemeClr val="bg1"/>
                </a:solidFill>
                <a:latin typeface="Tahoma"/>
                <a:cs typeface="Tahoma"/>
              </a:rPr>
              <a:t>Ingreso de la encuesta al Sistema </a:t>
            </a:r>
            <a:endParaRPr lang="es-EC" sz="2400" b="1" dirty="0">
              <a:solidFill>
                <a:schemeClr val="bg1"/>
              </a:solidFill>
              <a:latin typeface="Tahoma"/>
              <a:cs typeface="Tahoma"/>
            </a:endParaRPr>
          </a:p>
        </p:txBody>
      </p:sp>
      <p:pic>
        <p:nvPicPr>
          <p:cNvPr id="10" name="Imagen 9"/>
          <p:cNvPicPr/>
          <p:nvPr/>
        </p:nvPicPr>
        <p:blipFill>
          <a:blip r:embed="rId4" cstate="print">
            <a:extLst>
              <a:ext uri="{28A0092B-C50C-407E-A947-70E740481C1C}">
                <a14:useLocalDpi xmlns:a14="http://schemas.microsoft.com/office/drawing/2010/main" xmlns="" val="0"/>
              </a:ext>
            </a:extLst>
          </a:blip>
          <a:stretch>
            <a:fillRect/>
          </a:stretch>
        </p:blipFill>
        <p:spPr>
          <a:xfrm>
            <a:off x="683568" y="2996952"/>
            <a:ext cx="7776864" cy="1121410"/>
          </a:xfrm>
          <a:prstGeom prst="rect">
            <a:avLst/>
          </a:prstGeom>
        </p:spPr>
      </p:pic>
      <p:sp>
        <p:nvSpPr>
          <p:cNvPr id="11" name="Rectángulo 10"/>
          <p:cNvSpPr>
            <a:spLocks noChangeArrowheads="1"/>
          </p:cNvSpPr>
          <p:nvPr/>
        </p:nvSpPr>
        <p:spPr bwMode="auto">
          <a:xfrm>
            <a:off x="971600" y="3501008"/>
            <a:ext cx="4392488" cy="342900"/>
          </a:xfrm>
          <a:prstGeom prst="rect">
            <a:avLst/>
          </a:prstGeom>
          <a:noFill/>
          <a:ln w="9525">
            <a:solidFill>
              <a:srgbClr val="FF0000"/>
            </a:solidFill>
            <a:miter lim="800000"/>
            <a:headEnd/>
            <a:tailEnd/>
          </a:ln>
          <a:effectLst>
            <a:outerShdw dist="23000" dir="5400000" rotWithShape="0">
              <a:srgbClr val="808080">
                <a:alpha val="34999"/>
              </a:srgbClr>
            </a:outerShdw>
          </a:effectLst>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ctr" anchorCtr="0" upright="1">
            <a:noAutofit/>
          </a:bodyPr>
          <a:lstStyle/>
          <a:p>
            <a:endParaRPr lang="es-ES"/>
          </a:p>
        </p:txBody>
      </p:sp>
      <p:pic>
        <p:nvPicPr>
          <p:cNvPr id="13" name="Imagen 12"/>
          <p:cNvPicPr/>
          <p:nvPr/>
        </p:nvPicPr>
        <p:blipFill rotWithShape="1">
          <a:blip r:embed="rId5" cstate="print"/>
          <a:srcRect t="9412" b="10270"/>
          <a:stretch/>
        </p:blipFill>
        <p:spPr bwMode="auto">
          <a:xfrm>
            <a:off x="683568" y="4221088"/>
            <a:ext cx="7776864" cy="2636912"/>
          </a:xfrm>
          <a:prstGeom prst="rect">
            <a:avLst/>
          </a:prstGeom>
          <a:ln>
            <a:noFill/>
          </a:ln>
          <a:extLst>
            <a:ext uri="{53640926-AAD7-44d8-BBD7-CCE9431645EC}">
              <a14:shadowObscured xmlns:a14="http://schemas.microsoft.com/office/drawing/2010/main" xmlns=""/>
            </a:ext>
          </a:extLst>
        </p:spPr>
      </p:pic>
      <p:sp>
        <p:nvSpPr>
          <p:cNvPr id="14" name="Rectángulo 13"/>
          <p:cNvSpPr>
            <a:spLocks noChangeArrowheads="1"/>
          </p:cNvSpPr>
          <p:nvPr/>
        </p:nvSpPr>
        <p:spPr bwMode="auto">
          <a:xfrm>
            <a:off x="2555776" y="4516714"/>
            <a:ext cx="4320480" cy="2296662"/>
          </a:xfrm>
          <a:prstGeom prst="rect">
            <a:avLst/>
          </a:prstGeom>
          <a:noFill/>
          <a:ln w="9525">
            <a:solidFill>
              <a:srgbClr val="FF0000"/>
            </a:solidFill>
            <a:miter lim="800000"/>
            <a:headEnd/>
            <a:tailEnd/>
          </a:ln>
          <a:effectLst>
            <a:outerShdw dist="23000" dir="5400000" rotWithShape="0">
              <a:srgbClr val="808080">
                <a:alpha val="34999"/>
              </a:srgbClr>
            </a:outerShdw>
          </a:effectLst>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ctr" anchorCtr="0" upright="1">
            <a:noAutofit/>
          </a:bodyPr>
          <a:lstStyle/>
          <a:p>
            <a:endParaRPr lang="es-ES"/>
          </a:p>
        </p:txBody>
      </p:sp>
    </p:spTree>
    <p:extLst>
      <p:ext uri="{BB962C8B-B14F-4D97-AF65-F5344CB8AC3E}">
        <p14:creationId xmlns:p14="http://schemas.microsoft.com/office/powerpoint/2010/main" xmlns="" val="3730657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Rectángulo"/>
          <p:cNvSpPr/>
          <p:nvPr/>
        </p:nvSpPr>
        <p:spPr>
          <a:xfrm>
            <a:off x="107504" y="0"/>
            <a:ext cx="8640960" cy="476672"/>
          </a:xfrm>
          <a:prstGeom prst="rect">
            <a:avLst/>
          </a:prstGeom>
          <a:gradFill flip="none" rotWithShape="1">
            <a:gsLst>
              <a:gs pos="0">
                <a:srgbClr val="155411"/>
              </a:gs>
              <a:gs pos="100000">
                <a:srgbClr val="FFFFFF"/>
              </a:gs>
              <a:gs pos="59000">
                <a:srgbClr val="155411"/>
              </a:gs>
            </a:gsLst>
            <a:lin ang="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b="1" dirty="0" smtClean="0">
                <a:solidFill>
                  <a:schemeClr val="bg1"/>
                </a:solidFill>
                <a:latin typeface="Tahoma"/>
                <a:cs typeface="Tahoma"/>
              </a:rPr>
              <a:t>Encuesta desde la APP</a:t>
            </a:r>
            <a:endParaRPr lang="es-EC" sz="2400" b="1" dirty="0">
              <a:solidFill>
                <a:schemeClr val="bg1"/>
              </a:solidFill>
              <a:latin typeface="Tahoma"/>
              <a:cs typeface="Tahoma"/>
            </a:endParaRPr>
          </a:p>
        </p:txBody>
      </p:sp>
      <p:pic>
        <p:nvPicPr>
          <p:cNvPr id="10" name="Imagen 9" descr="WhatsApp Image 2019-04-13 at 11.52.22 AM (2)"/>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620688"/>
            <a:ext cx="2952328" cy="1872208"/>
          </a:xfrm>
          <a:prstGeom prst="rect">
            <a:avLst/>
          </a:prstGeom>
          <a:noFill/>
          <a:ln>
            <a:noFill/>
          </a:ln>
        </p:spPr>
      </p:pic>
      <p:pic>
        <p:nvPicPr>
          <p:cNvPr id="11" name="Imagen 10" descr="WhatsApp Image 2019-04-13 at 11.52.22 AM (3)"/>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2708920"/>
            <a:ext cx="2952328" cy="2016224"/>
          </a:xfrm>
          <a:prstGeom prst="rect">
            <a:avLst/>
          </a:prstGeom>
          <a:noFill/>
          <a:ln>
            <a:noFill/>
          </a:ln>
        </p:spPr>
      </p:pic>
      <p:pic>
        <p:nvPicPr>
          <p:cNvPr id="12" name="Imagen 11" descr="WhatsApp Image 2019-04-13 at 12.13.55 PM"/>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7544" y="4869160"/>
            <a:ext cx="3168352" cy="1917883"/>
          </a:xfrm>
          <a:prstGeom prst="rect">
            <a:avLst/>
          </a:prstGeom>
          <a:noFill/>
          <a:ln>
            <a:noFill/>
          </a:ln>
        </p:spPr>
      </p:pic>
      <p:pic>
        <p:nvPicPr>
          <p:cNvPr id="13" name="Imagen 12" descr="C:\Users\VAIO\AppData\Local\Microsoft\Windows\INetCache\Content.Word\WhatsApp Image 2019-04-13 at 11.52.22 AM.JPE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7544" y="620688"/>
            <a:ext cx="3168352" cy="1944216"/>
          </a:xfrm>
          <a:prstGeom prst="rect">
            <a:avLst/>
          </a:prstGeom>
          <a:noFill/>
          <a:ln>
            <a:noFill/>
          </a:ln>
        </p:spPr>
      </p:pic>
      <p:pic>
        <p:nvPicPr>
          <p:cNvPr id="14" name="Imagen 13" descr="WhatsApp Image 2019-04-13 at 11.52.02 AM"/>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72000" y="2564904"/>
            <a:ext cx="3168352" cy="2048247"/>
          </a:xfrm>
          <a:prstGeom prst="rect">
            <a:avLst/>
          </a:prstGeom>
          <a:noFill/>
          <a:ln>
            <a:noFill/>
          </a:ln>
        </p:spPr>
      </p:pic>
      <p:pic>
        <p:nvPicPr>
          <p:cNvPr id="15" name="Imagen 14" descr="WhatsApp Image 2019-04-13 at 11.52.00 AM"/>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572000" y="4941168"/>
            <a:ext cx="3096344" cy="1659443"/>
          </a:xfrm>
          <a:prstGeom prst="rect">
            <a:avLst/>
          </a:prstGeom>
          <a:noFill/>
          <a:ln>
            <a:noFill/>
          </a:ln>
        </p:spPr>
      </p:pic>
    </p:spTree>
    <p:extLst>
      <p:ext uri="{BB962C8B-B14F-4D97-AF65-F5344CB8AC3E}">
        <p14:creationId xmlns:p14="http://schemas.microsoft.com/office/powerpoint/2010/main" xmlns="" val="967769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xmlns="" val="0"/>
              </a:ext>
            </a:extLst>
          </a:blip>
          <a:stretch>
            <a:fillRect/>
          </a:stretch>
        </p:blipFill>
        <p:spPr>
          <a:xfrm>
            <a:off x="827584" y="3717032"/>
            <a:ext cx="6912768" cy="3024336"/>
          </a:xfrm>
          <a:prstGeom prst="rect">
            <a:avLst/>
          </a:prstGeom>
        </p:spPr>
      </p:pic>
      <p:pic>
        <p:nvPicPr>
          <p:cNvPr id="5" name="Imagen 4"/>
          <p:cNvPicPr/>
          <p:nvPr/>
        </p:nvPicPr>
        <p:blipFill>
          <a:blip r:embed="rId3" cstate="print">
            <a:extLst>
              <a:ext uri="{28A0092B-C50C-407E-A947-70E740481C1C}">
                <a14:useLocalDpi xmlns:a14="http://schemas.microsoft.com/office/drawing/2010/main" xmlns="" val="0"/>
              </a:ext>
            </a:extLst>
          </a:blip>
          <a:stretch>
            <a:fillRect/>
          </a:stretch>
        </p:blipFill>
        <p:spPr>
          <a:xfrm>
            <a:off x="827584" y="188640"/>
            <a:ext cx="6912768" cy="3528392"/>
          </a:xfrm>
          <a:prstGeom prst="rect">
            <a:avLst/>
          </a:prstGeom>
        </p:spPr>
      </p:pic>
      <p:sp>
        <p:nvSpPr>
          <p:cNvPr id="6" name="Rectángulo 5"/>
          <p:cNvSpPr>
            <a:spLocks noChangeArrowheads="1"/>
          </p:cNvSpPr>
          <p:nvPr/>
        </p:nvSpPr>
        <p:spPr bwMode="auto">
          <a:xfrm>
            <a:off x="755576" y="980728"/>
            <a:ext cx="6840760" cy="1143000"/>
          </a:xfrm>
          <a:prstGeom prst="rect">
            <a:avLst/>
          </a:prstGeom>
          <a:noFill/>
          <a:ln w="9525">
            <a:solidFill>
              <a:srgbClr val="FF0000"/>
            </a:solidFill>
            <a:miter lim="800000"/>
            <a:headEnd/>
            <a:tailEnd/>
          </a:ln>
          <a:effectLst>
            <a:outerShdw dist="23000" dir="5400000" rotWithShape="0">
              <a:srgbClr val="808080">
                <a:alpha val="34999"/>
              </a:srgbClr>
            </a:outerShdw>
          </a:effectLst>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ctr" anchorCtr="0" upright="1">
            <a:noAutofit/>
          </a:bodyPr>
          <a:lstStyle/>
          <a:p>
            <a:endParaRPr lang="es-ES"/>
          </a:p>
        </p:txBody>
      </p:sp>
      <p:sp>
        <p:nvSpPr>
          <p:cNvPr id="7" name="Rectángulo 6"/>
          <p:cNvSpPr>
            <a:spLocks noChangeArrowheads="1"/>
          </p:cNvSpPr>
          <p:nvPr/>
        </p:nvSpPr>
        <p:spPr bwMode="auto">
          <a:xfrm>
            <a:off x="3131840" y="3933056"/>
            <a:ext cx="2057400" cy="2514600"/>
          </a:xfrm>
          <a:prstGeom prst="rect">
            <a:avLst/>
          </a:prstGeom>
          <a:noFill/>
          <a:ln w="9525">
            <a:solidFill>
              <a:srgbClr val="FF0000"/>
            </a:solidFill>
            <a:miter lim="800000"/>
            <a:headEnd/>
            <a:tailEnd/>
          </a:ln>
          <a:effectLst>
            <a:outerShdw dist="23000" dir="5400000" rotWithShape="0">
              <a:srgbClr val="808080">
                <a:alpha val="34999"/>
              </a:srgbClr>
            </a:outerShdw>
          </a:effectLst>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ctr" anchorCtr="0" upright="1">
            <a:noAutofit/>
          </a:bodyPr>
          <a:lstStyle/>
          <a:p>
            <a:endParaRPr lang="es-ES"/>
          </a:p>
        </p:txBody>
      </p:sp>
    </p:spTree>
    <p:extLst>
      <p:ext uri="{BB962C8B-B14F-4D97-AF65-F5344CB8AC3E}">
        <p14:creationId xmlns:p14="http://schemas.microsoft.com/office/powerpoint/2010/main" xmlns="" val="3863875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Rectángulo"/>
          <p:cNvSpPr/>
          <p:nvPr/>
        </p:nvSpPr>
        <p:spPr>
          <a:xfrm>
            <a:off x="107504" y="116632"/>
            <a:ext cx="8640960" cy="476672"/>
          </a:xfrm>
          <a:prstGeom prst="rect">
            <a:avLst/>
          </a:prstGeom>
          <a:gradFill flip="none" rotWithShape="1">
            <a:gsLst>
              <a:gs pos="0">
                <a:srgbClr val="155411"/>
              </a:gs>
              <a:gs pos="100000">
                <a:srgbClr val="FFFFFF"/>
              </a:gs>
              <a:gs pos="59000">
                <a:srgbClr val="155411"/>
              </a:gs>
            </a:gsLst>
            <a:lin ang="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b="1" dirty="0" smtClean="0">
                <a:solidFill>
                  <a:schemeClr val="bg1"/>
                </a:solidFill>
                <a:latin typeface="Tahoma"/>
                <a:cs typeface="Tahoma"/>
              </a:rPr>
              <a:t>Análisis Univariado </a:t>
            </a:r>
            <a:endParaRPr lang="es-EC" sz="2400" b="1" dirty="0">
              <a:solidFill>
                <a:schemeClr val="bg1"/>
              </a:solidFill>
              <a:latin typeface="Tahoma"/>
              <a:cs typeface="Tahoma"/>
            </a:endParaRPr>
          </a:p>
        </p:txBody>
      </p:sp>
      <p:pic>
        <p:nvPicPr>
          <p:cNvPr id="3" name="Imagen 2"/>
          <p:cNvPicPr>
            <a:picLocks noChangeAspect="1"/>
          </p:cNvPicPr>
          <p:nvPr/>
        </p:nvPicPr>
        <p:blipFill rotWithShape="1">
          <a:blip r:embed="rId2" cstate="print"/>
          <a:srcRect r="12613"/>
          <a:stretch/>
        </p:blipFill>
        <p:spPr>
          <a:xfrm>
            <a:off x="251521" y="2664177"/>
            <a:ext cx="4541974" cy="4164666"/>
          </a:xfrm>
          <a:prstGeom prst="rect">
            <a:avLst/>
          </a:prstGeom>
        </p:spPr>
      </p:pic>
      <p:pic>
        <p:nvPicPr>
          <p:cNvPr id="11" name="Imagen 10"/>
          <p:cNvPicPr>
            <a:picLocks noChangeAspect="1"/>
          </p:cNvPicPr>
          <p:nvPr/>
        </p:nvPicPr>
        <p:blipFill rotWithShape="1">
          <a:blip r:embed="rId3" cstate="print"/>
          <a:srcRect r="15360" b="35696"/>
          <a:stretch/>
        </p:blipFill>
        <p:spPr>
          <a:xfrm>
            <a:off x="179512" y="1484784"/>
            <a:ext cx="4460926" cy="1159659"/>
          </a:xfrm>
          <a:prstGeom prst="rect">
            <a:avLst/>
          </a:prstGeom>
        </p:spPr>
      </p:pic>
      <p:sp>
        <p:nvSpPr>
          <p:cNvPr id="12" name="Rectángulo 11"/>
          <p:cNvSpPr/>
          <p:nvPr/>
        </p:nvSpPr>
        <p:spPr>
          <a:xfrm>
            <a:off x="4788024" y="1484784"/>
            <a:ext cx="3960440" cy="2308324"/>
          </a:xfrm>
          <a:prstGeom prst="rect">
            <a:avLst/>
          </a:prstGeom>
        </p:spPr>
        <p:txBody>
          <a:bodyPr wrap="square">
            <a:spAutoFit/>
          </a:bodyPr>
          <a:lstStyle/>
          <a:p>
            <a:r>
              <a:rPr lang="es-ES_tradnl" b="1" dirty="0" smtClean="0">
                <a:latin typeface="Times"/>
                <a:cs typeface="Times"/>
              </a:rPr>
              <a:t>Análisis Ejecutivo</a:t>
            </a:r>
          </a:p>
          <a:p>
            <a:pPr marL="285750" indent="-285750">
              <a:buFont typeface="Arial"/>
              <a:buChar char="•"/>
            </a:pPr>
            <a:r>
              <a:rPr lang="es-ES_tradnl" dirty="0"/>
              <a:t>N</a:t>
            </a:r>
            <a:r>
              <a:rPr lang="es-ES_tradnl" dirty="0" smtClean="0"/>
              <a:t>o </a:t>
            </a:r>
            <a:r>
              <a:rPr lang="es-ES_tradnl" dirty="0"/>
              <a:t>tiene una afiliación política 91,50</a:t>
            </a:r>
            <a:r>
              <a:rPr lang="es-ES_tradnl" dirty="0" smtClean="0"/>
              <a:t>%.</a:t>
            </a:r>
          </a:p>
          <a:p>
            <a:pPr marL="285750" indent="-285750">
              <a:buFont typeface="Arial"/>
              <a:buChar char="•"/>
            </a:pPr>
            <a:r>
              <a:rPr lang="es-ES_tradnl" dirty="0" smtClean="0"/>
              <a:t>Apenas el </a:t>
            </a:r>
            <a:r>
              <a:rPr lang="es-ES_tradnl" dirty="0"/>
              <a:t>8,5% si </a:t>
            </a:r>
            <a:r>
              <a:rPr lang="es-ES_tradnl" dirty="0" smtClean="0"/>
              <a:t>la tiene</a:t>
            </a:r>
            <a:r>
              <a:rPr lang="es-ES_tradnl" dirty="0"/>
              <a:t>.</a:t>
            </a:r>
            <a:r>
              <a:rPr lang="es-EC" dirty="0"/>
              <a:t> </a:t>
            </a:r>
            <a:endParaRPr lang="es-ES_tradnl" b="1" dirty="0" smtClean="0">
              <a:latin typeface="Times"/>
              <a:cs typeface="Times"/>
            </a:endParaRPr>
          </a:p>
          <a:p>
            <a:pPr marL="285750" indent="-285750">
              <a:buFont typeface="Arial"/>
              <a:buChar char="•"/>
            </a:pPr>
            <a:r>
              <a:rPr lang="es-ES_tradnl" dirty="0" smtClean="0">
                <a:latin typeface="Times"/>
                <a:cs typeface="Times"/>
              </a:rPr>
              <a:t>Al no tener </a:t>
            </a:r>
            <a:r>
              <a:rPr lang="es-ES_tradnl" dirty="0">
                <a:latin typeface="Times"/>
                <a:cs typeface="Times"/>
              </a:rPr>
              <a:t>simpatía por ningún partido político, </a:t>
            </a:r>
            <a:r>
              <a:rPr lang="es-ES_tradnl" dirty="0" smtClean="0">
                <a:latin typeface="Times"/>
                <a:cs typeface="Times"/>
              </a:rPr>
              <a:t>provoca </a:t>
            </a:r>
            <a:r>
              <a:rPr lang="es-ES_tradnl" dirty="0">
                <a:latin typeface="Times"/>
                <a:cs typeface="Times"/>
              </a:rPr>
              <a:t>que cuando ejercen su derecho al voto, </a:t>
            </a:r>
            <a:r>
              <a:rPr lang="es-ES_tradnl" dirty="0" smtClean="0">
                <a:latin typeface="Times"/>
                <a:cs typeface="Times"/>
              </a:rPr>
              <a:t>lo hagan sin afinidad política.</a:t>
            </a:r>
            <a:r>
              <a:rPr lang="es-EC" dirty="0" smtClean="0">
                <a:latin typeface="Times"/>
                <a:cs typeface="Times"/>
              </a:rPr>
              <a:t> </a:t>
            </a:r>
            <a:endParaRPr lang="es-ES" dirty="0">
              <a:latin typeface="Times"/>
              <a:cs typeface="Times"/>
            </a:endParaRPr>
          </a:p>
        </p:txBody>
      </p:sp>
      <p:sp>
        <p:nvSpPr>
          <p:cNvPr id="13" name="Elipse 12"/>
          <p:cNvSpPr/>
          <p:nvPr/>
        </p:nvSpPr>
        <p:spPr>
          <a:xfrm>
            <a:off x="1547664" y="1916832"/>
            <a:ext cx="648072" cy="57606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14" name="Rectángulo 13"/>
          <p:cNvSpPr/>
          <p:nvPr/>
        </p:nvSpPr>
        <p:spPr>
          <a:xfrm>
            <a:off x="4644008" y="4005064"/>
            <a:ext cx="3960440" cy="1754327"/>
          </a:xfrm>
          <a:prstGeom prst="rect">
            <a:avLst/>
          </a:prstGeom>
        </p:spPr>
        <p:txBody>
          <a:bodyPr wrap="square">
            <a:spAutoFit/>
          </a:bodyPr>
          <a:lstStyle/>
          <a:p>
            <a:r>
              <a:rPr lang="es-ES_tradnl" b="1" dirty="0" smtClean="0">
                <a:latin typeface="Times"/>
                <a:cs typeface="Times"/>
              </a:rPr>
              <a:t>Análisis Comparativo </a:t>
            </a:r>
          </a:p>
          <a:p>
            <a:r>
              <a:rPr lang="es-ES_tradnl" dirty="0"/>
              <a:t>Para </a:t>
            </a:r>
            <a:r>
              <a:rPr lang="es-ES_tradnl" dirty="0" err="1"/>
              <a:t>Sharvelt</a:t>
            </a:r>
            <a:r>
              <a:rPr lang="es-ES_tradnl" dirty="0"/>
              <a:t> </a:t>
            </a:r>
            <a:r>
              <a:rPr lang="es-ES_tradnl" dirty="0" err="1"/>
              <a:t>Kattán</a:t>
            </a:r>
            <a:r>
              <a:rPr lang="es-EC" dirty="0"/>
              <a:t> </a:t>
            </a:r>
            <a:endParaRPr lang="es-EC" dirty="0" smtClean="0"/>
          </a:p>
          <a:p>
            <a:pPr marL="285750" indent="-285750">
              <a:buFont typeface="Arial"/>
              <a:buChar char="•"/>
            </a:pPr>
            <a:r>
              <a:rPr lang="es-ES_tradnl" dirty="0" smtClean="0"/>
              <a:t>Debilidad ideológica </a:t>
            </a:r>
          </a:p>
          <a:p>
            <a:pPr marL="285750" indent="-285750">
              <a:buFont typeface="Arial"/>
              <a:buChar char="•"/>
            </a:pPr>
            <a:r>
              <a:rPr lang="es-ES_tradnl" dirty="0"/>
              <a:t>B</a:t>
            </a:r>
            <a:r>
              <a:rPr lang="es-ES_tradnl" dirty="0" smtClean="0"/>
              <a:t>ajo </a:t>
            </a:r>
            <a:r>
              <a:rPr lang="es-ES_tradnl" dirty="0"/>
              <a:t>margen de personas que buscan afiliarse a diferentes partidos o movimientos políticos.</a:t>
            </a:r>
            <a:r>
              <a:rPr lang="es-EC" dirty="0"/>
              <a:t> </a:t>
            </a:r>
            <a:endParaRPr lang="es-ES" dirty="0">
              <a:latin typeface="Times"/>
              <a:cs typeface="Times"/>
            </a:endParaRPr>
          </a:p>
        </p:txBody>
      </p:sp>
      <p:sp>
        <p:nvSpPr>
          <p:cNvPr id="15" name="Rectángulo 14"/>
          <p:cNvSpPr/>
          <p:nvPr/>
        </p:nvSpPr>
        <p:spPr>
          <a:xfrm>
            <a:off x="1187624" y="836712"/>
            <a:ext cx="7272808" cy="369332"/>
          </a:xfrm>
          <a:prstGeom prst="rect">
            <a:avLst/>
          </a:prstGeom>
        </p:spPr>
        <p:txBody>
          <a:bodyPr wrap="square">
            <a:spAutoFit/>
          </a:bodyPr>
          <a:lstStyle/>
          <a:p>
            <a:pPr lvl="3"/>
            <a:r>
              <a:rPr lang="es-ES_tradnl" b="1" dirty="0">
                <a:latin typeface="Times"/>
                <a:cs typeface="Times"/>
              </a:rPr>
              <a:t>Pregunta 2: ¿Tiene alguna afiliación política?</a:t>
            </a:r>
            <a:endParaRPr lang="es-EC" b="1" dirty="0">
              <a:latin typeface="Times"/>
              <a:cs typeface="Times"/>
            </a:endParaRPr>
          </a:p>
        </p:txBody>
      </p:sp>
    </p:spTree>
    <p:extLst>
      <p:ext uri="{BB962C8B-B14F-4D97-AF65-F5344CB8AC3E}">
        <p14:creationId xmlns:p14="http://schemas.microsoft.com/office/powerpoint/2010/main" xmlns="" val="3861516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p:nvPr/>
        </p:nvPicPr>
        <p:blipFill>
          <a:blip r:embed="rId2" cstate="print"/>
          <a:stretch>
            <a:fillRect/>
          </a:stretch>
        </p:blipFill>
        <p:spPr>
          <a:xfrm>
            <a:off x="179512" y="3144277"/>
            <a:ext cx="4824536" cy="3713723"/>
          </a:xfrm>
          <a:prstGeom prst="rect">
            <a:avLst/>
          </a:prstGeom>
        </p:spPr>
      </p:pic>
      <p:pic>
        <p:nvPicPr>
          <p:cNvPr id="4" name="Imagen 3"/>
          <p:cNvPicPr>
            <a:picLocks noChangeAspect="1"/>
          </p:cNvPicPr>
          <p:nvPr/>
        </p:nvPicPr>
        <p:blipFill rotWithShape="1">
          <a:blip r:embed="rId3" cstate="print"/>
          <a:srcRect b="22652"/>
          <a:stretch/>
        </p:blipFill>
        <p:spPr>
          <a:xfrm>
            <a:off x="3851920" y="4672983"/>
            <a:ext cx="4824536" cy="2068385"/>
          </a:xfrm>
          <a:prstGeom prst="rect">
            <a:avLst/>
          </a:prstGeom>
        </p:spPr>
      </p:pic>
      <p:sp>
        <p:nvSpPr>
          <p:cNvPr id="8" name="4 Rectángulo"/>
          <p:cNvSpPr/>
          <p:nvPr/>
        </p:nvSpPr>
        <p:spPr>
          <a:xfrm>
            <a:off x="107504" y="188640"/>
            <a:ext cx="8640960" cy="476672"/>
          </a:xfrm>
          <a:prstGeom prst="rect">
            <a:avLst/>
          </a:prstGeom>
          <a:gradFill flip="none" rotWithShape="1">
            <a:gsLst>
              <a:gs pos="0">
                <a:srgbClr val="155411"/>
              </a:gs>
              <a:gs pos="100000">
                <a:srgbClr val="FFFFFF"/>
              </a:gs>
              <a:gs pos="59000">
                <a:srgbClr val="155411"/>
              </a:gs>
            </a:gsLst>
            <a:lin ang="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b="1" dirty="0" smtClean="0">
                <a:solidFill>
                  <a:schemeClr val="bg1"/>
                </a:solidFill>
                <a:latin typeface="Tahoma"/>
                <a:cs typeface="Tahoma"/>
              </a:rPr>
              <a:t>Análisis Univariado </a:t>
            </a:r>
            <a:endParaRPr lang="es-EC" sz="2400" b="1" dirty="0">
              <a:solidFill>
                <a:schemeClr val="bg1"/>
              </a:solidFill>
              <a:latin typeface="Tahoma"/>
              <a:cs typeface="Tahoma"/>
            </a:endParaRPr>
          </a:p>
        </p:txBody>
      </p:sp>
      <p:sp>
        <p:nvSpPr>
          <p:cNvPr id="12" name="Rectángulo 11"/>
          <p:cNvSpPr/>
          <p:nvPr/>
        </p:nvSpPr>
        <p:spPr>
          <a:xfrm>
            <a:off x="395536" y="1340768"/>
            <a:ext cx="4176464" cy="1323439"/>
          </a:xfrm>
          <a:prstGeom prst="rect">
            <a:avLst/>
          </a:prstGeom>
        </p:spPr>
        <p:txBody>
          <a:bodyPr wrap="square">
            <a:spAutoFit/>
          </a:bodyPr>
          <a:lstStyle/>
          <a:p>
            <a:r>
              <a:rPr lang="es-ES_tradnl" sz="1600" b="1" dirty="0" smtClean="0">
                <a:latin typeface="Times"/>
                <a:cs typeface="Times"/>
              </a:rPr>
              <a:t>Análisis Ejecutivo</a:t>
            </a:r>
          </a:p>
          <a:p>
            <a:pPr marL="285750" indent="-285750">
              <a:buFont typeface="Arial"/>
              <a:buChar char="•"/>
            </a:pPr>
            <a:r>
              <a:rPr lang="es-ES_tradnl" sz="1600" dirty="0" smtClean="0">
                <a:latin typeface="Times"/>
                <a:cs typeface="Times"/>
              </a:rPr>
              <a:t>De 51 </a:t>
            </a:r>
            <a:r>
              <a:rPr lang="es-ES_tradnl" sz="1600" dirty="0">
                <a:latin typeface="Times"/>
                <a:cs typeface="Times"/>
              </a:rPr>
              <a:t>personas que en la pregunta anterior respondieron de manera positiva en cuanto a tener alguna </a:t>
            </a:r>
            <a:r>
              <a:rPr lang="es-ES_tradnl" sz="1600" dirty="0" smtClean="0">
                <a:latin typeface="Times"/>
                <a:cs typeface="Times"/>
              </a:rPr>
              <a:t>afiliación, </a:t>
            </a:r>
            <a:r>
              <a:rPr lang="es-ES_tradnl" sz="1600" dirty="0">
                <a:latin typeface="Times"/>
                <a:cs typeface="Times"/>
              </a:rPr>
              <a:t>29 indican esa afiliación </a:t>
            </a:r>
            <a:r>
              <a:rPr lang="es-ES_tradnl" sz="1600" dirty="0" smtClean="0">
                <a:latin typeface="Times"/>
                <a:cs typeface="Times"/>
              </a:rPr>
              <a:t>es </a:t>
            </a:r>
            <a:r>
              <a:rPr lang="es-ES_tradnl" sz="1600" dirty="0">
                <a:latin typeface="Times"/>
                <a:cs typeface="Times"/>
              </a:rPr>
              <a:t>Fuerza Compromiso </a:t>
            </a:r>
            <a:r>
              <a:rPr lang="es-ES_tradnl" sz="1600" dirty="0" smtClean="0">
                <a:latin typeface="Times"/>
                <a:cs typeface="Times"/>
              </a:rPr>
              <a:t>Social.</a:t>
            </a:r>
            <a:r>
              <a:rPr lang="es-EC" sz="1600" dirty="0" smtClean="0">
                <a:latin typeface="Times"/>
                <a:cs typeface="Times"/>
              </a:rPr>
              <a:t> </a:t>
            </a:r>
            <a:endParaRPr lang="es-ES_tradnl" sz="1600" dirty="0" smtClean="0">
              <a:latin typeface="Times"/>
              <a:cs typeface="Times"/>
            </a:endParaRPr>
          </a:p>
        </p:txBody>
      </p:sp>
      <p:sp>
        <p:nvSpPr>
          <p:cNvPr id="14" name="Rectángulo 13"/>
          <p:cNvSpPr/>
          <p:nvPr/>
        </p:nvSpPr>
        <p:spPr>
          <a:xfrm>
            <a:off x="4644008" y="1340768"/>
            <a:ext cx="4032448" cy="1569660"/>
          </a:xfrm>
          <a:prstGeom prst="rect">
            <a:avLst/>
          </a:prstGeom>
        </p:spPr>
        <p:txBody>
          <a:bodyPr wrap="square">
            <a:spAutoFit/>
          </a:bodyPr>
          <a:lstStyle/>
          <a:p>
            <a:r>
              <a:rPr lang="es-ES_tradnl" sz="1600" b="1" dirty="0" smtClean="0">
                <a:latin typeface="Times"/>
                <a:cs typeface="Times"/>
              </a:rPr>
              <a:t>Análisis Comparativo </a:t>
            </a:r>
          </a:p>
          <a:p>
            <a:r>
              <a:rPr lang="es-ES_tradnl" sz="1600" dirty="0"/>
              <a:t>E</a:t>
            </a:r>
            <a:r>
              <a:rPr lang="es-ES_tradnl" sz="1600" dirty="0" smtClean="0"/>
              <a:t>n </a:t>
            </a:r>
            <a:r>
              <a:rPr lang="es-ES_tradnl" sz="1600" dirty="0"/>
              <a:t>la actualidad, existe la posibilidad de participación </a:t>
            </a:r>
            <a:r>
              <a:rPr lang="es-ES_tradnl" sz="1600" dirty="0" smtClean="0"/>
              <a:t>de una gran cantidad de </a:t>
            </a:r>
            <a:r>
              <a:rPr lang="es-ES_tradnl" sz="1600" dirty="0"/>
              <a:t>movimientos </a:t>
            </a:r>
            <a:r>
              <a:rPr lang="es-ES_tradnl" sz="1600" dirty="0" smtClean="0"/>
              <a:t>políticos, </a:t>
            </a:r>
            <a:r>
              <a:rPr lang="es-ES_tradnl" sz="1600" dirty="0"/>
              <a:t>cuyo resultado visible ha sido el incremento del número de listas que compiten en las </a:t>
            </a:r>
            <a:r>
              <a:rPr lang="es-ES_tradnl" sz="1600" dirty="0" smtClean="0"/>
              <a:t>elecciones.</a:t>
            </a:r>
            <a:r>
              <a:rPr lang="es-EC" sz="1600" dirty="0" smtClean="0"/>
              <a:t> </a:t>
            </a:r>
            <a:endParaRPr lang="es-ES" sz="1600" dirty="0">
              <a:latin typeface="Times"/>
              <a:cs typeface="Times"/>
            </a:endParaRPr>
          </a:p>
        </p:txBody>
      </p:sp>
      <p:sp>
        <p:nvSpPr>
          <p:cNvPr id="13" name="Elipse 12"/>
          <p:cNvSpPr/>
          <p:nvPr/>
        </p:nvSpPr>
        <p:spPr>
          <a:xfrm>
            <a:off x="6300192" y="5373216"/>
            <a:ext cx="504056" cy="360040"/>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5" name="Rectángulo 4"/>
          <p:cNvSpPr/>
          <p:nvPr/>
        </p:nvSpPr>
        <p:spPr>
          <a:xfrm>
            <a:off x="1115616" y="836712"/>
            <a:ext cx="6984776" cy="369332"/>
          </a:xfrm>
          <a:prstGeom prst="rect">
            <a:avLst/>
          </a:prstGeom>
        </p:spPr>
        <p:txBody>
          <a:bodyPr wrap="square">
            <a:spAutoFit/>
          </a:bodyPr>
          <a:lstStyle/>
          <a:p>
            <a:pPr lvl="3"/>
            <a:r>
              <a:rPr lang="es-ES_tradnl" b="1" dirty="0">
                <a:latin typeface="Times"/>
                <a:cs typeface="Times"/>
              </a:rPr>
              <a:t>Pregunta 3: ¿Cuál es su afiliación política?</a:t>
            </a:r>
            <a:endParaRPr lang="es-EC" b="1" dirty="0">
              <a:latin typeface="Times"/>
              <a:cs typeface="Times"/>
            </a:endParaRPr>
          </a:p>
        </p:txBody>
      </p:sp>
    </p:spTree>
    <p:extLst>
      <p:ext uri="{BB962C8B-B14F-4D97-AF65-F5344CB8AC3E}">
        <p14:creationId xmlns:p14="http://schemas.microsoft.com/office/powerpoint/2010/main" xmlns="" val="296168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Rectángulo"/>
          <p:cNvSpPr/>
          <p:nvPr/>
        </p:nvSpPr>
        <p:spPr>
          <a:xfrm>
            <a:off x="107504" y="1988840"/>
            <a:ext cx="8612718" cy="1224136"/>
          </a:xfrm>
          <a:prstGeom prst="rect">
            <a:avLst/>
          </a:prstGeom>
          <a:gradFill flip="none" rotWithShape="1">
            <a:gsLst>
              <a:gs pos="0">
                <a:srgbClr val="155411"/>
              </a:gs>
              <a:gs pos="100000">
                <a:srgbClr val="FFFFFF"/>
              </a:gs>
              <a:gs pos="59000">
                <a:srgbClr val="155411"/>
              </a:gs>
            </a:gsLst>
            <a:lin ang="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5400" b="1" dirty="0" smtClean="0">
                <a:solidFill>
                  <a:schemeClr val="bg1"/>
                </a:solidFill>
                <a:latin typeface="Tahoma"/>
                <a:cs typeface="Tahoma"/>
              </a:rPr>
              <a:t>CAPÍTULO I</a:t>
            </a:r>
            <a:endParaRPr lang="es-EC" sz="5400" b="1" dirty="0">
              <a:solidFill>
                <a:schemeClr val="bg1"/>
              </a:solidFill>
              <a:latin typeface="Tahoma"/>
              <a:cs typeface="Tahoma"/>
            </a:endParaRPr>
          </a:p>
        </p:txBody>
      </p:sp>
      <p:pic>
        <p:nvPicPr>
          <p:cNvPr id="9" name="Imagen 8" descr="LOGO.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95736" y="404664"/>
            <a:ext cx="4750550" cy="1226914"/>
          </a:xfrm>
          <a:prstGeom prst="rect">
            <a:avLst/>
          </a:prstGeom>
        </p:spPr>
      </p:pic>
      <p:sp>
        <p:nvSpPr>
          <p:cNvPr id="10" name="CuadroTexto 9"/>
          <p:cNvSpPr txBox="1"/>
          <p:nvPr/>
        </p:nvSpPr>
        <p:spPr>
          <a:xfrm>
            <a:off x="2915816" y="3717032"/>
            <a:ext cx="3159839" cy="2677656"/>
          </a:xfrm>
          <a:prstGeom prst="rect">
            <a:avLst/>
          </a:prstGeom>
          <a:noFill/>
        </p:spPr>
        <p:txBody>
          <a:bodyPr wrap="none" rtlCol="0">
            <a:spAutoFit/>
          </a:bodyPr>
          <a:lstStyle/>
          <a:p>
            <a:pPr marL="285750" indent="-285750">
              <a:buFont typeface="Arial"/>
              <a:buChar char="•"/>
            </a:pPr>
            <a:r>
              <a:rPr lang="es-ES" sz="2800" i="1" dirty="0" smtClean="0">
                <a:latin typeface="Times"/>
                <a:cs typeface="Times"/>
              </a:rPr>
              <a:t>Antecedentes </a:t>
            </a:r>
          </a:p>
          <a:p>
            <a:pPr marL="285750" indent="-285750">
              <a:buFont typeface="Arial"/>
              <a:buChar char="•"/>
            </a:pPr>
            <a:r>
              <a:rPr lang="es-ES" sz="2800" i="1" dirty="0" smtClean="0">
                <a:latin typeface="Times"/>
                <a:cs typeface="Times"/>
              </a:rPr>
              <a:t>Objetivos </a:t>
            </a:r>
          </a:p>
          <a:p>
            <a:pPr marL="285750" indent="-285750">
              <a:buFont typeface="Arial"/>
              <a:buChar char="•"/>
            </a:pPr>
            <a:r>
              <a:rPr lang="es-ES" sz="2800" i="1" dirty="0" smtClean="0">
                <a:latin typeface="Times"/>
                <a:cs typeface="Times"/>
              </a:rPr>
              <a:t>Marco Teórico</a:t>
            </a:r>
          </a:p>
          <a:p>
            <a:pPr marL="285750" indent="-285750">
              <a:buFont typeface="Arial"/>
              <a:buChar char="•"/>
            </a:pPr>
            <a:r>
              <a:rPr lang="es-ES" sz="2800" i="1" dirty="0" smtClean="0">
                <a:latin typeface="Times"/>
                <a:cs typeface="Times"/>
              </a:rPr>
              <a:t>Marco Referencial</a:t>
            </a:r>
          </a:p>
          <a:p>
            <a:pPr marL="285750" indent="-285750">
              <a:buFont typeface="Arial"/>
              <a:buChar char="•"/>
            </a:pPr>
            <a:endParaRPr lang="es-ES" sz="2800" i="1" dirty="0" smtClean="0">
              <a:latin typeface="Times"/>
              <a:cs typeface="Times"/>
            </a:endParaRPr>
          </a:p>
          <a:p>
            <a:pPr marL="285750" indent="-285750">
              <a:buFont typeface="Arial"/>
              <a:buChar char="•"/>
            </a:pPr>
            <a:endParaRPr lang="es-ES" sz="2800" i="1" dirty="0">
              <a:latin typeface="Times"/>
              <a:cs typeface="Times"/>
            </a:endParaRPr>
          </a:p>
        </p:txBody>
      </p:sp>
    </p:spTree>
    <p:extLst>
      <p:ext uri="{BB962C8B-B14F-4D97-AF65-F5344CB8AC3E}">
        <p14:creationId xmlns:p14="http://schemas.microsoft.com/office/powerpoint/2010/main" xmlns="" val="6657915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Rectángulo"/>
          <p:cNvSpPr/>
          <p:nvPr/>
        </p:nvSpPr>
        <p:spPr>
          <a:xfrm>
            <a:off x="107504" y="116632"/>
            <a:ext cx="8640960" cy="476672"/>
          </a:xfrm>
          <a:prstGeom prst="rect">
            <a:avLst/>
          </a:prstGeom>
          <a:gradFill flip="none" rotWithShape="1">
            <a:gsLst>
              <a:gs pos="0">
                <a:srgbClr val="155411"/>
              </a:gs>
              <a:gs pos="100000">
                <a:srgbClr val="FFFFFF"/>
              </a:gs>
              <a:gs pos="59000">
                <a:srgbClr val="155411"/>
              </a:gs>
            </a:gsLst>
            <a:lin ang="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b="1" dirty="0" smtClean="0">
                <a:solidFill>
                  <a:schemeClr val="bg1"/>
                </a:solidFill>
                <a:latin typeface="Tahoma"/>
                <a:cs typeface="Tahoma"/>
              </a:rPr>
              <a:t>Análisis Univariado </a:t>
            </a:r>
            <a:endParaRPr lang="es-EC" sz="2400" b="1" dirty="0">
              <a:solidFill>
                <a:schemeClr val="bg1"/>
              </a:solidFill>
              <a:latin typeface="Tahoma"/>
              <a:cs typeface="Tahoma"/>
            </a:endParaRPr>
          </a:p>
        </p:txBody>
      </p:sp>
      <p:sp>
        <p:nvSpPr>
          <p:cNvPr id="12" name="Rectángulo 11"/>
          <p:cNvSpPr/>
          <p:nvPr/>
        </p:nvSpPr>
        <p:spPr>
          <a:xfrm>
            <a:off x="5364088" y="1340768"/>
            <a:ext cx="3456384" cy="2031325"/>
          </a:xfrm>
          <a:prstGeom prst="rect">
            <a:avLst/>
          </a:prstGeom>
        </p:spPr>
        <p:txBody>
          <a:bodyPr wrap="square">
            <a:spAutoFit/>
          </a:bodyPr>
          <a:lstStyle/>
          <a:p>
            <a:r>
              <a:rPr lang="es-ES_tradnl" b="1" dirty="0" smtClean="0">
                <a:latin typeface="Times"/>
                <a:cs typeface="Times"/>
              </a:rPr>
              <a:t>Análisis Ejecutivo</a:t>
            </a:r>
          </a:p>
          <a:p>
            <a:r>
              <a:rPr lang="es-ES_tradnl" dirty="0"/>
              <a:t>Cuando existe una mayor tendencia a las propuestas de los candidatos se presenta una </a:t>
            </a:r>
            <a:r>
              <a:rPr lang="es-ES_tradnl" dirty="0">
                <a:solidFill>
                  <a:srgbClr val="FF0000"/>
                </a:solidFill>
              </a:rPr>
              <a:t>oportunidad de fortalecer el marketing político mediante una mejora </a:t>
            </a:r>
            <a:r>
              <a:rPr lang="es-ES_tradnl" dirty="0" smtClean="0">
                <a:solidFill>
                  <a:srgbClr val="FF0000"/>
                </a:solidFill>
              </a:rPr>
              <a:t>de estrategias.</a:t>
            </a:r>
            <a:r>
              <a:rPr lang="es-EC" dirty="0" smtClean="0">
                <a:solidFill>
                  <a:srgbClr val="FF0000"/>
                </a:solidFill>
              </a:rPr>
              <a:t> </a:t>
            </a:r>
            <a:endParaRPr lang="es-ES_tradnl" b="1" dirty="0" smtClean="0">
              <a:solidFill>
                <a:srgbClr val="FF0000"/>
              </a:solidFill>
              <a:latin typeface="Times"/>
              <a:cs typeface="Times"/>
            </a:endParaRPr>
          </a:p>
        </p:txBody>
      </p:sp>
      <p:sp>
        <p:nvSpPr>
          <p:cNvPr id="14" name="Rectángulo 13"/>
          <p:cNvSpPr/>
          <p:nvPr/>
        </p:nvSpPr>
        <p:spPr>
          <a:xfrm>
            <a:off x="5255568" y="3356992"/>
            <a:ext cx="3492896" cy="3754874"/>
          </a:xfrm>
          <a:prstGeom prst="rect">
            <a:avLst/>
          </a:prstGeom>
        </p:spPr>
        <p:txBody>
          <a:bodyPr wrap="square">
            <a:spAutoFit/>
          </a:bodyPr>
          <a:lstStyle/>
          <a:p>
            <a:r>
              <a:rPr lang="es-ES_tradnl" sz="1700" b="1" dirty="0" smtClean="0">
                <a:latin typeface="Times"/>
                <a:cs typeface="Times"/>
              </a:rPr>
              <a:t>Análisis Comparativo </a:t>
            </a:r>
          </a:p>
          <a:p>
            <a:r>
              <a:rPr lang="es-ES_tradnl" sz="1700" dirty="0" smtClean="0">
                <a:latin typeface="Times"/>
                <a:cs typeface="Times"/>
              </a:rPr>
              <a:t>Según diario El Universo</a:t>
            </a:r>
          </a:p>
          <a:p>
            <a:pPr marL="285750" indent="-285750">
              <a:buFont typeface="Arial"/>
              <a:buChar char="•"/>
            </a:pPr>
            <a:r>
              <a:rPr lang="es-ES_tradnl" sz="1700" u="sng" dirty="0" smtClean="0">
                <a:latin typeface="Times"/>
                <a:cs typeface="Times"/>
              </a:rPr>
              <a:t>Lo ideal: </a:t>
            </a:r>
            <a:r>
              <a:rPr lang="es-ES_tradnl" sz="1700" dirty="0" smtClean="0">
                <a:latin typeface="Times"/>
                <a:cs typeface="Times"/>
              </a:rPr>
              <a:t>Informarse, comparar, decidir, seguimiento y verificación de propuestas.</a:t>
            </a:r>
          </a:p>
          <a:p>
            <a:pPr marL="285750" indent="-285750">
              <a:buFont typeface="Arial"/>
              <a:buChar char="•"/>
            </a:pPr>
            <a:r>
              <a:rPr lang="es-ES_tradnl" sz="1700" dirty="0"/>
              <a:t>Con </a:t>
            </a:r>
            <a:r>
              <a:rPr lang="es-ES_tradnl" sz="1700" dirty="0" smtClean="0"/>
              <a:t>una gran cantidad de </a:t>
            </a:r>
            <a:r>
              <a:rPr lang="es-ES_tradnl" sz="1700" dirty="0"/>
              <a:t>candidatos compitiendo, por grandes que sean los </a:t>
            </a:r>
            <a:r>
              <a:rPr lang="es-ES_tradnl" sz="1700" dirty="0" smtClean="0"/>
              <a:t>esfuerzos para </a:t>
            </a:r>
            <a:r>
              <a:rPr lang="es-ES_tradnl" sz="1700" dirty="0"/>
              <a:t>promover un voto responsable, informarse es una tarea </a:t>
            </a:r>
            <a:r>
              <a:rPr lang="es-ES_tradnl" sz="1700" dirty="0" smtClean="0"/>
              <a:t>difícil. </a:t>
            </a:r>
            <a:endParaRPr lang="es-ES_tradnl" sz="1700" dirty="0" smtClean="0">
              <a:latin typeface="Times"/>
              <a:cs typeface="Times"/>
            </a:endParaRPr>
          </a:p>
          <a:p>
            <a:endParaRPr lang="es-ES_tradnl" sz="1700" dirty="0" smtClean="0">
              <a:latin typeface="Times"/>
              <a:cs typeface="Times"/>
            </a:endParaRPr>
          </a:p>
          <a:p>
            <a:endParaRPr lang="es-ES_tradnl" sz="1700" dirty="0">
              <a:latin typeface="Times"/>
              <a:cs typeface="Times"/>
            </a:endParaRPr>
          </a:p>
          <a:p>
            <a:endParaRPr lang="es-ES_tradnl" sz="1700" dirty="0" smtClean="0">
              <a:latin typeface="Times"/>
              <a:cs typeface="Times"/>
            </a:endParaRPr>
          </a:p>
        </p:txBody>
      </p:sp>
      <p:sp>
        <p:nvSpPr>
          <p:cNvPr id="15" name="Rectángulo 14"/>
          <p:cNvSpPr/>
          <p:nvPr/>
        </p:nvSpPr>
        <p:spPr>
          <a:xfrm>
            <a:off x="467544" y="620688"/>
            <a:ext cx="8064896" cy="923330"/>
          </a:xfrm>
          <a:prstGeom prst="rect">
            <a:avLst/>
          </a:prstGeom>
        </p:spPr>
        <p:txBody>
          <a:bodyPr wrap="square">
            <a:spAutoFit/>
          </a:bodyPr>
          <a:lstStyle/>
          <a:p>
            <a:pPr lvl="3"/>
            <a:r>
              <a:rPr lang="es-ES_tradnl" b="1" dirty="0">
                <a:latin typeface="Times"/>
                <a:cs typeface="Times"/>
              </a:rPr>
              <a:t>Pregunta 7: ¿Qué factores son más importantes para usted al momento de elegir una dignidad política?</a:t>
            </a:r>
            <a:endParaRPr lang="es-EC" b="1" dirty="0">
              <a:latin typeface="Times"/>
              <a:cs typeface="Times"/>
            </a:endParaRPr>
          </a:p>
          <a:p>
            <a:pPr lvl="3"/>
            <a:endParaRPr lang="es-EC" b="1" dirty="0">
              <a:latin typeface="Times"/>
              <a:cs typeface="Times"/>
            </a:endParaRPr>
          </a:p>
        </p:txBody>
      </p:sp>
      <p:pic>
        <p:nvPicPr>
          <p:cNvPr id="3" name="Imagen 2"/>
          <p:cNvPicPr>
            <a:picLocks noChangeAspect="1"/>
          </p:cNvPicPr>
          <p:nvPr/>
        </p:nvPicPr>
        <p:blipFill rotWithShape="1">
          <a:blip r:embed="rId2" cstate="print"/>
          <a:srcRect r="2136" b="29043"/>
          <a:stretch/>
        </p:blipFill>
        <p:spPr>
          <a:xfrm>
            <a:off x="179512" y="1556792"/>
            <a:ext cx="5157918" cy="1495921"/>
          </a:xfrm>
          <a:prstGeom prst="rect">
            <a:avLst/>
          </a:prstGeom>
        </p:spPr>
      </p:pic>
      <p:sp>
        <p:nvSpPr>
          <p:cNvPr id="16" name="Elipse 15"/>
          <p:cNvSpPr/>
          <p:nvPr/>
        </p:nvSpPr>
        <p:spPr>
          <a:xfrm>
            <a:off x="2771800" y="2060848"/>
            <a:ext cx="504056" cy="360040"/>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pic>
        <p:nvPicPr>
          <p:cNvPr id="17" name="Imagen 16"/>
          <p:cNvPicPr/>
          <p:nvPr/>
        </p:nvPicPr>
        <p:blipFill rotWithShape="1">
          <a:blip r:embed="rId3" cstate="print"/>
          <a:srcRect r="3905"/>
          <a:stretch/>
        </p:blipFill>
        <p:spPr bwMode="auto">
          <a:xfrm>
            <a:off x="251520" y="2996952"/>
            <a:ext cx="4680520" cy="3861048"/>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4315253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Rectángulo"/>
          <p:cNvSpPr/>
          <p:nvPr/>
        </p:nvSpPr>
        <p:spPr>
          <a:xfrm>
            <a:off x="107504" y="116632"/>
            <a:ext cx="8640960" cy="476672"/>
          </a:xfrm>
          <a:prstGeom prst="rect">
            <a:avLst/>
          </a:prstGeom>
          <a:gradFill flip="none" rotWithShape="1">
            <a:gsLst>
              <a:gs pos="0">
                <a:srgbClr val="155411"/>
              </a:gs>
              <a:gs pos="100000">
                <a:srgbClr val="FFFFFF"/>
              </a:gs>
              <a:gs pos="59000">
                <a:srgbClr val="155411"/>
              </a:gs>
            </a:gsLst>
            <a:lin ang="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b="1" dirty="0" smtClean="0">
                <a:solidFill>
                  <a:schemeClr val="bg1"/>
                </a:solidFill>
                <a:latin typeface="Tahoma"/>
                <a:cs typeface="Tahoma"/>
              </a:rPr>
              <a:t>Análisis Bivariado </a:t>
            </a:r>
            <a:endParaRPr lang="es-EC" sz="2400" b="1" dirty="0">
              <a:solidFill>
                <a:schemeClr val="bg1"/>
              </a:solidFill>
              <a:latin typeface="Tahoma"/>
              <a:cs typeface="Tahoma"/>
            </a:endParaRPr>
          </a:p>
        </p:txBody>
      </p:sp>
      <p:sp>
        <p:nvSpPr>
          <p:cNvPr id="11" name="Rectángulo 10"/>
          <p:cNvSpPr/>
          <p:nvPr/>
        </p:nvSpPr>
        <p:spPr>
          <a:xfrm>
            <a:off x="23499" y="692696"/>
            <a:ext cx="8640960" cy="584776"/>
          </a:xfrm>
          <a:prstGeom prst="rect">
            <a:avLst/>
          </a:prstGeom>
        </p:spPr>
        <p:txBody>
          <a:bodyPr wrap="square">
            <a:spAutoFit/>
          </a:bodyPr>
          <a:lstStyle/>
          <a:p>
            <a:pPr lvl="3"/>
            <a:r>
              <a:rPr lang="es-ES_tradnl" sz="1600" dirty="0"/>
              <a:t>Influencia de la publicidad en la decisión de voto * medios publicitarios de preferencia en campañas políticas.</a:t>
            </a:r>
            <a:r>
              <a:rPr lang="es-EC" sz="1600" dirty="0"/>
              <a:t> </a:t>
            </a:r>
            <a:endParaRPr lang="es-EC" sz="1600" dirty="0">
              <a:latin typeface="Times"/>
              <a:cs typeface="Times"/>
            </a:endParaRPr>
          </a:p>
        </p:txBody>
      </p:sp>
      <p:sp>
        <p:nvSpPr>
          <p:cNvPr id="13" name="Rectángulo 12"/>
          <p:cNvSpPr/>
          <p:nvPr/>
        </p:nvSpPr>
        <p:spPr>
          <a:xfrm>
            <a:off x="251520" y="1412776"/>
            <a:ext cx="8424936" cy="1015663"/>
          </a:xfrm>
          <a:prstGeom prst="rect">
            <a:avLst/>
          </a:prstGeom>
        </p:spPr>
        <p:txBody>
          <a:bodyPr wrap="square">
            <a:spAutoFit/>
          </a:bodyPr>
          <a:lstStyle/>
          <a:p>
            <a:r>
              <a:rPr lang="es-ES_tradnl" sz="1200" b="1" dirty="0"/>
              <a:t>H</a:t>
            </a:r>
            <a:r>
              <a:rPr lang="es-ES_tradnl" sz="1200" b="1" baseline="-25000" dirty="0"/>
              <a:t>0</a:t>
            </a:r>
            <a:r>
              <a:rPr lang="es-ES_tradnl" sz="1200" b="1" dirty="0"/>
              <a:t>: </a:t>
            </a:r>
            <a:r>
              <a:rPr lang="es-ES_tradnl" sz="1200" dirty="0"/>
              <a:t>No existe relación entre la publicidad en la decisión de voto y los medios publicitarios de preferencia en campañas políticas. Si es mayor al 5% rechazo mi hipótesis H</a:t>
            </a:r>
            <a:r>
              <a:rPr lang="es-ES_tradnl" sz="1200" baseline="-25000" dirty="0"/>
              <a:t>0</a:t>
            </a:r>
            <a:r>
              <a:rPr lang="es-ES_tradnl" sz="1200" dirty="0" smtClean="0"/>
              <a:t>.</a:t>
            </a:r>
          </a:p>
          <a:p>
            <a:endParaRPr lang="es-EC" sz="1200" dirty="0"/>
          </a:p>
          <a:p>
            <a:r>
              <a:rPr lang="es-ES_tradnl" sz="1200" b="1" dirty="0"/>
              <a:t>H</a:t>
            </a:r>
            <a:r>
              <a:rPr lang="es-ES_tradnl" sz="1200" b="1" baseline="-25000" dirty="0"/>
              <a:t>1</a:t>
            </a:r>
            <a:r>
              <a:rPr lang="es-ES_tradnl" sz="1200" b="1" dirty="0"/>
              <a:t>: </a:t>
            </a:r>
            <a:r>
              <a:rPr lang="es-ES_tradnl" sz="1200" dirty="0"/>
              <a:t>Existe relación entre la publicidad en la decisión de voto y los medios publicitarios de preferencia en campañas políticas. Si es menor al 5% acepto mi hipótesis H</a:t>
            </a:r>
            <a:r>
              <a:rPr lang="es-ES_tradnl" sz="1200" baseline="-25000" dirty="0"/>
              <a:t>1</a:t>
            </a:r>
            <a:r>
              <a:rPr lang="es-ES_tradnl" sz="1200" dirty="0"/>
              <a:t>.</a:t>
            </a:r>
            <a:endParaRPr lang="es-EC" sz="1200" dirty="0"/>
          </a:p>
        </p:txBody>
      </p:sp>
      <p:sp>
        <p:nvSpPr>
          <p:cNvPr id="14" name="Rectángulo 13"/>
          <p:cNvSpPr/>
          <p:nvPr/>
        </p:nvSpPr>
        <p:spPr>
          <a:xfrm>
            <a:off x="323528" y="764704"/>
            <a:ext cx="1043876" cy="461665"/>
          </a:xfrm>
          <a:prstGeom prst="rect">
            <a:avLst/>
          </a:prstGeom>
        </p:spPr>
        <p:txBody>
          <a:bodyPr wrap="none">
            <a:spAutoFit/>
          </a:bodyPr>
          <a:lstStyle/>
          <a:p>
            <a:r>
              <a:rPr lang="es-ES_tradnl" sz="2400" b="1" dirty="0" err="1">
                <a:latin typeface="Times"/>
                <a:cs typeface="Times"/>
              </a:rPr>
              <a:t>Anova</a:t>
            </a:r>
            <a:endParaRPr lang="es-ES" sz="2400" dirty="0"/>
          </a:p>
        </p:txBody>
      </p:sp>
      <p:pic>
        <p:nvPicPr>
          <p:cNvPr id="15" name="Imagen 14"/>
          <p:cNvPicPr>
            <a:picLocks noChangeAspect="1"/>
          </p:cNvPicPr>
          <p:nvPr/>
        </p:nvPicPr>
        <p:blipFill rotWithShape="1">
          <a:blip r:embed="rId2" cstate="print"/>
          <a:srcRect r="10974" b="28457"/>
          <a:stretch/>
        </p:blipFill>
        <p:spPr>
          <a:xfrm>
            <a:off x="251520" y="2924944"/>
            <a:ext cx="3716699" cy="1223516"/>
          </a:xfrm>
          <a:prstGeom prst="rect">
            <a:avLst/>
          </a:prstGeom>
        </p:spPr>
      </p:pic>
      <p:pic>
        <p:nvPicPr>
          <p:cNvPr id="16" name="Imagen 15"/>
          <p:cNvPicPr/>
          <p:nvPr/>
        </p:nvPicPr>
        <p:blipFill>
          <a:blip r:embed="rId3" cstate="print"/>
          <a:stretch>
            <a:fillRect/>
          </a:stretch>
        </p:blipFill>
        <p:spPr>
          <a:xfrm>
            <a:off x="4139952" y="2564904"/>
            <a:ext cx="4583405" cy="2119173"/>
          </a:xfrm>
          <a:prstGeom prst="rect">
            <a:avLst/>
          </a:prstGeom>
        </p:spPr>
      </p:pic>
      <p:sp>
        <p:nvSpPr>
          <p:cNvPr id="17" name="Elipse 16"/>
          <p:cNvSpPr/>
          <p:nvPr/>
        </p:nvSpPr>
        <p:spPr>
          <a:xfrm>
            <a:off x="3491880" y="3356992"/>
            <a:ext cx="504056" cy="57606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8" name="CuadroTexto 17"/>
          <p:cNvSpPr txBox="1"/>
          <p:nvPr/>
        </p:nvSpPr>
        <p:spPr>
          <a:xfrm>
            <a:off x="395536" y="5085184"/>
            <a:ext cx="7920880" cy="1384995"/>
          </a:xfrm>
          <a:prstGeom prst="rect">
            <a:avLst/>
          </a:prstGeom>
          <a:noFill/>
        </p:spPr>
        <p:txBody>
          <a:bodyPr wrap="square" rtlCol="0">
            <a:spAutoFit/>
          </a:bodyPr>
          <a:lstStyle/>
          <a:p>
            <a:r>
              <a:rPr lang="es-ES_tradnl" sz="1400" b="1" dirty="0" smtClean="0"/>
              <a:t>Análisis: </a:t>
            </a:r>
            <a:r>
              <a:rPr lang="es-ES_tradnl" sz="1400" dirty="0"/>
              <a:t>S</a:t>
            </a:r>
            <a:r>
              <a:rPr lang="es-ES_tradnl" sz="1400" dirty="0" smtClean="0"/>
              <a:t>e </a:t>
            </a:r>
            <a:r>
              <a:rPr lang="es-ES_tradnl" sz="1400" dirty="0"/>
              <a:t>establece que, cuando se compara el p-valor práctico, este resulta menor que el p-valor teórico (0,000&lt;0,05), por lo que se puede afirmar que las variables identificadas en las preguntas 13 y </a:t>
            </a:r>
            <a:r>
              <a:rPr lang="es-ES_tradnl" sz="1400" dirty="0" smtClean="0"/>
              <a:t>14, se encuentran en la zona </a:t>
            </a:r>
            <a:r>
              <a:rPr lang="es-ES_tradnl" sz="1400" dirty="0"/>
              <a:t>de </a:t>
            </a:r>
            <a:r>
              <a:rPr lang="es-ES_tradnl" sz="1400" dirty="0" smtClean="0"/>
              <a:t>aceptación; </a:t>
            </a:r>
            <a:r>
              <a:rPr lang="es-ES_tradnl" sz="1400" dirty="0"/>
              <a:t>es decir, </a:t>
            </a:r>
            <a:r>
              <a:rPr lang="es-ES_tradnl" sz="1400" dirty="0">
                <a:solidFill>
                  <a:srgbClr val="FF0000"/>
                </a:solidFill>
              </a:rPr>
              <a:t>existe relación entre la publicidad en la decisión de voto y los medios publicitarios de preferencia en campañas políticas.</a:t>
            </a:r>
            <a:endParaRPr lang="es-EC" sz="1400" dirty="0">
              <a:solidFill>
                <a:srgbClr val="FF0000"/>
              </a:solidFill>
            </a:endParaRPr>
          </a:p>
          <a:p>
            <a:endParaRPr lang="es-ES" sz="1400" dirty="0">
              <a:solidFill>
                <a:srgbClr val="FF0000"/>
              </a:solidFill>
            </a:endParaRPr>
          </a:p>
        </p:txBody>
      </p:sp>
    </p:spTree>
    <p:extLst>
      <p:ext uri="{BB962C8B-B14F-4D97-AF65-F5344CB8AC3E}">
        <p14:creationId xmlns:p14="http://schemas.microsoft.com/office/powerpoint/2010/main" xmlns="" val="19369981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Rectángulo"/>
          <p:cNvSpPr/>
          <p:nvPr/>
        </p:nvSpPr>
        <p:spPr>
          <a:xfrm>
            <a:off x="107504" y="0"/>
            <a:ext cx="8640960" cy="476672"/>
          </a:xfrm>
          <a:prstGeom prst="rect">
            <a:avLst/>
          </a:prstGeom>
          <a:gradFill flip="none" rotWithShape="1">
            <a:gsLst>
              <a:gs pos="0">
                <a:srgbClr val="155411"/>
              </a:gs>
              <a:gs pos="100000">
                <a:srgbClr val="FFFFFF"/>
              </a:gs>
              <a:gs pos="59000">
                <a:srgbClr val="155411"/>
              </a:gs>
            </a:gsLst>
            <a:lin ang="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b="1" dirty="0" smtClean="0">
                <a:solidFill>
                  <a:schemeClr val="bg1"/>
                </a:solidFill>
                <a:latin typeface="Tahoma"/>
                <a:cs typeface="Tahoma"/>
              </a:rPr>
              <a:t>Análisis Bivariado </a:t>
            </a:r>
            <a:endParaRPr lang="es-EC" sz="2400" b="1" dirty="0">
              <a:solidFill>
                <a:schemeClr val="bg1"/>
              </a:solidFill>
              <a:latin typeface="Tahoma"/>
              <a:cs typeface="Tahoma"/>
            </a:endParaRPr>
          </a:p>
        </p:txBody>
      </p:sp>
      <p:sp>
        <p:nvSpPr>
          <p:cNvPr id="2" name="CuadroTexto 1"/>
          <p:cNvSpPr txBox="1"/>
          <p:nvPr/>
        </p:nvSpPr>
        <p:spPr>
          <a:xfrm>
            <a:off x="179512" y="620688"/>
            <a:ext cx="2646878" cy="400110"/>
          </a:xfrm>
          <a:prstGeom prst="rect">
            <a:avLst/>
          </a:prstGeom>
          <a:noFill/>
        </p:spPr>
        <p:txBody>
          <a:bodyPr wrap="none" rtlCol="0">
            <a:spAutoFit/>
          </a:bodyPr>
          <a:lstStyle/>
          <a:p>
            <a:r>
              <a:rPr lang="es-ES" sz="2000" b="1" dirty="0" smtClean="0">
                <a:latin typeface="Times"/>
                <a:cs typeface="Times"/>
              </a:rPr>
              <a:t>Tabla de Contingencia </a:t>
            </a:r>
            <a:endParaRPr lang="es-ES" sz="2000" b="1" dirty="0">
              <a:latin typeface="Times"/>
              <a:cs typeface="Times"/>
            </a:endParaRPr>
          </a:p>
        </p:txBody>
      </p:sp>
      <p:sp>
        <p:nvSpPr>
          <p:cNvPr id="3" name="CuadroTexto 2"/>
          <p:cNvSpPr txBox="1"/>
          <p:nvPr/>
        </p:nvSpPr>
        <p:spPr>
          <a:xfrm>
            <a:off x="2771800" y="548680"/>
            <a:ext cx="5760640" cy="923330"/>
          </a:xfrm>
          <a:prstGeom prst="rect">
            <a:avLst/>
          </a:prstGeom>
          <a:noFill/>
        </p:spPr>
        <p:txBody>
          <a:bodyPr wrap="square" rtlCol="0">
            <a:spAutoFit/>
          </a:bodyPr>
          <a:lstStyle/>
          <a:p>
            <a:r>
              <a:rPr lang="es-ES_tradnl" dirty="0"/>
              <a:t>Influencia de la publicidad en la decisión de voto * medios publicitarios de preferencia en campañas políticas</a:t>
            </a:r>
            <a:r>
              <a:rPr lang="es-EC" dirty="0"/>
              <a:t> </a:t>
            </a:r>
            <a:endParaRPr lang="es-ES" dirty="0">
              <a:latin typeface="Times"/>
              <a:cs typeface="Times"/>
            </a:endParaRPr>
          </a:p>
        </p:txBody>
      </p:sp>
      <p:graphicFrame>
        <p:nvGraphicFramePr>
          <p:cNvPr id="7" name="Objeto 6"/>
          <p:cNvGraphicFramePr>
            <a:graphicFrameLocks noChangeAspect="1"/>
          </p:cNvGraphicFramePr>
          <p:nvPr>
            <p:extLst>
              <p:ext uri="{D42A27DB-BD31-4B8C-83A1-F6EECF244321}">
                <p14:modId xmlns:p14="http://schemas.microsoft.com/office/powerpoint/2010/main" xmlns="" val="2537947019"/>
              </p:ext>
            </p:extLst>
          </p:nvPr>
        </p:nvGraphicFramePr>
        <p:xfrm>
          <a:off x="1115616" y="1582660"/>
          <a:ext cx="7128792" cy="3757938"/>
        </p:xfrm>
        <a:graphic>
          <a:graphicData uri="http://schemas.openxmlformats.org/presentationml/2006/ole">
            <p:oleObj spid="_x0000_s5164" name="Documento" r:id="rId3" imgW="5613193" imgH="2958991" progId="Word.Document.12">
              <p:embed/>
            </p:oleObj>
          </a:graphicData>
        </a:graphic>
      </p:graphicFrame>
      <p:sp>
        <p:nvSpPr>
          <p:cNvPr id="8" name="CuadroTexto 7"/>
          <p:cNvSpPr txBox="1"/>
          <p:nvPr/>
        </p:nvSpPr>
        <p:spPr>
          <a:xfrm>
            <a:off x="539552" y="4653136"/>
            <a:ext cx="8136904" cy="1600438"/>
          </a:xfrm>
          <a:prstGeom prst="rect">
            <a:avLst/>
          </a:prstGeom>
          <a:noFill/>
        </p:spPr>
        <p:txBody>
          <a:bodyPr wrap="square" rtlCol="0">
            <a:spAutoFit/>
          </a:bodyPr>
          <a:lstStyle/>
          <a:p>
            <a:r>
              <a:rPr lang="es-ES_tradnl" sz="1400" dirty="0">
                <a:latin typeface="Times"/>
                <a:cs typeface="Times"/>
              </a:rPr>
              <a:t> </a:t>
            </a:r>
            <a:r>
              <a:rPr lang="es-ES_tradnl" sz="1400" dirty="0" smtClean="0">
                <a:latin typeface="Times"/>
                <a:cs typeface="Times"/>
              </a:rPr>
              <a:t>    Se </a:t>
            </a:r>
            <a:r>
              <a:rPr lang="es-ES_tradnl" sz="1400" dirty="0">
                <a:latin typeface="Times"/>
                <a:cs typeface="Times"/>
              </a:rPr>
              <a:t>observa que la mayor contingencia </a:t>
            </a:r>
            <a:r>
              <a:rPr lang="es-ES_tradnl" sz="1400" dirty="0" smtClean="0">
                <a:latin typeface="Times"/>
                <a:cs typeface="Times"/>
              </a:rPr>
              <a:t>166 </a:t>
            </a:r>
            <a:r>
              <a:rPr lang="es-ES_tradnl" sz="1400" dirty="0">
                <a:latin typeface="Times"/>
                <a:cs typeface="Times"/>
              </a:rPr>
              <a:t>asocia y relaciona que la televisión como medio para recibir publicidad  nunca  influye en el momento de </a:t>
            </a:r>
            <a:r>
              <a:rPr lang="es-ES_tradnl" sz="1400" dirty="0" smtClean="0">
                <a:latin typeface="Times"/>
                <a:cs typeface="Times"/>
              </a:rPr>
              <a:t>votar.</a:t>
            </a:r>
          </a:p>
          <a:p>
            <a:r>
              <a:rPr lang="es-ES_tradnl" sz="1400" dirty="0" smtClean="0">
                <a:latin typeface="Times"/>
                <a:cs typeface="Times"/>
              </a:rPr>
              <a:t>     Sin </a:t>
            </a:r>
            <a:r>
              <a:rPr lang="es-ES_tradnl" sz="1400" dirty="0">
                <a:latin typeface="Times"/>
                <a:cs typeface="Times"/>
              </a:rPr>
              <a:t>embargo no se puede dejar de lado resultados valiosos como son otros medios de preferencia para recibir publicidad de los movimientos o partidos políticos como lo es las redes </a:t>
            </a:r>
            <a:r>
              <a:rPr lang="es-ES_tradnl" sz="1400" dirty="0" smtClean="0">
                <a:latin typeface="Times"/>
                <a:cs typeface="Times"/>
              </a:rPr>
              <a:t>sociales, algunas </a:t>
            </a:r>
            <a:r>
              <a:rPr lang="es-ES_tradnl" sz="1400" dirty="0">
                <a:latin typeface="Times"/>
                <a:cs typeface="Times"/>
              </a:rPr>
              <a:t>veces, l</a:t>
            </a:r>
            <a:r>
              <a:rPr lang="es-ES_tradnl" sz="1400" dirty="0" smtClean="0">
                <a:latin typeface="Times"/>
                <a:cs typeface="Times"/>
              </a:rPr>
              <a:t>o que nos indica que los medios tradicionales de comunicación van perdiendo fuerza con el surgimiento de nuevas tecnologías.</a:t>
            </a:r>
            <a:endParaRPr lang="es-EC" sz="1400" dirty="0">
              <a:latin typeface="Times"/>
              <a:cs typeface="Times"/>
            </a:endParaRPr>
          </a:p>
          <a:p>
            <a:endParaRPr lang="es-ES" sz="1400" dirty="0">
              <a:latin typeface="Times"/>
              <a:cs typeface="Times"/>
            </a:endParaRPr>
          </a:p>
        </p:txBody>
      </p:sp>
      <p:sp>
        <p:nvSpPr>
          <p:cNvPr id="9" name="Elipse 8"/>
          <p:cNvSpPr/>
          <p:nvPr/>
        </p:nvSpPr>
        <p:spPr>
          <a:xfrm>
            <a:off x="3995936" y="2204864"/>
            <a:ext cx="504056" cy="43204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Elipse 10"/>
          <p:cNvSpPr/>
          <p:nvPr/>
        </p:nvSpPr>
        <p:spPr>
          <a:xfrm>
            <a:off x="5508104" y="3861048"/>
            <a:ext cx="576064" cy="36004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CuadroTexto 11"/>
          <p:cNvSpPr txBox="1"/>
          <p:nvPr/>
        </p:nvSpPr>
        <p:spPr>
          <a:xfrm>
            <a:off x="683568" y="6165304"/>
            <a:ext cx="756084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1200" dirty="0" smtClean="0">
                <a:latin typeface="Times"/>
                <a:cs typeface="Times"/>
              </a:rPr>
              <a:t>Ciudadanos que acceden a las redes sociales a través de sus teléfonos móviles en la </a:t>
            </a:r>
            <a:r>
              <a:rPr lang="es-ES" sz="1200" b="1" dirty="0" smtClean="0">
                <a:latin typeface="Times"/>
                <a:cs typeface="Times"/>
              </a:rPr>
              <a:t>zona rural 82.88%</a:t>
            </a:r>
            <a:r>
              <a:rPr lang="es-ES" sz="1200" dirty="0" smtClean="0">
                <a:latin typeface="Times"/>
                <a:cs typeface="Times"/>
              </a:rPr>
              <a:t> (Ministerio de telecomunicaciones y de la Sociedad de la información)</a:t>
            </a:r>
            <a:endParaRPr lang="es-ES" sz="1200" dirty="0">
              <a:latin typeface="Times"/>
              <a:cs typeface="Times"/>
            </a:endParaRPr>
          </a:p>
        </p:txBody>
      </p:sp>
    </p:spTree>
    <p:extLst>
      <p:ext uri="{BB962C8B-B14F-4D97-AF65-F5344CB8AC3E}">
        <p14:creationId xmlns:p14="http://schemas.microsoft.com/office/powerpoint/2010/main" xmlns="" val="19114183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Rectángulo"/>
          <p:cNvSpPr/>
          <p:nvPr/>
        </p:nvSpPr>
        <p:spPr>
          <a:xfrm>
            <a:off x="107504" y="2132856"/>
            <a:ext cx="8712968" cy="1224136"/>
          </a:xfrm>
          <a:prstGeom prst="rect">
            <a:avLst/>
          </a:prstGeom>
          <a:gradFill flip="none" rotWithShape="1">
            <a:gsLst>
              <a:gs pos="0">
                <a:srgbClr val="155411"/>
              </a:gs>
              <a:gs pos="100000">
                <a:srgbClr val="FFFFFF"/>
              </a:gs>
              <a:gs pos="59000">
                <a:srgbClr val="155411"/>
              </a:gs>
            </a:gsLst>
            <a:lin ang="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5400" b="1" dirty="0" smtClean="0">
                <a:solidFill>
                  <a:schemeClr val="bg1"/>
                </a:solidFill>
                <a:latin typeface="Tahoma"/>
                <a:cs typeface="Tahoma"/>
              </a:rPr>
              <a:t>CAPÍTULO III</a:t>
            </a:r>
            <a:endParaRPr lang="es-EC" sz="5400" b="1" dirty="0">
              <a:solidFill>
                <a:schemeClr val="bg1"/>
              </a:solidFill>
              <a:latin typeface="Tahoma"/>
              <a:cs typeface="Tahoma"/>
            </a:endParaRPr>
          </a:p>
        </p:txBody>
      </p:sp>
      <p:pic>
        <p:nvPicPr>
          <p:cNvPr id="5" name="Imagen 4" descr="LOGO.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95736" y="764704"/>
            <a:ext cx="4750550" cy="1226914"/>
          </a:xfrm>
          <a:prstGeom prst="rect">
            <a:avLst/>
          </a:prstGeom>
        </p:spPr>
      </p:pic>
      <p:sp>
        <p:nvSpPr>
          <p:cNvPr id="2" name="CuadroTexto 1"/>
          <p:cNvSpPr txBox="1"/>
          <p:nvPr/>
        </p:nvSpPr>
        <p:spPr>
          <a:xfrm>
            <a:off x="3059832" y="3573016"/>
            <a:ext cx="2604549" cy="523220"/>
          </a:xfrm>
          <a:prstGeom prst="rect">
            <a:avLst/>
          </a:prstGeom>
          <a:noFill/>
        </p:spPr>
        <p:txBody>
          <a:bodyPr wrap="none" rtlCol="0">
            <a:spAutoFit/>
          </a:bodyPr>
          <a:lstStyle/>
          <a:p>
            <a:r>
              <a:rPr lang="es-ES" sz="2800" i="1" dirty="0" smtClean="0">
                <a:latin typeface="Times"/>
                <a:cs typeface="Times"/>
              </a:rPr>
              <a:t>Estudio Técnico</a:t>
            </a:r>
            <a:endParaRPr lang="es-ES" sz="2800" i="1" dirty="0">
              <a:latin typeface="Times"/>
              <a:cs typeface="Times"/>
            </a:endParaRPr>
          </a:p>
        </p:txBody>
      </p:sp>
    </p:spTree>
    <p:extLst>
      <p:ext uri="{BB962C8B-B14F-4D97-AF65-F5344CB8AC3E}">
        <p14:creationId xmlns:p14="http://schemas.microsoft.com/office/powerpoint/2010/main" xmlns="" val="38915113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Rectángulo"/>
          <p:cNvSpPr/>
          <p:nvPr/>
        </p:nvSpPr>
        <p:spPr>
          <a:xfrm>
            <a:off x="107504" y="31666"/>
            <a:ext cx="8640960" cy="476672"/>
          </a:xfrm>
          <a:prstGeom prst="rect">
            <a:avLst/>
          </a:prstGeom>
          <a:gradFill flip="none" rotWithShape="1">
            <a:gsLst>
              <a:gs pos="0">
                <a:srgbClr val="155411"/>
              </a:gs>
              <a:gs pos="100000">
                <a:srgbClr val="FFFFFF"/>
              </a:gs>
              <a:gs pos="59000">
                <a:srgbClr val="155411"/>
              </a:gs>
            </a:gsLst>
            <a:lin ang="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b="1" dirty="0" smtClean="0">
                <a:solidFill>
                  <a:schemeClr val="bg1"/>
                </a:solidFill>
                <a:latin typeface="Tahoma"/>
                <a:cs typeface="Tahoma"/>
              </a:rPr>
              <a:t>ESTUDIO TÉCNICO</a:t>
            </a:r>
            <a:endParaRPr lang="es-EC" sz="2400" b="1" dirty="0">
              <a:solidFill>
                <a:schemeClr val="bg1"/>
              </a:solidFill>
              <a:latin typeface="Tahoma"/>
              <a:cs typeface="Tahoma"/>
            </a:endParaRPr>
          </a:p>
        </p:txBody>
      </p:sp>
      <p:pic>
        <p:nvPicPr>
          <p:cNvPr id="7" name="Imagen 6"/>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19672" y="764704"/>
            <a:ext cx="6696744" cy="3816424"/>
          </a:xfrm>
          <a:prstGeom prst="rect">
            <a:avLst/>
          </a:prstGeom>
          <a:noFill/>
          <a:ln>
            <a:noFill/>
          </a:ln>
        </p:spPr>
      </p:pic>
      <p:sp>
        <p:nvSpPr>
          <p:cNvPr id="5" name="Rectángulo 4"/>
          <p:cNvSpPr/>
          <p:nvPr/>
        </p:nvSpPr>
        <p:spPr>
          <a:xfrm>
            <a:off x="1691680" y="4581128"/>
            <a:ext cx="4572000" cy="461665"/>
          </a:xfrm>
          <a:prstGeom prst="rect">
            <a:avLst/>
          </a:prstGeom>
        </p:spPr>
        <p:txBody>
          <a:bodyPr>
            <a:spAutoFit/>
          </a:bodyPr>
          <a:lstStyle/>
          <a:p>
            <a:r>
              <a:rPr lang="es-ES_tradnl" sz="1200" dirty="0">
                <a:latin typeface="Times"/>
                <a:cs typeface="Times"/>
              </a:rPr>
              <a:t>Figura 36. Mapa de la gestión nacional de procesos </a:t>
            </a:r>
            <a:r>
              <a:rPr lang="es-ES_tradnl" sz="1200" dirty="0" smtClean="0">
                <a:latin typeface="Times"/>
                <a:cs typeface="Times"/>
              </a:rPr>
              <a:t>electorales</a:t>
            </a:r>
          </a:p>
          <a:p>
            <a:r>
              <a:rPr lang="es-ES_tradnl" sz="1200" dirty="0">
                <a:latin typeface="Times"/>
                <a:cs typeface="Times"/>
              </a:rPr>
              <a:t>Fuente: (Delegación Electoral Provincial de Pichincha, 2019)</a:t>
            </a:r>
            <a:r>
              <a:rPr lang="es-ES_tradnl" sz="1200" dirty="0" smtClean="0">
                <a:latin typeface="Times"/>
                <a:cs typeface="Times"/>
              </a:rPr>
              <a:t>.</a:t>
            </a:r>
            <a:r>
              <a:rPr lang="es-EC" sz="1200" dirty="0" smtClean="0">
                <a:latin typeface="Times"/>
                <a:cs typeface="Times"/>
              </a:rPr>
              <a:t> </a:t>
            </a:r>
            <a:endParaRPr lang="es-ES" sz="1200" dirty="0">
              <a:latin typeface="Times"/>
              <a:cs typeface="Times"/>
            </a:endParaRPr>
          </a:p>
        </p:txBody>
      </p:sp>
      <p:graphicFrame>
        <p:nvGraphicFramePr>
          <p:cNvPr id="10" name="Diagrama 9"/>
          <p:cNvGraphicFramePr/>
          <p:nvPr>
            <p:extLst>
              <p:ext uri="{D42A27DB-BD31-4B8C-83A1-F6EECF244321}">
                <p14:modId xmlns:p14="http://schemas.microsoft.com/office/powerpoint/2010/main" xmlns="" val="3929349470"/>
              </p:ext>
            </p:extLst>
          </p:nvPr>
        </p:nvGraphicFramePr>
        <p:xfrm>
          <a:off x="251520" y="5229200"/>
          <a:ext cx="7848872" cy="1398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9369981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Rectángulo"/>
          <p:cNvSpPr/>
          <p:nvPr/>
        </p:nvSpPr>
        <p:spPr>
          <a:xfrm>
            <a:off x="107504" y="2276872"/>
            <a:ext cx="8712968" cy="1224136"/>
          </a:xfrm>
          <a:prstGeom prst="rect">
            <a:avLst/>
          </a:prstGeom>
          <a:gradFill flip="none" rotWithShape="1">
            <a:gsLst>
              <a:gs pos="0">
                <a:srgbClr val="155411"/>
              </a:gs>
              <a:gs pos="100000">
                <a:srgbClr val="FFFFFF"/>
              </a:gs>
              <a:gs pos="59000">
                <a:srgbClr val="155411"/>
              </a:gs>
            </a:gsLst>
            <a:lin ang="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5400" b="1" dirty="0" smtClean="0">
                <a:solidFill>
                  <a:schemeClr val="bg1"/>
                </a:solidFill>
                <a:latin typeface="Tahoma"/>
                <a:cs typeface="Tahoma"/>
              </a:rPr>
              <a:t>CAPÍTULO IV</a:t>
            </a:r>
            <a:endParaRPr lang="es-EC" sz="5400" b="1" dirty="0">
              <a:solidFill>
                <a:schemeClr val="bg1"/>
              </a:solidFill>
              <a:latin typeface="Tahoma"/>
              <a:cs typeface="Tahoma"/>
            </a:endParaRPr>
          </a:p>
        </p:txBody>
      </p:sp>
      <p:pic>
        <p:nvPicPr>
          <p:cNvPr id="5" name="Imagen 4" descr="LOGO.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95736" y="764704"/>
            <a:ext cx="4750550" cy="1226914"/>
          </a:xfrm>
          <a:prstGeom prst="rect">
            <a:avLst/>
          </a:prstGeom>
        </p:spPr>
      </p:pic>
      <p:sp>
        <p:nvSpPr>
          <p:cNvPr id="2" name="CuadroTexto 1"/>
          <p:cNvSpPr txBox="1"/>
          <p:nvPr/>
        </p:nvSpPr>
        <p:spPr>
          <a:xfrm>
            <a:off x="3275856" y="3789040"/>
            <a:ext cx="2311869" cy="1384995"/>
          </a:xfrm>
          <a:prstGeom prst="rect">
            <a:avLst/>
          </a:prstGeom>
          <a:noFill/>
        </p:spPr>
        <p:txBody>
          <a:bodyPr wrap="none" rtlCol="0">
            <a:spAutoFit/>
          </a:bodyPr>
          <a:lstStyle/>
          <a:p>
            <a:pPr marL="457200" indent="-457200">
              <a:buFont typeface="Arial"/>
              <a:buChar char="•"/>
            </a:pPr>
            <a:r>
              <a:rPr lang="es-ES" sz="2800" i="1" dirty="0" smtClean="0">
                <a:latin typeface="Times"/>
                <a:cs typeface="Times"/>
              </a:rPr>
              <a:t>Estrategias</a:t>
            </a:r>
          </a:p>
          <a:p>
            <a:pPr marL="457200" indent="-457200">
              <a:buFont typeface="Arial"/>
              <a:buChar char="•"/>
            </a:pPr>
            <a:r>
              <a:rPr lang="es-ES" sz="2800" i="1" dirty="0" smtClean="0">
                <a:latin typeface="Times"/>
                <a:cs typeface="Times"/>
              </a:rPr>
              <a:t>Propuesta  </a:t>
            </a:r>
          </a:p>
          <a:p>
            <a:pPr marL="457200" indent="-457200">
              <a:buFont typeface="Arial"/>
              <a:buChar char="•"/>
            </a:pPr>
            <a:endParaRPr lang="es-ES" sz="2800" i="1" dirty="0">
              <a:latin typeface="Times"/>
              <a:cs typeface="Times"/>
            </a:endParaRPr>
          </a:p>
        </p:txBody>
      </p:sp>
    </p:spTree>
    <p:extLst>
      <p:ext uri="{BB962C8B-B14F-4D97-AF65-F5344CB8AC3E}">
        <p14:creationId xmlns:p14="http://schemas.microsoft.com/office/powerpoint/2010/main" xmlns="" val="4600127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Rectángulo"/>
          <p:cNvSpPr/>
          <p:nvPr/>
        </p:nvSpPr>
        <p:spPr>
          <a:xfrm>
            <a:off x="107504" y="836712"/>
            <a:ext cx="8640960" cy="476672"/>
          </a:xfrm>
          <a:prstGeom prst="rect">
            <a:avLst/>
          </a:prstGeom>
          <a:gradFill flip="none" rotWithShape="1">
            <a:gsLst>
              <a:gs pos="0">
                <a:srgbClr val="155411"/>
              </a:gs>
              <a:gs pos="100000">
                <a:srgbClr val="FFFFFF"/>
              </a:gs>
              <a:gs pos="59000">
                <a:srgbClr val="155411"/>
              </a:gs>
            </a:gsLst>
            <a:lin ang="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b="1" dirty="0" smtClean="0">
                <a:solidFill>
                  <a:schemeClr val="bg1"/>
                </a:solidFill>
                <a:latin typeface="Tahoma"/>
                <a:cs typeface="Tahoma"/>
              </a:rPr>
              <a:t>ESTRATEGIAS </a:t>
            </a:r>
            <a:endParaRPr lang="es-EC" sz="2400" b="1" dirty="0">
              <a:solidFill>
                <a:schemeClr val="bg1"/>
              </a:solidFill>
              <a:latin typeface="Tahoma"/>
              <a:cs typeface="Tahoma"/>
            </a:endParaRPr>
          </a:p>
        </p:txBody>
      </p:sp>
      <p:pic>
        <p:nvPicPr>
          <p:cNvPr id="9" name="Imagen 8" descr="LOGO.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31840" y="34248"/>
            <a:ext cx="2843808" cy="734464"/>
          </a:xfrm>
          <a:prstGeom prst="rect">
            <a:avLst/>
          </a:prstGeom>
        </p:spPr>
      </p:pic>
      <p:graphicFrame>
        <p:nvGraphicFramePr>
          <p:cNvPr id="6" name="Objeto 5">
            <a:extLst>
              <a:ext uri="{FF2B5EF4-FFF2-40B4-BE49-F238E27FC236}">
                <a16:creationId xmlns="" xmlns:a16="http://schemas.microsoft.com/office/drawing/2014/main" id="{07B94CA1-EF04-4801-ABD3-08E9E506DABC}"/>
              </a:ext>
            </a:extLst>
          </p:cNvPr>
          <p:cNvGraphicFramePr>
            <a:graphicFrameLocks noChangeAspect="1"/>
          </p:cNvGraphicFramePr>
          <p:nvPr>
            <p:extLst>
              <p:ext uri="{D42A27DB-BD31-4B8C-83A1-F6EECF244321}">
                <p14:modId xmlns:p14="http://schemas.microsoft.com/office/powerpoint/2010/main" xmlns="" val="224433621"/>
              </p:ext>
            </p:extLst>
          </p:nvPr>
        </p:nvGraphicFramePr>
        <p:xfrm>
          <a:off x="1475656" y="1628800"/>
          <a:ext cx="10478358" cy="4643139"/>
        </p:xfrm>
        <a:graphic>
          <a:graphicData uri="http://schemas.openxmlformats.org/presentationml/2006/ole">
            <p:oleObj spid="_x0000_s1084" name="Documento" r:id="rId4" imgW="9051120" imgH="3254760" progId="Word.Document.12">
              <p:embed/>
            </p:oleObj>
          </a:graphicData>
        </a:graphic>
      </p:graphicFrame>
    </p:spTree>
    <p:extLst>
      <p:ext uri="{BB962C8B-B14F-4D97-AF65-F5344CB8AC3E}">
        <p14:creationId xmlns:p14="http://schemas.microsoft.com/office/powerpoint/2010/main" xmlns="" val="28860909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Rectángulo"/>
          <p:cNvSpPr/>
          <p:nvPr/>
        </p:nvSpPr>
        <p:spPr>
          <a:xfrm>
            <a:off x="107504" y="836712"/>
            <a:ext cx="8640960" cy="476672"/>
          </a:xfrm>
          <a:prstGeom prst="rect">
            <a:avLst/>
          </a:prstGeom>
          <a:gradFill flip="none" rotWithShape="1">
            <a:gsLst>
              <a:gs pos="0">
                <a:srgbClr val="155411"/>
              </a:gs>
              <a:gs pos="100000">
                <a:srgbClr val="FFFFFF"/>
              </a:gs>
              <a:gs pos="59000">
                <a:srgbClr val="155411"/>
              </a:gs>
            </a:gsLst>
            <a:lin ang="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b="1" dirty="0" smtClean="0">
                <a:solidFill>
                  <a:schemeClr val="bg1"/>
                </a:solidFill>
                <a:latin typeface="Tahoma"/>
                <a:cs typeface="Tahoma"/>
              </a:rPr>
              <a:t>ESTRATEGIAS </a:t>
            </a:r>
            <a:endParaRPr lang="es-EC" sz="2400" b="1" dirty="0">
              <a:solidFill>
                <a:schemeClr val="bg1"/>
              </a:solidFill>
              <a:latin typeface="Tahoma"/>
              <a:cs typeface="Tahoma"/>
            </a:endParaRPr>
          </a:p>
        </p:txBody>
      </p:sp>
      <p:pic>
        <p:nvPicPr>
          <p:cNvPr id="9" name="Imagen 8" descr="LOGO.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31840" y="34248"/>
            <a:ext cx="2843808" cy="734464"/>
          </a:xfrm>
          <a:prstGeom prst="rect">
            <a:avLst/>
          </a:prstGeom>
        </p:spPr>
      </p:pic>
      <p:graphicFrame>
        <p:nvGraphicFramePr>
          <p:cNvPr id="6" name="Objeto 5">
            <a:extLst>
              <a:ext uri="{FF2B5EF4-FFF2-40B4-BE49-F238E27FC236}">
                <a16:creationId xmlns="" xmlns:a16="http://schemas.microsoft.com/office/drawing/2014/main" id="{F47ED844-518B-42CE-B556-DB04ED40B04B}"/>
              </a:ext>
            </a:extLst>
          </p:cNvPr>
          <p:cNvGraphicFramePr>
            <a:graphicFrameLocks noChangeAspect="1"/>
          </p:cNvGraphicFramePr>
          <p:nvPr>
            <p:extLst>
              <p:ext uri="{D42A27DB-BD31-4B8C-83A1-F6EECF244321}">
                <p14:modId xmlns:p14="http://schemas.microsoft.com/office/powerpoint/2010/main" xmlns="" val="1289142207"/>
              </p:ext>
            </p:extLst>
          </p:nvPr>
        </p:nvGraphicFramePr>
        <p:xfrm>
          <a:off x="899592" y="1772816"/>
          <a:ext cx="11452404" cy="4752528"/>
        </p:xfrm>
        <a:graphic>
          <a:graphicData uri="http://schemas.openxmlformats.org/presentationml/2006/ole">
            <p:oleObj spid="_x0000_s3131" name="Documento" r:id="rId4" imgW="9042120" imgH="3236400" progId="Word.Document.12">
              <p:embed/>
            </p:oleObj>
          </a:graphicData>
        </a:graphic>
      </p:graphicFrame>
    </p:spTree>
    <p:extLst>
      <p:ext uri="{BB962C8B-B14F-4D97-AF65-F5344CB8AC3E}">
        <p14:creationId xmlns:p14="http://schemas.microsoft.com/office/powerpoint/2010/main" xmlns="" val="37609036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Rectángulo"/>
          <p:cNvSpPr/>
          <p:nvPr/>
        </p:nvSpPr>
        <p:spPr>
          <a:xfrm>
            <a:off x="107504" y="980728"/>
            <a:ext cx="8640960" cy="476672"/>
          </a:xfrm>
          <a:prstGeom prst="rect">
            <a:avLst/>
          </a:prstGeom>
          <a:gradFill flip="none" rotWithShape="1">
            <a:gsLst>
              <a:gs pos="0">
                <a:srgbClr val="155411"/>
              </a:gs>
              <a:gs pos="100000">
                <a:srgbClr val="FFFFFF"/>
              </a:gs>
              <a:gs pos="59000">
                <a:srgbClr val="155411"/>
              </a:gs>
            </a:gsLst>
            <a:lin ang="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b="1" dirty="0" smtClean="0">
                <a:solidFill>
                  <a:schemeClr val="bg1"/>
                </a:solidFill>
                <a:latin typeface="Tahoma"/>
                <a:cs typeface="Tahoma"/>
              </a:rPr>
              <a:t>OBJETIVOS DE LA PROPUESTA </a:t>
            </a:r>
            <a:endParaRPr lang="es-EC" sz="2400" b="1" dirty="0">
              <a:solidFill>
                <a:schemeClr val="bg1"/>
              </a:solidFill>
              <a:latin typeface="Tahoma"/>
              <a:cs typeface="Tahoma"/>
            </a:endParaRPr>
          </a:p>
        </p:txBody>
      </p:sp>
      <p:sp>
        <p:nvSpPr>
          <p:cNvPr id="4" name="5 CuadroTexto"/>
          <p:cNvSpPr txBox="1"/>
          <p:nvPr/>
        </p:nvSpPr>
        <p:spPr>
          <a:xfrm>
            <a:off x="467544" y="1844824"/>
            <a:ext cx="8064896" cy="1732526"/>
          </a:xfrm>
          <a:prstGeom prst="rect">
            <a:avLst/>
          </a:prstGeom>
          <a:noFill/>
        </p:spPr>
        <p:txBody>
          <a:bodyPr wrap="square" rtlCol="0">
            <a:spAutoFit/>
          </a:bodyPr>
          <a:lstStyle/>
          <a:p>
            <a:pPr algn="just">
              <a:lnSpc>
                <a:spcPct val="125000"/>
              </a:lnSpc>
            </a:pPr>
            <a:r>
              <a:rPr lang="es-EC" sz="2000" b="1" dirty="0">
                <a:latin typeface="Times"/>
                <a:cs typeface="Times"/>
              </a:rPr>
              <a:t>GENERAL:</a:t>
            </a:r>
          </a:p>
          <a:p>
            <a:pPr algn="just">
              <a:lnSpc>
                <a:spcPct val="125000"/>
              </a:lnSpc>
            </a:pPr>
            <a:r>
              <a:rPr lang="es-EC" sz="2200" dirty="0">
                <a:latin typeface="Times"/>
                <a:cs typeface="Times"/>
              </a:rPr>
              <a:t>Proponer un modelo de marketing político orientado a captar un mayor y mejor número de votantes en las Parroquias Rurales del DM de Quito.</a:t>
            </a:r>
          </a:p>
        </p:txBody>
      </p:sp>
      <p:sp>
        <p:nvSpPr>
          <p:cNvPr id="6" name="11 CuadroTexto"/>
          <p:cNvSpPr txBox="1"/>
          <p:nvPr/>
        </p:nvSpPr>
        <p:spPr>
          <a:xfrm>
            <a:off x="467544" y="3933056"/>
            <a:ext cx="8064896" cy="2049279"/>
          </a:xfrm>
          <a:prstGeom prst="rect">
            <a:avLst/>
          </a:prstGeom>
          <a:noFill/>
        </p:spPr>
        <p:txBody>
          <a:bodyPr wrap="square" rtlCol="0">
            <a:spAutoFit/>
          </a:bodyPr>
          <a:lstStyle/>
          <a:p>
            <a:pPr algn="just">
              <a:lnSpc>
                <a:spcPct val="150000"/>
              </a:lnSpc>
            </a:pPr>
            <a:r>
              <a:rPr lang="es-EC" sz="2000" b="1" dirty="0">
                <a:solidFill>
                  <a:srgbClr val="000000"/>
                </a:solidFill>
                <a:latin typeface="Times"/>
                <a:cs typeface="Times"/>
              </a:rPr>
              <a:t>ESPECÍFICOS:</a:t>
            </a:r>
          </a:p>
          <a:p>
            <a:pPr marL="342900" lvl="0" indent="-342900" algn="just">
              <a:lnSpc>
                <a:spcPct val="150000"/>
              </a:lnSpc>
              <a:buFont typeface="Arial" pitchFamily="34" charset="0"/>
              <a:buChar char="─"/>
            </a:pPr>
            <a:r>
              <a:rPr lang="es-EC" sz="2200" dirty="0">
                <a:solidFill>
                  <a:srgbClr val="000000"/>
                </a:solidFill>
                <a:latin typeface="Times"/>
                <a:cs typeface="Times"/>
              </a:rPr>
              <a:t>Identificar las demandas de los votantes.</a:t>
            </a:r>
          </a:p>
          <a:p>
            <a:pPr marL="342900" lvl="0" indent="-342900" algn="just">
              <a:lnSpc>
                <a:spcPct val="150000"/>
              </a:lnSpc>
              <a:buFont typeface="Arial" pitchFamily="34" charset="0"/>
              <a:buChar char="─"/>
            </a:pPr>
            <a:r>
              <a:rPr lang="es-EC" sz="2200" dirty="0">
                <a:solidFill>
                  <a:srgbClr val="000000"/>
                </a:solidFill>
                <a:latin typeface="Times"/>
                <a:cs typeface="Times"/>
              </a:rPr>
              <a:t>Entregar un producto refinado que satisfaga mejor la demanda del </a:t>
            </a:r>
            <a:r>
              <a:rPr lang="es-EC" sz="2200" dirty="0" smtClean="0">
                <a:solidFill>
                  <a:srgbClr val="000000"/>
                </a:solidFill>
                <a:latin typeface="Times"/>
                <a:cs typeface="Times"/>
              </a:rPr>
              <a:t>votante rural.</a:t>
            </a:r>
            <a:endParaRPr lang="es-EC" sz="2200" dirty="0">
              <a:solidFill>
                <a:srgbClr val="000000"/>
              </a:solidFill>
              <a:latin typeface="Times"/>
              <a:cs typeface="Times"/>
            </a:endParaRPr>
          </a:p>
        </p:txBody>
      </p:sp>
      <p:pic>
        <p:nvPicPr>
          <p:cNvPr id="7" name="Imagen 6" descr="LOGO.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31840" y="34248"/>
            <a:ext cx="2843808" cy="734464"/>
          </a:xfrm>
          <a:prstGeom prst="rect">
            <a:avLst/>
          </a:prstGeom>
        </p:spPr>
      </p:pic>
    </p:spTree>
    <p:extLst>
      <p:ext uri="{BB962C8B-B14F-4D97-AF65-F5344CB8AC3E}">
        <p14:creationId xmlns:p14="http://schemas.microsoft.com/office/powerpoint/2010/main" xmlns="" val="30248470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Rectángulo"/>
          <p:cNvSpPr/>
          <p:nvPr/>
        </p:nvSpPr>
        <p:spPr>
          <a:xfrm>
            <a:off x="107504" y="0"/>
            <a:ext cx="8640960" cy="476672"/>
          </a:xfrm>
          <a:prstGeom prst="rect">
            <a:avLst/>
          </a:prstGeom>
          <a:gradFill flip="none" rotWithShape="1">
            <a:gsLst>
              <a:gs pos="0">
                <a:srgbClr val="155411"/>
              </a:gs>
              <a:gs pos="100000">
                <a:srgbClr val="FFFFFF"/>
              </a:gs>
              <a:gs pos="59000">
                <a:srgbClr val="155411"/>
              </a:gs>
            </a:gsLst>
            <a:lin ang="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b="1" dirty="0" smtClean="0">
                <a:solidFill>
                  <a:schemeClr val="bg1"/>
                </a:solidFill>
                <a:latin typeface="Tahoma"/>
                <a:cs typeface="Tahoma"/>
              </a:rPr>
              <a:t>PROPUESTA </a:t>
            </a:r>
            <a:endParaRPr lang="es-EC" sz="2400" b="1" dirty="0">
              <a:solidFill>
                <a:schemeClr val="bg1"/>
              </a:solidFill>
              <a:latin typeface="Tahoma"/>
              <a:cs typeface="Tahoma"/>
            </a:endParaRPr>
          </a:p>
        </p:txBody>
      </p:sp>
      <p:pic>
        <p:nvPicPr>
          <p:cNvPr id="2" name="Imagen 1" descr="Diapositiva1.jpg"/>
          <p:cNvPicPr>
            <a:picLocks noChangeAspect="1"/>
          </p:cNvPicPr>
          <p:nvPr/>
        </p:nvPicPr>
        <p:blipFill rotWithShape="1">
          <a:blip r:embed="rId2" cstate="print">
            <a:extLst>
              <a:ext uri="{28A0092B-C50C-407E-A947-70E740481C1C}">
                <a14:useLocalDpi xmlns:a14="http://schemas.microsoft.com/office/drawing/2010/main" xmlns="" val="0"/>
              </a:ext>
            </a:extLst>
          </a:blip>
          <a:srcRect t="2764" b="15354"/>
          <a:stretch/>
        </p:blipFill>
        <p:spPr>
          <a:xfrm>
            <a:off x="1763688" y="548679"/>
            <a:ext cx="5251902" cy="6211675"/>
          </a:xfrm>
          <a:prstGeom prst="rect">
            <a:avLst/>
          </a:prstGeom>
        </p:spPr>
      </p:pic>
    </p:spTree>
    <p:extLst>
      <p:ext uri="{BB962C8B-B14F-4D97-AF65-F5344CB8AC3E}">
        <p14:creationId xmlns:p14="http://schemas.microsoft.com/office/powerpoint/2010/main" xmlns="" val="2199381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07504" y="836712"/>
            <a:ext cx="8640960" cy="476672"/>
          </a:xfrm>
          <a:prstGeom prst="rect">
            <a:avLst/>
          </a:prstGeom>
          <a:gradFill flip="none" rotWithShape="1">
            <a:gsLst>
              <a:gs pos="0">
                <a:srgbClr val="155411"/>
              </a:gs>
              <a:gs pos="100000">
                <a:srgbClr val="FFFFFF"/>
              </a:gs>
              <a:gs pos="59000">
                <a:srgbClr val="155411"/>
              </a:gs>
            </a:gsLst>
            <a:lin ang="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b="1" dirty="0" smtClean="0">
                <a:solidFill>
                  <a:schemeClr val="bg1"/>
                </a:solidFill>
                <a:latin typeface="Tahoma"/>
                <a:cs typeface="Tahoma"/>
              </a:rPr>
              <a:t>ANTECEDENTES</a:t>
            </a:r>
            <a:endParaRPr lang="es-EC" sz="2400" b="1" dirty="0">
              <a:solidFill>
                <a:schemeClr val="bg1"/>
              </a:solidFill>
              <a:latin typeface="Tahoma"/>
              <a:cs typeface="Tahoma"/>
            </a:endParaRPr>
          </a:p>
        </p:txBody>
      </p:sp>
      <p:pic>
        <p:nvPicPr>
          <p:cNvPr id="2" name="Imagen 1" descr="LOGO.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31840" y="34248"/>
            <a:ext cx="2843808" cy="734464"/>
          </a:xfrm>
          <a:prstGeom prst="rect">
            <a:avLst/>
          </a:prstGeom>
        </p:spPr>
      </p:pic>
      <p:graphicFrame>
        <p:nvGraphicFramePr>
          <p:cNvPr id="4" name="Diagrama 3"/>
          <p:cNvGraphicFramePr/>
          <p:nvPr>
            <p:extLst>
              <p:ext uri="{D42A27DB-BD31-4B8C-83A1-F6EECF244321}">
                <p14:modId xmlns:p14="http://schemas.microsoft.com/office/powerpoint/2010/main" xmlns="" val="2457148881"/>
              </p:ext>
            </p:extLst>
          </p:nvPr>
        </p:nvGraphicFramePr>
        <p:xfrm>
          <a:off x="1331640" y="1484784"/>
          <a:ext cx="6096000" cy="5085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Rectángulo"/>
          <p:cNvSpPr/>
          <p:nvPr/>
        </p:nvSpPr>
        <p:spPr>
          <a:xfrm>
            <a:off x="107504" y="2276872"/>
            <a:ext cx="8712968" cy="1224136"/>
          </a:xfrm>
          <a:prstGeom prst="rect">
            <a:avLst/>
          </a:prstGeom>
          <a:gradFill flip="none" rotWithShape="1">
            <a:gsLst>
              <a:gs pos="0">
                <a:srgbClr val="155411"/>
              </a:gs>
              <a:gs pos="100000">
                <a:srgbClr val="FFFFFF"/>
              </a:gs>
              <a:gs pos="59000">
                <a:srgbClr val="155411"/>
              </a:gs>
            </a:gsLst>
            <a:lin ang="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5400" b="1" dirty="0" smtClean="0">
                <a:solidFill>
                  <a:schemeClr val="bg1"/>
                </a:solidFill>
                <a:latin typeface="Tahoma"/>
                <a:cs typeface="Tahoma"/>
              </a:rPr>
              <a:t>CAPÍTULO V</a:t>
            </a:r>
            <a:endParaRPr lang="es-EC" sz="5400" b="1" dirty="0">
              <a:solidFill>
                <a:schemeClr val="bg1"/>
              </a:solidFill>
              <a:latin typeface="Tahoma"/>
              <a:cs typeface="Tahoma"/>
            </a:endParaRPr>
          </a:p>
        </p:txBody>
      </p:sp>
      <p:pic>
        <p:nvPicPr>
          <p:cNvPr id="5" name="Imagen 4" descr="LOGO.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95736" y="764704"/>
            <a:ext cx="4750550" cy="1226914"/>
          </a:xfrm>
          <a:prstGeom prst="rect">
            <a:avLst/>
          </a:prstGeom>
        </p:spPr>
      </p:pic>
      <p:sp>
        <p:nvSpPr>
          <p:cNvPr id="2" name="CuadroTexto 1"/>
          <p:cNvSpPr txBox="1"/>
          <p:nvPr/>
        </p:nvSpPr>
        <p:spPr>
          <a:xfrm>
            <a:off x="3275856" y="3789040"/>
            <a:ext cx="3236784" cy="1384995"/>
          </a:xfrm>
          <a:prstGeom prst="rect">
            <a:avLst/>
          </a:prstGeom>
          <a:noFill/>
        </p:spPr>
        <p:txBody>
          <a:bodyPr wrap="none" rtlCol="0">
            <a:spAutoFit/>
          </a:bodyPr>
          <a:lstStyle/>
          <a:p>
            <a:pPr marL="457200" indent="-457200">
              <a:buFont typeface="Arial"/>
              <a:buChar char="•"/>
            </a:pPr>
            <a:r>
              <a:rPr lang="es-ES" sz="2800" i="1" dirty="0" smtClean="0">
                <a:latin typeface="Times"/>
                <a:cs typeface="Times"/>
              </a:rPr>
              <a:t>Conclusiones </a:t>
            </a:r>
          </a:p>
          <a:p>
            <a:pPr marL="457200" indent="-457200">
              <a:buFont typeface="Arial"/>
              <a:buChar char="•"/>
            </a:pPr>
            <a:r>
              <a:rPr lang="es-ES" sz="2800" i="1" dirty="0" smtClean="0">
                <a:latin typeface="Times"/>
                <a:cs typeface="Times"/>
              </a:rPr>
              <a:t>Recomendaciones   </a:t>
            </a:r>
          </a:p>
          <a:p>
            <a:pPr marL="457200" indent="-457200">
              <a:buFont typeface="Arial"/>
              <a:buChar char="•"/>
            </a:pPr>
            <a:endParaRPr lang="es-ES" sz="2800" i="1" dirty="0">
              <a:latin typeface="Times"/>
              <a:cs typeface="Times"/>
            </a:endParaRPr>
          </a:p>
        </p:txBody>
      </p:sp>
    </p:spTree>
    <p:extLst>
      <p:ext uri="{BB962C8B-B14F-4D97-AF65-F5344CB8AC3E}">
        <p14:creationId xmlns:p14="http://schemas.microsoft.com/office/powerpoint/2010/main" xmlns="" val="26236231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xmlns="" val="342795242"/>
              </p:ext>
            </p:extLst>
          </p:nvPr>
        </p:nvGraphicFramePr>
        <p:xfrm>
          <a:off x="251520" y="908720"/>
          <a:ext cx="8424936" cy="5802609"/>
        </p:xfrm>
        <a:graphic>
          <a:graphicData uri="http://schemas.openxmlformats.org/drawingml/2006/table">
            <a:tbl>
              <a:tblPr firstRow="1" bandRow="1">
                <a:tableStyleId>{5C22544A-7EE6-4342-B048-85BDC9FD1C3A}</a:tableStyleId>
              </a:tblPr>
              <a:tblGrid>
                <a:gridCol w="4547974"/>
                <a:gridCol w="3876962"/>
              </a:tblGrid>
              <a:tr h="356321">
                <a:tc>
                  <a:txBody>
                    <a:bodyPr/>
                    <a:lstStyle/>
                    <a:p>
                      <a:pPr algn="ctr"/>
                      <a:r>
                        <a:rPr lang="es-ES" sz="1500" dirty="0" smtClean="0">
                          <a:latin typeface="Times"/>
                          <a:cs typeface="Times"/>
                        </a:rPr>
                        <a:t>Conclusión</a:t>
                      </a:r>
                      <a:endParaRPr lang="es-ES" sz="1500" dirty="0">
                        <a:latin typeface="Times"/>
                        <a:cs typeface="Times"/>
                      </a:endParaRPr>
                    </a:p>
                  </a:txBody>
                  <a:tcPr/>
                </a:tc>
                <a:tc>
                  <a:txBody>
                    <a:bodyPr/>
                    <a:lstStyle/>
                    <a:p>
                      <a:pPr algn="ctr"/>
                      <a:r>
                        <a:rPr lang="es-ES" sz="1500" dirty="0" smtClean="0">
                          <a:latin typeface="Times"/>
                          <a:cs typeface="Times"/>
                        </a:rPr>
                        <a:t>Recomendación </a:t>
                      </a:r>
                      <a:r>
                        <a:rPr lang="es-ES" sz="1500" baseline="0" dirty="0" smtClean="0">
                          <a:latin typeface="Times"/>
                          <a:cs typeface="Times"/>
                        </a:rPr>
                        <a:t> </a:t>
                      </a:r>
                      <a:endParaRPr lang="es-ES" sz="1500" dirty="0">
                        <a:latin typeface="Times"/>
                        <a:cs typeface="Times"/>
                      </a:endParaRPr>
                    </a:p>
                  </a:txBody>
                  <a:tcPr/>
                </a:tc>
              </a:tr>
              <a:tr h="2129327">
                <a:tc>
                  <a:txBody>
                    <a:bodyPr/>
                    <a:lstStyle/>
                    <a:p>
                      <a:r>
                        <a:rPr kumimoji="0" lang="es-ES_tradnl" sz="1500" kern="1200" dirty="0" smtClean="0">
                          <a:solidFill>
                            <a:schemeClr val="dk1"/>
                          </a:solidFill>
                          <a:effectLst/>
                          <a:latin typeface="Times"/>
                          <a:ea typeface="+mn-ea"/>
                          <a:cs typeface="Times"/>
                        </a:rPr>
                        <a:t>Las teorías de soporte, permitieron establecer que la incidencia del marketing político en el comportamiento social se centra en elementos contextuales, culturales, económicos, sociales y políticos, que establecen una reacción determinada a la exposición de los mensajes producidos como resultado de las estrategias del marketing, y buscan incidir en el comportamiento de la población (los votantes). </a:t>
                      </a:r>
                      <a:endParaRPr lang="es-ES" sz="1500" dirty="0">
                        <a:latin typeface="Times"/>
                        <a:cs typeface="Time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500" dirty="0" smtClean="0">
                          <a:latin typeface="Times"/>
                          <a:cs typeface="Times"/>
                        </a:rPr>
                        <a:t>Es necesario que en un futuro inmediato se puedan preparar profesionales en marketing político, que destaquen las fortalezas y debilidades de un candidato como real, en base a las necesidades del votante, como un método efectivo de mercadeo. </a:t>
                      </a:r>
                      <a:endParaRPr lang="es-ES" sz="1500" dirty="0">
                        <a:latin typeface="Times"/>
                        <a:cs typeface="Times"/>
                      </a:endParaRPr>
                    </a:p>
                  </a:txBody>
                  <a:tcPr/>
                </a:tc>
              </a:tr>
              <a:tr h="1625321">
                <a:tc>
                  <a:txBody>
                    <a:bodyPr/>
                    <a:lstStyle/>
                    <a:p>
                      <a:r>
                        <a:rPr kumimoji="0" lang="es-ES_tradnl" sz="1500" kern="1200" dirty="0" smtClean="0">
                          <a:solidFill>
                            <a:schemeClr val="dk1"/>
                          </a:solidFill>
                          <a:effectLst/>
                          <a:latin typeface="Times"/>
                          <a:ea typeface="+mn-ea"/>
                          <a:cs typeface="Times"/>
                        </a:rPr>
                        <a:t>Mediante el trabajo de campo, basado en la investigación de mercados, se pudo conocer la realidad de los votantes de las Parroquias Rurales del DM de Quito.</a:t>
                      </a:r>
                      <a:endParaRPr lang="es-ES" sz="1500" dirty="0">
                        <a:latin typeface="Times"/>
                        <a:cs typeface="Times"/>
                      </a:endParaRPr>
                    </a:p>
                  </a:txBody>
                  <a:tcPr/>
                </a:tc>
                <a:tc>
                  <a:txBody>
                    <a:bodyPr/>
                    <a:lstStyle/>
                    <a:p>
                      <a:r>
                        <a:rPr kumimoji="0" lang="es-ES_tradnl" sz="1500" kern="1200" smtClean="0">
                          <a:solidFill>
                            <a:schemeClr val="dk1"/>
                          </a:solidFill>
                          <a:effectLst/>
                          <a:latin typeface="Times"/>
                          <a:ea typeface="+mn-ea"/>
                          <a:cs typeface="Times"/>
                        </a:rPr>
                        <a:t>Se deberían ampliar estudios de mercado, para conocer más profundamente los deseos y necesidades de la ciudadanía rural, permitiendo de esta manera crear estrategias de marketing político para lograr una mayor aceptación de los candidatos por parte de sus votantes.</a:t>
                      </a:r>
                      <a:r>
                        <a:rPr lang="es-EC" sz="1500" smtClean="0">
                          <a:effectLst/>
                          <a:latin typeface="Times"/>
                          <a:cs typeface="Times"/>
                        </a:rPr>
                        <a:t> </a:t>
                      </a:r>
                      <a:endParaRPr lang="es-ES" sz="1500" dirty="0">
                        <a:latin typeface="Times"/>
                        <a:cs typeface="Times"/>
                      </a:endParaRPr>
                    </a:p>
                  </a:txBody>
                  <a:tcPr/>
                </a:tc>
              </a:tr>
              <a:tr h="1625321">
                <a:tc>
                  <a:txBody>
                    <a:bodyPr/>
                    <a:lstStyle/>
                    <a:p>
                      <a:r>
                        <a:rPr kumimoji="0" lang="es-ES_tradnl" sz="1500" kern="1200" dirty="0" smtClean="0">
                          <a:solidFill>
                            <a:schemeClr val="dk1"/>
                          </a:solidFill>
                          <a:effectLst/>
                          <a:latin typeface="Times"/>
                          <a:ea typeface="+mn-ea"/>
                          <a:cs typeface="Times"/>
                        </a:rPr>
                        <a:t>Los resultados del análisis bivariado permitieron establecer las diferentes relaciones que se presentan entre el perfil del candidato, su nivel de aceptación, y en la ciudadanía de las Parroquias Rurales del DM de Quito, sobre su posible intención de voto, que sigue siendo muy variable, puesto que no tienen una afinidad política bien definida.</a:t>
                      </a:r>
                      <a:r>
                        <a:rPr lang="es-EC" sz="1500" dirty="0" smtClean="0">
                          <a:effectLst/>
                          <a:latin typeface="Times"/>
                          <a:cs typeface="Times"/>
                        </a:rPr>
                        <a:t> </a:t>
                      </a:r>
                      <a:endParaRPr lang="es-ES" sz="1500" dirty="0">
                        <a:latin typeface="Times"/>
                        <a:cs typeface="Times"/>
                      </a:endParaRPr>
                    </a:p>
                  </a:txBody>
                  <a:tcPr/>
                </a:tc>
                <a:tc>
                  <a:txBody>
                    <a:bodyPr/>
                    <a:lstStyle/>
                    <a:p>
                      <a:r>
                        <a:rPr kumimoji="0" lang="es-ES_tradnl" sz="1500" kern="1200" dirty="0" smtClean="0">
                          <a:solidFill>
                            <a:schemeClr val="dk1"/>
                          </a:solidFill>
                          <a:effectLst/>
                          <a:latin typeface="Times"/>
                          <a:ea typeface="+mn-ea"/>
                          <a:cs typeface="Times"/>
                        </a:rPr>
                        <a:t>Se deben crear estrategias de marketing que permita mejorar la presencia de los candidatos en sus diferentes actividades políticas, que mejore la percepción de los votantes, para alcanzar un mayor apoyo electoral.</a:t>
                      </a:r>
                      <a:r>
                        <a:rPr lang="es-EC" sz="1500" dirty="0" smtClean="0">
                          <a:effectLst/>
                          <a:latin typeface="Times"/>
                          <a:cs typeface="Times"/>
                        </a:rPr>
                        <a:t> </a:t>
                      </a:r>
                      <a:endParaRPr lang="es-ES" sz="1500" dirty="0">
                        <a:latin typeface="Times"/>
                        <a:cs typeface="Times"/>
                      </a:endParaRPr>
                    </a:p>
                  </a:txBody>
                  <a:tcPr/>
                </a:tc>
              </a:tr>
            </a:tbl>
          </a:graphicData>
        </a:graphic>
      </p:graphicFrame>
      <p:pic>
        <p:nvPicPr>
          <p:cNvPr id="10" name="Imagen 9" descr="LOGO.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31840" y="34248"/>
            <a:ext cx="2843808" cy="734464"/>
          </a:xfrm>
          <a:prstGeom prst="rect">
            <a:avLst/>
          </a:prstGeom>
        </p:spPr>
      </p:pic>
    </p:spTree>
    <p:extLst>
      <p:ext uri="{BB962C8B-B14F-4D97-AF65-F5344CB8AC3E}">
        <p14:creationId xmlns:p14="http://schemas.microsoft.com/office/powerpoint/2010/main" xmlns="" val="37052447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xmlns="" val="3222330525"/>
              </p:ext>
            </p:extLst>
          </p:nvPr>
        </p:nvGraphicFramePr>
        <p:xfrm>
          <a:off x="251520" y="908720"/>
          <a:ext cx="8424936" cy="3209497"/>
        </p:xfrm>
        <a:graphic>
          <a:graphicData uri="http://schemas.openxmlformats.org/drawingml/2006/table">
            <a:tbl>
              <a:tblPr firstRow="1" bandRow="1">
                <a:tableStyleId>{5C22544A-7EE6-4342-B048-85BDC9FD1C3A}</a:tableStyleId>
              </a:tblPr>
              <a:tblGrid>
                <a:gridCol w="4547974"/>
                <a:gridCol w="3876962"/>
              </a:tblGrid>
              <a:tr h="356321">
                <a:tc>
                  <a:txBody>
                    <a:bodyPr/>
                    <a:lstStyle/>
                    <a:p>
                      <a:pPr algn="ctr"/>
                      <a:r>
                        <a:rPr lang="es-ES" sz="1400" dirty="0" smtClean="0">
                          <a:latin typeface="Times"/>
                          <a:cs typeface="Times"/>
                        </a:rPr>
                        <a:t>Conclusión</a:t>
                      </a:r>
                      <a:endParaRPr lang="es-ES" sz="1400" dirty="0">
                        <a:latin typeface="Times"/>
                        <a:cs typeface="Times"/>
                      </a:endParaRPr>
                    </a:p>
                  </a:txBody>
                  <a:tcPr/>
                </a:tc>
                <a:tc>
                  <a:txBody>
                    <a:bodyPr/>
                    <a:lstStyle/>
                    <a:p>
                      <a:pPr algn="ctr"/>
                      <a:r>
                        <a:rPr lang="es-ES" sz="1400" dirty="0" smtClean="0">
                          <a:latin typeface="Times"/>
                          <a:cs typeface="Times"/>
                        </a:rPr>
                        <a:t>Recomendación </a:t>
                      </a:r>
                      <a:r>
                        <a:rPr lang="es-ES" sz="1400" baseline="0" dirty="0" smtClean="0">
                          <a:latin typeface="Times"/>
                          <a:cs typeface="Times"/>
                        </a:rPr>
                        <a:t> </a:t>
                      </a:r>
                      <a:endParaRPr lang="es-ES" sz="1400" dirty="0">
                        <a:latin typeface="Times"/>
                        <a:cs typeface="Times"/>
                      </a:endParaRPr>
                    </a:p>
                  </a:txBody>
                  <a:tcPr/>
                </a:tc>
              </a:tr>
              <a:tr h="1227855">
                <a:tc>
                  <a:txBody>
                    <a:bodyPr/>
                    <a:lstStyle/>
                    <a:p>
                      <a:r>
                        <a:rPr kumimoji="0" lang="es-ES_tradnl" sz="1400" kern="1200" smtClean="0">
                          <a:solidFill>
                            <a:schemeClr val="dk1"/>
                          </a:solidFill>
                          <a:effectLst/>
                          <a:latin typeface="Times"/>
                          <a:ea typeface="+mn-ea"/>
                          <a:cs typeface="Times"/>
                        </a:rPr>
                        <a:t>Mediante el análisis técnico se pudo identificar el desarrollo del marketing político a nivel internacional y nacional, sus tendencias y expectativas, así como los procesos de elección para promover el fortalecimiento de la democracia en el Ecuador.</a:t>
                      </a:r>
                      <a:r>
                        <a:rPr lang="es-EC" sz="1400" smtClean="0">
                          <a:effectLst/>
                          <a:latin typeface="Times"/>
                          <a:cs typeface="Times"/>
                        </a:rPr>
                        <a:t> </a:t>
                      </a:r>
                      <a:endParaRPr lang="es-ES" sz="1400" dirty="0">
                        <a:latin typeface="Times"/>
                        <a:cs typeface="Time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_tradnl" sz="1400" kern="1200" dirty="0" smtClean="0">
                          <a:solidFill>
                            <a:schemeClr val="dk1"/>
                          </a:solidFill>
                          <a:effectLst/>
                          <a:latin typeface="Times"/>
                          <a:ea typeface="+mn-ea"/>
                          <a:cs typeface="Times"/>
                        </a:rPr>
                        <a:t>Se debe buscar mejorar la aplicación del marketing político en nuestro país, basados en propuestas técnicas que apoyen que los candidatos alcancen una adecuada posición entre sus electores.</a:t>
                      </a:r>
                      <a:r>
                        <a:rPr lang="es-EC" sz="1400" dirty="0" smtClean="0">
                          <a:effectLst/>
                          <a:latin typeface="Times"/>
                          <a:cs typeface="Times"/>
                        </a:rPr>
                        <a:t> </a:t>
                      </a:r>
                      <a:endParaRPr lang="es-ES" sz="1400" dirty="0">
                        <a:latin typeface="Times"/>
                        <a:cs typeface="Times"/>
                      </a:endParaRPr>
                    </a:p>
                  </a:txBody>
                  <a:tcPr/>
                </a:tc>
              </a:tr>
              <a:tr h="16253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aseline="0" dirty="0" smtClean="0">
                          <a:latin typeface="Times"/>
                          <a:cs typeface="Times"/>
                        </a:rPr>
                        <a:t>Al </a:t>
                      </a:r>
                      <a:r>
                        <a:rPr lang="es-ES" sz="1400" dirty="0" smtClean="0">
                          <a:latin typeface="Times"/>
                          <a:cs typeface="Times"/>
                        </a:rPr>
                        <a:t>implementar la metodología del modelo de cuatro etapas</a:t>
                      </a:r>
                      <a:r>
                        <a:rPr lang="es-ES" sz="1400" baseline="0" dirty="0" smtClean="0">
                          <a:latin typeface="Times"/>
                          <a:cs typeface="Times"/>
                        </a:rPr>
                        <a:t> </a:t>
                      </a:r>
                      <a:r>
                        <a:rPr lang="es-ES" sz="1400" dirty="0" smtClean="0">
                          <a:latin typeface="Times"/>
                          <a:cs typeface="Times"/>
                        </a:rPr>
                        <a:t>en el marketing político, puede proporcionar a los candidatos políticos un plan</a:t>
                      </a:r>
                      <a:r>
                        <a:rPr lang="es-ES" sz="1400" baseline="0" dirty="0" smtClean="0">
                          <a:latin typeface="Times"/>
                          <a:cs typeface="Times"/>
                        </a:rPr>
                        <a:t> </a:t>
                      </a:r>
                      <a:r>
                        <a:rPr lang="es-ES" sz="1400" dirty="0" smtClean="0">
                          <a:latin typeface="Times"/>
                          <a:cs typeface="Times"/>
                        </a:rPr>
                        <a:t>adecuado para el éxito electoral. </a:t>
                      </a:r>
                      <a:endParaRPr lang="es-ES" sz="1400" dirty="0">
                        <a:latin typeface="Times"/>
                        <a:cs typeface="Time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smtClean="0">
                          <a:latin typeface="Times"/>
                          <a:cs typeface="Times"/>
                        </a:rPr>
                        <a:t>Se recomienda un mayor uso de estrategias de marketing político, para la creación de vínculos más fuertes entre los políticos y los ciudadanos, lo que podría mejorar la participación electoral y, en consecuencia, contribuir a superar la apatía de los ciudadanos y la falta de democracia en el Ecuador. </a:t>
                      </a:r>
                      <a:endParaRPr lang="es-ES" sz="1400" dirty="0">
                        <a:latin typeface="Times"/>
                        <a:cs typeface="Times"/>
                      </a:endParaRPr>
                    </a:p>
                  </a:txBody>
                  <a:tcPr/>
                </a:tc>
              </a:tr>
            </a:tbl>
          </a:graphicData>
        </a:graphic>
      </p:graphicFrame>
      <p:pic>
        <p:nvPicPr>
          <p:cNvPr id="10" name="Imagen 9" descr="LOGO.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31840" y="34248"/>
            <a:ext cx="2843808" cy="734464"/>
          </a:xfrm>
          <a:prstGeom prst="rect">
            <a:avLst/>
          </a:prstGeom>
        </p:spPr>
      </p:pic>
    </p:spTree>
    <p:extLst>
      <p:ext uri="{BB962C8B-B14F-4D97-AF65-F5344CB8AC3E}">
        <p14:creationId xmlns:p14="http://schemas.microsoft.com/office/powerpoint/2010/main" xmlns="" val="38241950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Rectángulo"/>
          <p:cNvSpPr/>
          <p:nvPr/>
        </p:nvSpPr>
        <p:spPr>
          <a:xfrm>
            <a:off x="107504" y="2780928"/>
            <a:ext cx="8712968" cy="1512168"/>
          </a:xfrm>
          <a:prstGeom prst="rect">
            <a:avLst/>
          </a:prstGeom>
          <a:gradFill flip="none" rotWithShape="1">
            <a:gsLst>
              <a:gs pos="0">
                <a:srgbClr val="155411"/>
              </a:gs>
              <a:gs pos="100000">
                <a:srgbClr val="FFFFFF"/>
              </a:gs>
              <a:gs pos="59000">
                <a:srgbClr val="155411"/>
              </a:gs>
            </a:gsLst>
            <a:lin ang="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7200" b="1" i="1" dirty="0" smtClean="0">
                <a:solidFill>
                  <a:schemeClr val="bg1"/>
                </a:solidFill>
                <a:latin typeface="Times"/>
                <a:cs typeface="Times"/>
              </a:rPr>
              <a:t>Gracias</a:t>
            </a:r>
            <a:endParaRPr lang="es-EC" sz="7200" b="1" i="1" dirty="0">
              <a:solidFill>
                <a:schemeClr val="bg1"/>
              </a:solidFill>
              <a:latin typeface="Times"/>
              <a:cs typeface="Times"/>
            </a:endParaRPr>
          </a:p>
        </p:txBody>
      </p:sp>
      <p:pic>
        <p:nvPicPr>
          <p:cNvPr id="5" name="Imagen 4" descr="LOGO.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23728" y="1268760"/>
            <a:ext cx="4750550" cy="1226914"/>
          </a:xfrm>
          <a:prstGeom prst="rect">
            <a:avLst/>
          </a:prstGeom>
        </p:spPr>
      </p:pic>
    </p:spTree>
    <p:extLst>
      <p:ext uri="{BB962C8B-B14F-4D97-AF65-F5344CB8AC3E}">
        <p14:creationId xmlns:p14="http://schemas.microsoft.com/office/powerpoint/2010/main" xmlns="" val="1305629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27584" y="1556792"/>
            <a:ext cx="7776864" cy="1158009"/>
          </a:xfrm>
          <a:prstGeom prst="rect">
            <a:avLst/>
          </a:prstGeom>
          <a:noFill/>
        </p:spPr>
        <p:txBody>
          <a:bodyPr wrap="square" rtlCol="0">
            <a:spAutoFit/>
          </a:bodyPr>
          <a:lstStyle/>
          <a:p>
            <a:pPr algn="just">
              <a:lnSpc>
                <a:spcPct val="125000"/>
              </a:lnSpc>
            </a:pPr>
            <a:r>
              <a:rPr lang="es-EC" sz="2000" b="1" dirty="0">
                <a:latin typeface="Times"/>
                <a:cs typeface="Times"/>
              </a:rPr>
              <a:t>GENERAL:</a:t>
            </a:r>
          </a:p>
          <a:p>
            <a:pPr algn="just">
              <a:lnSpc>
                <a:spcPct val="125000"/>
              </a:lnSpc>
            </a:pPr>
            <a:r>
              <a:rPr lang="es-EC" dirty="0">
                <a:latin typeface="Times"/>
                <a:cs typeface="Times"/>
              </a:rPr>
              <a:t>Determinar la incidencia del marketing político en el comportamiento social en las parroquias rurales del Distrito Metropolitano de Quito.</a:t>
            </a:r>
          </a:p>
        </p:txBody>
      </p:sp>
      <p:sp>
        <p:nvSpPr>
          <p:cNvPr id="7" name="6 CuadroTexto"/>
          <p:cNvSpPr txBox="1"/>
          <p:nvPr/>
        </p:nvSpPr>
        <p:spPr>
          <a:xfrm>
            <a:off x="899592" y="2780928"/>
            <a:ext cx="7200800" cy="3439404"/>
          </a:xfrm>
          <a:prstGeom prst="rect">
            <a:avLst/>
          </a:prstGeom>
          <a:noFill/>
        </p:spPr>
        <p:txBody>
          <a:bodyPr wrap="square" rtlCol="0">
            <a:spAutoFit/>
          </a:bodyPr>
          <a:lstStyle/>
          <a:p>
            <a:pPr algn="just">
              <a:lnSpc>
                <a:spcPct val="150000"/>
              </a:lnSpc>
            </a:pPr>
            <a:r>
              <a:rPr lang="es-EC" sz="2000" b="1" dirty="0">
                <a:latin typeface="Times"/>
                <a:cs typeface="Times"/>
              </a:rPr>
              <a:t>ESPECÍFICOS:</a:t>
            </a:r>
          </a:p>
          <a:p>
            <a:pPr marL="342900" lvl="0" indent="-342900" algn="just">
              <a:lnSpc>
                <a:spcPct val="150000"/>
              </a:lnSpc>
              <a:buFont typeface="Arial" pitchFamily="34" charset="0"/>
              <a:buChar char="─"/>
            </a:pPr>
            <a:r>
              <a:rPr lang="es-EC" dirty="0">
                <a:latin typeface="Times"/>
                <a:cs typeface="Times"/>
              </a:rPr>
              <a:t>Plantear el marco teórico, referencial y conceptual de las variables en estudio mediante la búsqueda de información como soporte de la investigación.</a:t>
            </a:r>
          </a:p>
          <a:p>
            <a:pPr marL="342900" lvl="0" indent="-342900" algn="just">
              <a:lnSpc>
                <a:spcPct val="150000"/>
              </a:lnSpc>
              <a:buFont typeface="Arial" pitchFamily="34" charset="0"/>
              <a:buChar char="─"/>
            </a:pPr>
            <a:r>
              <a:rPr lang="es-EC" dirty="0">
                <a:latin typeface="Times"/>
                <a:cs typeface="Times"/>
              </a:rPr>
              <a:t>Diseñar el marco metodológico mediante la organización de los instrumentos y técnicas de investigación.</a:t>
            </a:r>
          </a:p>
          <a:p>
            <a:pPr marL="342900" lvl="0" indent="-342900" algn="just">
              <a:lnSpc>
                <a:spcPct val="150000"/>
              </a:lnSpc>
              <a:buFont typeface="Arial" pitchFamily="34" charset="0"/>
              <a:buChar char="─"/>
            </a:pPr>
            <a:r>
              <a:rPr lang="es-EC" dirty="0">
                <a:latin typeface="Times"/>
                <a:cs typeface="Times"/>
              </a:rPr>
              <a:t>Analizar los resultados obtenidos mediante los programas estadísticos.</a:t>
            </a:r>
          </a:p>
          <a:p>
            <a:pPr marL="342900" lvl="0" indent="-342900" algn="just">
              <a:lnSpc>
                <a:spcPct val="150000"/>
              </a:lnSpc>
              <a:buFont typeface="Arial" pitchFamily="34" charset="0"/>
              <a:buChar char="─"/>
            </a:pPr>
            <a:r>
              <a:rPr lang="es-EC" dirty="0">
                <a:latin typeface="Times"/>
                <a:cs typeface="Times"/>
              </a:rPr>
              <a:t>Identificar los elementos de discusión y líneas futuras de investigación.</a:t>
            </a:r>
          </a:p>
        </p:txBody>
      </p:sp>
      <p:sp>
        <p:nvSpPr>
          <p:cNvPr id="8" name="4 Rectángulo"/>
          <p:cNvSpPr/>
          <p:nvPr/>
        </p:nvSpPr>
        <p:spPr>
          <a:xfrm>
            <a:off x="107504" y="836712"/>
            <a:ext cx="8640960" cy="476672"/>
          </a:xfrm>
          <a:prstGeom prst="rect">
            <a:avLst/>
          </a:prstGeom>
          <a:gradFill flip="none" rotWithShape="1">
            <a:gsLst>
              <a:gs pos="0">
                <a:srgbClr val="155411"/>
              </a:gs>
              <a:gs pos="100000">
                <a:srgbClr val="FFFFFF"/>
              </a:gs>
              <a:gs pos="59000">
                <a:srgbClr val="155411"/>
              </a:gs>
            </a:gsLst>
            <a:lin ang="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b="1" dirty="0" smtClean="0">
                <a:solidFill>
                  <a:schemeClr val="bg1"/>
                </a:solidFill>
                <a:latin typeface="Tahoma"/>
                <a:cs typeface="Tahoma"/>
              </a:rPr>
              <a:t>OBJETIVOS </a:t>
            </a:r>
            <a:endParaRPr lang="es-EC" sz="2400" b="1" dirty="0">
              <a:solidFill>
                <a:schemeClr val="bg1"/>
              </a:solidFill>
              <a:latin typeface="Tahoma"/>
              <a:cs typeface="Tahoma"/>
            </a:endParaRPr>
          </a:p>
        </p:txBody>
      </p:sp>
      <p:pic>
        <p:nvPicPr>
          <p:cNvPr id="9" name="Imagen 8" descr="LOGO.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31840" y="34248"/>
            <a:ext cx="2843808" cy="73446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Rectángulo"/>
          <p:cNvSpPr/>
          <p:nvPr/>
        </p:nvSpPr>
        <p:spPr>
          <a:xfrm>
            <a:off x="107504" y="836712"/>
            <a:ext cx="8640960" cy="476672"/>
          </a:xfrm>
          <a:prstGeom prst="rect">
            <a:avLst/>
          </a:prstGeom>
          <a:gradFill flip="none" rotWithShape="1">
            <a:gsLst>
              <a:gs pos="0">
                <a:srgbClr val="155411"/>
              </a:gs>
              <a:gs pos="100000">
                <a:srgbClr val="FFFFFF"/>
              </a:gs>
              <a:gs pos="59000">
                <a:srgbClr val="155411"/>
              </a:gs>
            </a:gsLst>
            <a:lin ang="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b="1" dirty="0" smtClean="0">
                <a:solidFill>
                  <a:schemeClr val="bg1"/>
                </a:solidFill>
                <a:latin typeface="Tahoma"/>
                <a:cs typeface="Tahoma"/>
              </a:rPr>
              <a:t>MARCO TEÓRICO </a:t>
            </a:r>
            <a:endParaRPr lang="es-EC" sz="2400" b="1" dirty="0">
              <a:solidFill>
                <a:schemeClr val="bg1"/>
              </a:solidFill>
              <a:latin typeface="Tahoma"/>
              <a:cs typeface="Tahoma"/>
            </a:endParaRPr>
          </a:p>
        </p:txBody>
      </p:sp>
      <p:pic>
        <p:nvPicPr>
          <p:cNvPr id="9" name="Imagen 8" descr="LOGO.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31840" y="34248"/>
            <a:ext cx="2843808" cy="734464"/>
          </a:xfrm>
          <a:prstGeom prst="rect">
            <a:avLst/>
          </a:prstGeom>
        </p:spPr>
      </p:pic>
      <p:sp>
        <p:nvSpPr>
          <p:cNvPr id="2" name="CuadroTexto 1"/>
          <p:cNvSpPr txBox="1"/>
          <p:nvPr/>
        </p:nvSpPr>
        <p:spPr>
          <a:xfrm>
            <a:off x="755576" y="1484784"/>
            <a:ext cx="7708761" cy="584776"/>
          </a:xfrm>
          <a:prstGeom prst="rect">
            <a:avLst/>
          </a:prstGeom>
          <a:noFill/>
        </p:spPr>
        <p:txBody>
          <a:bodyPr wrap="none" rtlCol="0">
            <a:spAutoFit/>
          </a:bodyPr>
          <a:lstStyle/>
          <a:p>
            <a:r>
              <a:rPr lang="es-ES" sz="3200" dirty="0" smtClean="0"/>
              <a:t>Teorías de Soporte – Marketing Político  </a:t>
            </a:r>
            <a:endParaRPr lang="es-ES" sz="3200" dirty="0"/>
          </a:p>
        </p:txBody>
      </p:sp>
      <p:graphicFrame>
        <p:nvGraphicFramePr>
          <p:cNvPr id="5" name="Diagrama 4"/>
          <p:cNvGraphicFramePr/>
          <p:nvPr>
            <p:extLst>
              <p:ext uri="{D42A27DB-BD31-4B8C-83A1-F6EECF244321}">
                <p14:modId xmlns:p14="http://schemas.microsoft.com/office/powerpoint/2010/main" xmlns="" val="296900729"/>
              </p:ext>
            </p:extLst>
          </p:nvPr>
        </p:nvGraphicFramePr>
        <p:xfrm>
          <a:off x="7778" y="1772816"/>
          <a:ext cx="3779912" cy="4005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3"/>
          <p:cNvGraphicFramePr/>
          <p:nvPr>
            <p:extLst>
              <p:ext uri="{D42A27DB-BD31-4B8C-83A1-F6EECF244321}">
                <p14:modId xmlns:p14="http://schemas.microsoft.com/office/powerpoint/2010/main" xmlns="" val="996688780"/>
              </p:ext>
            </p:extLst>
          </p:nvPr>
        </p:nvGraphicFramePr>
        <p:xfrm>
          <a:off x="3923928" y="2144818"/>
          <a:ext cx="4464496" cy="45365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1732535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Rectángulo"/>
          <p:cNvSpPr/>
          <p:nvPr/>
        </p:nvSpPr>
        <p:spPr>
          <a:xfrm>
            <a:off x="107504" y="836712"/>
            <a:ext cx="8640960" cy="476672"/>
          </a:xfrm>
          <a:prstGeom prst="rect">
            <a:avLst/>
          </a:prstGeom>
          <a:gradFill flip="none" rotWithShape="1">
            <a:gsLst>
              <a:gs pos="0">
                <a:srgbClr val="155411"/>
              </a:gs>
              <a:gs pos="100000">
                <a:srgbClr val="FFFFFF"/>
              </a:gs>
              <a:gs pos="59000">
                <a:srgbClr val="155411"/>
              </a:gs>
            </a:gsLst>
            <a:lin ang="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b="1" dirty="0">
                <a:solidFill>
                  <a:schemeClr val="bg1"/>
                </a:solidFill>
                <a:latin typeface="Tahoma"/>
                <a:cs typeface="Tahoma"/>
              </a:rPr>
              <a:t>MARCO TEÓRICO </a:t>
            </a:r>
          </a:p>
        </p:txBody>
      </p:sp>
      <p:pic>
        <p:nvPicPr>
          <p:cNvPr id="9" name="Imagen 8" descr="LOGO.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31840" y="34248"/>
            <a:ext cx="2843808" cy="734464"/>
          </a:xfrm>
          <a:prstGeom prst="rect">
            <a:avLst/>
          </a:prstGeom>
        </p:spPr>
      </p:pic>
      <p:sp>
        <p:nvSpPr>
          <p:cNvPr id="4" name="CuadroTexto 3"/>
          <p:cNvSpPr txBox="1"/>
          <p:nvPr/>
        </p:nvSpPr>
        <p:spPr>
          <a:xfrm>
            <a:off x="179512" y="1484784"/>
            <a:ext cx="8613656" cy="584776"/>
          </a:xfrm>
          <a:prstGeom prst="rect">
            <a:avLst/>
          </a:prstGeom>
          <a:noFill/>
        </p:spPr>
        <p:txBody>
          <a:bodyPr wrap="none" rtlCol="0">
            <a:spAutoFit/>
          </a:bodyPr>
          <a:lstStyle/>
          <a:p>
            <a:r>
              <a:rPr lang="es-ES" sz="3200" dirty="0" smtClean="0"/>
              <a:t>Teorías de Soporte – Comportamiento Social</a:t>
            </a:r>
            <a:endParaRPr lang="es-ES" sz="3200" dirty="0"/>
          </a:p>
        </p:txBody>
      </p:sp>
      <p:graphicFrame>
        <p:nvGraphicFramePr>
          <p:cNvPr id="2" name="Diagrama 1"/>
          <p:cNvGraphicFramePr/>
          <p:nvPr>
            <p:extLst>
              <p:ext uri="{D42A27DB-BD31-4B8C-83A1-F6EECF244321}">
                <p14:modId xmlns:p14="http://schemas.microsoft.com/office/powerpoint/2010/main" xmlns="" val="4017657712"/>
              </p:ext>
            </p:extLst>
          </p:nvPr>
        </p:nvGraphicFramePr>
        <p:xfrm>
          <a:off x="683568" y="3068960"/>
          <a:ext cx="7704856" cy="3508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p:cNvSpPr/>
          <p:nvPr/>
        </p:nvSpPr>
        <p:spPr>
          <a:xfrm>
            <a:off x="1043608" y="2204864"/>
            <a:ext cx="7128792" cy="720080"/>
          </a:xfrm>
          <a:prstGeom prst="rect">
            <a:avLst/>
          </a:prstGeom>
          <a:ln w="9525" cmpd="sng">
            <a:solidFill>
              <a:schemeClr val="accent3">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ES_tradnl" sz="1400" i="1" dirty="0">
                <a:latin typeface="Times"/>
                <a:cs typeface="Times"/>
              </a:rPr>
              <a:t>Modelo </a:t>
            </a:r>
            <a:r>
              <a:rPr lang="es-ES_tradnl" sz="1400" i="1" dirty="0" smtClean="0">
                <a:latin typeface="Times"/>
                <a:cs typeface="Times"/>
              </a:rPr>
              <a:t>psicosocial / </a:t>
            </a:r>
            <a:r>
              <a:rPr lang="es-ES_tradnl" sz="1400" i="1" dirty="0">
                <a:latin typeface="Times"/>
                <a:cs typeface="Times"/>
              </a:rPr>
              <a:t>Comunicación </a:t>
            </a:r>
            <a:r>
              <a:rPr lang="es-ES_tradnl" sz="1400" i="1" dirty="0" smtClean="0">
                <a:latin typeface="Times"/>
                <a:cs typeface="Times"/>
              </a:rPr>
              <a:t>política – Universidad </a:t>
            </a:r>
            <a:r>
              <a:rPr lang="es-ES_tradnl" sz="1400" i="1" dirty="0">
                <a:latin typeface="Times"/>
                <a:cs typeface="Times"/>
              </a:rPr>
              <a:t>de Michigan- Angus Campbell</a:t>
            </a:r>
            <a:endParaRPr lang="es-ES" sz="1400" i="1" dirty="0">
              <a:latin typeface="Times"/>
              <a:cs typeface="Times"/>
            </a:endParaRPr>
          </a:p>
          <a:p>
            <a:pPr lvl="0" algn="ctr"/>
            <a:r>
              <a:rPr lang="es-ES_tradnl" sz="1400" i="1" dirty="0" smtClean="0">
                <a:latin typeface="Times"/>
                <a:cs typeface="Times"/>
              </a:rPr>
              <a:t> </a:t>
            </a:r>
            <a:endParaRPr lang="es-ES" sz="1400" i="1" dirty="0">
              <a:latin typeface="Times"/>
              <a:cs typeface="Times"/>
            </a:endParaRPr>
          </a:p>
        </p:txBody>
      </p:sp>
    </p:spTree>
    <p:extLst>
      <p:ext uri="{BB962C8B-B14F-4D97-AF65-F5344CB8AC3E}">
        <p14:creationId xmlns:p14="http://schemas.microsoft.com/office/powerpoint/2010/main" xmlns="" val="2702352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Rectángulo"/>
          <p:cNvSpPr/>
          <p:nvPr/>
        </p:nvSpPr>
        <p:spPr>
          <a:xfrm>
            <a:off x="107504" y="836712"/>
            <a:ext cx="8640960" cy="476672"/>
          </a:xfrm>
          <a:prstGeom prst="rect">
            <a:avLst/>
          </a:prstGeom>
          <a:gradFill flip="none" rotWithShape="1">
            <a:gsLst>
              <a:gs pos="0">
                <a:srgbClr val="155411"/>
              </a:gs>
              <a:gs pos="100000">
                <a:srgbClr val="FFFFFF"/>
              </a:gs>
              <a:gs pos="59000">
                <a:srgbClr val="155411"/>
              </a:gs>
            </a:gsLst>
            <a:lin ang="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b="1" dirty="0" smtClean="0">
                <a:solidFill>
                  <a:schemeClr val="bg1"/>
                </a:solidFill>
                <a:latin typeface="Tahoma"/>
                <a:cs typeface="Tahoma"/>
              </a:rPr>
              <a:t>MARCO REFERENCIAL</a:t>
            </a:r>
            <a:endParaRPr lang="es-EC" sz="2400" b="1" dirty="0">
              <a:solidFill>
                <a:schemeClr val="bg1"/>
              </a:solidFill>
              <a:latin typeface="Tahoma"/>
              <a:cs typeface="Tahoma"/>
            </a:endParaRPr>
          </a:p>
        </p:txBody>
      </p:sp>
      <p:pic>
        <p:nvPicPr>
          <p:cNvPr id="9" name="Imagen 8" descr="LOGO.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31840" y="34248"/>
            <a:ext cx="2843808" cy="734464"/>
          </a:xfrm>
          <a:prstGeom prst="rect">
            <a:avLst/>
          </a:prstGeom>
        </p:spPr>
      </p:pic>
      <p:sp>
        <p:nvSpPr>
          <p:cNvPr id="5" name="CuadroTexto 4"/>
          <p:cNvSpPr txBox="1"/>
          <p:nvPr/>
        </p:nvSpPr>
        <p:spPr>
          <a:xfrm>
            <a:off x="2483768" y="1412776"/>
            <a:ext cx="4036882" cy="584776"/>
          </a:xfrm>
          <a:prstGeom prst="rect">
            <a:avLst/>
          </a:prstGeom>
          <a:noFill/>
        </p:spPr>
        <p:txBody>
          <a:bodyPr wrap="none" rtlCol="0">
            <a:spAutoFit/>
          </a:bodyPr>
          <a:lstStyle/>
          <a:p>
            <a:r>
              <a:rPr lang="es-ES" sz="3200" dirty="0" smtClean="0"/>
              <a:t>Artículos Científicos </a:t>
            </a:r>
            <a:endParaRPr lang="es-ES" sz="3200" dirty="0"/>
          </a:p>
        </p:txBody>
      </p:sp>
      <p:graphicFrame>
        <p:nvGraphicFramePr>
          <p:cNvPr id="6" name="Tabla 5"/>
          <p:cNvGraphicFramePr>
            <a:graphicFrameLocks noGrp="1"/>
          </p:cNvGraphicFramePr>
          <p:nvPr>
            <p:extLst>
              <p:ext uri="{D42A27DB-BD31-4B8C-83A1-F6EECF244321}">
                <p14:modId xmlns:p14="http://schemas.microsoft.com/office/powerpoint/2010/main" xmlns="" val="2084797061"/>
              </p:ext>
            </p:extLst>
          </p:nvPr>
        </p:nvGraphicFramePr>
        <p:xfrm>
          <a:off x="1043609" y="2348880"/>
          <a:ext cx="6912768" cy="3868417"/>
        </p:xfrm>
        <a:graphic>
          <a:graphicData uri="http://schemas.openxmlformats.org/drawingml/2006/table">
            <a:tbl>
              <a:tblPr firstRow="1" bandRow="1">
                <a:tableStyleId>{5C22544A-7EE6-4342-B048-85BDC9FD1C3A}</a:tableStyleId>
              </a:tblPr>
              <a:tblGrid>
                <a:gridCol w="2160239"/>
                <a:gridCol w="2017807"/>
                <a:gridCol w="2734722"/>
              </a:tblGrid>
              <a:tr h="393697">
                <a:tc>
                  <a:txBody>
                    <a:bodyPr/>
                    <a:lstStyle/>
                    <a:p>
                      <a:r>
                        <a:rPr lang="es-ES" dirty="0" smtClean="0"/>
                        <a:t>País </a:t>
                      </a:r>
                      <a:endParaRPr lang="es-ES" dirty="0"/>
                    </a:p>
                  </a:txBody>
                  <a:tcPr/>
                </a:tc>
                <a:tc>
                  <a:txBody>
                    <a:bodyPr/>
                    <a:lstStyle/>
                    <a:p>
                      <a:r>
                        <a:rPr lang="es-ES" dirty="0" smtClean="0"/>
                        <a:t>Autor </a:t>
                      </a:r>
                      <a:endParaRPr lang="es-ES" dirty="0"/>
                    </a:p>
                  </a:txBody>
                  <a:tcPr/>
                </a:tc>
                <a:tc>
                  <a:txBody>
                    <a:bodyPr/>
                    <a:lstStyle/>
                    <a:p>
                      <a:r>
                        <a:rPr lang="es-ES" dirty="0" smtClean="0"/>
                        <a:t>Contenido</a:t>
                      </a:r>
                      <a:r>
                        <a:rPr lang="es-ES" baseline="0" dirty="0" smtClean="0"/>
                        <a:t> </a:t>
                      </a:r>
                      <a:endParaRPr lang="es-ES" dirty="0"/>
                    </a:p>
                  </a:txBody>
                  <a:tcPr/>
                </a:tc>
              </a:tr>
              <a:tr h="970760">
                <a:tc>
                  <a:txBody>
                    <a:bodyPr/>
                    <a:lstStyle/>
                    <a:p>
                      <a:r>
                        <a:rPr lang="es-ES" dirty="0" smtClean="0"/>
                        <a:t>Estados</a:t>
                      </a:r>
                      <a:r>
                        <a:rPr lang="es-ES" baseline="0" dirty="0" smtClean="0"/>
                        <a:t> Unidos </a:t>
                      </a:r>
                      <a:endParaRPr lang="es-ES" dirty="0"/>
                    </a:p>
                  </a:txBody>
                  <a:tcPr/>
                </a:tc>
                <a:tc>
                  <a:txBody>
                    <a:bodyPr/>
                    <a:lstStyle/>
                    <a:p>
                      <a:r>
                        <a:rPr kumimoji="0" lang="es-ES_tradnl" sz="1800" kern="1200" dirty="0" smtClean="0">
                          <a:solidFill>
                            <a:schemeClr val="dk1"/>
                          </a:solidFill>
                          <a:effectLst/>
                          <a:latin typeface="+mn-lt"/>
                          <a:ea typeface="+mn-ea"/>
                          <a:cs typeface="+mn-cs"/>
                        </a:rPr>
                        <a:t>Philipe Maarek</a:t>
                      </a:r>
                      <a:r>
                        <a:rPr lang="es-EC" dirty="0" smtClean="0">
                          <a:effectLst/>
                        </a:rPr>
                        <a:t> (1997)</a:t>
                      </a:r>
                      <a:endParaRPr lang="es-ES" dirty="0"/>
                    </a:p>
                  </a:txBody>
                  <a:tcPr/>
                </a:tc>
                <a:tc>
                  <a:txBody>
                    <a:bodyPr/>
                    <a:lstStyle/>
                    <a:p>
                      <a:pPr marL="285750" indent="-285750">
                        <a:buFont typeface="Arial"/>
                        <a:buChar char="•"/>
                      </a:pPr>
                      <a:r>
                        <a:rPr kumimoji="0" lang="es-ES_tradnl" sz="1800" kern="1200" dirty="0" smtClean="0">
                          <a:solidFill>
                            <a:schemeClr val="dk1"/>
                          </a:solidFill>
                          <a:effectLst/>
                          <a:latin typeface="+mn-lt"/>
                          <a:ea typeface="+mn-ea"/>
                          <a:cs typeface="+mn-cs"/>
                        </a:rPr>
                        <a:t>Vista panorámica</a:t>
                      </a:r>
                      <a:r>
                        <a:rPr kumimoji="0" lang="es-ES_tradnl" sz="1800" kern="1200" baseline="0" dirty="0" smtClean="0">
                          <a:solidFill>
                            <a:schemeClr val="dk1"/>
                          </a:solidFill>
                          <a:effectLst/>
                          <a:latin typeface="+mn-lt"/>
                          <a:ea typeface="+mn-ea"/>
                          <a:cs typeface="+mn-cs"/>
                        </a:rPr>
                        <a:t> </a:t>
                      </a:r>
                      <a:endParaRPr kumimoji="0" lang="es-ES_tradnl" sz="1800" kern="1200" dirty="0" smtClean="0">
                        <a:solidFill>
                          <a:schemeClr val="dk1"/>
                        </a:solidFill>
                        <a:effectLst/>
                        <a:latin typeface="+mn-lt"/>
                        <a:ea typeface="+mn-ea"/>
                        <a:cs typeface="+mn-cs"/>
                      </a:endParaRPr>
                    </a:p>
                    <a:p>
                      <a:pPr marL="285750" indent="-285750">
                        <a:buFont typeface="Arial"/>
                        <a:buChar char="•"/>
                      </a:pPr>
                      <a:r>
                        <a:rPr kumimoji="0" lang="es-ES_tradnl" sz="1800" kern="1200" dirty="0" smtClean="0">
                          <a:solidFill>
                            <a:schemeClr val="dk1"/>
                          </a:solidFill>
                          <a:effectLst/>
                          <a:latin typeface="+mn-lt"/>
                          <a:ea typeface="+mn-ea"/>
                          <a:cs typeface="+mn-cs"/>
                        </a:rPr>
                        <a:t>Desarrollo de la comunicación política moderna.</a:t>
                      </a:r>
                      <a:r>
                        <a:rPr lang="es-EC" dirty="0" smtClean="0">
                          <a:effectLst/>
                        </a:rPr>
                        <a:t> </a:t>
                      </a:r>
                    </a:p>
                    <a:p>
                      <a:pPr marL="285750" indent="-285750">
                        <a:buFont typeface="Arial"/>
                        <a:buChar char="•"/>
                      </a:pPr>
                      <a:r>
                        <a:rPr lang="es-EC" dirty="0" smtClean="0">
                          <a:effectLst/>
                        </a:rPr>
                        <a:t>Candidato más apto.</a:t>
                      </a:r>
                    </a:p>
                  </a:txBody>
                  <a:tcPr/>
                </a:tc>
              </a:tr>
              <a:tr h="1261988">
                <a:tc>
                  <a:txBody>
                    <a:bodyPr/>
                    <a:lstStyle/>
                    <a:p>
                      <a:r>
                        <a:rPr lang="es-ES" dirty="0" smtClean="0"/>
                        <a:t>España </a:t>
                      </a:r>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_tradnl" sz="1800" kern="1200" dirty="0" smtClean="0">
                          <a:solidFill>
                            <a:schemeClr val="dk1"/>
                          </a:solidFill>
                          <a:effectLst/>
                          <a:latin typeface="+mn-lt"/>
                          <a:ea typeface="+mn-ea"/>
                          <a:cs typeface="+mn-cs"/>
                        </a:rPr>
                        <a:t>Alonso, M., &amp; Adell, A. (2011)</a:t>
                      </a:r>
                      <a:endParaRPr kumimoji="0" lang="es-EC" sz="1800" kern="1200" dirty="0" smtClean="0">
                        <a:solidFill>
                          <a:schemeClr val="dk1"/>
                        </a:solidFill>
                        <a:effectLst/>
                        <a:latin typeface="+mn-lt"/>
                        <a:ea typeface="+mn-ea"/>
                        <a:cs typeface="+mn-cs"/>
                      </a:endParaRPr>
                    </a:p>
                  </a:txBody>
                  <a:tcPr/>
                </a:tc>
                <a:tc>
                  <a:txBody>
                    <a:bodyPr/>
                    <a:lstStyle/>
                    <a:p>
                      <a:pPr marL="285750" indent="-285750">
                        <a:buFont typeface="Arial"/>
                        <a:buChar char="•"/>
                      </a:pPr>
                      <a:r>
                        <a:rPr lang="es-ES" dirty="0" smtClean="0"/>
                        <a:t>Marketing</a:t>
                      </a:r>
                      <a:r>
                        <a:rPr lang="es-ES" baseline="0" dirty="0" smtClean="0"/>
                        <a:t> político 2.0. –visión hacia el futuro.</a:t>
                      </a:r>
                    </a:p>
                    <a:p>
                      <a:pPr marL="285750" indent="-285750">
                        <a:buFont typeface="Arial"/>
                        <a:buChar char="•"/>
                      </a:pPr>
                      <a:r>
                        <a:rPr lang="es-ES" baseline="0" dirty="0" smtClean="0"/>
                        <a:t>Evolución del escenario digital </a:t>
                      </a:r>
                    </a:p>
                    <a:p>
                      <a:pPr marL="285750" indent="-285750">
                        <a:buFont typeface="Arial"/>
                        <a:buChar char="•"/>
                      </a:pPr>
                      <a:r>
                        <a:rPr lang="es-ES" baseline="0" dirty="0" smtClean="0"/>
                        <a:t>Impacto electoral – Objetivo primordial </a:t>
                      </a:r>
                    </a:p>
                  </a:txBody>
                  <a:tcPr/>
                </a:tc>
              </a:tr>
            </a:tbl>
          </a:graphicData>
        </a:graphic>
      </p:graphicFrame>
    </p:spTree>
    <p:extLst>
      <p:ext uri="{BB962C8B-B14F-4D97-AF65-F5344CB8AC3E}">
        <p14:creationId xmlns:p14="http://schemas.microsoft.com/office/powerpoint/2010/main" xmlns="" val="5588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Rectángulo"/>
          <p:cNvSpPr/>
          <p:nvPr/>
        </p:nvSpPr>
        <p:spPr>
          <a:xfrm>
            <a:off x="107504" y="2276872"/>
            <a:ext cx="8712968" cy="1224136"/>
          </a:xfrm>
          <a:prstGeom prst="rect">
            <a:avLst/>
          </a:prstGeom>
          <a:gradFill flip="none" rotWithShape="1">
            <a:gsLst>
              <a:gs pos="0">
                <a:srgbClr val="155411"/>
              </a:gs>
              <a:gs pos="100000">
                <a:srgbClr val="FFFFFF"/>
              </a:gs>
              <a:gs pos="59000">
                <a:srgbClr val="155411"/>
              </a:gs>
            </a:gsLst>
            <a:lin ang="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5400" b="1" dirty="0" smtClean="0">
                <a:solidFill>
                  <a:schemeClr val="bg1"/>
                </a:solidFill>
                <a:latin typeface="Tahoma"/>
                <a:cs typeface="Tahoma"/>
              </a:rPr>
              <a:t>CAPÍTULO II</a:t>
            </a:r>
            <a:endParaRPr lang="es-EC" sz="5400" b="1" dirty="0">
              <a:solidFill>
                <a:schemeClr val="bg1"/>
              </a:solidFill>
              <a:latin typeface="Tahoma"/>
              <a:cs typeface="Tahoma"/>
            </a:endParaRPr>
          </a:p>
        </p:txBody>
      </p:sp>
      <p:pic>
        <p:nvPicPr>
          <p:cNvPr id="3" name="Imagen 2" descr="LOGO.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95736" y="764704"/>
            <a:ext cx="4750550" cy="1226914"/>
          </a:xfrm>
          <a:prstGeom prst="rect">
            <a:avLst/>
          </a:prstGeom>
        </p:spPr>
      </p:pic>
      <p:sp>
        <p:nvSpPr>
          <p:cNvPr id="2" name="CuadroTexto 1"/>
          <p:cNvSpPr txBox="1"/>
          <p:nvPr/>
        </p:nvSpPr>
        <p:spPr>
          <a:xfrm>
            <a:off x="2699792" y="3717032"/>
            <a:ext cx="3672408" cy="584776"/>
          </a:xfrm>
          <a:prstGeom prst="rect">
            <a:avLst/>
          </a:prstGeom>
          <a:noFill/>
        </p:spPr>
        <p:txBody>
          <a:bodyPr wrap="square" rtlCol="0">
            <a:spAutoFit/>
          </a:bodyPr>
          <a:lstStyle/>
          <a:p>
            <a:pPr algn="ctr"/>
            <a:r>
              <a:rPr lang="es-ES" sz="3200" i="1" dirty="0" smtClean="0">
                <a:latin typeface="Times"/>
                <a:cs typeface="Times"/>
              </a:rPr>
              <a:t>Estudio de Mercado </a:t>
            </a:r>
            <a:endParaRPr lang="es-ES" sz="3200" i="1" dirty="0">
              <a:latin typeface="Times"/>
              <a:cs typeface="Times"/>
            </a:endParaRPr>
          </a:p>
        </p:txBody>
      </p:sp>
      <p:sp>
        <p:nvSpPr>
          <p:cNvPr id="5" name="CuadroTexto 4"/>
          <p:cNvSpPr txBox="1"/>
          <p:nvPr/>
        </p:nvSpPr>
        <p:spPr>
          <a:xfrm>
            <a:off x="3347864" y="4437112"/>
            <a:ext cx="2826415" cy="1200328"/>
          </a:xfrm>
          <a:prstGeom prst="rect">
            <a:avLst/>
          </a:prstGeom>
          <a:noFill/>
        </p:spPr>
        <p:txBody>
          <a:bodyPr wrap="none" rtlCol="0">
            <a:spAutoFit/>
          </a:bodyPr>
          <a:lstStyle/>
          <a:p>
            <a:pPr marL="285750" indent="-285750">
              <a:buFont typeface="Arial"/>
              <a:buChar char="•"/>
            </a:pPr>
            <a:r>
              <a:rPr lang="es-ES" sz="2400" i="1" dirty="0" smtClean="0">
                <a:latin typeface="Times"/>
                <a:cs typeface="Times"/>
              </a:rPr>
              <a:t>Fase Cualitativa</a:t>
            </a:r>
          </a:p>
          <a:p>
            <a:pPr marL="285750" indent="-285750">
              <a:buFont typeface="Arial"/>
              <a:buChar char="•"/>
            </a:pPr>
            <a:r>
              <a:rPr lang="es-ES" sz="2400" i="1" dirty="0" smtClean="0">
                <a:latin typeface="Times"/>
                <a:cs typeface="Times"/>
              </a:rPr>
              <a:t>Fase Metodológica</a:t>
            </a:r>
          </a:p>
          <a:p>
            <a:pPr marL="285750" indent="-285750">
              <a:buFont typeface="Arial"/>
              <a:buChar char="•"/>
            </a:pPr>
            <a:endParaRPr lang="es-ES" sz="2400" i="1" dirty="0">
              <a:latin typeface="Times"/>
              <a:cs typeface="Times"/>
            </a:endParaRPr>
          </a:p>
        </p:txBody>
      </p:sp>
    </p:spTree>
    <p:extLst>
      <p:ext uri="{BB962C8B-B14F-4D97-AF65-F5344CB8AC3E}">
        <p14:creationId xmlns:p14="http://schemas.microsoft.com/office/powerpoint/2010/main" xmlns="" val="373292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Rectángulo"/>
          <p:cNvSpPr/>
          <p:nvPr/>
        </p:nvSpPr>
        <p:spPr>
          <a:xfrm>
            <a:off x="107504" y="836712"/>
            <a:ext cx="8640960" cy="476672"/>
          </a:xfrm>
          <a:prstGeom prst="rect">
            <a:avLst/>
          </a:prstGeom>
          <a:gradFill flip="none" rotWithShape="1">
            <a:gsLst>
              <a:gs pos="0">
                <a:srgbClr val="155411"/>
              </a:gs>
              <a:gs pos="100000">
                <a:srgbClr val="FFFFFF"/>
              </a:gs>
              <a:gs pos="59000">
                <a:srgbClr val="155411"/>
              </a:gs>
            </a:gsLst>
            <a:lin ang="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b="1" dirty="0" smtClean="0">
                <a:solidFill>
                  <a:schemeClr val="bg1"/>
                </a:solidFill>
                <a:latin typeface="Tahoma"/>
                <a:cs typeface="Tahoma"/>
              </a:rPr>
              <a:t>FASE CUALITATIVA</a:t>
            </a:r>
            <a:endParaRPr lang="es-EC" sz="2400" b="1" dirty="0">
              <a:solidFill>
                <a:schemeClr val="bg1"/>
              </a:solidFill>
              <a:latin typeface="Tahoma"/>
              <a:cs typeface="Tahoma"/>
            </a:endParaRPr>
          </a:p>
        </p:txBody>
      </p:sp>
      <p:pic>
        <p:nvPicPr>
          <p:cNvPr id="9" name="Imagen 8" descr="LOGO.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31840" y="34248"/>
            <a:ext cx="2843808" cy="734464"/>
          </a:xfrm>
          <a:prstGeom prst="rect">
            <a:avLst/>
          </a:prstGeom>
        </p:spPr>
      </p:pic>
      <p:graphicFrame>
        <p:nvGraphicFramePr>
          <p:cNvPr id="6" name="Diagrama 5">
            <a:extLst>
              <a:ext uri="{FF2B5EF4-FFF2-40B4-BE49-F238E27FC236}">
                <a16:creationId xmlns:a16="http://schemas.microsoft.com/office/drawing/2014/main" xmlns="" id="{49D51703-2443-4525-828A-0B53BFB822DF}"/>
              </a:ext>
            </a:extLst>
          </p:cNvPr>
          <p:cNvGraphicFramePr/>
          <p:nvPr>
            <p:extLst>
              <p:ext uri="{D42A27DB-BD31-4B8C-83A1-F6EECF244321}">
                <p14:modId xmlns:p14="http://schemas.microsoft.com/office/powerpoint/2010/main" xmlns="" val="4081432871"/>
              </p:ext>
            </p:extLst>
          </p:nvPr>
        </p:nvGraphicFramePr>
        <p:xfrm>
          <a:off x="899592" y="1484784"/>
          <a:ext cx="7560840"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266846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Personalizado 3">
      <a:dk1>
        <a:sysClr val="windowText" lastClr="000000"/>
      </a:dk1>
      <a:lt1>
        <a:sysClr val="window" lastClr="FFFFFF"/>
      </a:lt1>
      <a:dk2>
        <a:srgbClr val="4E5B6F"/>
      </a:dk2>
      <a:lt2>
        <a:srgbClr val="CBECB0"/>
      </a:lt2>
      <a:accent1>
        <a:srgbClr val="5EA226"/>
      </a:accent1>
      <a:accent2>
        <a:srgbClr val="EA157A"/>
      </a:accent2>
      <a:accent3>
        <a:srgbClr val="FEB80A"/>
      </a:accent3>
      <a:accent4>
        <a:srgbClr val="00ADDC"/>
      </a:accent4>
      <a:accent5>
        <a:srgbClr val="738AC8"/>
      </a:accent5>
      <a:accent6>
        <a:srgbClr val="B2E389"/>
      </a:accent6>
      <a:hlink>
        <a:srgbClr val="EB8803"/>
      </a:hlink>
      <a:folHlink>
        <a:srgbClr val="5F7791"/>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3676</TotalTime>
  <Words>1709</Words>
  <Application>Microsoft Office PowerPoint</Application>
  <PresentationFormat>Presentación en pantalla (4:3)</PresentationFormat>
  <Paragraphs>207</Paragraphs>
  <Slides>33</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33</vt:i4>
      </vt:variant>
    </vt:vector>
  </HeadingPairs>
  <TitlesOfParts>
    <vt:vector size="35" baseType="lpstr">
      <vt:lpstr>Oriel</vt:lpstr>
      <vt:lpstr>Documento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mbastidas</dc:creator>
  <cp:lastModifiedBy>mbastidas</cp:lastModifiedBy>
  <cp:revision>115</cp:revision>
  <cp:lastPrinted>2019-06-07T03:55:44Z</cp:lastPrinted>
  <dcterms:created xsi:type="dcterms:W3CDTF">2019-06-04T18:16:02Z</dcterms:created>
  <dcterms:modified xsi:type="dcterms:W3CDTF">2019-09-03T21:49:38Z</dcterms:modified>
</cp:coreProperties>
</file>