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media/image36.webp"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63.webp" ContentType="image/png"/>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35"/>
  </p:notesMasterIdLst>
  <p:sldIdLst>
    <p:sldId id="256" r:id="rId2"/>
    <p:sldId id="349" r:id="rId3"/>
    <p:sldId id="258" r:id="rId4"/>
    <p:sldId id="350" r:id="rId5"/>
    <p:sldId id="331" r:id="rId6"/>
    <p:sldId id="351" r:id="rId7"/>
    <p:sldId id="269" r:id="rId8"/>
    <p:sldId id="341" r:id="rId9"/>
    <p:sldId id="317" r:id="rId10"/>
    <p:sldId id="361" r:id="rId11"/>
    <p:sldId id="352" r:id="rId12"/>
    <p:sldId id="343" r:id="rId13"/>
    <p:sldId id="344" r:id="rId14"/>
    <p:sldId id="345" r:id="rId15"/>
    <p:sldId id="353" r:id="rId16"/>
    <p:sldId id="347" r:id="rId17"/>
    <p:sldId id="366" r:id="rId18"/>
    <p:sldId id="326" r:id="rId19"/>
    <p:sldId id="357" r:id="rId20"/>
    <p:sldId id="354" r:id="rId21"/>
    <p:sldId id="292" r:id="rId22"/>
    <p:sldId id="314" r:id="rId23"/>
    <p:sldId id="298" r:id="rId24"/>
    <p:sldId id="358" r:id="rId25"/>
    <p:sldId id="359" r:id="rId26"/>
    <p:sldId id="368" r:id="rId27"/>
    <p:sldId id="369" r:id="rId28"/>
    <p:sldId id="367" r:id="rId29"/>
    <p:sldId id="355" r:id="rId30"/>
    <p:sldId id="332" r:id="rId31"/>
    <p:sldId id="362" r:id="rId32"/>
    <p:sldId id="333" r:id="rId33"/>
    <p:sldId id="31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FC70"/>
    <a:srgbClr val="A9FD87"/>
    <a:srgbClr val="B6FF6D"/>
    <a:srgbClr val="99FF33"/>
    <a:srgbClr val="FEB350"/>
    <a:srgbClr val="04CEB6"/>
    <a:srgbClr val="7F76F6"/>
    <a:srgbClr val="FFFC64"/>
    <a:srgbClr val="FFD93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Gomez" userId="9cfd5f484f32b219" providerId="LiveId" clId="{495D7C3B-F288-42D4-A7CE-BA737CDEC6B8}"/>
    <pc:docChg chg="custSel modSld">
      <pc:chgData name="Sofia Gomez" userId="9cfd5f484f32b219" providerId="LiveId" clId="{495D7C3B-F288-42D4-A7CE-BA737CDEC6B8}" dt="2019-08-05T18:03:27.851" v="63" actId="20577"/>
      <pc:docMkLst>
        <pc:docMk/>
      </pc:docMkLst>
      <pc:sldChg chg="modSp">
        <pc:chgData name="Sofia Gomez" userId="9cfd5f484f32b219" providerId="LiveId" clId="{495D7C3B-F288-42D4-A7CE-BA737CDEC6B8}" dt="2019-08-05T18:03:27.851" v="63" actId="20577"/>
        <pc:sldMkLst>
          <pc:docMk/>
          <pc:sldMk cId="3296318477" sldId="343"/>
        </pc:sldMkLst>
        <pc:spChg chg="mod">
          <ac:chgData name="Sofia Gomez" userId="9cfd5f484f32b219" providerId="LiveId" clId="{495D7C3B-F288-42D4-A7CE-BA737CDEC6B8}" dt="2019-08-05T18:03:27.851" v="63" actId="20577"/>
          <ac:spMkLst>
            <pc:docMk/>
            <pc:sldMk cId="3296318477" sldId="343"/>
            <ac:spMk id="13" creationId="{20E1C828-172A-4381-80D8-615DCBF3EDC5}"/>
          </ac:spMkLst>
        </pc:spChg>
      </pc:sldChg>
    </pc:docChg>
  </pc:docChgLst>
</pc:chgInfo>
</file>

<file path=ppt/diagrams/_rels/data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diagrams/_rels/data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_rels/data18.xml.rels><?xml version="1.0" encoding="UTF-8" standalone="yes"?>
<Relationships xmlns="http://schemas.openxmlformats.org/package/2006/relationships"><Relationship Id="rId1" Type="http://schemas.openxmlformats.org/officeDocument/2006/relationships/image" Target="../media/image64.png"/></Relationships>
</file>

<file path=ppt/diagrams/_rels/data19.xml.rels><?xml version="1.0" encoding="UTF-8" standalone="yes"?>
<Relationships xmlns="http://schemas.openxmlformats.org/package/2006/relationships"><Relationship Id="rId1" Type="http://schemas.openxmlformats.org/officeDocument/2006/relationships/image" Target="../media/image66.png"/></Relationships>
</file>

<file path=ppt/diagrams/_rels/data20.xml.rels><?xml version="1.0" encoding="UTF-8" standalone="yes"?>
<Relationships xmlns="http://schemas.openxmlformats.org/package/2006/relationships"><Relationship Id="rId1" Type="http://schemas.openxmlformats.org/officeDocument/2006/relationships/image" Target="../media/image68.png"/></Relationships>
</file>

<file path=ppt/diagrams/_rels/data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diagrams/_rels/data4.xml.rels><?xml version="1.0" encoding="UTF-8" standalone="yes"?>
<Relationships xmlns="http://schemas.openxmlformats.org/package/2006/relationships"><Relationship Id="rId1" Type="http://schemas.openxmlformats.org/officeDocument/2006/relationships/image" Target="../media/image21.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1" Type="http://schemas.openxmlformats.org/officeDocument/2006/relationships/image" Target="../media/image25.png"/></Relationships>
</file>

<file path=ppt/diagrams/_rels/data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64.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66.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68.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C"/>
        </a:p>
      </dgm:t>
    </dgm:pt>
    <dgm:pt modelId="{BF45C00B-7577-44E0-A1D9-1A39F29EFE58}">
      <dgm:prSet/>
      <dgm:spPr/>
      <dgm:t>
        <a:bodyPr/>
        <a:lstStyle/>
        <a:p>
          <a:r>
            <a:rPr lang="es-EC" b="1"/>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89F29798-0896-4C74-B624-0B09C72C4A90}">
      <dgm:prSet/>
      <dgm:spPr/>
      <dgm:t>
        <a:bodyPr/>
        <a:lstStyle/>
        <a:p>
          <a:r>
            <a:rPr lang="es-EC"/>
            <a:t>2. Objetivos</a:t>
          </a:r>
        </a:p>
      </dgm:t>
    </dgm:pt>
    <dgm:pt modelId="{E5372EC0-E98E-4475-87A2-7365B15ECC27}" type="parTrans" cxnId="{4D7D6A62-BD6D-4089-8A0D-8A104BEC9CC4}">
      <dgm:prSet/>
      <dgm:spPr/>
      <dgm:t>
        <a:bodyPr/>
        <a:lstStyle/>
        <a:p>
          <a:endParaRPr lang="es-EC"/>
        </a:p>
      </dgm:t>
    </dgm:pt>
    <dgm:pt modelId="{A806DB1F-FFC4-4B61-AA53-88BF2B57669B}" type="sibTrans" cxnId="{4D7D6A62-BD6D-4089-8A0D-8A104BEC9CC4}">
      <dgm:prSet/>
      <dgm:spPr/>
      <dgm:t>
        <a:bodyPr/>
        <a:lstStyle/>
        <a:p>
          <a:endParaRPr lang="es-EC"/>
        </a:p>
      </dgm:t>
    </dgm:pt>
    <dgm:pt modelId="{0C4AEC70-A25D-4741-8868-76A453F44A2B}">
      <dgm:prSet/>
      <dgm:spPr/>
      <dgm:t>
        <a:bodyPr/>
        <a:lstStyle/>
        <a:p>
          <a:r>
            <a:rPr lang="es-EC"/>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a:t>5. Arquitectura	</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a:t>6.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7">
        <dgm:presLayoutVars>
          <dgm:chMax val="0"/>
          <dgm:bulletEnabled val="1"/>
        </dgm:presLayoutVars>
      </dgm:prSet>
      <dgm:spPr/>
    </dgm:pt>
    <dgm:pt modelId="{0574B31F-A3AA-4B7F-8BB4-3E9D7F7160DE}" type="pres">
      <dgm:prSet presAssocID="{DA67E9C7-82FD-43BE-AEE1-FF748448C1DA}" presName="spacer" presStyleCnt="0"/>
      <dgm:spPr/>
    </dgm:pt>
    <dgm:pt modelId="{D5EE2126-F7EB-4A71-8811-37CC86615F55}" type="pres">
      <dgm:prSet presAssocID="{89F29798-0896-4C74-B624-0B09C72C4A90}" presName="parentText" presStyleLbl="node1" presStyleIdx="1" presStyleCnt="7">
        <dgm:presLayoutVars>
          <dgm:chMax val="0"/>
          <dgm:bulletEnabled val="1"/>
        </dgm:presLayoutVars>
      </dgm:prSet>
      <dgm:spPr/>
    </dgm:pt>
    <dgm:pt modelId="{86E09192-3C98-4F19-BA7E-890EDF546589}" type="pres">
      <dgm:prSet presAssocID="{A806DB1F-FFC4-4B61-AA53-88BF2B57669B}" presName="spacer" presStyleCnt="0"/>
      <dgm:spPr/>
    </dgm:pt>
    <dgm:pt modelId="{781BE478-3B08-44E3-9F8C-A9555B06538E}" type="pres">
      <dgm:prSet presAssocID="{0C4AEC70-A25D-4741-8868-76A453F44A2B}" presName="parentText" presStyleLbl="node1" presStyleIdx="2" presStyleCnt="7">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3" presStyleCnt="7">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4" presStyleCnt="7">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5" presStyleCnt="7">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6" presStyleCnt="7">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947C6123-AB54-4CAC-B1AA-8D7CE98DCBFB}" type="presOf" srcId="{89F29798-0896-4C74-B624-0B09C72C4A90}" destId="{D5EE2126-F7EB-4A71-8811-37CC86615F55}" srcOrd="0" destOrd="0" presId="urn:microsoft.com/office/officeart/2005/8/layout/vList2"/>
    <dgm:cxn modelId="{DFFF2F25-1443-41E3-8476-644FD15523A9}" srcId="{17ECAEBD-F45E-4AB6-8E69-EED9E532C6DA}" destId="{BF45C00B-7577-44E0-A1D9-1A39F29EFE58}" srcOrd="0" destOrd="0" parTransId="{FCC3D9BC-2DA1-4EE7-A55E-64395714B473}" sibTransId="{DA67E9C7-82FD-43BE-AEE1-FF748448C1DA}"/>
    <dgm:cxn modelId="{4D7D6A62-BD6D-4089-8A0D-8A104BEC9CC4}" srcId="{17ECAEBD-F45E-4AB6-8E69-EED9E532C6DA}" destId="{89F29798-0896-4C74-B624-0B09C72C4A90}" srcOrd="1" destOrd="0" parTransId="{E5372EC0-E98E-4475-87A2-7365B15ECC27}" sibTransId="{A806DB1F-FFC4-4B61-AA53-88BF2B57669B}"/>
    <dgm:cxn modelId="{09C7094A-E600-4AD6-B237-C696CEC5F01E}" srcId="{17ECAEBD-F45E-4AB6-8E69-EED9E532C6DA}" destId="{521415AA-EDA9-4ABC-8C5F-8F83D188F11F}" srcOrd="4"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A5CD7580-F795-4786-AACD-D184DE64897C}" srcId="{17ECAEBD-F45E-4AB6-8E69-EED9E532C6DA}" destId="{AF82D2C4-D329-44E9-B3DE-00F8E48254DD}" srcOrd="6" destOrd="0" parTransId="{FFC501FA-DB2B-4DB1-B98C-998802B91927}" sibTransId="{065AE4F2-ABFB-4125-B672-D994AF3F9160}"/>
    <dgm:cxn modelId="{9199B58E-4F13-4C2A-8948-EE2EB5F70B37}" srcId="{17ECAEBD-F45E-4AB6-8E69-EED9E532C6DA}" destId="{0C4AEC70-A25D-4741-8868-76A453F44A2B}" srcOrd="2" destOrd="0" parTransId="{82357D02-616C-43BC-A464-39DA3B9F2E81}" sibTransId="{4DA21869-D190-4111-AA8B-35511217B82C}"/>
    <dgm:cxn modelId="{C735AD98-CC9E-499D-ADFD-67311527BF6C}" srcId="{17ECAEBD-F45E-4AB6-8E69-EED9E532C6DA}" destId="{E933DEE0-A29A-40D3-A7CE-60E22154A730}" srcOrd="5"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3"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4CE0CAD2-5D7B-43B5-AAB7-F9F0C5644787}" type="presParOf" srcId="{8ED4C2A1-1FA1-4BFD-8A8E-74344F85E6DC}" destId="{D5EE2126-F7EB-4A71-8811-37CC86615F55}" srcOrd="2" destOrd="0" presId="urn:microsoft.com/office/officeart/2005/8/layout/vList2"/>
    <dgm:cxn modelId="{DEC2722F-A99E-47A0-98C6-2E282E4342D1}" type="presParOf" srcId="{8ED4C2A1-1FA1-4BFD-8A8E-74344F85E6DC}" destId="{86E09192-3C98-4F19-BA7E-890EDF546589}" srcOrd="3" destOrd="0" presId="urn:microsoft.com/office/officeart/2005/8/layout/vList2"/>
    <dgm:cxn modelId="{EEFC5176-D8D5-4527-A920-8B6CADC4D83B}" type="presParOf" srcId="{8ED4C2A1-1FA1-4BFD-8A8E-74344F85E6DC}" destId="{781BE478-3B08-44E3-9F8C-A9555B06538E}" srcOrd="4" destOrd="0" presId="urn:microsoft.com/office/officeart/2005/8/layout/vList2"/>
    <dgm:cxn modelId="{EE8EBA9E-24E2-4AAD-8AE8-A393420ABE8C}" type="presParOf" srcId="{8ED4C2A1-1FA1-4BFD-8A8E-74344F85E6DC}" destId="{1F3C9C37-6204-4896-B07B-D935CA6E2069}" srcOrd="5" destOrd="0" presId="urn:microsoft.com/office/officeart/2005/8/layout/vList2"/>
    <dgm:cxn modelId="{53DE3A06-703B-465E-98DB-7824B17A3804}" type="presParOf" srcId="{8ED4C2A1-1FA1-4BFD-8A8E-74344F85E6DC}" destId="{D063D3F1-CD60-4A3A-B698-E965E7A6C36C}" srcOrd="6" destOrd="0" presId="urn:microsoft.com/office/officeart/2005/8/layout/vList2"/>
    <dgm:cxn modelId="{E4DE6A85-2EC1-41BE-A35C-B218BB4B1AF0}" type="presParOf" srcId="{8ED4C2A1-1FA1-4BFD-8A8E-74344F85E6DC}" destId="{38986B9F-3A70-493E-997D-97A0F229EE31}" srcOrd="7" destOrd="0" presId="urn:microsoft.com/office/officeart/2005/8/layout/vList2"/>
    <dgm:cxn modelId="{E68736D3-BFCD-4589-89D3-C786569C8580}" type="presParOf" srcId="{8ED4C2A1-1FA1-4BFD-8A8E-74344F85E6DC}" destId="{60910557-F0D4-43B6-ACB5-23613179D450}" srcOrd="8" destOrd="0" presId="urn:microsoft.com/office/officeart/2005/8/layout/vList2"/>
    <dgm:cxn modelId="{9FE218C5-7A76-47B4-9775-2FC90C3E044F}" type="presParOf" srcId="{8ED4C2A1-1FA1-4BFD-8A8E-74344F85E6DC}" destId="{D794B757-D8A8-473E-A962-169A8B7D9BBA}" srcOrd="9" destOrd="0" presId="urn:microsoft.com/office/officeart/2005/8/layout/vList2"/>
    <dgm:cxn modelId="{3D038B9B-E1F8-48A8-9CE7-DD6D71590D59}" type="presParOf" srcId="{8ED4C2A1-1FA1-4BFD-8A8E-74344F85E6DC}" destId="{2726A695-55BA-473E-98BD-214B6AD4C7CE}" srcOrd="10" destOrd="0" presId="urn:microsoft.com/office/officeart/2005/8/layout/vList2"/>
    <dgm:cxn modelId="{8BEDCAEF-8B53-4DB9-A2D2-21004BBEC68F}" type="presParOf" srcId="{8ED4C2A1-1FA1-4BFD-8A8E-74344F85E6DC}" destId="{B0D17C02-A7D2-420E-BE77-56ADF1021EAE}" srcOrd="11" destOrd="0" presId="urn:microsoft.com/office/officeart/2005/8/layout/vList2"/>
    <dgm:cxn modelId="{A479050E-9415-4664-8263-FA1FB6200A7C}" type="presParOf" srcId="{8ED4C2A1-1FA1-4BFD-8A8E-74344F85E6DC}" destId="{5A176C8F-CCD3-4492-B905-C7D77BD9804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326335-B638-49CA-AFC3-04899E0CA82B}" type="doc">
      <dgm:prSet loTypeId="urn:microsoft.com/office/officeart/2005/8/layout/hChevron3" loCatId="process" qsTypeId="urn:microsoft.com/office/officeart/2005/8/quickstyle/simple4" qsCatId="simple" csTypeId="urn:microsoft.com/office/officeart/2005/8/colors/colorful5" csCatId="colorful" phldr="1"/>
      <dgm:spPr/>
    </dgm:pt>
    <dgm:pt modelId="{C407C10F-522F-43E5-8E98-4CB76BD270ED}">
      <dgm:prSet phldrT="[Texto]"/>
      <dgm:spPr/>
      <dgm:t>
        <a:bodyPr/>
        <a:lstStyle/>
        <a:p>
          <a:r>
            <a:rPr lang="es-EC"/>
            <a:t>Entrada de voz</a:t>
          </a:r>
        </a:p>
      </dgm:t>
    </dgm:pt>
    <dgm:pt modelId="{D97557C4-89ED-4549-A6F2-825470B1CE65}" type="parTrans" cxnId="{F6D651C8-A7C2-4002-B52B-8C7D9F225CCF}">
      <dgm:prSet/>
      <dgm:spPr/>
      <dgm:t>
        <a:bodyPr/>
        <a:lstStyle/>
        <a:p>
          <a:endParaRPr lang="es-EC"/>
        </a:p>
      </dgm:t>
    </dgm:pt>
    <dgm:pt modelId="{F2453FC0-DC63-47D5-A0BC-396F77387824}" type="sibTrans" cxnId="{F6D651C8-A7C2-4002-B52B-8C7D9F225CCF}">
      <dgm:prSet/>
      <dgm:spPr/>
      <dgm:t>
        <a:bodyPr/>
        <a:lstStyle/>
        <a:p>
          <a:endParaRPr lang="es-EC"/>
        </a:p>
      </dgm:t>
    </dgm:pt>
    <dgm:pt modelId="{CAFE3211-F758-47A8-ABC5-268A21B0B727}">
      <dgm:prSet phldrT="[Texto]"/>
      <dgm:spPr/>
      <dgm:t>
        <a:bodyPr/>
        <a:lstStyle/>
        <a:p>
          <a:r>
            <a:rPr lang="es-EC"/>
            <a:t>Pre-Procesamiento</a:t>
          </a:r>
        </a:p>
      </dgm:t>
    </dgm:pt>
    <dgm:pt modelId="{A5E62F8A-B4D4-495B-BE82-6FEB83B59B2C}" type="parTrans" cxnId="{C3C7FF12-A856-47DB-9532-51EF698F9F7B}">
      <dgm:prSet/>
      <dgm:spPr/>
      <dgm:t>
        <a:bodyPr/>
        <a:lstStyle/>
        <a:p>
          <a:endParaRPr lang="es-EC"/>
        </a:p>
      </dgm:t>
    </dgm:pt>
    <dgm:pt modelId="{7A5210FC-380A-4BB5-8B2C-CEF1324B9DA2}" type="sibTrans" cxnId="{C3C7FF12-A856-47DB-9532-51EF698F9F7B}">
      <dgm:prSet/>
      <dgm:spPr/>
      <dgm:t>
        <a:bodyPr/>
        <a:lstStyle/>
        <a:p>
          <a:endParaRPr lang="es-EC"/>
        </a:p>
      </dgm:t>
    </dgm:pt>
    <dgm:pt modelId="{4EE740E3-49BD-49E1-B73F-FE397F37A9AA}">
      <dgm:prSet phldrT="[Texto]"/>
      <dgm:spPr/>
      <dgm:t>
        <a:bodyPr/>
        <a:lstStyle/>
        <a:p>
          <a:r>
            <a:rPr lang="es-EC" dirty="0"/>
            <a:t>Comunicación</a:t>
          </a:r>
        </a:p>
      </dgm:t>
    </dgm:pt>
    <dgm:pt modelId="{A163B4B6-CFCB-452E-A109-C39CA431F354}" type="parTrans" cxnId="{EC968534-F189-41C8-A867-CA9C9DE054EB}">
      <dgm:prSet/>
      <dgm:spPr/>
      <dgm:t>
        <a:bodyPr/>
        <a:lstStyle/>
        <a:p>
          <a:endParaRPr lang="es-EC"/>
        </a:p>
      </dgm:t>
    </dgm:pt>
    <dgm:pt modelId="{A975CE33-ECB1-43E4-AD11-B3D2E1D14E97}" type="sibTrans" cxnId="{EC968534-F189-41C8-A867-CA9C9DE054EB}">
      <dgm:prSet/>
      <dgm:spPr/>
      <dgm:t>
        <a:bodyPr/>
        <a:lstStyle/>
        <a:p>
          <a:endParaRPr lang="es-EC"/>
        </a:p>
      </dgm:t>
    </dgm:pt>
    <dgm:pt modelId="{ABF13255-EEC2-470D-899B-D288741CB945}">
      <dgm:prSet phldrT="[Texto]"/>
      <dgm:spPr/>
      <dgm:t>
        <a:bodyPr/>
        <a:lstStyle/>
        <a:p>
          <a:r>
            <a:rPr lang="es-EC"/>
            <a:t>Reconocimiento</a:t>
          </a:r>
        </a:p>
      </dgm:t>
    </dgm:pt>
    <dgm:pt modelId="{F31A083D-1861-4385-A94B-A5EF501DF28E}" type="parTrans" cxnId="{506E0EBC-D76A-4098-B446-C1FA3ABEA623}">
      <dgm:prSet/>
      <dgm:spPr/>
      <dgm:t>
        <a:bodyPr/>
        <a:lstStyle/>
        <a:p>
          <a:endParaRPr lang="es-EC"/>
        </a:p>
      </dgm:t>
    </dgm:pt>
    <dgm:pt modelId="{B1C3693A-E8A4-43E1-86AD-46DEFED3FA89}" type="sibTrans" cxnId="{506E0EBC-D76A-4098-B446-C1FA3ABEA623}">
      <dgm:prSet/>
      <dgm:spPr/>
      <dgm:t>
        <a:bodyPr/>
        <a:lstStyle/>
        <a:p>
          <a:endParaRPr lang="es-EC"/>
        </a:p>
      </dgm:t>
    </dgm:pt>
    <dgm:pt modelId="{183DADEA-3947-45C6-9667-FBC2E2B66728}" type="pres">
      <dgm:prSet presAssocID="{6D326335-B638-49CA-AFC3-04899E0CA82B}" presName="Name0" presStyleCnt="0">
        <dgm:presLayoutVars>
          <dgm:dir/>
          <dgm:resizeHandles val="exact"/>
        </dgm:presLayoutVars>
      </dgm:prSet>
      <dgm:spPr/>
    </dgm:pt>
    <dgm:pt modelId="{C4905628-A868-4835-8DD9-093A70254B64}" type="pres">
      <dgm:prSet presAssocID="{C407C10F-522F-43E5-8E98-4CB76BD270ED}" presName="parTxOnly" presStyleLbl="node1" presStyleIdx="0" presStyleCnt="4">
        <dgm:presLayoutVars>
          <dgm:bulletEnabled val="1"/>
        </dgm:presLayoutVars>
      </dgm:prSet>
      <dgm:spPr/>
    </dgm:pt>
    <dgm:pt modelId="{B7D1D7EF-828E-42FC-B3EB-256C5F8CE0C4}" type="pres">
      <dgm:prSet presAssocID="{F2453FC0-DC63-47D5-A0BC-396F77387824}" presName="parSpace" presStyleCnt="0"/>
      <dgm:spPr/>
    </dgm:pt>
    <dgm:pt modelId="{94C4E836-1DEC-4A74-98C8-687154AF1D94}" type="pres">
      <dgm:prSet presAssocID="{CAFE3211-F758-47A8-ABC5-268A21B0B727}" presName="parTxOnly" presStyleLbl="node1" presStyleIdx="1" presStyleCnt="4">
        <dgm:presLayoutVars>
          <dgm:bulletEnabled val="1"/>
        </dgm:presLayoutVars>
      </dgm:prSet>
      <dgm:spPr/>
    </dgm:pt>
    <dgm:pt modelId="{A1B0B72E-F68A-4FFD-AAA7-1D22F70B2C71}" type="pres">
      <dgm:prSet presAssocID="{7A5210FC-380A-4BB5-8B2C-CEF1324B9DA2}" presName="parSpace" presStyleCnt="0"/>
      <dgm:spPr/>
    </dgm:pt>
    <dgm:pt modelId="{3600E402-35A4-4238-A83B-440B06F540B0}" type="pres">
      <dgm:prSet presAssocID="{ABF13255-EEC2-470D-899B-D288741CB945}" presName="parTxOnly" presStyleLbl="node1" presStyleIdx="2" presStyleCnt="4">
        <dgm:presLayoutVars>
          <dgm:bulletEnabled val="1"/>
        </dgm:presLayoutVars>
      </dgm:prSet>
      <dgm:spPr/>
    </dgm:pt>
    <dgm:pt modelId="{E75C26C3-5434-4C65-84AC-D831E4DC0220}" type="pres">
      <dgm:prSet presAssocID="{B1C3693A-E8A4-43E1-86AD-46DEFED3FA89}" presName="parSpace" presStyleCnt="0"/>
      <dgm:spPr/>
    </dgm:pt>
    <dgm:pt modelId="{10B9D0CF-CD66-4102-948D-2A8C46A11B3C}" type="pres">
      <dgm:prSet presAssocID="{4EE740E3-49BD-49E1-B73F-FE397F37A9AA}" presName="parTxOnly" presStyleLbl="node1" presStyleIdx="3" presStyleCnt="4">
        <dgm:presLayoutVars>
          <dgm:bulletEnabled val="1"/>
        </dgm:presLayoutVars>
      </dgm:prSet>
      <dgm:spPr/>
    </dgm:pt>
  </dgm:ptLst>
  <dgm:cxnLst>
    <dgm:cxn modelId="{0B9FF007-5AEA-4C3F-B51F-09E98EC9013D}" type="presOf" srcId="{4EE740E3-49BD-49E1-B73F-FE397F37A9AA}" destId="{10B9D0CF-CD66-4102-948D-2A8C46A11B3C}" srcOrd="0" destOrd="0" presId="urn:microsoft.com/office/officeart/2005/8/layout/hChevron3"/>
    <dgm:cxn modelId="{C3C7FF12-A856-47DB-9532-51EF698F9F7B}" srcId="{6D326335-B638-49CA-AFC3-04899E0CA82B}" destId="{CAFE3211-F758-47A8-ABC5-268A21B0B727}" srcOrd="1" destOrd="0" parTransId="{A5E62F8A-B4D4-495B-BE82-6FEB83B59B2C}" sibTransId="{7A5210FC-380A-4BB5-8B2C-CEF1324B9DA2}"/>
    <dgm:cxn modelId="{EC968534-F189-41C8-A867-CA9C9DE054EB}" srcId="{6D326335-B638-49CA-AFC3-04899E0CA82B}" destId="{4EE740E3-49BD-49E1-B73F-FE397F37A9AA}" srcOrd="3" destOrd="0" parTransId="{A163B4B6-CFCB-452E-A109-C39CA431F354}" sibTransId="{A975CE33-ECB1-43E4-AD11-B3D2E1D14E97}"/>
    <dgm:cxn modelId="{288B0E38-4D51-4F8C-ABB0-E818BF57F023}" type="presOf" srcId="{CAFE3211-F758-47A8-ABC5-268A21B0B727}" destId="{94C4E836-1DEC-4A74-98C8-687154AF1D94}" srcOrd="0" destOrd="0" presId="urn:microsoft.com/office/officeart/2005/8/layout/hChevron3"/>
    <dgm:cxn modelId="{9BA0064A-13F9-442A-86F6-3E6F5B4B8381}" type="presOf" srcId="{C407C10F-522F-43E5-8E98-4CB76BD270ED}" destId="{C4905628-A868-4835-8DD9-093A70254B64}" srcOrd="0" destOrd="0" presId="urn:microsoft.com/office/officeart/2005/8/layout/hChevron3"/>
    <dgm:cxn modelId="{59D24F4E-D762-4C02-B3D3-018E0AFDEE30}" type="presOf" srcId="{ABF13255-EEC2-470D-899B-D288741CB945}" destId="{3600E402-35A4-4238-A83B-440B06F540B0}" srcOrd="0" destOrd="0" presId="urn:microsoft.com/office/officeart/2005/8/layout/hChevron3"/>
    <dgm:cxn modelId="{F3EE9D5A-6DA8-4250-93A3-C40B7046021A}" type="presOf" srcId="{6D326335-B638-49CA-AFC3-04899E0CA82B}" destId="{183DADEA-3947-45C6-9667-FBC2E2B66728}" srcOrd="0" destOrd="0" presId="urn:microsoft.com/office/officeart/2005/8/layout/hChevron3"/>
    <dgm:cxn modelId="{506E0EBC-D76A-4098-B446-C1FA3ABEA623}" srcId="{6D326335-B638-49CA-AFC3-04899E0CA82B}" destId="{ABF13255-EEC2-470D-899B-D288741CB945}" srcOrd="2" destOrd="0" parTransId="{F31A083D-1861-4385-A94B-A5EF501DF28E}" sibTransId="{B1C3693A-E8A4-43E1-86AD-46DEFED3FA89}"/>
    <dgm:cxn modelId="{F6D651C8-A7C2-4002-B52B-8C7D9F225CCF}" srcId="{6D326335-B638-49CA-AFC3-04899E0CA82B}" destId="{C407C10F-522F-43E5-8E98-4CB76BD270ED}" srcOrd="0" destOrd="0" parTransId="{D97557C4-89ED-4549-A6F2-825470B1CE65}" sibTransId="{F2453FC0-DC63-47D5-A0BC-396F77387824}"/>
    <dgm:cxn modelId="{0D14CFA3-91E4-47FE-9AEC-DFF37B18A77E}" type="presParOf" srcId="{183DADEA-3947-45C6-9667-FBC2E2B66728}" destId="{C4905628-A868-4835-8DD9-093A70254B64}" srcOrd="0" destOrd="0" presId="urn:microsoft.com/office/officeart/2005/8/layout/hChevron3"/>
    <dgm:cxn modelId="{1358157C-314E-49A9-AD11-E016E1683BBC}" type="presParOf" srcId="{183DADEA-3947-45C6-9667-FBC2E2B66728}" destId="{B7D1D7EF-828E-42FC-B3EB-256C5F8CE0C4}" srcOrd="1" destOrd="0" presId="urn:microsoft.com/office/officeart/2005/8/layout/hChevron3"/>
    <dgm:cxn modelId="{764CF3B9-64FB-4264-8684-AA3FCF721D5D}" type="presParOf" srcId="{183DADEA-3947-45C6-9667-FBC2E2B66728}" destId="{94C4E836-1DEC-4A74-98C8-687154AF1D94}" srcOrd="2" destOrd="0" presId="urn:microsoft.com/office/officeart/2005/8/layout/hChevron3"/>
    <dgm:cxn modelId="{57E04E2D-128D-49EA-AF22-B5179F36EF05}" type="presParOf" srcId="{183DADEA-3947-45C6-9667-FBC2E2B66728}" destId="{A1B0B72E-F68A-4FFD-AAA7-1D22F70B2C71}" srcOrd="3" destOrd="0" presId="urn:microsoft.com/office/officeart/2005/8/layout/hChevron3"/>
    <dgm:cxn modelId="{4FA2F7A0-1A2E-4047-944B-28875D61834C}" type="presParOf" srcId="{183DADEA-3947-45C6-9667-FBC2E2B66728}" destId="{3600E402-35A4-4238-A83B-440B06F540B0}" srcOrd="4" destOrd="0" presId="urn:microsoft.com/office/officeart/2005/8/layout/hChevron3"/>
    <dgm:cxn modelId="{49FB1C35-EF23-4344-8926-1C0597F91746}" type="presParOf" srcId="{183DADEA-3947-45C6-9667-FBC2E2B66728}" destId="{E75C26C3-5434-4C65-84AC-D831E4DC0220}" srcOrd="5" destOrd="0" presId="urn:microsoft.com/office/officeart/2005/8/layout/hChevron3"/>
    <dgm:cxn modelId="{6DCE694F-C58D-4B10-B362-1DF5CC3ED773}" type="presParOf" srcId="{183DADEA-3947-45C6-9667-FBC2E2B66728}" destId="{10B9D0CF-CD66-4102-948D-2A8C46A11B3C}"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C"/>
        </a:p>
      </dgm:t>
    </dgm:pt>
    <dgm:pt modelId="{BF45C00B-7577-44E0-A1D9-1A39F29EFE58}">
      <dgm:prSet/>
      <dgm:spPr/>
      <dgm:t>
        <a:bodyPr/>
        <a:lstStyle/>
        <a:p>
          <a:r>
            <a:rPr lang="es-EC" b="0"/>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89F29798-0896-4C74-B624-0B09C72C4A90}">
      <dgm:prSet/>
      <dgm:spPr/>
      <dgm:t>
        <a:bodyPr/>
        <a:lstStyle/>
        <a:p>
          <a:r>
            <a:rPr lang="es-EC" b="0"/>
            <a:t>2. Objetivos</a:t>
          </a:r>
        </a:p>
      </dgm:t>
    </dgm:pt>
    <dgm:pt modelId="{E5372EC0-E98E-4475-87A2-7365B15ECC27}" type="parTrans" cxnId="{4D7D6A62-BD6D-4089-8A0D-8A104BEC9CC4}">
      <dgm:prSet/>
      <dgm:spPr/>
      <dgm:t>
        <a:bodyPr/>
        <a:lstStyle/>
        <a:p>
          <a:endParaRPr lang="es-EC"/>
        </a:p>
      </dgm:t>
    </dgm:pt>
    <dgm:pt modelId="{A806DB1F-FFC4-4B61-AA53-88BF2B57669B}" type="sibTrans" cxnId="{4D7D6A62-BD6D-4089-8A0D-8A104BEC9CC4}">
      <dgm:prSet/>
      <dgm:spPr/>
      <dgm:t>
        <a:bodyPr/>
        <a:lstStyle/>
        <a:p>
          <a:endParaRPr lang="es-EC"/>
        </a:p>
      </dgm:t>
    </dgm:pt>
    <dgm:pt modelId="{0C4AEC70-A25D-4741-8868-76A453F44A2B}">
      <dgm:prSet/>
      <dgm:spPr/>
      <dgm:t>
        <a:bodyPr/>
        <a:lstStyle/>
        <a:p>
          <a:r>
            <a:rPr lang="es-EC" b="0"/>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b="1"/>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a:t>5. Arquitectura	</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a:t>6.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7">
        <dgm:presLayoutVars>
          <dgm:chMax val="0"/>
          <dgm:bulletEnabled val="1"/>
        </dgm:presLayoutVars>
      </dgm:prSet>
      <dgm:spPr/>
    </dgm:pt>
    <dgm:pt modelId="{0574B31F-A3AA-4B7F-8BB4-3E9D7F7160DE}" type="pres">
      <dgm:prSet presAssocID="{DA67E9C7-82FD-43BE-AEE1-FF748448C1DA}" presName="spacer" presStyleCnt="0"/>
      <dgm:spPr/>
    </dgm:pt>
    <dgm:pt modelId="{D5EE2126-F7EB-4A71-8811-37CC86615F55}" type="pres">
      <dgm:prSet presAssocID="{89F29798-0896-4C74-B624-0B09C72C4A90}" presName="parentText" presStyleLbl="node1" presStyleIdx="1" presStyleCnt="7">
        <dgm:presLayoutVars>
          <dgm:chMax val="0"/>
          <dgm:bulletEnabled val="1"/>
        </dgm:presLayoutVars>
      </dgm:prSet>
      <dgm:spPr/>
    </dgm:pt>
    <dgm:pt modelId="{86E09192-3C98-4F19-BA7E-890EDF546589}" type="pres">
      <dgm:prSet presAssocID="{A806DB1F-FFC4-4B61-AA53-88BF2B57669B}" presName="spacer" presStyleCnt="0"/>
      <dgm:spPr/>
    </dgm:pt>
    <dgm:pt modelId="{781BE478-3B08-44E3-9F8C-A9555B06538E}" type="pres">
      <dgm:prSet presAssocID="{0C4AEC70-A25D-4741-8868-76A453F44A2B}" presName="parentText" presStyleLbl="node1" presStyleIdx="2" presStyleCnt="7">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3" presStyleCnt="7">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4" presStyleCnt="7">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5" presStyleCnt="7">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6" presStyleCnt="7">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947C6123-AB54-4CAC-B1AA-8D7CE98DCBFB}" type="presOf" srcId="{89F29798-0896-4C74-B624-0B09C72C4A90}" destId="{D5EE2126-F7EB-4A71-8811-37CC86615F55}" srcOrd="0" destOrd="0" presId="urn:microsoft.com/office/officeart/2005/8/layout/vList2"/>
    <dgm:cxn modelId="{DFFF2F25-1443-41E3-8476-644FD15523A9}" srcId="{17ECAEBD-F45E-4AB6-8E69-EED9E532C6DA}" destId="{BF45C00B-7577-44E0-A1D9-1A39F29EFE58}" srcOrd="0" destOrd="0" parTransId="{FCC3D9BC-2DA1-4EE7-A55E-64395714B473}" sibTransId="{DA67E9C7-82FD-43BE-AEE1-FF748448C1DA}"/>
    <dgm:cxn modelId="{4D7D6A62-BD6D-4089-8A0D-8A104BEC9CC4}" srcId="{17ECAEBD-F45E-4AB6-8E69-EED9E532C6DA}" destId="{89F29798-0896-4C74-B624-0B09C72C4A90}" srcOrd="1" destOrd="0" parTransId="{E5372EC0-E98E-4475-87A2-7365B15ECC27}" sibTransId="{A806DB1F-FFC4-4B61-AA53-88BF2B57669B}"/>
    <dgm:cxn modelId="{09C7094A-E600-4AD6-B237-C696CEC5F01E}" srcId="{17ECAEBD-F45E-4AB6-8E69-EED9E532C6DA}" destId="{521415AA-EDA9-4ABC-8C5F-8F83D188F11F}" srcOrd="4"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A5CD7580-F795-4786-AACD-D184DE64897C}" srcId="{17ECAEBD-F45E-4AB6-8E69-EED9E532C6DA}" destId="{AF82D2C4-D329-44E9-B3DE-00F8E48254DD}" srcOrd="6" destOrd="0" parTransId="{FFC501FA-DB2B-4DB1-B98C-998802B91927}" sibTransId="{065AE4F2-ABFB-4125-B672-D994AF3F9160}"/>
    <dgm:cxn modelId="{9199B58E-4F13-4C2A-8948-EE2EB5F70B37}" srcId="{17ECAEBD-F45E-4AB6-8E69-EED9E532C6DA}" destId="{0C4AEC70-A25D-4741-8868-76A453F44A2B}" srcOrd="2" destOrd="0" parTransId="{82357D02-616C-43BC-A464-39DA3B9F2E81}" sibTransId="{4DA21869-D190-4111-AA8B-35511217B82C}"/>
    <dgm:cxn modelId="{C735AD98-CC9E-499D-ADFD-67311527BF6C}" srcId="{17ECAEBD-F45E-4AB6-8E69-EED9E532C6DA}" destId="{E933DEE0-A29A-40D3-A7CE-60E22154A730}" srcOrd="5"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3"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4CE0CAD2-5D7B-43B5-AAB7-F9F0C5644787}" type="presParOf" srcId="{8ED4C2A1-1FA1-4BFD-8A8E-74344F85E6DC}" destId="{D5EE2126-F7EB-4A71-8811-37CC86615F55}" srcOrd="2" destOrd="0" presId="urn:microsoft.com/office/officeart/2005/8/layout/vList2"/>
    <dgm:cxn modelId="{DEC2722F-A99E-47A0-98C6-2E282E4342D1}" type="presParOf" srcId="{8ED4C2A1-1FA1-4BFD-8A8E-74344F85E6DC}" destId="{86E09192-3C98-4F19-BA7E-890EDF546589}" srcOrd="3" destOrd="0" presId="urn:microsoft.com/office/officeart/2005/8/layout/vList2"/>
    <dgm:cxn modelId="{EEFC5176-D8D5-4527-A920-8B6CADC4D83B}" type="presParOf" srcId="{8ED4C2A1-1FA1-4BFD-8A8E-74344F85E6DC}" destId="{781BE478-3B08-44E3-9F8C-A9555B06538E}" srcOrd="4" destOrd="0" presId="urn:microsoft.com/office/officeart/2005/8/layout/vList2"/>
    <dgm:cxn modelId="{EE8EBA9E-24E2-4AAD-8AE8-A393420ABE8C}" type="presParOf" srcId="{8ED4C2A1-1FA1-4BFD-8A8E-74344F85E6DC}" destId="{1F3C9C37-6204-4896-B07B-D935CA6E2069}" srcOrd="5" destOrd="0" presId="urn:microsoft.com/office/officeart/2005/8/layout/vList2"/>
    <dgm:cxn modelId="{53DE3A06-703B-465E-98DB-7824B17A3804}" type="presParOf" srcId="{8ED4C2A1-1FA1-4BFD-8A8E-74344F85E6DC}" destId="{D063D3F1-CD60-4A3A-B698-E965E7A6C36C}" srcOrd="6" destOrd="0" presId="urn:microsoft.com/office/officeart/2005/8/layout/vList2"/>
    <dgm:cxn modelId="{E4DE6A85-2EC1-41BE-A35C-B218BB4B1AF0}" type="presParOf" srcId="{8ED4C2A1-1FA1-4BFD-8A8E-74344F85E6DC}" destId="{38986B9F-3A70-493E-997D-97A0F229EE31}" srcOrd="7" destOrd="0" presId="urn:microsoft.com/office/officeart/2005/8/layout/vList2"/>
    <dgm:cxn modelId="{E68736D3-BFCD-4589-89D3-C786569C8580}" type="presParOf" srcId="{8ED4C2A1-1FA1-4BFD-8A8E-74344F85E6DC}" destId="{60910557-F0D4-43B6-ACB5-23613179D450}" srcOrd="8" destOrd="0" presId="urn:microsoft.com/office/officeart/2005/8/layout/vList2"/>
    <dgm:cxn modelId="{9FE218C5-7A76-47B4-9775-2FC90C3E044F}" type="presParOf" srcId="{8ED4C2A1-1FA1-4BFD-8A8E-74344F85E6DC}" destId="{D794B757-D8A8-473E-A962-169A8B7D9BBA}" srcOrd="9" destOrd="0" presId="urn:microsoft.com/office/officeart/2005/8/layout/vList2"/>
    <dgm:cxn modelId="{3D038B9B-E1F8-48A8-9CE7-DD6D71590D59}" type="presParOf" srcId="{8ED4C2A1-1FA1-4BFD-8A8E-74344F85E6DC}" destId="{2726A695-55BA-473E-98BD-214B6AD4C7CE}" srcOrd="10" destOrd="0" presId="urn:microsoft.com/office/officeart/2005/8/layout/vList2"/>
    <dgm:cxn modelId="{8BEDCAEF-8B53-4DB9-A2D2-21004BBEC68F}" type="presParOf" srcId="{8ED4C2A1-1FA1-4BFD-8A8E-74344F85E6DC}" destId="{B0D17C02-A7D2-420E-BE77-56ADF1021EAE}" srcOrd="11" destOrd="0" presId="urn:microsoft.com/office/officeart/2005/8/layout/vList2"/>
    <dgm:cxn modelId="{A479050E-9415-4664-8263-FA1FB6200A7C}" type="presParOf" srcId="{8ED4C2A1-1FA1-4BFD-8A8E-74344F85E6DC}" destId="{5A176C8F-CCD3-4492-B905-C7D77BD9804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0523FA-9567-49D6-9BC7-D428BE0763D5}" type="doc">
      <dgm:prSet loTypeId="urn:microsoft.com/office/officeart/2005/8/layout/hChevron3" loCatId="process" qsTypeId="urn:microsoft.com/office/officeart/2005/8/quickstyle/simple3" qsCatId="simple" csTypeId="urn:microsoft.com/office/officeart/2005/8/colors/accent5_3" csCatId="accent5" phldr="1"/>
      <dgm:spPr/>
      <dgm:t>
        <a:bodyPr/>
        <a:lstStyle/>
        <a:p>
          <a:endParaRPr lang="es-EC"/>
        </a:p>
      </dgm:t>
    </dgm:pt>
    <dgm:pt modelId="{BA4FB9E8-831F-4AB9-860E-8336D5C0218B}">
      <dgm:prSet phldrT="[Texto]"/>
      <dgm:spPr>
        <a:gradFill rotWithShape="0">
          <a:gsLst>
            <a:gs pos="100000">
              <a:srgbClr val="92D050"/>
            </a:gs>
            <a:gs pos="100000">
              <a:schemeClr val="accent5">
                <a:shade val="80000"/>
                <a:hueOff val="0"/>
                <a:satOff val="0"/>
                <a:lumOff val="0"/>
                <a:alphaOff val="0"/>
                <a:tint val="65000"/>
                <a:satMod val="100000"/>
                <a:lumMod val="100000"/>
              </a:schemeClr>
            </a:gs>
            <a:gs pos="100000">
              <a:schemeClr val="accent5">
                <a:shade val="80000"/>
                <a:hueOff val="0"/>
                <a:satOff val="0"/>
                <a:lumOff val="0"/>
                <a:alphaOff val="0"/>
                <a:tint val="70000"/>
                <a:satMod val="100000"/>
                <a:lumMod val="100000"/>
              </a:schemeClr>
            </a:gs>
          </a:gsLst>
        </a:gradFill>
      </dgm:spPr>
      <dgm:t>
        <a:bodyPr/>
        <a:lstStyle/>
        <a:p>
          <a:pPr algn="ctr"/>
          <a:r>
            <a:rPr lang="es-EC">
              <a:latin typeface="Times New Roman" panose="02020603050405020304" pitchFamily="18" charset="0"/>
              <a:cs typeface="Times New Roman" panose="02020603050405020304" pitchFamily="18" charset="0"/>
            </a:rPr>
            <a:t>Definición del problema</a:t>
          </a:r>
        </a:p>
      </dgm:t>
    </dgm:pt>
    <dgm:pt modelId="{5026F8DA-24F8-4D04-98E0-4C5B138333BE}" type="parTrans" cxnId="{5920A6D0-0161-4FA9-9562-7BDB81E192A2}">
      <dgm:prSet/>
      <dgm:spPr/>
      <dgm:t>
        <a:bodyPr/>
        <a:lstStyle/>
        <a:p>
          <a:pPr algn="ctr"/>
          <a:endParaRPr lang="es-EC">
            <a:latin typeface="Times New Roman" panose="02020603050405020304" pitchFamily="18" charset="0"/>
            <a:cs typeface="Times New Roman" panose="02020603050405020304" pitchFamily="18" charset="0"/>
          </a:endParaRPr>
        </a:p>
      </dgm:t>
    </dgm:pt>
    <dgm:pt modelId="{5BA51784-DF9B-42A2-AE40-F1A62B8B0FEB}" type="sibTrans" cxnId="{5920A6D0-0161-4FA9-9562-7BDB81E192A2}">
      <dgm:prSet/>
      <dgm:spPr/>
      <dgm:t>
        <a:bodyPr/>
        <a:lstStyle/>
        <a:p>
          <a:pPr algn="ctr"/>
          <a:endParaRPr lang="es-EC">
            <a:latin typeface="Times New Roman" panose="02020603050405020304" pitchFamily="18" charset="0"/>
            <a:cs typeface="Times New Roman" panose="02020603050405020304" pitchFamily="18" charset="0"/>
          </a:endParaRPr>
        </a:p>
      </dgm:t>
    </dgm:pt>
    <dgm:pt modelId="{4DD70364-B92D-4A3C-A0A2-D752529F71A1}">
      <dgm:prSet phldrT="[Texto]"/>
      <dgm:spPr>
        <a:gradFill rotWithShape="0">
          <a:gsLst>
            <a:gs pos="100000">
              <a:srgbClr val="99FF33"/>
            </a:gs>
            <a:gs pos="100000">
              <a:schemeClr val="accent5">
                <a:shade val="80000"/>
                <a:hueOff val="0"/>
                <a:satOff val="0"/>
                <a:lumOff val="7886"/>
                <a:alphaOff val="0"/>
                <a:tint val="65000"/>
                <a:satMod val="100000"/>
                <a:lumMod val="100000"/>
              </a:schemeClr>
            </a:gs>
            <a:gs pos="100000">
              <a:schemeClr val="accent5">
                <a:shade val="80000"/>
                <a:hueOff val="0"/>
                <a:satOff val="0"/>
                <a:lumOff val="7886"/>
                <a:alphaOff val="0"/>
                <a:tint val="70000"/>
                <a:satMod val="100000"/>
                <a:lumMod val="100000"/>
              </a:schemeClr>
            </a:gs>
          </a:gsLst>
        </a:gradFill>
      </dgm:spPr>
      <dgm:t>
        <a:bodyPr/>
        <a:lstStyle/>
        <a:p>
          <a:pPr algn="ctr"/>
          <a:r>
            <a:rPr lang="es-EC">
              <a:latin typeface="Times New Roman" panose="02020603050405020304" pitchFamily="18" charset="0"/>
              <a:cs typeface="Times New Roman" panose="02020603050405020304" pitchFamily="18" charset="0"/>
            </a:rPr>
            <a:t>Propuesta de solución</a:t>
          </a:r>
        </a:p>
      </dgm:t>
    </dgm:pt>
    <dgm:pt modelId="{A396B57F-4A3C-41CD-896E-BCD84B6271D7}" type="parTrans" cxnId="{FF176AA9-134E-477B-9372-933EDF84BEC1}">
      <dgm:prSet/>
      <dgm:spPr/>
      <dgm:t>
        <a:bodyPr/>
        <a:lstStyle/>
        <a:p>
          <a:pPr algn="ctr"/>
          <a:endParaRPr lang="es-EC">
            <a:latin typeface="Times New Roman" panose="02020603050405020304" pitchFamily="18" charset="0"/>
            <a:cs typeface="Times New Roman" panose="02020603050405020304" pitchFamily="18" charset="0"/>
          </a:endParaRPr>
        </a:p>
      </dgm:t>
    </dgm:pt>
    <dgm:pt modelId="{FC2472E9-50E8-47BA-A499-9CFCB7A06DD6}" type="sibTrans" cxnId="{FF176AA9-134E-477B-9372-933EDF84BEC1}">
      <dgm:prSet/>
      <dgm:spPr/>
      <dgm:t>
        <a:bodyPr/>
        <a:lstStyle/>
        <a:p>
          <a:pPr algn="ctr"/>
          <a:endParaRPr lang="es-EC">
            <a:latin typeface="Times New Roman" panose="02020603050405020304" pitchFamily="18" charset="0"/>
            <a:cs typeface="Times New Roman" panose="02020603050405020304" pitchFamily="18" charset="0"/>
          </a:endParaRPr>
        </a:p>
      </dgm:t>
    </dgm:pt>
    <dgm:pt modelId="{B541150C-BCFA-480E-B3E2-4ABA2391E4DF}">
      <dgm:prSet phldrT="[Texto]"/>
      <dgm:spPr>
        <a:gradFill rotWithShape="0">
          <a:gsLst>
            <a:gs pos="100000">
              <a:srgbClr val="B6FF6D"/>
            </a:gs>
            <a:gs pos="100000">
              <a:schemeClr val="accent5">
                <a:shade val="80000"/>
                <a:hueOff val="0"/>
                <a:satOff val="0"/>
                <a:lumOff val="15772"/>
                <a:alphaOff val="0"/>
                <a:tint val="65000"/>
                <a:satMod val="100000"/>
                <a:lumMod val="100000"/>
              </a:schemeClr>
            </a:gs>
            <a:gs pos="100000">
              <a:schemeClr val="accent5">
                <a:shade val="80000"/>
                <a:hueOff val="0"/>
                <a:satOff val="0"/>
                <a:lumOff val="15772"/>
                <a:alphaOff val="0"/>
                <a:tint val="70000"/>
                <a:satMod val="100000"/>
                <a:lumMod val="100000"/>
              </a:schemeClr>
            </a:gs>
          </a:gsLst>
        </a:gradFill>
      </dgm:spPr>
      <dgm:t>
        <a:bodyPr/>
        <a:lstStyle/>
        <a:p>
          <a:pPr algn="ctr"/>
          <a:r>
            <a:rPr lang="es-EC">
              <a:latin typeface="Times New Roman" panose="02020603050405020304" pitchFamily="18" charset="0"/>
              <a:cs typeface="Times New Roman" panose="02020603050405020304" pitchFamily="18" charset="0"/>
            </a:rPr>
            <a:t>Desarrollo solución	</a:t>
          </a:r>
        </a:p>
      </dgm:t>
    </dgm:pt>
    <dgm:pt modelId="{3B393743-57B9-46AF-BDE3-46FDA91C8FA6}" type="parTrans" cxnId="{A3D9C6BF-2DE8-422D-A150-617CD7DE9A9A}">
      <dgm:prSet/>
      <dgm:spPr/>
      <dgm:t>
        <a:bodyPr/>
        <a:lstStyle/>
        <a:p>
          <a:pPr algn="ctr"/>
          <a:endParaRPr lang="es-EC">
            <a:latin typeface="Times New Roman" panose="02020603050405020304" pitchFamily="18" charset="0"/>
            <a:cs typeface="Times New Roman" panose="02020603050405020304" pitchFamily="18" charset="0"/>
          </a:endParaRPr>
        </a:p>
      </dgm:t>
    </dgm:pt>
    <dgm:pt modelId="{DBB3ED0F-7BDB-486B-8148-9C7E269F10FF}" type="sibTrans" cxnId="{A3D9C6BF-2DE8-422D-A150-617CD7DE9A9A}">
      <dgm:prSet/>
      <dgm:spPr/>
      <dgm:t>
        <a:bodyPr/>
        <a:lstStyle/>
        <a:p>
          <a:pPr algn="ctr"/>
          <a:endParaRPr lang="es-EC">
            <a:latin typeface="Times New Roman" panose="02020603050405020304" pitchFamily="18" charset="0"/>
            <a:cs typeface="Times New Roman" panose="02020603050405020304" pitchFamily="18" charset="0"/>
          </a:endParaRPr>
        </a:p>
      </dgm:t>
    </dgm:pt>
    <dgm:pt modelId="{A8A1B713-8280-4F92-8238-E52FAB147483}">
      <dgm:prSet phldrT="[Texto]"/>
      <dgm:spPr>
        <a:gradFill rotWithShape="0">
          <a:gsLst>
            <a:gs pos="100000">
              <a:srgbClr val="A9FD87"/>
            </a:gs>
            <a:gs pos="100000">
              <a:schemeClr val="accent5">
                <a:shade val="80000"/>
                <a:hueOff val="0"/>
                <a:satOff val="0"/>
                <a:lumOff val="23659"/>
                <a:alphaOff val="0"/>
                <a:tint val="65000"/>
                <a:satMod val="100000"/>
                <a:lumMod val="100000"/>
              </a:schemeClr>
            </a:gs>
            <a:gs pos="100000">
              <a:schemeClr val="accent5">
                <a:shade val="80000"/>
                <a:hueOff val="0"/>
                <a:satOff val="0"/>
                <a:lumOff val="23659"/>
                <a:alphaOff val="0"/>
                <a:tint val="70000"/>
                <a:satMod val="100000"/>
                <a:lumMod val="100000"/>
              </a:schemeClr>
            </a:gs>
          </a:gsLst>
        </a:gradFill>
      </dgm:spPr>
      <dgm:t>
        <a:bodyPr/>
        <a:lstStyle/>
        <a:p>
          <a:pPr algn="ctr"/>
          <a:r>
            <a:rPr lang="es-EC">
              <a:latin typeface="Times New Roman" panose="02020603050405020304" pitchFamily="18" charset="0"/>
              <a:cs typeface="Times New Roman" panose="02020603050405020304" pitchFamily="18" charset="0"/>
            </a:rPr>
            <a:t>Evaluación de resultados</a:t>
          </a:r>
        </a:p>
      </dgm:t>
    </dgm:pt>
    <dgm:pt modelId="{5F788100-37E7-43A6-AE0D-BD2D68B66CC2}" type="parTrans" cxnId="{F40E174B-938B-4980-A1E0-DFFBB444C228}">
      <dgm:prSet/>
      <dgm:spPr/>
      <dgm:t>
        <a:bodyPr/>
        <a:lstStyle/>
        <a:p>
          <a:pPr algn="ctr"/>
          <a:endParaRPr lang="es-EC">
            <a:latin typeface="Times New Roman" panose="02020603050405020304" pitchFamily="18" charset="0"/>
            <a:cs typeface="Times New Roman" panose="02020603050405020304" pitchFamily="18" charset="0"/>
          </a:endParaRPr>
        </a:p>
      </dgm:t>
    </dgm:pt>
    <dgm:pt modelId="{39959B7D-1000-4B13-9C9C-79F003A74315}" type="sibTrans" cxnId="{F40E174B-938B-4980-A1E0-DFFBB444C228}">
      <dgm:prSet/>
      <dgm:spPr/>
      <dgm:t>
        <a:bodyPr/>
        <a:lstStyle/>
        <a:p>
          <a:pPr algn="ctr"/>
          <a:endParaRPr lang="es-EC">
            <a:latin typeface="Times New Roman" panose="02020603050405020304" pitchFamily="18" charset="0"/>
            <a:cs typeface="Times New Roman" panose="02020603050405020304" pitchFamily="18" charset="0"/>
          </a:endParaRPr>
        </a:p>
      </dgm:t>
    </dgm:pt>
    <dgm:pt modelId="{6C476FAC-F2EC-44CA-AD6D-8E47FDAB1370}">
      <dgm:prSet phldrT="[Texto]"/>
      <dgm:spPr>
        <a:gradFill rotWithShape="0">
          <a:gsLst>
            <a:gs pos="100000">
              <a:srgbClr val="98FC70"/>
            </a:gs>
            <a:gs pos="100000">
              <a:schemeClr val="accent5">
                <a:shade val="80000"/>
                <a:hueOff val="0"/>
                <a:satOff val="0"/>
                <a:lumOff val="31545"/>
                <a:alphaOff val="0"/>
                <a:tint val="65000"/>
                <a:satMod val="100000"/>
                <a:lumMod val="100000"/>
              </a:schemeClr>
            </a:gs>
            <a:gs pos="100000">
              <a:schemeClr val="accent5">
                <a:shade val="80000"/>
                <a:hueOff val="0"/>
                <a:satOff val="0"/>
                <a:lumOff val="31545"/>
                <a:alphaOff val="0"/>
                <a:tint val="70000"/>
                <a:satMod val="100000"/>
                <a:lumMod val="100000"/>
              </a:schemeClr>
            </a:gs>
          </a:gsLst>
        </a:gradFill>
      </dgm:spPr>
      <dgm:t>
        <a:bodyPr/>
        <a:lstStyle/>
        <a:p>
          <a:pPr algn="ctr"/>
          <a:r>
            <a:rPr lang="es-EC">
              <a:latin typeface="Times New Roman" panose="02020603050405020304" pitchFamily="18" charset="0"/>
              <a:cs typeface="Times New Roman" panose="02020603050405020304" pitchFamily="18" charset="0"/>
            </a:rPr>
            <a:t>Análisis de resultados</a:t>
          </a:r>
        </a:p>
      </dgm:t>
    </dgm:pt>
    <dgm:pt modelId="{0CF54B81-EC57-41A0-800B-56B5D3C14349}" type="parTrans" cxnId="{7D285645-210A-435B-AE60-71B13659967C}">
      <dgm:prSet/>
      <dgm:spPr/>
      <dgm:t>
        <a:bodyPr/>
        <a:lstStyle/>
        <a:p>
          <a:pPr algn="ctr"/>
          <a:endParaRPr lang="es-EC">
            <a:latin typeface="Times New Roman" panose="02020603050405020304" pitchFamily="18" charset="0"/>
            <a:cs typeface="Times New Roman" panose="02020603050405020304" pitchFamily="18" charset="0"/>
          </a:endParaRPr>
        </a:p>
      </dgm:t>
    </dgm:pt>
    <dgm:pt modelId="{8FE4B3B6-10A8-41E4-829E-94C9DBCFCCF7}" type="sibTrans" cxnId="{7D285645-210A-435B-AE60-71B13659967C}">
      <dgm:prSet/>
      <dgm:spPr/>
      <dgm:t>
        <a:bodyPr/>
        <a:lstStyle/>
        <a:p>
          <a:pPr algn="ctr"/>
          <a:endParaRPr lang="es-EC">
            <a:latin typeface="Times New Roman" panose="02020603050405020304" pitchFamily="18" charset="0"/>
            <a:cs typeface="Times New Roman" panose="02020603050405020304" pitchFamily="18" charset="0"/>
          </a:endParaRPr>
        </a:p>
      </dgm:t>
    </dgm:pt>
    <dgm:pt modelId="{D2C32928-9CC6-4AEE-B707-5FFB3E4E6F3A}" type="pres">
      <dgm:prSet presAssocID="{300523FA-9567-49D6-9BC7-D428BE0763D5}" presName="Name0" presStyleCnt="0">
        <dgm:presLayoutVars>
          <dgm:dir/>
          <dgm:resizeHandles val="exact"/>
        </dgm:presLayoutVars>
      </dgm:prSet>
      <dgm:spPr/>
    </dgm:pt>
    <dgm:pt modelId="{9CD797F1-96E9-44D8-8938-D37FF3FCCBD9}" type="pres">
      <dgm:prSet presAssocID="{BA4FB9E8-831F-4AB9-860E-8336D5C0218B}" presName="parTxOnly" presStyleLbl="node1" presStyleIdx="0" presStyleCnt="5">
        <dgm:presLayoutVars>
          <dgm:bulletEnabled val="1"/>
        </dgm:presLayoutVars>
      </dgm:prSet>
      <dgm:spPr/>
    </dgm:pt>
    <dgm:pt modelId="{ED72EAB1-656D-492C-9BF5-D7C31503A980}" type="pres">
      <dgm:prSet presAssocID="{5BA51784-DF9B-42A2-AE40-F1A62B8B0FEB}" presName="parSpace" presStyleCnt="0"/>
      <dgm:spPr/>
    </dgm:pt>
    <dgm:pt modelId="{46495A59-47ED-45EB-A980-504C89C7EF82}" type="pres">
      <dgm:prSet presAssocID="{4DD70364-B92D-4A3C-A0A2-D752529F71A1}" presName="parTxOnly" presStyleLbl="node1" presStyleIdx="1" presStyleCnt="5">
        <dgm:presLayoutVars>
          <dgm:bulletEnabled val="1"/>
        </dgm:presLayoutVars>
      </dgm:prSet>
      <dgm:spPr/>
    </dgm:pt>
    <dgm:pt modelId="{E96AE9E1-7DBD-4A02-B056-5C77F0ED1D64}" type="pres">
      <dgm:prSet presAssocID="{FC2472E9-50E8-47BA-A499-9CFCB7A06DD6}" presName="parSpace" presStyleCnt="0"/>
      <dgm:spPr/>
    </dgm:pt>
    <dgm:pt modelId="{CED98AFB-7E02-4ED2-981C-B2BBE54C833D}" type="pres">
      <dgm:prSet presAssocID="{B541150C-BCFA-480E-B3E2-4ABA2391E4DF}" presName="parTxOnly" presStyleLbl="node1" presStyleIdx="2" presStyleCnt="5">
        <dgm:presLayoutVars>
          <dgm:bulletEnabled val="1"/>
        </dgm:presLayoutVars>
      </dgm:prSet>
      <dgm:spPr/>
    </dgm:pt>
    <dgm:pt modelId="{C17AED0B-3B28-4E89-94C1-3A900BCD63C4}" type="pres">
      <dgm:prSet presAssocID="{DBB3ED0F-7BDB-486B-8148-9C7E269F10FF}" presName="parSpace" presStyleCnt="0"/>
      <dgm:spPr/>
    </dgm:pt>
    <dgm:pt modelId="{111AA6CE-34FE-48C6-AD9A-F117832B7F0E}" type="pres">
      <dgm:prSet presAssocID="{A8A1B713-8280-4F92-8238-E52FAB147483}" presName="parTxOnly" presStyleLbl="node1" presStyleIdx="3" presStyleCnt="5">
        <dgm:presLayoutVars>
          <dgm:bulletEnabled val="1"/>
        </dgm:presLayoutVars>
      </dgm:prSet>
      <dgm:spPr/>
    </dgm:pt>
    <dgm:pt modelId="{35E14364-FFB1-4DF7-8BE4-2DD374C7081E}" type="pres">
      <dgm:prSet presAssocID="{39959B7D-1000-4B13-9C9C-79F003A74315}" presName="parSpace" presStyleCnt="0"/>
      <dgm:spPr/>
    </dgm:pt>
    <dgm:pt modelId="{A674249E-3C0F-4337-9CC7-7D06DD6A5214}" type="pres">
      <dgm:prSet presAssocID="{6C476FAC-F2EC-44CA-AD6D-8E47FDAB1370}" presName="parTxOnly" presStyleLbl="node1" presStyleIdx="4" presStyleCnt="5">
        <dgm:presLayoutVars>
          <dgm:bulletEnabled val="1"/>
        </dgm:presLayoutVars>
      </dgm:prSet>
      <dgm:spPr/>
    </dgm:pt>
  </dgm:ptLst>
  <dgm:cxnLst>
    <dgm:cxn modelId="{7D285645-210A-435B-AE60-71B13659967C}" srcId="{300523FA-9567-49D6-9BC7-D428BE0763D5}" destId="{6C476FAC-F2EC-44CA-AD6D-8E47FDAB1370}" srcOrd="4" destOrd="0" parTransId="{0CF54B81-EC57-41A0-800B-56B5D3C14349}" sibTransId="{8FE4B3B6-10A8-41E4-829E-94C9DBCFCCF7}"/>
    <dgm:cxn modelId="{F40E174B-938B-4980-A1E0-DFFBB444C228}" srcId="{300523FA-9567-49D6-9BC7-D428BE0763D5}" destId="{A8A1B713-8280-4F92-8238-E52FAB147483}" srcOrd="3" destOrd="0" parTransId="{5F788100-37E7-43A6-AE0D-BD2D68B66CC2}" sibTransId="{39959B7D-1000-4B13-9C9C-79F003A74315}"/>
    <dgm:cxn modelId="{27F4116C-1B8D-427A-8752-2365889157A3}" type="presOf" srcId="{B541150C-BCFA-480E-B3E2-4ABA2391E4DF}" destId="{CED98AFB-7E02-4ED2-981C-B2BBE54C833D}" srcOrd="0" destOrd="0" presId="urn:microsoft.com/office/officeart/2005/8/layout/hChevron3"/>
    <dgm:cxn modelId="{B1C3A577-7AEF-445E-9A2D-9CB9E157C322}" type="presOf" srcId="{A8A1B713-8280-4F92-8238-E52FAB147483}" destId="{111AA6CE-34FE-48C6-AD9A-F117832B7F0E}" srcOrd="0" destOrd="0" presId="urn:microsoft.com/office/officeart/2005/8/layout/hChevron3"/>
    <dgm:cxn modelId="{FF176AA9-134E-477B-9372-933EDF84BEC1}" srcId="{300523FA-9567-49D6-9BC7-D428BE0763D5}" destId="{4DD70364-B92D-4A3C-A0A2-D752529F71A1}" srcOrd="1" destOrd="0" parTransId="{A396B57F-4A3C-41CD-896E-BCD84B6271D7}" sibTransId="{FC2472E9-50E8-47BA-A499-9CFCB7A06DD6}"/>
    <dgm:cxn modelId="{153EF5BC-EBC7-4CFF-ACAD-F8593F456FD4}" type="presOf" srcId="{6C476FAC-F2EC-44CA-AD6D-8E47FDAB1370}" destId="{A674249E-3C0F-4337-9CC7-7D06DD6A5214}" srcOrd="0" destOrd="0" presId="urn:microsoft.com/office/officeart/2005/8/layout/hChevron3"/>
    <dgm:cxn modelId="{A3D9C6BF-2DE8-422D-A150-617CD7DE9A9A}" srcId="{300523FA-9567-49D6-9BC7-D428BE0763D5}" destId="{B541150C-BCFA-480E-B3E2-4ABA2391E4DF}" srcOrd="2" destOrd="0" parTransId="{3B393743-57B9-46AF-BDE3-46FDA91C8FA6}" sibTransId="{DBB3ED0F-7BDB-486B-8148-9C7E269F10FF}"/>
    <dgm:cxn modelId="{5920A6D0-0161-4FA9-9562-7BDB81E192A2}" srcId="{300523FA-9567-49D6-9BC7-D428BE0763D5}" destId="{BA4FB9E8-831F-4AB9-860E-8336D5C0218B}" srcOrd="0" destOrd="0" parTransId="{5026F8DA-24F8-4D04-98E0-4C5B138333BE}" sibTransId="{5BA51784-DF9B-42A2-AE40-F1A62B8B0FEB}"/>
    <dgm:cxn modelId="{A682C1D2-5D04-4EBC-8E16-E2EE62A2B421}" type="presOf" srcId="{300523FA-9567-49D6-9BC7-D428BE0763D5}" destId="{D2C32928-9CC6-4AEE-B707-5FFB3E4E6F3A}" srcOrd="0" destOrd="0" presId="urn:microsoft.com/office/officeart/2005/8/layout/hChevron3"/>
    <dgm:cxn modelId="{BBDA10DE-6AB2-40D8-ADAF-7DD2553AC245}" type="presOf" srcId="{4DD70364-B92D-4A3C-A0A2-D752529F71A1}" destId="{46495A59-47ED-45EB-A980-504C89C7EF82}" srcOrd="0" destOrd="0" presId="urn:microsoft.com/office/officeart/2005/8/layout/hChevron3"/>
    <dgm:cxn modelId="{52ECEEEF-5C7F-49AC-9D06-FCCCBBFE951C}" type="presOf" srcId="{BA4FB9E8-831F-4AB9-860E-8336D5C0218B}" destId="{9CD797F1-96E9-44D8-8938-D37FF3FCCBD9}" srcOrd="0" destOrd="0" presId="urn:microsoft.com/office/officeart/2005/8/layout/hChevron3"/>
    <dgm:cxn modelId="{1A906CA7-A333-49B2-948A-D3BBEC381185}" type="presParOf" srcId="{D2C32928-9CC6-4AEE-B707-5FFB3E4E6F3A}" destId="{9CD797F1-96E9-44D8-8938-D37FF3FCCBD9}" srcOrd="0" destOrd="0" presId="urn:microsoft.com/office/officeart/2005/8/layout/hChevron3"/>
    <dgm:cxn modelId="{A86A14CA-8E3C-44C8-9D2F-BB4AB7A22755}" type="presParOf" srcId="{D2C32928-9CC6-4AEE-B707-5FFB3E4E6F3A}" destId="{ED72EAB1-656D-492C-9BF5-D7C31503A980}" srcOrd="1" destOrd="0" presId="urn:microsoft.com/office/officeart/2005/8/layout/hChevron3"/>
    <dgm:cxn modelId="{C9DC84FD-D1FA-45F7-B050-50B2C041616D}" type="presParOf" srcId="{D2C32928-9CC6-4AEE-B707-5FFB3E4E6F3A}" destId="{46495A59-47ED-45EB-A980-504C89C7EF82}" srcOrd="2" destOrd="0" presId="urn:microsoft.com/office/officeart/2005/8/layout/hChevron3"/>
    <dgm:cxn modelId="{DD15AD7A-7284-43B1-B282-5EC9E32A0BE3}" type="presParOf" srcId="{D2C32928-9CC6-4AEE-B707-5FFB3E4E6F3A}" destId="{E96AE9E1-7DBD-4A02-B056-5C77F0ED1D64}" srcOrd="3" destOrd="0" presId="urn:microsoft.com/office/officeart/2005/8/layout/hChevron3"/>
    <dgm:cxn modelId="{5158C976-6625-4CA6-9D9A-0AC763C2C69B}" type="presParOf" srcId="{D2C32928-9CC6-4AEE-B707-5FFB3E4E6F3A}" destId="{CED98AFB-7E02-4ED2-981C-B2BBE54C833D}" srcOrd="4" destOrd="0" presId="urn:microsoft.com/office/officeart/2005/8/layout/hChevron3"/>
    <dgm:cxn modelId="{74803A5A-CFED-4BE5-9D3C-4C966B96038F}" type="presParOf" srcId="{D2C32928-9CC6-4AEE-B707-5FFB3E4E6F3A}" destId="{C17AED0B-3B28-4E89-94C1-3A900BCD63C4}" srcOrd="5" destOrd="0" presId="urn:microsoft.com/office/officeart/2005/8/layout/hChevron3"/>
    <dgm:cxn modelId="{A385E762-2DEE-47CE-9BA2-62C087439FF8}" type="presParOf" srcId="{D2C32928-9CC6-4AEE-B707-5FFB3E4E6F3A}" destId="{111AA6CE-34FE-48C6-AD9A-F117832B7F0E}" srcOrd="6" destOrd="0" presId="urn:microsoft.com/office/officeart/2005/8/layout/hChevron3"/>
    <dgm:cxn modelId="{22BC3120-A492-419F-B4A8-EF16A5619B58}" type="presParOf" srcId="{D2C32928-9CC6-4AEE-B707-5FFB3E4E6F3A}" destId="{35E14364-FFB1-4DF7-8BE4-2DD374C7081E}" srcOrd="7" destOrd="0" presId="urn:microsoft.com/office/officeart/2005/8/layout/hChevron3"/>
    <dgm:cxn modelId="{350DD62D-D813-48A3-A6C7-D19AA9214D18}" type="presParOf" srcId="{D2C32928-9CC6-4AEE-B707-5FFB3E4E6F3A}" destId="{A674249E-3C0F-4337-9CC7-7D06DD6A5214}"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5BD7F155-6E49-42BA-9BBD-B179F1A13398}" type="doc">
      <dgm:prSet loTypeId="urn:microsoft.com/office/officeart/2005/8/layout/vList6" loCatId="list" qsTypeId="urn:microsoft.com/office/officeart/2005/8/quickstyle/simple3" qsCatId="simple" csTypeId="urn:microsoft.com/office/officeart/2005/8/colors/accent6_5" csCatId="accent6" phldr="1"/>
      <dgm:spPr/>
      <dgm:t>
        <a:bodyPr/>
        <a:lstStyle/>
        <a:p>
          <a:endParaRPr lang="es-EC"/>
        </a:p>
      </dgm:t>
    </dgm:pt>
    <dgm:pt modelId="{47B7CF1B-2FF7-4314-B0E6-93132C0087E5}">
      <dgm:prSet phldrT="[Texto]"/>
      <dgm:spPr/>
      <dgm:t>
        <a:bodyPr/>
        <a:lstStyle/>
        <a:p>
          <a:r>
            <a:rPr lang="es-EC"/>
            <a:t>MOS        (</a:t>
          </a:r>
          <a:r>
            <a:rPr lang="es-EC" i="1"/>
            <a:t>Mean Opinion Score)</a:t>
          </a:r>
          <a:endParaRPr lang="es-EC"/>
        </a:p>
      </dgm:t>
    </dgm:pt>
    <dgm:pt modelId="{73A73392-E8E8-4E34-BF30-18B5492773BB}" type="parTrans" cxnId="{2678028E-3427-4D87-8CFA-09CF8EAD2A7C}">
      <dgm:prSet/>
      <dgm:spPr/>
      <dgm:t>
        <a:bodyPr/>
        <a:lstStyle/>
        <a:p>
          <a:endParaRPr lang="es-EC"/>
        </a:p>
      </dgm:t>
    </dgm:pt>
    <dgm:pt modelId="{E158AD17-5470-46A4-ADD9-40B1CF7DFA11}" type="sibTrans" cxnId="{2678028E-3427-4D87-8CFA-09CF8EAD2A7C}">
      <dgm:prSet/>
      <dgm:spPr/>
      <dgm:t>
        <a:bodyPr/>
        <a:lstStyle/>
        <a:p>
          <a:endParaRPr lang="es-EC"/>
        </a:p>
      </dgm:t>
    </dgm:pt>
    <dgm:pt modelId="{250794D8-3FEC-4A6E-8158-75663B172F63}">
      <dgm:prSet phldrT="[Texto]"/>
      <dgm:spPr/>
      <dgm:t>
        <a:bodyPr/>
        <a:lstStyle/>
        <a:p>
          <a:r>
            <a:rPr lang="es-EC"/>
            <a:t>Evaluar la calidad de la experiencia QoE.</a:t>
          </a:r>
        </a:p>
      </dgm:t>
    </dgm:pt>
    <dgm:pt modelId="{9A955D44-BB34-4710-A5E9-94D0A0E98985}" type="parTrans" cxnId="{5A3B7E3D-B067-4F88-8E81-6B71B6EFBFC8}">
      <dgm:prSet/>
      <dgm:spPr/>
      <dgm:t>
        <a:bodyPr/>
        <a:lstStyle/>
        <a:p>
          <a:endParaRPr lang="es-EC"/>
        </a:p>
      </dgm:t>
    </dgm:pt>
    <dgm:pt modelId="{7EA15807-4FF8-44F6-978B-F3274F59A2CF}" type="sibTrans" cxnId="{5A3B7E3D-B067-4F88-8E81-6B71B6EFBFC8}">
      <dgm:prSet/>
      <dgm:spPr/>
      <dgm:t>
        <a:bodyPr/>
        <a:lstStyle/>
        <a:p>
          <a:endParaRPr lang="es-EC"/>
        </a:p>
      </dgm:t>
    </dgm:pt>
    <dgm:pt modelId="{19468646-15FE-4696-A9EB-B13AFE0CA9EB}">
      <dgm:prSet phldrT="[Texto]"/>
      <dgm:spPr/>
      <dgm:t>
        <a:bodyPr/>
        <a:lstStyle/>
        <a:p>
          <a:r>
            <a:rPr lang="es-EC"/>
            <a:t>Recomendaciones emitidas por la UTI – T.</a:t>
          </a:r>
        </a:p>
      </dgm:t>
    </dgm:pt>
    <dgm:pt modelId="{AAB38B80-34F3-458C-8B7D-26770A7623C6}" type="parTrans" cxnId="{4E04B59C-D099-4D55-86D7-367440708745}">
      <dgm:prSet/>
      <dgm:spPr/>
      <dgm:t>
        <a:bodyPr/>
        <a:lstStyle/>
        <a:p>
          <a:endParaRPr lang="es-EC"/>
        </a:p>
      </dgm:t>
    </dgm:pt>
    <dgm:pt modelId="{DA56B162-4AC9-4F64-BBA2-4534EE26E403}" type="sibTrans" cxnId="{4E04B59C-D099-4D55-86D7-367440708745}">
      <dgm:prSet/>
      <dgm:spPr/>
      <dgm:t>
        <a:bodyPr/>
        <a:lstStyle/>
        <a:p>
          <a:endParaRPr lang="es-EC"/>
        </a:p>
      </dgm:t>
    </dgm:pt>
    <dgm:pt modelId="{827CD018-36F9-4E77-8DEC-1696C9BD94C2}">
      <dgm:prSet phldrT="[Texto]"/>
      <dgm:spPr/>
      <dgm:t>
        <a:bodyPr/>
        <a:lstStyle/>
        <a:p>
          <a:r>
            <a:rPr lang="es-EC"/>
            <a:t>Alfa de Cronbach</a:t>
          </a:r>
        </a:p>
      </dgm:t>
    </dgm:pt>
    <dgm:pt modelId="{ACE99D78-7722-422C-862B-72EFFC10E672}" type="parTrans" cxnId="{E3150542-6409-424B-9189-D2608BA8A8F6}">
      <dgm:prSet/>
      <dgm:spPr/>
      <dgm:t>
        <a:bodyPr/>
        <a:lstStyle/>
        <a:p>
          <a:endParaRPr lang="es-EC"/>
        </a:p>
      </dgm:t>
    </dgm:pt>
    <dgm:pt modelId="{4AC359DA-E6DD-40D6-ADA4-D9F85A02281A}" type="sibTrans" cxnId="{E3150542-6409-424B-9189-D2608BA8A8F6}">
      <dgm:prSet/>
      <dgm:spPr/>
      <dgm:t>
        <a:bodyPr/>
        <a:lstStyle/>
        <a:p>
          <a:endParaRPr lang="es-EC"/>
        </a:p>
      </dgm:t>
    </dgm:pt>
    <dgm:pt modelId="{BD8E7A37-2A48-493B-980F-2DCC6FEFB641}">
      <dgm:prSet phldrT="[Texto]"/>
      <dgm:spPr/>
      <dgm:t>
        <a:bodyPr/>
        <a:lstStyle/>
        <a:p>
          <a:r>
            <a:rPr lang="es-EC"/>
            <a:t>Media de la correlación entre las variables que forman la escala.</a:t>
          </a:r>
        </a:p>
      </dgm:t>
    </dgm:pt>
    <dgm:pt modelId="{7E96E7D8-6E55-4025-A078-E4C0F2FCE5E7}" type="parTrans" cxnId="{A5CC7EA2-0C7B-4211-B0F0-EFE09C4674B0}">
      <dgm:prSet/>
      <dgm:spPr/>
      <dgm:t>
        <a:bodyPr/>
        <a:lstStyle/>
        <a:p>
          <a:endParaRPr lang="es-EC"/>
        </a:p>
      </dgm:t>
    </dgm:pt>
    <dgm:pt modelId="{FA18E7FA-748B-4BAC-AD27-8662D5A33A0D}" type="sibTrans" cxnId="{A5CC7EA2-0C7B-4211-B0F0-EFE09C4674B0}">
      <dgm:prSet/>
      <dgm:spPr/>
      <dgm:t>
        <a:bodyPr/>
        <a:lstStyle/>
        <a:p>
          <a:endParaRPr lang="es-EC"/>
        </a:p>
      </dgm:t>
    </dgm:pt>
    <dgm:pt modelId="{8B585E3A-A4F4-43A4-A518-13F30490B8FA}">
      <dgm:prSet phldrT="[Texto]"/>
      <dgm:spPr/>
      <dgm:t>
        <a:bodyPr/>
        <a:lstStyle/>
        <a:p>
          <a:r>
            <a:rPr lang="es-EC"/>
            <a:t>Más aproximado al 1 mayor será la fiabilidad.</a:t>
          </a:r>
        </a:p>
      </dgm:t>
    </dgm:pt>
    <dgm:pt modelId="{D07D3854-C0FB-40C5-A9A9-EC43FF9B9429}" type="parTrans" cxnId="{A32DD862-3190-4C6D-8DA2-1BCCFE9A72D1}">
      <dgm:prSet/>
      <dgm:spPr/>
      <dgm:t>
        <a:bodyPr/>
        <a:lstStyle/>
        <a:p>
          <a:endParaRPr lang="es-EC"/>
        </a:p>
      </dgm:t>
    </dgm:pt>
    <dgm:pt modelId="{B875C0FC-3234-4F63-88B0-B38234B46DB5}" type="sibTrans" cxnId="{A32DD862-3190-4C6D-8DA2-1BCCFE9A72D1}">
      <dgm:prSet/>
      <dgm:spPr/>
      <dgm:t>
        <a:bodyPr/>
        <a:lstStyle/>
        <a:p>
          <a:endParaRPr lang="es-EC"/>
        </a:p>
      </dgm:t>
    </dgm:pt>
    <dgm:pt modelId="{CFFF7841-FDBE-44D2-BAD2-3A08031A90AB}" type="pres">
      <dgm:prSet presAssocID="{5BD7F155-6E49-42BA-9BBD-B179F1A13398}" presName="Name0" presStyleCnt="0">
        <dgm:presLayoutVars>
          <dgm:dir/>
          <dgm:animLvl val="lvl"/>
          <dgm:resizeHandles/>
        </dgm:presLayoutVars>
      </dgm:prSet>
      <dgm:spPr/>
    </dgm:pt>
    <dgm:pt modelId="{0538F36B-E81E-4C18-B477-75562283EF7E}" type="pres">
      <dgm:prSet presAssocID="{47B7CF1B-2FF7-4314-B0E6-93132C0087E5}" presName="linNode" presStyleCnt="0"/>
      <dgm:spPr/>
    </dgm:pt>
    <dgm:pt modelId="{D2C15C1D-0B09-4047-AA09-DD4364CB7AB8}" type="pres">
      <dgm:prSet presAssocID="{47B7CF1B-2FF7-4314-B0E6-93132C0087E5}" presName="parentShp" presStyleLbl="node1" presStyleIdx="0" presStyleCnt="2">
        <dgm:presLayoutVars>
          <dgm:bulletEnabled val="1"/>
        </dgm:presLayoutVars>
      </dgm:prSet>
      <dgm:spPr/>
    </dgm:pt>
    <dgm:pt modelId="{2020F731-5DB6-4817-986E-99C783533E71}" type="pres">
      <dgm:prSet presAssocID="{47B7CF1B-2FF7-4314-B0E6-93132C0087E5}" presName="childShp" presStyleLbl="bgAccFollowNode1" presStyleIdx="0" presStyleCnt="2">
        <dgm:presLayoutVars>
          <dgm:bulletEnabled val="1"/>
        </dgm:presLayoutVars>
      </dgm:prSet>
      <dgm:spPr/>
    </dgm:pt>
    <dgm:pt modelId="{17E0BFFD-E565-43E3-AAB0-11381655F72D}" type="pres">
      <dgm:prSet presAssocID="{E158AD17-5470-46A4-ADD9-40B1CF7DFA11}" presName="spacing" presStyleCnt="0"/>
      <dgm:spPr/>
    </dgm:pt>
    <dgm:pt modelId="{BEDB1312-34AE-47AF-89AB-F7B80A29E7EE}" type="pres">
      <dgm:prSet presAssocID="{827CD018-36F9-4E77-8DEC-1696C9BD94C2}" presName="linNode" presStyleCnt="0"/>
      <dgm:spPr/>
    </dgm:pt>
    <dgm:pt modelId="{F13B1E07-66E5-422A-8D57-E85505E482A2}" type="pres">
      <dgm:prSet presAssocID="{827CD018-36F9-4E77-8DEC-1696C9BD94C2}" presName="parentShp" presStyleLbl="node1" presStyleIdx="1" presStyleCnt="2">
        <dgm:presLayoutVars>
          <dgm:bulletEnabled val="1"/>
        </dgm:presLayoutVars>
      </dgm:prSet>
      <dgm:spPr/>
    </dgm:pt>
    <dgm:pt modelId="{7DFF037F-8BCB-430C-B6AA-E4BB277B6279}" type="pres">
      <dgm:prSet presAssocID="{827CD018-36F9-4E77-8DEC-1696C9BD94C2}" presName="childShp" presStyleLbl="bgAccFollowNode1" presStyleIdx="1" presStyleCnt="2">
        <dgm:presLayoutVars>
          <dgm:bulletEnabled val="1"/>
        </dgm:presLayoutVars>
      </dgm:prSet>
      <dgm:spPr/>
    </dgm:pt>
  </dgm:ptLst>
  <dgm:cxnLst>
    <dgm:cxn modelId="{8D30AD00-26F3-4A20-943C-A629FF52A914}" type="presOf" srcId="{5BD7F155-6E49-42BA-9BBD-B179F1A13398}" destId="{CFFF7841-FDBE-44D2-BAD2-3A08031A90AB}" srcOrd="0" destOrd="0" presId="urn:microsoft.com/office/officeart/2005/8/layout/vList6"/>
    <dgm:cxn modelId="{5EAD0127-E603-49EB-9DEF-515E9475D340}" type="presOf" srcId="{8B585E3A-A4F4-43A4-A518-13F30490B8FA}" destId="{7DFF037F-8BCB-430C-B6AA-E4BB277B6279}" srcOrd="0" destOrd="1" presId="urn:microsoft.com/office/officeart/2005/8/layout/vList6"/>
    <dgm:cxn modelId="{5A3B7E3D-B067-4F88-8E81-6B71B6EFBFC8}" srcId="{47B7CF1B-2FF7-4314-B0E6-93132C0087E5}" destId="{250794D8-3FEC-4A6E-8158-75663B172F63}" srcOrd="0" destOrd="0" parTransId="{9A955D44-BB34-4710-A5E9-94D0A0E98985}" sibTransId="{7EA15807-4FF8-44F6-978B-F3274F59A2CF}"/>
    <dgm:cxn modelId="{3FE09F41-E8F3-4E1D-9D3D-5CE804B18375}" type="presOf" srcId="{BD8E7A37-2A48-493B-980F-2DCC6FEFB641}" destId="{7DFF037F-8BCB-430C-B6AA-E4BB277B6279}" srcOrd="0" destOrd="0" presId="urn:microsoft.com/office/officeart/2005/8/layout/vList6"/>
    <dgm:cxn modelId="{E3150542-6409-424B-9189-D2608BA8A8F6}" srcId="{5BD7F155-6E49-42BA-9BBD-B179F1A13398}" destId="{827CD018-36F9-4E77-8DEC-1696C9BD94C2}" srcOrd="1" destOrd="0" parTransId="{ACE99D78-7722-422C-862B-72EFFC10E672}" sibTransId="{4AC359DA-E6DD-40D6-ADA4-D9F85A02281A}"/>
    <dgm:cxn modelId="{A32DD862-3190-4C6D-8DA2-1BCCFE9A72D1}" srcId="{827CD018-36F9-4E77-8DEC-1696C9BD94C2}" destId="{8B585E3A-A4F4-43A4-A518-13F30490B8FA}" srcOrd="1" destOrd="0" parTransId="{D07D3854-C0FB-40C5-A9A9-EC43FF9B9429}" sibTransId="{B875C0FC-3234-4F63-88B0-B38234B46DB5}"/>
    <dgm:cxn modelId="{2678028E-3427-4D87-8CFA-09CF8EAD2A7C}" srcId="{5BD7F155-6E49-42BA-9BBD-B179F1A13398}" destId="{47B7CF1B-2FF7-4314-B0E6-93132C0087E5}" srcOrd="0" destOrd="0" parTransId="{73A73392-E8E8-4E34-BF30-18B5492773BB}" sibTransId="{E158AD17-5470-46A4-ADD9-40B1CF7DFA11}"/>
    <dgm:cxn modelId="{4E04B59C-D099-4D55-86D7-367440708745}" srcId="{47B7CF1B-2FF7-4314-B0E6-93132C0087E5}" destId="{19468646-15FE-4696-A9EB-B13AFE0CA9EB}" srcOrd="1" destOrd="0" parTransId="{AAB38B80-34F3-458C-8B7D-26770A7623C6}" sibTransId="{DA56B162-4AC9-4F64-BBA2-4534EE26E403}"/>
    <dgm:cxn modelId="{A5CC7EA2-0C7B-4211-B0F0-EFE09C4674B0}" srcId="{827CD018-36F9-4E77-8DEC-1696C9BD94C2}" destId="{BD8E7A37-2A48-493B-980F-2DCC6FEFB641}" srcOrd="0" destOrd="0" parTransId="{7E96E7D8-6E55-4025-A078-E4C0F2FCE5E7}" sibTransId="{FA18E7FA-748B-4BAC-AD27-8662D5A33A0D}"/>
    <dgm:cxn modelId="{D06E71B4-F272-4CC9-9D83-968D2236157E}" type="presOf" srcId="{47B7CF1B-2FF7-4314-B0E6-93132C0087E5}" destId="{D2C15C1D-0B09-4047-AA09-DD4364CB7AB8}" srcOrd="0" destOrd="0" presId="urn:microsoft.com/office/officeart/2005/8/layout/vList6"/>
    <dgm:cxn modelId="{7D2C9AC9-6479-49EC-8D67-CEB92DF441FF}" type="presOf" srcId="{827CD018-36F9-4E77-8DEC-1696C9BD94C2}" destId="{F13B1E07-66E5-422A-8D57-E85505E482A2}" srcOrd="0" destOrd="0" presId="urn:microsoft.com/office/officeart/2005/8/layout/vList6"/>
    <dgm:cxn modelId="{B0FC6CDC-033D-4C4C-916B-093D33FD2D75}" type="presOf" srcId="{250794D8-3FEC-4A6E-8158-75663B172F63}" destId="{2020F731-5DB6-4817-986E-99C783533E71}" srcOrd="0" destOrd="0" presId="urn:microsoft.com/office/officeart/2005/8/layout/vList6"/>
    <dgm:cxn modelId="{8D56CEF2-7524-4398-8176-2EE6795E9A3D}" type="presOf" srcId="{19468646-15FE-4696-A9EB-B13AFE0CA9EB}" destId="{2020F731-5DB6-4817-986E-99C783533E71}" srcOrd="0" destOrd="1" presId="urn:microsoft.com/office/officeart/2005/8/layout/vList6"/>
    <dgm:cxn modelId="{A2F27673-1A30-4EBD-9311-B5BF4B084EF4}" type="presParOf" srcId="{CFFF7841-FDBE-44D2-BAD2-3A08031A90AB}" destId="{0538F36B-E81E-4C18-B477-75562283EF7E}" srcOrd="0" destOrd="0" presId="urn:microsoft.com/office/officeart/2005/8/layout/vList6"/>
    <dgm:cxn modelId="{31D7AF17-ABAA-4C17-BD16-FA7103EAB639}" type="presParOf" srcId="{0538F36B-E81E-4C18-B477-75562283EF7E}" destId="{D2C15C1D-0B09-4047-AA09-DD4364CB7AB8}" srcOrd="0" destOrd="0" presId="urn:microsoft.com/office/officeart/2005/8/layout/vList6"/>
    <dgm:cxn modelId="{C244C68F-0A9C-4C62-8C2A-E3574F632C8A}" type="presParOf" srcId="{0538F36B-E81E-4C18-B477-75562283EF7E}" destId="{2020F731-5DB6-4817-986E-99C783533E71}" srcOrd="1" destOrd="0" presId="urn:microsoft.com/office/officeart/2005/8/layout/vList6"/>
    <dgm:cxn modelId="{4344C788-EE73-420A-A3E6-41A0AC9FFA26}" type="presParOf" srcId="{CFFF7841-FDBE-44D2-BAD2-3A08031A90AB}" destId="{17E0BFFD-E565-43E3-AAB0-11381655F72D}" srcOrd="1" destOrd="0" presId="urn:microsoft.com/office/officeart/2005/8/layout/vList6"/>
    <dgm:cxn modelId="{8DC516BD-3ACF-4A83-A979-2286BA851428}" type="presParOf" srcId="{CFFF7841-FDBE-44D2-BAD2-3A08031A90AB}" destId="{BEDB1312-34AE-47AF-89AB-F7B80A29E7EE}" srcOrd="2" destOrd="0" presId="urn:microsoft.com/office/officeart/2005/8/layout/vList6"/>
    <dgm:cxn modelId="{0DCF769D-58DE-493A-9F3B-A28E707CF31E}" type="presParOf" srcId="{BEDB1312-34AE-47AF-89AB-F7B80A29E7EE}" destId="{F13B1E07-66E5-422A-8D57-E85505E482A2}" srcOrd="0" destOrd="0" presId="urn:microsoft.com/office/officeart/2005/8/layout/vList6"/>
    <dgm:cxn modelId="{2925B482-6539-44C9-AEF5-A73C09656D15}" type="presParOf" srcId="{BEDB1312-34AE-47AF-89AB-F7B80A29E7EE}" destId="{7DFF037F-8BCB-430C-B6AA-E4BB277B6279}"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C"/>
        </a:p>
      </dgm:t>
    </dgm:pt>
    <dgm:pt modelId="{BF45C00B-7577-44E0-A1D9-1A39F29EFE58}">
      <dgm:prSet/>
      <dgm:spPr/>
      <dgm:t>
        <a:bodyPr/>
        <a:lstStyle/>
        <a:p>
          <a:r>
            <a:rPr lang="es-EC" b="0"/>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89F29798-0896-4C74-B624-0B09C72C4A90}">
      <dgm:prSet/>
      <dgm:spPr/>
      <dgm:t>
        <a:bodyPr/>
        <a:lstStyle/>
        <a:p>
          <a:r>
            <a:rPr lang="es-EC" b="0"/>
            <a:t>2. Objetivos</a:t>
          </a:r>
        </a:p>
      </dgm:t>
    </dgm:pt>
    <dgm:pt modelId="{E5372EC0-E98E-4475-87A2-7365B15ECC27}" type="parTrans" cxnId="{4D7D6A62-BD6D-4089-8A0D-8A104BEC9CC4}">
      <dgm:prSet/>
      <dgm:spPr/>
      <dgm:t>
        <a:bodyPr/>
        <a:lstStyle/>
        <a:p>
          <a:endParaRPr lang="es-EC"/>
        </a:p>
      </dgm:t>
    </dgm:pt>
    <dgm:pt modelId="{A806DB1F-FFC4-4B61-AA53-88BF2B57669B}" type="sibTrans" cxnId="{4D7D6A62-BD6D-4089-8A0D-8A104BEC9CC4}">
      <dgm:prSet/>
      <dgm:spPr/>
      <dgm:t>
        <a:bodyPr/>
        <a:lstStyle/>
        <a:p>
          <a:endParaRPr lang="es-EC"/>
        </a:p>
      </dgm:t>
    </dgm:pt>
    <dgm:pt modelId="{0C4AEC70-A25D-4741-8868-76A453F44A2B}">
      <dgm:prSet/>
      <dgm:spPr/>
      <dgm:t>
        <a:bodyPr/>
        <a:lstStyle/>
        <a:p>
          <a:r>
            <a:rPr lang="es-EC" b="0"/>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b="0"/>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b="1"/>
            <a:t>5. Arquitectura	</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a:t>6.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7">
        <dgm:presLayoutVars>
          <dgm:chMax val="0"/>
          <dgm:bulletEnabled val="1"/>
        </dgm:presLayoutVars>
      </dgm:prSet>
      <dgm:spPr/>
    </dgm:pt>
    <dgm:pt modelId="{0574B31F-A3AA-4B7F-8BB4-3E9D7F7160DE}" type="pres">
      <dgm:prSet presAssocID="{DA67E9C7-82FD-43BE-AEE1-FF748448C1DA}" presName="spacer" presStyleCnt="0"/>
      <dgm:spPr/>
    </dgm:pt>
    <dgm:pt modelId="{D5EE2126-F7EB-4A71-8811-37CC86615F55}" type="pres">
      <dgm:prSet presAssocID="{89F29798-0896-4C74-B624-0B09C72C4A90}" presName="parentText" presStyleLbl="node1" presStyleIdx="1" presStyleCnt="7">
        <dgm:presLayoutVars>
          <dgm:chMax val="0"/>
          <dgm:bulletEnabled val="1"/>
        </dgm:presLayoutVars>
      </dgm:prSet>
      <dgm:spPr/>
    </dgm:pt>
    <dgm:pt modelId="{86E09192-3C98-4F19-BA7E-890EDF546589}" type="pres">
      <dgm:prSet presAssocID="{A806DB1F-FFC4-4B61-AA53-88BF2B57669B}" presName="spacer" presStyleCnt="0"/>
      <dgm:spPr/>
    </dgm:pt>
    <dgm:pt modelId="{781BE478-3B08-44E3-9F8C-A9555B06538E}" type="pres">
      <dgm:prSet presAssocID="{0C4AEC70-A25D-4741-8868-76A453F44A2B}" presName="parentText" presStyleLbl="node1" presStyleIdx="2" presStyleCnt="7">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3" presStyleCnt="7">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4" presStyleCnt="7">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5" presStyleCnt="7">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6" presStyleCnt="7">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947C6123-AB54-4CAC-B1AA-8D7CE98DCBFB}" type="presOf" srcId="{89F29798-0896-4C74-B624-0B09C72C4A90}" destId="{D5EE2126-F7EB-4A71-8811-37CC86615F55}" srcOrd="0" destOrd="0" presId="urn:microsoft.com/office/officeart/2005/8/layout/vList2"/>
    <dgm:cxn modelId="{DFFF2F25-1443-41E3-8476-644FD15523A9}" srcId="{17ECAEBD-F45E-4AB6-8E69-EED9E532C6DA}" destId="{BF45C00B-7577-44E0-A1D9-1A39F29EFE58}" srcOrd="0" destOrd="0" parTransId="{FCC3D9BC-2DA1-4EE7-A55E-64395714B473}" sibTransId="{DA67E9C7-82FD-43BE-AEE1-FF748448C1DA}"/>
    <dgm:cxn modelId="{4D7D6A62-BD6D-4089-8A0D-8A104BEC9CC4}" srcId="{17ECAEBD-F45E-4AB6-8E69-EED9E532C6DA}" destId="{89F29798-0896-4C74-B624-0B09C72C4A90}" srcOrd="1" destOrd="0" parTransId="{E5372EC0-E98E-4475-87A2-7365B15ECC27}" sibTransId="{A806DB1F-FFC4-4B61-AA53-88BF2B57669B}"/>
    <dgm:cxn modelId="{09C7094A-E600-4AD6-B237-C696CEC5F01E}" srcId="{17ECAEBD-F45E-4AB6-8E69-EED9E532C6DA}" destId="{521415AA-EDA9-4ABC-8C5F-8F83D188F11F}" srcOrd="4"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A5CD7580-F795-4786-AACD-D184DE64897C}" srcId="{17ECAEBD-F45E-4AB6-8E69-EED9E532C6DA}" destId="{AF82D2C4-D329-44E9-B3DE-00F8E48254DD}" srcOrd="6" destOrd="0" parTransId="{FFC501FA-DB2B-4DB1-B98C-998802B91927}" sibTransId="{065AE4F2-ABFB-4125-B672-D994AF3F9160}"/>
    <dgm:cxn modelId="{9199B58E-4F13-4C2A-8948-EE2EB5F70B37}" srcId="{17ECAEBD-F45E-4AB6-8E69-EED9E532C6DA}" destId="{0C4AEC70-A25D-4741-8868-76A453F44A2B}" srcOrd="2" destOrd="0" parTransId="{82357D02-616C-43BC-A464-39DA3B9F2E81}" sibTransId="{4DA21869-D190-4111-AA8B-35511217B82C}"/>
    <dgm:cxn modelId="{C735AD98-CC9E-499D-ADFD-67311527BF6C}" srcId="{17ECAEBD-F45E-4AB6-8E69-EED9E532C6DA}" destId="{E933DEE0-A29A-40D3-A7CE-60E22154A730}" srcOrd="5"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3"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4CE0CAD2-5D7B-43B5-AAB7-F9F0C5644787}" type="presParOf" srcId="{8ED4C2A1-1FA1-4BFD-8A8E-74344F85E6DC}" destId="{D5EE2126-F7EB-4A71-8811-37CC86615F55}" srcOrd="2" destOrd="0" presId="urn:microsoft.com/office/officeart/2005/8/layout/vList2"/>
    <dgm:cxn modelId="{DEC2722F-A99E-47A0-98C6-2E282E4342D1}" type="presParOf" srcId="{8ED4C2A1-1FA1-4BFD-8A8E-74344F85E6DC}" destId="{86E09192-3C98-4F19-BA7E-890EDF546589}" srcOrd="3" destOrd="0" presId="urn:microsoft.com/office/officeart/2005/8/layout/vList2"/>
    <dgm:cxn modelId="{EEFC5176-D8D5-4527-A920-8B6CADC4D83B}" type="presParOf" srcId="{8ED4C2A1-1FA1-4BFD-8A8E-74344F85E6DC}" destId="{781BE478-3B08-44E3-9F8C-A9555B06538E}" srcOrd="4" destOrd="0" presId="urn:microsoft.com/office/officeart/2005/8/layout/vList2"/>
    <dgm:cxn modelId="{EE8EBA9E-24E2-4AAD-8AE8-A393420ABE8C}" type="presParOf" srcId="{8ED4C2A1-1FA1-4BFD-8A8E-74344F85E6DC}" destId="{1F3C9C37-6204-4896-B07B-D935CA6E2069}" srcOrd="5" destOrd="0" presId="urn:microsoft.com/office/officeart/2005/8/layout/vList2"/>
    <dgm:cxn modelId="{53DE3A06-703B-465E-98DB-7824B17A3804}" type="presParOf" srcId="{8ED4C2A1-1FA1-4BFD-8A8E-74344F85E6DC}" destId="{D063D3F1-CD60-4A3A-B698-E965E7A6C36C}" srcOrd="6" destOrd="0" presId="urn:microsoft.com/office/officeart/2005/8/layout/vList2"/>
    <dgm:cxn modelId="{E4DE6A85-2EC1-41BE-A35C-B218BB4B1AF0}" type="presParOf" srcId="{8ED4C2A1-1FA1-4BFD-8A8E-74344F85E6DC}" destId="{38986B9F-3A70-493E-997D-97A0F229EE31}" srcOrd="7" destOrd="0" presId="urn:microsoft.com/office/officeart/2005/8/layout/vList2"/>
    <dgm:cxn modelId="{E68736D3-BFCD-4589-89D3-C786569C8580}" type="presParOf" srcId="{8ED4C2A1-1FA1-4BFD-8A8E-74344F85E6DC}" destId="{60910557-F0D4-43B6-ACB5-23613179D450}" srcOrd="8" destOrd="0" presId="urn:microsoft.com/office/officeart/2005/8/layout/vList2"/>
    <dgm:cxn modelId="{9FE218C5-7A76-47B4-9775-2FC90C3E044F}" type="presParOf" srcId="{8ED4C2A1-1FA1-4BFD-8A8E-74344F85E6DC}" destId="{D794B757-D8A8-473E-A962-169A8B7D9BBA}" srcOrd="9" destOrd="0" presId="urn:microsoft.com/office/officeart/2005/8/layout/vList2"/>
    <dgm:cxn modelId="{3D038B9B-E1F8-48A8-9CE7-DD6D71590D59}" type="presParOf" srcId="{8ED4C2A1-1FA1-4BFD-8A8E-74344F85E6DC}" destId="{2726A695-55BA-473E-98BD-214B6AD4C7CE}" srcOrd="10" destOrd="0" presId="urn:microsoft.com/office/officeart/2005/8/layout/vList2"/>
    <dgm:cxn modelId="{8BEDCAEF-8B53-4DB9-A2D2-21004BBEC68F}" type="presParOf" srcId="{8ED4C2A1-1FA1-4BFD-8A8E-74344F85E6DC}" destId="{B0D17C02-A7D2-420E-BE77-56ADF1021EAE}" srcOrd="11" destOrd="0" presId="urn:microsoft.com/office/officeart/2005/8/layout/vList2"/>
    <dgm:cxn modelId="{A479050E-9415-4664-8263-FA1FB6200A7C}" type="presParOf" srcId="{8ED4C2A1-1FA1-4BFD-8A8E-74344F85E6DC}" destId="{5A176C8F-CCD3-4492-B905-C7D77BD9804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658BB6-43B8-45FB-9CE3-BC9C4F263397}" type="doc">
      <dgm:prSet loTypeId="urn:microsoft.com/office/officeart/2009/layout/CirclePictureHierarchy" loCatId="picture" qsTypeId="urn:microsoft.com/office/officeart/2005/8/quickstyle/simple1" qsCatId="simple" csTypeId="urn:microsoft.com/office/officeart/2005/8/colors/accent1_2" csCatId="accent1" phldr="1"/>
      <dgm:spPr/>
      <dgm:t>
        <a:bodyPr/>
        <a:lstStyle/>
        <a:p>
          <a:endParaRPr lang="es-EC"/>
        </a:p>
      </dgm:t>
    </dgm:pt>
    <dgm:pt modelId="{CB0CCC5D-42AB-4186-9449-B291574C3436}">
      <dgm:prSet phldrT="[Texto]"/>
      <dgm:spPr/>
      <dgm:t>
        <a:bodyPr/>
        <a:lstStyle/>
        <a:p>
          <a:r>
            <a:rPr lang="es-EC"/>
            <a:t>Asistentes Virtuales</a:t>
          </a:r>
        </a:p>
      </dgm:t>
    </dgm:pt>
    <dgm:pt modelId="{27BA6E3D-EC42-4690-83F8-B19976BE0220}" type="parTrans" cxnId="{12282EA5-F03B-4216-9EF1-CCF4A71B1897}">
      <dgm:prSet/>
      <dgm:spPr/>
      <dgm:t>
        <a:bodyPr/>
        <a:lstStyle/>
        <a:p>
          <a:endParaRPr lang="es-EC"/>
        </a:p>
      </dgm:t>
    </dgm:pt>
    <dgm:pt modelId="{E5D23B04-A9C0-4B6E-8ED7-DC36DAD12B53}" type="sibTrans" cxnId="{12282EA5-F03B-4216-9EF1-CCF4A71B1897}">
      <dgm:prSet/>
      <dgm:spPr/>
      <dgm:t>
        <a:bodyPr/>
        <a:lstStyle/>
        <a:p>
          <a:endParaRPr lang="es-EC"/>
        </a:p>
      </dgm:t>
    </dgm:pt>
    <dgm:pt modelId="{518102B7-1E51-48D1-B4E7-98DFE376F876}">
      <dgm:prSet phldrT="[Texto]"/>
      <dgm:spPr/>
      <dgm:t>
        <a:bodyPr/>
        <a:lstStyle/>
        <a:p>
          <a:r>
            <a:rPr lang="es-EC"/>
            <a:t>Amazon Alexa</a:t>
          </a:r>
        </a:p>
      </dgm:t>
    </dgm:pt>
    <dgm:pt modelId="{DC95A90F-8531-47D5-9F4E-2B8209C51407}" type="parTrans" cxnId="{6575A6B1-F8DD-49C5-8B40-E0DA230F467D}">
      <dgm:prSet/>
      <dgm:spPr/>
      <dgm:t>
        <a:bodyPr/>
        <a:lstStyle/>
        <a:p>
          <a:endParaRPr lang="es-EC"/>
        </a:p>
      </dgm:t>
    </dgm:pt>
    <dgm:pt modelId="{25346475-09D4-46B7-8459-DFB1A59B5A16}" type="sibTrans" cxnId="{6575A6B1-F8DD-49C5-8B40-E0DA230F467D}">
      <dgm:prSet/>
      <dgm:spPr/>
      <dgm:t>
        <a:bodyPr/>
        <a:lstStyle/>
        <a:p>
          <a:endParaRPr lang="es-EC"/>
        </a:p>
      </dgm:t>
    </dgm:pt>
    <dgm:pt modelId="{8BB2E442-4E94-4466-8DDB-74A6458CC1DB}">
      <dgm:prSet phldrT="[Texto]"/>
      <dgm:spPr/>
      <dgm:t>
        <a:bodyPr/>
        <a:lstStyle/>
        <a:p>
          <a:r>
            <a:rPr lang="es-EC"/>
            <a:t>Lenguaje de programación</a:t>
          </a:r>
        </a:p>
      </dgm:t>
    </dgm:pt>
    <dgm:pt modelId="{D281DFA8-16CE-44AE-AAA2-D9F530ABCAF9}" type="parTrans" cxnId="{D3F0B88F-4DA1-4A4F-849B-4809C5D728B4}">
      <dgm:prSet/>
      <dgm:spPr/>
      <dgm:t>
        <a:bodyPr/>
        <a:lstStyle/>
        <a:p>
          <a:endParaRPr lang="es-EC"/>
        </a:p>
      </dgm:t>
    </dgm:pt>
    <dgm:pt modelId="{2F313918-79C0-4F5D-980C-6AD59BEAD941}" type="sibTrans" cxnId="{D3F0B88F-4DA1-4A4F-849B-4809C5D728B4}">
      <dgm:prSet/>
      <dgm:spPr/>
      <dgm:t>
        <a:bodyPr/>
        <a:lstStyle/>
        <a:p>
          <a:endParaRPr lang="es-EC"/>
        </a:p>
      </dgm:t>
    </dgm:pt>
    <dgm:pt modelId="{25AE80B1-B69E-44E4-8E32-4E4443EE6B1A}">
      <dgm:prSet phldrT="[Texto]"/>
      <dgm:spPr/>
      <dgm:t>
        <a:bodyPr/>
        <a:lstStyle/>
        <a:p>
          <a:r>
            <a:rPr lang="es-EC"/>
            <a:t>Python</a:t>
          </a:r>
        </a:p>
      </dgm:t>
    </dgm:pt>
    <dgm:pt modelId="{4C6B9A29-9896-4FA5-966A-390FFF0AD261}" type="parTrans" cxnId="{0DC21323-12FA-4245-B755-E4AAE8EC1841}">
      <dgm:prSet/>
      <dgm:spPr/>
      <dgm:t>
        <a:bodyPr/>
        <a:lstStyle/>
        <a:p>
          <a:endParaRPr lang="es-EC"/>
        </a:p>
      </dgm:t>
    </dgm:pt>
    <dgm:pt modelId="{F386D474-0B4F-43EE-A558-886C2DC7312A}" type="sibTrans" cxnId="{0DC21323-12FA-4245-B755-E4AAE8EC1841}">
      <dgm:prSet/>
      <dgm:spPr/>
      <dgm:t>
        <a:bodyPr/>
        <a:lstStyle/>
        <a:p>
          <a:endParaRPr lang="es-EC"/>
        </a:p>
      </dgm:t>
    </dgm:pt>
    <dgm:pt modelId="{1788D2A2-36D6-4875-AA74-CF8D7009B074}">
      <dgm:prSet phldrT="[Texto]"/>
      <dgm:spPr/>
      <dgm:t>
        <a:bodyPr/>
        <a:lstStyle/>
        <a:p>
          <a:r>
            <a:rPr lang="es-EC"/>
            <a:t>Google Assistant</a:t>
          </a:r>
        </a:p>
      </dgm:t>
    </dgm:pt>
    <dgm:pt modelId="{E47CE98B-F4E5-45B8-BEE9-FF1A65B8B993}" type="parTrans" cxnId="{0EC8DBA2-048F-43D1-9D95-F0EECF0018FA}">
      <dgm:prSet/>
      <dgm:spPr/>
      <dgm:t>
        <a:bodyPr/>
        <a:lstStyle/>
        <a:p>
          <a:endParaRPr lang="es-EC"/>
        </a:p>
      </dgm:t>
    </dgm:pt>
    <dgm:pt modelId="{FAC96A27-7684-4052-995A-EECC86434720}" type="sibTrans" cxnId="{0EC8DBA2-048F-43D1-9D95-F0EECF0018FA}">
      <dgm:prSet/>
      <dgm:spPr/>
      <dgm:t>
        <a:bodyPr/>
        <a:lstStyle/>
        <a:p>
          <a:endParaRPr lang="es-EC"/>
        </a:p>
      </dgm:t>
    </dgm:pt>
    <dgm:pt modelId="{436F3BB7-B0D2-432C-A36E-A7B7174E71D5}">
      <dgm:prSet phldrT="[Texto]"/>
      <dgm:spPr/>
      <dgm:t>
        <a:bodyPr/>
        <a:lstStyle/>
        <a:p>
          <a:r>
            <a:rPr lang="es-EC"/>
            <a:t>GaspiVoice</a:t>
          </a:r>
        </a:p>
      </dgm:t>
    </dgm:pt>
    <dgm:pt modelId="{89A5E72F-5DF9-4514-8F8F-488FB96DD34A}" type="sibTrans" cxnId="{402DB4DE-7C6B-4241-AD8E-8BD440CF20DA}">
      <dgm:prSet/>
      <dgm:spPr/>
      <dgm:t>
        <a:bodyPr/>
        <a:lstStyle/>
        <a:p>
          <a:endParaRPr lang="es-EC"/>
        </a:p>
      </dgm:t>
    </dgm:pt>
    <dgm:pt modelId="{44D918D4-82E7-444F-8E79-13CC03A57C89}" type="parTrans" cxnId="{402DB4DE-7C6B-4241-AD8E-8BD440CF20DA}">
      <dgm:prSet/>
      <dgm:spPr/>
      <dgm:t>
        <a:bodyPr/>
        <a:lstStyle/>
        <a:p>
          <a:endParaRPr lang="es-EC"/>
        </a:p>
      </dgm:t>
    </dgm:pt>
    <dgm:pt modelId="{84EB459E-E3EF-40AA-ABEF-E5ACF563BD03}" type="pres">
      <dgm:prSet presAssocID="{8E658BB6-43B8-45FB-9CE3-BC9C4F263397}" presName="hierChild1" presStyleCnt="0">
        <dgm:presLayoutVars>
          <dgm:chPref val="1"/>
          <dgm:dir/>
          <dgm:animOne val="branch"/>
          <dgm:animLvl val="lvl"/>
          <dgm:resizeHandles/>
        </dgm:presLayoutVars>
      </dgm:prSet>
      <dgm:spPr/>
    </dgm:pt>
    <dgm:pt modelId="{320D1724-2C19-4FF3-AAD0-5C3A51762C7E}" type="pres">
      <dgm:prSet presAssocID="{436F3BB7-B0D2-432C-A36E-A7B7174E71D5}" presName="hierRoot1" presStyleCnt="0"/>
      <dgm:spPr/>
    </dgm:pt>
    <dgm:pt modelId="{E15ECD88-EFB0-41A4-94E7-6D3CD9BD6734}" type="pres">
      <dgm:prSet presAssocID="{436F3BB7-B0D2-432C-A36E-A7B7174E71D5}" presName="composite" presStyleCnt="0"/>
      <dgm:spPr/>
    </dgm:pt>
    <dgm:pt modelId="{44D83E8C-7016-4D43-805D-407A823AA2BC}" type="pres">
      <dgm:prSet presAssocID="{436F3BB7-B0D2-432C-A36E-A7B7174E71D5}" presName="image" presStyleLbl="node0" presStyleIdx="0" presStyleCnt="1" custScaleX="221153" custScaleY="118796"/>
      <dgm:spPr>
        <a:blipFill rotWithShape="1">
          <a:blip xmlns:r="http://schemas.openxmlformats.org/officeDocument/2006/relationships" r:embed="rId1"/>
          <a:srcRect/>
          <a:stretch>
            <a:fillRect t="-5000" b="-5000"/>
          </a:stretch>
        </a:blipFill>
      </dgm:spPr>
    </dgm:pt>
    <dgm:pt modelId="{DAD005D6-D491-4D83-A410-94FB4BC992DE}" type="pres">
      <dgm:prSet presAssocID="{436F3BB7-B0D2-432C-A36E-A7B7174E71D5}" presName="text" presStyleLbl="revTx" presStyleIdx="0" presStyleCnt="6" custLinFactNeighborX="30727" custLinFactNeighborY="3807">
        <dgm:presLayoutVars>
          <dgm:chPref val="3"/>
        </dgm:presLayoutVars>
      </dgm:prSet>
      <dgm:spPr/>
    </dgm:pt>
    <dgm:pt modelId="{004B2ED2-CD8C-4C3E-A7D1-32B6A194CF53}" type="pres">
      <dgm:prSet presAssocID="{436F3BB7-B0D2-432C-A36E-A7B7174E71D5}" presName="hierChild2" presStyleCnt="0"/>
      <dgm:spPr/>
    </dgm:pt>
    <dgm:pt modelId="{64F61405-B99E-4AA8-BFA3-356B7F8EF2F7}" type="pres">
      <dgm:prSet presAssocID="{27BA6E3D-EC42-4690-83F8-B19976BE0220}" presName="Name10" presStyleLbl="parChTrans1D2" presStyleIdx="0" presStyleCnt="2"/>
      <dgm:spPr/>
    </dgm:pt>
    <dgm:pt modelId="{ABB02320-BE16-47E4-A42A-688655628B4E}" type="pres">
      <dgm:prSet presAssocID="{CB0CCC5D-42AB-4186-9449-B291574C3436}" presName="hierRoot2" presStyleCnt="0"/>
      <dgm:spPr/>
    </dgm:pt>
    <dgm:pt modelId="{3A8E7F12-3C30-45A8-B31B-637D4CBF8ADE}" type="pres">
      <dgm:prSet presAssocID="{CB0CCC5D-42AB-4186-9449-B291574C3436}" presName="composite2" presStyleCnt="0"/>
      <dgm:spPr/>
    </dgm:pt>
    <dgm:pt modelId="{B3AB0AF1-F51F-4ACD-9716-83464D06B228}" type="pres">
      <dgm:prSet presAssocID="{CB0CCC5D-42AB-4186-9449-B291574C3436}" presName="image2" presStyleLbl="node2" presStyleIdx="0" presStyleCnt="2"/>
      <dgm:spPr>
        <a:blipFill rotWithShape="1">
          <a:blip xmlns:r="http://schemas.openxmlformats.org/officeDocument/2006/relationships" r:embed="rId2"/>
          <a:srcRect/>
          <a:stretch>
            <a:fillRect/>
          </a:stretch>
        </a:blipFill>
      </dgm:spPr>
    </dgm:pt>
    <dgm:pt modelId="{D6123DDB-DEA7-4245-86C7-6D734A987354}" type="pres">
      <dgm:prSet presAssocID="{CB0CCC5D-42AB-4186-9449-B291574C3436}" presName="text2" presStyleLbl="revTx" presStyleIdx="1" presStyleCnt="6">
        <dgm:presLayoutVars>
          <dgm:chPref val="3"/>
        </dgm:presLayoutVars>
      </dgm:prSet>
      <dgm:spPr/>
    </dgm:pt>
    <dgm:pt modelId="{FCFA015C-284B-4637-98CD-9665AFF29052}" type="pres">
      <dgm:prSet presAssocID="{CB0CCC5D-42AB-4186-9449-B291574C3436}" presName="hierChild3" presStyleCnt="0"/>
      <dgm:spPr/>
    </dgm:pt>
    <dgm:pt modelId="{1FF430B0-32FA-43CF-A04F-04869185DA91}" type="pres">
      <dgm:prSet presAssocID="{DC95A90F-8531-47D5-9F4E-2B8209C51407}" presName="Name17" presStyleLbl="parChTrans1D3" presStyleIdx="0" presStyleCnt="3"/>
      <dgm:spPr/>
    </dgm:pt>
    <dgm:pt modelId="{F5F20CC2-4F9A-4D54-92B4-7456C951AEE1}" type="pres">
      <dgm:prSet presAssocID="{518102B7-1E51-48D1-B4E7-98DFE376F876}" presName="hierRoot3" presStyleCnt="0"/>
      <dgm:spPr/>
    </dgm:pt>
    <dgm:pt modelId="{7E92774E-DC48-40AD-A98B-B4A1E0D0637F}" type="pres">
      <dgm:prSet presAssocID="{518102B7-1E51-48D1-B4E7-98DFE376F876}" presName="composite3" presStyleCnt="0"/>
      <dgm:spPr/>
    </dgm:pt>
    <dgm:pt modelId="{C08F2794-8265-4B71-847A-C5DADFF4B679}" type="pres">
      <dgm:prSet presAssocID="{518102B7-1E51-48D1-B4E7-98DFE376F876}" presName="image3" presStyleLbl="node3" presStyleIdx="0" presStyleCnt="3"/>
      <dgm:spPr>
        <a:blipFill rotWithShape="1">
          <a:blip xmlns:r="http://schemas.openxmlformats.org/officeDocument/2006/relationships" r:embed="rId3"/>
          <a:srcRect/>
          <a:stretch>
            <a:fillRect/>
          </a:stretch>
        </a:blipFill>
      </dgm:spPr>
    </dgm:pt>
    <dgm:pt modelId="{3B560719-9A8A-49D7-8F50-0E77F61B0FC0}" type="pres">
      <dgm:prSet presAssocID="{518102B7-1E51-48D1-B4E7-98DFE376F876}" presName="text3" presStyleLbl="revTx" presStyleIdx="2" presStyleCnt="6">
        <dgm:presLayoutVars>
          <dgm:chPref val="3"/>
        </dgm:presLayoutVars>
      </dgm:prSet>
      <dgm:spPr/>
    </dgm:pt>
    <dgm:pt modelId="{7930121E-48F1-493E-A83D-359616886CCB}" type="pres">
      <dgm:prSet presAssocID="{518102B7-1E51-48D1-B4E7-98DFE376F876}" presName="hierChild4" presStyleCnt="0"/>
      <dgm:spPr/>
    </dgm:pt>
    <dgm:pt modelId="{9E1B7753-FE53-470C-BBC1-4F85804A9D23}" type="pres">
      <dgm:prSet presAssocID="{E47CE98B-F4E5-45B8-BEE9-FF1A65B8B993}" presName="Name17" presStyleLbl="parChTrans1D3" presStyleIdx="1" presStyleCnt="3"/>
      <dgm:spPr/>
    </dgm:pt>
    <dgm:pt modelId="{3BFC4A6A-D019-485F-85DB-FF24E0A4627D}" type="pres">
      <dgm:prSet presAssocID="{1788D2A2-36D6-4875-AA74-CF8D7009B074}" presName="hierRoot3" presStyleCnt="0"/>
      <dgm:spPr/>
    </dgm:pt>
    <dgm:pt modelId="{D7DC155A-4A81-4725-9363-516BA6E4DFBA}" type="pres">
      <dgm:prSet presAssocID="{1788D2A2-36D6-4875-AA74-CF8D7009B074}" presName="composite3" presStyleCnt="0"/>
      <dgm:spPr/>
    </dgm:pt>
    <dgm:pt modelId="{F8045FB4-CED1-48C1-A9CA-0245A4CD6F26}" type="pres">
      <dgm:prSet presAssocID="{1788D2A2-36D6-4875-AA74-CF8D7009B074}" presName="image3" presStyleLbl="node3" presStyleIdx="1" presStyleCnt="3"/>
      <dgm:spPr>
        <a:blipFill rotWithShape="1">
          <a:blip xmlns:r="http://schemas.openxmlformats.org/officeDocument/2006/relationships" r:embed="rId4"/>
          <a:srcRect/>
          <a:stretch>
            <a:fillRect/>
          </a:stretch>
        </a:blipFill>
      </dgm:spPr>
    </dgm:pt>
    <dgm:pt modelId="{0B97DA4F-EE2F-4E31-A43B-F1787E1BBB63}" type="pres">
      <dgm:prSet presAssocID="{1788D2A2-36D6-4875-AA74-CF8D7009B074}" presName="text3" presStyleLbl="revTx" presStyleIdx="3" presStyleCnt="6">
        <dgm:presLayoutVars>
          <dgm:chPref val="3"/>
        </dgm:presLayoutVars>
      </dgm:prSet>
      <dgm:spPr/>
    </dgm:pt>
    <dgm:pt modelId="{F60130BB-09AF-41FF-96C8-DABF38E05793}" type="pres">
      <dgm:prSet presAssocID="{1788D2A2-36D6-4875-AA74-CF8D7009B074}" presName="hierChild4" presStyleCnt="0"/>
      <dgm:spPr/>
    </dgm:pt>
    <dgm:pt modelId="{AAFAB3EB-8EDD-4B01-9FF1-D5F9F7564109}" type="pres">
      <dgm:prSet presAssocID="{D281DFA8-16CE-44AE-AAA2-D9F530ABCAF9}" presName="Name10" presStyleLbl="parChTrans1D2" presStyleIdx="1" presStyleCnt="2"/>
      <dgm:spPr/>
    </dgm:pt>
    <dgm:pt modelId="{3856EDCC-65A0-46BE-A118-7A37084B9D55}" type="pres">
      <dgm:prSet presAssocID="{8BB2E442-4E94-4466-8DDB-74A6458CC1DB}" presName="hierRoot2" presStyleCnt="0"/>
      <dgm:spPr/>
    </dgm:pt>
    <dgm:pt modelId="{6414B891-37C2-4262-A72C-8FE97B61971A}" type="pres">
      <dgm:prSet presAssocID="{8BB2E442-4E94-4466-8DDB-74A6458CC1DB}" presName="composite2" presStyleCnt="0"/>
      <dgm:spPr/>
    </dgm:pt>
    <dgm:pt modelId="{73558196-46D8-4AA6-BD3F-94B180565DE9}" type="pres">
      <dgm:prSet presAssocID="{8BB2E442-4E94-4466-8DDB-74A6458CC1DB}" presName="image2" presStyleLbl="node2" presStyleIdx="1" presStyleCnt="2"/>
      <dgm:spPr>
        <a:blipFill rotWithShape="1">
          <a:blip xmlns:r="http://schemas.openxmlformats.org/officeDocument/2006/relationships" r:embed="rId5"/>
          <a:srcRect/>
          <a:stretch>
            <a:fillRect l="-29000" r="-29000"/>
          </a:stretch>
        </a:blipFill>
      </dgm:spPr>
    </dgm:pt>
    <dgm:pt modelId="{39F2BEB1-E734-48A0-8FE0-3C1CA5606092}" type="pres">
      <dgm:prSet presAssocID="{8BB2E442-4E94-4466-8DDB-74A6458CC1DB}" presName="text2" presStyleLbl="revTx" presStyleIdx="4" presStyleCnt="6">
        <dgm:presLayoutVars>
          <dgm:chPref val="3"/>
        </dgm:presLayoutVars>
      </dgm:prSet>
      <dgm:spPr/>
    </dgm:pt>
    <dgm:pt modelId="{6D0E325B-6A11-4D5E-80FF-338D90F03319}" type="pres">
      <dgm:prSet presAssocID="{8BB2E442-4E94-4466-8DDB-74A6458CC1DB}" presName="hierChild3" presStyleCnt="0"/>
      <dgm:spPr/>
    </dgm:pt>
    <dgm:pt modelId="{985D689B-4360-45D0-8B6D-066562B8C320}" type="pres">
      <dgm:prSet presAssocID="{4C6B9A29-9896-4FA5-966A-390FFF0AD261}" presName="Name17" presStyleLbl="parChTrans1D3" presStyleIdx="2" presStyleCnt="3"/>
      <dgm:spPr/>
    </dgm:pt>
    <dgm:pt modelId="{32864B7E-3771-482E-AFDF-EB939B22C4A0}" type="pres">
      <dgm:prSet presAssocID="{25AE80B1-B69E-44E4-8E32-4E4443EE6B1A}" presName="hierRoot3" presStyleCnt="0"/>
      <dgm:spPr/>
    </dgm:pt>
    <dgm:pt modelId="{88CF3F4E-760D-42E9-87DA-2BBC6DF1F959}" type="pres">
      <dgm:prSet presAssocID="{25AE80B1-B69E-44E4-8E32-4E4443EE6B1A}" presName="composite3" presStyleCnt="0"/>
      <dgm:spPr/>
    </dgm:pt>
    <dgm:pt modelId="{E3EC139E-567F-4FBF-988F-F3AE5971FA5E}" type="pres">
      <dgm:prSet presAssocID="{25AE80B1-B69E-44E4-8E32-4E4443EE6B1A}" presName="image3" presStyleLbl="node3" presStyleIdx="2" presStyleCnt="3"/>
      <dgm:spPr>
        <a:blipFill rotWithShape="1">
          <a:blip xmlns:r="http://schemas.openxmlformats.org/officeDocument/2006/relationships" r:embed="rId6"/>
          <a:srcRect/>
          <a:stretch>
            <a:fillRect/>
          </a:stretch>
        </a:blipFill>
      </dgm:spPr>
    </dgm:pt>
    <dgm:pt modelId="{E0A99974-5ADE-4043-B3E2-55942B4136FE}" type="pres">
      <dgm:prSet presAssocID="{25AE80B1-B69E-44E4-8E32-4E4443EE6B1A}" presName="text3" presStyleLbl="revTx" presStyleIdx="5" presStyleCnt="6">
        <dgm:presLayoutVars>
          <dgm:chPref val="3"/>
        </dgm:presLayoutVars>
      </dgm:prSet>
      <dgm:spPr/>
    </dgm:pt>
    <dgm:pt modelId="{C14B7DE2-D7DA-4500-A189-D37D8B565DC9}" type="pres">
      <dgm:prSet presAssocID="{25AE80B1-B69E-44E4-8E32-4E4443EE6B1A}" presName="hierChild4" presStyleCnt="0"/>
      <dgm:spPr/>
    </dgm:pt>
  </dgm:ptLst>
  <dgm:cxnLst>
    <dgm:cxn modelId="{C4464B0F-E396-4A79-A515-0314C3526B0A}" type="presOf" srcId="{D281DFA8-16CE-44AE-AAA2-D9F530ABCAF9}" destId="{AAFAB3EB-8EDD-4B01-9FF1-D5F9F7564109}" srcOrd="0" destOrd="0" presId="urn:microsoft.com/office/officeart/2009/layout/CirclePictureHierarchy"/>
    <dgm:cxn modelId="{C4FC8C13-4EB0-4D1E-862A-8C819D9E62E1}" type="presOf" srcId="{27BA6E3D-EC42-4690-83F8-B19976BE0220}" destId="{64F61405-B99E-4AA8-BFA3-356B7F8EF2F7}" srcOrd="0" destOrd="0" presId="urn:microsoft.com/office/officeart/2009/layout/CirclePictureHierarchy"/>
    <dgm:cxn modelId="{8BB80715-4E76-4B30-8663-C24E25D6EB7C}" type="presOf" srcId="{518102B7-1E51-48D1-B4E7-98DFE376F876}" destId="{3B560719-9A8A-49D7-8F50-0E77F61B0FC0}" srcOrd="0" destOrd="0" presId="urn:microsoft.com/office/officeart/2009/layout/CirclePictureHierarchy"/>
    <dgm:cxn modelId="{0DC21323-12FA-4245-B755-E4AAE8EC1841}" srcId="{8BB2E442-4E94-4466-8DDB-74A6458CC1DB}" destId="{25AE80B1-B69E-44E4-8E32-4E4443EE6B1A}" srcOrd="0" destOrd="0" parTransId="{4C6B9A29-9896-4FA5-966A-390FFF0AD261}" sibTransId="{F386D474-0B4F-43EE-A558-886C2DC7312A}"/>
    <dgm:cxn modelId="{137D7725-7DB6-415B-8C4C-DC9F59AE9B8F}" type="presOf" srcId="{DC95A90F-8531-47D5-9F4E-2B8209C51407}" destId="{1FF430B0-32FA-43CF-A04F-04869185DA91}" srcOrd="0" destOrd="0" presId="urn:microsoft.com/office/officeart/2009/layout/CirclePictureHierarchy"/>
    <dgm:cxn modelId="{308CD62D-6262-4987-BCB9-1E05D706C990}" type="presOf" srcId="{8E658BB6-43B8-45FB-9CE3-BC9C4F263397}" destId="{84EB459E-E3EF-40AA-ABEF-E5ACF563BD03}" srcOrd="0" destOrd="0" presId="urn:microsoft.com/office/officeart/2009/layout/CirclePictureHierarchy"/>
    <dgm:cxn modelId="{568E2938-CC1C-45C9-967A-1E125DC76765}" type="presOf" srcId="{4C6B9A29-9896-4FA5-966A-390FFF0AD261}" destId="{985D689B-4360-45D0-8B6D-066562B8C320}" srcOrd="0" destOrd="0" presId="urn:microsoft.com/office/officeart/2009/layout/CirclePictureHierarchy"/>
    <dgm:cxn modelId="{14A16446-9F97-4955-8448-BEF4C3024BD4}" type="presOf" srcId="{E47CE98B-F4E5-45B8-BEE9-FF1A65B8B993}" destId="{9E1B7753-FE53-470C-BBC1-4F85804A9D23}" srcOrd="0" destOrd="0" presId="urn:microsoft.com/office/officeart/2009/layout/CirclePictureHierarchy"/>
    <dgm:cxn modelId="{BDBA2A8A-3D9D-4B5D-9A68-BC87E222675C}" type="presOf" srcId="{CB0CCC5D-42AB-4186-9449-B291574C3436}" destId="{D6123DDB-DEA7-4245-86C7-6D734A987354}" srcOrd="0" destOrd="0" presId="urn:microsoft.com/office/officeart/2009/layout/CirclePictureHierarchy"/>
    <dgm:cxn modelId="{D3F0B88F-4DA1-4A4F-849B-4809C5D728B4}" srcId="{436F3BB7-B0D2-432C-A36E-A7B7174E71D5}" destId="{8BB2E442-4E94-4466-8DDB-74A6458CC1DB}" srcOrd="1" destOrd="0" parTransId="{D281DFA8-16CE-44AE-AAA2-D9F530ABCAF9}" sibTransId="{2F313918-79C0-4F5D-980C-6AD59BEAD941}"/>
    <dgm:cxn modelId="{C0F0EB8F-C7AF-4914-AC9A-A94E2D606A3A}" type="presOf" srcId="{436F3BB7-B0D2-432C-A36E-A7B7174E71D5}" destId="{DAD005D6-D491-4D83-A410-94FB4BC992DE}" srcOrd="0" destOrd="0" presId="urn:microsoft.com/office/officeart/2009/layout/CirclePictureHierarchy"/>
    <dgm:cxn modelId="{0EC8DBA2-048F-43D1-9D95-F0EECF0018FA}" srcId="{CB0CCC5D-42AB-4186-9449-B291574C3436}" destId="{1788D2A2-36D6-4875-AA74-CF8D7009B074}" srcOrd="1" destOrd="0" parTransId="{E47CE98B-F4E5-45B8-BEE9-FF1A65B8B993}" sibTransId="{FAC96A27-7684-4052-995A-EECC86434720}"/>
    <dgm:cxn modelId="{12282EA5-F03B-4216-9EF1-CCF4A71B1897}" srcId="{436F3BB7-B0D2-432C-A36E-A7B7174E71D5}" destId="{CB0CCC5D-42AB-4186-9449-B291574C3436}" srcOrd="0" destOrd="0" parTransId="{27BA6E3D-EC42-4690-83F8-B19976BE0220}" sibTransId="{E5D23B04-A9C0-4B6E-8ED7-DC36DAD12B53}"/>
    <dgm:cxn modelId="{6575A6B1-F8DD-49C5-8B40-E0DA230F467D}" srcId="{CB0CCC5D-42AB-4186-9449-B291574C3436}" destId="{518102B7-1E51-48D1-B4E7-98DFE376F876}" srcOrd="0" destOrd="0" parTransId="{DC95A90F-8531-47D5-9F4E-2B8209C51407}" sibTransId="{25346475-09D4-46B7-8459-DFB1A59B5A16}"/>
    <dgm:cxn modelId="{CCB679B9-3E0F-4D9E-B11C-F2CC3DB79989}" type="presOf" srcId="{8BB2E442-4E94-4466-8DDB-74A6458CC1DB}" destId="{39F2BEB1-E734-48A0-8FE0-3C1CA5606092}" srcOrd="0" destOrd="0" presId="urn:microsoft.com/office/officeart/2009/layout/CirclePictureHierarchy"/>
    <dgm:cxn modelId="{666871C9-5363-4AF7-828A-2117BC85DE4E}" type="presOf" srcId="{25AE80B1-B69E-44E4-8E32-4E4443EE6B1A}" destId="{E0A99974-5ADE-4043-B3E2-55942B4136FE}" srcOrd="0" destOrd="0" presId="urn:microsoft.com/office/officeart/2009/layout/CirclePictureHierarchy"/>
    <dgm:cxn modelId="{401BEDCE-2CC8-4C2B-8A84-A54730E0F0A8}" type="presOf" srcId="{1788D2A2-36D6-4875-AA74-CF8D7009B074}" destId="{0B97DA4F-EE2F-4E31-A43B-F1787E1BBB63}" srcOrd="0" destOrd="0" presId="urn:microsoft.com/office/officeart/2009/layout/CirclePictureHierarchy"/>
    <dgm:cxn modelId="{402DB4DE-7C6B-4241-AD8E-8BD440CF20DA}" srcId="{8E658BB6-43B8-45FB-9CE3-BC9C4F263397}" destId="{436F3BB7-B0D2-432C-A36E-A7B7174E71D5}" srcOrd="0" destOrd="0" parTransId="{44D918D4-82E7-444F-8E79-13CC03A57C89}" sibTransId="{89A5E72F-5DF9-4514-8F8F-488FB96DD34A}"/>
    <dgm:cxn modelId="{EB4650C5-08ED-4711-8522-B33C149B8483}" type="presParOf" srcId="{84EB459E-E3EF-40AA-ABEF-E5ACF563BD03}" destId="{320D1724-2C19-4FF3-AAD0-5C3A51762C7E}" srcOrd="0" destOrd="0" presId="urn:microsoft.com/office/officeart/2009/layout/CirclePictureHierarchy"/>
    <dgm:cxn modelId="{B33B0150-E169-42DC-9701-A08E5E19AC70}" type="presParOf" srcId="{320D1724-2C19-4FF3-AAD0-5C3A51762C7E}" destId="{E15ECD88-EFB0-41A4-94E7-6D3CD9BD6734}" srcOrd="0" destOrd="0" presId="urn:microsoft.com/office/officeart/2009/layout/CirclePictureHierarchy"/>
    <dgm:cxn modelId="{7E8B359B-38C7-49F0-B883-0DE6CB6A94E5}" type="presParOf" srcId="{E15ECD88-EFB0-41A4-94E7-6D3CD9BD6734}" destId="{44D83E8C-7016-4D43-805D-407A823AA2BC}" srcOrd="0" destOrd="0" presId="urn:microsoft.com/office/officeart/2009/layout/CirclePictureHierarchy"/>
    <dgm:cxn modelId="{C5BEF1CA-7791-4111-9C61-4CF69C1AB91F}" type="presParOf" srcId="{E15ECD88-EFB0-41A4-94E7-6D3CD9BD6734}" destId="{DAD005D6-D491-4D83-A410-94FB4BC992DE}" srcOrd="1" destOrd="0" presId="urn:microsoft.com/office/officeart/2009/layout/CirclePictureHierarchy"/>
    <dgm:cxn modelId="{08B51FE2-7A19-418C-B4F5-72DAF7111474}" type="presParOf" srcId="{320D1724-2C19-4FF3-AAD0-5C3A51762C7E}" destId="{004B2ED2-CD8C-4C3E-A7D1-32B6A194CF53}" srcOrd="1" destOrd="0" presId="urn:microsoft.com/office/officeart/2009/layout/CirclePictureHierarchy"/>
    <dgm:cxn modelId="{0AF37C9B-6A76-411D-B7C7-F879EEC82DB4}" type="presParOf" srcId="{004B2ED2-CD8C-4C3E-A7D1-32B6A194CF53}" destId="{64F61405-B99E-4AA8-BFA3-356B7F8EF2F7}" srcOrd="0" destOrd="0" presId="urn:microsoft.com/office/officeart/2009/layout/CirclePictureHierarchy"/>
    <dgm:cxn modelId="{B45FC140-594C-479E-99D6-15B73B225CF1}" type="presParOf" srcId="{004B2ED2-CD8C-4C3E-A7D1-32B6A194CF53}" destId="{ABB02320-BE16-47E4-A42A-688655628B4E}" srcOrd="1" destOrd="0" presId="urn:microsoft.com/office/officeart/2009/layout/CirclePictureHierarchy"/>
    <dgm:cxn modelId="{9241E5F6-8974-4242-B279-F08EE2548FDD}" type="presParOf" srcId="{ABB02320-BE16-47E4-A42A-688655628B4E}" destId="{3A8E7F12-3C30-45A8-B31B-637D4CBF8ADE}" srcOrd="0" destOrd="0" presId="urn:microsoft.com/office/officeart/2009/layout/CirclePictureHierarchy"/>
    <dgm:cxn modelId="{514E5D55-ADB5-48F4-A2C0-786E368EBAC4}" type="presParOf" srcId="{3A8E7F12-3C30-45A8-B31B-637D4CBF8ADE}" destId="{B3AB0AF1-F51F-4ACD-9716-83464D06B228}" srcOrd="0" destOrd="0" presId="urn:microsoft.com/office/officeart/2009/layout/CirclePictureHierarchy"/>
    <dgm:cxn modelId="{E758EC90-88E3-4E61-95D8-65F9EAAEDC15}" type="presParOf" srcId="{3A8E7F12-3C30-45A8-B31B-637D4CBF8ADE}" destId="{D6123DDB-DEA7-4245-86C7-6D734A987354}" srcOrd="1" destOrd="0" presId="urn:microsoft.com/office/officeart/2009/layout/CirclePictureHierarchy"/>
    <dgm:cxn modelId="{8BDC69C9-184A-4A3B-9342-9CFC7301C19E}" type="presParOf" srcId="{ABB02320-BE16-47E4-A42A-688655628B4E}" destId="{FCFA015C-284B-4637-98CD-9665AFF29052}" srcOrd="1" destOrd="0" presId="urn:microsoft.com/office/officeart/2009/layout/CirclePictureHierarchy"/>
    <dgm:cxn modelId="{D1F27682-50AD-4ADA-9311-62CC9C67BB7A}" type="presParOf" srcId="{FCFA015C-284B-4637-98CD-9665AFF29052}" destId="{1FF430B0-32FA-43CF-A04F-04869185DA91}" srcOrd="0" destOrd="0" presId="urn:microsoft.com/office/officeart/2009/layout/CirclePictureHierarchy"/>
    <dgm:cxn modelId="{CA02B388-0AE1-43B6-BD53-DF460CD1BAF6}" type="presParOf" srcId="{FCFA015C-284B-4637-98CD-9665AFF29052}" destId="{F5F20CC2-4F9A-4D54-92B4-7456C951AEE1}" srcOrd="1" destOrd="0" presId="urn:microsoft.com/office/officeart/2009/layout/CirclePictureHierarchy"/>
    <dgm:cxn modelId="{D432E771-174B-4E56-B7F6-040D57CC427C}" type="presParOf" srcId="{F5F20CC2-4F9A-4D54-92B4-7456C951AEE1}" destId="{7E92774E-DC48-40AD-A98B-B4A1E0D0637F}" srcOrd="0" destOrd="0" presId="urn:microsoft.com/office/officeart/2009/layout/CirclePictureHierarchy"/>
    <dgm:cxn modelId="{46BB2571-246B-4E21-91D8-CFE74152FB95}" type="presParOf" srcId="{7E92774E-DC48-40AD-A98B-B4A1E0D0637F}" destId="{C08F2794-8265-4B71-847A-C5DADFF4B679}" srcOrd="0" destOrd="0" presId="urn:microsoft.com/office/officeart/2009/layout/CirclePictureHierarchy"/>
    <dgm:cxn modelId="{B0AD3E82-83E2-4466-8BE6-CDA7FA12B59A}" type="presParOf" srcId="{7E92774E-DC48-40AD-A98B-B4A1E0D0637F}" destId="{3B560719-9A8A-49D7-8F50-0E77F61B0FC0}" srcOrd="1" destOrd="0" presId="urn:microsoft.com/office/officeart/2009/layout/CirclePictureHierarchy"/>
    <dgm:cxn modelId="{19C5E194-8609-4861-84B2-09D079E34E8E}" type="presParOf" srcId="{F5F20CC2-4F9A-4D54-92B4-7456C951AEE1}" destId="{7930121E-48F1-493E-A83D-359616886CCB}" srcOrd="1" destOrd="0" presId="urn:microsoft.com/office/officeart/2009/layout/CirclePictureHierarchy"/>
    <dgm:cxn modelId="{EC2C2695-E8E7-4BC1-97B8-887523B6D78C}" type="presParOf" srcId="{FCFA015C-284B-4637-98CD-9665AFF29052}" destId="{9E1B7753-FE53-470C-BBC1-4F85804A9D23}" srcOrd="2" destOrd="0" presId="urn:microsoft.com/office/officeart/2009/layout/CirclePictureHierarchy"/>
    <dgm:cxn modelId="{155E471D-E829-4E1A-8F94-9E6788F3E314}" type="presParOf" srcId="{FCFA015C-284B-4637-98CD-9665AFF29052}" destId="{3BFC4A6A-D019-485F-85DB-FF24E0A4627D}" srcOrd="3" destOrd="0" presId="urn:microsoft.com/office/officeart/2009/layout/CirclePictureHierarchy"/>
    <dgm:cxn modelId="{400BB68F-2FDA-4291-8CBA-50FC05905A01}" type="presParOf" srcId="{3BFC4A6A-D019-485F-85DB-FF24E0A4627D}" destId="{D7DC155A-4A81-4725-9363-516BA6E4DFBA}" srcOrd="0" destOrd="0" presId="urn:microsoft.com/office/officeart/2009/layout/CirclePictureHierarchy"/>
    <dgm:cxn modelId="{0C95684E-6628-4CEF-979F-97698D51850E}" type="presParOf" srcId="{D7DC155A-4A81-4725-9363-516BA6E4DFBA}" destId="{F8045FB4-CED1-48C1-A9CA-0245A4CD6F26}" srcOrd="0" destOrd="0" presId="urn:microsoft.com/office/officeart/2009/layout/CirclePictureHierarchy"/>
    <dgm:cxn modelId="{9848BB06-0C8F-4896-B470-F96A64EA65FD}" type="presParOf" srcId="{D7DC155A-4A81-4725-9363-516BA6E4DFBA}" destId="{0B97DA4F-EE2F-4E31-A43B-F1787E1BBB63}" srcOrd="1" destOrd="0" presId="urn:microsoft.com/office/officeart/2009/layout/CirclePictureHierarchy"/>
    <dgm:cxn modelId="{F96EA7C5-B215-4941-8C51-BB55C65BDC28}" type="presParOf" srcId="{3BFC4A6A-D019-485F-85DB-FF24E0A4627D}" destId="{F60130BB-09AF-41FF-96C8-DABF38E05793}" srcOrd="1" destOrd="0" presId="urn:microsoft.com/office/officeart/2009/layout/CirclePictureHierarchy"/>
    <dgm:cxn modelId="{0C2F7E43-9834-4C27-97FF-B6B970EA0B24}" type="presParOf" srcId="{004B2ED2-CD8C-4C3E-A7D1-32B6A194CF53}" destId="{AAFAB3EB-8EDD-4B01-9FF1-D5F9F7564109}" srcOrd="2" destOrd="0" presId="urn:microsoft.com/office/officeart/2009/layout/CirclePictureHierarchy"/>
    <dgm:cxn modelId="{0C367133-FC0E-4DDD-9B68-178941763AF8}" type="presParOf" srcId="{004B2ED2-CD8C-4C3E-A7D1-32B6A194CF53}" destId="{3856EDCC-65A0-46BE-A118-7A37084B9D55}" srcOrd="3" destOrd="0" presId="urn:microsoft.com/office/officeart/2009/layout/CirclePictureHierarchy"/>
    <dgm:cxn modelId="{A7917729-421D-4947-802E-07DC5C322D46}" type="presParOf" srcId="{3856EDCC-65A0-46BE-A118-7A37084B9D55}" destId="{6414B891-37C2-4262-A72C-8FE97B61971A}" srcOrd="0" destOrd="0" presId="urn:microsoft.com/office/officeart/2009/layout/CirclePictureHierarchy"/>
    <dgm:cxn modelId="{01508F44-18F5-469D-85A0-3247E45D361F}" type="presParOf" srcId="{6414B891-37C2-4262-A72C-8FE97B61971A}" destId="{73558196-46D8-4AA6-BD3F-94B180565DE9}" srcOrd="0" destOrd="0" presId="urn:microsoft.com/office/officeart/2009/layout/CirclePictureHierarchy"/>
    <dgm:cxn modelId="{E2B15EAF-553E-4A56-8C57-5E177776FF20}" type="presParOf" srcId="{6414B891-37C2-4262-A72C-8FE97B61971A}" destId="{39F2BEB1-E734-48A0-8FE0-3C1CA5606092}" srcOrd="1" destOrd="0" presId="urn:microsoft.com/office/officeart/2009/layout/CirclePictureHierarchy"/>
    <dgm:cxn modelId="{4B0AEC4D-5D35-443D-A002-AA50DD3AC5C5}" type="presParOf" srcId="{3856EDCC-65A0-46BE-A118-7A37084B9D55}" destId="{6D0E325B-6A11-4D5E-80FF-338D90F03319}" srcOrd="1" destOrd="0" presId="urn:microsoft.com/office/officeart/2009/layout/CirclePictureHierarchy"/>
    <dgm:cxn modelId="{986AE801-0581-4896-8559-0BD5206F5390}" type="presParOf" srcId="{6D0E325B-6A11-4D5E-80FF-338D90F03319}" destId="{985D689B-4360-45D0-8B6D-066562B8C320}" srcOrd="0" destOrd="0" presId="urn:microsoft.com/office/officeart/2009/layout/CirclePictureHierarchy"/>
    <dgm:cxn modelId="{52C342CB-AFEC-4003-B5C8-8CC287EF3F7F}" type="presParOf" srcId="{6D0E325B-6A11-4D5E-80FF-338D90F03319}" destId="{32864B7E-3771-482E-AFDF-EB939B22C4A0}" srcOrd="1" destOrd="0" presId="urn:microsoft.com/office/officeart/2009/layout/CirclePictureHierarchy"/>
    <dgm:cxn modelId="{D7CB5BDD-8330-41D8-8B57-938A3835AB66}" type="presParOf" srcId="{32864B7E-3771-482E-AFDF-EB939B22C4A0}" destId="{88CF3F4E-760D-42E9-87DA-2BBC6DF1F959}" srcOrd="0" destOrd="0" presId="urn:microsoft.com/office/officeart/2009/layout/CirclePictureHierarchy"/>
    <dgm:cxn modelId="{F1A9438A-3EE3-49BD-AA59-11DB85739E44}" type="presParOf" srcId="{88CF3F4E-760D-42E9-87DA-2BBC6DF1F959}" destId="{E3EC139E-567F-4FBF-988F-F3AE5971FA5E}" srcOrd="0" destOrd="0" presId="urn:microsoft.com/office/officeart/2009/layout/CirclePictureHierarchy"/>
    <dgm:cxn modelId="{8E95CB2F-30C6-4FA8-93B9-3A1B62823837}" type="presParOf" srcId="{88CF3F4E-760D-42E9-87DA-2BBC6DF1F959}" destId="{E0A99974-5ADE-4043-B3E2-55942B4136FE}" srcOrd="1" destOrd="0" presId="urn:microsoft.com/office/officeart/2009/layout/CirclePictureHierarchy"/>
    <dgm:cxn modelId="{1CE7D82F-2DBC-47C1-B766-F16806125B29}" type="presParOf" srcId="{32864B7E-3771-482E-AFDF-EB939B22C4A0}" destId="{C14B7DE2-D7DA-4500-A189-D37D8B565DC9}"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C"/>
        </a:p>
      </dgm:t>
    </dgm:pt>
    <dgm:pt modelId="{BF45C00B-7577-44E0-A1D9-1A39F29EFE58}">
      <dgm:prSet/>
      <dgm:spPr/>
      <dgm:t>
        <a:bodyPr/>
        <a:lstStyle/>
        <a:p>
          <a:r>
            <a:rPr lang="es-EC" b="0"/>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89F29798-0896-4C74-B624-0B09C72C4A90}">
      <dgm:prSet/>
      <dgm:spPr/>
      <dgm:t>
        <a:bodyPr/>
        <a:lstStyle/>
        <a:p>
          <a:r>
            <a:rPr lang="es-EC" b="0"/>
            <a:t>2. Objetivos</a:t>
          </a:r>
        </a:p>
      </dgm:t>
    </dgm:pt>
    <dgm:pt modelId="{E5372EC0-E98E-4475-87A2-7365B15ECC27}" type="parTrans" cxnId="{4D7D6A62-BD6D-4089-8A0D-8A104BEC9CC4}">
      <dgm:prSet/>
      <dgm:spPr/>
      <dgm:t>
        <a:bodyPr/>
        <a:lstStyle/>
        <a:p>
          <a:endParaRPr lang="es-EC"/>
        </a:p>
      </dgm:t>
    </dgm:pt>
    <dgm:pt modelId="{A806DB1F-FFC4-4B61-AA53-88BF2B57669B}" type="sibTrans" cxnId="{4D7D6A62-BD6D-4089-8A0D-8A104BEC9CC4}">
      <dgm:prSet/>
      <dgm:spPr/>
      <dgm:t>
        <a:bodyPr/>
        <a:lstStyle/>
        <a:p>
          <a:endParaRPr lang="es-EC"/>
        </a:p>
      </dgm:t>
    </dgm:pt>
    <dgm:pt modelId="{0C4AEC70-A25D-4741-8868-76A453F44A2B}">
      <dgm:prSet/>
      <dgm:spPr/>
      <dgm:t>
        <a:bodyPr/>
        <a:lstStyle/>
        <a:p>
          <a:r>
            <a:rPr lang="es-EC" b="0"/>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b="0"/>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b="0"/>
            <a:t>5. Arquitectura	</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b="1"/>
            <a:t>6.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7">
        <dgm:presLayoutVars>
          <dgm:chMax val="0"/>
          <dgm:bulletEnabled val="1"/>
        </dgm:presLayoutVars>
      </dgm:prSet>
      <dgm:spPr/>
    </dgm:pt>
    <dgm:pt modelId="{0574B31F-A3AA-4B7F-8BB4-3E9D7F7160DE}" type="pres">
      <dgm:prSet presAssocID="{DA67E9C7-82FD-43BE-AEE1-FF748448C1DA}" presName="spacer" presStyleCnt="0"/>
      <dgm:spPr/>
    </dgm:pt>
    <dgm:pt modelId="{D5EE2126-F7EB-4A71-8811-37CC86615F55}" type="pres">
      <dgm:prSet presAssocID="{89F29798-0896-4C74-B624-0B09C72C4A90}" presName="parentText" presStyleLbl="node1" presStyleIdx="1" presStyleCnt="7">
        <dgm:presLayoutVars>
          <dgm:chMax val="0"/>
          <dgm:bulletEnabled val="1"/>
        </dgm:presLayoutVars>
      </dgm:prSet>
      <dgm:spPr/>
    </dgm:pt>
    <dgm:pt modelId="{86E09192-3C98-4F19-BA7E-890EDF546589}" type="pres">
      <dgm:prSet presAssocID="{A806DB1F-FFC4-4B61-AA53-88BF2B57669B}" presName="spacer" presStyleCnt="0"/>
      <dgm:spPr/>
    </dgm:pt>
    <dgm:pt modelId="{781BE478-3B08-44E3-9F8C-A9555B06538E}" type="pres">
      <dgm:prSet presAssocID="{0C4AEC70-A25D-4741-8868-76A453F44A2B}" presName="parentText" presStyleLbl="node1" presStyleIdx="2" presStyleCnt="7">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3" presStyleCnt="7">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4" presStyleCnt="7">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5" presStyleCnt="7">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6" presStyleCnt="7">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947C6123-AB54-4CAC-B1AA-8D7CE98DCBFB}" type="presOf" srcId="{89F29798-0896-4C74-B624-0B09C72C4A90}" destId="{D5EE2126-F7EB-4A71-8811-37CC86615F55}" srcOrd="0" destOrd="0" presId="urn:microsoft.com/office/officeart/2005/8/layout/vList2"/>
    <dgm:cxn modelId="{DFFF2F25-1443-41E3-8476-644FD15523A9}" srcId="{17ECAEBD-F45E-4AB6-8E69-EED9E532C6DA}" destId="{BF45C00B-7577-44E0-A1D9-1A39F29EFE58}" srcOrd="0" destOrd="0" parTransId="{FCC3D9BC-2DA1-4EE7-A55E-64395714B473}" sibTransId="{DA67E9C7-82FD-43BE-AEE1-FF748448C1DA}"/>
    <dgm:cxn modelId="{4D7D6A62-BD6D-4089-8A0D-8A104BEC9CC4}" srcId="{17ECAEBD-F45E-4AB6-8E69-EED9E532C6DA}" destId="{89F29798-0896-4C74-B624-0B09C72C4A90}" srcOrd="1" destOrd="0" parTransId="{E5372EC0-E98E-4475-87A2-7365B15ECC27}" sibTransId="{A806DB1F-FFC4-4B61-AA53-88BF2B57669B}"/>
    <dgm:cxn modelId="{09C7094A-E600-4AD6-B237-C696CEC5F01E}" srcId="{17ECAEBD-F45E-4AB6-8E69-EED9E532C6DA}" destId="{521415AA-EDA9-4ABC-8C5F-8F83D188F11F}" srcOrd="4"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A5CD7580-F795-4786-AACD-D184DE64897C}" srcId="{17ECAEBD-F45E-4AB6-8E69-EED9E532C6DA}" destId="{AF82D2C4-D329-44E9-B3DE-00F8E48254DD}" srcOrd="6" destOrd="0" parTransId="{FFC501FA-DB2B-4DB1-B98C-998802B91927}" sibTransId="{065AE4F2-ABFB-4125-B672-D994AF3F9160}"/>
    <dgm:cxn modelId="{9199B58E-4F13-4C2A-8948-EE2EB5F70B37}" srcId="{17ECAEBD-F45E-4AB6-8E69-EED9E532C6DA}" destId="{0C4AEC70-A25D-4741-8868-76A453F44A2B}" srcOrd="2" destOrd="0" parTransId="{82357D02-616C-43BC-A464-39DA3B9F2E81}" sibTransId="{4DA21869-D190-4111-AA8B-35511217B82C}"/>
    <dgm:cxn modelId="{C735AD98-CC9E-499D-ADFD-67311527BF6C}" srcId="{17ECAEBD-F45E-4AB6-8E69-EED9E532C6DA}" destId="{E933DEE0-A29A-40D3-A7CE-60E22154A730}" srcOrd="5"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3"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4CE0CAD2-5D7B-43B5-AAB7-F9F0C5644787}" type="presParOf" srcId="{8ED4C2A1-1FA1-4BFD-8A8E-74344F85E6DC}" destId="{D5EE2126-F7EB-4A71-8811-37CC86615F55}" srcOrd="2" destOrd="0" presId="urn:microsoft.com/office/officeart/2005/8/layout/vList2"/>
    <dgm:cxn modelId="{DEC2722F-A99E-47A0-98C6-2E282E4342D1}" type="presParOf" srcId="{8ED4C2A1-1FA1-4BFD-8A8E-74344F85E6DC}" destId="{86E09192-3C98-4F19-BA7E-890EDF546589}" srcOrd="3" destOrd="0" presId="urn:microsoft.com/office/officeart/2005/8/layout/vList2"/>
    <dgm:cxn modelId="{EEFC5176-D8D5-4527-A920-8B6CADC4D83B}" type="presParOf" srcId="{8ED4C2A1-1FA1-4BFD-8A8E-74344F85E6DC}" destId="{781BE478-3B08-44E3-9F8C-A9555B06538E}" srcOrd="4" destOrd="0" presId="urn:microsoft.com/office/officeart/2005/8/layout/vList2"/>
    <dgm:cxn modelId="{EE8EBA9E-24E2-4AAD-8AE8-A393420ABE8C}" type="presParOf" srcId="{8ED4C2A1-1FA1-4BFD-8A8E-74344F85E6DC}" destId="{1F3C9C37-6204-4896-B07B-D935CA6E2069}" srcOrd="5" destOrd="0" presId="urn:microsoft.com/office/officeart/2005/8/layout/vList2"/>
    <dgm:cxn modelId="{53DE3A06-703B-465E-98DB-7824B17A3804}" type="presParOf" srcId="{8ED4C2A1-1FA1-4BFD-8A8E-74344F85E6DC}" destId="{D063D3F1-CD60-4A3A-B698-E965E7A6C36C}" srcOrd="6" destOrd="0" presId="urn:microsoft.com/office/officeart/2005/8/layout/vList2"/>
    <dgm:cxn modelId="{E4DE6A85-2EC1-41BE-A35C-B218BB4B1AF0}" type="presParOf" srcId="{8ED4C2A1-1FA1-4BFD-8A8E-74344F85E6DC}" destId="{38986B9F-3A70-493E-997D-97A0F229EE31}" srcOrd="7" destOrd="0" presId="urn:microsoft.com/office/officeart/2005/8/layout/vList2"/>
    <dgm:cxn modelId="{E68736D3-BFCD-4589-89D3-C786569C8580}" type="presParOf" srcId="{8ED4C2A1-1FA1-4BFD-8A8E-74344F85E6DC}" destId="{60910557-F0D4-43B6-ACB5-23613179D450}" srcOrd="8" destOrd="0" presId="urn:microsoft.com/office/officeart/2005/8/layout/vList2"/>
    <dgm:cxn modelId="{9FE218C5-7A76-47B4-9775-2FC90C3E044F}" type="presParOf" srcId="{8ED4C2A1-1FA1-4BFD-8A8E-74344F85E6DC}" destId="{D794B757-D8A8-473E-A962-169A8B7D9BBA}" srcOrd="9" destOrd="0" presId="urn:microsoft.com/office/officeart/2005/8/layout/vList2"/>
    <dgm:cxn modelId="{3D038B9B-E1F8-48A8-9CE7-DD6D71590D59}" type="presParOf" srcId="{8ED4C2A1-1FA1-4BFD-8A8E-74344F85E6DC}" destId="{2726A695-55BA-473E-98BD-214B6AD4C7CE}" srcOrd="10" destOrd="0" presId="urn:microsoft.com/office/officeart/2005/8/layout/vList2"/>
    <dgm:cxn modelId="{8BEDCAEF-8B53-4DB9-A2D2-21004BBEC68F}" type="presParOf" srcId="{8ED4C2A1-1FA1-4BFD-8A8E-74344F85E6DC}" destId="{B0D17C02-A7D2-420E-BE77-56ADF1021EAE}" srcOrd="11" destOrd="0" presId="urn:microsoft.com/office/officeart/2005/8/layout/vList2"/>
    <dgm:cxn modelId="{A479050E-9415-4664-8263-FA1FB6200A7C}" type="presParOf" srcId="{8ED4C2A1-1FA1-4BFD-8A8E-74344F85E6DC}" destId="{5A176C8F-CCD3-4492-B905-C7D77BD9804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14689E-21AE-4BFD-BF16-1A389CB39DA5}" type="doc">
      <dgm:prSet loTypeId="urn:microsoft.com/office/officeart/2008/layout/AlternatingPictureBlocks" loCatId="picture" qsTypeId="urn:microsoft.com/office/officeart/2005/8/quickstyle/simple1" qsCatId="simple" csTypeId="urn:microsoft.com/office/officeart/2005/8/colors/accent1_2" csCatId="accent1" phldr="1"/>
      <dgm:spPr/>
      <dgm:t>
        <a:bodyPr/>
        <a:lstStyle/>
        <a:p>
          <a:endParaRPr lang="es-EC"/>
        </a:p>
      </dgm:t>
    </dgm:pt>
    <dgm:pt modelId="{6DD4D03C-8E4A-4D2B-8F17-8020E427F435}">
      <dgm:prSet phldrT="[Texto]"/>
      <dgm:spPr/>
      <dgm:t>
        <a:bodyPr/>
        <a:lstStyle/>
        <a:p>
          <a:r>
            <a:rPr lang="es-EC">
              <a:solidFill>
                <a:schemeClr val="tx1"/>
              </a:solidFill>
            </a:rPr>
            <a:t>Escenario </a:t>
          </a:r>
        </a:p>
      </dgm:t>
    </dgm:pt>
    <dgm:pt modelId="{753CBE7A-7CCE-4F16-82F5-F09A32D3184A}" type="parTrans" cxnId="{3890D57F-7C5C-439E-8EA6-D5A8483A5706}">
      <dgm:prSet/>
      <dgm:spPr/>
      <dgm:t>
        <a:bodyPr/>
        <a:lstStyle/>
        <a:p>
          <a:endParaRPr lang="es-EC"/>
        </a:p>
      </dgm:t>
    </dgm:pt>
    <dgm:pt modelId="{2F994627-21C2-4F13-BC50-EAB540D4187A}" type="sibTrans" cxnId="{3890D57F-7C5C-439E-8EA6-D5A8483A5706}">
      <dgm:prSet/>
      <dgm:spPr/>
      <dgm:t>
        <a:bodyPr/>
        <a:lstStyle/>
        <a:p>
          <a:endParaRPr lang="es-EC"/>
        </a:p>
      </dgm:t>
    </dgm:pt>
    <dgm:pt modelId="{2B4D479E-6901-440C-9730-317FDD902929}">
      <dgm:prSet phldrT="[Texto]"/>
      <dgm:spPr/>
      <dgm:t>
        <a:bodyPr/>
        <a:lstStyle/>
        <a:p>
          <a:r>
            <a:rPr lang="es-EC" dirty="0">
              <a:solidFill>
                <a:schemeClr val="tx1"/>
              </a:solidFill>
            </a:rPr>
            <a:t>Personas con incapacidad de movimiento</a:t>
          </a:r>
        </a:p>
      </dgm:t>
    </dgm:pt>
    <dgm:pt modelId="{24CAD928-CAF1-4220-8B58-4BA633F790C9}" type="parTrans" cxnId="{EA7E96BA-8C64-41F4-9C29-279A4EA07D67}">
      <dgm:prSet/>
      <dgm:spPr/>
      <dgm:t>
        <a:bodyPr/>
        <a:lstStyle/>
        <a:p>
          <a:endParaRPr lang="es-EC"/>
        </a:p>
      </dgm:t>
    </dgm:pt>
    <dgm:pt modelId="{1F20FF0E-6917-4109-84A6-42A6E49A9656}" type="sibTrans" cxnId="{EA7E96BA-8C64-41F4-9C29-279A4EA07D67}">
      <dgm:prSet/>
      <dgm:spPr/>
      <dgm:t>
        <a:bodyPr/>
        <a:lstStyle/>
        <a:p>
          <a:endParaRPr lang="es-EC"/>
        </a:p>
      </dgm:t>
    </dgm:pt>
    <dgm:pt modelId="{FF7CA6A3-AA1E-47F9-B964-E56B249AEF9B}">
      <dgm:prSet phldrT="[Texto]"/>
      <dgm:spPr/>
      <dgm:t>
        <a:bodyPr/>
        <a:lstStyle/>
        <a:p>
          <a:r>
            <a:rPr lang="es-EC">
              <a:solidFill>
                <a:schemeClr val="tx1"/>
              </a:solidFill>
            </a:rPr>
            <a:t>25 usuarios no expertos.</a:t>
          </a:r>
        </a:p>
      </dgm:t>
    </dgm:pt>
    <dgm:pt modelId="{6C7793EE-18DC-498E-83C2-F2EC55D79B40}" type="parTrans" cxnId="{DDF7C78B-C7BB-4000-A7F4-EF5F82148FA2}">
      <dgm:prSet/>
      <dgm:spPr/>
      <dgm:t>
        <a:bodyPr/>
        <a:lstStyle/>
        <a:p>
          <a:endParaRPr lang="es-EC"/>
        </a:p>
      </dgm:t>
    </dgm:pt>
    <dgm:pt modelId="{83C83295-8177-4F9B-B5AA-1D33E28484A4}" type="sibTrans" cxnId="{DDF7C78B-C7BB-4000-A7F4-EF5F82148FA2}">
      <dgm:prSet/>
      <dgm:spPr/>
      <dgm:t>
        <a:bodyPr/>
        <a:lstStyle/>
        <a:p>
          <a:endParaRPr lang="es-EC"/>
        </a:p>
      </dgm:t>
    </dgm:pt>
    <dgm:pt modelId="{752DB146-3148-44C8-A7C0-E389C5270272}">
      <dgm:prSet phldrT="[Texto]"/>
      <dgm:spPr/>
      <dgm:t>
        <a:bodyPr/>
        <a:lstStyle/>
        <a:p>
          <a:r>
            <a:rPr lang="es-EC" dirty="0">
              <a:solidFill>
                <a:schemeClr val="tx1"/>
              </a:solidFill>
            </a:rPr>
            <a:t>Validación.</a:t>
          </a:r>
        </a:p>
      </dgm:t>
    </dgm:pt>
    <dgm:pt modelId="{EE1CF2B3-88F8-4E8B-A722-3BA42BC2907A}" type="parTrans" cxnId="{8305428B-1FBC-4601-9ECA-EFAA0F3146FC}">
      <dgm:prSet/>
      <dgm:spPr/>
      <dgm:t>
        <a:bodyPr/>
        <a:lstStyle/>
        <a:p>
          <a:endParaRPr lang="es-EC"/>
        </a:p>
      </dgm:t>
    </dgm:pt>
    <dgm:pt modelId="{32B3039C-84EC-4D7C-967F-378A3AF38098}" type="sibTrans" cxnId="{8305428B-1FBC-4601-9ECA-EFAA0F3146FC}">
      <dgm:prSet/>
      <dgm:spPr/>
      <dgm:t>
        <a:bodyPr/>
        <a:lstStyle/>
        <a:p>
          <a:endParaRPr lang="es-EC"/>
        </a:p>
      </dgm:t>
    </dgm:pt>
    <dgm:pt modelId="{695E53FA-13A7-4498-9B97-2D396235AF17}">
      <dgm:prSet phldrT="[Texto]"/>
      <dgm:spPr/>
      <dgm:t>
        <a:bodyPr/>
        <a:lstStyle/>
        <a:p>
          <a:r>
            <a:rPr lang="es-EC" dirty="0">
              <a:solidFill>
                <a:schemeClr val="tx1"/>
              </a:solidFill>
            </a:rPr>
            <a:t>Recomendación UIT – T</a:t>
          </a:r>
        </a:p>
      </dgm:t>
    </dgm:pt>
    <dgm:pt modelId="{0827A03F-9331-487C-A2C7-AF5356FFAE86}" type="parTrans" cxnId="{D58176CC-4E10-4525-9D56-7758927C8301}">
      <dgm:prSet/>
      <dgm:spPr/>
      <dgm:t>
        <a:bodyPr/>
        <a:lstStyle/>
        <a:p>
          <a:endParaRPr lang="es-EC"/>
        </a:p>
      </dgm:t>
    </dgm:pt>
    <dgm:pt modelId="{00208409-45D5-475C-880F-935F6BDB024A}" type="sibTrans" cxnId="{D58176CC-4E10-4525-9D56-7758927C8301}">
      <dgm:prSet/>
      <dgm:spPr/>
      <dgm:t>
        <a:bodyPr/>
        <a:lstStyle/>
        <a:p>
          <a:endParaRPr lang="es-EC"/>
        </a:p>
      </dgm:t>
    </dgm:pt>
    <dgm:pt modelId="{3585B65E-9796-4DBA-AFF2-7B89D3FF3517}">
      <dgm:prSet phldrT="[Texto]"/>
      <dgm:spPr/>
      <dgm:t>
        <a:bodyPr/>
        <a:lstStyle/>
        <a:p>
          <a:r>
            <a:rPr lang="es-EC">
              <a:solidFill>
                <a:schemeClr val="tx1"/>
              </a:solidFill>
            </a:rPr>
            <a:t>Dominios</a:t>
          </a:r>
        </a:p>
      </dgm:t>
    </dgm:pt>
    <dgm:pt modelId="{327B176D-130A-4C56-AB8D-8F439E3A0428}" type="parTrans" cxnId="{9B7530FC-07F9-4534-906E-8CB892368DE1}">
      <dgm:prSet/>
      <dgm:spPr/>
      <dgm:t>
        <a:bodyPr/>
        <a:lstStyle/>
        <a:p>
          <a:endParaRPr lang="es-EC"/>
        </a:p>
      </dgm:t>
    </dgm:pt>
    <dgm:pt modelId="{DE410D24-A2C9-4441-A326-D5E711869589}" type="sibTrans" cxnId="{9B7530FC-07F9-4534-906E-8CB892368DE1}">
      <dgm:prSet/>
      <dgm:spPr/>
      <dgm:t>
        <a:bodyPr/>
        <a:lstStyle/>
        <a:p>
          <a:endParaRPr lang="es-EC"/>
        </a:p>
      </dgm:t>
    </dgm:pt>
    <dgm:pt modelId="{58A95594-6B35-4DB7-A912-913A1AEF20C4}">
      <dgm:prSet phldrT="[Texto]"/>
      <dgm:spPr/>
      <dgm:t>
        <a:bodyPr/>
        <a:lstStyle/>
        <a:p>
          <a:r>
            <a:rPr lang="es-EC">
              <a:solidFill>
                <a:schemeClr val="tx1"/>
              </a:solidFill>
            </a:rPr>
            <a:t>Usabilidad</a:t>
          </a:r>
        </a:p>
      </dgm:t>
    </dgm:pt>
    <dgm:pt modelId="{00530362-A3BF-4A98-90FC-F7F1F97EC6DE}" type="parTrans" cxnId="{04787EED-038A-41D2-BD9B-79CC23641E4D}">
      <dgm:prSet/>
      <dgm:spPr/>
      <dgm:t>
        <a:bodyPr/>
        <a:lstStyle/>
        <a:p>
          <a:endParaRPr lang="es-EC"/>
        </a:p>
      </dgm:t>
    </dgm:pt>
    <dgm:pt modelId="{C0BCA102-544E-4E0E-B9EB-3E1B3BDC5B3D}" type="sibTrans" cxnId="{04787EED-038A-41D2-BD9B-79CC23641E4D}">
      <dgm:prSet/>
      <dgm:spPr/>
      <dgm:t>
        <a:bodyPr/>
        <a:lstStyle/>
        <a:p>
          <a:endParaRPr lang="es-EC"/>
        </a:p>
      </dgm:t>
    </dgm:pt>
    <dgm:pt modelId="{4578F48B-8418-413F-9562-9EA8205F604B}">
      <dgm:prSet phldrT="[Texto]"/>
      <dgm:spPr/>
      <dgm:t>
        <a:bodyPr/>
        <a:lstStyle/>
        <a:p>
          <a:r>
            <a:rPr lang="es-EC">
              <a:solidFill>
                <a:schemeClr val="tx1"/>
              </a:solidFill>
            </a:rPr>
            <a:t>Portabilidad</a:t>
          </a:r>
        </a:p>
      </dgm:t>
    </dgm:pt>
    <dgm:pt modelId="{1A0B4DCA-8938-4B54-8068-428A615F009A}" type="parTrans" cxnId="{8E983DA1-3157-4276-AC1F-05B8618F46BE}">
      <dgm:prSet/>
      <dgm:spPr/>
      <dgm:t>
        <a:bodyPr/>
        <a:lstStyle/>
        <a:p>
          <a:endParaRPr lang="es-EC"/>
        </a:p>
      </dgm:t>
    </dgm:pt>
    <dgm:pt modelId="{53B82736-55D7-4A7E-85BA-654D0AB7B129}" type="sibTrans" cxnId="{8E983DA1-3157-4276-AC1F-05B8618F46BE}">
      <dgm:prSet/>
      <dgm:spPr/>
      <dgm:t>
        <a:bodyPr/>
        <a:lstStyle/>
        <a:p>
          <a:endParaRPr lang="es-EC"/>
        </a:p>
      </dgm:t>
    </dgm:pt>
    <dgm:pt modelId="{51A799F1-E439-4267-9C18-F9E6D7E5966E}">
      <dgm:prSet phldrT="[Texto]"/>
      <dgm:spPr/>
      <dgm:t>
        <a:bodyPr/>
        <a:lstStyle/>
        <a:p>
          <a:r>
            <a:rPr lang="es-EC">
              <a:solidFill>
                <a:schemeClr val="tx1"/>
              </a:solidFill>
            </a:rPr>
            <a:t>Disponibilidad</a:t>
          </a:r>
        </a:p>
      </dgm:t>
    </dgm:pt>
    <dgm:pt modelId="{7714F938-7F49-4DAC-A2D4-CB3B054D66D6}" type="parTrans" cxnId="{0A65F2B3-36A0-400E-96A0-D0F07A4A79A3}">
      <dgm:prSet/>
      <dgm:spPr/>
      <dgm:t>
        <a:bodyPr/>
        <a:lstStyle/>
        <a:p>
          <a:endParaRPr lang="es-EC"/>
        </a:p>
      </dgm:t>
    </dgm:pt>
    <dgm:pt modelId="{827E9445-BFED-4EF5-87FD-FE4D4E6B82DA}" type="sibTrans" cxnId="{0A65F2B3-36A0-400E-96A0-D0F07A4A79A3}">
      <dgm:prSet/>
      <dgm:spPr/>
      <dgm:t>
        <a:bodyPr/>
        <a:lstStyle/>
        <a:p>
          <a:endParaRPr lang="es-EC"/>
        </a:p>
      </dgm:t>
    </dgm:pt>
    <dgm:pt modelId="{D14E2A8C-626C-44C0-A11A-EBF015FFB0BE}">
      <dgm:prSet phldrT="[Texto]"/>
      <dgm:spPr/>
      <dgm:t>
        <a:bodyPr/>
        <a:lstStyle/>
        <a:p>
          <a:r>
            <a:rPr lang="es-EC">
              <a:solidFill>
                <a:schemeClr val="tx1"/>
              </a:solidFill>
            </a:rPr>
            <a:t>Accesibilidad</a:t>
          </a:r>
        </a:p>
      </dgm:t>
    </dgm:pt>
    <dgm:pt modelId="{D11DE2B2-87B4-42F5-B82A-DA0C344605BB}" type="parTrans" cxnId="{4BB76B9C-52A1-4991-9749-C4C5AF46A187}">
      <dgm:prSet/>
      <dgm:spPr/>
      <dgm:t>
        <a:bodyPr/>
        <a:lstStyle/>
        <a:p>
          <a:endParaRPr lang="es-EC"/>
        </a:p>
      </dgm:t>
    </dgm:pt>
    <dgm:pt modelId="{3D5238A2-11AD-4C3D-BBC2-B2D2B9A3B5B4}" type="sibTrans" cxnId="{4BB76B9C-52A1-4991-9749-C4C5AF46A187}">
      <dgm:prSet/>
      <dgm:spPr/>
      <dgm:t>
        <a:bodyPr/>
        <a:lstStyle/>
        <a:p>
          <a:endParaRPr lang="es-EC"/>
        </a:p>
      </dgm:t>
    </dgm:pt>
    <dgm:pt modelId="{84328CD4-1410-41D4-B7CF-5A088FFE5171}">
      <dgm:prSet phldrT="[Texto]"/>
      <dgm:spPr/>
      <dgm:t>
        <a:bodyPr/>
        <a:lstStyle/>
        <a:p>
          <a:r>
            <a:rPr lang="es-EC" dirty="0">
              <a:solidFill>
                <a:schemeClr val="tx1"/>
              </a:solidFill>
            </a:rPr>
            <a:t>Alfa de Cronbach</a:t>
          </a:r>
        </a:p>
      </dgm:t>
    </dgm:pt>
    <dgm:pt modelId="{5FEE3BAF-172C-4774-91D3-F84970F57B80}" type="parTrans" cxnId="{38F9B41E-36EF-4438-BD6E-6DD0E4612B8B}">
      <dgm:prSet/>
      <dgm:spPr/>
      <dgm:t>
        <a:bodyPr/>
        <a:lstStyle/>
        <a:p>
          <a:endParaRPr lang="es-EC"/>
        </a:p>
      </dgm:t>
    </dgm:pt>
    <dgm:pt modelId="{C546F061-518E-41EC-A098-07FE1420917E}" type="sibTrans" cxnId="{38F9B41E-36EF-4438-BD6E-6DD0E4612B8B}">
      <dgm:prSet/>
      <dgm:spPr/>
      <dgm:t>
        <a:bodyPr/>
        <a:lstStyle/>
        <a:p>
          <a:endParaRPr lang="es-EC"/>
        </a:p>
      </dgm:t>
    </dgm:pt>
    <dgm:pt modelId="{BBABE4B0-1B39-4072-9EB8-5C960D7E710C}" type="pres">
      <dgm:prSet presAssocID="{CF14689E-21AE-4BFD-BF16-1A389CB39DA5}" presName="linearFlow" presStyleCnt="0">
        <dgm:presLayoutVars>
          <dgm:dir/>
          <dgm:resizeHandles val="exact"/>
        </dgm:presLayoutVars>
      </dgm:prSet>
      <dgm:spPr/>
    </dgm:pt>
    <dgm:pt modelId="{DF49B093-9D9E-4E50-9F4F-D320A043F6D0}" type="pres">
      <dgm:prSet presAssocID="{6DD4D03C-8E4A-4D2B-8F17-8020E427F435}" presName="comp" presStyleCnt="0"/>
      <dgm:spPr/>
    </dgm:pt>
    <dgm:pt modelId="{09799C64-642D-47B6-84C1-529AA439FB6B}" type="pres">
      <dgm:prSet presAssocID="{6DD4D03C-8E4A-4D2B-8F17-8020E427F435}" presName="rect2" presStyleLbl="node1" presStyleIdx="0" presStyleCnt="3">
        <dgm:presLayoutVars>
          <dgm:bulletEnabled val="1"/>
        </dgm:presLayoutVars>
      </dgm:prSet>
      <dgm:spPr/>
    </dgm:pt>
    <dgm:pt modelId="{E5E82D30-E304-4326-A002-53B1D1F46601}" type="pres">
      <dgm:prSet presAssocID="{6DD4D03C-8E4A-4D2B-8F17-8020E427F435}" presName="rect1" presStyleLbl="lnNode1" presStyleIdx="0" presStyleCnt="3"/>
      <dgm:spPr>
        <a:blipFill rotWithShape="1">
          <a:blip xmlns:r="http://schemas.openxmlformats.org/officeDocument/2006/relationships" r:embed="rId1"/>
          <a:srcRect/>
          <a:stretch>
            <a:fillRect l="-12000" r="-12000"/>
          </a:stretch>
        </a:blipFill>
      </dgm:spPr>
    </dgm:pt>
    <dgm:pt modelId="{998C62E6-0FB4-4E55-8E94-92B444E5EBFD}" type="pres">
      <dgm:prSet presAssocID="{2F994627-21C2-4F13-BC50-EAB540D4187A}" presName="sibTrans" presStyleCnt="0"/>
      <dgm:spPr/>
    </dgm:pt>
    <dgm:pt modelId="{8BB5ADE2-BE02-46E0-ABE4-3722E44300E8}" type="pres">
      <dgm:prSet presAssocID="{752DB146-3148-44C8-A7C0-E389C5270272}" presName="comp" presStyleCnt="0"/>
      <dgm:spPr/>
    </dgm:pt>
    <dgm:pt modelId="{45EA1848-2120-4F18-8184-AE7B05333504}" type="pres">
      <dgm:prSet presAssocID="{752DB146-3148-44C8-A7C0-E389C5270272}" presName="rect2" presStyleLbl="node1" presStyleIdx="1" presStyleCnt="3">
        <dgm:presLayoutVars>
          <dgm:bulletEnabled val="1"/>
        </dgm:presLayoutVars>
      </dgm:prSet>
      <dgm:spPr/>
    </dgm:pt>
    <dgm:pt modelId="{97644C74-6528-4708-898D-5C0CB84982DB}" type="pres">
      <dgm:prSet presAssocID="{752DB146-3148-44C8-A7C0-E389C5270272}" presName="rect1" presStyleLbl="lnNode1" presStyleIdx="1" presStyleCnt="3"/>
      <dgm:spPr>
        <a:blipFill rotWithShape="1">
          <a:blip xmlns:r="http://schemas.openxmlformats.org/officeDocument/2006/relationships" r:embed="rId2"/>
          <a:srcRect/>
          <a:stretch>
            <a:fillRect l="-30000" r="-30000"/>
          </a:stretch>
        </a:blipFill>
      </dgm:spPr>
    </dgm:pt>
    <dgm:pt modelId="{7F362951-C441-4670-A8A7-0AE97E855904}" type="pres">
      <dgm:prSet presAssocID="{32B3039C-84EC-4D7C-967F-378A3AF38098}" presName="sibTrans" presStyleCnt="0"/>
      <dgm:spPr/>
    </dgm:pt>
    <dgm:pt modelId="{FF16CDB7-B2B4-49B6-8F6A-CCAD99E0BBF2}" type="pres">
      <dgm:prSet presAssocID="{3585B65E-9796-4DBA-AFF2-7B89D3FF3517}" presName="comp" presStyleCnt="0"/>
      <dgm:spPr/>
    </dgm:pt>
    <dgm:pt modelId="{7708AC0B-A3EA-4F82-AD0D-AF318D4DCABF}" type="pres">
      <dgm:prSet presAssocID="{3585B65E-9796-4DBA-AFF2-7B89D3FF3517}" presName="rect2" presStyleLbl="node1" presStyleIdx="2" presStyleCnt="3">
        <dgm:presLayoutVars>
          <dgm:bulletEnabled val="1"/>
        </dgm:presLayoutVars>
      </dgm:prSet>
      <dgm:spPr/>
    </dgm:pt>
    <dgm:pt modelId="{1A4C3044-AF4F-4E67-A3A5-BF81D9F7382D}" type="pres">
      <dgm:prSet presAssocID="{3585B65E-9796-4DBA-AFF2-7B89D3FF3517}" presName="rect1" presStyleLbl="lnNode1" presStyleIdx="2" presStyleCnt="3"/>
      <dgm:spPr>
        <a:blipFill rotWithShape="1">
          <a:blip xmlns:r="http://schemas.openxmlformats.org/officeDocument/2006/relationships" r:embed="rId3"/>
          <a:srcRect/>
          <a:stretch>
            <a:fillRect l="-54000" r="-54000"/>
          </a:stretch>
        </a:blipFill>
      </dgm:spPr>
    </dgm:pt>
  </dgm:ptLst>
  <dgm:cxnLst>
    <dgm:cxn modelId="{C700E41B-44C1-47BA-BB20-048F6B9C600C}" type="presOf" srcId="{4578F48B-8418-413F-9562-9EA8205F604B}" destId="{7708AC0B-A3EA-4F82-AD0D-AF318D4DCABF}" srcOrd="0" destOrd="3" presId="urn:microsoft.com/office/officeart/2008/layout/AlternatingPictureBlocks"/>
    <dgm:cxn modelId="{54C17C1E-CAF2-4389-8FFB-CCB2C9764434}" type="presOf" srcId="{6DD4D03C-8E4A-4D2B-8F17-8020E427F435}" destId="{09799C64-642D-47B6-84C1-529AA439FB6B}" srcOrd="0" destOrd="0" presId="urn:microsoft.com/office/officeart/2008/layout/AlternatingPictureBlocks"/>
    <dgm:cxn modelId="{38F9B41E-36EF-4438-BD6E-6DD0E4612B8B}" srcId="{752DB146-3148-44C8-A7C0-E389C5270272}" destId="{84328CD4-1410-41D4-B7CF-5A088FFE5171}" srcOrd="1" destOrd="0" parTransId="{5FEE3BAF-172C-4774-91D3-F84970F57B80}" sibTransId="{C546F061-518E-41EC-A098-07FE1420917E}"/>
    <dgm:cxn modelId="{AED4223E-12B7-4E72-8A21-8A870FB9A713}" type="presOf" srcId="{51A799F1-E439-4267-9C18-F9E6D7E5966E}" destId="{7708AC0B-A3EA-4F82-AD0D-AF318D4DCABF}" srcOrd="0" destOrd="2" presId="urn:microsoft.com/office/officeart/2008/layout/AlternatingPictureBlocks"/>
    <dgm:cxn modelId="{C5F07F6F-C3E7-446A-BDFA-C5B67A2C63DA}" type="presOf" srcId="{695E53FA-13A7-4498-9B97-2D396235AF17}" destId="{45EA1848-2120-4F18-8184-AE7B05333504}" srcOrd="0" destOrd="1" presId="urn:microsoft.com/office/officeart/2008/layout/AlternatingPictureBlocks"/>
    <dgm:cxn modelId="{6B2BD84F-1D9B-43D2-BE08-71A7BA31C071}" type="presOf" srcId="{2B4D479E-6901-440C-9730-317FDD902929}" destId="{09799C64-642D-47B6-84C1-529AA439FB6B}" srcOrd="0" destOrd="1" presId="urn:microsoft.com/office/officeart/2008/layout/AlternatingPictureBlocks"/>
    <dgm:cxn modelId="{614DBF71-4BF4-43FD-B381-922870FD2B94}" type="presOf" srcId="{3585B65E-9796-4DBA-AFF2-7B89D3FF3517}" destId="{7708AC0B-A3EA-4F82-AD0D-AF318D4DCABF}" srcOrd="0" destOrd="0" presId="urn:microsoft.com/office/officeart/2008/layout/AlternatingPictureBlocks"/>
    <dgm:cxn modelId="{3890D57F-7C5C-439E-8EA6-D5A8483A5706}" srcId="{CF14689E-21AE-4BFD-BF16-1A389CB39DA5}" destId="{6DD4D03C-8E4A-4D2B-8F17-8020E427F435}" srcOrd="0" destOrd="0" parTransId="{753CBE7A-7CCE-4F16-82F5-F09A32D3184A}" sibTransId="{2F994627-21C2-4F13-BC50-EAB540D4187A}"/>
    <dgm:cxn modelId="{2CAB5E86-AF75-414D-B9B4-4F8CD9B6AF58}" type="presOf" srcId="{D14E2A8C-626C-44C0-A11A-EBF015FFB0BE}" destId="{7708AC0B-A3EA-4F82-AD0D-AF318D4DCABF}" srcOrd="0" destOrd="4" presId="urn:microsoft.com/office/officeart/2008/layout/AlternatingPictureBlocks"/>
    <dgm:cxn modelId="{6E264987-1F17-49A0-8BCC-98527DE66970}" type="presOf" srcId="{CF14689E-21AE-4BFD-BF16-1A389CB39DA5}" destId="{BBABE4B0-1B39-4072-9EB8-5C960D7E710C}" srcOrd="0" destOrd="0" presId="urn:microsoft.com/office/officeart/2008/layout/AlternatingPictureBlocks"/>
    <dgm:cxn modelId="{8305428B-1FBC-4601-9ECA-EFAA0F3146FC}" srcId="{CF14689E-21AE-4BFD-BF16-1A389CB39DA5}" destId="{752DB146-3148-44C8-A7C0-E389C5270272}" srcOrd="1" destOrd="0" parTransId="{EE1CF2B3-88F8-4E8B-A722-3BA42BC2907A}" sibTransId="{32B3039C-84EC-4D7C-967F-378A3AF38098}"/>
    <dgm:cxn modelId="{DDF7C78B-C7BB-4000-A7F4-EF5F82148FA2}" srcId="{6DD4D03C-8E4A-4D2B-8F17-8020E427F435}" destId="{FF7CA6A3-AA1E-47F9-B964-E56B249AEF9B}" srcOrd="1" destOrd="0" parTransId="{6C7793EE-18DC-498E-83C2-F2EC55D79B40}" sibTransId="{83C83295-8177-4F9B-B5AA-1D33E28484A4}"/>
    <dgm:cxn modelId="{4BB76B9C-52A1-4991-9749-C4C5AF46A187}" srcId="{3585B65E-9796-4DBA-AFF2-7B89D3FF3517}" destId="{D14E2A8C-626C-44C0-A11A-EBF015FFB0BE}" srcOrd="3" destOrd="0" parTransId="{D11DE2B2-87B4-42F5-B82A-DA0C344605BB}" sibTransId="{3D5238A2-11AD-4C3D-BBC2-B2D2B9A3B5B4}"/>
    <dgm:cxn modelId="{857B8D9C-FD7D-49AB-AA3E-30807C502C95}" type="presOf" srcId="{FF7CA6A3-AA1E-47F9-B964-E56B249AEF9B}" destId="{09799C64-642D-47B6-84C1-529AA439FB6B}" srcOrd="0" destOrd="2" presId="urn:microsoft.com/office/officeart/2008/layout/AlternatingPictureBlocks"/>
    <dgm:cxn modelId="{B79BC59C-B7F4-4EC7-9338-31C05FA7FF98}" type="presOf" srcId="{58A95594-6B35-4DB7-A912-913A1AEF20C4}" destId="{7708AC0B-A3EA-4F82-AD0D-AF318D4DCABF}" srcOrd="0" destOrd="1" presId="urn:microsoft.com/office/officeart/2008/layout/AlternatingPictureBlocks"/>
    <dgm:cxn modelId="{8E983DA1-3157-4276-AC1F-05B8618F46BE}" srcId="{3585B65E-9796-4DBA-AFF2-7B89D3FF3517}" destId="{4578F48B-8418-413F-9562-9EA8205F604B}" srcOrd="2" destOrd="0" parTransId="{1A0B4DCA-8938-4B54-8068-428A615F009A}" sibTransId="{53B82736-55D7-4A7E-85BA-654D0AB7B129}"/>
    <dgm:cxn modelId="{5D0F1AAC-37AB-4EF9-AF4B-F366DBB8EE3F}" type="presOf" srcId="{752DB146-3148-44C8-A7C0-E389C5270272}" destId="{45EA1848-2120-4F18-8184-AE7B05333504}" srcOrd="0" destOrd="0" presId="urn:microsoft.com/office/officeart/2008/layout/AlternatingPictureBlocks"/>
    <dgm:cxn modelId="{0A65F2B3-36A0-400E-96A0-D0F07A4A79A3}" srcId="{3585B65E-9796-4DBA-AFF2-7B89D3FF3517}" destId="{51A799F1-E439-4267-9C18-F9E6D7E5966E}" srcOrd="1" destOrd="0" parTransId="{7714F938-7F49-4DAC-A2D4-CB3B054D66D6}" sibTransId="{827E9445-BFED-4EF5-87FD-FE4D4E6B82DA}"/>
    <dgm:cxn modelId="{EA7E96BA-8C64-41F4-9C29-279A4EA07D67}" srcId="{6DD4D03C-8E4A-4D2B-8F17-8020E427F435}" destId="{2B4D479E-6901-440C-9730-317FDD902929}" srcOrd="0" destOrd="0" parTransId="{24CAD928-CAF1-4220-8B58-4BA633F790C9}" sibTransId="{1F20FF0E-6917-4109-84A6-42A6E49A9656}"/>
    <dgm:cxn modelId="{D58176CC-4E10-4525-9D56-7758927C8301}" srcId="{752DB146-3148-44C8-A7C0-E389C5270272}" destId="{695E53FA-13A7-4498-9B97-2D396235AF17}" srcOrd="0" destOrd="0" parTransId="{0827A03F-9331-487C-A2C7-AF5356FFAE86}" sibTransId="{00208409-45D5-475C-880F-935F6BDB024A}"/>
    <dgm:cxn modelId="{04787EED-038A-41D2-BD9B-79CC23641E4D}" srcId="{3585B65E-9796-4DBA-AFF2-7B89D3FF3517}" destId="{58A95594-6B35-4DB7-A912-913A1AEF20C4}" srcOrd="0" destOrd="0" parTransId="{00530362-A3BF-4A98-90FC-F7F1F97EC6DE}" sibTransId="{C0BCA102-544E-4E0E-B9EB-3E1B3BDC5B3D}"/>
    <dgm:cxn modelId="{1B35A7F9-1CD9-4D33-A8CA-F8D8604F5F74}" type="presOf" srcId="{84328CD4-1410-41D4-B7CF-5A088FFE5171}" destId="{45EA1848-2120-4F18-8184-AE7B05333504}" srcOrd="0" destOrd="2" presId="urn:microsoft.com/office/officeart/2008/layout/AlternatingPictureBlocks"/>
    <dgm:cxn modelId="{9B7530FC-07F9-4534-906E-8CB892368DE1}" srcId="{CF14689E-21AE-4BFD-BF16-1A389CB39DA5}" destId="{3585B65E-9796-4DBA-AFF2-7B89D3FF3517}" srcOrd="2" destOrd="0" parTransId="{327B176D-130A-4C56-AB8D-8F439E3A0428}" sibTransId="{DE410D24-A2C9-4441-A326-D5E711869589}"/>
    <dgm:cxn modelId="{CF2F6285-7C18-4B74-A8AE-CBBDAA335BAA}" type="presParOf" srcId="{BBABE4B0-1B39-4072-9EB8-5C960D7E710C}" destId="{DF49B093-9D9E-4E50-9F4F-D320A043F6D0}" srcOrd="0" destOrd="0" presId="urn:microsoft.com/office/officeart/2008/layout/AlternatingPictureBlocks"/>
    <dgm:cxn modelId="{CBD8168A-1182-4C18-A4AB-0D819512988D}" type="presParOf" srcId="{DF49B093-9D9E-4E50-9F4F-D320A043F6D0}" destId="{09799C64-642D-47B6-84C1-529AA439FB6B}" srcOrd="0" destOrd="0" presId="urn:microsoft.com/office/officeart/2008/layout/AlternatingPictureBlocks"/>
    <dgm:cxn modelId="{87728CE0-9F62-4D22-92D4-C4C9FD7EFA42}" type="presParOf" srcId="{DF49B093-9D9E-4E50-9F4F-D320A043F6D0}" destId="{E5E82D30-E304-4326-A002-53B1D1F46601}" srcOrd="1" destOrd="0" presId="urn:microsoft.com/office/officeart/2008/layout/AlternatingPictureBlocks"/>
    <dgm:cxn modelId="{7B3018AA-19E4-4BF4-94F3-94CF213891BB}" type="presParOf" srcId="{BBABE4B0-1B39-4072-9EB8-5C960D7E710C}" destId="{998C62E6-0FB4-4E55-8E94-92B444E5EBFD}" srcOrd="1" destOrd="0" presId="urn:microsoft.com/office/officeart/2008/layout/AlternatingPictureBlocks"/>
    <dgm:cxn modelId="{D27FE9CD-91CB-47FA-9795-6EEB60CF64F1}" type="presParOf" srcId="{BBABE4B0-1B39-4072-9EB8-5C960D7E710C}" destId="{8BB5ADE2-BE02-46E0-ABE4-3722E44300E8}" srcOrd="2" destOrd="0" presId="urn:microsoft.com/office/officeart/2008/layout/AlternatingPictureBlocks"/>
    <dgm:cxn modelId="{67AB8E3B-FCE6-4072-BCDE-7B04BD29679D}" type="presParOf" srcId="{8BB5ADE2-BE02-46E0-ABE4-3722E44300E8}" destId="{45EA1848-2120-4F18-8184-AE7B05333504}" srcOrd="0" destOrd="0" presId="urn:microsoft.com/office/officeart/2008/layout/AlternatingPictureBlocks"/>
    <dgm:cxn modelId="{90739547-67E2-46E8-9EDE-D86D127EB263}" type="presParOf" srcId="{8BB5ADE2-BE02-46E0-ABE4-3722E44300E8}" destId="{97644C74-6528-4708-898D-5C0CB84982DB}" srcOrd="1" destOrd="0" presId="urn:microsoft.com/office/officeart/2008/layout/AlternatingPictureBlocks"/>
    <dgm:cxn modelId="{A23EFC88-475A-4C91-A137-2E9EF0FEDAF6}" type="presParOf" srcId="{BBABE4B0-1B39-4072-9EB8-5C960D7E710C}" destId="{7F362951-C441-4670-A8A7-0AE97E855904}" srcOrd="3" destOrd="0" presId="urn:microsoft.com/office/officeart/2008/layout/AlternatingPictureBlocks"/>
    <dgm:cxn modelId="{EA003DB8-E985-4BC9-8EB5-5F791959286B}" type="presParOf" srcId="{BBABE4B0-1B39-4072-9EB8-5C960D7E710C}" destId="{FF16CDB7-B2B4-49B6-8F6A-CCAD99E0BBF2}" srcOrd="4" destOrd="0" presId="urn:microsoft.com/office/officeart/2008/layout/AlternatingPictureBlocks"/>
    <dgm:cxn modelId="{808EE1EB-F1FA-4F8F-88EC-1368AB893C44}" type="presParOf" srcId="{FF16CDB7-B2B4-49B6-8F6A-CCAD99E0BBF2}" destId="{7708AC0B-A3EA-4F82-AD0D-AF318D4DCABF}" srcOrd="0" destOrd="0" presId="urn:microsoft.com/office/officeart/2008/layout/AlternatingPictureBlocks"/>
    <dgm:cxn modelId="{416B91B7-2FD1-4C35-A9E5-F0FB6C691E82}" type="presParOf" srcId="{FF16CDB7-B2B4-49B6-8F6A-CCAD99E0BBF2}" destId="{1A4C3044-AF4F-4E67-A3A5-BF81D9F7382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F16F9A-3DD1-42FB-A893-0AC4995DCB2D}" type="doc">
      <dgm:prSet loTypeId="urn:microsoft.com/office/officeart/2008/layout/CaptionedPictures" loCatId="picture" qsTypeId="urn:microsoft.com/office/officeart/2005/8/quickstyle/3d3" qsCatId="3D" csTypeId="urn:microsoft.com/office/officeart/2005/8/colors/accent1_2" csCatId="accent1" phldr="1"/>
      <dgm:spPr/>
      <dgm:t>
        <a:bodyPr/>
        <a:lstStyle/>
        <a:p>
          <a:endParaRPr lang="es-EC"/>
        </a:p>
      </dgm:t>
    </dgm:pt>
    <dgm:pt modelId="{2F924E88-4BA9-402F-8B48-FC63A572A625}">
      <dgm:prSet phldrT="[Texto]" phldr="1"/>
      <dgm:spPr/>
      <dgm:t>
        <a:bodyPr/>
        <a:lstStyle/>
        <a:p>
          <a:endParaRPr lang="es-EC">
            <a:solidFill>
              <a:schemeClr val="tx1"/>
            </a:solidFill>
          </a:endParaRPr>
        </a:p>
      </dgm:t>
    </dgm:pt>
    <dgm:pt modelId="{F13403E3-5C38-4C12-8176-DEF7F87327D8}" type="parTrans" cxnId="{006C011C-9743-473C-B943-358072109B69}">
      <dgm:prSet/>
      <dgm:spPr/>
      <dgm:t>
        <a:bodyPr/>
        <a:lstStyle/>
        <a:p>
          <a:endParaRPr lang="es-EC"/>
        </a:p>
      </dgm:t>
    </dgm:pt>
    <dgm:pt modelId="{AE416F21-B3EC-4C19-B26B-8421789A655A}" type="sibTrans" cxnId="{006C011C-9743-473C-B943-358072109B69}">
      <dgm:prSet/>
      <dgm:spPr/>
      <dgm:t>
        <a:bodyPr/>
        <a:lstStyle/>
        <a:p>
          <a:endParaRPr lang="es-EC"/>
        </a:p>
      </dgm:t>
    </dgm:pt>
    <dgm:pt modelId="{9AA1D719-DBF8-446F-ACF4-061CA4B05C21}">
      <dgm:prSet phldrT="[Texto]"/>
      <dgm:spPr/>
      <dgm:t>
        <a:bodyPr/>
        <a:lstStyle/>
        <a:p>
          <a:r>
            <a:rPr lang="es-EC">
              <a:solidFill>
                <a:schemeClr val="tx1"/>
              </a:solidFill>
            </a:rPr>
            <a:t>Buen nivel de aceptación.</a:t>
          </a:r>
        </a:p>
      </dgm:t>
    </dgm:pt>
    <dgm:pt modelId="{9E9A2012-35F6-41B3-96E4-02FFC5D27E15}" type="parTrans" cxnId="{3B1269B0-A1F0-4A7E-B819-593FD05BE5BC}">
      <dgm:prSet/>
      <dgm:spPr/>
      <dgm:t>
        <a:bodyPr/>
        <a:lstStyle/>
        <a:p>
          <a:endParaRPr lang="es-EC"/>
        </a:p>
      </dgm:t>
    </dgm:pt>
    <dgm:pt modelId="{D8194744-7605-4DC0-9EE6-739B5E8C344C}" type="sibTrans" cxnId="{3B1269B0-A1F0-4A7E-B819-593FD05BE5BC}">
      <dgm:prSet/>
      <dgm:spPr/>
      <dgm:t>
        <a:bodyPr/>
        <a:lstStyle/>
        <a:p>
          <a:endParaRPr lang="es-EC"/>
        </a:p>
      </dgm:t>
    </dgm:pt>
    <dgm:pt modelId="{2C90CDF8-7990-46C5-89F4-1DD4F305E7A9}" type="pres">
      <dgm:prSet presAssocID="{BCF16F9A-3DD1-42FB-A893-0AC4995DCB2D}" presName="Name0" presStyleCnt="0">
        <dgm:presLayoutVars>
          <dgm:chMax/>
          <dgm:chPref/>
          <dgm:dir/>
        </dgm:presLayoutVars>
      </dgm:prSet>
      <dgm:spPr/>
    </dgm:pt>
    <dgm:pt modelId="{FAEDDEF1-265A-4BFF-AB70-3C2D6AE205D4}" type="pres">
      <dgm:prSet presAssocID="{2F924E88-4BA9-402F-8B48-FC63A572A625}" presName="composite" presStyleCnt="0">
        <dgm:presLayoutVars>
          <dgm:chMax val="1"/>
          <dgm:chPref val="1"/>
        </dgm:presLayoutVars>
      </dgm:prSet>
      <dgm:spPr/>
    </dgm:pt>
    <dgm:pt modelId="{E1F1AD60-C8F8-4B1B-9E19-768D1791AF34}" type="pres">
      <dgm:prSet presAssocID="{2F924E88-4BA9-402F-8B48-FC63A572A625}" presName="Accent" presStyleLbl="trAlignAcc1" presStyleIdx="0" presStyleCnt="1">
        <dgm:presLayoutVars>
          <dgm:chMax val="0"/>
          <dgm:chPref val="0"/>
        </dgm:presLayoutVars>
      </dgm:prSet>
      <dgm:spPr/>
    </dgm:pt>
    <dgm:pt modelId="{668AA9DD-22B3-46B0-B0D2-01F3BD6F3A5B}" type="pres">
      <dgm:prSet presAssocID="{2F924E88-4BA9-402F-8B48-FC63A572A625}" presName="Image" presStyleLbl="alignImgPlace1" presStyleIdx="0" presStyleCnt="1">
        <dgm:presLayoutVars>
          <dgm:chMax val="0"/>
          <dgm:chPref val="0"/>
        </dgm:presLayoutVars>
      </dgm:prSet>
      <dgm:spPr>
        <a:blipFill rotWithShape="1">
          <a:blip xmlns:r="http://schemas.openxmlformats.org/officeDocument/2006/relationships" r:embed="rId1"/>
          <a:srcRect/>
          <a:stretch>
            <a:fillRect l="-7000" r="-7000"/>
          </a:stretch>
        </a:blipFill>
      </dgm:spPr>
    </dgm:pt>
    <dgm:pt modelId="{36BEF30A-9A57-4757-94BA-1B8475681460}" type="pres">
      <dgm:prSet presAssocID="{2F924E88-4BA9-402F-8B48-FC63A572A625}" presName="ChildComposite" presStyleCnt="0"/>
      <dgm:spPr/>
    </dgm:pt>
    <dgm:pt modelId="{3CE79564-FE06-4A0F-B886-F71D6B67C7FC}" type="pres">
      <dgm:prSet presAssocID="{2F924E88-4BA9-402F-8B48-FC63A572A625}" presName="Child" presStyleLbl="node1" presStyleIdx="0" presStyleCnt="1">
        <dgm:presLayoutVars>
          <dgm:chMax val="0"/>
          <dgm:chPref val="0"/>
          <dgm:bulletEnabled val="1"/>
        </dgm:presLayoutVars>
      </dgm:prSet>
      <dgm:spPr/>
    </dgm:pt>
    <dgm:pt modelId="{1B252AB0-D327-4905-BB8C-ECD23F0A41D3}" type="pres">
      <dgm:prSet presAssocID="{2F924E88-4BA9-402F-8B48-FC63A572A625}" presName="Parent" presStyleLbl="revTx" presStyleIdx="0" presStyleCnt="1">
        <dgm:presLayoutVars>
          <dgm:chMax val="1"/>
          <dgm:chPref val="0"/>
          <dgm:bulletEnabled val="1"/>
        </dgm:presLayoutVars>
      </dgm:prSet>
      <dgm:spPr/>
    </dgm:pt>
  </dgm:ptLst>
  <dgm:cxnLst>
    <dgm:cxn modelId="{006C011C-9743-473C-B943-358072109B69}" srcId="{BCF16F9A-3DD1-42FB-A893-0AC4995DCB2D}" destId="{2F924E88-4BA9-402F-8B48-FC63A572A625}" srcOrd="0" destOrd="0" parTransId="{F13403E3-5C38-4C12-8176-DEF7F87327D8}" sibTransId="{AE416F21-B3EC-4C19-B26B-8421789A655A}"/>
    <dgm:cxn modelId="{F8D32933-FB39-4FD7-BF2F-636A84134054}" type="presOf" srcId="{9AA1D719-DBF8-446F-ACF4-061CA4B05C21}" destId="{3CE79564-FE06-4A0F-B886-F71D6B67C7FC}" srcOrd="0" destOrd="0" presId="urn:microsoft.com/office/officeart/2008/layout/CaptionedPictures"/>
    <dgm:cxn modelId="{DD70B694-8FA5-42EF-89C5-5E23A108C20D}" type="presOf" srcId="{2F924E88-4BA9-402F-8B48-FC63A572A625}" destId="{1B252AB0-D327-4905-BB8C-ECD23F0A41D3}" srcOrd="0" destOrd="0" presId="urn:microsoft.com/office/officeart/2008/layout/CaptionedPictures"/>
    <dgm:cxn modelId="{321A69A4-56B0-460C-94A2-675469841310}" type="presOf" srcId="{BCF16F9A-3DD1-42FB-A893-0AC4995DCB2D}" destId="{2C90CDF8-7990-46C5-89F4-1DD4F305E7A9}" srcOrd="0" destOrd="0" presId="urn:microsoft.com/office/officeart/2008/layout/CaptionedPictures"/>
    <dgm:cxn modelId="{3B1269B0-A1F0-4A7E-B819-593FD05BE5BC}" srcId="{2F924E88-4BA9-402F-8B48-FC63A572A625}" destId="{9AA1D719-DBF8-446F-ACF4-061CA4B05C21}" srcOrd="0" destOrd="0" parTransId="{9E9A2012-35F6-41B3-96E4-02FFC5D27E15}" sibTransId="{D8194744-7605-4DC0-9EE6-739B5E8C344C}"/>
    <dgm:cxn modelId="{479BC54A-DD54-4373-BBF2-08A76A7A2A1E}" type="presParOf" srcId="{2C90CDF8-7990-46C5-89F4-1DD4F305E7A9}" destId="{FAEDDEF1-265A-4BFF-AB70-3C2D6AE205D4}" srcOrd="0" destOrd="0" presId="urn:microsoft.com/office/officeart/2008/layout/CaptionedPictures"/>
    <dgm:cxn modelId="{69BA630B-3A50-46D3-B47E-046E0A77D5D0}" type="presParOf" srcId="{FAEDDEF1-265A-4BFF-AB70-3C2D6AE205D4}" destId="{E1F1AD60-C8F8-4B1B-9E19-768D1791AF34}" srcOrd="0" destOrd="0" presId="urn:microsoft.com/office/officeart/2008/layout/CaptionedPictures"/>
    <dgm:cxn modelId="{A9D83B47-E148-4A44-9FF1-438A0322D769}" type="presParOf" srcId="{FAEDDEF1-265A-4BFF-AB70-3C2D6AE205D4}" destId="{668AA9DD-22B3-46B0-B0D2-01F3BD6F3A5B}" srcOrd="1" destOrd="0" presId="urn:microsoft.com/office/officeart/2008/layout/CaptionedPictures"/>
    <dgm:cxn modelId="{2B88CF76-E66D-49EE-A347-43F9E2A01994}" type="presParOf" srcId="{FAEDDEF1-265A-4BFF-AB70-3C2D6AE205D4}" destId="{36BEF30A-9A57-4757-94BA-1B8475681460}" srcOrd="2" destOrd="0" presId="urn:microsoft.com/office/officeart/2008/layout/CaptionedPictures"/>
    <dgm:cxn modelId="{05C1122B-F554-4118-9687-A1A214E8FC9E}" type="presParOf" srcId="{36BEF30A-9A57-4757-94BA-1B8475681460}" destId="{3CE79564-FE06-4A0F-B886-F71D6B67C7FC}" srcOrd="0" destOrd="0" presId="urn:microsoft.com/office/officeart/2008/layout/CaptionedPictures"/>
    <dgm:cxn modelId="{2FC8A64F-BC7D-4BA8-A05E-517FD25460F9}" type="presParOf" srcId="{36BEF30A-9A57-4757-94BA-1B8475681460}" destId="{1B252AB0-D327-4905-BB8C-ECD23F0A41D3}"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F16F9A-3DD1-42FB-A893-0AC4995DCB2D}" type="doc">
      <dgm:prSet loTypeId="urn:microsoft.com/office/officeart/2008/layout/CaptionedPictures" loCatId="picture" qsTypeId="urn:microsoft.com/office/officeart/2005/8/quickstyle/3d3" qsCatId="3D" csTypeId="urn:microsoft.com/office/officeart/2005/8/colors/accent1_2" csCatId="accent1" phldr="1"/>
      <dgm:spPr/>
      <dgm:t>
        <a:bodyPr/>
        <a:lstStyle/>
        <a:p>
          <a:endParaRPr lang="es-EC"/>
        </a:p>
      </dgm:t>
    </dgm:pt>
    <dgm:pt modelId="{D648BBFA-9A08-4C71-9966-6357B243FCE3}">
      <dgm:prSet phldrT="[Texto]"/>
      <dgm:spPr/>
      <dgm:t>
        <a:bodyPr/>
        <a:lstStyle/>
        <a:p>
          <a:r>
            <a:rPr lang="es-EC">
              <a:solidFill>
                <a:schemeClr val="tx1"/>
              </a:solidFill>
            </a:rPr>
            <a:t>Mayor funcionalidad para un mejor uso.</a:t>
          </a:r>
        </a:p>
      </dgm:t>
    </dgm:pt>
    <dgm:pt modelId="{E2A1644E-34D5-4208-9B4C-D45C7F112ABD}" type="parTrans" cxnId="{98A029D4-98AC-4AF8-8F13-1D63F995D280}">
      <dgm:prSet/>
      <dgm:spPr/>
      <dgm:t>
        <a:bodyPr/>
        <a:lstStyle/>
        <a:p>
          <a:endParaRPr lang="es-EC"/>
        </a:p>
      </dgm:t>
    </dgm:pt>
    <dgm:pt modelId="{C669744D-E238-4616-95DC-2D35182DA787}" type="sibTrans" cxnId="{98A029D4-98AC-4AF8-8F13-1D63F995D280}">
      <dgm:prSet/>
      <dgm:spPr/>
      <dgm:t>
        <a:bodyPr/>
        <a:lstStyle/>
        <a:p>
          <a:endParaRPr lang="es-EC"/>
        </a:p>
      </dgm:t>
    </dgm:pt>
    <dgm:pt modelId="{BB1F5F57-04E1-421E-BBFB-D648830767C7}">
      <dgm:prSet phldrT="[Texto]" phldr="1"/>
      <dgm:spPr/>
      <dgm:t>
        <a:bodyPr/>
        <a:lstStyle/>
        <a:p>
          <a:endParaRPr lang="es-EC">
            <a:solidFill>
              <a:schemeClr val="tx1"/>
            </a:solidFill>
          </a:endParaRPr>
        </a:p>
      </dgm:t>
    </dgm:pt>
    <dgm:pt modelId="{DF329BAF-6CA8-44EF-A07A-3280578F5B47}" type="sibTrans" cxnId="{0986A876-C595-42D5-8F5E-153244397FBA}">
      <dgm:prSet/>
      <dgm:spPr/>
      <dgm:t>
        <a:bodyPr/>
        <a:lstStyle/>
        <a:p>
          <a:endParaRPr lang="es-EC"/>
        </a:p>
      </dgm:t>
    </dgm:pt>
    <dgm:pt modelId="{D4801B61-0C13-4B8B-93C5-F2BC40029B09}" type="parTrans" cxnId="{0986A876-C595-42D5-8F5E-153244397FBA}">
      <dgm:prSet/>
      <dgm:spPr/>
      <dgm:t>
        <a:bodyPr/>
        <a:lstStyle/>
        <a:p>
          <a:endParaRPr lang="es-EC"/>
        </a:p>
      </dgm:t>
    </dgm:pt>
    <dgm:pt modelId="{2C90CDF8-7990-46C5-89F4-1DD4F305E7A9}" type="pres">
      <dgm:prSet presAssocID="{BCF16F9A-3DD1-42FB-A893-0AC4995DCB2D}" presName="Name0" presStyleCnt="0">
        <dgm:presLayoutVars>
          <dgm:chMax/>
          <dgm:chPref/>
          <dgm:dir/>
        </dgm:presLayoutVars>
      </dgm:prSet>
      <dgm:spPr/>
    </dgm:pt>
    <dgm:pt modelId="{A34B2984-F452-46CF-8735-C298AF71B8B7}" type="pres">
      <dgm:prSet presAssocID="{BB1F5F57-04E1-421E-BBFB-D648830767C7}" presName="composite" presStyleCnt="0">
        <dgm:presLayoutVars>
          <dgm:chMax val="1"/>
          <dgm:chPref val="1"/>
        </dgm:presLayoutVars>
      </dgm:prSet>
      <dgm:spPr/>
    </dgm:pt>
    <dgm:pt modelId="{55E1F462-BF3C-429B-A1DB-6DF36DE1F2BF}" type="pres">
      <dgm:prSet presAssocID="{BB1F5F57-04E1-421E-BBFB-D648830767C7}" presName="Accent" presStyleLbl="trAlignAcc1" presStyleIdx="0" presStyleCnt="1">
        <dgm:presLayoutVars>
          <dgm:chMax val="0"/>
          <dgm:chPref val="0"/>
        </dgm:presLayoutVars>
      </dgm:prSet>
      <dgm:spPr/>
    </dgm:pt>
    <dgm:pt modelId="{A7E374C7-5045-4095-98FC-DDAF21456CD9}" type="pres">
      <dgm:prSet presAssocID="{BB1F5F57-04E1-421E-BBFB-D648830767C7}" presName="Image" presStyleLbl="alignImgPlace1" presStyleIdx="0" presStyleCnt="1">
        <dgm:presLayoutVars>
          <dgm:chMax val="0"/>
          <dgm:chPref val="0"/>
        </dgm:presLayoutVars>
      </dgm:prSet>
      <dgm:spPr>
        <a:blipFill rotWithShape="1">
          <a:blip xmlns:r="http://schemas.openxmlformats.org/officeDocument/2006/relationships" r:embed="rId1"/>
          <a:srcRect/>
          <a:stretch>
            <a:fillRect t="-7000" b="-7000"/>
          </a:stretch>
        </a:blipFill>
      </dgm:spPr>
    </dgm:pt>
    <dgm:pt modelId="{8A06D1D4-FD25-4DF5-9368-0B69D842C240}" type="pres">
      <dgm:prSet presAssocID="{BB1F5F57-04E1-421E-BBFB-D648830767C7}" presName="ChildComposite" presStyleCnt="0"/>
      <dgm:spPr/>
    </dgm:pt>
    <dgm:pt modelId="{C3063505-8519-4220-9B04-970B0DA9759D}" type="pres">
      <dgm:prSet presAssocID="{BB1F5F57-04E1-421E-BBFB-D648830767C7}" presName="Child" presStyleLbl="node1" presStyleIdx="0" presStyleCnt="1">
        <dgm:presLayoutVars>
          <dgm:chMax val="0"/>
          <dgm:chPref val="0"/>
          <dgm:bulletEnabled val="1"/>
        </dgm:presLayoutVars>
      </dgm:prSet>
      <dgm:spPr/>
    </dgm:pt>
    <dgm:pt modelId="{BF06E44D-448C-4ECC-B6F5-AC070082224A}" type="pres">
      <dgm:prSet presAssocID="{BB1F5F57-04E1-421E-BBFB-D648830767C7}" presName="Parent" presStyleLbl="revTx" presStyleIdx="0" presStyleCnt="1">
        <dgm:presLayoutVars>
          <dgm:chMax val="1"/>
          <dgm:chPref val="0"/>
          <dgm:bulletEnabled val="1"/>
        </dgm:presLayoutVars>
      </dgm:prSet>
      <dgm:spPr/>
    </dgm:pt>
  </dgm:ptLst>
  <dgm:cxnLst>
    <dgm:cxn modelId="{967C332E-4D76-4209-9496-737F73C5F55D}" type="presOf" srcId="{BB1F5F57-04E1-421E-BBFB-D648830767C7}" destId="{BF06E44D-448C-4ECC-B6F5-AC070082224A}" srcOrd="0" destOrd="0" presId="urn:microsoft.com/office/officeart/2008/layout/CaptionedPictures"/>
    <dgm:cxn modelId="{0986A876-C595-42D5-8F5E-153244397FBA}" srcId="{BCF16F9A-3DD1-42FB-A893-0AC4995DCB2D}" destId="{BB1F5F57-04E1-421E-BBFB-D648830767C7}" srcOrd="0" destOrd="0" parTransId="{D4801B61-0C13-4B8B-93C5-F2BC40029B09}" sibTransId="{DF329BAF-6CA8-44EF-A07A-3280578F5B47}"/>
    <dgm:cxn modelId="{9CF1A179-DBBA-4DBD-A56B-D9EE2C2EB3CB}" type="presOf" srcId="{D648BBFA-9A08-4C71-9966-6357B243FCE3}" destId="{C3063505-8519-4220-9B04-970B0DA9759D}" srcOrd="0" destOrd="0" presId="urn:microsoft.com/office/officeart/2008/layout/CaptionedPictures"/>
    <dgm:cxn modelId="{321A69A4-56B0-460C-94A2-675469841310}" type="presOf" srcId="{BCF16F9A-3DD1-42FB-A893-0AC4995DCB2D}" destId="{2C90CDF8-7990-46C5-89F4-1DD4F305E7A9}" srcOrd="0" destOrd="0" presId="urn:microsoft.com/office/officeart/2008/layout/CaptionedPictures"/>
    <dgm:cxn modelId="{98A029D4-98AC-4AF8-8F13-1D63F995D280}" srcId="{BB1F5F57-04E1-421E-BBFB-D648830767C7}" destId="{D648BBFA-9A08-4C71-9966-6357B243FCE3}" srcOrd="0" destOrd="0" parTransId="{E2A1644E-34D5-4208-9B4C-D45C7F112ABD}" sibTransId="{C669744D-E238-4616-95DC-2D35182DA787}"/>
    <dgm:cxn modelId="{A8FBCA05-5914-4AF4-8224-BB343B3391F8}" type="presParOf" srcId="{2C90CDF8-7990-46C5-89F4-1DD4F305E7A9}" destId="{A34B2984-F452-46CF-8735-C298AF71B8B7}" srcOrd="0" destOrd="0" presId="urn:microsoft.com/office/officeart/2008/layout/CaptionedPictures"/>
    <dgm:cxn modelId="{D27F7F1A-DB45-4006-85C4-B2C2BE7C82B3}" type="presParOf" srcId="{A34B2984-F452-46CF-8735-C298AF71B8B7}" destId="{55E1F462-BF3C-429B-A1DB-6DF36DE1F2BF}" srcOrd="0" destOrd="0" presId="urn:microsoft.com/office/officeart/2008/layout/CaptionedPictures"/>
    <dgm:cxn modelId="{8013E8B1-2BBE-4038-9C31-59470799EA08}" type="presParOf" srcId="{A34B2984-F452-46CF-8735-C298AF71B8B7}" destId="{A7E374C7-5045-4095-98FC-DDAF21456CD9}" srcOrd="1" destOrd="0" presId="urn:microsoft.com/office/officeart/2008/layout/CaptionedPictures"/>
    <dgm:cxn modelId="{46DF8458-03A2-42EC-8EDF-C9E448A24F32}" type="presParOf" srcId="{A34B2984-F452-46CF-8735-C298AF71B8B7}" destId="{8A06D1D4-FD25-4DF5-9368-0B69D842C240}" srcOrd="2" destOrd="0" presId="urn:microsoft.com/office/officeart/2008/layout/CaptionedPictures"/>
    <dgm:cxn modelId="{2D550F68-B393-45AB-A6A1-0A8A04F2120C}" type="presParOf" srcId="{8A06D1D4-FD25-4DF5-9368-0B69D842C240}" destId="{C3063505-8519-4220-9B04-970B0DA9759D}" srcOrd="0" destOrd="0" presId="urn:microsoft.com/office/officeart/2008/layout/CaptionedPictures"/>
    <dgm:cxn modelId="{04B5935A-8CF5-41A6-9428-DA294BD0DC3F}" type="presParOf" srcId="{8A06D1D4-FD25-4DF5-9368-0B69D842C240}" destId="{BF06E44D-448C-4ECC-B6F5-AC070082224A}"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C"/>
        </a:p>
      </dgm:t>
    </dgm:pt>
    <dgm:pt modelId="{BF45C00B-7577-44E0-A1D9-1A39F29EFE58}">
      <dgm:prSet/>
      <dgm:spPr/>
      <dgm:t>
        <a:bodyPr/>
        <a:lstStyle/>
        <a:p>
          <a:r>
            <a:rPr lang="es-EC" b="0"/>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89F29798-0896-4C74-B624-0B09C72C4A90}">
      <dgm:prSet/>
      <dgm:spPr/>
      <dgm:t>
        <a:bodyPr/>
        <a:lstStyle/>
        <a:p>
          <a:r>
            <a:rPr lang="es-EC" b="1"/>
            <a:t>2. Objetivos</a:t>
          </a:r>
        </a:p>
      </dgm:t>
    </dgm:pt>
    <dgm:pt modelId="{E5372EC0-E98E-4475-87A2-7365B15ECC27}" type="parTrans" cxnId="{4D7D6A62-BD6D-4089-8A0D-8A104BEC9CC4}">
      <dgm:prSet/>
      <dgm:spPr/>
      <dgm:t>
        <a:bodyPr/>
        <a:lstStyle/>
        <a:p>
          <a:endParaRPr lang="es-EC"/>
        </a:p>
      </dgm:t>
    </dgm:pt>
    <dgm:pt modelId="{A806DB1F-FFC4-4B61-AA53-88BF2B57669B}" type="sibTrans" cxnId="{4D7D6A62-BD6D-4089-8A0D-8A104BEC9CC4}">
      <dgm:prSet/>
      <dgm:spPr/>
      <dgm:t>
        <a:bodyPr/>
        <a:lstStyle/>
        <a:p>
          <a:endParaRPr lang="es-EC"/>
        </a:p>
      </dgm:t>
    </dgm:pt>
    <dgm:pt modelId="{0C4AEC70-A25D-4741-8868-76A453F44A2B}">
      <dgm:prSet/>
      <dgm:spPr/>
      <dgm:t>
        <a:bodyPr/>
        <a:lstStyle/>
        <a:p>
          <a:r>
            <a:rPr lang="es-EC"/>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a:t>5. Arquitectura	</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a:t>6.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7">
        <dgm:presLayoutVars>
          <dgm:chMax val="0"/>
          <dgm:bulletEnabled val="1"/>
        </dgm:presLayoutVars>
      </dgm:prSet>
      <dgm:spPr/>
    </dgm:pt>
    <dgm:pt modelId="{0574B31F-A3AA-4B7F-8BB4-3E9D7F7160DE}" type="pres">
      <dgm:prSet presAssocID="{DA67E9C7-82FD-43BE-AEE1-FF748448C1DA}" presName="spacer" presStyleCnt="0"/>
      <dgm:spPr/>
    </dgm:pt>
    <dgm:pt modelId="{D5EE2126-F7EB-4A71-8811-37CC86615F55}" type="pres">
      <dgm:prSet presAssocID="{89F29798-0896-4C74-B624-0B09C72C4A90}" presName="parentText" presStyleLbl="node1" presStyleIdx="1" presStyleCnt="7">
        <dgm:presLayoutVars>
          <dgm:chMax val="0"/>
          <dgm:bulletEnabled val="1"/>
        </dgm:presLayoutVars>
      </dgm:prSet>
      <dgm:spPr/>
    </dgm:pt>
    <dgm:pt modelId="{86E09192-3C98-4F19-BA7E-890EDF546589}" type="pres">
      <dgm:prSet presAssocID="{A806DB1F-FFC4-4B61-AA53-88BF2B57669B}" presName="spacer" presStyleCnt="0"/>
      <dgm:spPr/>
    </dgm:pt>
    <dgm:pt modelId="{781BE478-3B08-44E3-9F8C-A9555B06538E}" type="pres">
      <dgm:prSet presAssocID="{0C4AEC70-A25D-4741-8868-76A453F44A2B}" presName="parentText" presStyleLbl="node1" presStyleIdx="2" presStyleCnt="7">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3" presStyleCnt="7">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4" presStyleCnt="7">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5" presStyleCnt="7">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6" presStyleCnt="7">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947C6123-AB54-4CAC-B1AA-8D7CE98DCBFB}" type="presOf" srcId="{89F29798-0896-4C74-B624-0B09C72C4A90}" destId="{D5EE2126-F7EB-4A71-8811-37CC86615F55}" srcOrd="0" destOrd="0" presId="urn:microsoft.com/office/officeart/2005/8/layout/vList2"/>
    <dgm:cxn modelId="{DFFF2F25-1443-41E3-8476-644FD15523A9}" srcId="{17ECAEBD-F45E-4AB6-8E69-EED9E532C6DA}" destId="{BF45C00B-7577-44E0-A1D9-1A39F29EFE58}" srcOrd="0" destOrd="0" parTransId="{FCC3D9BC-2DA1-4EE7-A55E-64395714B473}" sibTransId="{DA67E9C7-82FD-43BE-AEE1-FF748448C1DA}"/>
    <dgm:cxn modelId="{4D7D6A62-BD6D-4089-8A0D-8A104BEC9CC4}" srcId="{17ECAEBD-F45E-4AB6-8E69-EED9E532C6DA}" destId="{89F29798-0896-4C74-B624-0B09C72C4A90}" srcOrd="1" destOrd="0" parTransId="{E5372EC0-E98E-4475-87A2-7365B15ECC27}" sibTransId="{A806DB1F-FFC4-4B61-AA53-88BF2B57669B}"/>
    <dgm:cxn modelId="{09C7094A-E600-4AD6-B237-C696CEC5F01E}" srcId="{17ECAEBD-F45E-4AB6-8E69-EED9E532C6DA}" destId="{521415AA-EDA9-4ABC-8C5F-8F83D188F11F}" srcOrd="4"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A5CD7580-F795-4786-AACD-D184DE64897C}" srcId="{17ECAEBD-F45E-4AB6-8E69-EED9E532C6DA}" destId="{AF82D2C4-D329-44E9-B3DE-00F8E48254DD}" srcOrd="6" destOrd="0" parTransId="{FFC501FA-DB2B-4DB1-B98C-998802B91927}" sibTransId="{065AE4F2-ABFB-4125-B672-D994AF3F9160}"/>
    <dgm:cxn modelId="{9199B58E-4F13-4C2A-8948-EE2EB5F70B37}" srcId="{17ECAEBD-F45E-4AB6-8E69-EED9E532C6DA}" destId="{0C4AEC70-A25D-4741-8868-76A453F44A2B}" srcOrd="2" destOrd="0" parTransId="{82357D02-616C-43BC-A464-39DA3B9F2E81}" sibTransId="{4DA21869-D190-4111-AA8B-35511217B82C}"/>
    <dgm:cxn modelId="{C735AD98-CC9E-499D-ADFD-67311527BF6C}" srcId="{17ECAEBD-F45E-4AB6-8E69-EED9E532C6DA}" destId="{E933DEE0-A29A-40D3-A7CE-60E22154A730}" srcOrd="5"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3"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4CE0CAD2-5D7B-43B5-AAB7-F9F0C5644787}" type="presParOf" srcId="{8ED4C2A1-1FA1-4BFD-8A8E-74344F85E6DC}" destId="{D5EE2126-F7EB-4A71-8811-37CC86615F55}" srcOrd="2" destOrd="0" presId="urn:microsoft.com/office/officeart/2005/8/layout/vList2"/>
    <dgm:cxn modelId="{DEC2722F-A99E-47A0-98C6-2E282E4342D1}" type="presParOf" srcId="{8ED4C2A1-1FA1-4BFD-8A8E-74344F85E6DC}" destId="{86E09192-3C98-4F19-BA7E-890EDF546589}" srcOrd="3" destOrd="0" presId="urn:microsoft.com/office/officeart/2005/8/layout/vList2"/>
    <dgm:cxn modelId="{EEFC5176-D8D5-4527-A920-8B6CADC4D83B}" type="presParOf" srcId="{8ED4C2A1-1FA1-4BFD-8A8E-74344F85E6DC}" destId="{781BE478-3B08-44E3-9F8C-A9555B06538E}" srcOrd="4" destOrd="0" presId="urn:microsoft.com/office/officeart/2005/8/layout/vList2"/>
    <dgm:cxn modelId="{EE8EBA9E-24E2-4AAD-8AE8-A393420ABE8C}" type="presParOf" srcId="{8ED4C2A1-1FA1-4BFD-8A8E-74344F85E6DC}" destId="{1F3C9C37-6204-4896-B07B-D935CA6E2069}" srcOrd="5" destOrd="0" presId="urn:microsoft.com/office/officeart/2005/8/layout/vList2"/>
    <dgm:cxn modelId="{53DE3A06-703B-465E-98DB-7824B17A3804}" type="presParOf" srcId="{8ED4C2A1-1FA1-4BFD-8A8E-74344F85E6DC}" destId="{D063D3F1-CD60-4A3A-B698-E965E7A6C36C}" srcOrd="6" destOrd="0" presId="urn:microsoft.com/office/officeart/2005/8/layout/vList2"/>
    <dgm:cxn modelId="{E4DE6A85-2EC1-41BE-A35C-B218BB4B1AF0}" type="presParOf" srcId="{8ED4C2A1-1FA1-4BFD-8A8E-74344F85E6DC}" destId="{38986B9F-3A70-493E-997D-97A0F229EE31}" srcOrd="7" destOrd="0" presId="urn:microsoft.com/office/officeart/2005/8/layout/vList2"/>
    <dgm:cxn modelId="{E68736D3-BFCD-4589-89D3-C786569C8580}" type="presParOf" srcId="{8ED4C2A1-1FA1-4BFD-8A8E-74344F85E6DC}" destId="{60910557-F0D4-43B6-ACB5-23613179D450}" srcOrd="8" destOrd="0" presId="urn:microsoft.com/office/officeart/2005/8/layout/vList2"/>
    <dgm:cxn modelId="{9FE218C5-7A76-47B4-9775-2FC90C3E044F}" type="presParOf" srcId="{8ED4C2A1-1FA1-4BFD-8A8E-74344F85E6DC}" destId="{D794B757-D8A8-473E-A962-169A8B7D9BBA}" srcOrd="9" destOrd="0" presId="urn:microsoft.com/office/officeart/2005/8/layout/vList2"/>
    <dgm:cxn modelId="{3D038B9B-E1F8-48A8-9CE7-DD6D71590D59}" type="presParOf" srcId="{8ED4C2A1-1FA1-4BFD-8A8E-74344F85E6DC}" destId="{2726A695-55BA-473E-98BD-214B6AD4C7CE}" srcOrd="10" destOrd="0" presId="urn:microsoft.com/office/officeart/2005/8/layout/vList2"/>
    <dgm:cxn modelId="{8BEDCAEF-8B53-4DB9-A2D2-21004BBEC68F}" type="presParOf" srcId="{8ED4C2A1-1FA1-4BFD-8A8E-74344F85E6DC}" destId="{B0D17C02-A7D2-420E-BE77-56ADF1021EAE}" srcOrd="11" destOrd="0" presId="urn:microsoft.com/office/officeart/2005/8/layout/vList2"/>
    <dgm:cxn modelId="{A479050E-9415-4664-8263-FA1FB6200A7C}" type="presParOf" srcId="{8ED4C2A1-1FA1-4BFD-8A8E-74344F85E6DC}" destId="{5A176C8F-CCD3-4492-B905-C7D77BD9804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F16F9A-3DD1-42FB-A893-0AC4995DCB2D}" type="doc">
      <dgm:prSet loTypeId="urn:microsoft.com/office/officeart/2008/layout/CaptionedPictures" loCatId="picture" qsTypeId="urn:microsoft.com/office/officeart/2005/8/quickstyle/3d3" qsCatId="3D" csTypeId="urn:microsoft.com/office/officeart/2005/8/colors/accent1_2" csCatId="accent1" phldr="1"/>
      <dgm:spPr/>
      <dgm:t>
        <a:bodyPr/>
        <a:lstStyle/>
        <a:p>
          <a:endParaRPr lang="es-EC"/>
        </a:p>
      </dgm:t>
    </dgm:pt>
    <dgm:pt modelId="{A40F7955-81A9-4A6C-97CC-6218ADA4E740}">
      <dgm:prSet phldrT="[Texto]" phldr="1"/>
      <dgm:spPr/>
      <dgm:t>
        <a:bodyPr/>
        <a:lstStyle/>
        <a:p>
          <a:endParaRPr lang="es-EC">
            <a:solidFill>
              <a:schemeClr val="tx1"/>
            </a:solidFill>
          </a:endParaRPr>
        </a:p>
      </dgm:t>
    </dgm:pt>
    <dgm:pt modelId="{F16D1BEE-8144-4A1A-88F6-A8FADBBC6E3E}" type="parTrans" cxnId="{E3D6B065-12E1-4324-9517-EAB1B239C675}">
      <dgm:prSet/>
      <dgm:spPr/>
      <dgm:t>
        <a:bodyPr/>
        <a:lstStyle/>
        <a:p>
          <a:endParaRPr lang="es-EC"/>
        </a:p>
      </dgm:t>
    </dgm:pt>
    <dgm:pt modelId="{F5003DFD-E3C4-46BF-8444-008900E0FF4B}" type="sibTrans" cxnId="{E3D6B065-12E1-4324-9517-EAB1B239C675}">
      <dgm:prSet/>
      <dgm:spPr/>
      <dgm:t>
        <a:bodyPr/>
        <a:lstStyle/>
        <a:p>
          <a:endParaRPr lang="es-EC"/>
        </a:p>
      </dgm:t>
    </dgm:pt>
    <dgm:pt modelId="{BBA23DF4-B9F0-43F4-B106-3DC513377CEC}">
      <dgm:prSet phldrT="[Texto]"/>
      <dgm:spPr/>
      <dgm:t>
        <a:bodyPr/>
        <a:lstStyle/>
        <a:p>
          <a:r>
            <a:rPr lang="es-EC">
              <a:solidFill>
                <a:schemeClr val="tx1"/>
              </a:solidFill>
            </a:rPr>
            <a:t>Mejoras en el dispositivo.</a:t>
          </a:r>
        </a:p>
      </dgm:t>
    </dgm:pt>
    <dgm:pt modelId="{EC7DD2C8-257E-45DD-9BE5-252650FB94EB}" type="parTrans" cxnId="{29145B41-D8F4-4E7A-9F63-13807FD3A1FA}">
      <dgm:prSet/>
      <dgm:spPr/>
      <dgm:t>
        <a:bodyPr/>
        <a:lstStyle/>
        <a:p>
          <a:endParaRPr lang="es-EC"/>
        </a:p>
      </dgm:t>
    </dgm:pt>
    <dgm:pt modelId="{55E7458D-C3BF-45A9-99E7-62FBEF8F38E2}" type="sibTrans" cxnId="{29145B41-D8F4-4E7A-9F63-13807FD3A1FA}">
      <dgm:prSet/>
      <dgm:spPr/>
      <dgm:t>
        <a:bodyPr/>
        <a:lstStyle/>
        <a:p>
          <a:endParaRPr lang="es-EC"/>
        </a:p>
      </dgm:t>
    </dgm:pt>
    <dgm:pt modelId="{2C90CDF8-7990-46C5-89F4-1DD4F305E7A9}" type="pres">
      <dgm:prSet presAssocID="{BCF16F9A-3DD1-42FB-A893-0AC4995DCB2D}" presName="Name0" presStyleCnt="0">
        <dgm:presLayoutVars>
          <dgm:chMax/>
          <dgm:chPref/>
          <dgm:dir/>
        </dgm:presLayoutVars>
      </dgm:prSet>
      <dgm:spPr/>
    </dgm:pt>
    <dgm:pt modelId="{C80BE6D9-BDA0-43A8-8F65-2137AB2DB3BC}" type="pres">
      <dgm:prSet presAssocID="{A40F7955-81A9-4A6C-97CC-6218ADA4E740}" presName="composite" presStyleCnt="0">
        <dgm:presLayoutVars>
          <dgm:chMax val="1"/>
          <dgm:chPref val="1"/>
        </dgm:presLayoutVars>
      </dgm:prSet>
      <dgm:spPr/>
    </dgm:pt>
    <dgm:pt modelId="{D2046010-3786-472D-B8DC-CCFF6E1CE349}" type="pres">
      <dgm:prSet presAssocID="{A40F7955-81A9-4A6C-97CC-6218ADA4E740}" presName="Accent" presStyleLbl="trAlignAcc1" presStyleIdx="0" presStyleCnt="1">
        <dgm:presLayoutVars>
          <dgm:chMax val="0"/>
          <dgm:chPref val="0"/>
        </dgm:presLayoutVars>
      </dgm:prSet>
      <dgm:spPr/>
    </dgm:pt>
    <dgm:pt modelId="{D994861D-9595-4D86-933B-A6F56BDF23DE}" type="pres">
      <dgm:prSet presAssocID="{A40F7955-81A9-4A6C-97CC-6218ADA4E740}" presName="Image" presStyleLbl="alignImgPlace1" presStyleIdx="0" presStyleCnt="1">
        <dgm:presLayoutVars>
          <dgm:chMax val="0"/>
          <dgm:chPref val="0"/>
        </dgm:presLayoutVars>
      </dgm:prSet>
      <dgm:spPr>
        <a:blipFill rotWithShape="1">
          <a:blip xmlns:r="http://schemas.openxmlformats.org/officeDocument/2006/relationships" r:embed="rId1"/>
          <a:srcRect/>
          <a:stretch>
            <a:fillRect l="-5000" r="-5000"/>
          </a:stretch>
        </a:blipFill>
      </dgm:spPr>
    </dgm:pt>
    <dgm:pt modelId="{07A9907A-49F5-4CE7-9AF8-7EC4DC4B3360}" type="pres">
      <dgm:prSet presAssocID="{A40F7955-81A9-4A6C-97CC-6218ADA4E740}" presName="ChildComposite" presStyleCnt="0"/>
      <dgm:spPr/>
    </dgm:pt>
    <dgm:pt modelId="{2DE69C53-7630-4DED-B204-27C9CE38EFD3}" type="pres">
      <dgm:prSet presAssocID="{A40F7955-81A9-4A6C-97CC-6218ADA4E740}" presName="Child" presStyleLbl="node1" presStyleIdx="0" presStyleCnt="1">
        <dgm:presLayoutVars>
          <dgm:chMax val="0"/>
          <dgm:chPref val="0"/>
          <dgm:bulletEnabled val="1"/>
        </dgm:presLayoutVars>
      </dgm:prSet>
      <dgm:spPr/>
    </dgm:pt>
    <dgm:pt modelId="{139728C6-ED60-440F-ACDD-AFE7D6A88BA3}" type="pres">
      <dgm:prSet presAssocID="{A40F7955-81A9-4A6C-97CC-6218ADA4E740}" presName="Parent" presStyleLbl="revTx" presStyleIdx="0" presStyleCnt="1">
        <dgm:presLayoutVars>
          <dgm:chMax val="1"/>
          <dgm:chPref val="0"/>
          <dgm:bulletEnabled val="1"/>
        </dgm:presLayoutVars>
      </dgm:prSet>
      <dgm:spPr/>
    </dgm:pt>
  </dgm:ptLst>
  <dgm:cxnLst>
    <dgm:cxn modelId="{29145B41-D8F4-4E7A-9F63-13807FD3A1FA}" srcId="{A40F7955-81A9-4A6C-97CC-6218ADA4E740}" destId="{BBA23DF4-B9F0-43F4-B106-3DC513377CEC}" srcOrd="0" destOrd="0" parTransId="{EC7DD2C8-257E-45DD-9BE5-252650FB94EB}" sibTransId="{55E7458D-C3BF-45A9-99E7-62FBEF8F38E2}"/>
    <dgm:cxn modelId="{E3D6B065-12E1-4324-9517-EAB1B239C675}" srcId="{BCF16F9A-3DD1-42FB-A893-0AC4995DCB2D}" destId="{A40F7955-81A9-4A6C-97CC-6218ADA4E740}" srcOrd="0" destOrd="0" parTransId="{F16D1BEE-8144-4A1A-88F6-A8FADBBC6E3E}" sibTransId="{F5003DFD-E3C4-46BF-8444-008900E0FF4B}"/>
    <dgm:cxn modelId="{321A69A4-56B0-460C-94A2-675469841310}" type="presOf" srcId="{BCF16F9A-3DD1-42FB-A893-0AC4995DCB2D}" destId="{2C90CDF8-7990-46C5-89F4-1DD4F305E7A9}" srcOrd="0" destOrd="0" presId="urn:microsoft.com/office/officeart/2008/layout/CaptionedPictures"/>
    <dgm:cxn modelId="{A0E9D5D6-A463-4DF4-AD65-3314ED20C011}" type="presOf" srcId="{BBA23DF4-B9F0-43F4-B106-3DC513377CEC}" destId="{2DE69C53-7630-4DED-B204-27C9CE38EFD3}" srcOrd="0" destOrd="0" presId="urn:microsoft.com/office/officeart/2008/layout/CaptionedPictures"/>
    <dgm:cxn modelId="{A1E269D9-EBA8-4400-B588-7071E3099BA9}" type="presOf" srcId="{A40F7955-81A9-4A6C-97CC-6218ADA4E740}" destId="{139728C6-ED60-440F-ACDD-AFE7D6A88BA3}" srcOrd="0" destOrd="0" presId="urn:microsoft.com/office/officeart/2008/layout/CaptionedPictures"/>
    <dgm:cxn modelId="{DC2BD02C-4A2C-49C1-B56A-119C360C1D4D}" type="presParOf" srcId="{2C90CDF8-7990-46C5-89F4-1DD4F305E7A9}" destId="{C80BE6D9-BDA0-43A8-8F65-2137AB2DB3BC}" srcOrd="0" destOrd="0" presId="urn:microsoft.com/office/officeart/2008/layout/CaptionedPictures"/>
    <dgm:cxn modelId="{1EED4FFA-CB95-4103-8F73-CE72D5D6F4EB}" type="presParOf" srcId="{C80BE6D9-BDA0-43A8-8F65-2137AB2DB3BC}" destId="{D2046010-3786-472D-B8DC-CCFF6E1CE349}" srcOrd="0" destOrd="0" presId="urn:microsoft.com/office/officeart/2008/layout/CaptionedPictures"/>
    <dgm:cxn modelId="{F7008CD2-618C-4280-A197-2702DE05FED0}" type="presParOf" srcId="{C80BE6D9-BDA0-43A8-8F65-2137AB2DB3BC}" destId="{D994861D-9595-4D86-933B-A6F56BDF23DE}" srcOrd="1" destOrd="0" presId="urn:microsoft.com/office/officeart/2008/layout/CaptionedPictures"/>
    <dgm:cxn modelId="{52E17C6C-9628-467E-BEE9-0744F53B7071}" type="presParOf" srcId="{C80BE6D9-BDA0-43A8-8F65-2137AB2DB3BC}" destId="{07A9907A-49F5-4CE7-9AF8-7EC4DC4B3360}" srcOrd="2" destOrd="0" presId="urn:microsoft.com/office/officeart/2008/layout/CaptionedPictures"/>
    <dgm:cxn modelId="{44BC6C17-0330-49CA-95D2-C2A4C3BB58C0}" type="presParOf" srcId="{07A9907A-49F5-4CE7-9AF8-7EC4DC4B3360}" destId="{2DE69C53-7630-4DED-B204-27C9CE38EFD3}" srcOrd="0" destOrd="0" presId="urn:microsoft.com/office/officeart/2008/layout/CaptionedPictures"/>
    <dgm:cxn modelId="{FB46D950-376E-4E27-83F1-C2591704EA86}" type="presParOf" srcId="{07A9907A-49F5-4CE7-9AF8-7EC4DC4B3360}" destId="{139728C6-ED60-440F-ACDD-AFE7D6A88BA3}"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C"/>
        </a:p>
      </dgm:t>
    </dgm:pt>
    <dgm:pt modelId="{BF45C00B-7577-44E0-A1D9-1A39F29EFE58}">
      <dgm:prSet/>
      <dgm:spPr/>
      <dgm:t>
        <a:bodyPr/>
        <a:lstStyle/>
        <a:p>
          <a:r>
            <a:rPr lang="es-EC" b="0"/>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89F29798-0896-4C74-B624-0B09C72C4A90}">
      <dgm:prSet/>
      <dgm:spPr/>
      <dgm:t>
        <a:bodyPr/>
        <a:lstStyle/>
        <a:p>
          <a:r>
            <a:rPr lang="es-EC" b="0"/>
            <a:t>2. Objetivos</a:t>
          </a:r>
        </a:p>
      </dgm:t>
    </dgm:pt>
    <dgm:pt modelId="{E5372EC0-E98E-4475-87A2-7365B15ECC27}" type="parTrans" cxnId="{4D7D6A62-BD6D-4089-8A0D-8A104BEC9CC4}">
      <dgm:prSet/>
      <dgm:spPr/>
      <dgm:t>
        <a:bodyPr/>
        <a:lstStyle/>
        <a:p>
          <a:endParaRPr lang="es-EC"/>
        </a:p>
      </dgm:t>
    </dgm:pt>
    <dgm:pt modelId="{A806DB1F-FFC4-4B61-AA53-88BF2B57669B}" type="sibTrans" cxnId="{4D7D6A62-BD6D-4089-8A0D-8A104BEC9CC4}">
      <dgm:prSet/>
      <dgm:spPr/>
      <dgm:t>
        <a:bodyPr/>
        <a:lstStyle/>
        <a:p>
          <a:endParaRPr lang="es-EC"/>
        </a:p>
      </dgm:t>
    </dgm:pt>
    <dgm:pt modelId="{0C4AEC70-A25D-4741-8868-76A453F44A2B}">
      <dgm:prSet/>
      <dgm:spPr/>
      <dgm:t>
        <a:bodyPr/>
        <a:lstStyle/>
        <a:p>
          <a:r>
            <a:rPr lang="es-EC" b="0"/>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b="0"/>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b="0"/>
            <a:t>5. Arquitectura	</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a:t>6.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b="1"/>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7">
        <dgm:presLayoutVars>
          <dgm:chMax val="0"/>
          <dgm:bulletEnabled val="1"/>
        </dgm:presLayoutVars>
      </dgm:prSet>
      <dgm:spPr/>
    </dgm:pt>
    <dgm:pt modelId="{0574B31F-A3AA-4B7F-8BB4-3E9D7F7160DE}" type="pres">
      <dgm:prSet presAssocID="{DA67E9C7-82FD-43BE-AEE1-FF748448C1DA}" presName="spacer" presStyleCnt="0"/>
      <dgm:spPr/>
    </dgm:pt>
    <dgm:pt modelId="{D5EE2126-F7EB-4A71-8811-37CC86615F55}" type="pres">
      <dgm:prSet presAssocID="{89F29798-0896-4C74-B624-0B09C72C4A90}" presName="parentText" presStyleLbl="node1" presStyleIdx="1" presStyleCnt="7">
        <dgm:presLayoutVars>
          <dgm:chMax val="0"/>
          <dgm:bulletEnabled val="1"/>
        </dgm:presLayoutVars>
      </dgm:prSet>
      <dgm:spPr/>
    </dgm:pt>
    <dgm:pt modelId="{86E09192-3C98-4F19-BA7E-890EDF546589}" type="pres">
      <dgm:prSet presAssocID="{A806DB1F-FFC4-4B61-AA53-88BF2B57669B}" presName="spacer" presStyleCnt="0"/>
      <dgm:spPr/>
    </dgm:pt>
    <dgm:pt modelId="{781BE478-3B08-44E3-9F8C-A9555B06538E}" type="pres">
      <dgm:prSet presAssocID="{0C4AEC70-A25D-4741-8868-76A453F44A2B}" presName="parentText" presStyleLbl="node1" presStyleIdx="2" presStyleCnt="7">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3" presStyleCnt="7">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4" presStyleCnt="7">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5" presStyleCnt="7">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6" presStyleCnt="7">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947C6123-AB54-4CAC-B1AA-8D7CE98DCBFB}" type="presOf" srcId="{89F29798-0896-4C74-B624-0B09C72C4A90}" destId="{D5EE2126-F7EB-4A71-8811-37CC86615F55}" srcOrd="0" destOrd="0" presId="urn:microsoft.com/office/officeart/2005/8/layout/vList2"/>
    <dgm:cxn modelId="{DFFF2F25-1443-41E3-8476-644FD15523A9}" srcId="{17ECAEBD-F45E-4AB6-8E69-EED9E532C6DA}" destId="{BF45C00B-7577-44E0-A1D9-1A39F29EFE58}" srcOrd="0" destOrd="0" parTransId="{FCC3D9BC-2DA1-4EE7-A55E-64395714B473}" sibTransId="{DA67E9C7-82FD-43BE-AEE1-FF748448C1DA}"/>
    <dgm:cxn modelId="{4D7D6A62-BD6D-4089-8A0D-8A104BEC9CC4}" srcId="{17ECAEBD-F45E-4AB6-8E69-EED9E532C6DA}" destId="{89F29798-0896-4C74-B624-0B09C72C4A90}" srcOrd="1" destOrd="0" parTransId="{E5372EC0-E98E-4475-87A2-7365B15ECC27}" sibTransId="{A806DB1F-FFC4-4B61-AA53-88BF2B57669B}"/>
    <dgm:cxn modelId="{09C7094A-E600-4AD6-B237-C696CEC5F01E}" srcId="{17ECAEBD-F45E-4AB6-8E69-EED9E532C6DA}" destId="{521415AA-EDA9-4ABC-8C5F-8F83D188F11F}" srcOrd="4"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A5CD7580-F795-4786-AACD-D184DE64897C}" srcId="{17ECAEBD-F45E-4AB6-8E69-EED9E532C6DA}" destId="{AF82D2C4-D329-44E9-B3DE-00F8E48254DD}" srcOrd="6" destOrd="0" parTransId="{FFC501FA-DB2B-4DB1-B98C-998802B91927}" sibTransId="{065AE4F2-ABFB-4125-B672-D994AF3F9160}"/>
    <dgm:cxn modelId="{9199B58E-4F13-4C2A-8948-EE2EB5F70B37}" srcId="{17ECAEBD-F45E-4AB6-8E69-EED9E532C6DA}" destId="{0C4AEC70-A25D-4741-8868-76A453F44A2B}" srcOrd="2" destOrd="0" parTransId="{82357D02-616C-43BC-A464-39DA3B9F2E81}" sibTransId="{4DA21869-D190-4111-AA8B-35511217B82C}"/>
    <dgm:cxn modelId="{C735AD98-CC9E-499D-ADFD-67311527BF6C}" srcId="{17ECAEBD-F45E-4AB6-8E69-EED9E532C6DA}" destId="{E933DEE0-A29A-40D3-A7CE-60E22154A730}" srcOrd="5"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3"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4CE0CAD2-5D7B-43B5-AAB7-F9F0C5644787}" type="presParOf" srcId="{8ED4C2A1-1FA1-4BFD-8A8E-74344F85E6DC}" destId="{D5EE2126-F7EB-4A71-8811-37CC86615F55}" srcOrd="2" destOrd="0" presId="urn:microsoft.com/office/officeart/2005/8/layout/vList2"/>
    <dgm:cxn modelId="{DEC2722F-A99E-47A0-98C6-2E282E4342D1}" type="presParOf" srcId="{8ED4C2A1-1FA1-4BFD-8A8E-74344F85E6DC}" destId="{86E09192-3C98-4F19-BA7E-890EDF546589}" srcOrd="3" destOrd="0" presId="urn:microsoft.com/office/officeart/2005/8/layout/vList2"/>
    <dgm:cxn modelId="{EEFC5176-D8D5-4527-A920-8B6CADC4D83B}" type="presParOf" srcId="{8ED4C2A1-1FA1-4BFD-8A8E-74344F85E6DC}" destId="{781BE478-3B08-44E3-9F8C-A9555B06538E}" srcOrd="4" destOrd="0" presId="urn:microsoft.com/office/officeart/2005/8/layout/vList2"/>
    <dgm:cxn modelId="{EE8EBA9E-24E2-4AAD-8AE8-A393420ABE8C}" type="presParOf" srcId="{8ED4C2A1-1FA1-4BFD-8A8E-74344F85E6DC}" destId="{1F3C9C37-6204-4896-B07B-D935CA6E2069}" srcOrd="5" destOrd="0" presId="urn:microsoft.com/office/officeart/2005/8/layout/vList2"/>
    <dgm:cxn modelId="{53DE3A06-703B-465E-98DB-7824B17A3804}" type="presParOf" srcId="{8ED4C2A1-1FA1-4BFD-8A8E-74344F85E6DC}" destId="{D063D3F1-CD60-4A3A-B698-E965E7A6C36C}" srcOrd="6" destOrd="0" presId="urn:microsoft.com/office/officeart/2005/8/layout/vList2"/>
    <dgm:cxn modelId="{E4DE6A85-2EC1-41BE-A35C-B218BB4B1AF0}" type="presParOf" srcId="{8ED4C2A1-1FA1-4BFD-8A8E-74344F85E6DC}" destId="{38986B9F-3A70-493E-997D-97A0F229EE31}" srcOrd="7" destOrd="0" presId="urn:microsoft.com/office/officeart/2005/8/layout/vList2"/>
    <dgm:cxn modelId="{E68736D3-BFCD-4589-89D3-C786569C8580}" type="presParOf" srcId="{8ED4C2A1-1FA1-4BFD-8A8E-74344F85E6DC}" destId="{60910557-F0D4-43B6-ACB5-23613179D450}" srcOrd="8" destOrd="0" presId="urn:microsoft.com/office/officeart/2005/8/layout/vList2"/>
    <dgm:cxn modelId="{9FE218C5-7A76-47B4-9775-2FC90C3E044F}" type="presParOf" srcId="{8ED4C2A1-1FA1-4BFD-8A8E-74344F85E6DC}" destId="{D794B757-D8A8-473E-A962-169A8B7D9BBA}" srcOrd="9" destOrd="0" presId="urn:microsoft.com/office/officeart/2005/8/layout/vList2"/>
    <dgm:cxn modelId="{3D038B9B-E1F8-48A8-9CE7-DD6D71590D59}" type="presParOf" srcId="{8ED4C2A1-1FA1-4BFD-8A8E-74344F85E6DC}" destId="{2726A695-55BA-473E-98BD-214B6AD4C7CE}" srcOrd="10" destOrd="0" presId="urn:microsoft.com/office/officeart/2005/8/layout/vList2"/>
    <dgm:cxn modelId="{8BEDCAEF-8B53-4DB9-A2D2-21004BBEC68F}" type="presParOf" srcId="{8ED4C2A1-1FA1-4BFD-8A8E-74344F85E6DC}" destId="{B0D17C02-A7D2-420E-BE77-56ADF1021EAE}" srcOrd="11" destOrd="0" presId="urn:microsoft.com/office/officeart/2005/8/layout/vList2"/>
    <dgm:cxn modelId="{A479050E-9415-4664-8263-FA1FB6200A7C}" type="presParOf" srcId="{8ED4C2A1-1FA1-4BFD-8A8E-74344F85E6DC}" destId="{5A176C8F-CCD3-4492-B905-C7D77BD9804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657843-7E93-4887-853C-8F7EBBBF2A6C}" type="doc">
      <dgm:prSet loTypeId="urn:microsoft.com/office/officeart/2005/8/layout/bList2" loCatId="picture" qsTypeId="urn:microsoft.com/office/officeart/2005/8/quickstyle/simple5" qsCatId="simple" csTypeId="urn:microsoft.com/office/officeart/2005/8/colors/accent1_2" csCatId="accent1" phldr="1"/>
      <dgm:spPr/>
      <dgm:t>
        <a:bodyPr/>
        <a:lstStyle/>
        <a:p>
          <a:endParaRPr lang="es-EC"/>
        </a:p>
      </dgm:t>
    </dgm:pt>
    <dgm:pt modelId="{BE22C118-D9F5-4E6B-BA2F-150CD9EF042A}">
      <dgm:prSet phldrT="[Texto]"/>
      <dgm:spPr/>
      <dgm:t>
        <a:bodyPr/>
        <a:lstStyle/>
        <a:p>
          <a:r>
            <a:rPr lang="es-EC">
              <a:solidFill>
                <a:schemeClr val="tx1"/>
              </a:solidFill>
            </a:rPr>
            <a:t>Agregar más funcionalidad</a:t>
          </a:r>
        </a:p>
      </dgm:t>
    </dgm:pt>
    <dgm:pt modelId="{2DDE8C81-9DA6-42C1-AA00-4EADB0AA678D}" type="parTrans" cxnId="{D16E6E3E-1747-454C-997A-7D3556D9D8F0}">
      <dgm:prSet/>
      <dgm:spPr/>
      <dgm:t>
        <a:bodyPr/>
        <a:lstStyle/>
        <a:p>
          <a:endParaRPr lang="es-EC"/>
        </a:p>
      </dgm:t>
    </dgm:pt>
    <dgm:pt modelId="{C29FA7D3-DEB6-4C74-9F29-A15E4CC1774A}" type="sibTrans" cxnId="{D16E6E3E-1747-454C-997A-7D3556D9D8F0}">
      <dgm:prSet/>
      <dgm:spPr/>
      <dgm:t>
        <a:bodyPr/>
        <a:lstStyle/>
        <a:p>
          <a:endParaRPr lang="es-EC"/>
        </a:p>
      </dgm:t>
    </dgm:pt>
    <dgm:pt modelId="{EF39E997-4608-4475-8D2C-0FCE6E435A0F}">
      <dgm:prSet phldrT="[Texto]"/>
      <dgm:spPr/>
      <dgm:t>
        <a:bodyPr/>
        <a:lstStyle/>
        <a:p>
          <a:r>
            <a:rPr lang="es-EC">
              <a:solidFill>
                <a:schemeClr val="tx1"/>
              </a:solidFill>
            </a:rPr>
            <a:t>Actions y Skills</a:t>
          </a:r>
        </a:p>
      </dgm:t>
    </dgm:pt>
    <dgm:pt modelId="{92CF4E7C-066F-4372-8588-4FBAC52C2119}" type="parTrans" cxnId="{74D9630A-4C51-41C8-A5DB-4329C633E3B5}">
      <dgm:prSet/>
      <dgm:spPr/>
      <dgm:t>
        <a:bodyPr/>
        <a:lstStyle/>
        <a:p>
          <a:endParaRPr lang="es-EC"/>
        </a:p>
      </dgm:t>
    </dgm:pt>
    <dgm:pt modelId="{48B8C2A9-6FDC-4F67-B561-1BF6D4AF9EFC}" type="sibTrans" cxnId="{74D9630A-4C51-41C8-A5DB-4329C633E3B5}">
      <dgm:prSet/>
      <dgm:spPr/>
      <dgm:t>
        <a:bodyPr/>
        <a:lstStyle/>
        <a:p>
          <a:endParaRPr lang="es-EC"/>
        </a:p>
      </dgm:t>
    </dgm:pt>
    <dgm:pt modelId="{D3C040D0-141C-4BFE-8D9D-92F88436181E}">
      <dgm:prSet phldrT="[Texto]"/>
      <dgm:spPr/>
      <dgm:t>
        <a:bodyPr/>
        <a:lstStyle/>
        <a:p>
          <a:r>
            <a:rPr lang="es-EC">
              <a:solidFill>
                <a:schemeClr val="tx1"/>
              </a:solidFill>
            </a:rPr>
            <a:t>Mejorar GaspiVoice</a:t>
          </a:r>
        </a:p>
      </dgm:t>
    </dgm:pt>
    <dgm:pt modelId="{054DFCEA-24E9-43C1-8F6A-053EC5EC1E50}" type="parTrans" cxnId="{09EEB928-939A-4B5D-B2E9-A0DD2F7C2E3A}">
      <dgm:prSet/>
      <dgm:spPr/>
      <dgm:t>
        <a:bodyPr/>
        <a:lstStyle/>
        <a:p>
          <a:endParaRPr lang="es-EC"/>
        </a:p>
      </dgm:t>
    </dgm:pt>
    <dgm:pt modelId="{291C9CB3-ED34-4FF2-B087-8BFE40A21A6B}" type="sibTrans" cxnId="{09EEB928-939A-4B5D-B2E9-A0DD2F7C2E3A}">
      <dgm:prSet/>
      <dgm:spPr/>
      <dgm:t>
        <a:bodyPr/>
        <a:lstStyle/>
        <a:p>
          <a:endParaRPr lang="es-EC"/>
        </a:p>
      </dgm:t>
    </dgm:pt>
    <dgm:pt modelId="{EA13E344-89DC-478C-B800-9A2E520C7A78}" type="pres">
      <dgm:prSet presAssocID="{EE657843-7E93-4887-853C-8F7EBBBF2A6C}" presName="diagram" presStyleCnt="0">
        <dgm:presLayoutVars>
          <dgm:dir/>
          <dgm:animLvl val="lvl"/>
          <dgm:resizeHandles val="exact"/>
        </dgm:presLayoutVars>
      </dgm:prSet>
      <dgm:spPr/>
    </dgm:pt>
    <dgm:pt modelId="{AA712146-B2E0-4B43-9CD8-BC63CC2F39E6}" type="pres">
      <dgm:prSet presAssocID="{BE22C118-D9F5-4E6B-BA2F-150CD9EF042A}" presName="compNode" presStyleCnt="0"/>
      <dgm:spPr/>
    </dgm:pt>
    <dgm:pt modelId="{0B8B0AB3-5387-4D33-93BB-D6946DFAEC43}" type="pres">
      <dgm:prSet presAssocID="{BE22C118-D9F5-4E6B-BA2F-150CD9EF042A}" presName="childRect" presStyleLbl="bgAcc1" presStyleIdx="0" presStyleCnt="3">
        <dgm:presLayoutVars>
          <dgm:bulletEnabled val="1"/>
        </dgm:presLayoutVars>
      </dgm:prSet>
      <dgm:spPr>
        <a:blipFill rotWithShape="0">
          <a:blip xmlns:r="http://schemas.openxmlformats.org/officeDocument/2006/relationships" r:embed="rId1"/>
          <a:srcRect/>
          <a:stretch>
            <a:fillRect l="-12000" r="-12000"/>
          </a:stretch>
        </a:blipFill>
      </dgm:spPr>
    </dgm:pt>
    <dgm:pt modelId="{4319AF25-5AE2-446A-85EF-6D76BDF06DE8}" type="pres">
      <dgm:prSet presAssocID="{BE22C118-D9F5-4E6B-BA2F-150CD9EF042A}" presName="parentText" presStyleLbl="node1" presStyleIdx="0" presStyleCnt="0">
        <dgm:presLayoutVars>
          <dgm:chMax val="0"/>
          <dgm:bulletEnabled val="1"/>
        </dgm:presLayoutVars>
      </dgm:prSet>
      <dgm:spPr/>
    </dgm:pt>
    <dgm:pt modelId="{15E9733F-7089-4D0F-96F4-FE34250371DA}" type="pres">
      <dgm:prSet presAssocID="{BE22C118-D9F5-4E6B-BA2F-150CD9EF042A}" presName="parentRect" presStyleLbl="alignNode1" presStyleIdx="0" presStyleCnt="3"/>
      <dgm:spPr/>
    </dgm:pt>
    <dgm:pt modelId="{5D0DD4FA-8EF9-4B04-A7F1-73921A1EEAF5}" type="pres">
      <dgm:prSet presAssocID="{BE22C118-D9F5-4E6B-BA2F-150CD9EF042A}" presName="adorn" presStyleLbl="fgAccFollowNode1" presStyleIdx="0" presStyleCnt="3"/>
      <dgm:spPr/>
    </dgm:pt>
    <dgm:pt modelId="{F89A0CD4-8188-4BD2-9812-06BC1203BAAE}" type="pres">
      <dgm:prSet presAssocID="{C29FA7D3-DEB6-4C74-9F29-A15E4CC1774A}" presName="sibTrans" presStyleLbl="sibTrans2D1" presStyleIdx="0" presStyleCnt="0"/>
      <dgm:spPr/>
    </dgm:pt>
    <dgm:pt modelId="{449AFD10-1251-4318-9F39-D3464934A71C}" type="pres">
      <dgm:prSet presAssocID="{EF39E997-4608-4475-8D2C-0FCE6E435A0F}" presName="compNode" presStyleCnt="0"/>
      <dgm:spPr/>
    </dgm:pt>
    <dgm:pt modelId="{0F5ABC76-38F0-4C7C-8431-9AD7FE0A6657}" type="pres">
      <dgm:prSet presAssocID="{EF39E997-4608-4475-8D2C-0FCE6E435A0F}" presName="childRect" presStyleLbl="bgAcc1" presStyleIdx="1" presStyleCnt="3">
        <dgm:presLayoutVars>
          <dgm:bulletEnabled val="1"/>
        </dgm:presLayoutVars>
      </dgm:prSet>
      <dgm:spPr>
        <a:blipFill rotWithShape="0">
          <a:blip xmlns:r="http://schemas.openxmlformats.org/officeDocument/2006/relationships" r:embed="rId2"/>
          <a:srcRect/>
          <a:stretch>
            <a:fillRect l="-16000" r="-16000"/>
          </a:stretch>
        </a:blipFill>
      </dgm:spPr>
    </dgm:pt>
    <dgm:pt modelId="{43692021-230A-423A-B81B-7AD1834BA527}" type="pres">
      <dgm:prSet presAssocID="{EF39E997-4608-4475-8D2C-0FCE6E435A0F}" presName="parentText" presStyleLbl="node1" presStyleIdx="0" presStyleCnt="0">
        <dgm:presLayoutVars>
          <dgm:chMax val="0"/>
          <dgm:bulletEnabled val="1"/>
        </dgm:presLayoutVars>
      </dgm:prSet>
      <dgm:spPr/>
    </dgm:pt>
    <dgm:pt modelId="{35D77C59-634D-4486-806E-5A02DBF5B40A}" type="pres">
      <dgm:prSet presAssocID="{EF39E997-4608-4475-8D2C-0FCE6E435A0F}" presName="parentRect" presStyleLbl="alignNode1" presStyleIdx="1" presStyleCnt="3"/>
      <dgm:spPr/>
    </dgm:pt>
    <dgm:pt modelId="{27F6C088-51BA-4C53-903F-A90B9ABA1215}" type="pres">
      <dgm:prSet presAssocID="{EF39E997-4608-4475-8D2C-0FCE6E435A0F}" presName="adorn" presStyleLbl="fgAccFollowNode1" presStyleIdx="1" presStyleCnt="3"/>
      <dgm:spPr/>
    </dgm:pt>
    <dgm:pt modelId="{282FD606-038F-4388-A46D-048B7D0871E3}" type="pres">
      <dgm:prSet presAssocID="{48B8C2A9-6FDC-4F67-B561-1BF6D4AF9EFC}" presName="sibTrans" presStyleLbl="sibTrans2D1" presStyleIdx="0" presStyleCnt="0"/>
      <dgm:spPr/>
    </dgm:pt>
    <dgm:pt modelId="{F0CC6D6D-CD69-4C77-8FB0-F51A408ABFD5}" type="pres">
      <dgm:prSet presAssocID="{D3C040D0-141C-4BFE-8D9D-92F88436181E}" presName="compNode" presStyleCnt="0"/>
      <dgm:spPr/>
    </dgm:pt>
    <dgm:pt modelId="{396AB2E7-E6B8-4990-8EB2-D3686A80F6A7}" type="pres">
      <dgm:prSet presAssocID="{D3C040D0-141C-4BFE-8D9D-92F88436181E}" presName="childRect" presStyleLbl="bgAcc1" presStyleIdx="2" presStyleCnt="3">
        <dgm:presLayoutVars>
          <dgm:bulletEnabled val="1"/>
        </dgm:presLayoutVars>
      </dgm:prSet>
      <dgm:spPr>
        <a:blipFill rotWithShape="0">
          <a:blip xmlns:r="http://schemas.openxmlformats.org/officeDocument/2006/relationships" r:embed="rId3"/>
          <a:srcRect/>
          <a:stretch>
            <a:fillRect/>
          </a:stretch>
        </a:blipFill>
      </dgm:spPr>
    </dgm:pt>
    <dgm:pt modelId="{49ED2E75-F7F6-4C5A-8D74-6DD4C7B1606A}" type="pres">
      <dgm:prSet presAssocID="{D3C040D0-141C-4BFE-8D9D-92F88436181E}" presName="parentText" presStyleLbl="node1" presStyleIdx="0" presStyleCnt="0">
        <dgm:presLayoutVars>
          <dgm:chMax val="0"/>
          <dgm:bulletEnabled val="1"/>
        </dgm:presLayoutVars>
      </dgm:prSet>
      <dgm:spPr/>
    </dgm:pt>
    <dgm:pt modelId="{5F385C9B-9AC2-4083-B3E2-7B9A369151CF}" type="pres">
      <dgm:prSet presAssocID="{D3C040D0-141C-4BFE-8D9D-92F88436181E}" presName="parentRect" presStyleLbl="alignNode1" presStyleIdx="2" presStyleCnt="3"/>
      <dgm:spPr/>
    </dgm:pt>
    <dgm:pt modelId="{5C52420C-C0F6-49DC-9490-59A695634621}" type="pres">
      <dgm:prSet presAssocID="{D3C040D0-141C-4BFE-8D9D-92F88436181E}" presName="adorn" presStyleLbl="fgAccFollowNode1" presStyleIdx="2" presStyleCnt="3"/>
      <dgm:spPr/>
    </dgm:pt>
  </dgm:ptLst>
  <dgm:cxnLst>
    <dgm:cxn modelId="{74D9630A-4C51-41C8-A5DB-4329C633E3B5}" srcId="{EE657843-7E93-4887-853C-8F7EBBBF2A6C}" destId="{EF39E997-4608-4475-8D2C-0FCE6E435A0F}" srcOrd="1" destOrd="0" parTransId="{92CF4E7C-066F-4372-8588-4FBAC52C2119}" sibTransId="{48B8C2A9-6FDC-4F67-B561-1BF6D4AF9EFC}"/>
    <dgm:cxn modelId="{474BF719-5075-44D2-A43D-6FF7478B8112}" type="presOf" srcId="{BE22C118-D9F5-4E6B-BA2F-150CD9EF042A}" destId="{15E9733F-7089-4D0F-96F4-FE34250371DA}" srcOrd="1" destOrd="0" presId="urn:microsoft.com/office/officeart/2005/8/layout/bList2"/>
    <dgm:cxn modelId="{6E8CDF27-E0FC-4715-BA36-6C48E81B20CB}" type="presOf" srcId="{EE657843-7E93-4887-853C-8F7EBBBF2A6C}" destId="{EA13E344-89DC-478C-B800-9A2E520C7A78}" srcOrd="0" destOrd="0" presId="urn:microsoft.com/office/officeart/2005/8/layout/bList2"/>
    <dgm:cxn modelId="{09EEB928-939A-4B5D-B2E9-A0DD2F7C2E3A}" srcId="{EE657843-7E93-4887-853C-8F7EBBBF2A6C}" destId="{D3C040D0-141C-4BFE-8D9D-92F88436181E}" srcOrd="2" destOrd="0" parTransId="{054DFCEA-24E9-43C1-8F6A-053EC5EC1E50}" sibTransId="{291C9CB3-ED34-4FF2-B087-8BFE40A21A6B}"/>
    <dgm:cxn modelId="{D16E6E3E-1747-454C-997A-7D3556D9D8F0}" srcId="{EE657843-7E93-4887-853C-8F7EBBBF2A6C}" destId="{BE22C118-D9F5-4E6B-BA2F-150CD9EF042A}" srcOrd="0" destOrd="0" parTransId="{2DDE8C81-9DA6-42C1-AA00-4EADB0AA678D}" sibTransId="{C29FA7D3-DEB6-4C74-9F29-A15E4CC1774A}"/>
    <dgm:cxn modelId="{EB006552-FE7B-4D0C-968F-C1304F813B37}" type="presOf" srcId="{BE22C118-D9F5-4E6B-BA2F-150CD9EF042A}" destId="{4319AF25-5AE2-446A-85EF-6D76BDF06DE8}" srcOrd="0" destOrd="0" presId="urn:microsoft.com/office/officeart/2005/8/layout/bList2"/>
    <dgm:cxn modelId="{8BE6A0A6-2873-4DFE-B4D8-FF81674F4185}" type="presOf" srcId="{C29FA7D3-DEB6-4C74-9F29-A15E4CC1774A}" destId="{F89A0CD4-8188-4BD2-9812-06BC1203BAAE}" srcOrd="0" destOrd="0" presId="urn:microsoft.com/office/officeart/2005/8/layout/bList2"/>
    <dgm:cxn modelId="{2E45C2BC-AA30-433E-910A-9B5C52D0DB36}" type="presOf" srcId="{D3C040D0-141C-4BFE-8D9D-92F88436181E}" destId="{49ED2E75-F7F6-4C5A-8D74-6DD4C7B1606A}" srcOrd="0" destOrd="0" presId="urn:microsoft.com/office/officeart/2005/8/layout/bList2"/>
    <dgm:cxn modelId="{C2F1B2BF-1D8E-4B35-83B1-3251560A4565}" type="presOf" srcId="{48B8C2A9-6FDC-4F67-B561-1BF6D4AF9EFC}" destId="{282FD606-038F-4388-A46D-048B7D0871E3}" srcOrd="0" destOrd="0" presId="urn:microsoft.com/office/officeart/2005/8/layout/bList2"/>
    <dgm:cxn modelId="{216731DA-8CC0-40E2-853B-884595C314FA}" type="presOf" srcId="{EF39E997-4608-4475-8D2C-0FCE6E435A0F}" destId="{43692021-230A-423A-B81B-7AD1834BA527}" srcOrd="0" destOrd="0" presId="urn:microsoft.com/office/officeart/2005/8/layout/bList2"/>
    <dgm:cxn modelId="{61C5E3E6-5DB7-475B-87B3-BB881425CC61}" type="presOf" srcId="{D3C040D0-141C-4BFE-8D9D-92F88436181E}" destId="{5F385C9B-9AC2-4083-B3E2-7B9A369151CF}" srcOrd="1" destOrd="0" presId="urn:microsoft.com/office/officeart/2005/8/layout/bList2"/>
    <dgm:cxn modelId="{4E86C8EE-055B-4480-9C4F-775371241E1A}" type="presOf" srcId="{EF39E997-4608-4475-8D2C-0FCE6E435A0F}" destId="{35D77C59-634D-4486-806E-5A02DBF5B40A}" srcOrd="1" destOrd="0" presId="urn:microsoft.com/office/officeart/2005/8/layout/bList2"/>
    <dgm:cxn modelId="{9A619D68-C24A-4840-AAB6-8C78ABB50ADB}" type="presParOf" srcId="{EA13E344-89DC-478C-B800-9A2E520C7A78}" destId="{AA712146-B2E0-4B43-9CD8-BC63CC2F39E6}" srcOrd="0" destOrd="0" presId="urn:microsoft.com/office/officeart/2005/8/layout/bList2"/>
    <dgm:cxn modelId="{F1915E02-2C5B-4FEE-B7E0-C31489AD4D39}" type="presParOf" srcId="{AA712146-B2E0-4B43-9CD8-BC63CC2F39E6}" destId="{0B8B0AB3-5387-4D33-93BB-D6946DFAEC43}" srcOrd="0" destOrd="0" presId="urn:microsoft.com/office/officeart/2005/8/layout/bList2"/>
    <dgm:cxn modelId="{3B3F13C0-5CC7-4989-9384-155F38D31594}" type="presParOf" srcId="{AA712146-B2E0-4B43-9CD8-BC63CC2F39E6}" destId="{4319AF25-5AE2-446A-85EF-6D76BDF06DE8}" srcOrd="1" destOrd="0" presId="urn:microsoft.com/office/officeart/2005/8/layout/bList2"/>
    <dgm:cxn modelId="{621EEDD8-9A97-4F07-9FB0-A1F14D54A882}" type="presParOf" srcId="{AA712146-B2E0-4B43-9CD8-BC63CC2F39E6}" destId="{15E9733F-7089-4D0F-96F4-FE34250371DA}" srcOrd="2" destOrd="0" presId="urn:microsoft.com/office/officeart/2005/8/layout/bList2"/>
    <dgm:cxn modelId="{7AB0D5F8-FF37-4581-9777-9E0199F3AF58}" type="presParOf" srcId="{AA712146-B2E0-4B43-9CD8-BC63CC2F39E6}" destId="{5D0DD4FA-8EF9-4B04-A7F1-73921A1EEAF5}" srcOrd="3" destOrd="0" presId="urn:microsoft.com/office/officeart/2005/8/layout/bList2"/>
    <dgm:cxn modelId="{9D7CA759-C53D-4EF6-80D9-A679D59F7582}" type="presParOf" srcId="{EA13E344-89DC-478C-B800-9A2E520C7A78}" destId="{F89A0CD4-8188-4BD2-9812-06BC1203BAAE}" srcOrd="1" destOrd="0" presId="urn:microsoft.com/office/officeart/2005/8/layout/bList2"/>
    <dgm:cxn modelId="{E4CF5C46-B5B2-4702-883B-CD35C8B60938}" type="presParOf" srcId="{EA13E344-89DC-478C-B800-9A2E520C7A78}" destId="{449AFD10-1251-4318-9F39-D3464934A71C}" srcOrd="2" destOrd="0" presId="urn:microsoft.com/office/officeart/2005/8/layout/bList2"/>
    <dgm:cxn modelId="{EA1B6CF9-0F14-4836-9450-F01017F51A61}" type="presParOf" srcId="{449AFD10-1251-4318-9F39-D3464934A71C}" destId="{0F5ABC76-38F0-4C7C-8431-9AD7FE0A6657}" srcOrd="0" destOrd="0" presId="urn:microsoft.com/office/officeart/2005/8/layout/bList2"/>
    <dgm:cxn modelId="{6A151C6A-A724-4EBA-9E1C-73023F11012B}" type="presParOf" srcId="{449AFD10-1251-4318-9F39-D3464934A71C}" destId="{43692021-230A-423A-B81B-7AD1834BA527}" srcOrd="1" destOrd="0" presId="urn:microsoft.com/office/officeart/2005/8/layout/bList2"/>
    <dgm:cxn modelId="{7D595434-3B6D-4B13-AE07-65B1322B0635}" type="presParOf" srcId="{449AFD10-1251-4318-9F39-D3464934A71C}" destId="{35D77C59-634D-4486-806E-5A02DBF5B40A}" srcOrd="2" destOrd="0" presId="urn:microsoft.com/office/officeart/2005/8/layout/bList2"/>
    <dgm:cxn modelId="{628D980E-BA6E-426D-8316-0C49E2DB5731}" type="presParOf" srcId="{449AFD10-1251-4318-9F39-D3464934A71C}" destId="{27F6C088-51BA-4C53-903F-A90B9ABA1215}" srcOrd="3" destOrd="0" presId="urn:microsoft.com/office/officeart/2005/8/layout/bList2"/>
    <dgm:cxn modelId="{912B1187-4E55-494B-B8AE-1554EA1B1C17}" type="presParOf" srcId="{EA13E344-89DC-478C-B800-9A2E520C7A78}" destId="{282FD606-038F-4388-A46D-048B7D0871E3}" srcOrd="3" destOrd="0" presId="urn:microsoft.com/office/officeart/2005/8/layout/bList2"/>
    <dgm:cxn modelId="{D1319C44-C7F5-424E-BC4A-15B083C9C972}" type="presParOf" srcId="{EA13E344-89DC-478C-B800-9A2E520C7A78}" destId="{F0CC6D6D-CD69-4C77-8FB0-F51A408ABFD5}" srcOrd="4" destOrd="0" presId="urn:microsoft.com/office/officeart/2005/8/layout/bList2"/>
    <dgm:cxn modelId="{897B4ABA-639D-4771-98F0-E940ECEA7E6D}" type="presParOf" srcId="{F0CC6D6D-CD69-4C77-8FB0-F51A408ABFD5}" destId="{396AB2E7-E6B8-4990-8EB2-D3686A80F6A7}" srcOrd="0" destOrd="0" presId="urn:microsoft.com/office/officeart/2005/8/layout/bList2"/>
    <dgm:cxn modelId="{2C7D3C8B-4999-40B5-8E0C-60F21B2815B5}" type="presParOf" srcId="{F0CC6D6D-CD69-4C77-8FB0-F51A408ABFD5}" destId="{49ED2E75-F7F6-4C5A-8D74-6DD4C7B1606A}" srcOrd="1" destOrd="0" presId="urn:microsoft.com/office/officeart/2005/8/layout/bList2"/>
    <dgm:cxn modelId="{B2620341-60C9-4FE4-9671-13BDE41D58DB}" type="presParOf" srcId="{F0CC6D6D-CD69-4C77-8FB0-F51A408ABFD5}" destId="{5F385C9B-9AC2-4083-B3E2-7B9A369151CF}" srcOrd="2" destOrd="0" presId="urn:microsoft.com/office/officeart/2005/8/layout/bList2"/>
    <dgm:cxn modelId="{097155AF-0232-47E0-AD60-63761CC44BD7}" type="presParOf" srcId="{F0CC6D6D-CD69-4C77-8FB0-F51A408ABFD5}" destId="{5C52420C-C0F6-49DC-9490-59A69563462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C"/>
        </a:p>
      </dgm:t>
    </dgm:pt>
    <dgm:pt modelId="{BF45C00B-7577-44E0-A1D9-1A39F29EFE58}">
      <dgm:prSet/>
      <dgm:spPr/>
      <dgm:t>
        <a:bodyPr/>
        <a:lstStyle/>
        <a:p>
          <a:r>
            <a:rPr lang="es-EC" b="0"/>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89F29798-0896-4C74-B624-0B09C72C4A90}">
      <dgm:prSet/>
      <dgm:spPr/>
      <dgm:t>
        <a:bodyPr/>
        <a:lstStyle/>
        <a:p>
          <a:r>
            <a:rPr lang="es-EC" b="0"/>
            <a:t>2. Objetivos</a:t>
          </a:r>
        </a:p>
      </dgm:t>
    </dgm:pt>
    <dgm:pt modelId="{E5372EC0-E98E-4475-87A2-7365B15ECC27}" type="parTrans" cxnId="{4D7D6A62-BD6D-4089-8A0D-8A104BEC9CC4}">
      <dgm:prSet/>
      <dgm:spPr/>
      <dgm:t>
        <a:bodyPr/>
        <a:lstStyle/>
        <a:p>
          <a:endParaRPr lang="es-EC"/>
        </a:p>
      </dgm:t>
    </dgm:pt>
    <dgm:pt modelId="{A806DB1F-FFC4-4B61-AA53-88BF2B57669B}" type="sibTrans" cxnId="{4D7D6A62-BD6D-4089-8A0D-8A104BEC9CC4}">
      <dgm:prSet/>
      <dgm:spPr/>
      <dgm:t>
        <a:bodyPr/>
        <a:lstStyle/>
        <a:p>
          <a:endParaRPr lang="es-EC"/>
        </a:p>
      </dgm:t>
    </dgm:pt>
    <dgm:pt modelId="{0C4AEC70-A25D-4741-8868-76A453F44A2B}">
      <dgm:prSet/>
      <dgm:spPr/>
      <dgm:t>
        <a:bodyPr/>
        <a:lstStyle/>
        <a:p>
          <a:r>
            <a:rPr lang="es-EC" b="1"/>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a:t>5. Arquitectura	</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a:t>6.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7">
        <dgm:presLayoutVars>
          <dgm:chMax val="0"/>
          <dgm:bulletEnabled val="1"/>
        </dgm:presLayoutVars>
      </dgm:prSet>
      <dgm:spPr/>
    </dgm:pt>
    <dgm:pt modelId="{0574B31F-A3AA-4B7F-8BB4-3E9D7F7160DE}" type="pres">
      <dgm:prSet presAssocID="{DA67E9C7-82FD-43BE-AEE1-FF748448C1DA}" presName="spacer" presStyleCnt="0"/>
      <dgm:spPr/>
    </dgm:pt>
    <dgm:pt modelId="{D5EE2126-F7EB-4A71-8811-37CC86615F55}" type="pres">
      <dgm:prSet presAssocID="{89F29798-0896-4C74-B624-0B09C72C4A90}" presName="parentText" presStyleLbl="node1" presStyleIdx="1" presStyleCnt="7">
        <dgm:presLayoutVars>
          <dgm:chMax val="0"/>
          <dgm:bulletEnabled val="1"/>
        </dgm:presLayoutVars>
      </dgm:prSet>
      <dgm:spPr/>
    </dgm:pt>
    <dgm:pt modelId="{86E09192-3C98-4F19-BA7E-890EDF546589}" type="pres">
      <dgm:prSet presAssocID="{A806DB1F-FFC4-4B61-AA53-88BF2B57669B}" presName="spacer" presStyleCnt="0"/>
      <dgm:spPr/>
    </dgm:pt>
    <dgm:pt modelId="{781BE478-3B08-44E3-9F8C-A9555B06538E}" type="pres">
      <dgm:prSet presAssocID="{0C4AEC70-A25D-4741-8868-76A453F44A2B}" presName="parentText" presStyleLbl="node1" presStyleIdx="2" presStyleCnt="7">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3" presStyleCnt="7">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4" presStyleCnt="7">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5" presStyleCnt="7">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6" presStyleCnt="7">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947C6123-AB54-4CAC-B1AA-8D7CE98DCBFB}" type="presOf" srcId="{89F29798-0896-4C74-B624-0B09C72C4A90}" destId="{D5EE2126-F7EB-4A71-8811-37CC86615F55}" srcOrd="0" destOrd="0" presId="urn:microsoft.com/office/officeart/2005/8/layout/vList2"/>
    <dgm:cxn modelId="{DFFF2F25-1443-41E3-8476-644FD15523A9}" srcId="{17ECAEBD-F45E-4AB6-8E69-EED9E532C6DA}" destId="{BF45C00B-7577-44E0-A1D9-1A39F29EFE58}" srcOrd="0" destOrd="0" parTransId="{FCC3D9BC-2DA1-4EE7-A55E-64395714B473}" sibTransId="{DA67E9C7-82FD-43BE-AEE1-FF748448C1DA}"/>
    <dgm:cxn modelId="{4D7D6A62-BD6D-4089-8A0D-8A104BEC9CC4}" srcId="{17ECAEBD-F45E-4AB6-8E69-EED9E532C6DA}" destId="{89F29798-0896-4C74-B624-0B09C72C4A90}" srcOrd="1" destOrd="0" parTransId="{E5372EC0-E98E-4475-87A2-7365B15ECC27}" sibTransId="{A806DB1F-FFC4-4B61-AA53-88BF2B57669B}"/>
    <dgm:cxn modelId="{09C7094A-E600-4AD6-B237-C696CEC5F01E}" srcId="{17ECAEBD-F45E-4AB6-8E69-EED9E532C6DA}" destId="{521415AA-EDA9-4ABC-8C5F-8F83D188F11F}" srcOrd="4"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A5CD7580-F795-4786-AACD-D184DE64897C}" srcId="{17ECAEBD-F45E-4AB6-8E69-EED9E532C6DA}" destId="{AF82D2C4-D329-44E9-B3DE-00F8E48254DD}" srcOrd="6" destOrd="0" parTransId="{FFC501FA-DB2B-4DB1-B98C-998802B91927}" sibTransId="{065AE4F2-ABFB-4125-B672-D994AF3F9160}"/>
    <dgm:cxn modelId="{9199B58E-4F13-4C2A-8948-EE2EB5F70B37}" srcId="{17ECAEBD-F45E-4AB6-8E69-EED9E532C6DA}" destId="{0C4AEC70-A25D-4741-8868-76A453F44A2B}" srcOrd="2" destOrd="0" parTransId="{82357D02-616C-43BC-A464-39DA3B9F2E81}" sibTransId="{4DA21869-D190-4111-AA8B-35511217B82C}"/>
    <dgm:cxn modelId="{C735AD98-CC9E-499D-ADFD-67311527BF6C}" srcId="{17ECAEBD-F45E-4AB6-8E69-EED9E532C6DA}" destId="{E933DEE0-A29A-40D3-A7CE-60E22154A730}" srcOrd="5"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3"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4CE0CAD2-5D7B-43B5-AAB7-F9F0C5644787}" type="presParOf" srcId="{8ED4C2A1-1FA1-4BFD-8A8E-74344F85E6DC}" destId="{D5EE2126-F7EB-4A71-8811-37CC86615F55}" srcOrd="2" destOrd="0" presId="urn:microsoft.com/office/officeart/2005/8/layout/vList2"/>
    <dgm:cxn modelId="{DEC2722F-A99E-47A0-98C6-2E282E4342D1}" type="presParOf" srcId="{8ED4C2A1-1FA1-4BFD-8A8E-74344F85E6DC}" destId="{86E09192-3C98-4F19-BA7E-890EDF546589}" srcOrd="3" destOrd="0" presId="urn:microsoft.com/office/officeart/2005/8/layout/vList2"/>
    <dgm:cxn modelId="{EEFC5176-D8D5-4527-A920-8B6CADC4D83B}" type="presParOf" srcId="{8ED4C2A1-1FA1-4BFD-8A8E-74344F85E6DC}" destId="{781BE478-3B08-44E3-9F8C-A9555B06538E}" srcOrd="4" destOrd="0" presId="urn:microsoft.com/office/officeart/2005/8/layout/vList2"/>
    <dgm:cxn modelId="{EE8EBA9E-24E2-4AAD-8AE8-A393420ABE8C}" type="presParOf" srcId="{8ED4C2A1-1FA1-4BFD-8A8E-74344F85E6DC}" destId="{1F3C9C37-6204-4896-B07B-D935CA6E2069}" srcOrd="5" destOrd="0" presId="urn:microsoft.com/office/officeart/2005/8/layout/vList2"/>
    <dgm:cxn modelId="{53DE3A06-703B-465E-98DB-7824B17A3804}" type="presParOf" srcId="{8ED4C2A1-1FA1-4BFD-8A8E-74344F85E6DC}" destId="{D063D3F1-CD60-4A3A-B698-E965E7A6C36C}" srcOrd="6" destOrd="0" presId="urn:microsoft.com/office/officeart/2005/8/layout/vList2"/>
    <dgm:cxn modelId="{E4DE6A85-2EC1-41BE-A35C-B218BB4B1AF0}" type="presParOf" srcId="{8ED4C2A1-1FA1-4BFD-8A8E-74344F85E6DC}" destId="{38986B9F-3A70-493E-997D-97A0F229EE31}" srcOrd="7" destOrd="0" presId="urn:microsoft.com/office/officeart/2005/8/layout/vList2"/>
    <dgm:cxn modelId="{E68736D3-BFCD-4589-89D3-C786569C8580}" type="presParOf" srcId="{8ED4C2A1-1FA1-4BFD-8A8E-74344F85E6DC}" destId="{60910557-F0D4-43B6-ACB5-23613179D450}" srcOrd="8" destOrd="0" presId="urn:microsoft.com/office/officeart/2005/8/layout/vList2"/>
    <dgm:cxn modelId="{9FE218C5-7A76-47B4-9775-2FC90C3E044F}" type="presParOf" srcId="{8ED4C2A1-1FA1-4BFD-8A8E-74344F85E6DC}" destId="{D794B757-D8A8-473E-A962-169A8B7D9BBA}" srcOrd="9" destOrd="0" presId="urn:microsoft.com/office/officeart/2005/8/layout/vList2"/>
    <dgm:cxn modelId="{3D038B9B-E1F8-48A8-9CE7-DD6D71590D59}" type="presParOf" srcId="{8ED4C2A1-1FA1-4BFD-8A8E-74344F85E6DC}" destId="{2726A695-55BA-473E-98BD-214B6AD4C7CE}" srcOrd="10" destOrd="0" presId="urn:microsoft.com/office/officeart/2005/8/layout/vList2"/>
    <dgm:cxn modelId="{8BEDCAEF-8B53-4DB9-A2D2-21004BBEC68F}" type="presParOf" srcId="{8ED4C2A1-1FA1-4BFD-8A8E-74344F85E6DC}" destId="{B0D17C02-A7D2-420E-BE77-56ADF1021EAE}" srcOrd="11" destOrd="0" presId="urn:microsoft.com/office/officeart/2005/8/layout/vList2"/>
    <dgm:cxn modelId="{A479050E-9415-4664-8263-FA1FB6200A7C}" type="presParOf" srcId="{8ED4C2A1-1FA1-4BFD-8A8E-74344F85E6DC}" destId="{5A176C8F-CCD3-4492-B905-C7D77BD9804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603DE4-FEBD-4757-848E-93582B362712}" type="doc">
      <dgm:prSet loTypeId="urn:microsoft.com/office/officeart/2008/layout/BendingPictureCaption" loCatId="picture" qsTypeId="urn:microsoft.com/office/officeart/2005/8/quickstyle/simple3" qsCatId="simple" csTypeId="urn:microsoft.com/office/officeart/2005/8/colors/accent6_4" csCatId="accent6" phldr="1"/>
      <dgm:spPr/>
      <dgm:t>
        <a:bodyPr/>
        <a:lstStyle/>
        <a:p>
          <a:endParaRPr lang="es-EC"/>
        </a:p>
      </dgm:t>
    </dgm:pt>
    <dgm:pt modelId="{E2369128-2FF9-4AD7-9164-CEC86B98772D}">
      <dgm:prSet phldrT="[Texto]"/>
      <dgm:spPr/>
      <dgm:t>
        <a:bodyPr/>
        <a:lstStyle/>
        <a:p>
          <a:r>
            <a:rPr lang="es-EC"/>
            <a:t>Internet de las cosas (IOT por sus siglas en inglés)</a:t>
          </a:r>
        </a:p>
      </dgm:t>
    </dgm:pt>
    <dgm:pt modelId="{94A865C5-329E-493E-9C63-F4A56539E5D9}" type="parTrans" cxnId="{444DA8DE-EE76-4F4B-BEF1-4027D6D43C40}">
      <dgm:prSet/>
      <dgm:spPr/>
      <dgm:t>
        <a:bodyPr/>
        <a:lstStyle/>
        <a:p>
          <a:endParaRPr lang="es-EC"/>
        </a:p>
      </dgm:t>
    </dgm:pt>
    <dgm:pt modelId="{FE1203E4-1C3F-43E4-9D4A-5CD105F013E5}" type="sibTrans" cxnId="{444DA8DE-EE76-4F4B-BEF1-4027D6D43C40}">
      <dgm:prSet/>
      <dgm:spPr/>
      <dgm:t>
        <a:bodyPr/>
        <a:lstStyle/>
        <a:p>
          <a:endParaRPr lang="es-EC"/>
        </a:p>
      </dgm:t>
    </dgm:pt>
    <dgm:pt modelId="{10F17BDE-050A-46A2-B9A6-A898F3260707}" type="pres">
      <dgm:prSet presAssocID="{6E603DE4-FEBD-4757-848E-93582B362712}" presName="diagram" presStyleCnt="0">
        <dgm:presLayoutVars>
          <dgm:dir/>
        </dgm:presLayoutVars>
      </dgm:prSet>
      <dgm:spPr/>
    </dgm:pt>
    <dgm:pt modelId="{0D3E98D3-5A73-478C-A48A-DE5F5C99768A}" type="pres">
      <dgm:prSet presAssocID="{E2369128-2FF9-4AD7-9164-CEC86B98772D}" presName="composite" presStyleCnt="0"/>
      <dgm:spPr/>
    </dgm:pt>
    <dgm:pt modelId="{236875A9-6D5A-4C5E-92DE-630FD6DACBF6}" type="pres">
      <dgm:prSet presAssocID="{E2369128-2FF9-4AD7-9164-CEC86B98772D}" presName="Image" presStyleLbl="bgShp" presStyleIdx="0" presStyleCnt="1"/>
      <dgm:spPr>
        <a:blipFill rotWithShape="1">
          <a:blip xmlns:r="http://schemas.openxmlformats.org/officeDocument/2006/relationships" r:embed="rId1"/>
          <a:srcRect/>
          <a:stretch>
            <a:fillRect l="-10000" r="-10000"/>
          </a:stretch>
        </a:blipFill>
      </dgm:spPr>
    </dgm:pt>
    <dgm:pt modelId="{5FC1A2BF-D0B1-4EFC-A478-20F9B5031B1D}" type="pres">
      <dgm:prSet presAssocID="{E2369128-2FF9-4AD7-9164-CEC86B98772D}" presName="Parent" presStyleLbl="node0" presStyleIdx="0" presStyleCnt="1">
        <dgm:presLayoutVars>
          <dgm:bulletEnabled val="1"/>
        </dgm:presLayoutVars>
      </dgm:prSet>
      <dgm:spPr/>
    </dgm:pt>
  </dgm:ptLst>
  <dgm:cxnLst>
    <dgm:cxn modelId="{257FA312-FBF8-4EE7-B218-113ECCE35C93}" type="presOf" srcId="{6E603DE4-FEBD-4757-848E-93582B362712}" destId="{10F17BDE-050A-46A2-B9A6-A898F3260707}" srcOrd="0" destOrd="0" presId="urn:microsoft.com/office/officeart/2008/layout/BendingPictureCaption"/>
    <dgm:cxn modelId="{7AED4478-C087-4213-8201-7FD064089513}" type="presOf" srcId="{E2369128-2FF9-4AD7-9164-CEC86B98772D}" destId="{5FC1A2BF-D0B1-4EFC-A478-20F9B5031B1D}" srcOrd="0" destOrd="0" presId="urn:microsoft.com/office/officeart/2008/layout/BendingPictureCaption"/>
    <dgm:cxn modelId="{444DA8DE-EE76-4F4B-BEF1-4027D6D43C40}" srcId="{6E603DE4-FEBD-4757-848E-93582B362712}" destId="{E2369128-2FF9-4AD7-9164-CEC86B98772D}" srcOrd="0" destOrd="0" parTransId="{94A865C5-329E-493E-9C63-F4A56539E5D9}" sibTransId="{FE1203E4-1C3F-43E4-9D4A-5CD105F013E5}"/>
    <dgm:cxn modelId="{CDF27012-2F3F-4158-B21C-F7529B021D41}" type="presParOf" srcId="{10F17BDE-050A-46A2-B9A6-A898F3260707}" destId="{0D3E98D3-5A73-478C-A48A-DE5F5C99768A}" srcOrd="0" destOrd="0" presId="urn:microsoft.com/office/officeart/2008/layout/BendingPictureCaption"/>
    <dgm:cxn modelId="{BE0F5CF1-E6AB-47BA-B80C-CE8811F4FAD0}" type="presParOf" srcId="{0D3E98D3-5A73-478C-A48A-DE5F5C99768A}" destId="{236875A9-6D5A-4C5E-92DE-630FD6DACBF6}" srcOrd="0" destOrd="0" presId="urn:microsoft.com/office/officeart/2008/layout/BendingPictureCaption"/>
    <dgm:cxn modelId="{70F53A76-CF7F-409C-A70F-4A26C590588D}" type="presParOf" srcId="{0D3E98D3-5A73-478C-A48A-DE5F5C99768A}" destId="{5FC1A2BF-D0B1-4EFC-A478-20F9B5031B1D}"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2D54EB-4474-4398-B1F1-443166217BF0}" type="doc">
      <dgm:prSet loTypeId="urn:microsoft.com/office/officeart/2008/layout/BendingPictureCaptionList" loCatId="picture" qsTypeId="urn:microsoft.com/office/officeart/2005/8/quickstyle/simple3" qsCatId="simple" csTypeId="urn:microsoft.com/office/officeart/2005/8/colors/accent0_2" csCatId="mainScheme" phldr="1"/>
      <dgm:spPr/>
      <dgm:t>
        <a:bodyPr/>
        <a:lstStyle/>
        <a:p>
          <a:endParaRPr lang="es-EC"/>
        </a:p>
      </dgm:t>
    </dgm:pt>
    <dgm:pt modelId="{44D8D5C4-CEA4-4C12-9EEA-DBF8282A8A21}">
      <dgm:prSet phldrT="[Texto]"/>
      <dgm:spPr/>
      <dgm:t>
        <a:bodyPr/>
        <a:lstStyle/>
        <a:p>
          <a:r>
            <a:rPr lang="es-EC"/>
            <a:t>Discapacidad Visual</a:t>
          </a:r>
        </a:p>
      </dgm:t>
    </dgm:pt>
    <dgm:pt modelId="{D27A056B-404C-4103-BD8E-5CF255C86A26}" type="parTrans" cxnId="{5AFC29E4-E0B1-4199-A68D-4E06176AEBE7}">
      <dgm:prSet/>
      <dgm:spPr/>
      <dgm:t>
        <a:bodyPr/>
        <a:lstStyle/>
        <a:p>
          <a:endParaRPr lang="es-EC"/>
        </a:p>
      </dgm:t>
    </dgm:pt>
    <dgm:pt modelId="{3BB2B13B-943D-40F9-9C2D-F4E629F3A8AB}" type="sibTrans" cxnId="{5AFC29E4-E0B1-4199-A68D-4E06176AEBE7}">
      <dgm:prSet/>
      <dgm:spPr/>
      <dgm:t>
        <a:bodyPr/>
        <a:lstStyle/>
        <a:p>
          <a:endParaRPr lang="es-EC"/>
        </a:p>
      </dgm:t>
    </dgm:pt>
    <dgm:pt modelId="{86A3C595-7C91-4768-8FB0-F5CA5486B112}">
      <dgm:prSet phldrT="[Texto]"/>
      <dgm:spPr/>
      <dgm:t>
        <a:bodyPr/>
        <a:lstStyle/>
        <a:p>
          <a:r>
            <a:rPr lang="es-EC"/>
            <a:t>Rehabilitación Física</a:t>
          </a:r>
        </a:p>
      </dgm:t>
    </dgm:pt>
    <dgm:pt modelId="{1679916C-9B6A-44B1-9509-55191DCBF0D2}" type="parTrans" cxnId="{6EFC6037-D61F-4B14-8867-D2B1557C3F3A}">
      <dgm:prSet/>
      <dgm:spPr/>
      <dgm:t>
        <a:bodyPr/>
        <a:lstStyle/>
        <a:p>
          <a:endParaRPr lang="es-EC"/>
        </a:p>
      </dgm:t>
    </dgm:pt>
    <dgm:pt modelId="{7A620037-2B7B-4AB1-8330-E410B8353162}" type="sibTrans" cxnId="{6EFC6037-D61F-4B14-8867-D2B1557C3F3A}">
      <dgm:prSet/>
      <dgm:spPr/>
      <dgm:t>
        <a:bodyPr/>
        <a:lstStyle/>
        <a:p>
          <a:endParaRPr lang="es-EC"/>
        </a:p>
      </dgm:t>
    </dgm:pt>
    <dgm:pt modelId="{C52BA846-E993-41F9-964F-5BF5F2ABF3C3}">
      <dgm:prSet phldrT="[Texto]"/>
      <dgm:spPr/>
      <dgm:t>
        <a:bodyPr/>
        <a:lstStyle/>
        <a:p>
          <a:r>
            <a:rPr lang="es-EC"/>
            <a:t>Entorno Smart</a:t>
          </a:r>
        </a:p>
      </dgm:t>
    </dgm:pt>
    <dgm:pt modelId="{42AE39D5-BC8F-4DBE-8674-A3BE5A83999A}" type="parTrans" cxnId="{6090B124-2BBD-4ACD-B8E9-CCD63843BAE8}">
      <dgm:prSet/>
      <dgm:spPr/>
      <dgm:t>
        <a:bodyPr/>
        <a:lstStyle/>
        <a:p>
          <a:endParaRPr lang="es-EC"/>
        </a:p>
      </dgm:t>
    </dgm:pt>
    <dgm:pt modelId="{660DF555-8944-40DA-909F-866259BC488C}" type="sibTrans" cxnId="{6090B124-2BBD-4ACD-B8E9-CCD63843BAE8}">
      <dgm:prSet/>
      <dgm:spPr/>
      <dgm:t>
        <a:bodyPr/>
        <a:lstStyle/>
        <a:p>
          <a:endParaRPr lang="es-EC"/>
        </a:p>
      </dgm:t>
    </dgm:pt>
    <dgm:pt modelId="{014044FE-4DB5-42E2-84FF-C0803F9D1DC2}" type="pres">
      <dgm:prSet presAssocID="{102D54EB-4474-4398-B1F1-443166217BF0}" presName="Name0" presStyleCnt="0">
        <dgm:presLayoutVars>
          <dgm:dir/>
          <dgm:resizeHandles val="exact"/>
        </dgm:presLayoutVars>
      </dgm:prSet>
      <dgm:spPr/>
    </dgm:pt>
    <dgm:pt modelId="{75F70B7A-0890-464A-9E9A-3B3AA528985F}" type="pres">
      <dgm:prSet presAssocID="{44D8D5C4-CEA4-4C12-9EEA-DBF8282A8A21}" presName="composite" presStyleCnt="0"/>
      <dgm:spPr/>
    </dgm:pt>
    <dgm:pt modelId="{B39BFE33-4D15-4DB0-9227-765A1F546F9F}" type="pres">
      <dgm:prSet presAssocID="{44D8D5C4-CEA4-4C12-9EEA-DBF8282A8A21}" presName="rect1" presStyleLbl="bgImgPlace1" presStyleIdx="0" presStyleCnt="3"/>
      <dgm:spPr>
        <a:blipFill rotWithShape="1">
          <a:blip xmlns:r="http://schemas.openxmlformats.org/officeDocument/2006/relationships" r:embed="rId1"/>
          <a:srcRect/>
          <a:stretch>
            <a:fillRect l="-21000" r="-21000"/>
          </a:stretch>
        </a:blipFill>
      </dgm:spPr>
    </dgm:pt>
    <dgm:pt modelId="{379D8850-93EE-4792-97F7-19EAECC73CF7}" type="pres">
      <dgm:prSet presAssocID="{44D8D5C4-CEA4-4C12-9EEA-DBF8282A8A21}" presName="wedgeRectCallout1" presStyleLbl="node1" presStyleIdx="0" presStyleCnt="3">
        <dgm:presLayoutVars>
          <dgm:bulletEnabled val="1"/>
        </dgm:presLayoutVars>
      </dgm:prSet>
      <dgm:spPr/>
    </dgm:pt>
    <dgm:pt modelId="{BF567935-BA76-4084-9EB2-2FDD1F5B834C}" type="pres">
      <dgm:prSet presAssocID="{3BB2B13B-943D-40F9-9C2D-F4E629F3A8AB}" presName="sibTrans" presStyleCnt="0"/>
      <dgm:spPr/>
    </dgm:pt>
    <dgm:pt modelId="{A6275F4D-1D32-42B6-852F-0933169F9BA7}" type="pres">
      <dgm:prSet presAssocID="{86A3C595-7C91-4768-8FB0-F5CA5486B112}" presName="composite" presStyleCnt="0"/>
      <dgm:spPr/>
    </dgm:pt>
    <dgm:pt modelId="{D4DD5078-250F-4771-889A-7803A8EC04CB}" type="pres">
      <dgm:prSet presAssocID="{86A3C595-7C91-4768-8FB0-F5CA5486B112}" presName="rect1" presStyleLbl="bgImgPlace1" presStyleIdx="1" presStyleCnt="3"/>
      <dgm:spPr>
        <a:blipFill rotWithShape="1">
          <a:blip xmlns:r="http://schemas.openxmlformats.org/officeDocument/2006/relationships" r:embed="rId2"/>
          <a:srcRect/>
          <a:stretch>
            <a:fillRect l="-10000" r="-10000"/>
          </a:stretch>
        </a:blipFill>
      </dgm:spPr>
    </dgm:pt>
    <dgm:pt modelId="{816218E2-FF6A-453F-96E0-239600DB9FD6}" type="pres">
      <dgm:prSet presAssocID="{86A3C595-7C91-4768-8FB0-F5CA5486B112}" presName="wedgeRectCallout1" presStyleLbl="node1" presStyleIdx="1" presStyleCnt="3">
        <dgm:presLayoutVars>
          <dgm:bulletEnabled val="1"/>
        </dgm:presLayoutVars>
      </dgm:prSet>
      <dgm:spPr/>
    </dgm:pt>
    <dgm:pt modelId="{E9508C4F-9A2F-412B-A64D-72BDBC88192F}" type="pres">
      <dgm:prSet presAssocID="{7A620037-2B7B-4AB1-8330-E410B8353162}" presName="sibTrans" presStyleCnt="0"/>
      <dgm:spPr/>
    </dgm:pt>
    <dgm:pt modelId="{A63FCB06-F3B1-413E-B01C-BA1CE73D442C}" type="pres">
      <dgm:prSet presAssocID="{C52BA846-E993-41F9-964F-5BF5F2ABF3C3}" presName="composite" presStyleCnt="0"/>
      <dgm:spPr/>
    </dgm:pt>
    <dgm:pt modelId="{CF5D8FA1-4D26-4F62-B605-379503259EFB}" type="pres">
      <dgm:prSet presAssocID="{C52BA846-E993-41F9-964F-5BF5F2ABF3C3}" presName="rect1" presStyleLbl="bgImgPlace1" presStyleIdx="2" presStyleCnt="3"/>
      <dgm:spPr>
        <a:blipFill rotWithShape="1">
          <a:blip xmlns:r="http://schemas.openxmlformats.org/officeDocument/2006/relationships" r:embed="rId3"/>
          <a:srcRect/>
          <a:stretch>
            <a:fillRect l="-30000" r="-30000"/>
          </a:stretch>
        </a:blipFill>
      </dgm:spPr>
    </dgm:pt>
    <dgm:pt modelId="{877F7777-8BA0-4B4B-9601-6922A8816B4E}" type="pres">
      <dgm:prSet presAssocID="{C52BA846-E993-41F9-964F-5BF5F2ABF3C3}" presName="wedgeRectCallout1" presStyleLbl="node1" presStyleIdx="2" presStyleCnt="3">
        <dgm:presLayoutVars>
          <dgm:bulletEnabled val="1"/>
        </dgm:presLayoutVars>
      </dgm:prSet>
      <dgm:spPr/>
    </dgm:pt>
  </dgm:ptLst>
  <dgm:cxnLst>
    <dgm:cxn modelId="{5B8F2700-E31F-4FE8-B278-CAA2E313533B}" type="presOf" srcId="{86A3C595-7C91-4768-8FB0-F5CA5486B112}" destId="{816218E2-FF6A-453F-96E0-239600DB9FD6}" srcOrd="0" destOrd="0" presId="urn:microsoft.com/office/officeart/2008/layout/BendingPictureCaptionList"/>
    <dgm:cxn modelId="{6090B124-2BBD-4ACD-B8E9-CCD63843BAE8}" srcId="{102D54EB-4474-4398-B1F1-443166217BF0}" destId="{C52BA846-E993-41F9-964F-5BF5F2ABF3C3}" srcOrd="2" destOrd="0" parTransId="{42AE39D5-BC8F-4DBE-8674-A3BE5A83999A}" sibTransId="{660DF555-8944-40DA-909F-866259BC488C}"/>
    <dgm:cxn modelId="{6EFC6037-D61F-4B14-8867-D2B1557C3F3A}" srcId="{102D54EB-4474-4398-B1F1-443166217BF0}" destId="{86A3C595-7C91-4768-8FB0-F5CA5486B112}" srcOrd="1" destOrd="0" parTransId="{1679916C-9B6A-44B1-9509-55191DCBF0D2}" sibTransId="{7A620037-2B7B-4AB1-8330-E410B8353162}"/>
    <dgm:cxn modelId="{47999C63-A970-4094-ADBE-DB49FC67F872}" type="presOf" srcId="{C52BA846-E993-41F9-964F-5BF5F2ABF3C3}" destId="{877F7777-8BA0-4B4B-9601-6922A8816B4E}" srcOrd="0" destOrd="0" presId="urn:microsoft.com/office/officeart/2008/layout/BendingPictureCaptionList"/>
    <dgm:cxn modelId="{1C9C1EA2-4CDC-4E3F-813F-B2D1994571AB}" type="presOf" srcId="{44D8D5C4-CEA4-4C12-9EEA-DBF8282A8A21}" destId="{379D8850-93EE-4792-97F7-19EAECC73CF7}" srcOrd="0" destOrd="0" presId="urn:microsoft.com/office/officeart/2008/layout/BendingPictureCaptionList"/>
    <dgm:cxn modelId="{F8CCE9A6-7E4E-42AA-8E5A-66806B7CCED9}" type="presOf" srcId="{102D54EB-4474-4398-B1F1-443166217BF0}" destId="{014044FE-4DB5-42E2-84FF-C0803F9D1DC2}" srcOrd="0" destOrd="0" presId="urn:microsoft.com/office/officeart/2008/layout/BendingPictureCaptionList"/>
    <dgm:cxn modelId="{5AFC29E4-E0B1-4199-A68D-4E06176AEBE7}" srcId="{102D54EB-4474-4398-B1F1-443166217BF0}" destId="{44D8D5C4-CEA4-4C12-9EEA-DBF8282A8A21}" srcOrd="0" destOrd="0" parTransId="{D27A056B-404C-4103-BD8E-5CF255C86A26}" sibTransId="{3BB2B13B-943D-40F9-9C2D-F4E629F3A8AB}"/>
    <dgm:cxn modelId="{3AC47206-F76C-4F76-9276-381FBC81DC3A}" type="presParOf" srcId="{014044FE-4DB5-42E2-84FF-C0803F9D1DC2}" destId="{75F70B7A-0890-464A-9E9A-3B3AA528985F}" srcOrd="0" destOrd="0" presId="urn:microsoft.com/office/officeart/2008/layout/BendingPictureCaptionList"/>
    <dgm:cxn modelId="{2FE6380B-2696-4E2E-A319-AEF11F6F7D19}" type="presParOf" srcId="{75F70B7A-0890-464A-9E9A-3B3AA528985F}" destId="{B39BFE33-4D15-4DB0-9227-765A1F546F9F}" srcOrd="0" destOrd="0" presId="urn:microsoft.com/office/officeart/2008/layout/BendingPictureCaptionList"/>
    <dgm:cxn modelId="{8B0F53B8-33C1-42F1-A4D6-6FD41E763321}" type="presParOf" srcId="{75F70B7A-0890-464A-9E9A-3B3AA528985F}" destId="{379D8850-93EE-4792-97F7-19EAECC73CF7}" srcOrd="1" destOrd="0" presId="urn:microsoft.com/office/officeart/2008/layout/BendingPictureCaptionList"/>
    <dgm:cxn modelId="{1FB23595-52A2-47AB-A133-E5228E2C8090}" type="presParOf" srcId="{014044FE-4DB5-42E2-84FF-C0803F9D1DC2}" destId="{BF567935-BA76-4084-9EB2-2FDD1F5B834C}" srcOrd="1" destOrd="0" presId="urn:microsoft.com/office/officeart/2008/layout/BendingPictureCaptionList"/>
    <dgm:cxn modelId="{8566910A-5CBA-4AED-A51A-F421D07DCAD0}" type="presParOf" srcId="{014044FE-4DB5-42E2-84FF-C0803F9D1DC2}" destId="{A6275F4D-1D32-42B6-852F-0933169F9BA7}" srcOrd="2" destOrd="0" presId="urn:microsoft.com/office/officeart/2008/layout/BendingPictureCaptionList"/>
    <dgm:cxn modelId="{2EA2E212-AB2E-4E97-B56D-1A8758B4D606}" type="presParOf" srcId="{A6275F4D-1D32-42B6-852F-0933169F9BA7}" destId="{D4DD5078-250F-4771-889A-7803A8EC04CB}" srcOrd="0" destOrd="0" presId="urn:microsoft.com/office/officeart/2008/layout/BendingPictureCaptionList"/>
    <dgm:cxn modelId="{6422A155-115C-45C5-AADA-462653418405}" type="presParOf" srcId="{A6275F4D-1D32-42B6-852F-0933169F9BA7}" destId="{816218E2-FF6A-453F-96E0-239600DB9FD6}" srcOrd="1" destOrd="0" presId="urn:microsoft.com/office/officeart/2008/layout/BendingPictureCaptionList"/>
    <dgm:cxn modelId="{B88311E2-2016-4469-BD0E-B0D9834F306E}" type="presParOf" srcId="{014044FE-4DB5-42E2-84FF-C0803F9D1DC2}" destId="{E9508C4F-9A2F-412B-A64D-72BDBC88192F}" srcOrd="3" destOrd="0" presId="urn:microsoft.com/office/officeart/2008/layout/BendingPictureCaptionList"/>
    <dgm:cxn modelId="{38CEE73F-FE18-4A76-BDC1-47970CB9B1A9}" type="presParOf" srcId="{014044FE-4DB5-42E2-84FF-C0803F9D1DC2}" destId="{A63FCB06-F3B1-413E-B01C-BA1CE73D442C}" srcOrd="4" destOrd="0" presId="urn:microsoft.com/office/officeart/2008/layout/BendingPictureCaptionList"/>
    <dgm:cxn modelId="{4045C464-1F59-4A01-BC70-44A41DF6D1EA}" type="presParOf" srcId="{A63FCB06-F3B1-413E-B01C-BA1CE73D442C}" destId="{CF5D8FA1-4D26-4F62-B605-379503259EFB}" srcOrd="0" destOrd="0" presId="urn:microsoft.com/office/officeart/2008/layout/BendingPictureCaptionList"/>
    <dgm:cxn modelId="{4726B741-FD7D-4037-9F9D-5D6DAF6BDA52}" type="presParOf" srcId="{A63FCB06-F3B1-413E-B01C-BA1CE73D442C}" destId="{877F7777-8BA0-4B4B-9601-6922A8816B4E}" srcOrd="1" destOrd="0" presId="urn:microsoft.com/office/officeart/2008/layout/BendingPictureCaptionList"/>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3BBD4-6C73-44F2-85A0-7E600B906328}" type="doc">
      <dgm:prSet loTypeId="urn:microsoft.com/office/officeart/2008/layout/BendingPictureCaption" loCatId="picture" qsTypeId="urn:microsoft.com/office/officeart/2005/8/quickstyle/simple3" qsCatId="simple" csTypeId="urn:microsoft.com/office/officeart/2005/8/colors/accent1_2" csCatId="accent1" phldr="1"/>
      <dgm:spPr/>
      <dgm:t>
        <a:bodyPr/>
        <a:lstStyle/>
        <a:p>
          <a:endParaRPr lang="es-EC"/>
        </a:p>
      </dgm:t>
    </dgm:pt>
    <dgm:pt modelId="{3A3A3776-14CF-4C11-9884-8A2C0FC809E3}">
      <dgm:prSet phldrT="[Texto]"/>
      <dgm:spPr/>
      <dgm:t>
        <a:bodyPr/>
        <a:lstStyle/>
        <a:p>
          <a:r>
            <a:rPr lang="es-EC"/>
            <a:t>Incapacidad de movimiento</a:t>
          </a:r>
        </a:p>
      </dgm:t>
    </dgm:pt>
    <dgm:pt modelId="{0A3C2652-CB87-4709-B951-69BCD47E8105}" type="parTrans" cxnId="{EB67CFCD-6FE9-4B1B-9941-7415E89B9F28}">
      <dgm:prSet/>
      <dgm:spPr/>
      <dgm:t>
        <a:bodyPr/>
        <a:lstStyle/>
        <a:p>
          <a:endParaRPr lang="es-EC"/>
        </a:p>
      </dgm:t>
    </dgm:pt>
    <dgm:pt modelId="{2186FE08-0922-4E5A-B2F9-21D84F064A26}" type="sibTrans" cxnId="{EB67CFCD-6FE9-4B1B-9941-7415E89B9F28}">
      <dgm:prSet/>
      <dgm:spPr/>
      <dgm:t>
        <a:bodyPr/>
        <a:lstStyle/>
        <a:p>
          <a:endParaRPr lang="es-EC"/>
        </a:p>
      </dgm:t>
    </dgm:pt>
    <dgm:pt modelId="{B785F118-7275-4B61-9AB5-895EE687FC0C}" type="pres">
      <dgm:prSet presAssocID="{EA83BBD4-6C73-44F2-85A0-7E600B906328}" presName="diagram" presStyleCnt="0">
        <dgm:presLayoutVars>
          <dgm:dir/>
        </dgm:presLayoutVars>
      </dgm:prSet>
      <dgm:spPr/>
    </dgm:pt>
    <dgm:pt modelId="{5C477FAC-6A9E-4929-B15D-24D094B95010}" type="pres">
      <dgm:prSet presAssocID="{3A3A3776-14CF-4C11-9884-8A2C0FC809E3}" presName="composite" presStyleCnt="0"/>
      <dgm:spPr/>
    </dgm:pt>
    <dgm:pt modelId="{2973401D-A83B-4CD8-9ED4-EB1A31D443D7}" type="pres">
      <dgm:prSet presAssocID="{3A3A3776-14CF-4C11-9884-8A2C0FC809E3}" presName="Image" presStyleLbl="bgShp" presStyleIdx="0" presStyleCnt="1" custLinFactX="136061" custLinFactY="24883" custLinFactNeighborX="200000" custLinFactNeighborY="100000"/>
      <dgm:spPr>
        <a:blipFill rotWithShape="1">
          <a:blip xmlns:r="http://schemas.openxmlformats.org/officeDocument/2006/relationships" r:embed="rId1"/>
          <a:srcRect/>
          <a:stretch>
            <a:fillRect l="-3000" r="-3000"/>
          </a:stretch>
        </a:blipFill>
      </dgm:spPr>
    </dgm:pt>
    <dgm:pt modelId="{311E3160-23D6-4F4A-94B4-32D4F04AECE5}" type="pres">
      <dgm:prSet presAssocID="{3A3A3776-14CF-4C11-9884-8A2C0FC809E3}" presName="Parent" presStyleLbl="node0" presStyleIdx="0" presStyleCnt="1">
        <dgm:presLayoutVars>
          <dgm:bulletEnabled val="1"/>
        </dgm:presLayoutVars>
      </dgm:prSet>
      <dgm:spPr/>
    </dgm:pt>
  </dgm:ptLst>
  <dgm:cxnLst>
    <dgm:cxn modelId="{2BDAA999-0C4F-429D-A1B6-4463E9DC7F56}" type="presOf" srcId="{3A3A3776-14CF-4C11-9884-8A2C0FC809E3}" destId="{311E3160-23D6-4F4A-94B4-32D4F04AECE5}" srcOrd="0" destOrd="0" presId="urn:microsoft.com/office/officeart/2008/layout/BendingPictureCaption"/>
    <dgm:cxn modelId="{448A37CB-01E0-46AF-A3D1-2D55B5DC1708}" type="presOf" srcId="{EA83BBD4-6C73-44F2-85A0-7E600B906328}" destId="{B785F118-7275-4B61-9AB5-895EE687FC0C}" srcOrd="0" destOrd="0" presId="urn:microsoft.com/office/officeart/2008/layout/BendingPictureCaption"/>
    <dgm:cxn modelId="{EB67CFCD-6FE9-4B1B-9941-7415E89B9F28}" srcId="{EA83BBD4-6C73-44F2-85A0-7E600B906328}" destId="{3A3A3776-14CF-4C11-9884-8A2C0FC809E3}" srcOrd="0" destOrd="0" parTransId="{0A3C2652-CB87-4709-B951-69BCD47E8105}" sibTransId="{2186FE08-0922-4E5A-B2F9-21D84F064A26}"/>
    <dgm:cxn modelId="{BBC83978-70F3-4895-B750-D1EEBF191B79}" type="presParOf" srcId="{B785F118-7275-4B61-9AB5-895EE687FC0C}" destId="{5C477FAC-6A9E-4929-B15D-24D094B95010}" srcOrd="0" destOrd="0" presId="urn:microsoft.com/office/officeart/2008/layout/BendingPictureCaption"/>
    <dgm:cxn modelId="{3E127F46-7329-4CC4-B1B7-F427D3272EAD}" type="presParOf" srcId="{5C477FAC-6A9E-4929-B15D-24D094B95010}" destId="{2973401D-A83B-4CD8-9ED4-EB1A31D443D7}" srcOrd="0" destOrd="0" presId="urn:microsoft.com/office/officeart/2008/layout/BendingPictureCaption"/>
    <dgm:cxn modelId="{38D34538-BDCF-4F18-8C53-F014555474DD}" type="presParOf" srcId="{5C477FAC-6A9E-4929-B15D-24D094B95010}" destId="{311E3160-23D6-4F4A-94B4-32D4F04AECE5}" srcOrd="1" destOrd="0" presId="urn:microsoft.com/office/officeart/2008/layout/BendingPictureCaption"/>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473BE0-0C31-4451-ADB7-2D0BCB134772}" type="doc">
      <dgm:prSet loTypeId="urn:microsoft.com/office/officeart/2005/8/layout/process1" loCatId="process" qsTypeId="urn:microsoft.com/office/officeart/2005/8/quickstyle/simple3" qsCatId="simple" csTypeId="urn:microsoft.com/office/officeart/2005/8/colors/colorful3" csCatId="colorful" phldr="1"/>
      <dgm:spPr/>
    </dgm:pt>
    <dgm:pt modelId="{520B81FE-3110-4BA5-897D-CBE9FB1278E2}">
      <dgm:prSet phldrT="[Texto]"/>
      <dgm:spPr/>
      <dgm:t>
        <a:bodyPr/>
        <a:lstStyle/>
        <a:p>
          <a:r>
            <a:rPr lang="es-EC"/>
            <a:t>Computadoras que no tiene lo que se acostumbra ver en un equipo de cómputo.</a:t>
          </a:r>
        </a:p>
      </dgm:t>
    </dgm:pt>
    <dgm:pt modelId="{E42C1624-193F-48C1-ABBE-09738125E626}" type="parTrans" cxnId="{34788184-393A-424B-AFB2-6895C4E3B629}">
      <dgm:prSet/>
      <dgm:spPr/>
      <dgm:t>
        <a:bodyPr/>
        <a:lstStyle/>
        <a:p>
          <a:endParaRPr lang="es-EC"/>
        </a:p>
      </dgm:t>
    </dgm:pt>
    <dgm:pt modelId="{FB71D9FD-AB29-425A-AEA6-79805515A9FE}" type="sibTrans" cxnId="{34788184-393A-424B-AFB2-6895C4E3B629}">
      <dgm:prSet/>
      <dgm:spPr/>
      <dgm:t>
        <a:bodyPr/>
        <a:lstStyle/>
        <a:p>
          <a:endParaRPr lang="es-EC"/>
        </a:p>
      </dgm:t>
    </dgm:pt>
    <dgm:pt modelId="{3D21EBA8-2503-4285-B9B3-3E1C1A4A0174}">
      <dgm:prSet phldrT="[Texto]"/>
      <dgm:spPr/>
      <dgm:t>
        <a:bodyPr/>
        <a:lstStyle/>
        <a:p>
          <a:r>
            <a:rPr lang="es-EC"/>
            <a:t>Una o varias funciones dedicadas.</a:t>
          </a:r>
        </a:p>
      </dgm:t>
    </dgm:pt>
    <dgm:pt modelId="{6CBBE687-56D2-407F-89D4-285C4C65A50F}" type="parTrans" cxnId="{33E78E2A-8AB6-4BD3-8231-EA606692C8F1}">
      <dgm:prSet/>
      <dgm:spPr/>
      <dgm:t>
        <a:bodyPr/>
        <a:lstStyle/>
        <a:p>
          <a:endParaRPr lang="es-EC"/>
        </a:p>
      </dgm:t>
    </dgm:pt>
    <dgm:pt modelId="{AB3325BD-6C5F-4F1A-80C6-C0A3FDF25E3A}" type="sibTrans" cxnId="{33E78E2A-8AB6-4BD3-8231-EA606692C8F1}">
      <dgm:prSet/>
      <dgm:spPr/>
      <dgm:t>
        <a:bodyPr/>
        <a:lstStyle/>
        <a:p>
          <a:endParaRPr lang="es-EC"/>
        </a:p>
      </dgm:t>
    </dgm:pt>
    <dgm:pt modelId="{64B58230-6B8B-40AA-990C-923094BC65F8}">
      <dgm:prSet phldrT="[Texto]"/>
      <dgm:spPr/>
      <dgm:t>
        <a:bodyPr/>
        <a:lstStyle/>
        <a:p>
          <a:r>
            <a:rPr lang="es-EC"/>
            <a:t>Funcionamiento ininterrumpido.</a:t>
          </a:r>
        </a:p>
      </dgm:t>
    </dgm:pt>
    <dgm:pt modelId="{BDB32F11-71CF-4D88-B700-1F9942425C7B}" type="parTrans" cxnId="{309390D4-6294-403A-BD81-F6A872B1B632}">
      <dgm:prSet/>
      <dgm:spPr/>
      <dgm:t>
        <a:bodyPr/>
        <a:lstStyle/>
        <a:p>
          <a:endParaRPr lang="es-EC"/>
        </a:p>
      </dgm:t>
    </dgm:pt>
    <dgm:pt modelId="{083884C1-226C-476C-A4F4-8CB58FE43D04}" type="sibTrans" cxnId="{309390D4-6294-403A-BD81-F6A872B1B632}">
      <dgm:prSet/>
      <dgm:spPr/>
      <dgm:t>
        <a:bodyPr/>
        <a:lstStyle/>
        <a:p>
          <a:endParaRPr lang="es-EC"/>
        </a:p>
      </dgm:t>
    </dgm:pt>
    <dgm:pt modelId="{6CA4839B-8359-4040-A812-CB713C594457}" type="pres">
      <dgm:prSet presAssocID="{75473BE0-0C31-4451-ADB7-2D0BCB134772}" presName="Name0" presStyleCnt="0">
        <dgm:presLayoutVars>
          <dgm:dir/>
          <dgm:resizeHandles val="exact"/>
        </dgm:presLayoutVars>
      </dgm:prSet>
      <dgm:spPr/>
    </dgm:pt>
    <dgm:pt modelId="{2FBC8304-DD7F-4E11-B0AC-3A1AC5B38F83}" type="pres">
      <dgm:prSet presAssocID="{520B81FE-3110-4BA5-897D-CBE9FB1278E2}" presName="node" presStyleLbl="node1" presStyleIdx="0" presStyleCnt="3">
        <dgm:presLayoutVars>
          <dgm:bulletEnabled val="1"/>
        </dgm:presLayoutVars>
      </dgm:prSet>
      <dgm:spPr/>
    </dgm:pt>
    <dgm:pt modelId="{C952EA25-11DC-47B7-BCFB-43C23C16DB32}" type="pres">
      <dgm:prSet presAssocID="{FB71D9FD-AB29-425A-AEA6-79805515A9FE}" presName="sibTrans" presStyleLbl="sibTrans2D1" presStyleIdx="0" presStyleCnt="2"/>
      <dgm:spPr/>
    </dgm:pt>
    <dgm:pt modelId="{33A21CBF-BCEA-4CD0-B6EC-BF58DBCAA3D6}" type="pres">
      <dgm:prSet presAssocID="{FB71D9FD-AB29-425A-AEA6-79805515A9FE}" presName="connectorText" presStyleLbl="sibTrans2D1" presStyleIdx="0" presStyleCnt="2"/>
      <dgm:spPr/>
    </dgm:pt>
    <dgm:pt modelId="{2B66D5BD-7515-4F11-AFEA-CDD95DD29914}" type="pres">
      <dgm:prSet presAssocID="{3D21EBA8-2503-4285-B9B3-3E1C1A4A0174}" presName="node" presStyleLbl="node1" presStyleIdx="1" presStyleCnt="3">
        <dgm:presLayoutVars>
          <dgm:bulletEnabled val="1"/>
        </dgm:presLayoutVars>
      </dgm:prSet>
      <dgm:spPr/>
    </dgm:pt>
    <dgm:pt modelId="{D5B2EBF1-6EAB-4FE1-806D-1ADF54E32873}" type="pres">
      <dgm:prSet presAssocID="{AB3325BD-6C5F-4F1A-80C6-C0A3FDF25E3A}" presName="sibTrans" presStyleLbl="sibTrans2D1" presStyleIdx="1" presStyleCnt="2"/>
      <dgm:spPr/>
    </dgm:pt>
    <dgm:pt modelId="{054BFB24-674C-456C-98F5-38CB0BEEA7E8}" type="pres">
      <dgm:prSet presAssocID="{AB3325BD-6C5F-4F1A-80C6-C0A3FDF25E3A}" presName="connectorText" presStyleLbl="sibTrans2D1" presStyleIdx="1" presStyleCnt="2"/>
      <dgm:spPr/>
    </dgm:pt>
    <dgm:pt modelId="{4A07DC7B-B72E-4D61-A812-BCB4617597F4}" type="pres">
      <dgm:prSet presAssocID="{64B58230-6B8B-40AA-990C-923094BC65F8}" presName="node" presStyleLbl="node1" presStyleIdx="2" presStyleCnt="3">
        <dgm:presLayoutVars>
          <dgm:bulletEnabled val="1"/>
        </dgm:presLayoutVars>
      </dgm:prSet>
      <dgm:spPr/>
    </dgm:pt>
  </dgm:ptLst>
  <dgm:cxnLst>
    <dgm:cxn modelId="{D085AA28-DE8F-47A2-9EF6-32CFED502F0A}" type="presOf" srcId="{FB71D9FD-AB29-425A-AEA6-79805515A9FE}" destId="{33A21CBF-BCEA-4CD0-B6EC-BF58DBCAA3D6}" srcOrd="1" destOrd="0" presId="urn:microsoft.com/office/officeart/2005/8/layout/process1"/>
    <dgm:cxn modelId="{33E78E2A-8AB6-4BD3-8231-EA606692C8F1}" srcId="{75473BE0-0C31-4451-ADB7-2D0BCB134772}" destId="{3D21EBA8-2503-4285-B9B3-3E1C1A4A0174}" srcOrd="1" destOrd="0" parTransId="{6CBBE687-56D2-407F-89D4-285C4C65A50F}" sibTransId="{AB3325BD-6C5F-4F1A-80C6-C0A3FDF25E3A}"/>
    <dgm:cxn modelId="{8098D231-D4E6-4C37-87C7-2FD153CE51AF}" type="presOf" srcId="{75473BE0-0C31-4451-ADB7-2D0BCB134772}" destId="{6CA4839B-8359-4040-A812-CB713C594457}" srcOrd="0" destOrd="0" presId="urn:microsoft.com/office/officeart/2005/8/layout/process1"/>
    <dgm:cxn modelId="{19BFAB47-182D-4DCA-9F4C-253324F45309}" type="presOf" srcId="{AB3325BD-6C5F-4F1A-80C6-C0A3FDF25E3A}" destId="{054BFB24-674C-456C-98F5-38CB0BEEA7E8}" srcOrd="1" destOrd="0" presId="urn:microsoft.com/office/officeart/2005/8/layout/process1"/>
    <dgm:cxn modelId="{FFEA0C58-9262-45A2-B0E1-974211B287D3}" type="presOf" srcId="{64B58230-6B8B-40AA-990C-923094BC65F8}" destId="{4A07DC7B-B72E-4D61-A812-BCB4617597F4}" srcOrd="0" destOrd="0" presId="urn:microsoft.com/office/officeart/2005/8/layout/process1"/>
    <dgm:cxn modelId="{ACB3BE80-C5C3-466E-ABD3-0B4AE40F820A}" type="presOf" srcId="{FB71D9FD-AB29-425A-AEA6-79805515A9FE}" destId="{C952EA25-11DC-47B7-BCFB-43C23C16DB32}" srcOrd="0" destOrd="0" presId="urn:microsoft.com/office/officeart/2005/8/layout/process1"/>
    <dgm:cxn modelId="{34788184-393A-424B-AFB2-6895C4E3B629}" srcId="{75473BE0-0C31-4451-ADB7-2D0BCB134772}" destId="{520B81FE-3110-4BA5-897D-CBE9FB1278E2}" srcOrd="0" destOrd="0" parTransId="{E42C1624-193F-48C1-ABBE-09738125E626}" sibTransId="{FB71D9FD-AB29-425A-AEA6-79805515A9FE}"/>
    <dgm:cxn modelId="{A0BE4F98-8488-4B5E-8C54-D1305BAF5E8F}" type="presOf" srcId="{3D21EBA8-2503-4285-B9B3-3E1C1A4A0174}" destId="{2B66D5BD-7515-4F11-AFEA-CDD95DD29914}" srcOrd="0" destOrd="0" presId="urn:microsoft.com/office/officeart/2005/8/layout/process1"/>
    <dgm:cxn modelId="{2E8A4ECF-B828-4FB9-9F77-302DB349A006}" type="presOf" srcId="{520B81FE-3110-4BA5-897D-CBE9FB1278E2}" destId="{2FBC8304-DD7F-4E11-B0AC-3A1AC5B38F83}" srcOrd="0" destOrd="0" presId="urn:microsoft.com/office/officeart/2005/8/layout/process1"/>
    <dgm:cxn modelId="{309390D4-6294-403A-BD81-F6A872B1B632}" srcId="{75473BE0-0C31-4451-ADB7-2D0BCB134772}" destId="{64B58230-6B8B-40AA-990C-923094BC65F8}" srcOrd="2" destOrd="0" parTransId="{BDB32F11-71CF-4D88-B700-1F9942425C7B}" sibTransId="{083884C1-226C-476C-A4F4-8CB58FE43D04}"/>
    <dgm:cxn modelId="{C65F02DA-5072-4172-AA22-3F40C2AE0D44}" type="presOf" srcId="{AB3325BD-6C5F-4F1A-80C6-C0A3FDF25E3A}" destId="{D5B2EBF1-6EAB-4FE1-806D-1ADF54E32873}" srcOrd="0" destOrd="0" presId="urn:microsoft.com/office/officeart/2005/8/layout/process1"/>
    <dgm:cxn modelId="{B6820797-2F9C-476B-9E51-9DE13BD748C4}" type="presParOf" srcId="{6CA4839B-8359-4040-A812-CB713C594457}" destId="{2FBC8304-DD7F-4E11-B0AC-3A1AC5B38F83}" srcOrd="0" destOrd="0" presId="urn:microsoft.com/office/officeart/2005/8/layout/process1"/>
    <dgm:cxn modelId="{22B3013C-8D85-4663-A174-8824E8E2A67A}" type="presParOf" srcId="{6CA4839B-8359-4040-A812-CB713C594457}" destId="{C952EA25-11DC-47B7-BCFB-43C23C16DB32}" srcOrd="1" destOrd="0" presId="urn:microsoft.com/office/officeart/2005/8/layout/process1"/>
    <dgm:cxn modelId="{08925D92-799A-45DC-8AF5-182906F65159}" type="presParOf" srcId="{C952EA25-11DC-47B7-BCFB-43C23C16DB32}" destId="{33A21CBF-BCEA-4CD0-B6EC-BF58DBCAA3D6}" srcOrd="0" destOrd="0" presId="urn:microsoft.com/office/officeart/2005/8/layout/process1"/>
    <dgm:cxn modelId="{296BE36C-3DEE-44AC-BB7A-8992236DF5ED}" type="presParOf" srcId="{6CA4839B-8359-4040-A812-CB713C594457}" destId="{2B66D5BD-7515-4F11-AFEA-CDD95DD29914}" srcOrd="2" destOrd="0" presId="urn:microsoft.com/office/officeart/2005/8/layout/process1"/>
    <dgm:cxn modelId="{35A191C6-F4FA-4087-A4F0-D2F706F011F3}" type="presParOf" srcId="{6CA4839B-8359-4040-A812-CB713C594457}" destId="{D5B2EBF1-6EAB-4FE1-806D-1ADF54E32873}" srcOrd="3" destOrd="0" presId="urn:microsoft.com/office/officeart/2005/8/layout/process1"/>
    <dgm:cxn modelId="{B84AA56F-509C-4338-8F78-7D658E5B3EE8}" type="presParOf" srcId="{D5B2EBF1-6EAB-4FE1-806D-1ADF54E32873}" destId="{054BFB24-674C-456C-98F5-38CB0BEEA7E8}" srcOrd="0" destOrd="0" presId="urn:microsoft.com/office/officeart/2005/8/layout/process1"/>
    <dgm:cxn modelId="{1CA5D795-D147-4A94-A497-76D797F9B55A}" type="presParOf" srcId="{6CA4839B-8359-4040-A812-CB713C594457}" destId="{4A07DC7B-B72E-4D61-A812-BCB4617597F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490C89-A8D3-481B-8CD0-C41E5DF86061}" type="doc">
      <dgm:prSet loTypeId="urn:microsoft.com/office/officeart/2008/layout/BendingPictureCaptionList" loCatId="picture" qsTypeId="urn:microsoft.com/office/officeart/2005/8/quickstyle/simple3" qsCatId="simple" csTypeId="urn:microsoft.com/office/officeart/2005/8/colors/accent1_2" csCatId="accent1" phldr="1"/>
      <dgm:spPr/>
      <dgm:t>
        <a:bodyPr/>
        <a:lstStyle/>
        <a:p>
          <a:endParaRPr lang="es-EC"/>
        </a:p>
      </dgm:t>
    </dgm:pt>
    <dgm:pt modelId="{09BFE66F-72F4-4EE3-83D7-D212D34ADE78}">
      <dgm:prSet phldrT="[Texto]"/>
      <dgm:spPr/>
      <dgm:t>
        <a:bodyPr/>
        <a:lstStyle/>
        <a:p>
          <a:r>
            <a:rPr lang="es-EC"/>
            <a:t>Bajo Costo</a:t>
          </a:r>
        </a:p>
      </dgm:t>
    </dgm:pt>
    <dgm:pt modelId="{ED2C9477-687C-4894-A372-BECA28638D4A}" type="parTrans" cxnId="{BAB3361C-659F-4E01-A127-264012306A1F}">
      <dgm:prSet/>
      <dgm:spPr/>
      <dgm:t>
        <a:bodyPr/>
        <a:lstStyle/>
        <a:p>
          <a:endParaRPr lang="es-EC"/>
        </a:p>
      </dgm:t>
    </dgm:pt>
    <dgm:pt modelId="{8D469D59-667B-4DC2-B450-7C5A1096FC00}" type="sibTrans" cxnId="{BAB3361C-659F-4E01-A127-264012306A1F}">
      <dgm:prSet/>
      <dgm:spPr/>
      <dgm:t>
        <a:bodyPr/>
        <a:lstStyle/>
        <a:p>
          <a:endParaRPr lang="es-EC"/>
        </a:p>
      </dgm:t>
    </dgm:pt>
    <dgm:pt modelId="{9E20DC41-B20D-40F8-BF2C-AF5D6C7F7A05}">
      <dgm:prSet phldrT="[Texto]"/>
      <dgm:spPr/>
      <dgm:t>
        <a:bodyPr/>
        <a:lstStyle/>
        <a:p>
          <a:r>
            <a:rPr lang="es-EC"/>
            <a:t>Eficiente consumo de energía</a:t>
          </a:r>
        </a:p>
      </dgm:t>
    </dgm:pt>
    <dgm:pt modelId="{812CB10E-84F3-406F-806F-B8CCED278EAC}" type="parTrans" cxnId="{21F6FBF8-682C-4AAF-9AB0-A9E3746DA38F}">
      <dgm:prSet/>
      <dgm:spPr/>
      <dgm:t>
        <a:bodyPr/>
        <a:lstStyle/>
        <a:p>
          <a:endParaRPr lang="es-EC"/>
        </a:p>
      </dgm:t>
    </dgm:pt>
    <dgm:pt modelId="{310A01EC-69A9-4922-897F-14E228919A03}" type="sibTrans" cxnId="{21F6FBF8-682C-4AAF-9AB0-A9E3746DA38F}">
      <dgm:prSet/>
      <dgm:spPr/>
      <dgm:t>
        <a:bodyPr/>
        <a:lstStyle/>
        <a:p>
          <a:endParaRPr lang="es-EC"/>
        </a:p>
      </dgm:t>
    </dgm:pt>
    <dgm:pt modelId="{5DC819E0-6B10-4A3B-AD48-98B5439450D4}" type="pres">
      <dgm:prSet presAssocID="{D6490C89-A8D3-481B-8CD0-C41E5DF86061}" presName="Name0" presStyleCnt="0">
        <dgm:presLayoutVars>
          <dgm:dir/>
          <dgm:resizeHandles val="exact"/>
        </dgm:presLayoutVars>
      </dgm:prSet>
      <dgm:spPr/>
    </dgm:pt>
    <dgm:pt modelId="{07FD2A5F-E322-491C-A7CC-19B7779AF046}" type="pres">
      <dgm:prSet presAssocID="{09BFE66F-72F4-4EE3-83D7-D212D34ADE78}" presName="composite" presStyleCnt="0"/>
      <dgm:spPr/>
    </dgm:pt>
    <dgm:pt modelId="{EAE5CC66-09F8-48B8-80D0-453758D13D9D}" type="pres">
      <dgm:prSet presAssocID="{09BFE66F-72F4-4EE3-83D7-D212D34ADE78}" presName="rect1" presStyleLbl="bgImgPlace1" presStyleIdx="0" presStyleCnt="2"/>
      <dgm:spPr>
        <a:blipFill rotWithShape="1">
          <a:blip xmlns:r="http://schemas.openxmlformats.org/officeDocument/2006/relationships" r:embed="rId1"/>
          <a:srcRect/>
          <a:stretch>
            <a:fillRect/>
          </a:stretch>
        </a:blipFill>
      </dgm:spPr>
    </dgm:pt>
    <dgm:pt modelId="{2EB783A8-9AE5-492C-A1FA-007C3BC51065}" type="pres">
      <dgm:prSet presAssocID="{09BFE66F-72F4-4EE3-83D7-D212D34ADE78}" presName="wedgeRectCallout1" presStyleLbl="node1" presStyleIdx="0" presStyleCnt="2">
        <dgm:presLayoutVars>
          <dgm:bulletEnabled val="1"/>
        </dgm:presLayoutVars>
      </dgm:prSet>
      <dgm:spPr/>
    </dgm:pt>
    <dgm:pt modelId="{47021876-6AA0-4F26-81BB-E26E90B2BCE7}" type="pres">
      <dgm:prSet presAssocID="{8D469D59-667B-4DC2-B450-7C5A1096FC00}" presName="sibTrans" presStyleCnt="0"/>
      <dgm:spPr/>
    </dgm:pt>
    <dgm:pt modelId="{1D00A673-6003-4D9D-A334-42828A5AFF45}" type="pres">
      <dgm:prSet presAssocID="{9E20DC41-B20D-40F8-BF2C-AF5D6C7F7A05}" presName="composite" presStyleCnt="0"/>
      <dgm:spPr/>
    </dgm:pt>
    <dgm:pt modelId="{05EB2F18-1321-4B11-A458-495D4A5E4A61}" type="pres">
      <dgm:prSet presAssocID="{9E20DC41-B20D-40F8-BF2C-AF5D6C7F7A05}" presName="rect1" presStyleLbl="bgImgPlace1" presStyleIdx="1" presStyleCnt="2"/>
      <dgm:spPr>
        <a:blipFill rotWithShape="1">
          <a:blip xmlns:r="http://schemas.openxmlformats.org/officeDocument/2006/relationships" r:embed="rId2"/>
          <a:srcRect/>
          <a:stretch>
            <a:fillRect l="-29000" r="-29000"/>
          </a:stretch>
        </a:blipFill>
      </dgm:spPr>
    </dgm:pt>
    <dgm:pt modelId="{0A739AAC-75EF-4A4D-A955-79EB23037A2D}" type="pres">
      <dgm:prSet presAssocID="{9E20DC41-B20D-40F8-BF2C-AF5D6C7F7A05}" presName="wedgeRectCallout1" presStyleLbl="node1" presStyleIdx="1" presStyleCnt="2">
        <dgm:presLayoutVars>
          <dgm:bulletEnabled val="1"/>
        </dgm:presLayoutVars>
      </dgm:prSet>
      <dgm:spPr/>
    </dgm:pt>
  </dgm:ptLst>
  <dgm:cxnLst>
    <dgm:cxn modelId="{A7F45506-FE68-4A6E-931F-1FD0E287FEB9}" type="presOf" srcId="{09BFE66F-72F4-4EE3-83D7-D212D34ADE78}" destId="{2EB783A8-9AE5-492C-A1FA-007C3BC51065}" srcOrd="0" destOrd="0" presId="urn:microsoft.com/office/officeart/2008/layout/BendingPictureCaptionList"/>
    <dgm:cxn modelId="{BAB3361C-659F-4E01-A127-264012306A1F}" srcId="{D6490C89-A8D3-481B-8CD0-C41E5DF86061}" destId="{09BFE66F-72F4-4EE3-83D7-D212D34ADE78}" srcOrd="0" destOrd="0" parTransId="{ED2C9477-687C-4894-A372-BECA28638D4A}" sibTransId="{8D469D59-667B-4DC2-B450-7C5A1096FC00}"/>
    <dgm:cxn modelId="{9B7B6C51-2365-406D-A21D-D80D46901407}" type="presOf" srcId="{D6490C89-A8D3-481B-8CD0-C41E5DF86061}" destId="{5DC819E0-6B10-4A3B-AD48-98B5439450D4}" srcOrd="0" destOrd="0" presId="urn:microsoft.com/office/officeart/2008/layout/BendingPictureCaptionList"/>
    <dgm:cxn modelId="{B30FEDAC-2C14-4393-B35F-F90355B8B8F4}" type="presOf" srcId="{9E20DC41-B20D-40F8-BF2C-AF5D6C7F7A05}" destId="{0A739AAC-75EF-4A4D-A955-79EB23037A2D}" srcOrd="0" destOrd="0" presId="urn:microsoft.com/office/officeart/2008/layout/BendingPictureCaptionList"/>
    <dgm:cxn modelId="{21F6FBF8-682C-4AAF-9AB0-A9E3746DA38F}" srcId="{D6490C89-A8D3-481B-8CD0-C41E5DF86061}" destId="{9E20DC41-B20D-40F8-BF2C-AF5D6C7F7A05}" srcOrd="1" destOrd="0" parTransId="{812CB10E-84F3-406F-806F-B8CCED278EAC}" sibTransId="{310A01EC-69A9-4922-897F-14E228919A03}"/>
    <dgm:cxn modelId="{D305A0C8-FA24-4E85-8CFE-140ED444F4E0}" type="presParOf" srcId="{5DC819E0-6B10-4A3B-AD48-98B5439450D4}" destId="{07FD2A5F-E322-491C-A7CC-19B7779AF046}" srcOrd="0" destOrd="0" presId="urn:microsoft.com/office/officeart/2008/layout/BendingPictureCaptionList"/>
    <dgm:cxn modelId="{A61AEDCE-DFB7-4AB5-A3CE-E200018FCE9E}" type="presParOf" srcId="{07FD2A5F-E322-491C-A7CC-19B7779AF046}" destId="{EAE5CC66-09F8-48B8-80D0-453758D13D9D}" srcOrd="0" destOrd="0" presId="urn:microsoft.com/office/officeart/2008/layout/BendingPictureCaptionList"/>
    <dgm:cxn modelId="{801A4F35-5A5B-45D3-B46A-F9D99CAB5C0E}" type="presParOf" srcId="{07FD2A5F-E322-491C-A7CC-19B7779AF046}" destId="{2EB783A8-9AE5-492C-A1FA-007C3BC51065}" srcOrd="1" destOrd="0" presId="urn:microsoft.com/office/officeart/2008/layout/BendingPictureCaptionList"/>
    <dgm:cxn modelId="{A13A42B8-6EAA-4E1C-A322-555A9F61413F}" type="presParOf" srcId="{5DC819E0-6B10-4A3B-AD48-98B5439450D4}" destId="{47021876-6AA0-4F26-81BB-E26E90B2BCE7}" srcOrd="1" destOrd="0" presId="urn:microsoft.com/office/officeart/2008/layout/BendingPictureCaptionList"/>
    <dgm:cxn modelId="{6C160C38-DBEC-4D6D-9039-38D11CC63402}" type="presParOf" srcId="{5DC819E0-6B10-4A3B-AD48-98B5439450D4}" destId="{1D00A673-6003-4D9D-A334-42828A5AFF45}" srcOrd="2" destOrd="0" presId="urn:microsoft.com/office/officeart/2008/layout/BendingPictureCaptionList"/>
    <dgm:cxn modelId="{A7A05F76-8ED5-4E35-971D-AB601FAE70DB}" type="presParOf" srcId="{1D00A673-6003-4D9D-A334-42828A5AFF45}" destId="{05EB2F18-1321-4B11-A458-495D4A5E4A61}" srcOrd="0" destOrd="0" presId="urn:microsoft.com/office/officeart/2008/layout/BendingPictureCaptionList"/>
    <dgm:cxn modelId="{BF8C3E36-EA02-4DFF-AEAE-E19112E74473}" type="presParOf" srcId="{1D00A673-6003-4D9D-A334-42828A5AFF45}" destId="{0A739AAC-75EF-4A4D-A955-79EB23037A2D}" srcOrd="1" destOrd="0" presId="urn:microsoft.com/office/officeart/2008/layout/BendingPictureCaption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55317F-9026-4881-892A-E98A24DA43F5}" type="doc">
      <dgm:prSet loTypeId="urn:microsoft.com/office/officeart/2005/8/layout/hProcess11" loCatId="process" qsTypeId="urn:microsoft.com/office/officeart/2005/8/quickstyle/simple5" qsCatId="simple" csTypeId="urn:microsoft.com/office/officeart/2005/8/colors/accent1_2" csCatId="accent1" phldr="1"/>
      <dgm:spPr/>
    </dgm:pt>
    <dgm:pt modelId="{1FA483B2-41C5-472E-BE4F-E41E68893F82}">
      <dgm:prSet phldrT="[Texto]"/>
      <dgm:spPr/>
      <dgm:t>
        <a:bodyPr/>
        <a:lstStyle/>
        <a:p>
          <a:r>
            <a:rPr lang="es-EC"/>
            <a:t>1966</a:t>
          </a:r>
        </a:p>
      </dgm:t>
    </dgm:pt>
    <dgm:pt modelId="{25966A94-4921-4008-A1A3-F0106AA9D9A1}" type="parTrans" cxnId="{5BC835A8-F43F-4B0C-B575-858BDD00C9FE}">
      <dgm:prSet/>
      <dgm:spPr/>
      <dgm:t>
        <a:bodyPr/>
        <a:lstStyle/>
        <a:p>
          <a:endParaRPr lang="es-EC"/>
        </a:p>
      </dgm:t>
    </dgm:pt>
    <dgm:pt modelId="{26EFE498-DD17-4DD8-88E5-A6548B4FA034}" type="sibTrans" cxnId="{5BC835A8-F43F-4B0C-B575-858BDD00C9FE}">
      <dgm:prSet/>
      <dgm:spPr/>
      <dgm:t>
        <a:bodyPr/>
        <a:lstStyle/>
        <a:p>
          <a:endParaRPr lang="es-EC"/>
        </a:p>
      </dgm:t>
    </dgm:pt>
    <dgm:pt modelId="{A87D089A-A887-44F8-A18B-E350EF3C797F}">
      <dgm:prSet phldrT="[Texto]"/>
      <dgm:spPr/>
      <dgm:t>
        <a:bodyPr/>
        <a:lstStyle/>
        <a:p>
          <a:r>
            <a:rPr lang="es-EC"/>
            <a:t>90´</a:t>
          </a:r>
        </a:p>
      </dgm:t>
    </dgm:pt>
    <dgm:pt modelId="{48B8AA78-8539-4800-BDE2-642C9FD311B9}" type="parTrans" cxnId="{E5C441E9-C8A5-4C2E-930E-B02867BA8F95}">
      <dgm:prSet/>
      <dgm:spPr/>
      <dgm:t>
        <a:bodyPr/>
        <a:lstStyle/>
        <a:p>
          <a:endParaRPr lang="es-EC"/>
        </a:p>
      </dgm:t>
    </dgm:pt>
    <dgm:pt modelId="{2F551D22-0221-4DFB-98AE-925F2FA3834A}" type="sibTrans" cxnId="{E5C441E9-C8A5-4C2E-930E-B02867BA8F95}">
      <dgm:prSet/>
      <dgm:spPr/>
      <dgm:t>
        <a:bodyPr/>
        <a:lstStyle/>
        <a:p>
          <a:endParaRPr lang="es-EC"/>
        </a:p>
      </dgm:t>
    </dgm:pt>
    <dgm:pt modelId="{00B720C4-51D6-423F-90E1-00121DF7C9FC}">
      <dgm:prSet phldrT="[Texto]"/>
      <dgm:spPr/>
      <dgm:t>
        <a:bodyPr/>
        <a:lstStyle/>
        <a:p>
          <a:r>
            <a:rPr lang="es-EC"/>
            <a:t>2001</a:t>
          </a:r>
        </a:p>
      </dgm:t>
    </dgm:pt>
    <dgm:pt modelId="{0FC355F6-AD7E-4506-87FB-C875577AAB22}" type="parTrans" cxnId="{4D61965C-5464-43EB-BD51-2F1202790711}">
      <dgm:prSet/>
      <dgm:spPr/>
      <dgm:t>
        <a:bodyPr/>
        <a:lstStyle/>
        <a:p>
          <a:endParaRPr lang="es-EC"/>
        </a:p>
      </dgm:t>
    </dgm:pt>
    <dgm:pt modelId="{C06866E7-5550-4DB4-BCCA-5DDD66039330}" type="sibTrans" cxnId="{4D61965C-5464-43EB-BD51-2F1202790711}">
      <dgm:prSet/>
      <dgm:spPr/>
      <dgm:t>
        <a:bodyPr/>
        <a:lstStyle/>
        <a:p>
          <a:endParaRPr lang="es-EC"/>
        </a:p>
      </dgm:t>
    </dgm:pt>
    <dgm:pt modelId="{F3D031C0-8093-48FE-849F-0116FEF0C1C7}">
      <dgm:prSet phldrT="[Texto]"/>
      <dgm:spPr/>
      <dgm:t>
        <a:bodyPr/>
        <a:lstStyle/>
        <a:p>
          <a:r>
            <a:rPr lang="es-EC"/>
            <a:t>2010</a:t>
          </a:r>
        </a:p>
      </dgm:t>
    </dgm:pt>
    <dgm:pt modelId="{6ADDF5C4-8E48-4789-8086-30458D4EE3B9}" type="parTrans" cxnId="{FB213B3B-6440-487C-912F-06EDB0B4ADA0}">
      <dgm:prSet/>
      <dgm:spPr/>
      <dgm:t>
        <a:bodyPr/>
        <a:lstStyle/>
        <a:p>
          <a:endParaRPr lang="es-EC"/>
        </a:p>
      </dgm:t>
    </dgm:pt>
    <dgm:pt modelId="{A03EE6BF-5234-4717-B3CE-CC16CADF77B6}" type="sibTrans" cxnId="{FB213B3B-6440-487C-912F-06EDB0B4ADA0}">
      <dgm:prSet/>
      <dgm:spPr/>
      <dgm:t>
        <a:bodyPr/>
        <a:lstStyle/>
        <a:p>
          <a:endParaRPr lang="es-EC"/>
        </a:p>
      </dgm:t>
    </dgm:pt>
    <dgm:pt modelId="{B37F6EF4-A92A-4A2B-A350-9601646047EA}" type="pres">
      <dgm:prSet presAssocID="{7B55317F-9026-4881-892A-E98A24DA43F5}" presName="Name0" presStyleCnt="0">
        <dgm:presLayoutVars>
          <dgm:dir/>
          <dgm:resizeHandles val="exact"/>
        </dgm:presLayoutVars>
      </dgm:prSet>
      <dgm:spPr/>
    </dgm:pt>
    <dgm:pt modelId="{1AAB0375-EF7E-452B-87AB-41C003A5E265}" type="pres">
      <dgm:prSet presAssocID="{7B55317F-9026-4881-892A-E98A24DA43F5}" presName="arrow" presStyleLbl="bgShp" presStyleIdx="0" presStyleCnt="1"/>
      <dgm:spPr/>
    </dgm:pt>
    <dgm:pt modelId="{02CC852F-6467-41E8-BC86-3B7E1236D925}" type="pres">
      <dgm:prSet presAssocID="{7B55317F-9026-4881-892A-E98A24DA43F5}" presName="points" presStyleCnt="0"/>
      <dgm:spPr/>
    </dgm:pt>
    <dgm:pt modelId="{360A14A7-AB77-49C2-A907-6CEAC9D6F8CA}" type="pres">
      <dgm:prSet presAssocID="{1FA483B2-41C5-472E-BE4F-E41E68893F82}" presName="compositeA" presStyleCnt="0"/>
      <dgm:spPr/>
    </dgm:pt>
    <dgm:pt modelId="{541AE43B-74CE-4845-ABE1-BE11204DF55D}" type="pres">
      <dgm:prSet presAssocID="{1FA483B2-41C5-472E-BE4F-E41E68893F82}" presName="textA" presStyleLbl="revTx" presStyleIdx="0" presStyleCnt="4">
        <dgm:presLayoutVars>
          <dgm:bulletEnabled val="1"/>
        </dgm:presLayoutVars>
      </dgm:prSet>
      <dgm:spPr/>
    </dgm:pt>
    <dgm:pt modelId="{F3238581-103A-4AAF-BD0C-4A34FE2825A2}" type="pres">
      <dgm:prSet presAssocID="{1FA483B2-41C5-472E-BE4F-E41E68893F82}" presName="circleA" presStyleLbl="node1" presStyleIdx="0" presStyleCnt="4"/>
      <dgm:spPr/>
    </dgm:pt>
    <dgm:pt modelId="{25CA6828-8CE2-46F6-A0BD-02233C522783}" type="pres">
      <dgm:prSet presAssocID="{1FA483B2-41C5-472E-BE4F-E41E68893F82}" presName="spaceA" presStyleCnt="0"/>
      <dgm:spPr/>
    </dgm:pt>
    <dgm:pt modelId="{F6C8D894-CE6C-490E-BF7C-4FBCE84E543A}" type="pres">
      <dgm:prSet presAssocID="{26EFE498-DD17-4DD8-88E5-A6548B4FA034}" presName="space" presStyleCnt="0"/>
      <dgm:spPr/>
    </dgm:pt>
    <dgm:pt modelId="{5CB4B64B-AA5F-4376-BB30-B5AD917EDD63}" type="pres">
      <dgm:prSet presAssocID="{A87D089A-A887-44F8-A18B-E350EF3C797F}" presName="compositeB" presStyleCnt="0"/>
      <dgm:spPr/>
    </dgm:pt>
    <dgm:pt modelId="{5FE63BCA-62F5-4C97-BAB0-9550C10A18E3}" type="pres">
      <dgm:prSet presAssocID="{A87D089A-A887-44F8-A18B-E350EF3C797F}" presName="textB" presStyleLbl="revTx" presStyleIdx="1" presStyleCnt="4">
        <dgm:presLayoutVars>
          <dgm:bulletEnabled val="1"/>
        </dgm:presLayoutVars>
      </dgm:prSet>
      <dgm:spPr/>
    </dgm:pt>
    <dgm:pt modelId="{D1663109-CE00-4A8A-AC0D-E7D8226CEC95}" type="pres">
      <dgm:prSet presAssocID="{A87D089A-A887-44F8-A18B-E350EF3C797F}" presName="circleB" presStyleLbl="node1" presStyleIdx="1" presStyleCnt="4"/>
      <dgm:spPr/>
    </dgm:pt>
    <dgm:pt modelId="{192A8A6A-947F-41EE-8F21-04C49C37F8A5}" type="pres">
      <dgm:prSet presAssocID="{A87D089A-A887-44F8-A18B-E350EF3C797F}" presName="spaceB" presStyleCnt="0"/>
      <dgm:spPr/>
    </dgm:pt>
    <dgm:pt modelId="{653C8CD9-86BD-4889-8CE9-79AB3FF6BEFF}" type="pres">
      <dgm:prSet presAssocID="{2F551D22-0221-4DFB-98AE-925F2FA3834A}" presName="space" presStyleCnt="0"/>
      <dgm:spPr/>
    </dgm:pt>
    <dgm:pt modelId="{95769B94-1F66-4B41-B025-EE91DD448F53}" type="pres">
      <dgm:prSet presAssocID="{00B720C4-51D6-423F-90E1-00121DF7C9FC}" presName="compositeA" presStyleCnt="0"/>
      <dgm:spPr/>
    </dgm:pt>
    <dgm:pt modelId="{0E357E22-A2E1-4CA6-9B6C-A9476C6B6418}" type="pres">
      <dgm:prSet presAssocID="{00B720C4-51D6-423F-90E1-00121DF7C9FC}" presName="textA" presStyleLbl="revTx" presStyleIdx="2" presStyleCnt="4">
        <dgm:presLayoutVars>
          <dgm:bulletEnabled val="1"/>
        </dgm:presLayoutVars>
      </dgm:prSet>
      <dgm:spPr/>
    </dgm:pt>
    <dgm:pt modelId="{FC3BA52B-5611-4132-8C42-F0337044C8F9}" type="pres">
      <dgm:prSet presAssocID="{00B720C4-51D6-423F-90E1-00121DF7C9FC}" presName="circleA" presStyleLbl="node1" presStyleIdx="2" presStyleCnt="4"/>
      <dgm:spPr/>
    </dgm:pt>
    <dgm:pt modelId="{908F281A-FDE8-43E7-89D8-A87A9544851E}" type="pres">
      <dgm:prSet presAssocID="{00B720C4-51D6-423F-90E1-00121DF7C9FC}" presName="spaceA" presStyleCnt="0"/>
      <dgm:spPr/>
    </dgm:pt>
    <dgm:pt modelId="{9A30EDC6-0537-4924-8AB2-D82EF6DA7613}" type="pres">
      <dgm:prSet presAssocID="{C06866E7-5550-4DB4-BCCA-5DDD66039330}" presName="space" presStyleCnt="0"/>
      <dgm:spPr/>
    </dgm:pt>
    <dgm:pt modelId="{9BCF7EF1-D2F2-420B-AE11-6DD4A4FBE372}" type="pres">
      <dgm:prSet presAssocID="{F3D031C0-8093-48FE-849F-0116FEF0C1C7}" presName="compositeB" presStyleCnt="0"/>
      <dgm:spPr/>
    </dgm:pt>
    <dgm:pt modelId="{95B5F747-B730-4E51-A578-FCB72798CBB0}" type="pres">
      <dgm:prSet presAssocID="{F3D031C0-8093-48FE-849F-0116FEF0C1C7}" presName="textB" presStyleLbl="revTx" presStyleIdx="3" presStyleCnt="4">
        <dgm:presLayoutVars>
          <dgm:bulletEnabled val="1"/>
        </dgm:presLayoutVars>
      </dgm:prSet>
      <dgm:spPr/>
    </dgm:pt>
    <dgm:pt modelId="{ACD58371-0321-4D5D-9FCC-0D1C43232688}" type="pres">
      <dgm:prSet presAssocID="{F3D031C0-8093-48FE-849F-0116FEF0C1C7}" presName="circleB" presStyleLbl="node1" presStyleIdx="3" presStyleCnt="4"/>
      <dgm:spPr/>
    </dgm:pt>
    <dgm:pt modelId="{A0078A6F-4794-440B-9D86-448543506B89}" type="pres">
      <dgm:prSet presAssocID="{F3D031C0-8093-48FE-849F-0116FEF0C1C7}" presName="spaceB" presStyleCnt="0"/>
      <dgm:spPr/>
    </dgm:pt>
  </dgm:ptLst>
  <dgm:cxnLst>
    <dgm:cxn modelId="{FDFDBB02-1D26-4C8C-A95D-8F733F11B9FB}" type="presOf" srcId="{F3D031C0-8093-48FE-849F-0116FEF0C1C7}" destId="{95B5F747-B730-4E51-A578-FCB72798CBB0}" srcOrd="0" destOrd="0" presId="urn:microsoft.com/office/officeart/2005/8/layout/hProcess11"/>
    <dgm:cxn modelId="{FB213B3B-6440-487C-912F-06EDB0B4ADA0}" srcId="{7B55317F-9026-4881-892A-E98A24DA43F5}" destId="{F3D031C0-8093-48FE-849F-0116FEF0C1C7}" srcOrd="3" destOrd="0" parTransId="{6ADDF5C4-8E48-4789-8086-30458D4EE3B9}" sibTransId="{A03EE6BF-5234-4717-B3CE-CC16CADF77B6}"/>
    <dgm:cxn modelId="{4D61965C-5464-43EB-BD51-2F1202790711}" srcId="{7B55317F-9026-4881-892A-E98A24DA43F5}" destId="{00B720C4-51D6-423F-90E1-00121DF7C9FC}" srcOrd="2" destOrd="0" parTransId="{0FC355F6-AD7E-4506-87FB-C875577AAB22}" sibTransId="{C06866E7-5550-4DB4-BCCA-5DDD66039330}"/>
    <dgm:cxn modelId="{17010657-4CAA-4436-8BC0-EAE99456E6DB}" type="presOf" srcId="{7B55317F-9026-4881-892A-E98A24DA43F5}" destId="{B37F6EF4-A92A-4A2B-A350-9601646047EA}" srcOrd="0" destOrd="0" presId="urn:microsoft.com/office/officeart/2005/8/layout/hProcess11"/>
    <dgm:cxn modelId="{6E38AA8E-97C9-4E5D-99BF-1AC61C1E9112}" type="presOf" srcId="{1FA483B2-41C5-472E-BE4F-E41E68893F82}" destId="{541AE43B-74CE-4845-ABE1-BE11204DF55D}" srcOrd="0" destOrd="0" presId="urn:microsoft.com/office/officeart/2005/8/layout/hProcess11"/>
    <dgm:cxn modelId="{D694C099-EBEE-47F8-8AE2-88E7DEE1BA7A}" type="presOf" srcId="{A87D089A-A887-44F8-A18B-E350EF3C797F}" destId="{5FE63BCA-62F5-4C97-BAB0-9550C10A18E3}" srcOrd="0" destOrd="0" presId="urn:microsoft.com/office/officeart/2005/8/layout/hProcess11"/>
    <dgm:cxn modelId="{5BC835A8-F43F-4B0C-B575-858BDD00C9FE}" srcId="{7B55317F-9026-4881-892A-E98A24DA43F5}" destId="{1FA483B2-41C5-472E-BE4F-E41E68893F82}" srcOrd="0" destOrd="0" parTransId="{25966A94-4921-4008-A1A3-F0106AA9D9A1}" sibTransId="{26EFE498-DD17-4DD8-88E5-A6548B4FA034}"/>
    <dgm:cxn modelId="{E5488CB2-7025-4005-9464-39CF3CCA7188}" type="presOf" srcId="{00B720C4-51D6-423F-90E1-00121DF7C9FC}" destId="{0E357E22-A2E1-4CA6-9B6C-A9476C6B6418}" srcOrd="0" destOrd="0" presId="urn:microsoft.com/office/officeart/2005/8/layout/hProcess11"/>
    <dgm:cxn modelId="{E5C441E9-C8A5-4C2E-930E-B02867BA8F95}" srcId="{7B55317F-9026-4881-892A-E98A24DA43F5}" destId="{A87D089A-A887-44F8-A18B-E350EF3C797F}" srcOrd="1" destOrd="0" parTransId="{48B8AA78-8539-4800-BDE2-642C9FD311B9}" sibTransId="{2F551D22-0221-4DFB-98AE-925F2FA3834A}"/>
    <dgm:cxn modelId="{1351EB2A-C12B-45A4-A72E-A1E648DE2615}" type="presParOf" srcId="{B37F6EF4-A92A-4A2B-A350-9601646047EA}" destId="{1AAB0375-EF7E-452B-87AB-41C003A5E265}" srcOrd="0" destOrd="0" presId="urn:microsoft.com/office/officeart/2005/8/layout/hProcess11"/>
    <dgm:cxn modelId="{C2B5F566-8BC6-4AAB-9F00-58A9B79C99E7}" type="presParOf" srcId="{B37F6EF4-A92A-4A2B-A350-9601646047EA}" destId="{02CC852F-6467-41E8-BC86-3B7E1236D925}" srcOrd="1" destOrd="0" presId="urn:microsoft.com/office/officeart/2005/8/layout/hProcess11"/>
    <dgm:cxn modelId="{486498A1-E056-4FD3-B40B-764465D16C67}" type="presParOf" srcId="{02CC852F-6467-41E8-BC86-3B7E1236D925}" destId="{360A14A7-AB77-49C2-A907-6CEAC9D6F8CA}" srcOrd="0" destOrd="0" presId="urn:microsoft.com/office/officeart/2005/8/layout/hProcess11"/>
    <dgm:cxn modelId="{00E9C3FB-93D6-4DFD-BC55-D0E31D68ADDC}" type="presParOf" srcId="{360A14A7-AB77-49C2-A907-6CEAC9D6F8CA}" destId="{541AE43B-74CE-4845-ABE1-BE11204DF55D}" srcOrd="0" destOrd="0" presId="urn:microsoft.com/office/officeart/2005/8/layout/hProcess11"/>
    <dgm:cxn modelId="{E246C4B2-8FDC-47E0-98E5-FC7415569428}" type="presParOf" srcId="{360A14A7-AB77-49C2-A907-6CEAC9D6F8CA}" destId="{F3238581-103A-4AAF-BD0C-4A34FE2825A2}" srcOrd="1" destOrd="0" presId="urn:microsoft.com/office/officeart/2005/8/layout/hProcess11"/>
    <dgm:cxn modelId="{7A45EDF1-CA8B-444E-88E5-E3B773BEEDF9}" type="presParOf" srcId="{360A14A7-AB77-49C2-A907-6CEAC9D6F8CA}" destId="{25CA6828-8CE2-46F6-A0BD-02233C522783}" srcOrd="2" destOrd="0" presId="urn:microsoft.com/office/officeart/2005/8/layout/hProcess11"/>
    <dgm:cxn modelId="{F5AEC93B-2ABD-4161-A444-AADFDD1B9092}" type="presParOf" srcId="{02CC852F-6467-41E8-BC86-3B7E1236D925}" destId="{F6C8D894-CE6C-490E-BF7C-4FBCE84E543A}" srcOrd="1" destOrd="0" presId="urn:microsoft.com/office/officeart/2005/8/layout/hProcess11"/>
    <dgm:cxn modelId="{ECA8C26C-2127-40F1-A3A3-2B2F98527DA7}" type="presParOf" srcId="{02CC852F-6467-41E8-BC86-3B7E1236D925}" destId="{5CB4B64B-AA5F-4376-BB30-B5AD917EDD63}" srcOrd="2" destOrd="0" presId="urn:microsoft.com/office/officeart/2005/8/layout/hProcess11"/>
    <dgm:cxn modelId="{9E38FDCE-E108-4B0D-82EF-66B056264D07}" type="presParOf" srcId="{5CB4B64B-AA5F-4376-BB30-B5AD917EDD63}" destId="{5FE63BCA-62F5-4C97-BAB0-9550C10A18E3}" srcOrd="0" destOrd="0" presId="urn:microsoft.com/office/officeart/2005/8/layout/hProcess11"/>
    <dgm:cxn modelId="{B0EBC905-E8C7-48D0-805F-FD3ED595BDBF}" type="presParOf" srcId="{5CB4B64B-AA5F-4376-BB30-B5AD917EDD63}" destId="{D1663109-CE00-4A8A-AC0D-E7D8226CEC95}" srcOrd="1" destOrd="0" presId="urn:microsoft.com/office/officeart/2005/8/layout/hProcess11"/>
    <dgm:cxn modelId="{E07D4438-E38E-4495-AFCF-0B6532B9AEA3}" type="presParOf" srcId="{5CB4B64B-AA5F-4376-BB30-B5AD917EDD63}" destId="{192A8A6A-947F-41EE-8F21-04C49C37F8A5}" srcOrd="2" destOrd="0" presId="urn:microsoft.com/office/officeart/2005/8/layout/hProcess11"/>
    <dgm:cxn modelId="{AE4919F6-9FF9-4CC1-9940-EF3C1A02FF39}" type="presParOf" srcId="{02CC852F-6467-41E8-BC86-3B7E1236D925}" destId="{653C8CD9-86BD-4889-8CE9-79AB3FF6BEFF}" srcOrd="3" destOrd="0" presId="urn:microsoft.com/office/officeart/2005/8/layout/hProcess11"/>
    <dgm:cxn modelId="{BC6EBF20-9C45-47E5-B4F6-B6033E1ECA3C}" type="presParOf" srcId="{02CC852F-6467-41E8-BC86-3B7E1236D925}" destId="{95769B94-1F66-4B41-B025-EE91DD448F53}" srcOrd="4" destOrd="0" presId="urn:microsoft.com/office/officeart/2005/8/layout/hProcess11"/>
    <dgm:cxn modelId="{049D2291-681D-4FDA-A676-6CCC35C1FBBD}" type="presParOf" srcId="{95769B94-1F66-4B41-B025-EE91DD448F53}" destId="{0E357E22-A2E1-4CA6-9B6C-A9476C6B6418}" srcOrd="0" destOrd="0" presId="urn:microsoft.com/office/officeart/2005/8/layout/hProcess11"/>
    <dgm:cxn modelId="{E867AD3F-81CB-4A31-9129-15DD8642B436}" type="presParOf" srcId="{95769B94-1F66-4B41-B025-EE91DD448F53}" destId="{FC3BA52B-5611-4132-8C42-F0337044C8F9}" srcOrd="1" destOrd="0" presId="urn:microsoft.com/office/officeart/2005/8/layout/hProcess11"/>
    <dgm:cxn modelId="{C1CA05A5-2CFB-4428-8757-20828CE4ECE8}" type="presParOf" srcId="{95769B94-1F66-4B41-B025-EE91DD448F53}" destId="{908F281A-FDE8-43E7-89D8-A87A9544851E}" srcOrd="2" destOrd="0" presId="urn:microsoft.com/office/officeart/2005/8/layout/hProcess11"/>
    <dgm:cxn modelId="{FEB792CA-37F6-4908-9E19-F23D50581315}" type="presParOf" srcId="{02CC852F-6467-41E8-BC86-3B7E1236D925}" destId="{9A30EDC6-0537-4924-8AB2-D82EF6DA7613}" srcOrd="5" destOrd="0" presId="urn:microsoft.com/office/officeart/2005/8/layout/hProcess11"/>
    <dgm:cxn modelId="{FB0A0B0D-AE0D-4242-AE2D-BB306B8DB266}" type="presParOf" srcId="{02CC852F-6467-41E8-BC86-3B7E1236D925}" destId="{9BCF7EF1-D2F2-420B-AE11-6DD4A4FBE372}" srcOrd="6" destOrd="0" presId="urn:microsoft.com/office/officeart/2005/8/layout/hProcess11"/>
    <dgm:cxn modelId="{012D1B38-FD9C-4FA4-A89B-55E7EC455C1E}" type="presParOf" srcId="{9BCF7EF1-D2F2-420B-AE11-6DD4A4FBE372}" destId="{95B5F747-B730-4E51-A578-FCB72798CBB0}" srcOrd="0" destOrd="0" presId="urn:microsoft.com/office/officeart/2005/8/layout/hProcess11"/>
    <dgm:cxn modelId="{B2B6E997-CD65-4AA5-A74C-8499EB4FCA6E}" type="presParOf" srcId="{9BCF7EF1-D2F2-420B-AE11-6DD4A4FBE372}" destId="{ACD58371-0321-4D5D-9FCC-0D1C43232688}" srcOrd="1" destOrd="0" presId="urn:microsoft.com/office/officeart/2005/8/layout/hProcess11"/>
    <dgm:cxn modelId="{5B0C13E7-A12D-40D5-94DA-02E835433D7B}" type="presParOf" srcId="{9BCF7EF1-D2F2-420B-AE11-6DD4A4FBE372}" destId="{A0078A6F-4794-440B-9D86-448543506B8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64778"/>
          <a:ext cx="10058399" cy="491399"/>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a:t>1. Problemática</a:t>
          </a:r>
        </a:p>
      </dsp:txBody>
      <dsp:txXfrm>
        <a:off x="23988" y="88766"/>
        <a:ext cx="10010423" cy="443423"/>
      </dsp:txXfrm>
    </dsp:sp>
    <dsp:sp modelId="{D5EE2126-F7EB-4A71-8811-37CC86615F55}">
      <dsp:nvSpPr>
        <dsp:cNvPr id="0" name=""/>
        <dsp:cNvSpPr/>
      </dsp:nvSpPr>
      <dsp:spPr>
        <a:xfrm>
          <a:off x="0" y="616658"/>
          <a:ext cx="10058399" cy="491399"/>
        </a:xfrm>
        <a:prstGeom prst="roundRect">
          <a:avLst/>
        </a:prstGeom>
        <a:gradFill rotWithShape="0">
          <a:gsLst>
            <a:gs pos="0">
              <a:schemeClr val="accent6">
                <a:alpha val="90000"/>
                <a:hueOff val="0"/>
                <a:satOff val="0"/>
                <a:lumOff val="0"/>
                <a:alphaOff val="-6667"/>
                <a:tint val="60000"/>
                <a:satMod val="105000"/>
                <a:lumMod val="105000"/>
              </a:schemeClr>
            </a:gs>
            <a:gs pos="100000">
              <a:schemeClr val="accent6">
                <a:alpha val="90000"/>
                <a:hueOff val="0"/>
                <a:satOff val="0"/>
                <a:lumOff val="0"/>
                <a:alphaOff val="-6667"/>
                <a:tint val="65000"/>
                <a:satMod val="100000"/>
                <a:lumMod val="100000"/>
              </a:schemeClr>
            </a:gs>
            <a:gs pos="100000">
              <a:schemeClr val="accent6">
                <a:alpha val="90000"/>
                <a:hueOff val="0"/>
                <a:satOff val="0"/>
                <a:lumOff val="0"/>
                <a:alphaOff val="-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2. Objetivos</a:t>
          </a:r>
        </a:p>
      </dsp:txBody>
      <dsp:txXfrm>
        <a:off x="23988" y="640646"/>
        <a:ext cx="10010423" cy="443423"/>
      </dsp:txXfrm>
    </dsp:sp>
    <dsp:sp modelId="{781BE478-3B08-44E3-9F8C-A9555B06538E}">
      <dsp:nvSpPr>
        <dsp:cNvPr id="0" name=""/>
        <dsp:cNvSpPr/>
      </dsp:nvSpPr>
      <dsp:spPr>
        <a:xfrm>
          <a:off x="0" y="1168538"/>
          <a:ext cx="10058399" cy="491399"/>
        </a:xfrm>
        <a:prstGeom prst="roundRect">
          <a:avLst/>
        </a:prstGeom>
        <a:gradFill rotWithShape="0">
          <a:gsLst>
            <a:gs pos="0">
              <a:schemeClr val="accent6">
                <a:alpha val="90000"/>
                <a:hueOff val="0"/>
                <a:satOff val="0"/>
                <a:lumOff val="0"/>
                <a:alphaOff val="-13333"/>
                <a:tint val="60000"/>
                <a:satMod val="105000"/>
                <a:lumMod val="105000"/>
              </a:schemeClr>
            </a:gs>
            <a:gs pos="100000">
              <a:schemeClr val="accent6">
                <a:alpha val="90000"/>
                <a:hueOff val="0"/>
                <a:satOff val="0"/>
                <a:lumOff val="0"/>
                <a:alphaOff val="-13333"/>
                <a:tint val="65000"/>
                <a:satMod val="100000"/>
                <a:lumMod val="100000"/>
              </a:schemeClr>
            </a:gs>
            <a:gs pos="100000">
              <a:schemeClr val="accent6">
                <a:alpha val="90000"/>
                <a:hueOff val="0"/>
                <a:satOff val="0"/>
                <a:lumOff val="0"/>
                <a:alphaOff val="-1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3. Marco Teórico</a:t>
          </a:r>
        </a:p>
      </dsp:txBody>
      <dsp:txXfrm>
        <a:off x="23988" y="1192526"/>
        <a:ext cx="10010423" cy="443423"/>
      </dsp:txXfrm>
    </dsp:sp>
    <dsp:sp modelId="{D063D3F1-CD60-4A3A-B698-E965E7A6C36C}">
      <dsp:nvSpPr>
        <dsp:cNvPr id="0" name=""/>
        <dsp:cNvSpPr/>
      </dsp:nvSpPr>
      <dsp:spPr>
        <a:xfrm>
          <a:off x="0" y="1720418"/>
          <a:ext cx="10058399" cy="491399"/>
        </a:xfrm>
        <a:prstGeom prst="roundRect">
          <a:avLst/>
        </a:prstGeom>
        <a:gradFill rotWithShape="0">
          <a:gsLst>
            <a:gs pos="0">
              <a:schemeClr val="accent6">
                <a:alpha val="90000"/>
                <a:hueOff val="0"/>
                <a:satOff val="0"/>
                <a:lumOff val="0"/>
                <a:alphaOff val="-20000"/>
                <a:tint val="60000"/>
                <a:satMod val="105000"/>
                <a:lumMod val="105000"/>
              </a:schemeClr>
            </a:gs>
            <a:gs pos="100000">
              <a:schemeClr val="accent6">
                <a:alpha val="90000"/>
                <a:hueOff val="0"/>
                <a:satOff val="0"/>
                <a:lumOff val="0"/>
                <a:alphaOff val="-20000"/>
                <a:tint val="65000"/>
                <a:satMod val="100000"/>
                <a:lumMod val="100000"/>
              </a:schemeClr>
            </a:gs>
            <a:gs pos="100000">
              <a:schemeClr val="accent6">
                <a:alpha val="90000"/>
                <a:hueOff val="0"/>
                <a:satOff val="0"/>
                <a:lumOff val="0"/>
                <a:alphaOff val="-2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4. Metodología</a:t>
          </a:r>
        </a:p>
      </dsp:txBody>
      <dsp:txXfrm>
        <a:off x="23988" y="1744406"/>
        <a:ext cx="10010423" cy="443423"/>
      </dsp:txXfrm>
    </dsp:sp>
    <dsp:sp modelId="{60910557-F0D4-43B6-ACB5-23613179D450}">
      <dsp:nvSpPr>
        <dsp:cNvPr id="0" name=""/>
        <dsp:cNvSpPr/>
      </dsp:nvSpPr>
      <dsp:spPr>
        <a:xfrm>
          <a:off x="0" y="2272298"/>
          <a:ext cx="10058399" cy="491399"/>
        </a:xfrm>
        <a:prstGeom prst="roundRect">
          <a:avLst/>
        </a:prstGeom>
        <a:gradFill rotWithShape="0">
          <a:gsLst>
            <a:gs pos="0">
              <a:schemeClr val="accent6">
                <a:alpha val="90000"/>
                <a:hueOff val="0"/>
                <a:satOff val="0"/>
                <a:lumOff val="0"/>
                <a:alphaOff val="-26667"/>
                <a:tint val="60000"/>
                <a:satMod val="105000"/>
                <a:lumMod val="105000"/>
              </a:schemeClr>
            </a:gs>
            <a:gs pos="100000">
              <a:schemeClr val="accent6">
                <a:alpha val="90000"/>
                <a:hueOff val="0"/>
                <a:satOff val="0"/>
                <a:lumOff val="0"/>
                <a:alphaOff val="-26667"/>
                <a:tint val="65000"/>
                <a:satMod val="100000"/>
                <a:lumMod val="100000"/>
              </a:schemeClr>
            </a:gs>
            <a:gs pos="100000">
              <a:schemeClr val="accent6">
                <a:alpha val="90000"/>
                <a:hueOff val="0"/>
                <a:satOff val="0"/>
                <a:lumOff val="0"/>
                <a:alphaOff val="-2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5. Arquitectura	</a:t>
          </a:r>
        </a:p>
      </dsp:txBody>
      <dsp:txXfrm>
        <a:off x="23988" y="2296286"/>
        <a:ext cx="10010423" cy="443423"/>
      </dsp:txXfrm>
    </dsp:sp>
    <dsp:sp modelId="{2726A695-55BA-473E-98BD-214B6AD4C7CE}">
      <dsp:nvSpPr>
        <dsp:cNvPr id="0" name=""/>
        <dsp:cNvSpPr/>
      </dsp:nvSpPr>
      <dsp:spPr>
        <a:xfrm>
          <a:off x="0" y="2824178"/>
          <a:ext cx="10058399" cy="491399"/>
        </a:xfrm>
        <a:prstGeom prst="roundRect">
          <a:avLst/>
        </a:prstGeom>
        <a:gradFill rotWithShape="0">
          <a:gsLst>
            <a:gs pos="0">
              <a:schemeClr val="accent6">
                <a:alpha val="90000"/>
                <a:hueOff val="0"/>
                <a:satOff val="0"/>
                <a:lumOff val="0"/>
                <a:alphaOff val="-33333"/>
                <a:tint val="60000"/>
                <a:satMod val="105000"/>
                <a:lumMod val="105000"/>
              </a:schemeClr>
            </a:gs>
            <a:gs pos="100000">
              <a:schemeClr val="accent6">
                <a:alpha val="90000"/>
                <a:hueOff val="0"/>
                <a:satOff val="0"/>
                <a:lumOff val="0"/>
                <a:alphaOff val="-33333"/>
                <a:tint val="65000"/>
                <a:satMod val="100000"/>
                <a:lumMod val="100000"/>
              </a:schemeClr>
            </a:gs>
            <a:gs pos="100000">
              <a:schemeClr val="accent6">
                <a:alpha val="90000"/>
                <a:hueOff val="0"/>
                <a:satOff val="0"/>
                <a:lumOff val="0"/>
                <a:alphaOff val="-3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6. Resultados</a:t>
          </a:r>
        </a:p>
      </dsp:txBody>
      <dsp:txXfrm>
        <a:off x="23988" y="2848166"/>
        <a:ext cx="10010423" cy="443423"/>
      </dsp:txXfrm>
    </dsp:sp>
    <dsp:sp modelId="{5A176C8F-CCD3-4492-B905-C7D77BD98042}">
      <dsp:nvSpPr>
        <dsp:cNvPr id="0" name=""/>
        <dsp:cNvSpPr/>
      </dsp:nvSpPr>
      <dsp:spPr>
        <a:xfrm>
          <a:off x="0" y="3376058"/>
          <a:ext cx="10058399" cy="491399"/>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7. Conclusiones y trabajos futuros</a:t>
          </a:r>
        </a:p>
      </dsp:txBody>
      <dsp:txXfrm>
        <a:off x="23988" y="3400046"/>
        <a:ext cx="10010423" cy="443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5628-A868-4835-8DD9-093A70254B64}">
      <dsp:nvSpPr>
        <dsp:cNvPr id="0" name=""/>
        <dsp:cNvSpPr/>
      </dsp:nvSpPr>
      <dsp:spPr>
        <a:xfrm>
          <a:off x="2293" y="336416"/>
          <a:ext cx="2301231" cy="920492"/>
        </a:xfrm>
        <a:prstGeom prst="homePlate">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a:t>Entrada de voz</a:t>
          </a:r>
        </a:p>
      </dsp:txBody>
      <dsp:txXfrm>
        <a:off x="2293" y="336416"/>
        <a:ext cx="2071108" cy="920492"/>
      </dsp:txXfrm>
    </dsp:sp>
    <dsp:sp modelId="{94C4E836-1DEC-4A74-98C8-687154AF1D94}">
      <dsp:nvSpPr>
        <dsp:cNvPr id="0" name=""/>
        <dsp:cNvSpPr/>
      </dsp:nvSpPr>
      <dsp:spPr>
        <a:xfrm>
          <a:off x="1843278" y="336416"/>
          <a:ext cx="2301231" cy="920492"/>
        </a:xfrm>
        <a:prstGeom prst="chevron">
          <a:avLst/>
        </a:prstGeom>
        <a:gradFill rotWithShape="0">
          <a:gsLst>
            <a:gs pos="0">
              <a:schemeClr val="accent5">
                <a:hueOff val="0"/>
                <a:satOff val="0"/>
                <a:lumOff val="-2354"/>
                <a:alphaOff val="0"/>
                <a:satMod val="100000"/>
                <a:lumMod val="100000"/>
              </a:schemeClr>
            </a:gs>
            <a:gs pos="50000">
              <a:schemeClr val="accent5">
                <a:hueOff val="0"/>
                <a:satOff val="0"/>
                <a:lumOff val="-2354"/>
                <a:alphaOff val="0"/>
                <a:shade val="99000"/>
                <a:satMod val="105000"/>
                <a:lumMod val="100000"/>
              </a:schemeClr>
            </a:gs>
            <a:gs pos="100000">
              <a:schemeClr val="accent5">
                <a:hueOff val="0"/>
                <a:satOff val="0"/>
                <a:lumOff val="-2354"/>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a:t>Pre-Procesamiento</a:t>
          </a:r>
        </a:p>
      </dsp:txBody>
      <dsp:txXfrm>
        <a:off x="2303524" y="336416"/>
        <a:ext cx="1380739" cy="920492"/>
      </dsp:txXfrm>
    </dsp:sp>
    <dsp:sp modelId="{3600E402-35A4-4238-A83B-440B06F540B0}">
      <dsp:nvSpPr>
        <dsp:cNvPr id="0" name=""/>
        <dsp:cNvSpPr/>
      </dsp:nvSpPr>
      <dsp:spPr>
        <a:xfrm>
          <a:off x="3684263" y="336416"/>
          <a:ext cx="2301231" cy="920492"/>
        </a:xfrm>
        <a:prstGeom prst="chevron">
          <a:avLst/>
        </a:prstGeom>
        <a:gradFill rotWithShape="0">
          <a:gsLst>
            <a:gs pos="0">
              <a:schemeClr val="accent5">
                <a:hueOff val="0"/>
                <a:satOff val="0"/>
                <a:lumOff val="-4707"/>
                <a:alphaOff val="0"/>
                <a:satMod val="100000"/>
                <a:lumMod val="100000"/>
              </a:schemeClr>
            </a:gs>
            <a:gs pos="50000">
              <a:schemeClr val="accent5">
                <a:hueOff val="0"/>
                <a:satOff val="0"/>
                <a:lumOff val="-4707"/>
                <a:alphaOff val="0"/>
                <a:shade val="99000"/>
                <a:satMod val="105000"/>
                <a:lumMod val="100000"/>
              </a:schemeClr>
            </a:gs>
            <a:gs pos="100000">
              <a:schemeClr val="accent5">
                <a:hueOff val="0"/>
                <a:satOff val="0"/>
                <a:lumOff val="-4707"/>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a:t>Reconocimiento</a:t>
          </a:r>
        </a:p>
      </dsp:txBody>
      <dsp:txXfrm>
        <a:off x="4144509" y="336416"/>
        <a:ext cx="1380739" cy="920492"/>
      </dsp:txXfrm>
    </dsp:sp>
    <dsp:sp modelId="{10B9D0CF-CD66-4102-948D-2A8C46A11B3C}">
      <dsp:nvSpPr>
        <dsp:cNvPr id="0" name=""/>
        <dsp:cNvSpPr/>
      </dsp:nvSpPr>
      <dsp:spPr>
        <a:xfrm>
          <a:off x="5525248" y="336416"/>
          <a:ext cx="2301231" cy="920492"/>
        </a:xfrm>
        <a:prstGeom prst="chevron">
          <a:avLst/>
        </a:prstGeom>
        <a:gradFill rotWithShape="0">
          <a:gsLst>
            <a:gs pos="0">
              <a:schemeClr val="accent5">
                <a:hueOff val="0"/>
                <a:satOff val="0"/>
                <a:lumOff val="-7061"/>
                <a:alphaOff val="0"/>
                <a:satMod val="100000"/>
                <a:lumMod val="100000"/>
              </a:schemeClr>
            </a:gs>
            <a:gs pos="50000">
              <a:schemeClr val="accent5">
                <a:hueOff val="0"/>
                <a:satOff val="0"/>
                <a:lumOff val="-7061"/>
                <a:alphaOff val="0"/>
                <a:shade val="99000"/>
                <a:satMod val="105000"/>
                <a:lumMod val="100000"/>
              </a:schemeClr>
            </a:gs>
            <a:gs pos="100000">
              <a:schemeClr val="accent5">
                <a:hueOff val="0"/>
                <a:satOff val="0"/>
                <a:lumOff val="-7061"/>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dirty="0"/>
            <a:t>Comunicación</a:t>
          </a:r>
        </a:p>
      </dsp:txBody>
      <dsp:txXfrm>
        <a:off x="5985494" y="336416"/>
        <a:ext cx="1380739" cy="9204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64778"/>
          <a:ext cx="10058399" cy="491399"/>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1. Problemática</a:t>
          </a:r>
        </a:p>
      </dsp:txBody>
      <dsp:txXfrm>
        <a:off x="23988" y="88766"/>
        <a:ext cx="10010423" cy="443423"/>
      </dsp:txXfrm>
    </dsp:sp>
    <dsp:sp modelId="{D5EE2126-F7EB-4A71-8811-37CC86615F55}">
      <dsp:nvSpPr>
        <dsp:cNvPr id="0" name=""/>
        <dsp:cNvSpPr/>
      </dsp:nvSpPr>
      <dsp:spPr>
        <a:xfrm>
          <a:off x="0" y="616658"/>
          <a:ext cx="10058399" cy="491399"/>
        </a:xfrm>
        <a:prstGeom prst="roundRect">
          <a:avLst/>
        </a:prstGeom>
        <a:gradFill rotWithShape="0">
          <a:gsLst>
            <a:gs pos="0">
              <a:schemeClr val="accent6">
                <a:alpha val="90000"/>
                <a:hueOff val="0"/>
                <a:satOff val="0"/>
                <a:lumOff val="0"/>
                <a:alphaOff val="-6667"/>
                <a:tint val="60000"/>
                <a:satMod val="105000"/>
                <a:lumMod val="105000"/>
              </a:schemeClr>
            </a:gs>
            <a:gs pos="100000">
              <a:schemeClr val="accent6">
                <a:alpha val="90000"/>
                <a:hueOff val="0"/>
                <a:satOff val="0"/>
                <a:lumOff val="0"/>
                <a:alphaOff val="-6667"/>
                <a:tint val="65000"/>
                <a:satMod val="100000"/>
                <a:lumMod val="100000"/>
              </a:schemeClr>
            </a:gs>
            <a:gs pos="100000">
              <a:schemeClr val="accent6">
                <a:alpha val="90000"/>
                <a:hueOff val="0"/>
                <a:satOff val="0"/>
                <a:lumOff val="0"/>
                <a:alphaOff val="-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2. Objetivos</a:t>
          </a:r>
        </a:p>
      </dsp:txBody>
      <dsp:txXfrm>
        <a:off x="23988" y="640646"/>
        <a:ext cx="10010423" cy="443423"/>
      </dsp:txXfrm>
    </dsp:sp>
    <dsp:sp modelId="{781BE478-3B08-44E3-9F8C-A9555B06538E}">
      <dsp:nvSpPr>
        <dsp:cNvPr id="0" name=""/>
        <dsp:cNvSpPr/>
      </dsp:nvSpPr>
      <dsp:spPr>
        <a:xfrm>
          <a:off x="0" y="1168538"/>
          <a:ext cx="10058399" cy="491399"/>
        </a:xfrm>
        <a:prstGeom prst="roundRect">
          <a:avLst/>
        </a:prstGeom>
        <a:gradFill rotWithShape="0">
          <a:gsLst>
            <a:gs pos="0">
              <a:schemeClr val="accent6">
                <a:alpha val="90000"/>
                <a:hueOff val="0"/>
                <a:satOff val="0"/>
                <a:lumOff val="0"/>
                <a:alphaOff val="-13333"/>
                <a:tint val="60000"/>
                <a:satMod val="105000"/>
                <a:lumMod val="105000"/>
              </a:schemeClr>
            </a:gs>
            <a:gs pos="100000">
              <a:schemeClr val="accent6">
                <a:alpha val="90000"/>
                <a:hueOff val="0"/>
                <a:satOff val="0"/>
                <a:lumOff val="0"/>
                <a:alphaOff val="-13333"/>
                <a:tint val="65000"/>
                <a:satMod val="100000"/>
                <a:lumMod val="100000"/>
              </a:schemeClr>
            </a:gs>
            <a:gs pos="100000">
              <a:schemeClr val="accent6">
                <a:alpha val="90000"/>
                <a:hueOff val="0"/>
                <a:satOff val="0"/>
                <a:lumOff val="0"/>
                <a:alphaOff val="-1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3. Marco Teórico</a:t>
          </a:r>
        </a:p>
      </dsp:txBody>
      <dsp:txXfrm>
        <a:off x="23988" y="1192526"/>
        <a:ext cx="10010423" cy="443423"/>
      </dsp:txXfrm>
    </dsp:sp>
    <dsp:sp modelId="{D063D3F1-CD60-4A3A-B698-E965E7A6C36C}">
      <dsp:nvSpPr>
        <dsp:cNvPr id="0" name=""/>
        <dsp:cNvSpPr/>
      </dsp:nvSpPr>
      <dsp:spPr>
        <a:xfrm>
          <a:off x="0" y="1720418"/>
          <a:ext cx="10058399" cy="491399"/>
        </a:xfrm>
        <a:prstGeom prst="roundRect">
          <a:avLst/>
        </a:prstGeom>
        <a:gradFill rotWithShape="0">
          <a:gsLst>
            <a:gs pos="0">
              <a:schemeClr val="accent6">
                <a:alpha val="90000"/>
                <a:hueOff val="0"/>
                <a:satOff val="0"/>
                <a:lumOff val="0"/>
                <a:alphaOff val="-20000"/>
                <a:tint val="60000"/>
                <a:satMod val="105000"/>
                <a:lumMod val="105000"/>
              </a:schemeClr>
            </a:gs>
            <a:gs pos="100000">
              <a:schemeClr val="accent6">
                <a:alpha val="90000"/>
                <a:hueOff val="0"/>
                <a:satOff val="0"/>
                <a:lumOff val="0"/>
                <a:alphaOff val="-20000"/>
                <a:tint val="65000"/>
                <a:satMod val="100000"/>
                <a:lumMod val="100000"/>
              </a:schemeClr>
            </a:gs>
            <a:gs pos="100000">
              <a:schemeClr val="accent6">
                <a:alpha val="90000"/>
                <a:hueOff val="0"/>
                <a:satOff val="0"/>
                <a:lumOff val="0"/>
                <a:alphaOff val="-2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a:t>4. Metodología</a:t>
          </a:r>
        </a:p>
      </dsp:txBody>
      <dsp:txXfrm>
        <a:off x="23988" y="1744406"/>
        <a:ext cx="10010423" cy="443423"/>
      </dsp:txXfrm>
    </dsp:sp>
    <dsp:sp modelId="{60910557-F0D4-43B6-ACB5-23613179D450}">
      <dsp:nvSpPr>
        <dsp:cNvPr id="0" name=""/>
        <dsp:cNvSpPr/>
      </dsp:nvSpPr>
      <dsp:spPr>
        <a:xfrm>
          <a:off x="0" y="2272298"/>
          <a:ext cx="10058399" cy="491399"/>
        </a:xfrm>
        <a:prstGeom prst="roundRect">
          <a:avLst/>
        </a:prstGeom>
        <a:gradFill rotWithShape="0">
          <a:gsLst>
            <a:gs pos="0">
              <a:schemeClr val="accent6">
                <a:alpha val="90000"/>
                <a:hueOff val="0"/>
                <a:satOff val="0"/>
                <a:lumOff val="0"/>
                <a:alphaOff val="-26667"/>
                <a:tint val="60000"/>
                <a:satMod val="105000"/>
                <a:lumMod val="105000"/>
              </a:schemeClr>
            </a:gs>
            <a:gs pos="100000">
              <a:schemeClr val="accent6">
                <a:alpha val="90000"/>
                <a:hueOff val="0"/>
                <a:satOff val="0"/>
                <a:lumOff val="0"/>
                <a:alphaOff val="-26667"/>
                <a:tint val="65000"/>
                <a:satMod val="100000"/>
                <a:lumMod val="100000"/>
              </a:schemeClr>
            </a:gs>
            <a:gs pos="100000">
              <a:schemeClr val="accent6">
                <a:alpha val="90000"/>
                <a:hueOff val="0"/>
                <a:satOff val="0"/>
                <a:lumOff val="0"/>
                <a:alphaOff val="-2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5. Arquitectura	</a:t>
          </a:r>
        </a:p>
      </dsp:txBody>
      <dsp:txXfrm>
        <a:off x="23988" y="2296286"/>
        <a:ext cx="10010423" cy="443423"/>
      </dsp:txXfrm>
    </dsp:sp>
    <dsp:sp modelId="{2726A695-55BA-473E-98BD-214B6AD4C7CE}">
      <dsp:nvSpPr>
        <dsp:cNvPr id="0" name=""/>
        <dsp:cNvSpPr/>
      </dsp:nvSpPr>
      <dsp:spPr>
        <a:xfrm>
          <a:off x="0" y="2824178"/>
          <a:ext cx="10058399" cy="491399"/>
        </a:xfrm>
        <a:prstGeom prst="roundRect">
          <a:avLst/>
        </a:prstGeom>
        <a:gradFill rotWithShape="0">
          <a:gsLst>
            <a:gs pos="0">
              <a:schemeClr val="accent6">
                <a:alpha val="90000"/>
                <a:hueOff val="0"/>
                <a:satOff val="0"/>
                <a:lumOff val="0"/>
                <a:alphaOff val="-33333"/>
                <a:tint val="60000"/>
                <a:satMod val="105000"/>
                <a:lumMod val="105000"/>
              </a:schemeClr>
            </a:gs>
            <a:gs pos="100000">
              <a:schemeClr val="accent6">
                <a:alpha val="90000"/>
                <a:hueOff val="0"/>
                <a:satOff val="0"/>
                <a:lumOff val="0"/>
                <a:alphaOff val="-33333"/>
                <a:tint val="65000"/>
                <a:satMod val="100000"/>
                <a:lumMod val="100000"/>
              </a:schemeClr>
            </a:gs>
            <a:gs pos="100000">
              <a:schemeClr val="accent6">
                <a:alpha val="90000"/>
                <a:hueOff val="0"/>
                <a:satOff val="0"/>
                <a:lumOff val="0"/>
                <a:alphaOff val="-3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6. Resultados</a:t>
          </a:r>
        </a:p>
      </dsp:txBody>
      <dsp:txXfrm>
        <a:off x="23988" y="2848166"/>
        <a:ext cx="10010423" cy="443423"/>
      </dsp:txXfrm>
    </dsp:sp>
    <dsp:sp modelId="{5A176C8F-CCD3-4492-B905-C7D77BD98042}">
      <dsp:nvSpPr>
        <dsp:cNvPr id="0" name=""/>
        <dsp:cNvSpPr/>
      </dsp:nvSpPr>
      <dsp:spPr>
        <a:xfrm>
          <a:off x="0" y="3376058"/>
          <a:ext cx="10058399" cy="491399"/>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7. Conclusiones y trabajos futuros</a:t>
          </a:r>
        </a:p>
      </dsp:txBody>
      <dsp:txXfrm>
        <a:off x="23988" y="3400046"/>
        <a:ext cx="10010423" cy="4434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797F1-96E9-44D8-8938-D37FF3FCCBD9}">
      <dsp:nvSpPr>
        <dsp:cNvPr id="0" name=""/>
        <dsp:cNvSpPr/>
      </dsp:nvSpPr>
      <dsp:spPr>
        <a:xfrm>
          <a:off x="1227" y="300016"/>
          <a:ext cx="2394272" cy="957708"/>
        </a:xfrm>
        <a:prstGeom prst="homePlate">
          <a:avLst/>
        </a:prstGeom>
        <a:gradFill rotWithShape="0">
          <a:gsLst>
            <a:gs pos="100000">
              <a:srgbClr val="92D050"/>
            </a:gs>
            <a:gs pos="100000">
              <a:schemeClr val="accent5">
                <a:shade val="80000"/>
                <a:hueOff val="0"/>
                <a:satOff val="0"/>
                <a:lumOff val="0"/>
                <a:alphaOff val="0"/>
                <a:tint val="65000"/>
                <a:satMod val="100000"/>
                <a:lumMod val="100000"/>
              </a:schemeClr>
            </a:gs>
            <a:gs pos="100000">
              <a:schemeClr val="accent5">
                <a:shade val="8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s-EC" sz="2100" kern="1200">
              <a:latin typeface="Times New Roman" panose="02020603050405020304" pitchFamily="18" charset="0"/>
              <a:cs typeface="Times New Roman" panose="02020603050405020304" pitchFamily="18" charset="0"/>
            </a:rPr>
            <a:t>Definición del problema</a:t>
          </a:r>
        </a:p>
      </dsp:txBody>
      <dsp:txXfrm>
        <a:off x="1227" y="300016"/>
        <a:ext cx="2154845" cy="957708"/>
      </dsp:txXfrm>
    </dsp:sp>
    <dsp:sp modelId="{46495A59-47ED-45EB-A980-504C89C7EF82}">
      <dsp:nvSpPr>
        <dsp:cNvPr id="0" name=""/>
        <dsp:cNvSpPr/>
      </dsp:nvSpPr>
      <dsp:spPr>
        <a:xfrm>
          <a:off x="1916645" y="300016"/>
          <a:ext cx="2394272" cy="957708"/>
        </a:xfrm>
        <a:prstGeom prst="chevron">
          <a:avLst/>
        </a:prstGeom>
        <a:gradFill rotWithShape="0">
          <a:gsLst>
            <a:gs pos="100000">
              <a:srgbClr val="99FF33"/>
            </a:gs>
            <a:gs pos="100000">
              <a:schemeClr val="accent5">
                <a:shade val="80000"/>
                <a:hueOff val="0"/>
                <a:satOff val="0"/>
                <a:lumOff val="7886"/>
                <a:alphaOff val="0"/>
                <a:tint val="65000"/>
                <a:satMod val="100000"/>
                <a:lumMod val="100000"/>
              </a:schemeClr>
            </a:gs>
            <a:gs pos="100000">
              <a:schemeClr val="accent5">
                <a:shade val="80000"/>
                <a:hueOff val="0"/>
                <a:satOff val="0"/>
                <a:lumOff val="7886"/>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C" sz="2100" kern="1200">
              <a:latin typeface="Times New Roman" panose="02020603050405020304" pitchFamily="18" charset="0"/>
              <a:cs typeface="Times New Roman" panose="02020603050405020304" pitchFamily="18" charset="0"/>
            </a:rPr>
            <a:t>Propuesta de solución</a:t>
          </a:r>
        </a:p>
      </dsp:txBody>
      <dsp:txXfrm>
        <a:off x="2395499" y="300016"/>
        <a:ext cx="1436564" cy="957708"/>
      </dsp:txXfrm>
    </dsp:sp>
    <dsp:sp modelId="{CED98AFB-7E02-4ED2-981C-B2BBE54C833D}">
      <dsp:nvSpPr>
        <dsp:cNvPr id="0" name=""/>
        <dsp:cNvSpPr/>
      </dsp:nvSpPr>
      <dsp:spPr>
        <a:xfrm>
          <a:off x="3832063" y="300016"/>
          <a:ext cx="2394272" cy="957708"/>
        </a:xfrm>
        <a:prstGeom prst="chevron">
          <a:avLst/>
        </a:prstGeom>
        <a:gradFill rotWithShape="0">
          <a:gsLst>
            <a:gs pos="100000">
              <a:srgbClr val="B6FF6D"/>
            </a:gs>
            <a:gs pos="100000">
              <a:schemeClr val="accent5">
                <a:shade val="80000"/>
                <a:hueOff val="0"/>
                <a:satOff val="0"/>
                <a:lumOff val="15772"/>
                <a:alphaOff val="0"/>
                <a:tint val="65000"/>
                <a:satMod val="100000"/>
                <a:lumMod val="100000"/>
              </a:schemeClr>
            </a:gs>
            <a:gs pos="100000">
              <a:schemeClr val="accent5">
                <a:shade val="80000"/>
                <a:hueOff val="0"/>
                <a:satOff val="0"/>
                <a:lumOff val="15772"/>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C" sz="2100" kern="1200">
              <a:latin typeface="Times New Roman" panose="02020603050405020304" pitchFamily="18" charset="0"/>
              <a:cs typeface="Times New Roman" panose="02020603050405020304" pitchFamily="18" charset="0"/>
            </a:rPr>
            <a:t>Desarrollo solución	</a:t>
          </a:r>
        </a:p>
      </dsp:txBody>
      <dsp:txXfrm>
        <a:off x="4310917" y="300016"/>
        <a:ext cx="1436564" cy="957708"/>
      </dsp:txXfrm>
    </dsp:sp>
    <dsp:sp modelId="{111AA6CE-34FE-48C6-AD9A-F117832B7F0E}">
      <dsp:nvSpPr>
        <dsp:cNvPr id="0" name=""/>
        <dsp:cNvSpPr/>
      </dsp:nvSpPr>
      <dsp:spPr>
        <a:xfrm>
          <a:off x="5747481" y="300016"/>
          <a:ext cx="2394272" cy="957708"/>
        </a:xfrm>
        <a:prstGeom prst="chevron">
          <a:avLst/>
        </a:prstGeom>
        <a:gradFill rotWithShape="0">
          <a:gsLst>
            <a:gs pos="100000">
              <a:srgbClr val="A9FD87"/>
            </a:gs>
            <a:gs pos="100000">
              <a:schemeClr val="accent5">
                <a:shade val="80000"/>
                <a:hueOff val="0"/>
                <a:satOff val="0"/>
                <a:lumOff val="23659"/>
                <a:alphaOff val="0"/>
                <a:tint val="65000"/>
                <a:satMod val="100000"/>
                <a:lumMod val="100000"/>
              </a:schemeClr>
            </a:gs>
            <a:gs pos="100000">
              <a:schemeClr val="accent5">
                <a:shade val="80000"/>
                <a:hueOff val="0"/>
                <a:satOff val="0"/>
                <a:lumOff val="23659"/>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C" sz="2100" kern="1200">
              <a:latin typeface="Times New Roman" panose="02020603050405020304" pitchFamily="18" charset="0"/>
              <a:cs typeface="Times New Roman" panose="02020603050405020304" pitchFamily="18" charset="0"/>
            </a:rPr>
            <a:t>Evaluación de resultados</a:t>
          </a:r>
        </a:p>
      </dsp:txBody>
      <dsp:txXfrm>
        <a:off x="6226335" y="300016"/>
        <a:ext cx="1436564" cy="957708"/>
      </dsp:txXfrm>
    </dsp:sp>
    <dsp:sp modelId="{A674249E-3C0F-4337-9CC7-7D06DD6A5214}">
      <dsp:nvSpPr>
        <dsp:cNvPr id="0" name=""/>
        <dsp:cNvSpPr/>
      </dsp:nvSpPr>
      <dsp:spPr>
        <a:xfrm>
          <a:off x="7662899" y="300016"/>
          <a:ext cx="2394272" cy="957708"/>
        </a:xfrm>
        <a:prstGeom prst="chevron">
          <a:avLst/>
        </a:prstGeom>
        <a:gradFill rotWithShape="0">
          <a:gsLst>
            <a:gs pos="100000">
              <a:srgbClr val="98FC70"/>
            </a:gs>
            <a:gs pos="100000">
              <a:schemeClr val="accent5">
                <a:shade val="80000"/>
                <a:hueOff val="0"/>
                <a:satOff val="0"/>
                <a:lumOff val="31545"/>
                <a:alphaOff val="0"/>
                <a:tint val="65000"/>
                <a:satMod val="100000"/>
                <a:lumMod val="100000"/>
              </a:schemeClr>
            </a:gs>
            <a:gs pos="100000">
              <a:schemeClr val="accent5">
                <a:shade val="80000"/>
                <a:hueOff val="0"/>
                <a:satOff val="0"/>
                <a:lumOff val="3154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C" sz="2100" kern="1200">
              <a:latin typeface="Times New Roman" panose="02020603050405020304" pitchFamily="18" charset="0"/>
              <a:cs typeface="Times New Roman" panose="02020603050405020304" pitchFamily="18" charset="0"/>
            </a:rPr>
            <a:t>Análisis de resultados</a:t>
          </a:r>
        </a:p>
      </dsp:txBody>
      <dsp:txXfrm>
        <a:off x="8141753" y="300016"/>
        <a:ext cx="1436564" cy="9577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0F731-5DB6-4817-986E-99C783533E71}">
      <dsp:nvSpPr>
        <dsp:cNvPr id="0" name=""/>
        <dsp:cNvSpPr/>
      </dsp:nvSpPr>
      <dsp:spPr>
        <a:xfrm>
          <a:off x="4023360" y="480"/>
          <a:ext cx="6035040" cy="1872036"/>
        </a:xfrm>
        <a:prstGeom prst="rightArrow">
          <a:avLst>
            <a:gd name="adj1" fmla="val 75000"/>
            <a:gd name="adj2" fmla="val 50000"/>
          </a:avLst>
        </a:prstGeom>
        <a:solidFill>
          <a:schemeClr val="accent6">
            <a:alpha val="90000"/>
            <a:tint val="4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a:t>Evaluar la calidad de la experiencia QoE.</a:t>
          </a:r>
        </a:p>
        <a:p>
          <a:pPr marL="228600" lvl="1" indent="-228600" algn="l" defTabSz="1111250">
            <a:lnSpc>
              <a:spcPct val="90000"/>
            </a:lnSpc>
            <a:spcBef>
              <a:spcPct val="0"/>
            </a:spcBef>
            <a:spcAft>
              <a:spcPct val="15000"/>
            </a:spcAft>
            <a:buChar char="•"/>
          </a:pPr>
          <a:r>
            <a:rPr lang="es-EC" sz="2500" kern="1200"/>
            <a:t>Recomendaciones emitidas por la UTI – T.</a:t>
          </a:r>
        </a:p>
      </dsp:txBody>
      <dsp:txXfrm>
        <a:off x="4023360" y="234485"/>
        <a:ext cx="5333027" cy="1404027"/>
      </dsp:txXfrm>
    </dsp:sp>
    <dsp:sp modelId="{D2C15C1D-0B09-4047-AA09-DD4364CB7AB8}">
      <dsp:nvSpPr>
        <dsp:cNvPr id="0" name=""/>
        <dsp:cNvSpPr/>
      </dsp:nvSpPr>
      <dsp:spPr>
        <a:xfrm>
          <a:off x="0" y="480"/>
          <a:ext cx="4023360" cy="1872036"/>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EC" sz="3900" kern="1200"/>
            <a:t>MOS        (</a:t>
          </a:r>
          <a:r>
            <a:rPr lang="es-EC" sz="3900" i="1" kern="1200"/>
            <a:t>Mean Opinion Score)</a:t>
          </a:r>
          <a:endParaRPr lang="es-EC" sz="3900" kern="1200"/>
        </a:p>
      </dsp:txBody>
      <dsp:txXfrm>
        <a:off x="91385" y="91865"/>
        <a:ext cx="3840590" cy="1689266"/>
      </dsp:txXfrm>
    </dsp:sp>
    <dsp:sp modelId="{7DFF037F-8BCB-430C-B6AA-E4BB277B6279}">
      <dsp:nvSpPr>
        <dsp:cNvPr id="0" name=""/>
        <dsp:cNvSpPr/>
      </dsp:nvSpPr>
      <dsp:spPr>
        <a:xfrm>
          <a:off x="4023360" y="2059720"/>
          <a:ext cx="6035040" cy="1872036"/>
        </a:xfrm>
        <a:prstGeom prst="rightArrow">
          <a:avLst>
            <a:gd name="adj1" fmla="val 75000"/>
            <a:gd name="adj2" fmla="val 50000"/>
          </a:avLst>
        </a:prstGeom>
        <a:solidFill>
          <a:schemeClr val="accent6">
            <a:alpha val="90000"/>
            <a:tint val="4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a:t>Media de la correlación entre las variables que forman la escala.</a:t>
          </a:r>
        </a:p>
        <a:p>
          <a:pPr marL="228600" lvl="1" indent="-228600" algn="l" defTabSz="1111250">
            <a:lnSpc>
              <a:spcPct val="90000"/>
            </a:lnSpc>
            <a:spcBef>
              <a:spcPct val="0"/>
            </a:spcBef>
            <a:spcAft>
              <a:spcPct val="15000"/>
            </a:spcAft>
            <a:buChar char="•"/>
          </a:pPr>
          <a:r>
            <a:rPr lang="es-EC" sz="2500" kern="1200"/>
            <a:t>Más aproximado al 1 mayor será la fiabilidad.</a:t>
          </a:r>
        </a:p>
      </dsp:txBody>
      <dsp:txXfrm>
        <a:off x="4023360" y="2293725"/>
        <a:ext cx="5333027" cy="1404027"/>
      </dsp:txXfrm>
    </dsp:sp>
    <dsp:sp modelId="{F13B1E07-66E5-422A-8D57-E85505E482A2}">
      <dsp:nvSpPr>
        <dsp:cNvPr id="0" name=""/>
        <dsp:cNvSpPr/>
      </dsp:nvSpPr>
      <dsp:spPr>
        <a:xfrm>
          <a:off x="0" y="2059720"/>
          <a:ext cx="4023360" cy="1872036"/>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EC" sz="3900" kern="1200"/>
            <a:t>Alfa de Cronbach</a:t>
          </a:r>
        </a:p>
      </dsp:txBody>
      <dsp:txXfrm>
        <a:off x="91385" y="2151105"/>
        <a:ext cx="3840590" cy="16892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64778"/>
          <a:ext cx="10058399" cy="491399"/>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1. Problemática</a:t>
          </a:r>
        </a:p>
      </dsp:txBody>
      <dsp:txXfrm>
        <a:off x="23988" y="88766"/>
        <a:ext cx="10010423" cy="443423"/>
      </dsp:txXfrm>
    </dsp:sp>
    <dsp:sp modelId="{D5EE2126-F7EB-4A71-8811-37CC86615F55}">
      <dsp:nvSpPr>
        <dsp:cNvPr id="0" name=""/>
        <dsp:cNvSpPr/>
      </dsp:nvSpPr>
      <dsp:spPr>
        <a:xfrm>
          <a:off x="0" y="616658"/>
          <a:ext cx="10058399" cy="491399"/>
        </a:xfrm>
        <a:prstGeom prst="roundRect">
          <a:avLst/>
        </a:prstGeom>
        <a:gradFill rotWithShape="0">
          <a:gsLst>
            <a:gs pos="0">
              <a:schemeClr val="accent6">
                <a:alpha val="90000"/>
                <a:hueOff val="0"/>
                <a:satOff val="0"/>
                <a:lumOff val="0"/>
                <a:alphaOff val="-6667"/>
                <a:tint val="60000"/>
                <a:satMod val="105000"/>
                <a:lumMod val="105000"/>
              </a:schemeClr>
            </a:gs>
            <a:gs pos="100000">
              <a:schemeClr val="accent6">
                <a:alpha val="90000"/>
                <a:hueOff val="0"/>
                <a:satOff val="0"/>
                <a:lumOff val="0"/>
                <a:alphaOff val="-6667"/>
                <a:tint val="65000"/>
                <a:satMod val="100000"/>
                <a:lumMod val="100000"/>
              </a:schemeClr>
            </a:gs>
            <a:gs pos="100000">
              <a:schemeClr val="accent6">
                <a:alpha val="90000"/>
                <a:hueOff val="0"/>
                <a:satOff val="0"/>
                <a:lumOff val="0"/>
                <a:alphaOff val="-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2. Objetivos</a:t>
          </a:r>
        </a:p>
      </dsp:txBody>
      <dsp:txXfrm>
        <a:off x="23988" y="640646"/>
        <a:ext cx="10010423" cy="443423"/>
      </dsp:txXfrm>
    </dsp:sp>
    <dsp:sp modelId="{781BE478-3B08-44E3-9F8C-A9555B06538E}">
      <dsp:nvSpPr>
        <dsp:cNvPr id="0" name=""/>
        <dsp:cNvSpPr/>
      </dsp:nvSpPr>
      <dsp:spPr>
        <a:xfrm>
          <a:off x="0" y="1168538"/>
          <a:ext cx="10058399" cy="491399"/>
        </a:xfrm>
        <a:prstGeom prst="roundRect">
          <a:avLst/>
        </a:prstGeom>
        <a:gradFill rotWithShape="0">
          <a:gsLst>
            <a:gs pos="0">
              <a:schemeClr val="accent6">
                <a:alpha val="90000"/>
                <a:hueOff val="0"/>
                <a:satOff val="0"/>
                <a:lumOff val="0"/>
                <a:alphaOff val="-13333"/>
                <a:tint val="60000"/>
                <a:satMod val="105000"/>
                <a:lumMod val="105000"/>
              </a:schemeClr>
            </a:gs>
            <a:gs pos="100000">
              <a:schemeClr val="accent6">
                <a:alpha val="90000"/>
                <a:hueOff val="0"/>
                <a:satOff val="0"/>
                <a:lumOff val="0"/>
                <a:alphaOff val="-13333"/>
                <a:tint val="65000"/>
                <a:satMod val="100000"/>
                <a:lumMod val="100000"/>
              </a:schemeClr>
            </a:gs>
            <a:gs pos="100000">
              <a:schemeClr val="accent6">
                <a:alpha val="90000"/>
                <a:hueOff val="0"/>
                <a:satOff val="0"/>
                <a:lumOff val="0"/>
                <a:alphaOff val="-1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3. Marco Teórico</a:t>
          </a:r>
        </a:p>
      </dsp:txBody>
      <dsp:txXfrm>
        <a:off x="23988" y="1192526"/>
        <a:ext cx="10010423" cy="443423"/>
      </dsp:txXfrm>
    </dsp:sp>
    <dsp:sp modelId="{D063D3F1-CD60-4A3A-B698-E965E7A6C36C}">
      <dsp:nvSpPr>
        <dsp:cNvPr id="0" name=""/>
        <dsp:cNvSpPr/>
      </dsp:nvSpPr>
      <dsp:spPr>
        <a:xfrm>
          <a:off x="0" y="1720418"/>
          <a:ext cx="10058399" cy="491399"/>
        </a:xfrm>
        <a:prstGeom prst="roundRect">
          <a:avLst/>
        </a:prstGeom>
        <a:gradFill rotWithShape="0">
          <a:gsLst>
            <a:gs pos="0">
              <a:schemeClr val="accent6">
                <a:alpha val="90000"/>
                <a:hueOff val="0"/>
                <a:satOff val="0"/>
                <a:lumOff val="0"/>
                <a:alphaOff val="-20000"/>
                <a:tint val="60000"/>
                <a:satMod val="105000"/>
                <a:lumMod val="105000"/>
              </a:schemeClr>
            </a:gs>
            <a:gs pos="100000">
              <a:schemeClr val="accent6">
                <a:alpha val="90000"/>
                <a:hueOff val="0"/>
                <a:satOff val="0"/>
                <a:lumOff val="0"/>
                <a:alphaOff val="-20000"/>
                <a:tint val="65000"/>
                <a:satMod val="100000"/>
                <a:lumMod val="100000"/>
              </a:schemeClr>
            </a:gs>
            <a:gs pos="100000">
              <a:schemeClr val="accent6">
                <a:alpha val="90000"/>
                <a:hueOff val="0"/>
                <a:satOff val="0"/>
                <a:lumOff val="0"/>
                <a:alphaOff val="-2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4. Metodología</a:t>
          </a:r>
        </a:p>
      </dsp:txBody>
      <dsp:txXfrm>
        <a:off x="23988" y="1744406"/>
        <a:ext cx="10010423" cy="443423"/>
      </dsp:txXfrm>
    </dsp:sp>
    <dsp:sp modelId="{60910557-F0D4-43B6-ACB5-23613179D450}">
      <dsp:nvSpPr>
        <dsp:cNvPr id="0" name=""/>
        <dsp:cNvSpPr/>
      </dsp:nvSpPr>
      <dsp:spPr>
        <a:xfrm>
          <a:off x="0" y="2272298"/>
          <a:ext cx="10058399" cy="491399"/>
        </a:xfrm>
        <a:prstGeom prst="roundRect">
          <a:avLst/>
        </a:prstGeom>
        <a:gradFill rotWithShape="0">
          <a:gsLst>
            <a:gs pos="0">
              <a:schemeClr val="accent6">
                <a:alpha val="90000"/>
                <a:hueOff val="0"/>
                <a:satOff val="0"/>
                <a:lumOff val="0"/>
                <a:alphaOff val="-26667"/>
                <a:tint val="60000"/>
                <a:satMod val="105000"/>
                <a:lumMod val="105000"/>
              </a:schemeClr>
            </a:gs>
            <a:gs pos="100000">
              <a:schemeClr val="accent6">
                <a:alpha val="90000"/>
                <a:hueOff val="0"/>
                <a:satOff val="0"/>
                <a:lumOff val="0"/>
                <a:alphaOff val="-26667"/>
                <a:tint val="65000"/>
                <a:satMod val="100000"/>
                <a:lumMod val="100000"/>
              </a:schemeClr>
            </a:gs>
            <a:gs pos="100000">
              <a:schemeClr val="accent6">
                <a:alpha val="90000"/>
                <a:hueOff val="0"/>
                <a:satOff val="0"/>
                <a:lumOff val="0"/>
                <a:alphaOff val="-2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a:t>5. Arquitectura	</a:t>
          </a:r>
        </a:p>
      </dsp:txBody>
      <dsp:txXfrm>
        <a:off x="23988" y="2296286"/>
        <a:ext cx="10010423" cy="443423"/>
      </dsp:txXfrm>
    </dsp:sp>
    <dsp:sp modelId="{2726A695-55BA-473E-98BD-214B6AD4C7CE}">
      <dsp:nvSpPr>
        <dsp:cNvPr id="0" name=""/>
        <dsp:cNvSpPr/>
      </dsp:nvSpPr>
      <dsp:spPr>
        <a:xfrm>
          <a:off x="0" y="2824178"/>
          <a:ext cx="10058399" cy="491399"/>
        </a:xfrm>
        <a:prstGeom prst="roundRect">
          <a:avLst/>
        </a:prstGeom>
        <a:gradFill rotWithShape="0">
          <a:gsLst>
            <a:gs pos="0">
              <a:schemeClr val="accent6">
                <a:alpha val="90000"/>
                <a:hueOff val="0"/>
                <a:satOff val="0"/>
                <a:lumOff val="0"/>
                <a:alphaOff val="-33333"/>
                <a:tint val="60000"/>
                <a:satMod val="105000"/>
                <a:lumMod val="105000"/>
              </a:schemeClr>
            </a:gs>
            <a:gs pos="100000">
              <a:schemeClr val="accent6">
                <a:alpha val="90000"/>
                <a:hueOff val="0"/>
                <a:satOff val="0"/>
                <a:lumOff val="0"/>
                <a:alphaOff val="-33333"/>
                <a:tint val="65000"/>
                <a:satMod val="100000"/>
                <a:lumMod val="100000"/>
              </a:schemeClr>
            </a:gs>
            <a:gs pos="100000">
              <a:schemeClr val="accent6">
                <a:alpha val="90000"/>
                <a:hueOff val="0"/>
                <a:satOff val="0"/>
                <a:lumOff val="0"/>
                <a:alphaOff val="-3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6. Resultados</a:t>
          </a:r>
        </a:p>
      </dsp:txBody>
      <dsp:txXfrm>
        <a:off x="23988" y="2848166"/>
        <a:ext cx="10010423" cy="443423"/>
      </dsp:txXfrm>
    </dsp:sp>
    <dsp:sp modelId="{5A176C8F-CCD3-4492-B905-C7D77BD98042}">
      <dsp:nvSpPr>
        <dsp:cNvPr id="0" name=""/>
        <dsp:cNvSpPr/>
      </dsp:nvSpPr>
      <dsp:spPr>
        <a:xfrm>
          <a:off x="0" y="3376058"/>
          <a:ext cx="10058399" cy="491399"/>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7. Conclusiones y trabajos futuros</a:t>
          </a:r>
        </a:p>
      </dsp:txBody>
      <dsp:txXfrm>
        <a:off x="23988" y="3400046"/>
        <a:ext cx="10010423" cy="4434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D689B-4360-45D0-8B6D-066562B8C320}">
      <dsp:nvSpPr>
        <dsp:cNvPr id="0" name=""/>
        <dsp:cNvSpPr/>
      </dsp:nvSpPr>
      <dsp:spPr>
        <a:xfrm>
          <a:off x="5997600" y="2541645"/>
          <a:ext cx="91440" cy="316943"/>
        </a:xfrm>
        <a:custGeom>
          <a:avLst/>
          <a:gdLst/>
          <a:ahLst/>
          <a:cxnLst/>
          <a:rect l="0" t="0" r="0" b="0"/>
          <a:pathLst>
            <a:path>
              <a:moveTo>
                <a:pt x="45720" y="0"/>
              </a:moveTo>
              <a:lnTo>
                <a:pt x="45720" y="3169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AB3EB-8EDD-4B01-9FF1-D5F9F7564109}">
      <dsp:nvSpPr>
        <dsp:cNvPr id="0" name=""/>
        <dsp:cNvSpPr/>
      </dsp:nvSpPr>
      <dsp:spPr>
        <a:xfrm>
          <a:off x="4272845" y="1218531"/>
          <a:ext cx="1770475" cy="316943"/>
        </a:xfrm>
        <a:custGeom>
          <a:avLst/>
          <a:gdLst/>
          <a:ahLst/>
          <a:cxnLst/>
          <a:rect l="0" t="0" r="0" b="0"/>
          <a:pathLst>
            <a:path>
              <a:moveTo>
                <a:pt x="0" y="0"/>
              </a:moveTo>
              <a:lnTo>
                <a:pt x="0" y="159729"/>
              </a:lnTo>
              <a:lnTo>
                <a:pt x="1770475" y="159729"/>
              </a:lnTo>
              <a:lnTo>
                <a:pt x="1770475" y="3169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B7753-FE53-470C-BBC1-4F85804A9D23}">
      <dsp:nvSpPr>
        <dsp:cNvPr id="0" name=""/>
        <dsp:cNvSpPr/>
      </dsp:nvSpPr>
      <dsp:spPr>
        <a:xfrm>
          <a:off x="1892867" y="2541645"/>
          <a:ext cx="1383484" cy="316943"/>
        </a:xfrm>
        <a:custGeom>
          <a:avLst/>
          <a:gdLst/>
          <a:ahLst/>
          <a:cxnLst/>
          <a:rect l="0" t="0" r="0" b="0"/>
          <a:pathLst>
            <a:path>
              <a:moveTo>
                <a:pt x="0" y="0"/>
              </a:moveTo>
              <a:lnTo>
                <a:pt x="0" y="159729"/>
              </a:lnTo>
              <a:lnTo>
                <a:pt x="1383484" y="159729"/>
              </a:lnTo>
              <a:lnTo>
                <a:pt x="1383484" y="3169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430B0-32FA-43CF-A04F-04869185DA91}">
      <dsp:nvSpPr>
        <dsp:cNvPr id="0" name=""/>
        <dsp:cNvSpPr/>
      </dsp:nvSpPr>
      <dsp:spPr>
        <a:xfrm>
          <a:off x="509383" y="2541645"/>
          <a:ext cx="1383484" cy="316943"/>
        </a:xfrm>
        <a:custGeom>
          <a:avLst/>
          <a:gdLst/>
          <a:ahLst/>
          <a:cxnLst/>
          <a:rect l="0" t="0" r="0" b="0"/>
          <a:pathLst>
            <a:path>
              <a:moveTo>
                <a:pt x="1383484" y="0"/>
              </a:moveTo>
              <a:lnTo>
                <a:pt x="1383484" y="159729"/>
              </a:lnTo>
              <a:lnTo>
                <a:pt x="0" y="159729"/>
              </a:lnTo>
              <a:lnTo>
                <a:pt x="0" y="3169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F61405-B99E-4AA8-BFA3-356B7F8EF2F7}">
      <dsp:nvSpPr>
        <dsp:cNvPr id="0" name=""/>
        <dsp:cNvSpPr/>
      </dsp:nvSpPr>
      <dsp:spPr>
        <a:xfrm>
          <a:off x="1892867" y="1218531"/>
          <a:ext cx="2379977" cy="316943"/>
        </a:xfrm>
        <a:custGeom>
          <a:avLst/>
          <a:gdLst/>
          <a:ahLst/>
          <a:cxnLst/>
          <a:rect l="0" t="0" r="0" b="0"/>
          <a:pathLst>
            <a:path>
              <a:moveTo>
                <a:pt x="2379977" y="0"/>
              </a:moveTo>
              <a:lnTo>
                <a:pt x="2379977" y="159729"/>
              </a:lnTo>
              <a:lnTo>
                <a:pt x="0" y="159729"/>
              </a:lnTo>
              <a:lnTo>
                <a:pt x="0" y="3169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83E8C-7016-4D43-805D-407A823AA2BC}">
      <dsp:nvSpPr>
        <dsp:cNvPr id="0" name=""/>
        <dsp:cNvSpPr/>
      </dsp:nvSpPr>
      <dsp:spPr>
        <a:xfrm>
          <a:off x="3160257" y="23240"/>
          <a:ext cx="2225176" cy="1195290"/>
        </a:xfrm>
        <a:prstGeom prst="ellipse">
          <a:avLst/>
        </a:prstGeom>
        <a:blipFill rotWithShape="1">
          <a:blip xmlns:r="http://schemas.openxmlformats.org/officeDocument/2006/relationships" r:embed="rId1"/>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005D6-D491-4D83-A410-94FB4BC992DE}">
      <dsp:nvSpPr>
        <dsp:cNvPr id="0" name=""/>
        <dsp:cNvSpPr/>
      </dsp:nvSpPr>
      <dsp:spPr>
        <a:xfrm>
          <a:off x="5239679" y="153590"/>
          <a:ext cx="1509255" cy="100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a:t>GaspiVoice</a:t>
          </a:r>
        </a:p>
      </dsp:txBody>
      <dsp:txXfrm>
        <a:off x="5239679" y="153590"/>
        <a:ext cx="1509255" cy="1006170"/>
      </dsp:txXfrm>
    </dsp:sp>
    <dsp:sp modelId="{B3AB0AF1-F51F-4ACD-9716-83464D06B228}">
      <dsp:nvSpPr>
        <dsp:cNvPr id="0" name=""/>
        <dsp:cNvSpPr/>
      </dsp:nvSpPr>
      <dsp:spPr>
        <a:xfrm>
          <a:off x="1389782" y="1535474"/>
          <a:ext cx="1006170" cy="1006170"/>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23DDB-DEA7-4245-86C7-6D734A987354}">
      <dsp:nvSpPr>
        <dsp:cNvPr id="0" name=""/>
        <dsp:cNvSpPr/>
      </dsp:nvSpPr>
      <dsp:spPr>
        <a:xfrm>
          <a:off x="2395953" y="1532959"/>
          <a:ext cx="1509255" cy="100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a:t>Asistentes Virtuales</a:t>
          </a:r>
        </a:p>
      </dsp:txBody>
      <dsp:txXfrm>
        <a:off x="2395953" y="1532959"/>
        <a:ext cx="1509255" cy="1006170"/>
      </dsp:txXfrm>
    </dsp:sp>
    <dsp:sp modelId="{C08F2794-8265-4B71-847A-C5DADFF4B679}">
      <dsp:nvSpPr>
        <dsp:cNvPr id="0" name=""/>
        <dsp:cNvSpPr/>
      </dsp:nvSpPr>
      <dsp:spPr>
        <a:xfrm>
          <a:off x="6298" y="2858588"/>
          <a:ext cx="1006170" cy="1006170"/>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60719-9A8A-49D7-8F50-0E77F61B0FC0}">
      <dsp:nvSpPr>
        <dsp:cNvPr id="0" name=""/>
        <dsp:cNvSpPr/>
      </dsp:nvSpPr>
      <dsp:spPr>
        <a:xfrm>
          <a:off x="1012468" y="2856073"/>
          <a:ext cx="1509255" cy="100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a:t>Amazon Alexa</a:t>
          </a:r>
        </a:p>
      </dsp:txBody>
      <dsp:txXfrm>
        <a:off x="1012468" y="2856073"/>
        <a:ext cx="1509255" cy="1006170"/>
      </dsp:txXfrm>
    </dsp:sp>
    <dsp:sp modelId="{F8045FB4-CED1-48C1-A9CA-0245A4CD6F26}">
      <dsp:nvSpPr>
        <dsp:cNvPr id="0" name=""/>
        <dsp:cNvSpPr/>
      </dsp:nvSpPr>
      <dsp:spPr>
        <a:xfrm>
          <a:off x="2773267" y="2858588"/>
          <a:ext cx="1006170" cy="1006170"/>
        </a:xfrm>
        <a:prstGeom prst="ellipse">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7DA4F-EE2F-4E31-A43B-F1787E1BBB63}">
      <dsp:nvSpPr>
        <dsp:cNvPr id="0" name=""/>
        <dsp:cNvSpPr/>
      </dsp:nvSpPr>
      <dsp:spPr>
        <a:xfrm>
          <a:off x="3779437" y="2856073"/>
          <a:ext cx="1509255" cy="100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a:t>Google Assistant</a:t>
          </a:r>
        </a:p>
      </dsp:txBody>
      <dsp:txXfrm>
        <a:off x="3779437" y="2856073"/>
        <a:ext cx="1509255" cy="1006170"/>
      </dsp:txXfrm>
    </dsp:sp>
    <dsp:sp modelId="{73558196-46D8-4AA6-BD3F-94B180565DE9}">
      <dsp:nvSpPr>
        <dsp:cNvPr id="0" name=""/>
        <dsp:cNvSpPr/>
      </dsp:nvSpPr>
      <dsp:spPr>
        <a:xfrm>
          <a:off x="5540235" y="1535474"/>
          <a:ext cx="1006170" cy="1006170"/>
        </a:xfrm>
        <a:prstGeom prst="ellipse">
          <a:avLst/>
        </a:prstGeom>
        <a:blipFill rotWithShape="1">
          <a:blip xmlns:r="http://schemas.openxmlformats.org/officeDocument/2006/relationships" r:embed="rId5"/>
          <a:srcRect/>
          <a:stretch>
            <a:fillRect l="-29000" r="-2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2BEB1-E734-48A0-8FE0-3C1CA5606092}">
      <dsp:nvSpPr>
        <dsp:cNvPr id="0" name=""/>
        <dsp:cNvSpPr/>
      </dsp:nvSpPr>
      <dsp:spPr>
        <a:xfrm>
          <a:off x="6546405" y="1532959"/>
          <a:ext cx="1509255" cy="100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a:t>Lenguaje de programación</a:t>
          </a:r>
        </a:p>
      </dsp:txBody>
      <dsp:txXfrm>
        <a:off x="6546405" y="1532959"/>
        <a:ext cx="1509255" cy="1006170"/>
      </dsp:txXfrm>
    </dsp:sp>
    <dsp:sp modelId="{E3EC139E-567F-4FBF-988F-F3AE5971FA5E}">
      <dsp:nvSpPr>
        <dsp:cNvPr id="0" name=""/>
        <dsp:cNvSpPr/>
      </dsp:nvSpPr>
      <dsp:spPr>
        <a:xfrm>
          <a:off x="5540235" y="2858588"/>
          <a:ext cx="1006170" cy="1006170"/>
        </a:xfrm>
        <a:prstGeom prst="ellipse">
          <a:avLst/>
        </a:prstGeom>
        <a:blipFill rotWithShape="1">
          <a:blip xmlns:r="http://schemas.openxmlformats.org/officeDocument/2006/relationships" r:embed="rId6"/>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99974-5ADE-4043-B3E2-55942B4136FE}">
      <dsp:nvSpPr>
        <dsp:cNvPr id="0" name=""/>
        <dsp:cNvSpPr/>
      </dsp:nvSpPr>
      <dsp:spPr>
        <a:xfrm>
          <a:off x="6546405" y="2856073"/>
          <a:ext cx="1509255" cy="100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a:t>Python</a:t>
          </a:r>
        </a:p>
      </dsp:txBody>
      <dsp:txXfrm>
        <a:off x="6546405" y="2856073"/>
        <a:ext cx="1509255" cy="10061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64778"/>
          <a:ext cx="10058399" cy="491399"/>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1. Problemática</a:t>
          </a:r>
        </a:p>
      </dsp:txBody>
      <dsp:txXfrm>
        <a:off x="23988" y="88766"/>
        <a:ext cx="10010423" cy="443423"/>
      </dsp:txXfrm>
    </dsp:sp>
    <dsp:sp modelId="{D5EE2126-F7EB-4A71-8811-37CC86615F55}">
      <dsp:nvSpPr>
        <dsp:cNvPr id="0" name=""/>
        <dsp:cNvSpPr/>
      </dsp:nvSpPr>
      <dsp:spPr>
        <a:xfrm>
          <a:off x="0" y="616658"/>
          <a:ext cx="10058399" cy="491399"/>
        </a:xfrm>
        <a:prstGeom prst="roundRect">
          <a:avLst/>
        </a:prstGeom>
        <a:gradFill rotWithShape="0">
          <a:gsLst>
            <a:gs pos="0">
              <a:schemeClr val="accent6">
                <a:alpha val="90000"/>
                <a:hueOff val="0"/>
                <a:satOff val="0"/>
                <a:lumOff val="0"/>
                <a:alphaOff val="-6667"/>
                <a:tint val="60000"/>
                <a:satMod val="105000"/>
                <a:lumMod val="105000"/>
              </a:schemeClr>
            </a:gs>
            <a:gs pos="100000">
              <a:schemeClr val="accent6">
                <a:alpha val="90000"/>
                <a:hueOff val="0"/>
                <a:satOff val="0"/>
                <a:lumOff val="0"/>
                <a:alphaOff val="-6667"/>
                <a:tint val="65000"/>
                <a:satMod val="100000"/>
                <a:lumMod val="100000"/>
              </a:schemeClr>
            </a:gs>
            <a:gs pos="100000">
              <a:schemeClr val="accent6">
                <a:alpha val="90000"/>
                <a:hueOff val="0"/>
                <a:satOff val="0"/>
                <a:lumOff val="0"/>
                <a:alphaOff val="-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2. Objetivos</a:t>
          </a:r>
        </a:p>
      </dsp:txBody>
      <dsp:txXfrm>
        <a:off x="23988" y="640646"/>
        <a:ext cx="10010423" cy="443423"/>
      </dsp:txXfrm>
    </dsp:sp>
    <dsp:sp modelId="{781BE478-3B08-44E3-9F8C-A9555B06538E}">
      <dsp:nvSpPr>
        <dsp:cNvPr id="0" name=""/>
        <dsp:cNvSpPr/>
      </dsp:nvSpPr>
      <dsp:spPr>
        <a:xfrm>
          <a:off x="0" y="1168538"/>
          <a:ext cx="10058399" cy="491399"/>
        </a:xfrm>
        <a:prstGeom prst="roundRect">
          <a:avLst/>
        </a:prstGeom>
        <a:gradFill rotWithShape="0">
          <a:gsLst>
            <a:gs pos="0">
              <a:schemeClr val="accent6">
                <a:alpha val="90000"/>
                <a:hueOff val="0"/>
                <a:satOff val="0"/>
                <a:lumOff val="0"/>
                <a:alphaOff val="-13333"/>
                <a:tint val="60000"/>
                <a:satMod val="105000"/>
                <a:lumMod val="105000"/>
              </a:schemeClr>
            </a:gs>
            <a:gs pos="100000">
              <a:schemeClr val="accent6">
                <a:alpha val="90000"/>
                <a:hueOff val="0"/>
                <a:satOff val="0"/>
                <a:lumOff val="0"/>
                <a:alphaOff val="-13333"/>
                <a:tint val="65000"/>
                <a:satMod val="100000"/>
                <a:lumMod val="100000"/>
              </a:schemeClr>
            </a:gs>
            <a:gs pos="100000">
              <a:schemeClr val="accent6">
                <a:alpha val="90000"/>
                <a:hueOff val="0"/>
                <a:satOff val="0"/>
                <a:lumOff val="0"/>
                <a:alphaOff val="-1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3. Marco Teórico</a:t>
          </a:r>
        </a:p>
      </dsp:txBody>
      <dsp:txXfrm>
        <a:off x="23988" y="1192526"/>
        <a:ext cx="10010423" cy="443423"/>
      </dsp:txXfrm>
    </dsp:sp>
    <dsp:sp modelId="{D063D3F1-CD60-4A3A-B698-E965E7A6C36C}">
      <dsp:nvSpPr>
        <dsp:cNvPr id="0" name=""/>
        <dsp:cNvSpPr/>
      </dsp:nvSpPr>
      <dsp:spPr>
        <a:xfrm>
          <a:off x="0" y="1720418"/>
          <a:ext cx="10058399" cy="491399"/>
        </a:xfrm>
        <a:prstGeom prst="roundRect">
          <a:avLst/>
        </a:prstGeom>
        <a:gradFill rotWithShape="0">
          <a:gsLst>
            <a:gs pos="0">
              <a:schemeClr val="accent6">
                <a:alpha val="90000"/>
                <a:hueOff val="0"/>
                <a:satOff val="0"/>
                <a:lumOff val="0"/>
                <a:alphaOff val="-20000"/>
                <a:tint val="60000"/>
                <a:satMod val="105000"/>
                <a:lumMod val="105000"/>
              </a:schemeClr>
            </a:gs>
            <a:gs pos="100000">
              <a:schemeClr val="accent6">
                <a:alpha val="90000"/>
                <a:hueOff val="0"/>
                <a:satOff val="0"/>
                <a:lumOff val="0"/>
                <a:alphaOff val="-20000"/>
                <a:tint val="65000"/>
                <a:satMod val="100000"/>
                <a:lumMod val="100000"/>
              </a:schemeClr>
            </a:gs>
            <a:gs pos="100000">
              <a:schemeClr val="accent6">
                <a:alpha val="90000"/>
                <a:hueOff val="0"/>
                <a:satOff val="0"/>
                <a:lumOff val="0"/>
                <a:alphaOff val="-2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4. Metodología</a:t>
          </a:r>
        </a:p>
      </dsp:txBody>
      <dsp:txXfrm>
        <a:off x="23988" y="1744406"/>
        <a:ext cx="10010423" cy="443423"/>
      </dsp:txXfrm>
    </dsp:sp>
    <dsp:sp modelId="{60910557-F0D4-43B6-ACB5-23613179D450}">
      <dsp:nvSpPr>
        <dsp:cNvPr id="0" name=""/>
        <dsp:cNvSpPr/>
      </dsp:nvSpPr>
      <dsp:spPr>
        <a:xfrm>
          <a:off x="0" y="2272298"/>
          <a:ext cx="10058399" cy="491399"/>
        </a:xfrm>
        <a:prstGeom prst="roundRect">
          <a:avLst/>
        </a:prstGeom>
        <a:gradFill rotWithShape="0">
          <a:gsLst>
            <a:gs pos="0">
              <a:schemeClr val="accent6">
                <a:alpha val="90000"/>
                <a:hueOff val="0"/>
                <a:satOff val="0"/>
                <a:lumOff val="0"/>
                <a:alphaOff val="-26667"/>
                <a:tint val="60000"/>
                <a:satMod val="105000"/>
                <a:lumMod val="105000"/>
              </a:schemeClr>
            </a:gs>
            <a:gs pos="100000">
              <a:schemeClr val="accent6">
                <a:alpha val="90000"/>
                <a:hueOff val="0"/>
                <a:satOff val="0"/>
                <a:lumOff val="0"/>
                <a:alphaOff val="-26667"/>
                <a:tint val="65000"/>
                <a:satMod val="100000"/>
                <a:lumMod val="100000"/>
              </a:schemeClr>
            </a:gs>
            <a:gs pos="100000">
              <a:schemeClr val="accent6">
                <a:alpha val="90000"/>
                <a:hueOff val="0"/>
                <a:satOff val="0"/>
                <a:lumOff val="0"/>
                <a:alphaOff val="-2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5. Arquitectura	</a:t>
          </a:r>
        </a:p>
      </dsp:txBody>
      <dsp:txXfrm>
        <a:off x="23988" y="2296286"/>
        <a:ext cx="10010423" cy="443423"/>
      </dsp:txXfrm>
    </dsp:sp>
    <dsp:sp modelId="{2726A695-55BA-473E-98BD-214B6AD4C7CE}">
      <dsp:nvSpPr>
        <dsp:cNvPr id="0" name=""/>
        <dsp:cNvSpPr/>
      </dsp:nvSpPr>
      <dsp:spPr>
        <a:xfrm>
          <a:off x="0" y="2824178"/>
          <a:ext cx="10058399" cy="491399"/>
        </a:xfrm>
        <a:prstGeom prst="roundRect">
          <a:avLst/>
        </a:prstGeom>
        <a:gradFill rotWithShape="0">
          <a:gsLst>
            <a:gs pos="0">
              <a:schemeClr val="accent6">
                <a:alpha val="90000"/>
                <a:hueOff val="0"/>
                <a:satOff val="0"/>
                <a:lumOff val="0"/>
                <a:alphaOff val="-33333"/>
                <a:tint val="60000"/>
                <a:satMod val="105000"/>
                <a:lumMod val="105000"/>
              </a:schemeClr>
            </a:gs>
            <a:gs pos="100000">
              <a:schemeClr val="accent6">
                <a:alpha val="90000"/>
                <a:hueOff val="0"/>
                <a:satOff val="0"/>
                <a:lumOff val="0"/>
                <a:alphaOff val="-33333"/>
                <a:tint val="65000"/>
                <a:satMod val="100000"/>
                <a:lumMod val="100000"/>
              </a:schemeClr>
            </a:gs>
            <a:gs pos="100000">
              <a:schemeClr val="accent6">
                <a:alpha val="90000"/>
                <a:hueOff val="0"/>
                <a:satOff val="0"/>
                <a:lumOff val="0"/>
                <a:alphaOff val="-3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a:t>6. Resultados</a:t>
          </a:r>
        </a:p>
      </dsp:txBody>
      <dsp:txXfrm>
        <a:off x="23988" y="2848166"/>
        <a:ext cx="10010423" cy="443423"/>
      </dsp:txXfrm>
    </dsp:sp>
    <dsp:sp modelId="{5A176C8F-CCD3-4492-B905-C7D77BD98042}">
      <dsp:nvSpPr>
        <dsp:cNvPr id="0" name=""/>
        <dsp:cNvSpPr/>
      </dsp:nvSpPr>
      <dsp:spPr>
        <a:xfrm>
          <a:off x="0" y="3376058"/>
          <a:ext cx="10058399" cy="491399"/>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7. Conclusiones y trabajos futuros</a:t>
          </a:r>
        </a:p>
      </dsp:txBody>
      <dsp:txXfrm>
        <a:off x="23988" y="3400046"/>
        <a:ext cx="10010423" cy="4434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99C64-642D-47B6-84C1-529AA439FB6B}">
      <dsp:nvSpPr>
        <dsp:cNvPr id="0" name=""/>
        <dsp:cNvSpPr/>
      </dsp:nvSpPr>
      <dsp:spPr>
        <a:xfrm>
          <a:off x="4367103" y="1073"/>
          <a:ext cx="2609437" cy="1180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a:solidFill>
                <a:schemeClr val="tx1"/>
              </a:solidFill>
            </a:rPr>
            <a:t>Escenario </a:t>
          </a:r>
        </a:p>
        <a:p>
          <a:pPr marL="114300" lvl="1" indent="-114300" algn="l" defTabSz="533400">
            <a:lnSpc>
              <a:spcPct val="90000"/>
            </a:lnSpc>
            <a:spcBef>
              <a:spcPct val="0"/>
            </a:spcBef>
            <a:spcAft>
              <a:spcPct val="15000"/>
            </a:spcAft>
            <a:buChar char="•"/>
          </a:pPr>
          <a:r>
            <a:rPr lang="es-EC" sz="1200" kern="1200" dirty="0">
              <a:solidFill>
                <a:schemeClr val="tx1"/>
              </a:solidFill>
            </a:rPr>
            <a:t>Personas con incapacidad de movimiento</a:t>
          </a:r>
        </a:p>
        <a:p>
          <a:pPr marL="114300" lvl="1" indent="-114300" algn="l" defTabSz="533400">
            <a:lnSpc>
              <a:spcPct val="90000"/>
            </a:lnSpc>
            <a:spcBef>
              <a:spcPct val="0"/>
            </a:spcBef>
            <a:spcAft>
              <a:spcPct val="15000"/>
            </a:spcAft>
            <a:buChar char="•"/>
          </a:pPr>
          <a:r>
            <a:rPr lang="es-EC" sz="1200" kern="1200">
              <a:solidFill>
                <a:schemeClr val="tx1"/>
              </a:solidFill>
            </a:rPr>
            <a:t>25 usuarios no expertos.</a:t>
          </a:r>
        </a:p>
      </dsp:txBody>
      <dsp:txXfrm>
        <a:off x="4367103" y="1073"/>
        <a:ext cx="2609437" cy="1180207"/>
      </dsp:txXfrm>
    </dsp:sp>
    <dsp:sp modelId="{E5E82D30-E304-4326-A002-53B1D1F46601}">
      <dsp:nvSpPr>
        <dsp:cNvPr id="0" name=""/>
        <dsp:cNvSpPr/>
      </dsp:nvSpPr>
      <dsp:spPr>
        <a:xfrm>
          <a:off x="3081858" y="1073"/>
          <a:ext cx="1168404" cy="1180207"/>
        </a:xfrm>
        <a:prstGeom prst="rect">
          <a:avLst/>
        </a:prstGeom>
        <a:blipFill rotWithShape="1">
          <a:blip xmlns:r="http://schemas.openxmlformats.org/officeDocument/2006/relationships" r:embed="rId1"/>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A1848-2120-4F18-8184-AE7B05333504}">
      <dsp:nvSpPr>
        <dsp:cNvPr id="0" name=""/>
        <dsp:cNvSpPr/>
      </dsp:nvSpPr>
      <dsp:spPr>
        <a:xfrm>
          <a:off x="3081858" y="1376014"/>
          <a:ext cx="2609437" cy="1180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solidFill>
                <a:schemeClr val="tx1"/>
              </a:solidFill>
            </a:rPr>
            <a:t>Validación.</a:t>
          </a:r>
        </a:p>
        <a:p>
          <a:pPr marL="114300" lvl="1" indent="-114300" algn="l" defTabSz="533400">
            <a:lnSpc>
              <a:spcPct val="90000"/>
            </a:lnSpc>
            <a:spcBef>
              <a:spcPct val="0"/>
            </a:spcBef>
            <a:spcAft>
              <a:spcPct val="15000"/>
            </a:spcAft>
            <a:buChar char="•"/>
          </a:pPr>
          <a:r>
            <a:rPr lang="es-EC" sz="1200" kern="1200" dirty="0">
              <a:solidFill>
                <a:schemeClr val="tx1"/>
              </a:solidFill>
            </a:rPr>
            <a:t>Recomendación UIT – T</a:t>
          </a:r>
        </a:p>
        <a:p>
          <a:pPr marL="114300" lvl="1" indent="-114300" algn="l" defTabSz="533400">
            <a:lnSpc>
              <a:spcPct val="90000"/>
            </a:lnSpc>
            <a:spcBef>
              <a:spcPct val="0"/>
            </a:spcBef>
            <a:spcAft>
              <a:spcPct val="15000"/>
            </a:spcAft>
            <a:buChar char="•"/>
          </a:pPr>
          <a:r>
            <a:rPr lang="es-EC" sz="1200" kern="1200" dirty="0">
              <a:solidFill>
                <a:schemeClr val="tx1"/>
              </a:solidFill>
            </a:rPr>
            <a:t>Alfa de Cronbach</a:t>
          </a:r>
        </a:p>
      </dsp:txBody>
      <dsp:txXfrm>
        <a:off x="3081858" y="1376014"/>
        <a:ext cx="2609437" cy="1180207"/>
      </dsp:txXfrm>
    </dsp:sp>
    <dsp:sp modelId="{97644C74-6528-4708-898D-5C0CB84982DB}">
      <dsp:nvSpPr>
        <dsp:cNvPr id="0" name=""/>
        <dsp:cNvSpPr/>
      </dsp:nvSpPr>
      <dsp:spPr>
        <a:xfrm>
          <a:off x="5808136" y="1376014"/>
          <a:ext cx="1168404" cy="1180207"/>
        </a:xfrm>
        <a:prstGeom prst="rect">
          <a:avLst/>
        </a:prstGeom>
        <a:blipFill rotWithShape="1">
          <a:blip xmlns:r="http://schemas.openxmlformats.org/officeDocument/2006/relationships" r:embed="rId2"/>
          <a:srcRect/>
          <a:stretch>
            <a:fillRect l="-30000" r="-3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8AC0B-A3EA-4F82-AD0D-AF318D4DCABF}">
      <dsp:nvSpPr>
        <dsp:cNvPr id="0" name=""/>
        <dsp:cNvSpPr/>
      </dsp:nvSpPr>
      <dsp:spPr>
        <a:xfrm>
          <a:off x="4367103" y="2750956"/>
          <a:ext cx="2609437" cy="1180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a:solidFill>
                <a:schemeClr val="tx1"/>
              </a:solidFill>
            </a:rPr>
            <a:t>Dominios</a:t>
          </a:r>
        </a:p>
        <a:p>
          <a:pPr marL="114300" lvl="1" indent="-114300" algn="l" defTabSz="533400">
            <a:lnSpc>
              <a:spcPct val="90000"/>
            </a:lnSpc>
            <a:spcBef>
              <a:spcPct val="0"/>
            </a:spcBef>
            <a:spcAft>
              <a:spcPct val="15000"/>
            </a:spcAft>
            <a:buChar char="•"/>
          </a:pPr>
          <a:r>
            <a:rPr lang="es-EC" sz="1200" kern="1200">
              <a:solidFill>
                <a:schemeClr val="tx1"/>
              </a:solidFill>
            </a:rPr>
            <a:t>Usabilidad</a:t>
          </a:r>
        </a:p>
        <a:p>
          <a:pPr marL="114300" lvl="1" indent="-114300" algn="l" defTabSz="533400">
            <a:lnSpc>
              <a:spcPct val="90000"/>
            </a:lnSpc>
            <a:spcBef>
              <a:spcPct val="0"/>
            </a:spcBef>
            <a:spcAft>
              <a:spcPct val="15000"/>
            </a:spcAft>
            <a:buChar char="•"/>
          </a:pPr>
          <a:r>
            <a:rPr lang="es-EC" sz="1200" kern="1200">
              <a:solidFill>
                <a:schemeClr val="tx1"/>
              </a:solidFill>
            </a:rPr>
            <a:t>Disponibilidad</a:t>
          </a:r>
        </a:p>
        <a:p>
          <a:pPr marL="114300" lvl="1" indent="-114300" algn="l" defTabSz="533400">
            <a:lnSpc>
              <a:spcPct val="90000"/>
            </a:lnSpc>
            <a:spcBef>
              <a:spcPct val="0"/>
            </a:spcBef>
            <a:spcAft>
              <a:spcPct val="15000"/>
            </a:spcAft>
            <a:buChar char="•"/>
          </a:pPr>
          <a:r>
            <a:rPr lang="es-EC" sz="1200" kern="1200">
              <a:solidFill>
                <a:schemeClr val="tx1"/>
              </a:solidFill>
            </a:rPr>
            <a:t>Portabilidad</a:t>
          </a:r>
        </a:p>
        <a:p>
          <a:pPr marL="114300" lvl="1" indent="-114300" algn="l" defTabSz="533400">
            <a:lnSpc>
              <a:spcPct val="90000"/>
            </a:lnSpc>
            <a:spcBef>
              <a:spcPct val="0"/>
            </a:spcBef>
            <a:spcAft>
              <a:spcPct val="15000"/>
            </a:spcAft>
            <a:buChar char="•"/>
          </a:pPr>
          <a:r>
            <a:rPr lang="es-EC" sz="1200" kern="1200">
              <a:solidFill>
                <a:schemeClr val="tx1"/>
              </a:solidFill>
            </a:rPr>
            <a:t>Accesibilidad</a:t>
          </a:r>
        </a:p>
      </dsp:txBody>
      <dsp:txXfrm>
        <a:off x="4367103" y="2750956"/>
        <a:ext cx="2609437" cy="1180207"/>
      </dsp:txXfrm>
    </dsp:sp>
    <dsp:sp modelId="{1A4C3044-AF4F-4E67-A3A5-BF81D9F7382D}">
      <dsp:nvSpPr>
        <dsp:cNvPr id="0" name=""/>
        <dsp:cNvSpPr/>
      </dsp:nvSpPr>
      <dsp:spPr>
        <a:xfrm>
          <a:off x="3081858" y="2750956"/>
          <a:ext cx="1168404" cy="1180207"/>
        </a:xfrm>
        <a:prstGeom prst="rect">
          <a:avLst/>
        </a:prstGeom>
        <a:blipFill rotWithShape="1">
          <a:blip xmlns:r="http://schemas.openxmlformats.org/officeDocument/2006/relationships" r:embed="rId3"/>
          <a:srcRect/>
          <a:stretch>
            <a:fillRect l="-54000" r="-5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1AD60-C8F8-4B1B-9E19-768D1791AF34}">
      <dsp:nvSpPr>
        <dsp:cNvPr id="0" name=""/>
        <dsp:cNvSpPr/>
      </dsp:nvSpPr>
      <dsp:spPr>
        <a:xfrm>
          <a:off x="0" y="184474"/>
          <a:ext cx="3028795" cy="356328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68AA9DD-22B3-46B0-B0D2-01F3BD6F3A5B}">
      <dsp:nvSpPr>
        <dsp:cNvPr id="0" name=""/>
        <dsp:cNvSpPr/>
      </dsp:nvSpPr>
      <dsp:spPr>
        <a:xfrm>
          <a:off x="151439" y="327005"/>
          <a:ext cx="2725915" cy="2316137"/>
        </a:xfrm>
        <a:prstGeom prst="rect">
          <a:avLst/>
        </a:prstGeom>
        <a:blipFill rotWithShape="1">
          <a:blip xmlns:r="http://schemas.openxmlformats.org/officeDocument/2006/relationships" r:embed="rId1"/>
          <a:srcRect/>
          <a:stretch>
            <a:fillRect l="-7000" r="-7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CE79564-FE06-4A0F-B886-F71D6B67C7FC}">
      <dsp:nvSpPr>
        <dsp:cNvPr id="0" name=""/>
        <dsp:cNvSpPr/>
      </dsp:nvSpPr>
      <dsp:spPr>
        <a:xfrm>
          <a:off x="151439" y="2999500"/>
          <a:ext cx="2725915" cy="605730"/>
        </a:xfrm>
        <a:prstGeom prst="rect">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a:solidFill>
                <a:schemeClr val="tx1"/>
              </a:solidFill>
            </a:rPr>
            <a:t>Buen nivel de aceptación.</a:t>
          </a:r>
        </a:p>
      </dsp:txBody>
      <dsp:txXfrm>
        <a:off x="151439" y="2999500"/>
        <a:ext cx="2725915" cy="605730"/>
      </dsp:txXfrm>
    </dsp:sp>
    <dsp:sp modelId="{1B252AB0-D327-4905-BB8C-ECD23F0A41D3}">
      <dsp:nvSpPr>
        <dsp:cNvPr id="0" name=""/>
        <dsp:cNvSpPr/>
      </dsp:nvSpPr>
      <dsp:spPr>
        <a:xfrm>
          <a:off x="151439" y="2643143"/>
          <a:ext cx="2725915" cy="356357"/>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a:off x="151439" y="2643143"/>
        <a:ext cx="2725915" cy="3563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F462-BF3C-429B-A1DB-6DF36DE1F2BF}">
      <dsp:nvSpPr>
        <dsp:cNvPr id="0" name=""/>
        <dsp:cNvSpPr/>
      </dsp:nvSpPr>
      <dsp:spPr>
        <a:xfrm>
          <a:off x="0" y="185177"/>
          <a:ext cx="3027599" cy="3561882"/>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A7E374C7-5045-4095-98FC-DDAF21456CD9}">
      <dsp:nvSpPr>
        <dsp:cNvPr id="0" name=""/>
        <dsp:cNvSpPr/>
      </dsp:nvSpPr>
      <dsp:spPr>
        <a:xfrm>
          <a:off x="151380" y="327652"/>
          <a:ext cx="2724840" cy="2315223"/>
        </a:xfrm>
        <a:prstGeom prst="rect">
          <a:avLst/>
        </a:prstGeom>
        <a:blipFill rotWithShape="1">
          <a:blip xmlns:r="http://schemas.openxmlformats.org/officeDocument/2006/relationships" r:embed="rId1"/>
          <a:srcRect/>
          <a:stretch>
            <a:fillRect t="-7000" b="-7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3063505-8519-4220-9B04-970B0DA9759D}">
      <dsp:nvSpPr>
        <dsp:cNvPr id="0" name=""/>
        <dsp:cNvSpPr/>
      </dsp:nvSpPr>
      <dsp:spPr>
        <a:xfrm>
          <a:off x="151380" y="2999092"/>
          <a:ext cx="2724840" cy="605491"/>
        </a:xfrm>
        <a:prstGeom prst="rect">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a:solidFill>
                <a:schemeClr val="tx1"/>
              </a:solidFill>
            </a:rPr>
            <a:t>Mayor funcionalidad para un mejor uso.</a:t>
          </a:r>
        </a:p>
      </dsp:txBody>
      <dsp:txXfrm>
        <a:off x="151380" y="2999092"/>
        <a:ext cx="2724840" cy="605491"/>
      </dsp:txXfrm>
    </dsp:sp>
    <dsp:sp modelId="{BF06E44D-448C-4ECC-B6F5-AC070082224A}">
      <dsp:nvSpPr>
        <dsp:cNvPr id="0" name=""/>
        <dsp:cNvSpPr/>
      </dsp:nvSpPr>
      <dsp:spPr>
        <a:xfrm>
          <a:off x="151380" y="2642876"/>
          <a:ext cx="2724840" cy="356216"/>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a:off x="151380" y="2642876"/>
        <a:ext cx="2724840" cy="356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64778"/>
          <a:ext cx="10058399" cy="491399"/>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1. Problemática</a:t>
          </a:r>
        </a:p>
      </dsp:txBody>
      <dsp:txXfrm>
        <a:off x="23988" y="88766"/>
        <a:ext cx="10010423" cy="443423"/>
      </dsp:txXfrm>
    </dsp:sp>
    <dsp:sp modelId="{D5EE2126-F7EB-4A71-8811-37CC86615F55}">
      <dsp:nvSpPr>
        <dsp:cNvPr id="0" name=""/>
        <dsp:cNvSpPr/>
      </dsp:nvSpPr>
      <dsp:spPr>
        <a:xfrm>
          <a:off x="0" y="616658"/>
          <a:ext cx="10058399" cy="491399"/>
        </a:xfrm>
        <a:prstGeom prst="roundRect">
          <a:avLst/>
        </a:prstGeom>
        <a:gradFill rotWithShape="0">
          <a:gsLst>
            <a:gs pos="0">
              <a:schemeClr val="accent6">
                <a:alpha val="90000"/>
                <a:hueOff val="0"/>
                <a:satOff val="0"/>
                <a:lumOff val="0"/>
                <a:alphaOff val="-6667"/>
                <a:tint val="60000"/>
                <a:satMod val="105000"/>
                <a:lumMod val="105000"/>
              </a:schemeClr>
            </a:gs>
            <a:gs pos="100000">
              <a:schemeClr val="accent6">
                <a:alpha val="90000"/>
                <a:hueOff val="0"/>
                <a:satOff val="0"/>
                <a:lumOff val="0"/>
                <a:alphaOff val="-6667"/>
                <a:tint val="65000"/>
                <a:satMod val="100000"/>
                <a:lumMod val="100000"/>
              </a:schemeClr>
            </a:gs>
            <a:gs pos="100000">
              <a:schemeClr val="accent6">
                <a:alpha val="90000"/>
                <a:hueOff val="0"/>
                <a:satOff val="0"/>
                <a:lumOff val="0"/>
                <a:alphaOff val="-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a:t>2. Objetivos</a:t>
          </a:r>
        </a:p>
      </dsp:txBody>
      <dsp:txXfrm>
        <a:off x="23988" y="640646"/>
        <a:ext cx="10010423" cy="443423"/>
      </dsp:txXfrm>
    </dsp:sp>
    <dsp:sp modelId="{781BE478-3B08-44E3-9F8C-A9555B06538E}">
      <dsp:nvSpPr>
        <dsp:cNvPr id="0" name=""/>
        <dsp:cNvSpPr/>
      </dsp:nvSpPr>
      <dsp:spPr>
        <a:xfrm>
          <a:off x="0" y="1168538"/>
          <a:ext cx="10058399" cy="491399"/>
        </a:xfrm>
        <a:prstGeom prst="roundRect">
          <a:avLst/>
        </a:prstGeom>
        <a:gradFill rotWithShape="0">
          <a:gsLst>
            <a:gs pos="0">
              <a:schemeClr val="accent6">
                <a:alpha val="90000"/>
                <a:hueOff val="0"/>
                <a:satOff val="0"/>
                <a:lumOff val="0"/>
                <a:alphaOff val="-13333"/>
                <a:tint val="60000"/>
                <a:satMod val="105000"/>
                <a:lumMod val="105000"/>
              </a:schemeClr>
            </a:gs>
            <a:gs pos="100000">
              <a:schemeClr val="accent6">
                <a:alpha val="90000"/>
                <a:hueOff val="0"/>
                <a:satOff val="0"/>
                <a:lumOff val="0"/>
                <a:alphaOff val="-13333"/>
                <a:tint val="65000"/>
                <a:satMod val="100000"/>
                <a:lumMod val="100000"/>
              </a:schemeClr>
            </a:gs>
            <a:gs pos="100000">
              <a:schemeClr val="accent6">
                <a:alpha val="90000"/>
                <a:hueOff val="0"/>
                <a:satOff val="0"/>
                <a:lumOff val="0"/>
                <a:alphaOff val="-1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3. Marco Teórico</a:t>
          </a:r>
        </a:p>
      </dsp:txBody>
      <dsp:txXfrm>
        <a:off x="23988" y="1192526"/>
        <a:ext cx="10010423" cy="443423"/>
      </dsp:txXfrm>
    </dsp:sp>
    <dsp:sp modelId="{D063D3F1-CD60-4A3A-B698-E965E7A6C36C}">
      <dsp:nvSpPr>
        <dsp:cNvPr id="0" name=""/>
        <dsp:cNvSpPr/>
      </dsp:nvSpPr>
      <dsp:spPr>
        <a:xfrm>
          <a:off x="0" y="1720418"/>
          <a:ext cx="10058399" cy="491399"/>
        </a:xfrm>
        <a:prstGeom prst="roundRect">
          <a:avLst/>
        </a:prstGeom>
        <a:gradFill rotWithShape="0">
          <a:gsLst>
            <a:gs pos="0">
              <a:schemeClr val="accent6">
                <a:alpha val="90000"/>
                <a:hueOff val="0"/>
                <a:satOff val="0"/>
                <a:lumOff val="0"/>
                <a:alphaOff val="-20000"/>
                <a:tint val="60000"/>
                <a:satMod val="105000"/>
                <a:lumMod val="105000"/>
              </a:schemeClr>
            </a:gs>
            <a:gs pos="100000">
              <a:schemeClr val="accent6">
                <a:alpha val="90000"/>
                <a:hueOff val="0"/>
                <a:satOff val="0"/>
                <a:lumOff val="0"/>
                <a:alphaOff val="-20000"/>
                <a:tint val="65000"/>
                <a:satMod val="100000"/>
                <a:lumMod val="100000"/>
              </a:schemeClr>
            </a:gs>
            <a:gs pos="100000">
              <a:schemeClr val="accent6">
                <a:alpha val="90000"/>
                <a:hueOff val="0"/>
                <a:satOff val="0"/>
                <a:lumOff val="0"/>
                <a:alphaOff val="-2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4. Metodología</a:t>
          </a:r>
        </a:p>
      </dsp:txBody>
      <dsp:txXfrm>
        <a:off x="23988" y="1744406"/>
        <a:ext cx="10010423" cy="443423"/>
      </dsp:txXfrm>
    </dsp:sp>
    <dsp:sp modelId="{60910557-F0D4-43B6-ACB5-23613179D450}">
      <dsp:nvSpPr>
        <dsp:cNvPr id="0" name=""/>
        <dsp:cNvSpPr/>
      </dsp:nvSpPr>
      <dsp:spPr>
        <a:xfrm>
          <a:off x="0" y="2272298"/>
          <a:ext cx="10058399" cy="491399"/>
        </a:xfrm>
        <a:prstGeom prst="roundRect">
          <a:avLst/>
        </a:prstGeom>
        <a:gradFill rotWithShape="0">
          <a:gsLst>
            <a:gs pos="0">
              <a:schemeClr val="accent6">
                <a:alpha val="90000"/>
                <a:hueOff val="0"/>
                <a:satOff val="0"/>
                <a:lumOff val="0"/>
                <a:alphaOff val="-26667"/>
                <a:tint val="60000"/>
                <a:satMod val="105000"/>
                <a:lumMod val="105000"/>
              </a:schemeClr>
            </a:gs>
            <a:gs pos="100000">
              <a:schemeClr val="accent6">
                <a:alpha val="90000"/>
                <a:hueOff val="0"/>
                <a:satOff val="0"/>
                <a:lumOff val="0"/>
                <a:alphaOff val="-26667"/>
                <a:tint val="65000"/>
                <a:satMod val="100000"/>
                <a:lumMod val="100000"/>
              </a:schemeClr>
            </a:gs>
            <a:gs pos="100000">
              <a:schemeClr val="accent6">
                <a:alpha val="90000"/>
                <a:hueOff val="0"/>
                <a:satOff val="0"/>
                <a:lumOff val="0"/>
                <a:alphaOff val="-2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5. Arquitectura	</a:t>
          </a:r>
        </a:p>
      </dsp:txBody>
      <dsp:txXfrm>
        <a:off x="23988" y="2296286"/>
        <a:ext cx="10010423" cy="443423"/>
      </dsp:txXfrm>
    </dsp:sp>
    <dsp:sp modelId="{2726A695-55BA-473E-98BD-214B6AD4C7CE}">
      <dsp:nvSpPr>
        <dsp:cNvPr id="0" name=""/>
        <dsp:cNvSpPr/>
      </dsp:nvSpPr>
      <dsp:spPr>
        <a:xfrm>
          <a:off x="0" y="2824178"/>
          <a:ext cx="10058399" cy="491399"/>
        </a:xfrm>
        <a:prstGeom prst="roundRect">
          <a:avLst/>
        </a:prstGeom>
        <a:gradFill rotWithShape="0">
          <a:gsLst>
            <a:gs pos="0">
              <a:schemeClr val="accent6">
                <a:alpha val="90000"/>
                <a:hueOff val="0"/>
                <a:satOff val="0"/>
                <a:lumOff val="0"/>
                <a:alphaOff val="-33333"/>
                <a:tint val="60000"/>
                <a:satMod val="105000"/>
                <a:lumMod val="105000"/>
              </a:schemeClr>
            </a:gs>
            <a:gs pos="100000">
              <a:schemeClr val="accent6">
                <a:alpha val="90000"/>
                <a:hueOff val="0"/>
                <a:satOff val="0"/>
                <a:lumOff val="0"/>
                <a:alphaOff val="-33333"/>
                <a:tint val="65000"/>
                <a:satMod val="100000"/>
                <a:lumMod val="100000"/>
              </a:schemeClr>
            </a:gs>
            <a:gs pos="100000">
              <a:schemeClr val="accent6">
                <a:alpha val="90000"/>
                <a:hueOff val="0"/>
                <a:satOff val="0"/>
                <a:lumOff val="0"/>
                <a:alphaOff val="-3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6. Resultados</a:t>
          </a:r>
        </a:p>
      </dsp:txBody>
      <dsp:txXfrm>
        <a:off x="23988" y="2848166"/>
        <a:ext cx="10010423" cy="443423"/>
      </dsp:txXfrm>
    </dsp:sp>
    <dsp:sp modelId="{5A176C8F-CCD3-4492-B905-C7D77BD98042}">
      <dsp:nvSpPr>
        <dsp:cNvPr id="0" name=""/>
        <dsp:cNvSpPr/>
      </dsp:nvSpPr>
      <dsp:spPr>
        <a:xfrm>
          <a:off x="0" y="3376058"/>
          <a:ext cx="10058399" cy="491399"/>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7. Conclusiones y trabajos futuros</a:t>
          </a:r>
        </a:p>
      </dsp:txBody>
      <dsp:txXfrm>
        <a:off x="23988" y="3400046"/>
        <a:ext cx="10010423" cy="4434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46010-3786-472D-B8DC-CCFF6E1CE349}">
      <dsp:nvSpPr>
        <dsp:cNvPr id="0" name=""/>
        <dsp:cNvSpPr/>
      </dsp:nvSpPr>
      <dsp:spPr>
        <a:xfrm>
          <a:off x="0" y="184658"/>
          <a:ext cx="3027599" cy="3561882"/>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994861D-9595-4D86-933B-A6F56BDF23DE}">
      <dsp:nvSpPr>
        <dsp:cNvPr id="0" name=""/>
        <dsp:cNvSpPr/>
      </dsp:nvSpPr>
      <dsp:spPr>
        <a:xfrm>
          <a:off x="151380" y="327134"/>
          <a:ext cx="2724840" cy="2315223"/>
        </a:xfrm>
        <a:prstGeom prst="rect">
          <a:avLst/>
        </a:prstGeom>
        <a:blipFill rotWithShape="1">
          <a:blip xmlns:r="http://schemas.openxmlformats.org/officeDocument/2006/relationships" r:embed="rId1"/>
          <a:srcRect/>
          <a:stretch>
            <a:fillRect l="-5000" r="-5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DE69C53-7630-4DED-B204-27C9CE38EFD3}">
      <dsp:nvSpPr>
        <dsp:cNvPr id="0" name=""/>
        <dsp:cNvSpPr/>
      </dsp:nvSpPr>
      <dsp:spPr>
        <a:xfrm>
          <a:off x="151380" y="2998574"/>
          <a:ext cx="2724840" cy="605491"/>
        </a:xfrm>
        <a:prstGeom prst="rect">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solidFill>
                <a:schemeClr val="tx1"/>
              </a:solidFill>
            </a:rPr>
            <a:t>Mejoras en el dispositivo.</a:t>
          </a:r>
        </a:p>
      </dsp:txBody>
      <dsp:txXfrm>
        <a:off x="151380" y="2998574"/>
        <a:ext cx="2724840" cy="605491"/>
      </dsp:txXfrm>
    </dsp:sp>
    <dsp:sp modelId="{139728C6-ED60-440F-ACDD-AFE7D6A88BA3}">
      <dsp:nvSpPr>
        <dsp:cNvPr id="0" name=""/>
        <dsp:cNvSpPr/>
      </dsp:nvSpPr>
      <dsp:spPr>
        <a:xfrm>
          <a:off x="151380" y="2642357"/>
          <a:ext cx="2724840" cy="356216"/>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a:off x="151380" y="2642357"/>
        <a:ext cx="2724840" cy="3562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64778"/>
          <a:ext cx="10058399" cy="491399"/>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1. Problemática</a:t>
          </a:r>
        </a:p>
      </dsp:txBody>
      <dsp:txXfrm>
        <a:off x="23988" y="88766"/>
        <a:ext cx="10010423" cy="443423"/>
      </dsp:txXfrm>
    </dsp:sp>
    <dsp:sp modelId="{D5EE2126-F7EB-4A71-8811-37CC86615F55}">
      <dsp:nvSpPr>
        <dsp:cNvPr id="0" name=""/>
        <dsp:cNvSpPr/>
      </dsp:nvSpPr>
      <dsp:spPr>
        <a:xfrm>
          <a:off x="0" y="616658"/>
          <a:ext cx="10058399" cy="491399"/>
        </a:xfrm>
        <a:prstGeom prst="roundRect">
          <a:avLst/>
        </a:prstGeom>
        <a:gradFill rotWithShape="0">
          <a:gsLst>
            <a:gs pos="0">
              <a:schemeClr val="accent6">
                <a:alpha val="90000"/>
                <a:hueOff val="0"/>
                <a:satOff val="0"/>
                <a:lumOff val="0"/>
                <a:alphaOff val="-6667"/>
                <a:tint val="60000"/>
                <a:satMod val="105000"/>
                <a:lumMod val="105000"/>
              </a:schemeClr>
            </a:gs>
            <a:gs pos="100000">
              <a:schemeClr val="accent6">
                <a:alpha val="90000"/>
                <a:hueOff val="0"/>
                <a:satOff val="0"/>
                <a:lumOff val="0"/>
                <a:alphaOff val="-6667"/>
                <a:tint val="65000"/>
                <a:satMod val="100000"/>
                <a:lumMod val="100000"/>
              </a:schemeClr>
            </a:gs>
            <a:gs pos="100000">
              <a:schemeClr val="accent6">
                <a:alpha val="90000"/>
                <a:hueOff val="0"/>
                <a:satOff val="0"/>
                <a:lumOff val="0"/>
                <a:alphaOff val="-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2. Objetivos</a:t>
          </a:r>
        </a:p>
      </dsp:txBody>
      <dsp:txXfrm>
        <a:off x="23988" y="640646"/>
        <a:ext cx="10010423" cy="443423"/>
      </dsp:txXfrm>
    </dsp:sp>
    <dsp:sp modelId="{781BE478-3B08-44E3-9F8C-A9555B06538E}">
      <dsp:nvSpPr>
        <dsp:cNvPr id="0" name=""/>
        <dsp:cNvSpPr/>
      </dsp:nvSpPr>
      <dsp:spPr>
        <a:xfrm>
          <a:off x="0" y="1168538"/>
          <a:ext cx="10058399" cy="491399"/>
        </a:xfrm>
        <a:prstGeom prst="roundRect">
          <a:avLst/>
        </a:prstGeom>
        <a:gradFill rotWithShape="0">
          <a:gsLst>
            <a:gs pos="0">
              <a:schemeClr val="accent6">
                <a:alpha val="90000"/>
                <a:hueOff val="0"/>
                <a:satOff val="0"/>
                <a:lumOff val="0"/>
                <a:alphaOff val="-13333"/>
                <a:tint val="60000"/>
                <a:satMod val="105000"/>
                <a:lumMod val="105000"/>
              </a:schemeClr>
            </a:gs>
            <a:gs pos="100000">
              <a:schemeClr val="accent6">
                <a:alpha val="90000"/>
                <a:hueOff val="0"/>
                <a:satOff val="0"/>
                <a:lumOff val="0"/>
                <a:alphaOff val="-13333"/>
                <a:tint val="65000"/>
                <a:satMod val="100000"/>
                <a:lumMod val="100000"/>
              </a:schemeClr>
            </a:gs>
            <a:gs pos="100000">
              <a:schemeClr val="accent6">
                <a:alpha val="90000"/>
                <a:hueOff val="0"/>
                <a:satOff val="0"/>
                <a:lumOff val="0"/>
                <a:alphaOff val="-1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3. Marco Teórico</a:t>
          </a:r>
        </a:p>
      </dsp:txBody>
      <dsp:txXfrm>
        <a:off x="23988" y="1192526"/>
        <a:ext cx="10010423" cy="443423"/>
      </dsp:txXfrm>
    </dsp:sp>
    <dsp:sp modelId="{D063D3F1-CD60-4A3A-B698-E965E7A6C36C}">
      <dsp:nvSpPr>
        <dsp:cNvPr id="0" name=""/>
        <dsp:cNvSpPr/>
      </dsp:nvSpPr>
      <dsp:spPr>
        <a:xfrm>
          <a:off x="0" y="1720418"/>
          <a:ext cx="10058399" cy="491399"/>
        </a:xfrm>
        <a:prstGeom prst="roundRect">
          <a:avLst/>
        </a:prstGeom>
        <a:gradFill rotWithShape="0">
          <a:gsLst>
            <a:gs pos="0">
              <a:schemeClr val="accent6">
                <a:alpha val="90000"/>
                <a:hueOff val="0"/>
                <a:satOff val="0"/>
                <a:lumOff val="0"/>
                <a:alphaOff val="-20000"/>
                <a:tint val="60000"/>
                <a:satMod val="105000"/>
                <a:lumMod val="105000"/>
              </a:schemeClr>
            </a:gs>
            <a:gs pos="100000">
              <a:schemeClr val="accent6">
                <a:alpha val="90000"/>
                <a:hueOff val="0"/>
                <a:satOff val="0"/>
                <a:lumOff val="0"/>
                <a:alphaOff val="-20000"/>
                <a:tint val="65000"/>
                <a:satMod val="100000"/>
                <a:lumMod val="100000"/>
              </a:schemeClr>
            </a:gs>
            <a:gs pos="100000">
              <a:schemeClr val="accent6">
                <a:alpha val="90000"/>
                <a:hueOff val="0"/>
                <a:satOff val="0"/>
                <a:lumOff val="0"/>
                <a:alphaOff val="-2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4. Metodología</a:t>
          </a:r>
        </a:p>
      </dsp:txBody>
      <dsp:txXfrm>
        <a:off x="23988" y="1744406"/>
        <a:ext cx="10010423" cy="443423"/>
      </dsp:txXfrm>
    </dsp:sp>
    <dsp:sp modelId="{60910557-F0D4-43B6-ACB5-23613179D450}">
      <dsp:nvSpPr>
        <dsp:cNvPr id="0" name=""/>
        <dsp:cNvSpPr/>
      </dsp:nvSpPr>
      <dsp:spPr>
        <a:xfrm>
          <a:off x="0" y="2272298"/>
          <a:ext cx="10058399" cy="491399"/>
        </a:xfrm>
        <a:prstGeom prst="roundRect">
          <a:avLst/>
        </a:prstGeom>
        <a:gradFill rotWithShape="0">
          <a:gsLst>
            <a:gs pos="0">
              <a:schemeClr val="accent6">
                <a:alpha val="90000"/>
                <a:hueOff val="0"/>
                <a:satOff val="0"/>
                <a:lumOff val="0"/>
                <a:alphaOff val="-26667"/>
                <a:tint val="60000"/>
                <a:satMod val="105000"/>
                <a:lumMod val="105000"/>
              </a:schemeClr>
            </a:gs>
            <a:gs pos="100000">
              <a:schemeClr val="accent6">
                <a:alpha val="90000"/>
                <a:hueOff val="0"/>
                <a:satOff val="0"/>
                <a:lumOff val="0"/>
                <a:alphaOff val="-26667"/>
                <a:tint val="65000"/>
                <a:satMod val="100000"/>
                <a:lumMod val="100000"/>
              </a:schemeClr>
            </a:gs>
            <a:gs pos="100000">
              <a:schemeClr val="accent6">
                <a:alpha val="90000"/>
                <a:hueOff val="0"/>
                <a:satOff val="0"/>
                <a:lumOff val="0"/>
                <a:alphaOff val="-2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5. Arquitectura	</a:t>
          </a:r>
        </a:p>
      </dsp:txBody>
      <dsp:txXfrm>
        <a:off x="23988" y="2296286"/>
        <a:ext cx="10010423" cy="443423"/>
      </dsp:txXfrm>
    </dsp:sp>
    <dsp:sp modelId="{2726A695-55BA-473E-98BD-214B6AD4C7CE}">
      <dsp:nvSpPr>
        <dsp:cNvPr id="0" name=""/>
        <dsp:cNvSpPr/>
      </dsp:nvSpPr>
      <dsp:spPr>
        <a:xfrm>
          <a:off x="0" y="2824178"/>
          <a:ext cx="10058399" cy="491399"/>
        </a:xfrm>
        <a:prstGeom prst="roundRect">
          <a:avLst/>
        </a:prstGeom>
        <a:gradFill rotWithShape="0">
          <a:gsLst>
            <a:gs pos="0">
              <a:schemeClr val="accent6">
                <a:alpha val="90000"/>
                <a:hueOff val="0"/>
                <a:satOff val="0"/>
                <a:lumOff val="0"/>
                <a:alphaOff val="-33333"/>
                <a:tint val="60000"/>
                <a:satMod val="105000"/>
                <a:lumMod val="105000"/>
              </a:schemeClr>
            </a:gs>
            <a:gs pos="100000">
              <a:schemeClr val="accent6">
                <a:alpha val="90000"/>
                <a:hueOff val="0"/>
                <a:satOff val="0"/>
                <a:lumOff val="0"/>
                <a:alphaOff val="-33333"/>
                <a:tint val="65000"/>
                <a:satMod val="100000"/>
                <a:lumMod val="100000"/>
              </a:schemeClr>
            </a:gs>
            <a:gs pos="100000">
              <a:schemeClr val="accent6">
                <a:alpha val="90000"/>
                <a:hueOff val="0"/>
                <a:satOff val="0"/>
                <a:lumOff val="0"/>
                <a:alphaOff val="-3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6. Resultados</a:t>
          </a:r>
        </a:p>
      </dsp:txBody>
      <dsp:txXfrm>
        <a:off x="23988" y="2848166"/>
        <a:ext cx="10010423" cy="443423"/>
      </dsp:txXfrm>
    </dsp:sp>
    <dsp:sp modelId="{5A176C8F-CCD3-4492-B905-C7D77BD98042}">
      <dsp:nvSpPr>
        <dsp:cNvPr id="0" name=""/>
        <dsp:cNvSpPr/>
      </dsp:nvSpPr>
      <dsp:spPr>
        <a:xfrm>
          <a:off x="0" y="3376058"/>
          <a:ext cx="10058399" cy="491399"/>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a:t>7. Conclusiones y trabajos futuros</a:t>
          </a:r>
        </a:p>
      </dsp:txBody>
      <dsp:txXfrm>
        <a:off x="23988" y="3400046"/>
        <a:ext cx="10010423" cy="44342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B0AB3-5387-4D33-93BB-D6946DFAEC43}">
      <dsp:nvSpPr>
        <dsp:cNvPr id="0" name=""/>
        <dsp:cNvSpPr/>
      </dsp:nvSpPr>
      <dsp:spPr>
        <a:xfrm>
          <a:off x="6798" y="281496"/>
          <a:ext cx="2936251" cy="2191849"/>
        </a:xfrm>
        <a:prstGeom prst="round2SameRect">
          <a:avLst>
            <a:gd name="adj1" fmla="val 8000"/>
            <a:gd name="adj2" fmla="val 0"/>
          </a:avLst>
        </a:prstGeom>
        <a:blipFill rotWithShape="0">
          <a:blip xmlns:r="http://schemas.openxmlformats.org/officeDocument/2006/relationships" r:embed="rId1"/>
          <a:srcRect/>
          <a:stretch>
            <a:fillRect l="-12000" r="-12000"/>
          </a:stretch>
        </a:blip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sp>
    <dsp:sp modelId="{15E9733F-7089-4D0F-96F4-FE34250371DA}">
      <dsp:nvSpPr>
        <dsp:cNvPr id="0" name=""/>
        <dsp:cNvSpPr/>
      </dsp:nvSpPr>
      <dsp:spPr>
        <a:xfrm>
          <a:off x="6798" y="2473345"/>
          <a:ext cx="2936251" cy="942495"/>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C" sz="2500" kern="1200">
              <a:solidFill>
                <a:schemeClr val="tx1"/>
              </a:solidFill>
            </a:rPr>
            <a:t>Agregar más funcionalidad</a:t>
          </a:r>
        </a:p>
      </dsp:txBody>
      <dsp:txXfrm>
        <a:off x="6798" y="2473345"/>
        <a:ext cx="2067782" cy="942495"/>
      </dsp:txXfrm>
    </dsp:sp>
    <dsp:sp modelId="{5D0DD4FA-8EF9-4B04-A7F1-73921A1EEAF5}">
      <dsp:nvSpPr>
        <dsp:cNvPr id="0" name=""/>
        <dsp:cNvSpPr/>
      </dsp:nvSpPr>
      <dsp:spPr>
        <a:xfrm>
          <a:off x="2157642" y="2623052"/>
          <a:ext cx="1027687" cy="1027687"/>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sp>
    <dsp:sp modelId="{0F5ABC76-38F0-4C7C-8431-9AD7FE0A6657}">
      <dsp:nvSpPr>
        <dsp:cNvPr id="0" name=""/>
        <dsp:cNvSpPr/>
      </dsp:nvSpPr>
      <dsp:spPr>
        <a:xfrm>
          <a:off x="3439933" y="281496"/>
          <a:ext cx="2936251" cy="2191849"/>
        </a:xfrm>
        <a:prstGeom prst="round2SameRect">
          <a:avLst>
            <a:gd name="adj1" fmla="val 8000"/>
            <a:gd name="adj2" fmla="val 0"/>
          </a:avLst>
        </a:prstGeom>
        <a:blipFill rotWithShape="0">
          <a:blip xmlns:r="http://schemas.openxmlformats.org/officeDocument/2006/relationships" r:embed="rId2"/>
          <a:srcRect/>
          <a:stretch>
            <a:fillRect l="-16000" r="-16000"/>
          </a:stretch>
        </a:blip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sp>
    <dsp:sp modelId="{35D77C59-634D-4486-806E-5A02DBF5B40A}">
      <dsp:nvSpPr>
        <dsp:cNvPr id="0" name=""/>
        <dsp:cNvSpPr/>
      </dsp:nvSpPr>
      <dsp:spPr>
        <a:xfrm>
          <a:off x="3439933" y="2473345"/>
          <a:ext cx="2936251" cy="942495"/>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C" sz="2500" kern="1200">
              <a:solidFill>
                <a:schemeClr val="tx1"/>
              </a:solidFill>
            </a:rPr>
            <a:t>Actions y Skills</a:t>
          </a:r>
        </a:p>
      </dsp:txBody>
      <dsp:txXfrm>
        <a:off x="3439933" y="2473345"/>
        <a:ext cx="2067782" cy="942495"/>
      </dsp:txXfrm>
    </dsp:sp>
    <dsp:sp modelId="{27F6C088-51BA-4C53-903F-A90B9ABA1215}">
      <dsp:nvSpPr>
        <dsp:cNvPr id="0" name=""/>
        <dsp:cNvSpPr/>
      </dsp:nvSpPr>
      <dsp:spPr>
        <a:xfrm>
          <a:off x="5590778" y="2623052"/>
          <a:ext cx="1027687" cy="1027687"/>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sp>
    <dsp:sp modelId="{396AB2E7-E6B8-4990-8EB2-D3686A80F6A7}">
      <dsp:nvSpPr>
        <dsp:cNvPr id="0" name=""/>
        <dsp:cNvSpPr/>
      </dsp:nvSpPr>
      <dsp:spPr>
        <a:xfrm>
          <a:off x="6873069" y="281496"/>
          <a:ext cx="2936251" cy="2191849"/>
        </a:xfrm>
        <a:prstGeom prst="round2SameRect">
          <a:avLst>
            <a:gd name="adj1" fmla="val 8000"/>
            <a:gd name="adj2" fmla="val 0"/>
          </a:avLst>
        </a:prstGeom>
        <a:blipFill rotWithShape="0">
          <a:blip xmlns:r="http://schemas.openxmlformats.org/officeDocument/2006/relationships" r:embed="rId3"/>
          <a:srcRect/>
          <a:stretch>
            <a:fillRect/>
          </a:stretch>
        </a:blip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sp>
    <dsp:sp modelId="{5F385C9B-9AC2-4083-B3E2-7B9A369151CF}">
      <dsp:nvSpPr>
        <dsp:cNvPr id="0" name=""/>
        <dsp:cNvSpPr/>
      </dsp:nvSpPr>
      <dsp:spPr>
        <a:xfrm>
          <a:off x="6873069" y="2473345"/>
          <a:ext cx="2936251" cy="942495"/>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C" sz="2500" kern="1200">
              <a:solidFill>
                <a:schemeClr val="tx1"/>
              </a:solidFill>
            </a:rPr>
            <a:t>Mejorar GaspiVoice</a:t>
          </a:r>
        </a:p>
      </dsp:txBody>
      <dsp:txXfrm>
        <a:off x="6873069" y="2473345"/>
        <a:ext cx="2067782" cy="942495"/>
      </dsp:txXfrm>
    </dsp:sp>
    <dsp:sp modelId="{5C52420C-C0F6-49DC-9490-59A695634621}">
      <dsp:nvSpPr>
        <dsp:cNvPr id="0" name=""/>
        <dsp:cNvSpPr/>
      </dsp:nvSpPr>
      <dsp:spPr>
        <a:xfrm>
          <a:off x="9023913" y="2623052"/>
          <a:ext cx="1027687" cy="1027687"/>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64778"/>
          <a:ext cx="10058399" cy="491399"/>
        </a:xfrm>
        <a:prstGeom prst="roundRect">
          <a:avLst/>
        </a:prstGeom>
        <a:gradFill rotWithShape="0">
          <a:gsLst>
            <a:gs pos="0">
              <a:schemeClr val="accent6">
                <a:alpha val="90000"/>
                <a:hueOff val="0"/>
                <a:satOff val="0"/>
                <a:lumOff val="0"/>
                <a:alphaOff val="0"/>
                <a:tint val="60000"/>
                <a:satMod val="105000"/>
                <a:lumMod val="105000"/>
              </a:schemeClr>
            </a:gs>
            <a:gs pos="100000">
              <a:schemeClr val="accent6">
                <a:alpha val="90000"/>
                <a:hueOff val="0"/>
                <a:satOff val="0"/>
                <a:lumOff val="0"/>
                <a:alphaOff val="0"/>
                <a:tint val="65000"/>
                <a:satMod val="100000"/>
                <a:lumMod val="100000"/>
              </a:schemeClr>
            </a:gs>
            <a:gs pos="100000">
              <a:schemeClr val="accent6">
                <a:alpha val="9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1. Problemática</a:t>
          </a:r>
        </a:p>
      </dsp:txBody>
      <dsp:txXfrm>
        <a:off x="23988" y="88766"/>
        <a:ext cx="10010423" cy="443423"/>
      </dsp:txXfrm>
    </dsp:sp>
    <dsp:sp modelId="{D5EE2126-F7EB-4A71-8811-37CC86615F55}">
      <dsp:nvSpPr>
        <dsp:cNvPr id="0" name=""/>
        <dsp:cNvSpPr/>
      </dsp:nvSpPr>
      <dsp:spPr>
        <a:xfrm>
          <a:off x="0" y="616658"/>
          <a:ext cx="10058399" cy="491399"/>
        </a:xfrm>
        <a:prstGeom prst="roundRect">
          <a:avLst/>
        </a:prstGeom>
        <a:gradFill rotWithShape="0">
          <a:gsLst>
            <a:gs pos="0">
              <a:schemeClr val="accent6">
                <a:alpha val="90000"/>
                <a:hueOff val="0"/>
                <a:satOff val="0"/>
                <a:lumOff val="0"/>
                <a:alphaOff val="-6667"/>
                <a:tint val="60000"/>
                <a:satMod val="105000"/>
                <a:lumMod val="105000"/>
              </a:schemeClr>
            </a:gs>
            <a:gs pos="100000">
              <a:schemeClr val="accent6">
                <a:alpha val="90000"/>
                <a:hueOff val="0"/>
                <a:satOff val="0"/>
                <a:lumOff val="0"/>
                <a:alphaOff val="-6667"/>
                <a:tint val="65000"/>
                <a:satMod val="100000"/>
                <a:lumMod val="100000"/>
              </a:schemeClr>
            </a:gs>
            <a:gs pos="100000">
              <a:schemeClr val="accent6">
                <a:alpha val="90000"/>
                <a:hueOff val="0"/>
                <a:satOff val="0"/>
                <a:lumOff val="0"/>
                <a:alphaOff val="-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0" kern="1200"/>
            <a:t>2. Objetivos</a:t>
          </a:r>
        </a:p>
      </dsp:txBody>
      <dsp:txXfrm>
        <a:off x="23988" y="640646"/>
        <a:ext cx="10010423" cy="443423"/>
      </dsp:txXfrm>
    </dsp:sp>
    <dsp:sp modelId="{781BE478-3B08-44E3-9F8C-A9555B06538E}">
      <dsp:nvSpPr>
        <dsp:cNvPr id="0" name=""/>
        <dsp:cNvSpPr/>
      </dsp:nvSpPr>
      <dsp:spPr>
        <a:xfrm>
          <a:off x="0" y="1168538"/>
          <a:ext cx="10058399" cy="491399"/>
        </a:xfrm>
        <a:prstGeom prst="roundRect">
          <a:avLst/>
        </a:prstGeom>
        <a:gradFill rotWithShape="0">
          <a:gsLst>
            <a:gs pos="0">
              <a:schemeClr val="accent6">
                <a:alpha val="90000"/>
                <a:hueOff val="0"/>
                <a:satOff val="0"/>
                <a:lumOff val="0"/>
                <a:alphaOff val="-13333"/>
                <a:tint val="60000"/>
                <a:satMod val="105000"/>
                <a:lumMod val="105000"/>
              </a:schemeClr>
            </a:gs>
            <a:gs pos="100000">
              <a:schemeClr val="accent6">
                <a:alpha val="90000"/>
                <a:hueOff val="0"/>
                <a:satOff val="0"/>
                <a:lumOff val="0"/>
                <a:alphaOff val="-13333"/>
                <a:tint val="65000"/>
                <a:satMod val="100000"/>
                <a:lumMod val="100000"/>
              </a:schemeClr>
            </a:gs>
            <a:gs pos="100000">
              <a:schemeClr val="accent6">
                <a:alpha val="90000"/>
                <a:hueOff val="0"/>
                <a:satOff val="0"/>
                <a:lumOff val="0"/>
                <a:alphaOff val="-1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a:t>3. Marco Teórico</a:t>
          </a:r>
        </a:p>
      </dsp:txBody>
      <dsp:txXfrm>
        <a:off x="23988" y="1192526"/>
        <a:ext cx="10010423" cy="443423"/>
      </dsp:txXfrm>
    </dsp:sp>
    <dsp:sp modelId="{D063D3F1-CD60-4A3A-B698-E965E7A6C36C}">
      <dsp:nvSpPr>
        <dsp:cNvPr id="0" name=""/>
        <dsp:cNvSpPr/>
      </dsp:nvSpPr>
      <dsp:spPr>
        <a:xfrm>
          <a:off x="0" y="1720418"/>
          <a:ext cx="10058399" cy="491399"/>
        </a:xfrm>
        <a:prstGeom prst="roundRect">
          <a:avLst/>
        </a:prstGeom>
        <a:gradFill rotWithShape="0">
          <a:gsLst>
            <a:gs pos="0">
              <a:schemeClr val="accent6">
                <a:alpha val="90000"/>
                <a:hueOff val="0"/>
                <a:satOff val="0"/>
                <a:lumOff val="0"/>
                <a:alphaOff val="-20000"/>
                <a:tint val="60000"/>
                <a:satMod val="105000"/>
                <a:lumMod val="105000"/>
              </a:schemeClr>
            </a:gs>
            <a:gs pos="100000">
              <a:schemeClr val="accent6">
                <a:alpha val="90000"/>
                <a:hueOff val="0"/>
                <a:satOff val="0"/>
                <a:lumOff val="0"/>
                <a:alphaOff val="-20000"/>
                <a:tint val="65000"/>
                <a:satMod val="100000"/>
                <a:lumMod val="100000"/>
              </a:schemeClr>
            </a:gs>
            <a:gs pos="100000">
              <a:schemeClr val="accent6">
                <a:alpha val="90000"/>
                <a:hueOff val="0"/>
                <a:satOff val="0"/>
                <a:lumOff val="0"/>
                <a:alphaOff val="-2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4. Metodología</a:t>
          </a:r>
        </a:p>
      </dsp:txBody>
      <dsp:txXfrm>
        <a:off x="23988" y="1744406"/>
        <a:ext cx="10010423" cy="443423"/>
      </dsp:txXfrm>
    </dsp:sp>
    <dsp:sp modelId="{60910557-F0D4-43B6-ACB5-23613179D450}">
      <dsp:nvSpPr>
        <dsp:cNvPr id="0" name=""/>
        <dsp:cNvSpPr/>
      </dsp:nvSpPr>
      <dsp:spPr>
        <a:xfrm>
          <a:off x="0" y="2272298"/>
          <a:ext cx="10058399" cy="491399"/>
        </a:xfrm>
        <a:prstGeom prst="roundRect">
          <a:avLst/>
        </a:prstGeom>
        <a:gradFill rotWithShape="0">
          <a:gsLst>
            <a:gs pos="0">
              <a:schemeClr val="accent6">
                <a:alpha val="90000"/>
                <a:hueOff val="0"/>
                <a:satOff val="0"/>
                <a:lumOff val="0"/>
                <a:alphaOff val="-26667"/>
                <a:tint val="60000"/>
                <a:satMod val="105000"/>
                <a:lumMod val="105000"/>
              </a:schemeClr>
            </a:gs>
            <a:gs pos="100000">
              <a:schemeClr val="accent6">
                <a:alpha val="90000"/>
                <a:hueOff val="0"/>
                <a:satOff val="0"/>
                <a:lumOff val="0"/>
                <a:alphaOff val="-26667"/>
                <a:tint val="65000"/>
                <a:satMod val="100000"/>
                <a:lumMod val="100000"/>
              </a:schemeClr>
            </a:gs>
            <a:gs pos="100000">
              <a:schemeClr val="accent6">
                <a:alpha val="90000"/>
                <a:hueOff val="0"/>
                <a:satOff val="0"/>
                <a:lumOff val="0"/>
                <a:alphaOff val="-26667"/>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5. Arquitectura	</a:t>
          </a:r>
        </a:p>
      </dsp:txBody>
      <dsp:txXfrm>
        <a:off x="23988" y="2296286"/>
        <a:ext cx="10010423" cy="443423"/>
      </dsp:txXfrm>
    </dsp:sp>
    <dsp:sp modelId="{2726A695-55BA-473E-98BD-214B6AD4C7CE}">
      <dsp:nvSpPr>
        <dsp:cNvPr id="0" name=""/>
        <dsp:cNvSpPr/>
      </dsp:nvSpPr>
      <dsp:spPr>
        <a:xfrm>
          <a:off x="0" y="2824178"/>
          <a:ext cx="10058399" cy="491399"/>
        </a:xfrm>
        <a:prstGeom prst="roundRect">
          <a:avLst/>
        </a:prstGeom>
        <a:gradFill rotWithShape="0">
          <a:gsLst>
            <a:gs pos="0">
              <a:schemeClr val="accent6">
                <a:alpha val="90000"/>
                <a:hueOff val="0"/>
                <a:satOff val="0"/>
                <a:lumOff val="0"/>
                <a:alphaOff val="-33333"/>
                <a:tint val="60000"/>
                <a:satMod val="105000"/>
                <a:lumMod val="105000"/>
              </a:schemeClr>
            </a:gs>
            <a:gs pos="100000">
              <a:schemeClr val="accent6">
                <a:alpha val="90000"/>
                <a:hueOff val="0"/>
                <a:satOff val="0"/>
                <a:lumOff val="0"/>
                <a:alphaOff val="-33333"/>
                <a:tint val="65000"/>
                <a:satMod val="100000"/>
                <a:lumMod val="100000"/>
              </a:schemeClr>
            </a:gs>
            <a:gs pos="100000">
              <a:schemeClr val="accent6">
                <a:alpha val="90000"/>
                <a:hueOff val="0"/>
                <a:satOff val="0"/>
                <a:lumOff val="0"/>
                <a:alphaOff val="-33333"/>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6. Resultados</a:t>
          </a:r>
        </a:p>
      </dsp:txBody>
      <dsp:txXfrm>
        <a:off x="23988" y="2848166"/>
        <a:ext cx="10010423" cy="443423"/>
      </dsp:txXfrm>
    </dsp:sp>
    <dsp:sp modelId="{5A176C8F-CCD3-4492-B905-C7D77BD98042}">
      <dsp:nvSpPr>
        <dsp:cNvPr id="0" name=""/>
        <dsp:cNvSpPr/>
      </dsp:nvSpPr>
      <dsp:spPr>
        <a:xfrm>
          <a:off x="0" y="3376058"/>
          <a:ext cx="10058399" cy="491399"/>
        </a:xfrm>
        <a:prstGeom prst="roundRect">
          <a:avLst/>
        </a:prstGeom>
        <a:gradFill rotWithShape="0">
          <a:gsLst>
            <a:gs pos="0">
              <a:schemeClr val="accent6">
                <a:alpha val="90000"/>
                <a:hueOff val="0"/>
                <a:satOff val="0"/>
                <a:lumOff val="0"/>
                <a:alphaOff val="-40000"/>
                <a:tint val="60000"/>
                <a:satMod val="105000"/>
                <a:lumMod val="105000"/>
              </a:schemeClr>
            </a:gs>
            <a:gs pos="100000">
              <a:schemeClr val="accent6">
                <a:alpha val="90000"/>
                <a:hueOff val="0"/>
                <a:satOff val="0"/>
                <a:lumOff val="0"/>
                <a:alphaOff val="-40000"/>
                <a:tint val="65000"/>
                <a:satMod val="100000"/>
                <a:lumMod val="100000"/>
              </a:schemeClr>
            </a:gs>
            <a:gs pos="100000">
              <a:schemeClr val="accent6">
                <a:alpha val="90000"/>
                <a:hueOff val="0"/>
                <a:satOff val="0"/>
                <a:lumOff val="0"/>
                <a:alphaOff val="-4000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a:t>7. Conclusiones y trabajos futuros</a:t>
          </a:r>
        </a:p>
      </dsp:txBody>
      <dsp:txXfrm>
        <a:off x="23988" y="3400046"/>
        <a:ext cx="10010423" cy="443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875A9-6D5A-4C5E-92DE-630FD6DACBF6}">
      <dsp:nvSpPr>
        <dsp:cNvPr id="0" name=""/>
        <dsp:cNvSpPr/>
      </dsp:nvSpPr>
      <dsp:spPr>
        <a:xfrm>
          <a:off x="0" y="43214"/>
          <a:ext cx="2555099" cy="1888209"/>
        </a:xfrm>
        <a:prstGeom prst="rect">
          <a:avLst/>
        </a:prstGeom>
        <a:blipFill rotWithShape="1">
          <a:blip xmlns:r="http://schemas.openxmlformats.org/officeDocument/2006/relationships" r:embed="rId1"/>
          <a:srcRect/>
          <a:stretch>
            <a:fillRect l="-10000" r="-10000"/>
          </a:stretch>
        </a:blipFill>
        <a:ln>
          <a:noFill/>
        </a:ln>
        <a:effectLst/>
      </dsp:spPr>
      <dsp:style>
        <a:lnRef idx="0">
          <a:scrgbClr r="0" g="0" b="0"/>
        </a:lnRef>
        <a:fillRef idx="1">
          <a:scrgbClr r="0" g="0" b="0"/>
        </a:fillRef>
        <a:effectRef idx="1">
          <a:scrgbClr r="0" g="0" b="0"/>
        </a:effectRef>
        <a:fontRef idx="minor"/>
      </dsp:style>
    </dsp:sp>
    <dsp:sp modelId="{5FC1A2BF-D0B1-4EFC-A478-20F9B5031B1D}">
      <dsp:nvSpPr>
        <dsp:cNvPr id="0" name=""/>
        <dsp:cNvSpPr/>
      </dsp:nvSpPr>
      <dsp:spPr>
        <a:xfrm>
          <a:off x="516456" y="1589055"/>
          <a:ext cx="2201734" cy="529113"/>
        </a:xfrm>
        <a:prstGeom prst="rect">
          <a:avLst/>
        </a:prstGeom>
        <a:gradFill rotWithShape="0">
          <a:gsLst>
            <a:gs pos="0">
              <a:schemeClr val="accent6">
                <a:shade val="60000"/>
                <a:hueOff val="0"/>
                <a:satOff val="0"/>
                <a:lumOff val="0"/>
                <a:alphaOff val="0"/>
                <a:tint val="60000"/>
                <a:satMod val="105000"/>
                <a:lumMod val="105000"/>
              </a:schemeClr>
            </a:gs>
            <a:gs pos="100000">
              <a:schemeClr val="accent6">
                <a:shade val="60000"/>
                <a:hueOff val="0"/>
                <a:satOff val="0"/>
                <a:lumOff val="0"/>
                <a:alphaOff val="0"/>
                <a:tint val="65000"/>
                <a:satMod val="100000"/>
                <a:lumMod val="100000"/>
              </a:schemeClr>
            </a:gs>
            <a:gs pos="100000">
              <a:schemeClr val="accent6">
                <a:shade val="6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s-EC" sz="1400" kern="1200"/>
            <a:t>Internet de las cosas (IOT por sus siglas en inglés)</a:t>
          </a:r>
        </a:p>
      </dsp:txBody>
      <dsp:txXfrm>
        <a:off x="516456" y="1589055"/>
        <a:ext cx="2201734" cy="529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BFE33-4D15-4DB0-9227-765A1F546F9F}">
      <dsp:nvSpPr>
        <dsp:cNvPr id="0" name=""/>
        <dsp:cNvSpPr/>
      </dsp:nvSpPr>
      <dsp:spPr>
        <a:xfrm>
          <a:off x="215489" y="636"/>
          <a:ext cx="1964657" cy="1571725"/>
        </a:xfrm>
        <a:prstGeom prst="rect">
          <a:avLst/>
        </a:prstGeom>
        <a:blipFill rotWithShape="1">
          <a:blip xmlns:r="http://schemas.openxmlformats.org/officeDocument/2006/relationships" r:embed="rId1"/>
          <a:srcRect/>
          <a:stretch>
            <a:fillRect l="-21000" r="-21000"/>
          </a:stretch>
        </a:blipFill>
        <a:ln w="6350" cap="flat" cmpd="sng" algn="ctr">
          <a:solidFill>
            <a:schemeClr val="dk2">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79D8850-93EE-4792-97F7-19EAECC73CF7}">
      <dsp:nvSpPr>
        <dsp:cNvPr id="0" name=""/>
        <dsp:cNvSpPr/>
      </dsp:nvSpPr>
      <dsp:spPr>
        <a:xfrm>
          <a:off x="392308" y="1415190"/>
          <a:ext cx="1748545" cy="550104"/>
        </a:xfrm>
        <a:prstGeom prst="wedgeRectCallout">
          <a:avLst>
            <a:gd name="adj1" fmla="val 20250"/>
            <a:gd name="adj2" fmla="val -60700"/>
          </a:avLst>
        </a:prstGeom>
        <a:gradFill rotWithShape="0">
          <a:gsLst>
            <a:gs pos="0">
              <a:schemeClr val="lt1">
                <a:hueOff val="0"/>
                <a:satOff val="0"/>
                <a:lumOff val="0"/>
                <a:alphaOff val="0"/>
                <a:tint val="60000"/>
                <a:satMod val="105000"/>
                <a:lumMod val="105000"/>
              </a:schemeClr>
            </a:gs>
            <a:gs pos="100000">
              <a:schemeClr val="lt1">
                <a:hueOff val="0"/>
                <a:satOff val="0"/>
                <a:lumOff val="0"/>
                <a:alphaOff val="0"/>
                <a:tint val="65000"/>
                <a:satMod val="100000"/>
                <a:lumMod val="100000"/>
              </a:schemeClr>
            </a:gs>
            <a:gs pos="100000">
              <a:schemeClr val="l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Discapacidad Visual</a:t>
          </a:r>
        </a:p>
      </dsp:txBody>
      <dsp:txXfrm>
        <a:off x="392308" y="1415190"/>
        <a:ext cx="1748545" cy="550104"/>
      </dsp:txXfrm>
    </dsp:sp>
    <dsp:sp modelId="{D4DD5078-250F-4771-889A-7803A8EC04CB}">
      <dsp:nvSpPr>
        <dsp:cNvPr id="0" name=""/>
        <dsp:cNvSpPr/>
      </dsp:nvSpPr>
      <dsp:spPr>
        <a:xfrm>
          <a:off x="2376612" y="636"/>
          <a:ext cx="1964657" cy="1571725"/>
        </a:xfrm>
        <a:prstGeom prst="rect">
          <a:avLst/>
        </a:prstGeom>
        <a:blipFill rotWithShape="1">
          <a:blip xmlns:r="http://schemas.openxmlformats.org/officeDocument/2006/relationships" r:embed="rId2"/>
          <a:srcRect/>
          <a:stretch>
            <a:fillRect l="-10000" r="-10000"/>
          </a:stretch>
        </a:blipFill>
        <a:ln w="6350" cap="flat" cmpd="sng" algn="ctr">
          <a:solidFill>
            <a:schemeClr val="dk2">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16218E2-FF6A-453F-96E0-239600DB9FD6}">
      <dsp:nvSpPr>
        <dsp:cNvPr id="0" name=""/>
        <dsp:cNvSpPr/>
      </dsp:nvSpPr>
      <dsp:spPr>
        <a:xfrm>
          <a:off x="2553431" y="1415190"/>
          <a:ext cx="1748545" cy="550104"/>
        </a:xfrm>
        <a:prstGeom prst="wedgeRectCallout">
          <a:avLst>
            <a:gd name="adj1" fmla="val 20250"/>
            <a:gd name="adj2" fmla="val -60700"/>
          </a:avLst>
        </a:prstGeom>
        <a:gradFill rotWithShape="0">
          <a:gsLst>
            <a:gs pos="0">
              <a:schemeClr val="lt1">
                <a:hueOff val="0"/>
                <a:satOff val="0"/>
                <a:lumOff val="0"/>
                <a:alphaOff val="0"/>
                <a:tint val="60000"/>
                <a:satMod val="105000"/>
                <a:lumMod val="105000"/>
              </a:schemeClr>
            </a:gs>
            <a:gs pos="100000">
              <a:schemeClr val="lt1">
                <a:hueOff val="0"/>
                <a:satOff val="0"/>
                <a:lumOff val="0"/>
                <a:alphaOff val="0"/>
                <a:tint val="65000"/>
                <a:satMod val="100000"/>
                <a:lumMod val="100000"/>
              </a:schemeClr>
            </a:gs>
            <a:gs pos="100000">
              <a:schemeClr val="l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Rehabilitación Física</a:t>
          </a:r>
        </a:p>
      </dsp:txBody>
      <dsp:txXfrm>
        <a:off x="2553431" y="1415190"/>
        <a:ext cx="1748545" cy="550104"/>
      </dsp:txXfrm>
    </dsp:sp>
    <dsp:sp modelId="{CF5D8FA1-4D26-4F62-B605-379503259EFB}">
      <dsp:nvSpPr>
        <dsp:cNvPr id="0" name=""/>
        <dsp:cNvSpPr/>
      </dsp:nvSpPr>
      <dsp:spPr>
        <a:xfrm>
          <a:off x="1296050" y="2161759"/>
          <a:ext cx="1964657" cy="1571725"/>
        </a:xfrm>
        <a:prstGeom prst="rect">
          <a:avLst/>
        </a:prstGeom>
        <a:blipFill rotWithShape="1">
          <a:blip xmlns:r="http://schemas.openxmlformats.org/officeDocument/2006/relationships" r:embed="rId3"/>
          <a:srcRect/>
          <a:stretch>
            <a:fillRect l="-30000" r="-30000"/>
          </a:stretch>
        </a:blipFill>
        <a:ln w="6350" cap="flat" cmpd="sng" algn="ctr">
          <a:solidFill>
            <a:schemeClr val="dk2">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77F7777-8BA0-4B4B-9601-6922A8816B4E}">
      <dsp:nvSpPr>
        <dsp:cNvPr id="0" name=""/>
        <dsp:cNvSpPr/>
      </dsp:nvSpPr>
      <dsp:spPr>
        <a:xfrm>
          <a:off x="1472869" y="3576313"/>
          <a:ext cx="1748545" cy="550104"/>
        </a:xfrm>
        <a:prstGeom prst="wedgeRectCallout">
          <a:avLst>
            <a:gd name="adj1" fmla="val 20250"/>
            <a:gd name="adj2" fmla="val -60700"/>
          </a:avLst>
        </a:prstGeom>
        <a:gradFill rotWithShape="0">
          <a:gsLst>
            <a:gs pos="0">
              <a:schemeClr val="lt1">
                <a:hueOff val="0"/>
                <a:satOff val="0"/>
                <a:lumOff val="0"/>
                <a:alphaOff val="0"/>
                <a:tint val="60000"/>
                <a:satMod val="105000"/>
                <a:lumMod val="105000"/>
              </a:schemeClr>
            </a:gs>
            <a:gs pos="100000">
              <a:schemeClr val="lt1">
                <a:hueOff val="0"/>
                <a:satOff val="0"/>
                <a:lumOff val="0"/>
                <a:alphaOff val="0"/>
                <a:tint val="65000"/>
                <a:satMod val="100000"/>
                <a:lumMod val="100000"/>
              </a:schemeClr>
            </a:gs>
            <a:gs pos="100000">
              <a:schemeClr val="l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Entorno Smart</a:t>
          </a:r>
        </a:p>
      </dsp:txBody>
      <dsp:txXfrm>
        <a:off x="1472869" y="3576313"/>
        <a:ext cx="1748545" cy="550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3401D-A83B-4CD8-9ED4-EB1A31D443D7}">
      <dsp:nvSpPr>
        <dsp:cNvPr id="0" name=""/>
        <dsp:cNvSpPr/>
      </dsp:nvSpPr>
      <dsp:spPr>
        <a:xfrm>
          <a:off x="444585" y="164287"/>
          <a:ext cx="2247814" cy="1661126"/>
        </a:xfrm>
        <a:prstGeom prst="rect">
          <a:avLst/>
        </a:prstGeom>
        <a:blipFill rotWithShape="1">
          <a:blip xmlns:r="http://schemas.openxmlformats.org/officeDocument/2006/relationships" r:embed="rId1"/>
          <a:srcRect/>
          <a:stretch>
            <a:fillRect l="-3000" r="-3000"/>
          </a:stretch>
        </a:blipFill>
        <a:ln>
          <a:noFill/>
        </a:ln>
        <a:effectLst/>
      </dsp:spPr>
      <dsp:style>
        <a:lnRef idx="0">
          <a:scrgbClr r="0" g="0" b="0"/>
        </a:lnRef>
        <a:fillRef idx="1">
          <a:scrgbClr r="0" g="0" b="0"/>
        </a:fillRef>
        <a:effectRef idx="1">
          <a:scrgbClr r="0" g="0" b="0"/>
        </a:effectRef>
        <a:fontRef idx="minor"/>
      </dsp:style>
    </dsp:sp>
    <dsp:sp modelId="{311E3160-23D6-4F4A-94B4-32D4F04AECE5}">
      <dsp:nvSpPr>
        <dsp:cNvPr id="0" name=""/>
        <dsp:cNvSpPr/>
      </dsp:nvSpPr>
      <dsp:spPr>
        <a:xfrm>
          <a:off x="604899" y="1359933"/>
          <a:ext cx="1936946" cy="465480"/>
        </a:xfrm>
        <a:prstGeom prst="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es-EC" sz="1500" kern="1200"/>
            <a:t>Incapacidad de movimiento</a:t>
          </a:r>
        </a:p>
      </dsp:txBody>
      <dsp:txXfrm>
        <a:off x="604899" y="1359933"/>
        <a:ext cx="1936946" cy="465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C8304-DD7F-4E11-B0AC-3A1AC5B38F83}">
      <dsp:nvSpPr>
        <dsp:cNvPr id="0" name=""/>
        <dsp:cNvSpPr/>
      </dsp:nvSpPr>
      <dsp:spPr>
        <a:xfrm>
          <a:off x="8840" y="0"/>
          <a:ext cx="2642294" cy="1325561"/>
        </a:xfrm>
        <a:prstGeom prst="roundRect">
          <a:avLst>
            <a:gd name="adj" fmla="val 10000"/>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a:t>Computadoras que no tiene lo que se acostumbra ver en un equipo de cómputo.</a:t>
          </a:r>
        </a:p>
      </dsp:txBody>
      <dsp:txXfrm>
        <a:off x="47664" y="38824"/>
        <a:ext cx="2564646" cy="1247913"/>
      </dsp:txXfrm>
    </dsp:sp>
    <dsp:sp modelId="{C952EA25-11DC-47B7-BCFB-43C23C16DB32}">
      <dsp:nvSpPr>
        <dsp:cNvPr id="0" name=""/>
        <dsp:cNvSpPr/>
      </dsp:nvSpPr>
      <dsp:spPr>
        <a:xfrm>
          <a:off x="2915364" y="335135"/>
          <a:ext cx="560166" cy="655289"/>
        </a:xfrm>
        <a:prstGeom prst="rightArrow">
          <a:avLst>
            <a:gd name="adj1" fmla="val 60000"/>
            <a:gd name="adj2" fmla="val 50000"/>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2915364" y="466193"/>
        <a:ext cx="392116" cy="393173"/>
      </dsp:txXfrm>
    </dsp:sp>
    <dsp:sp modelId="{2B66D5BD-7515-4F11-AFEA-CDD95DD29914}">
      <dsp:nvSpPr>
        <dsp:cNvPr id="0" name=""/>
        <dsp:cNvSpPr/>
      </dsp:nvSpPr>
      <dsp:spPr>
        <a:xfrm>
          <a:off x="3708052" y="0"/>
          <a:ext cx="2642294" cy="1325561"/>
        </a:xfrm>
        <a:prstGeom prst="roundRect">
          <a:avLst>
            <a:gd name="adj" fmla="val 10000"/>
          </a:avLst>
        </a:prstGeom>
        <a:gradFill rotWithShape="0">
          <a:gsLst>
            <a:gs pos="0">
              <a:schemeClr val="accent3">
                <a:hueOff val="0"/>
                <a:satOff val="0"/>
                <a:lumOff val="-4314"/>
                <a:alphaOff val="0"/>
                <a:tint val="60000"/>
                <a:satMod val="105000"/>
                <a:lumMod val="105000"/>
              </a:schemeClr>
            </a:gs>
            <a:gs pos="100000">
              <a:schemeClr val="accent3">
                <a:hueOff val="0"/>
                <a:satOff val="0"/>
                <a:lumOff val="-4314"/>
                <a:alphaOff val="0"/>
                <a:tint val="65000"/>
                <a:satMod val="100000"/>
                <a:lumMod val="100000"/>
              </a:schemeClr>
            </a:gs>
            <a:gs pos="100000">
              <a:schemeClr val="accent3">
                <a:hueOff val="0"/>
                <a:satOff val="0"/>
                <a:lumOff val="-4314"/>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a:t>Una o varias funciones dedicadas.</a:t>
          </a:r>
        </a:p>
      </dsp:txBody>
      <dsp:txXfrm>
        <a:off x="3746876" y="38824"/>
        <a:ext cx="2564646" cy="1247913"/>
      </dsp:txXfrm>
    </dsp:sp>
    <dsp:sp modelId="{D5B2EBF1-6EAB-4FE1-806D-1ADF54E32873}">
      <dsp:nvSpPr>
        <dsp:cNvPr id="0" name=""/>
        <dsp:cNvSpPr/>
      </dsp:nvSpPr>
      <dsp:spPr>
        <a:xfrm>
          <a:off x="6614576" y="335135"/>
          <a:ext cx="560166" cy="655289"/>
        </a:xfrm>
        <a:prstGeom prst="rightArrow">
          <a:avLst>
            <a:gd name="adj1" fmla="val 60000"/>
            <a:gd name="adj2" fmla="val 50000"/>
          </a:avLst>
        </a:prstGeom>
        <a:gradFill rotWithShape="0">
          <a:gsLst>
            <a:gs pos="0">
              <a:schemeClr val="accent3">
                <a:hueOff val="0"/>
                <a:satOff val="0"/>
                <a:lumOff val="-8628"/>
                <a:alphaOff val="0"/>
                <a:tint val="60000"/>
                <a:satMod val="105000"/>
                <a:lumMod val="105000"/>
              </a:schemeClr>
            </a:gs>
            <a:gs pos="100000">
              <a:schemeClr val="accent3">
                <a:hueOff val="0"/>
                <a:satOff val="0"/>
                <a:lumOff val="-8628"/>
                <a:alphaOff val="0"/>
                <a:tint val="65000"/>
                <a:satMod val="100000"/>
                <a:lumMod val="100000"/>
              </a:schemeClr>
            </a:gs>
            <a:gs pos="100000">
              <a:schemeClr val="accent3">
                <a:hueOff val="0"/>
                <a:satOff val="0"/>
                <a:lumOff val="-8628"/>
                <a:alphaOff val="0"/>
                <a:tint val="70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6614576" y="466193"/>
        <a:ext cx="392116" cy="393173"/>
      </dsp:txXfrm>
    </dsp:sp>
    <dsp:sp modelId="{4A07DC7B-B72E-4D61-A812-BCB4617597F4}">
      <dsp:nvSpPr>
        <dsp:cNvPr id="0" name=""/>
        <dsp:cNvSpPr/>
      </dsp:nvSpPr>
      <dsp:spPr>
        <a:xfrm>
          <a:off x="7407265" y="0"/>
          <a:ext cx="2642294" cy="1325561"/>
        </a:xfrm>
        <a:prstGeom prst="roundRect">
          <a:avLst>
            <a:gd name="adj" fmla="val 10000"/>
          </a:avLst>
        </a:prstGeom>
        <a:gradFill rotWithShape="0">
          <a:gsLst>
            <a:gs pos="0">
              <a:schemeClr val="accent3">
                <a:hueOff val="0"/>
                <a:satOff val="0"/>
                <a:lumOff val="-8628"/>
                <a:alphaOff val="0"/>
                <a:tint val="60000"/>
                <a:satMod val="105000"/>
                <a:lumMod val="105000"/>
              </a:schemeClr>
            </a:gs>
            <a:gs pos="100000">
              <a:schemeClr val="accent3">
                <a:hueOff val="0"/>
                <a:satOff val="0"/>
                <a:lumOff val="-8628"/>
                <a:alphaOff val="0"/>
                <a:tint val="65000"/>
                <a:satMod val="100000"/>
                <a:lumMod val="100000"/>
              </a:schemeClr>
            </a:gs>
            <a:gs pos="100000">
              <a:schemeClr val="accent3">
                <a:hueOff val="0"/>
                <a:satOff val="0"/>
                <a:lumOff val="-8628"/>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a:t>Funcionamiento ininterrumpido.</a:t>
          </a:r>
        </a:p>
      </dsp:txBody>
      <dsp:txXfrm>
        <a:off x="7446089" y="38824"/>
        <a:ext cx="2564646" cy="1247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CC66-09F8-48B8-80D0-453758D13D9D}">
      <dsp:nvSpPr>
        <dsp:cNvPr id="0" name=""/>
        <dsp:cNvSpPr/>
      </dsp:nvSpPr>
      <dsp:spPr>
        <a:xfrm>
          <a:off x="656" y="75302"/>
          <a:ext cx="2558727" cy="2046982"/>
        </a:xfrm>
        <a:prstGeom prst="rect">
          <a:avLst/>
        </a:prstGeom>
        <a:blipFill rotWithShape="1">
          <a:blip xmlns:r="http://schemas.openxmlformats.org/officeDocument/2006/relationships" r:embed="rId1"/>
          <a:srcRect/>
          <a:stretch>
            <a:fillRect/>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EB783A8-9AE5-492C-A1FA-007C3BC51065}">
      <dsp:nvSpPr>
        <dsp:cNvPr id="0" name=""/>
        <dsp:cNvSpPr/>
      </dsp:nvSpPr>
      <dsp:spPr>
        <a:xfrm>
          <a:off x="230941" y="1917586"/>
          <a:ext cx="2277267" cy="716443"/>
        </a:xfrm>
        <a:prstGeom prst="wedgeRectCallout">
          <a:avLst>
            <a:gd name="adj1" fmla="val 20250"/>
            <a:gd name="adj2" fmla="val -60700"/>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a:t>Bajo Costo</a:t>
          </a:r>
        </a:p>
      </dsp:txBody>
      <dsp:txXfrm>
        <a:off x="230941" y="1917586"/>
        <a:ext cx="2277267" cy="716443"/>
      </dsp:txXfrm>
    </dsp:sp>
    <dsp:sp modelId="{05EB2F18-1321-4B11-A458-495D4A5E4A61}">
      <dsp:nvSpPr>
        <dsp:cNvPr id="0" name=""/>
        <dsp:cNvSpPr/>
      </dsp:nvSpPr>
      <dsp:spPr>
        <a:xfrm>
          <a:off x="2815256" y="75302"/>
          <a:ext cx="2558727" cy="2046982"/>
        </a:xfrm>
        <a:prstGeom prst="rect">
          <a:avLst/>
        </a:prstGeom>
        <a:blipFill rotWithShape="1">
          <a:blip xmlns:r="http://schemas.openxmlformats.org/officeDocument/2006/relationships" r:embed="rId2"/>
          <a:srcRect/>
          <a:stretch>
            <a:fillRect l="-29000" r="-29000"/>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A739AAC-75EF-4A4D-A955-79EB23037A2D}">
      <dsp:nvSpPr>
        <dsp:cNvPr id="0" name=""/>
        <dsp:cNvSpPr/>
      </dsp:nvSpPr>
      <dsp:spPr>
        <a:xfrm>
          <a:off x="3045541" y="1917586"/>
          <a:ext cx="2277267" cy="716443"/>
        </a:xfrm>
        <a:prstGeom prst="wedgeRectCallout">
          <a:avLst>
            <a:gd name="adj1" fmla="val 20250"/>
            <a:gd name="adj2" fmla="val -60700"/>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a:t>Eficiente consumo de energía</a:t>
          </a:r>
        </a:p>
      </dsp:txBody>
      <dsp:txXfrm>
        <a:off x="3045541" y="1917586"/>
        <a:ext cx="2277267" cy="7164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B0375-EF7E-452B-87AB-41C003A5E265}">
      <dsp:nvSpPr>
        <dsp:cNvPr id="0" name=""/>
        <dsp:cNvSpPr/>
      </dsp:nvSpPr>
      <dsp:spPr>
        <a:xfrm>
          <a:off x="0" y="573135"/>
          <a:ext cx="7880339" cy="764180"/>
        </a:xfrm>
        <a:prstGeom prst="notchedRightArrow">
          <a:avLst/>
        </a:prstGeom>
        <a:solidFill>
          <a:schemeClr val="accent1">
            <a:tint val="4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541AE43B-74CE-4845-ABE1-BE11204DF55D}">
      <dsp:nvSpPr>
        <dsp:cNvPr id="0" name=""/>
        <dsp:cNvSpPr/>
      </dsp:nvSpPr>
      <dsp:spPr>
        <a:xfrm>
          <a:off x="3549" y="0"/>
          <a:ext cx="1707278" cy="76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marL="0" lvl="0" indent="0" algn="ctr" defTabSz="1200150">
            <a:lnSpc>
              <a:spcPct val="90000"/>
            </a:lnSpc>
            <a:spcBef>
              <a:spcPct val="0"/>
            </a:spcBef>
            <a:spcAft>
              <a:spcPct val="35000"/>
            </a:spcAft>
            <a:buNone/>
          </a:pPr>
          <a:r>
            <a:rPr lang="es-EC" sz="2700" kern="1200"/>
            <a:t>1966</a:t>
          </a:r>
        </a:p>
      </dsp:txBody>
      <dsp:txXfrm>
        <a:off x="3549" y="0"/>
        <a:ext cx="1707278" cy="764180"/>
      </dsp:txXfrm>
    </dsp:sp>
    <dsp:sp modelId="{F3238581-103A-4AAF-BD0C-4A34FE2825A2}">
      <dsp:nvSpPr>
        <dsp:cNvPr id="0" name=""/>
        <dsp:cNvSpPr/>
      </dsp:nvSpPr>
      <dsp:spPr>
        <a:xfrm>
          <a:off x="761666" y="859703"/>
          <a:ext cx="191045" cy="19104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5FE63BCA-62F5-4C97-BAB0-9550C10A18E3}">
      <dsp:nvSpPr>
        <dsp:cNvPr id="0" name=""/>
        <dsp:cNvSpPr/>
      </dsp:nvSpPr>
      <dsp:spPr>
        <a:xfrm>
          <a:off x="1796192" y="1146271"/>
          <a:ext cx="1707278" cy="76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s-EC" sz="2700" kern="1200"/>
            <a:t>90´</a:t>
          </a:r>
        </a:p>
      </dsp:txBody>
      <dsp:txXfrm>
        <a:off x="1796192" y="1146271"/>
        <a:ext cx="1707278" cy="764180"/>
      </dsp:txXfrm>
    </dsp:sp>
    <dsp:sp modelId="{D1663109-CE00-4A8A-AC0D-E7D8226CEC95}">
      <dsp:nvSpPr>
        <dsp:cNvPr id="0" name=""/>
        <dsp:cNvSpPr/>
      </dsp:nvSpPr>
      <dsp:spPr>
        <a:xfrm>
          <a:off x="2554308" y="859703"/>
          <a:ext cx="191045" cy="19104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0E357E22-A2E1-4CA6-9B6C-A9476C6B6418}">
      <dsp:nvSpPr>
        <dsp:cNvPr id="0" name=""/>
        <dsp:cNvSpPr/>
      </dsp:nvSpPr>
      <dsp:spPr>
        <a:xfrm>
          <a:off x="3588834" y="0"/>
          <a:ext cx="1707278" cy="76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marL="0" lvl="0" indent="0" algn="ctr" defTabSz="1200150">
            <a:lnSpc>
              <a:spcPct val="90000"/>
            </a:lnSpc>
            <a:spcBef>
              <a:spcPct val="0"/>
            </a:spcBef>
            <a:spcAft>
              <a:spcPct val="35000"/>
            </a:spcAft>
            <a:buNone/>
          </a:pPr>
          <a:r>
            <a:rPr lang="es-EC" sz="2700" kern="1200"/>
            <a:t>2001</a:t>
          </a:r>
        </a:p>
      </dsp:txBody>
      <dsp:txXfrm>
        <a:off x="3588834" y="0"/>
        <a:ext cx="1707278" cy="764180"/>
      </dsp:txXfrm>
    </dsp:sp>
    <dsp:sp modelId="{FC3BA52B-5611-4132-8C42-F0337044C8F9}">
      <dsp:nvSpPr>
        <dsp:cNvPr id="0" name=""/>
        <dsp:cNvSpPr/>
      </dsp:nvSpPr>
      <dsp:spPr>
        <a:xfrm>
          <a:off x="4346951" y="859703"/>
          <a:ext cx="191045" cy="19104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95B5F747-B730-4E51-A578-FCB72798CBB0}">
      <dsp:nvSpPr>
        <dsp:cNvPr id="0" name=""/>
        <dsp:cNvSpPr/>
      </dsp:nvSpPr>
      <dsp:spPr>
        <a:xfrm>
          <a:off x="5381476" y="1146271"/>
          <a:ext cx="1707278" cy="76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s-EC" sz="2700" kern="1200"/>
            <a:t>2010</a:t>
          </a:r>
        </a:p>
      </dsp:txBody>
      <dsp:txXfrm>
        <a:off x="5381476" y="1146271"/>
        <a:ext cx="1707278" cy="764180"/>
      </dsp:txXfrm>
    </dsp:sp>
    <dsp:sp modelId="{ACD58371-0321-4D5D-9FCC-0D1C43232688}">
      <dsp:nvSpPr>
        <dsp:cNvPr id="0" name=""/>
        <dsp:cNvSpPr/>
      </dsp:nvSpPr>
      <dsp:spPr>
        <a:xfrm>
          <a:off x="6139593" y="859703"/>
          <a:ext cx="191045" cy="19104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A4F00-00D8-4B44-9FE3-36DD57456546}" type="datetimeFigureOut">
              <a:rPr lang="es-EC" smtClean="0"/>
              <a:t>5/8/2019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C4581-A010-4A2E-B0D4-3A64778EB338}" type="slidenum">
              <a:rPr lang="es-EC" smtClean="0"/>
              <a:t>‹Nº›</a:t>
            </a:fld>
            <a:endParaRPr lang="es-EC"/>
          </a:p>
        </p:txBody>
      </p:sp>
    </p:spTree>
    <p:extLst>
      <p:ext uri="{BB962C8B-B14F-4D97-AF65-F5344CB8AC3E}">
        <p14:creationId xmlns:p14="http://schemas.microsoft.com/office/powerpoint/2010/main" val="359814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solidFill>
                  <a:srgbClr val="FF0000"/>
                </a:solidFill>
              </a:rPr>
              <a:t>CRIS PRESENTACION SALUDO</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1</a:t>
            </a:fld>
            <a:endParaRPr lang="es-EC"/>
          </a:p>
        </p:txBody>
      </p:sp>
    </p:spTree>
    <p:extLst>
      <p:ext uri="{BB962C8B-B14F-4D97-AF65-F5344CB8AC3E}">
        <p14:creationId xmlns:p14="http://schemas.microsoft.com/office/powerpoint/2010/main" val="194880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b="1" i="1" kern="1200">
                <a:solidFill>
                  <a:schemeClr val="tx1"/>
                </a:solidFill>
                <a:effectLst/>
                <a:latin typeface="+mn-lt"/>
                <a:ea typeface="+mn-ea"/>
                <a:cs typeface="+mn-cs"/>
              </a:rPr>
              <a:t>CRIS</a:t>
            </a:r>
          </a:p>
          <a:p>
            <a:pPr lvl="0"/>
            <a:endParaRPr lang="es-EC" sz="1200" b="1" i="1" kern="1200">
              <a:solidFill>
                <a:schemeClr val="tx1"/>
              </a:solidFill>
              <a:effectLst/>
              <a:latin typeface="+mn-lt"/>
              <a:ea typeface="+mn-ea"/>
              <a:cs typeface="+mn-cs"/>
            </a:endParaRPr>
          </a:p>
          <a:p>
            <a:pPr lvl="0"/>
            <a:r>
              <a:rPr lang="es-EC" sz="1200" b="1" i="1" kern="1200">
                <a:solidFill>
                  <a:schemeClr val="tx1"/>
                </a:solidFill>
                <a:effectLst/>
                <a:latin typeface="+mn-lt"/>
                <a:ea typeface="+mn-ea"/>
                <a:cs typeface="+mn-cs"/>
              </a:rPr>
              <a:t>Reconocimiento de voz</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Para el reconocimiento de voz se empieza con la conversión de una señal de voz a una secuencia de palabras, a través de un algoritmo implementado como un programa de ordenador (</a:t>
            </a:r>
            <a:r>
              <a:rPr lang="es-EC" sz="1200" kern="1200" err="1">
                <a:solidFill>
                  <a:schemeClr val="tx1"/>
                </a:solidFill>
                <a:effectLst/>
                <a:latin typeface="+mn-lt"/>
                <a:ea typeface="+mn-ea"/>
                <a:cs typeface="+mn-cs"/>
              </a:rPr>
              <a:t>Tahir</a:t>
            </a:r>
            <a:r>
              <a:rPr lang="es-EC" sz="1200" kern="1200">
                <a:solidFill>
                  <a:schemeClr val="tx1"/>
                </a:solidFill>
                <a:effectLst/>
                <a:latin typeface="+mn-lt"/>
                <a:ea typeface="+mn-ea"/>
                <a:cs typeface="+mn-cs"/>
              </a:rPr>
              <a:t> &amp; </a:t>
            </a:r>
            <a:r>
              <a:rPr lang="es-EC" sz="1200" kern="1200" err="1">
                <a:solidFill>
                  <a:schemeClr val="tx1"/>
                </a:solidFill>
                <a:effectLst/>
                <a:latin typeface="+mn-lt"/>
                <a:ea typeface="+mn-ea"/>
                <a:cs typeface="+mn-cs"/>
              </a:rPr>
              <a:t>Ashfaque</a:t>
            </a:r>
            <a:r>
              <a:rPr lang="es-EC" sz="1200" kern="1200">
                <a:solidFill>
                  <a:schemeClr val="tx1"/>
                </a:solidFill>
                <a:effectLst/>
                <a:latin typeface="+mn-lt"/>
                <a:ea typeface="+mn-ea"/>
                <a:cs typeface="+mn-cs"/>
              </a:rPr>
              <a:t>, 2009). </a:t>
            </a:r>
          </a:p>
          <a:p>
            <a:pPr lvl="0"/>
            <a:r>
              <a:rPr lang="es-EC" sz="1200" b="1" i="1" kern="1200">
                <a:solidFill>
                  <a:schemeClr val="tx1"/>
                </a:solidFill>
                <a:effectLst/>
                <a:latin typeface="+mn-lt"/>
                <a:ea typeface="+mn-ea"/>
                <a:cs typeface="+mn-cs"/>
              </a:rPr>
              <a:t>Pre-Procesamiento</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En esta fase se convierte la entrada de voz a una forma que el reconocedor pueda procesar, es decir, convertir la señal análoga en digital.  </a:t>
            </a:r>
          </a:p>
          <a:p>
            <a:pPr lvl="0"/>
            <a:r>
              <a:rPr lang="es-EC" sz="1200" b="1" i="1" kern="1200">
                <a:solidFill>
                  <a:schemeClr val="tx1"/>
                </a:solidFill>
                <a:effectLst/>
                <a:latin typeface="+mn-lt"/>
                <a:ea typeface="+mn-ea"/>
                <a:cs typeface="+mn-cs"/>
              </a:rPr>
              <a:t>Reconocimiento</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En esta fase se identifica lo que se dijo es decir se lleva a cabo una traducción de señal a texto</a:t>
            </a:r>
          </a:p>
          <a:p>
            <a:pPr lvl="0"/>
            <a:r>
              <a:rPr lang="es-EC" sz="1200" b="1" i="1" kern="1200">
                <a:solidFill>
                  <a:schemeClr val="tx1"/>
                </a:solidFill>
                <a:effectLst/>
                <a:latin typeface="+mn-lt"/>
                <a:ea typeface="+mn-ea"/>
                <a:cs typeface="+mn-cs"/>
              </a:rPr>
              <a:t>Comunicación</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En esta fase se envía lo que se reconoce en la fase anterior al sistema hardware o software que lo requiera.</a:t>
            </a:r>
          </a:p>
          <a:p>
            <a:pPr marL="171450" indent="-171450">
              <a:buFont typeface="Arial" panose="020B0604020202020204" pitchFamily="34" charset="0"/>
              <a:buChar char="•"/>
            </a:pPr>
            <a:r>
              <a:rPr lang="es-EC" sz="1200" kern="1200">
                <a:solidFill>
                  <a:schemeClr val="tx1"/>
                </a:solidFill>
                <a:effectLst/>
                <a:latin typeface="+mn-lt"/>
                <a:ea typeface="+mn-ea"/>
                <a:cs typeface="+mn-cs"/>
              </a:rPr>
              <a:t>Los SDK que son liberados pueden contar con varios recursos como una interfaz de programación de aplicaciones (API), un entorno de desarrollo integrado (IDE), código de ejemplo, documentación entre otros, estos recursos nos permiten ahorrar tiempo y esfuerzo sin dejar de lado la calidad del producto que deseamos construir</a:t>
            </a:r>
          </a:p>
          <a:p>
            <a:r>
              <a:rPr lang="es-ES">
                <a:solidFill>
                  <a:srgbClr val="000000"/>
                </a:solidFill>
                <a:latin typeface="Times New Roman" panose="02020603050405020304" pitchFamily="18" charset="0"/>
                <a:ea typeface="Calibri" panose="020F0502020204030204" pitchFamily="34" charset="0"/>
                <a:cs typeface="Arial" panose="020B0604020202020204" pitchFamily="34" charset="0"/>
              </a:rPr>
              <a:t>Para integrar el asistente de Google a nuestro prototipo, el SDK de Google ofrece dos opciones: la Biblioteca del Asistente de Google y el Servicio del Asistente de Google. </a:t>
            </a:r>
            <a:r>
              <a:rPr lang="es-EC" sz="1200" b="1" i="1" kern="1200">
                <a:solidFill>
                  <a:schemeClr val="tx1"/>
                </a:solidFill>
                <a:effectLst/>
                <a:latin typeface="+mn-lt"/>
                <a:ea typeface="+mn-ea"/>
                <a:cs typeface="+mn-cs"/>
              </a:rPr>
              <a:t>Biblioteca del Asistente de Google</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Esta biblioteca escrita en Python tiene compatibilidad en hardware con arquitecturas linux-armv7l y linux-x86_64 (misma de Raspberry Pi) , esta biblioteca presenta una API de alto nivel (Google, 2019) , que permite la activación del asistente con las palabras claves  " </a:t>
            </a:r>
            <a:r>
              <a:rPr lang="es-EC" sz="1200" kern="1200" err="1">
                <a:solidFill>
                  <a:schemeClr val="tx1"/>
                </a:solidFill>
                <a:effectLst/>
                <a:latin typeface="+mn-lt"/>
                <a:ea typeface="+mn-ea"/>
                <a:cs typeface="+mn-cs"/>
              </a:rPr>
              <a:t>Hey</a:t>
            </a:r>
            <a:r>
              <a:rPr lang="es-EC" sz="1200" kern="1200">
                <a:solidFill>
                  <a:schemeClr val="tx1"/>
                </a:solidFill>
                <a:effectLst/>
                <a:latin typeface="+mn-lt"/>
                <a:ea typeface="+mn-ea"/>
                <a:cs typeface="+mn-cs"/>
              </a:rPr>
              <a:t> Google" o " Ok Google", además de esto captura y da respuesta a las peticiones de voz al momento de interactuar con el asistente. </a:t>
            </a:r>
            <a:r>
              <a:rPr lang="es-EC" sz="1200" b="1" i="1" kern="1200">
                <a:solidFill>
                  <a:schemeClr val="tx1"/>
                </a:solidFill>
                <a:effectLst/>
                <a:latin typeface="+mn-lt"/>
                <a:ea typeface="+mn-ea"/>
                <a:cs typeface="+mn-cs"/>
              </a:rPr>
              <a:t>Biblioteca del Asistente de Google</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Esta biblioteca escrita en Python tiene compatibilidad en hardware con arquitecturas linux-armv7l y linux-x86_64 (misma de Raspberry Pi) , esta biblioteca presenta una API de alto nivel (Google, 2019) , que permite la activación del asistente con las palabras claves  " </a:t>
            </a:r>
            <a:r>
              <a:rPr lang="es-EC" sz="1200" kern="1200" err="1">
                <a:solidFill>
                  <a:schemeClr val="tx1"/>
                </a:solidFill>
                <a:effectLst/>
                <a:latin typeface="+mn-lt"/>
                <a:ea typeface="+mn-ea"/>
                <a:cs typeface="+mn-cs"/>
              </a:rPr>
              <a:t>Hey</a:t>
            </a:r>
            <a:r>
              <a:rPr lang="es-EC" sz="1200" kern="1200">
                <a:solidFill>
                  <a:schemeClr val="tx1"/>
                </a:solidFill>
                <a:effectLst/>
                <a:latin typeface="+mn-lt"/>
                <a:ea typeface="+mn-ea"/>
                <a:cs typeface="+mn-cs"/>
              </a:rPr>
              <a:t> Google" o " Ok Google", además de esto captura y da respuesta a las peticiones de voz al momento de interactuar con el asistente.</a:t>
            </a:r>
          </a:p>
          <a:p>
            <a:pPr marL="171450" indent="-171450">
              <a:buFont typeface="Arial" panose="020B0604020202020204" pitchFamily="34" charset="0"/>
              <a:buChar char="•"/>
            </a:pPr>
            <a:r>
              <a:rPr lang="es-ES">
                <a:solidFill>
                  <a:srgbClr val="000000"/>
                </a:solidFill>
                <a:latin typeface="Times New Roman" panose="02020603050405020304" pitchFamily="18" charset="0"/>
                <a:cs typeface="Arial" panose="020B0604020202020204" pitchFamily="34" charset="0"/>
              </a:rPr>
              <a:t>El servicio de voz de Alexa provee el reconocimiento automático de voz, la comprensión del lenguaje natural y los motores de texto a voz</a:t>
            </a:r>
            <a:endParaRPr lang="es-EC"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10</a:t>
            </a:fld>
            <a:endParaRPr lang="es-EC"/>
          </a:p>
        </p:txBody>
      </p:sp>
    </p:spTree>
    <p:extLst>
      <p:ext uri="{BB962C8B-B14F-4D97-AF65-F5344CB8AC3E}">
        <p14:creationId xmlns:p14="http://schemas.microsoft.com/office/powerpoint/2010/main" val="102973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11</a:t>
            </a:fld>
            <a:endParaRPr lang="es-EC"/>
          </a:p>
        </p:txBody>
      </p:sp>
    </p:spTree>
    <p:extLst>
      <p:ext uri="{BB962C8B-B14F-4D97-AF65-F5344CB8AC3E}">
        <p14:creationId xmlns:p14="http://schemas.microsoft.com/office/powerpoint/2010/main" val="68480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i="1" kern="1200">
                <a:solidFill>
                  <a:schemeClr val="tx1"/>
                </a:solidFill>
                <a:effectLst/>
                <a:latin typeface="+mn-lt"/>
                <a:ea typeface="+mn-ea"/>
                <a:cs typeface="+mn-cs"/>
              </a:rPr>
              <a:t>SOFI</a:t>
            </a:r>
          </a:p>
          <a:p>
            <a:pPr lvl="0"/>
            <a:r>
              <a:rPr lang="es-EC" sz="1200" i="1" kern="1200">
                <a:solidFill>
                  <a:schemeClr val="tx1"/>
                </a:solidFill>
                <a:effectLst/>
                <a:latin typeface="+mn-lt"/>
                <a:ea typeface="+mn-ea"/>
                <a:cs typeface="+mn-cs"/>
              </a:rPr>
              <a:t>Definir el problema</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Se especifican las condiciones iniciales que deben tener el objeto o sistema que se va a desarrollar con el proyecto.</a:t>
            </a:r>
          </a:p>
          <a:p>
            <a:pPr lvl="0"/>
            <a:r>
              <a:rPr lang="es-EC" sz="1200" i="1" kern="1200">
                <a:solidFill>
                  <a:schemeClr val="tx1"/>
                </a:solidFill>
                <a:effectLst/>
                <a:latin typeface="+mn-lt"/>
                <a:ea typeface="+mn-ea"/>
                <a:cs typeface="+mn-cs"/>
              </a:rPr>
              <a:t>Proponer una solución</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En esta etapa se plantea una idea como solución al problema planteado la cual debe exponerse y aceptarse.</a:t>
            </a:r>
          </a:p>
          <a:p>
            <a:pPr lvl="0"/>
            <a:r>
              <a:rPr lang="es-EC" sz="1200" i="1" kern="1200">
                <a:solidFill>
                  <a:schemeClr val="tx1"/>
                </a:solidFill>
                <a:effectLst/>
                <a:latin typeface="+mn-lt"/>
                <a:ea typeface="+mn-ea"/>
                <a:cs typeface="+mn-cs"/>
              </a:rPr>
              <a:t>Desarrollar la solución</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En esta etapa, a partir de los datos relacionados con la solución propuesta, se aplican las operaciones necesarias para solucionar el problema.</a:t>
            </a:r>
          </a:p>
          <a:p>
            <a:pPr lvl="0"/>
            <a:r>
              <a:rPr lang="es-EC" sz="1200" i="1" kern="1200">
                <a:solidFill>
                  <a:schemeClr val="tx1"/>
                </a:solidFill>
                <a:effectLst/>
                <a:latin typeface="+mn-lt"/>
                <a:ea typeface="+mn-ea"/>
                <a:cs typeface="+mn-cs"/>
              </a:rPr>
              <a:t>Evaluar resultados</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Se determina que la solución obtenida es lo que se esperaba conseguir.</a:t>
            </a:r>
          </a:p>
          <a:p>
            <a:pPr lvl="0"/>
            <a:r>
              <a:rPr lang="es-EC" sz="1200" i="1" kern="1200">
                <a:solidFill>
                  <a:schemeClr val="tx1"/>
                </a:solidFill>
                <a:effectLst/>
                <a:latin typeface="+mn-lt"/>
                <a:ea typeface="+mn-ea"/>
                <a:cs typeface="+mn-cs"/>
              </a:rPr>
              <a:t>Analizar los resultados obtenidos</a:t>
            </a:r>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El análisis de resultados es sencillamente entrelazar los datos y resultados que se encontraron en la investigación con los datos o información de la base teórica y los antecedentes.</a:t>
            </a:r>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12</a:t>
            </a:fld>
            <a:endParaRPr lang="es-EC"/>
          </a:p>
        </p:txBody>
      </p:sp>
    </p:spTree>
    <p:extLst>
      <p:ext uri="{BB962C8B-B14F-4D97-AF65-F5344CB8AC3E}">
        <p14:creationId xmlns:p14="http://schemas.microsoft.com/office/powerpoint/2010/main" val="398770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a:solidFill>
                  <a:schemeClr val="tx1"/>
                </a:solidFill>
                <a:effectLst/>
                <a:latin typeface="+mn-lt"/>
                <a:ea typeface="+mn-ea"/>
                <a:cs typeface="+mn-cs"/>
              </a:rPr>
              <a:t>SOFI</a:t>
            </a:r>
          </a:p>
          <a:p>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Un aspecto que hay que tomar en cuenta es el tamaño del proyecto, ya que, si el proyecto es pequeño y de corto plazo, se debería utilizar una metodología ágil</a:t>
            </a:r>
          </a:p>
          <a:p>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metodología que se aplica en el desarrollo del presente proyecto es XP, ya que esta metodología busca integrar en una mejora continua a los encargados de darle una solución al problema planteado, teniendo como principal característica su enfoque en resultados a corto plazos. </a:t>
            </a:r>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13</a:t>
            </a:fld>
            <a:endParaRPr lang="es-EC"/>
          </a:p>
        </p:txBody>
      </p:sp>
    </p:spTree>
    <p:extLst>
      <p:ext uri="{BB962C8B-B14F-4D97-AF65-F5344CB8AC3E}">
        <p14:creationId xmlns:p14="http://schemas.microsoft.com/office/powerpoint/2010/main" val="135279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a:solidFill>
                  <a:schemeClr val="tx1"/>
                </a:solidFill>
                <a:effectLst/>
                <a:latin typeface="+mn-lt"/>
                <a:ea typeface="+mn-ea"/>
                <a:cs typeface="+mn-cs"/>
              </a:rPr>
              <a:t>CRIS.---- EN REVISION</a:t>
            </a:r>
          </a:p>
          <a:p>
            <a:endParaRPr lang="es-EC" sz="1200" b="1" kern="1200" dirty="0">
              <a:solidFill>
                <a:schemeClr val="tx1"/>
              </a:solidFill>
              <a:effectLst/>
              <a:latin typeface="+mn-lt"/>
              <a:ea typeface="+mn-ea"/>
              <a:cs typeface="+mn-cs"/>
            </a:endParaRP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Dos enfoque, MOS (Puntuación de opinión media) y el Alfa de Cronbach. MOS es una </a:t>
            </a:r>
            <a:r>
              <a:rPr lang="es-EC" sz="1200" kern="1200" dirty="0" err="1">
                <a:solidFill>
                  <a:schemeClr val="tx1"/>
                </a:solidFill>
                <a:effectLst/>
                <a:latin typeface="+mn-lt"/>
                <a:ea typeface="+mn-ea"/>
                <a:cs typeface="+mn-cs"/>
              </a:rPr>
              <a:t>metodologia</a:t>
            </a:r>
            <a:r>
              <a:rPr lang="es-EC" sz="1200" kern="1200" dirty="0">
                <a:solidFill>
                  <a:schemeClr val="tx1"/>
                </a:solidFill>
                <a:effectLst/>
                <a:latin typeface="+mn-lt"/>
                <a:ea typeface="+mn-ea"/>
                <a:cs typeface="+mn-cs"/>
              </a:rPr>
              <a:t> propuesta por la ITU (Unidad internacional de Telecomunicaciones), para evaluar </a:t>
            </a:r>
            <a:r>
              <a:rPr lang="es-EC" sz="1200" kern="1200" dirty="0" err="1">
                <a:solidFill>
                  <a:schemeClr val="tx1"/>
                </a:solidFill>
                <a:effectLst/>
                <a:latin typeface="+mn-lt"/>
                <a:ea typeface="+mn-ea"/>
                <a:cs typeface="+mn-cs"/>
              </a:rPr>
              <a:t>QoE</a:t>
            </a:r>
            <a:r>
              <a:rPr lang="es-EC" sz="1200" kern="1200" dirty="0">
                <a:solidFill>
                  <a:schemeClr val="tx1"/>
                </a:solidFill>
                <a:effectLst/>
                <a:latin typeface="+mn-lt"/>
                <a:ea typeface="+mn-ea"/>
                <a:cs typeface="+mn-cs"/>
              </a:rPr>
              <a:t>, por lo que ha definido a la calidad de experiencia como “</a:t>
            </a:r>
            <a:r>
              <a:rPr lang="es-EC" sz="1200" i="1" kern="1200" dirty="0">
                <a:solidFill>
                  <a:schemeClr val="tx1"/>
                </a:solidFill>
                <a:effectLst/>
                <a:latin typeface="+mn-lt"/>
                <a:ea typeface="+mn-ea"/>
                <a:cs typeface="+mn-cs"/>
              </a:rPr>
              <a:t>la aceptabilidad global de una aplicación o un servicio, percibida subjetivamente por el usuario final</a:t>
            </a:r>
            <a:r>
              <a:rPr lang="es-EC" sz="1200" kern="1200" dirty="0">
                <a:solidFill>
                  <a:schemeClr val="tx1"/>
                </a:solidFill>
                <a:effectLst/>
                <a:latin typeface="+mn-lt"/>
                <a:ea typeface="+mn-ea"/>
                <a:cs typeface="+mn-cs"/>
              </a:rPr>
              <a:t>” (Moya, Irizar, &amp; Calderón, 2017), teniendo así que para este proyecto se aplicó una MOS subjetiva. LA ITU – T, que es el área de normalización, propone una serie de recomendaciones, entre las cuales la que se aplica para este caso es la Serie P.800, en donde menciona una serie de recomendaciones para evaluar el escucha de forma correcta.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Alfa de Cronbach, a través del cálculo de este coeficiente se busca identificar la consistencia interna dentro de la encuesta aplicada y así validar que todos los elementos van en una misma dirección para obtener resultados fiables. Para interpretar los resultados obtenidos hay que tener claro que este coeficiente toma valores entre 0 y 1, mientras más aproximado este al 1 mayor será la fiabilidad de la escala de medida que se aplica en la encuesta.</a:t>
            </a:r>
          </a:p>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CBC4581-A010-4A2E-B0D4-3A64778EB338}" type="slidenum">
              <a:rPr lang="es-EC" smtClean="0"/>
              <a:t>14</a:t>
            </a:fld>
            <a:endParaRPr lang="es-EC"/>
          </a:p>
        </p:txBody>
      </p:sp>
    </p:spTree>
    <p:extLst>
      <p:ext uri="{BB962C8B-B14F-4D97-AF65-F5344CB8AC3E}">
        <p14:creationId xmlns:p14="http://schemas.microsoft.com/office/powerpoint/2010/main" val="37390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CRIS</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16</a:t>
            </a:fld>
            <a:endParaRPr lang="es-EC"/>
          </a:p>
        </p:txBody>
      </p:sp>
    </p:spTree>
    <p:extLst>
      <p:ext uri="{BB962C8B-B14F-4D97-AF65-F5344CB8AC3E}">
        <p14:creationId xmlns:p14="http://schemas.microsoft.com/office/powerpoint/2010/main" val="17901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CRIS</a:t>
            </a:r>
          </a:p>
          <a:p>
            <a:endParaRPr lang="es-EC" dirty="0"/>
          </a:p>
        </p:txBody>
      </p:sp>
      <p:sp>
        <p:nvSpPr>
          <p:cNvPr id="4" name="Marcador de número de diapositiva 3"/>
          <p:cNvSpPr>
            <a:spLocks noGrp="1"/>
          </p:cNvSpPr>
          <p:nvPr>
            <p:ph type="sldNum" sz="quarter" idx="5"/>
          </p:nvPr>
        </p:nvSpPr>
        <p:spPr/>
        <p:txBody>
          <a:bodyPr/>
          <a:lstStyle/>
          <a:p>
            <a:fld id="{ACBC4581-A010-4A2E-B0D4-3A64778EB338}" type="slidenum">
              <a:rPr lang="es-EC" smtClean="0"/>
              <a:t>17</a:t>
            </a:fld>
            <a:endParaRPr lang="es-EC"/>
          </a:p>
        </p:txBody>
      </p:sp>
    </p:spTree>
    <p:extLst>
      <p:ext uri="{BB962C8B-B14F-4D97-AF65-F5344CB8AC3E}">
        <p14:creationId xmlns:p14="http://schemas.microsoft.com/office/powerpoint/2010/main" val="126581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a:p>
            <a:endParaRPr lang="es-EC"/>
          </a:p>
          <a:p>
            <a:r>
              <a:rPr lang="es-EC"/>
              <a:t>Asistentes Virtuales</a:t>
            </a:r>
          </a:p>
          <a:p>
            <a:r>
              <a:rPr lang="es-EC" sz="1200" kern="1200">
                <a:solidFill>
                  <a:schemeClr val="tx1"/>
                </a:solidFill>
                <a:effectLst/>
                <a:latin typeface="+mn-lt"/>
                <a:ea typeface="+mn-ea"/>
                <a:cs typeface="+mn-cs"/>
              </a:rPr>
              <a:t>Dentro de los asistentes virtuales, se tiene los asistentes de voz, actualmente lo más populares son Google Assistant, Siri (Apple), Alexa (Amazon), Cortana (Microsoft) y Bixby (Samsung). La firma Loup Ventures basada en la investigación, la cual invierte en compañías tecnológicas vanguardia, realizó una prueba anual de Smart Speaker IQ a cuatro de los cinco asistentes de voz mencionados anteriormente para obtener un porcentaje de respuestas correctas e incorrectas dadas por los asistentes de voz</a:t>
            </a:r>
            <a:endParaRPr lang="es-EC"/>
          </a:p>
          <a:p>
            <a:r>
              <a:rPr lang="es-EC"/>
              <a:t>Lenguaje de programación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a:solidFill>
                  <a:schemeClr val="tx1"/>
                </a:solidFill>
                <a:effectLst/>
                <a:latin typeface="+mn-lt"/>
                <a:ea typeface="+mn-ea"/>
                <a:cs typeface="+mn-cs"/>
              </a:rPr>
              <a:t>Adicionalmente, este lenguaje de programación está presente en los dos asistentes, dentro del SDK de Google Assistant se tiene la librería del Asistente, la cual está escrita en Python por lo cual, al implementar al asistente de esta forma, las configuraciones que se realicen adicionalmente se realizarán en el lenguaje de Python. </a:t>
            </a:r>
          </a:p>
          <a:p>
            <a:r>
              <a:rPr lang="es-EC" sz="1200" kern="1200">
                <a:solidFill>
                  <a:schemeClr val="tx1"/>
                </a:solidFill>
                <a:effectLst/>
                <a:latin typeface="+mn-lt"/>
                <a:ea typeface="+mn-ea"/>
                <a:cs typeface="+mn-cs"/>
              </a:rPr>
              <a:t>En cuanto a Alexa, a parte del SDK que nos permite implementar este asistente, se tiene Alexa Skills Kit, es un kit de herramientas que permite añadir skills al asistente de una forma rápida y sencilla, estos skills son las funcionalidades de Alexa, es decir, se puede añadir funcionalidades personalizadas al asistente haciéndolo más interactivo y útil para el usuario. </a:t>
            </a:r>
            <a:endParaRPr lang="es-EC"/>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18</a:t>
            </a:fld>
            <a:endParaRPr lang="es-EC"/>
          </a:p>
        </p:txBody>
      </p:sp>
    </p:spTree>
    <p:extLst>
      <p:ext uri="{BB962C8B-B14F-4D97-AF65-F5344CB8AC3E}">
        <p14:creationId xmlns:p14="http://schemas.microsoft.com/office/powerpoint/2010/main" val="394086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19</a:t>
            </a:fld>
            <a:endParaRPr lang="es-EC"/>
          </a:p>
        </p:txBody>
      </p:sp>
    </p:spTree>
    <p:extLst>
      <p:ext uri="{BB962C8B-B14F-4D97-AF65-F5344CB8AC3E}">
        <p14:creationId xmlns:p14="http://schemas.microsoft.com/office/powerpoint/2010/main" val="124481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21</a:t>
            </a:fld>
            <a:endParaRPr lang="es-EC"/>
          </a:p>
        </p:txBody>
      </p:sp>
    </p:spTree>
    <p:extLst>
      <p:ext uri="{BB962C8B-B14F-4D97-AF65-F5344CB8AC3E}">
        <p14:creationId xmlns:p14="http://schemas.microsoft.com/office/powerpoint/2010/main" val="221657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SOFITA</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2</a:t>
            </a:fld>
            <a:endParaRPr lang="es-EC"/>
          </a:p>
        </p:txBody>
      </p:sp>
    </p:spTree>
    <p:extLst>
      <p:ext uri="{BB962C8B-B14F-4D97-AF65-F5344CB8AC3E}">
        <p14:creationId xmlns:p14="http://schemas.microsoft.com/office/powerpoint/2010/main" val="248348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a:solidFill>
                  <a:schemeClr val="tx1"/>
                </a:solidFill>
                <a:effectLst/>
                <a:latin typeface="+mn-lt"/>
                <a:ea typeface="+mn-ea"/>
                <a:cs typeface="+mn-cs"/>
              </a:rPr>
              <a:t>CRIS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a:solidFill>
                  <a:schemeClr val="tx1"/>
                </a:solidFill>
                <a:effectLst/>
                <a:latin typeface="+mn-lt"/>
                <a:ea typeface="+mn-ea"/>
                <a:cs typeface="+mn-cs"/>
              </a:rPr>
              <a:t>a través del cálculo de este coeficiente se busca identificar la consistencia interna dentro de la encuesta aplicada y así validar que todos los elementos van en una misma dirección para obtener resultados fiables.</a:t>
            </a:r>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22</a:t>
            </a:fld>
            <a:endParaRPr lang="es-EC"/>
          </a:p>
        </p:txBody>
      </p:sp>
    </p:spTree>
    <p:extLst>
      <p:ext uri="{BB962C8B-B14F-4D97-AF65-F5344CB8AC3E}">
        <p14:creationId xmlns:p14="http://schemas.microsoft.com/office/powerpoint/2010/main" val="209837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CRIS</a:t>
            </a:r>
          </a:p>
          <a:p>
            <a:r>
              <a:rPr lang="es-EC" dirty="0"/>
              <a:t>Usabilidad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Tiene un valor de 4/5, en base a las puntuaciones obtenidas en las 4 preguntas, lo que indica que la experiencia al interactuar con GaspiVoice fue alta y brinda un alto grado de independencia para las personas con incapacidad.</a:t>
            </a:r>
          </a:p>
          <a:p>
            <a:endParaRPr lang="es-EC" dirty="0"/>
          </a:p>
          <a:p>
            <a:r>
              <a:rPr lang="es-EC" dirty="0"/>
              <a:t>Disponibilidad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La percepción por parte del usuario en cuanto a la interacción con Google Assistant y Alexa fue muy buena, las peticiones fueron respondidas cumpliendo las necesidades y requerimientos del usuario.</a:t>
            </a:r>
          </a:p>
          <a:p>
            <a:endParaRPr lang="es-EC" dirty="0"/>
          </a:p>
        </p:txBody>
      </p:sp>
      <p:sp>
        <p:nvSpPr>
          <p:cNvPr id="4" name="Marcador de número de diapositiva 3"/>
          <p:cNvSpPr>
            <a:spLocks noGrp="1"/>
          </p:cNvSpPr>
          <p:nvPr>
            <p:ph type="sldNum" sz="quarter" idx="5"/>
          </p:nvPr>
        </p:nvSpPr>
        <p:spPr/>
        <p:txBody>
          <a:bodyPr/>
          <a:lstStyle/>
          <a:p>
            <a:fld id="{ACBC4581-A010-4A2E-B0D4-3A64778EB338}" type="slidenum">
              <a:rPr lang="es-EC" smtClean="0"/>
              <a:t>23</a:t>
            </a:fld>
            <a:endParaRPr lang="es-EC"/>
          </a:p>
        </p:txBody>
      </p:sp>
    </p:spTree>
    <p:extLst>
      <p:ext uri="{BB962C8B-B14F-4D97-AF65-F5344CB8AC3E}">
        <p14:creationId xmlns:p14="http://schemas.microsoft.com/office/powerpoint/2010/main" val="271435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a:p>
            <a:r>
              <a:rPr lang="es-EC"/>
              <a:t>Portabilidad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C"/>
              <a:t>La mayoría de encuestados están de acuerdo con el diseño, peso, y estética de GaspiVoice, adicionalmente, un aspecto a tener en cuanta es la mejora que se debe realizar a la calidad de sonido del dispositivo en espacios abiertos.</a:t>
            </a:r>
          </a:p>
          <a:p>
            <a:endParaRPr lang="es-EC"/>
          </a:p>
          <a:p>
            <a:r>
              <a:rPr lang="es-EC"/>
              <a:t>Accesibilidad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C"/>
              <a:t>Los usuarios catalogan el precio de GaspiVoice como asequible y se propone como solución analizar los distintos dispositivos IoT en el mercado con el fin de conocer el dispositivo con mejores características, que pueda vincularse con los asistentes de voz que contiene GaspiVoice y a su vez que sea económico.</a:t>
            </a:r>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24</a:t>
            </a:fld>
            <a:endParaRPr lang="es-EC"/>
          </a:p>
        </p:txBody>
      </p:sp>
    </p:spTree>
    <p:extLst>
      <p:ext uri="{BB962C8B-B14F-4D97-AF65-F5344CB8AC3E}">
        <p14:creationId xmlns:p14="http://schemas.microsoft.com/office/powerpoint/2010/main" val="1135467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25</a:t>
            </a:fld>
            <a:endParaRPr lang="es-EC"/>
          </a:p>
        </p:txBody>
      </p:sp>
    </p:spTree>
    <p:extLst>
      <p:ext uri="{BB962C8B-B14F-4D97-AF65-F5344CB8AC3E}">
        <p14:creationId xmlns:p14="http://schemas.microsoft.com/office/powerpoint/2010/main" val="239152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26</a:t>
            </a:fld>
            <a:endParaRPr lang="es-EC"/>
          </a:p>
        </p:txBody>
      </p:sp>
    </p:spTree>
    <p:extLst>
      <p:ext uri="{BB962C8B-B14F-4D97-AF65-F5344CB8AC3E}">
        <p14:creationId xmlns:p14="http://schemas.microsoft.com/office/powerpoint/2010/main" val="1073162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27</a:t>
            </a:fld>
            <a:endParaRPr lang="es-EC"/>
          </a:p>
        </p:txBody>
      </p:sp>
    </p:spTree>
    <p:extLst>
      <p:ext uri="{BB962C8B-B14F-4D97-AF65-F5344CB8AC3E}">
        <p14:creationId xmlns:p14="http://schemas.microsoft.com/office/powerpoint/2010/main" val="2956307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CRIS</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28</a:t>
            </a:fld>
            <a:endParaRPr lang="es-EC"/>
          </a:p>
        </p:txBody>
      </p:sp>
    </p:spTree>
    <p:extLst>
      <p:ext uri="{BB962C8B-B14F-4D97-AF65-F5344CB8AC3E}">
        <p14:creationId xmlns:p14="http://schemas.microsoft.com/office/powerpoint/2010/main" val="715420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CRIS</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30</a:t>
            </a:fld>
            <a:endParaRPr lang="es-EC"/>
          </a:p>
        </p:txBody>
      </p:sp>
    </p:spTree>
    <p:extLst>
      <p:ext uri="{BB962C8B-B14F-4D97-AF65-F5344CB8AC3E}">
        <p14:creationId xmlns:p14="http://schemas.microsoft.com/office/powerpoint/2010/main" val="1379098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SOFY</a:t>
            </a:r>
          </a:p>
          <a:p>
            <a:endParaRPr lang="es-EC"/>
          </a:p>
          <a:p>
            <a:pPr lvl="0" algn="just"/>
            <a:r>
              <a:rPr lang="es-EC"/>
              <a:t>Los cuatro dominios de evaluación tuvieron una puntuación de 4/5 en base a la escala MOS, por lo que GaspiVoice en cuanto a usabilidad, disponibilidad, portabilidad y accesibilidad ha cumplido con las necesidades y requerimientos de los usuarios. </a:t>
            </a:r>
          </a:p>
          <a:p>
            <a:pPr lvl="0" algn="just"/>
            <a:r>
              <a:rPr lang="es-EC"/>
              <a:t>A través de este proyecto se espera mejorar la calidad de la vida de las personas con incapacidad de movimiento, el funcionamiento GaspiVoice compromete la automatización de diferentes dispositivos electrónicos y su control se desarrolla a través del lenguaje natural utilizando comandos de voz.</a:t>
            </a:r>
          </a:p>
          <a:p>
            <a:pPr lvl="0" algn="just"/>
            <a:r>
              <a:rPr lang="es-EC"/>
              <a:t>El nivel de confianza que GaspiVoice brinda al usuario tuvo una puntuación de Buena, por lo que se determina que los mismos no están familiarizados con este tipo de tecnología, pero a través del proceso de interacción con el prototipo, este aspecto mejoró, lo que indica que mientras más inclusión tenga el usuario, mayor será el uso de la nueva tecnología para ayudar a mejorar su calidad de vida.</a:t>
            </a:r>
          </a:p>
          <a:p>
            <a:pPr lvl="0" algn="just"/>
            <a:r>
              <a:rPr lang="es-EC"/>
              <a:t>La calidad de experiencia, evaluada de forma subjetiva desde el criterio y punto de vista del usuario, permitió determinar qué tan útil fue GaspiVoice, conociendo que aspectos son más importantes para los usuarios con incapacidad de movimiento y orientar el prototipo a ayudar en los mismos.</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31</a:t>
            </a:fld>
            <a:endParaRPr lang="es-EC"/>
          </a:p>
        </p:txBody>
      </p:sp>
    </p:spTree>
    <p:extLst>
      <p:ext uri="{BB962C8B-B14F-4D97-AF65-F5344CB8AC3E}">
        <p14:creationId xmlns:p14="http://schemas.microsoft.com/office/powerpoint/2010/main" val="2572847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SOFY CRIS SOFY O AL REVES</a:t>
            </a:r>
          </a:p>
          <a:p>
            <a:endParaRPr lang="es-EC"/>
          </a:p>
          <a:p>
            <a:pPr lvl="0" algn="just"/>
            <a:r>
              <a:rPr lang="es-EC"/>
              <a:t>Se propone para trabajos futuros añadir más habilidades a los asistentes de voz actuales, mediante la creación y programación de diferentes eventos y actividades enfocadas en las personas con incapacidad de movimiento los cuales puedan integrarse e interactuar con GaspiVoice mejorando aún más la calidad de experiencia por parte del usuario.</a:t>
            </a:r>
          </a:p>
          <a:p>
            <a:pPr lvl="0" algn="just"/>
            <a:r>
              <a:rPr lang="es-EC"/>
              <a:t>Las nuevas funcionalidades que se pueden integrar a través de Acciones en Google Assistant y a través de Skills en Alexa, mediante esto, los asistentes pueden ser más completos, integrando diferentes funcionalidades para que el usuario pueda conocer las ultimas noticias o pueda interactuar a un mayor nivel con diferentes dispositivos.</a:t>
            </a:r>
          </a:p>
          <a:p>
            <a:pPr lvl="0" algn="just"/>
            <a:r>
              <a:rPr lang="es-EC"/>
              <a:t>Otra línea para un trabajo futuro se plantea en base a los resultados obtenidos, ya que existen ciertos aspectos de mejora para GaspiVoice, los cuales permitirían que la calidad de experiencia del usuario mejore en un mayor porcentaje, adicionalmente, GaspiVoice puede integrar otros asistentes voz, así sería un dispositivo mucho más completo que le permitiría al usuario interactuar con una mayor cantidad de dispositivos.</a:t>
            </a:r>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32</a:t>
            </a:fld>
            <a:endParaRPr lang="es-EC"/>
          </a:p>
        </p:txBody>
      </p:sp>
    </p:spTree>
    <p:extLst>
      <p:ext uri="{BB962C8B-B14F-4D97-AF65-F5344CB8AC3E}">
        <p14:creationId xmlns:p14="http://schemas.microsoft.com/office/powerpoint/2010/main" val="387064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SOFITA</a:t>
            </a:r>
          </a:p>
          <a:p>
            <a:r>
              <a:rPr lang="es-EC"/>
              <a:t>Según el CONADIS, en el país el 46,60% de personas sufre discapacidad física o incapacidad de movimiento, por lo que se buscar mejorar el bienestar y la calidad de vida de estas personas a través del uso las tecnologías de la información, buscando beneficio a través del desarrollo de aplicaciones o dispositivos, gracias al desarrollo tecnológico estos beneficios se pueden obtener a través del internet de las cosas, el cual permite la conexión de objetos cotidianos al internet, para esto se han implementado soluciones de bajo costo, actualmente, la forma más común para que el usuario controle los dispositivos es a través de la voz. Estas herramientas buscan ayudar en el diario vivir, por lo que, por tal motivo se plantea la implementación de los asistentes de voz más usados (Google y Alexa)  para el desarrollo de un prototipo de parlante inteligente que permitirá a usuarios con incapacidad de movimiento interactuar con diferentes elementos que se encuentran en su entorno. </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3</a:t>
            </a:fld>
            <a:endParaRPr lang="es-EC"/>
          </a:p>
        </p:txBody>
      </p:sp>
    </p:spTree>
    <p:extLst>
      <p:ext uri="{BB962C8B-B14F-4D97-AF65-F5344CB8AC3E}">
        <p14:creationId xmlns:p14="http://schemas.microsoft.com/office/powerpoint/2010/main" val="25028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CRIS</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4</a:t>
            </a:fld>
            <a:endParaRPr lang="es-EC"/>
          </a:p>
        </p:txBody>
      </p:sp>
    </p:spTree>
    <p:extLst>
      <p:ext uri="{BB962C8B-B14F-4D97-AF65-F5344CB8AC3E}">
        <p14:creationId xmlns:p14="http://schemas.microsoft.com/office/powerpoint/2010/main" val="302328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CRIS</a:t>
            </a:r>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5</a:t>
            </a:fld>
            <a:endParaRPr lang="es-EC"/>
          </a:p>
        </p:txBody>
      </p:sp>
    </p:spTree>
    <p:extLst>
      <p:ext uri="{BB962C8B-B14F-4D97-AF65-F5344CB8AC3E}">
        <p14:creationId xmlns:p14="http://schemas.microsoft.com/office/powerpoint/2010/main" val="368430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Sofy</a:t>
            </a:r>
          </a:p>
          <a:p>
            <a:endParaRPr lang="es-EC" dirty="0"/>
          </a:p>
        </p:txBody>
      </p:sp>
      <p:sp>
        <p:nvSpPr>
          <p:cNvPr id="4" name="Marcador de número de diapositiva 3"/>
          <p:cNvSpPr>
            <a:spLocks noGrp="1"/>
          </p:cNvSpPr>
          <p:nvPr>
            <p:ph type="sldNum" sz="quarter" idx="5"/>
          </p:nvPr>
        </p:nvSpPr>
        <p:spPr/>
        <p:txBody>
          <a:bodyPr/>
          <a:lstStyle/>
          <a:p>
            <a:fld id="{ACBC4581-A010-4A2E-B0D4-3A64778EB338}" type="slidenum">
              <a:rPr lang="es-EC" smtClean="0"/>
              <a:t>6</a:t>
            </a:fld>
            <a:endParaRPr lang="es-EC"/>
          </a:p>
        </p:txBody>
      </p:sp>
    </p:spTree>
    <p:extLst>
      <p:ext uri="{BB962C8B-B14F-4D97-AF65-F5344CB8AC3E}">
        <p14:creationId xmlns:p14="http://schemas.microsoft.com/office/powerpoint/2010/main" val="261812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a:p>
            <a:endParaRPr lang="es-EC"/>
          </a:p>
          <a:p>
            <a:r>
              <a:rPr lang="es-EC"/>
              <a:t>IoT es una tecnología en crecimiento que busca la interconexión de los dispositivos a internet permitiendo así su control de forma remota, su aplicación se puede encontrar en ámbitos como la discapacidad visual, Seeing AI, aplicación que usa la cámara para informar al usuario sobre los objetos </a:t>
            </a:r>
            <a:r>
              <a:rPr lang="es-EC" sz="1200" kern="1200">
                <a:solidFill>
                  <a:schemeClr val="tx1"/>
                </a:solidFill>
                <a:effectLst/>
                <a:latin typeface="+mn-lt"/>
                <a:ea typeface="+mn-ea"/>
                <a:cs typeface="+mn-cs"/>
              </a:rPr>
              <a:t>que se encuentran a su alrededor es decir lee textos, reconoce rostros, colores, dinero e imágenes en tiempo real, en la rehabilitación física, </a:t>
            </a:r>
            <a:r>
              <a:rPr lang="es-MX" sz="1200" kern="1200">
                <a:solidFill>
                  <a:schemeClr val="tx1"/>
                </a:solidFill>
                <a:effectLst/>
                <a:latin typeface="+mn-lt"/>
                <a:ea typeface="+mn-ea"/>
                <a:cs typeface="+mn-cs"/>
              </a:rPr>
              <a:t>MySignals es una plataforma IoT para desarrollar productos de eHealth, a través de esta plataforma y con diferentes dispositivos médicos se pueden medir 20 parámetros corporales diferentes como ritmo cardíaco, glucosa, flujo de aire, pulso, entre otros, en la construcción de un entorno Smart, un hogar inteligente que opera a la par con la tecnología IoT a través de dispositivos domésticos, y productos inteligentes para el hogar de empresas como Amazon, Google o Apple, esto brinda mayor comodidad para personas </a:t>
            </a:r>
            <a:r>
              <a:rPr lang="es-MX"/>
              <a:t>con problemas de movilidad ya que podría controlar todos sus dispositivos desde una sola interfaz.</a:t>
            </a:r>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7</a:t>
            </a:fld>
            <a:endParaRPr lang="es-EC"/>
          </a:p>
        </p:txBody>
      </p:sp>
    </p:spTree>
    <p:extLst>
      <p:ext uri="{BB962C8B-B14F-4D97-AF65-F5344CB8AC3E}">
        <p14:creationId xmlns:p14="http://schemas.microsoft.com/office/powerpoint/2010/main" val="272574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SOFI</a:t>
            </a:r>
          </a:p>
        </p:txBody>
      </p:sp>
      <p:sp>
        <p:nvSpPr>
          <p:cNvPr id="4" name="Marcador de número de diapositiva 3"/>
          <p:cNvSpPr>
            <a:spLocks noGrp="1"/>
          </p:cNvSpPr>
          <p:nvPr>
            <p:ph type="sldNum" sz="quarter" idx="5"/>
          </p:nvPr>
        </p:nvSpPr>
        <p:spPr/>
        <p:txBody>
          <a:bodyPr/>
          <a:lstStyle/>
          <a:p>
            <a:fld id="{ACBC4581-A010-4A2E-B0D4-3A64778EB338}" type="slidenum">
              <a:rPr lang="es-EC" smtClean="0"/>
              <a:t>8</a:t>
            </a:fld>
            <a:endParaRPr lang="es-EC"/>
          </a:p>
        </p:txBody>
      </p:sp>
    </p:spTree>
    <p:extLst>
      <p:ext uri="{BB962C8B-B14F-4D97-AF65-F5344CB8AC3E}">
        <p14:creationId xmlns:p14="http://schemas.microsoft.com/office/powerpoint/2010/main" val="107809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a:solidFill>
                  <a:schemeClr val="tx1"/>
                </a:solidFill>
                <a:effectLst/>
                <a:latin typeface="+mn-lt"/>
                <a:ea typeface="+mn-ea"/>
                <a:cs typeface="+mn-cs"/>
              </a:rPr>
              <a:t>CRIS</a:t>
            </a:r>
          </a:p>
          <a:p>
            <a:endParaRPr lang="es-EC"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autores como Rodríguez y Castillo indican que la tecnología de asistentes virtuales se remonta a 1966, año en el cual un dispositivo llamado Eliza podía imitar las respuestas de un psicoterapeuta y simular una conversación humana.</a:t>
            </a:r>
          </a:p>
          <a:p>
            <a:r>
              <a:rPr lang="es-EC" sz="1200" kern="1200">
                <a:solidFill>
                  <a:schemeClr val="tx1"/>
                </a:solidFill>
                <a:effectLst/>
                <a:latin typeface="+mn-lt"/>
                <a:ea typeface="+mn-ea"/>
                <a:cs typeface="+mn-cs"/>
              </a:rPr>
              <a:t>No es sino hasta el año 90’ donde varias compañías como IBM, Microsoft , Phillips entre otras quisieron llevar el reconocimiento de voz al ordenador, esta investigación no obtuvo mayor abordaje ya que en el periodo entre los años 1998 y 2001 llegaría la crisis del estallido de la burbuja “puntocom”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a:solidFill>
                  <a:schemeClr val="tx1"/>
                </a:solidFill>
                <a:effectLst/>
                <a:latin typeface="+mn-lt"/>
                <a:ea typeface="+mn-ea"/>
                <a:cs typeface="+mn-cs"/>
              </a:rPr>
              <a:t>en el año 2001 se crea SmarterChild, un bot convencional alojado en la lista de usuarios de American Online Instant Messenger, este bot fue para muchos la primera interacción con inteligencia artificial, este bot comercial de mensajería instantánea tenía 30 millones de personas en su lista de amigos lo que lo convierte en el agente artificialmente inteligente más popular de la historia (</a:t>
            </a:r>
            <a:r>
              <a:rPr lang="es-EC" sz="1200" kern="1200" err="1">
                <a:solidFill>
                  <a:schemeClr val="tx1"/>
                </a:solidFill>
                <a:effectLst/>
                <a:latin typeface="+mn-lt"/>
                <a:ea typeface="+mn-ea"/>
                <a:cs typeface="+mn-cs"/>
              </a:rPr>
              <a:t>Hoffer</a:t>
            </a:r>
            <a:r>
              <a:rPr lang="es-EC" sz="1200" kern="1200">
                <a:solidFill>
                  <a:schemeClr val="tx1"/>
                </a:solidFill>
                <a:effectLst/>
                <a:latin typeface="+mn-lt"/>
                <a:ea typeface="+mn-ea"/>
                <a:cs typeface="+mn-cs"/>
              </a:rPr>
              <a:t>,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a:solidFill>
                  <a:schemeClr val="tx1"/>
                </a:solidFill>
                <a:effectLst/>
                <a:latin typeface="+mn-lt"/>
                <a:ea typeface="+mn-ea"/>
                <a:cs typeface="+mn-cs"/>
              </a:rPr>
              <a:t>en el año 2001 se crea SmarterChild, un bot convencional alojado en la lista de usuarios de American Online Instant Messenger, este bot fue para muchos la primera interacción con inteligencia artificial, este bot comercial de mensajería instantánea tenía 30 millones de personas en su lista de amigos lo que lo convierte en el agente artificialmente inteligente más popular de la historia (</a:t>
            </a:r>
            <a:r>
              <a:rPr lang="es-EC" sz="1200" kern="1200" err="1">
                <a:solidFill>
                  <a:schemeClr val="tx1"/>
                </a:solidFill>
                <a:effectLst/>
                <a:latin typeface="+mn-lt"/>
                <a:ea typeface="+mn-ea"/>
                <a:cs typeface="+mn-cs"/>
              </a:rPr>
              <a:t>Hoffer</a:t>
            </a:r>
            <a:r>
              <a:rPr lang="es-EC" sz="1200" kern="1200">
                <a:solidFill>
                  <a:schemeClr val="tx1"/>
                </a:solidFill>
                <a:effectLst/>
                <a:latin typeface="+mn-lt"/>
                <a:ea typeface="+mn-ea"/>
                <a:cs typeface="+mn-cs"/>
              </a:rPr>
              <a:t>,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a:solidFill>
                  <a:schemeClr val="tx1"/>
                </a:solidFill>
                <a:effectLst/>
                <a:latin typeface="+mn-lt"/>
                <a:ea typeface="+mn-ea"/>
                <a:cs typeface="+mn-cs"/>
              </a:rPr>
              <a:t>tras este primer asistente virtual , diferentes empresas comenzaron a trabajar en la creación de sus propios asistentes virtuales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a:solidFill>
                <a:schemeClr val="tx1"/>
              </a:solidFill>
              <a:effectLst/>
              <a:latin typeface="+mn-lt"/>
              <a:ea typeface="+mn-ea"/>
              <a:cs typeface="+mn-cs"/>
            </a:endParaRPr>
          </a:p>
          <a:p>
            <a:endParaRPr lang="es-EC" sz="1200" kern="1200">
              <a:solidFill>
                <a:schemeClr val="tx1"/>
              </a:solidFill>
              <a:effectLst/>
              <a:latin typeface="+mn-lt"/>
              <a:ea typeface="+mn-ea"/>
              <a:cs typeface="+mn-cs"/>
            </a:endParaRPr>
          </a:p>
          <a:p>
            <a:endParaRPr lang="es-EC"/>
          </a:p>
        </p:txBody>
      </p:sp>
      <p:sp>
        <p:nvSpPr>
          <p:cNvPr id="4" name="Marcador de número de diapositiva 3"/>
          <p:cNvSpPr>
            <a:spLocks noGrp="1"/>
          </p:cNvSpPr>
          <p:nvPr>
            <p:ph type="sldNum" sz="quarter" idx="5"/>
          </p:nvPr>
        </p:nvSpPr>
        <p:spPr/>
        <p:txBody>
          <a:bodyPr/>
          <a:lstStyle/>
          <a:p>
            <a:fld id="{ACBC4581-A010-4A2E-B0D4-3A64778EB338}" type="slidenum">
              <a:rPr lang="es-EC" smtClean="0"/>
              <a:t>9</a:t>
            </a:fld>
            <a:endParaRPr lang="es-EC"/>
          </a:p>
        </p:txBody>
      </p:sp>
    </p:spTree>
    <p:extLst>
      <p:ext uri="{BB962C8B-B14F-4D97-AF65-F5344CB8AC3E}">
        <p14:creationId xmlns:p14="http://schemas.microsoft.com/office/powerpoint/2010/main" val="4143539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3FCE02C-6EC6-4E09-BC2C-9FDED4DE236E}" type="datetimeFigureOut">
              <a:rPr lang="en-US" smtClean="0"/>
              <a:t>8/5/2019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‹Nº›</a:t>
            </a:fld>
            <a:endParaRPr lang="en-US"/>
          </a:p>
        </p:txBody>
      </p:sp>
    </p:spTree>
    <p:extLst>
      <p:ext uri="{BB962C8B-B14F-4D97-AF65-F5344CB8AC3E}">
        <p14:creationId xmlns:p14="http://schemas.microsoft.com/office/powerpoint/2010/main" val="8265901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B075A7A-4A9A-410F-B848-AB998ACC9419}" type="datetimeFigureOut">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45182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A5F3E88-2D66-4D17-B0FA-EA13CB20B2FF}" type="datetimeFigureOut">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263742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D8F36E1-9596-4E98-8786-4A17C5D29C65}" type="datetimeFigureOut">
              <a:rPr lang="en-US" smtClean="0"/>
              <a:pPr/>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240574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E4D1A55-63BC-4BA2-9538-7DDEADA10621}" type="datetimeFigureOut">
              <a:rPr lang="en-US" smtClean="0"/>
              <a:t>8/5/2019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28987601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66D01ABB-8821-4BF5-97A9-E1A66ACAEAA9}" type="datetimeFigureOut">
              <a:rPr lang="en-US" smtClean="0"/>
              <a:pPr/>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23765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0C37B1C-D4A1-4A4F-A470-80868146AFC5}" type="datetimeFigureOut">
              <a:rPr lang="en-US" smtClean="0"/>
              <a:pPr/>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399376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D31D1B9-F39E-471E-80A9-595CAA5664AD}" type="datetimeFigureOut">
              <a:rPr lang="en-US" smtClean="0"/>
              <a:pPr/>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07846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359501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FA8850A0-01A3-4F4E-AA52-F716A9BFD4EB}" type="datetimeFigureOut">
              <a:rPr lang="en-US" smtClean="0"/>
              <a:pPr/>
              <a:t>8/5/2019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‹Nº›</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966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1CCA-BB49-46C7-A0E2-F42339750F9A}" type="datetimeFigureOut">
              <a:rPr lang="en-US" smtClean="0"/>
              <a:t>8/5/2019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‹Nº›</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513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7205CAA-4E5A-4223-BD55-C5D2841AC9EF}" type="datetimeFigureOut">
              <a:rPr lang="en-US" smtClean="0"/>
              <a:t>8/5/2019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‹Nº›</a:t>
            </a:fld>
            <a:endParaRPr lang="en-US"/>
          </a:p>
        </p:txBody>
      </p:sp>
    </p:spTree>
    <p:extLst>
      <p:ext uri="{BB962C8B-B14F-4D97-AF65-F5344CB8AC3E}">
        <p14:creationId xmlns:p14="http://schemas.microsoft.com/office/powerpoint/2010/main" val="140523354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35.jpeg"/><Relationship Id="rId4" Type="http://schemas.openxmlformats.org/officeDocument/2006/relationships/image" Target="../media/image5.png"/><Relationship Id="rId9" Type="http://schemas.microsoft.com/office/2007/relationships/diagramDrawing" Target="../diagrams/drawing10.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diagramQuickStyle" Target="../diagrams/quickStyle12.xml"/><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image" Target="../media/image37.png"/><Relationship Id="rId5" Type="http://schemas.openxmlformats.org/officeDocument/2006/relationships/diagramData" Target="../diagrams/data12.xml"/><Relationship Id="rId10" Type="http://schemas.openxmlformats.org/officeDocument/2006/relationships/image" Target="../media/image36.webp"/><Relationship Id="rId4" Type="http://schemas.openxmlformats.org/officeDocument/2006/relationships/image" Target="../media/image5.png"/><Relationship Id="rId9" Type="http://schemas.microsoft.com/office/2007/relationships/diagramDrawing" Target="../diagrams/drawing12.xml"/><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png"/><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png"/><Relationship Id="rId7" Type="http://schemas.openxmlformats.org/officeDocument/2006/relationships/diagramQuickStyle" Target="../diagrams/quickStyle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5.png"/><Relationship Id="rId9" Type="http://schemas.microsoft.com/office/2007/relationships/diagramDrawing" Target="../diagrams/drawing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6.xml"/><Relationship Id="rId7" Type="http://schemas.openxmlformats.org/officeDocument/2006/relationships/image" Target="../media/image4.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3.webp"/></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65.png"/><Relationship Id="rId4" Type="http://schemas.openxmlformats.org/officeDocument/2006/relationships/diagramLayout" Target="../diagrams/layout18.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67.png"/><Relationship Id="rId4" Type="http://schemas.openxmlformats.org/officeDocument/2006/relationships/diagramLayout" Target="../diagrams/layout19.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69.png"/><Relationship Id="rId4" Type="http://schemas.openxmlformats.org/officeDocument/2006/relationships/diagramLayout" Target="../diagrams/layout20.xml"/><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1.xml"/><Relationship Id="rId7" Type="http://schemas.openxmlformats.org/officeDocument/2006/relationships/image" Target="../media/image4.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webp"/><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7.xml"/><Relationship Id="rId16" Type="http://schemas.openxmlformats.org/officeDocument/2006/relationships/diagramLayout" Target="../diagrams/layout6.xml"/><Relationship Id="rId1" Type="http://schemas.openxmlformats.org/officeDocument/2006/relationships/slideLayout" Target="../slideLayouts/slideLayout6.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openxmlformats.org/officeDocument/2006/relationships/image" Target="../media/image5.png"/><Relationship Id="rId9" Type="http://schemas.microsoft.com/office/2007/relationships/diagramDrawing" Target="../diagrams/drawing4.xml"/><Relationship Id="rId14"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image" Target="../media/image5.png"/><Relationship Id="rId14"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1.jpeg"/><Relationship Id="rId18" Type="http://schemas.openxmlformats.org/officeDocument/2006/relationships/image" Target="../media/image35.jpe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9.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29.jpeg"/><Relationship Id="rId5" Type="http://schemas.openxmlformats.org/officeDocument/2006/relationships/diagramQuickStyle" Target="../diagrams/quickStyle9.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diagramLayout" Target="../diagrams/layout9.xml"/><Relationship Id="rId9" Type="http://schemas.openxmlformats.org/officeDocument/2006/relationships/image" Target="../media/image5.pn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97782-3314-48B1-A40E-1DDA7D10B884}"/>
              </a:ext>
            </a:extLst>
          </p:cNvPr>
          <p:cNvSpPr>
            <a:spLocks noGrp="1"/>
          </p:cNvSpPr>
          <p:nvPr>
            <p:ph type="ctrTitle"/>
          </p:nvPr>
        </p:nvSpPr>
        <p:spPr>
          <a:xfrm>
            <a:off x="1561707" y="2160723"/>
            <a:ext cx="9068586" cy="1489684"/>
          </a:xfrm>
        </p:spPr>
        <p:txBody>
          <a:bodyPr/>
          <a:lstStyle/>
          <a:p>
            <a:r>
              <a:rPr lang="es-ES" sz="2800"/>
              <a:t>PARLANTE INTELIGENTE BASADO EN SISTEMAS EMPOTRADOS PARA EL CONTROL DE DISPOSITIVOS ELECTRÓNICOS MEDIANTE VOZ PARA PERSONAS CON INCAPACIDAD DE MOVIMIENTO</a:t>
            </a:r>
            <a:endParaRPr lang="es-EC" sz="2800"/>
          </a:p>
        </p:txBody>
      </p:sp>
      <p:sp>
        <p:nvSpPr>
          <p:cNvPr id="3" name="Subtítulo 2">
            <a:extLst>
              <a:ext uri="{FF2B5EF4-FFF2-40B4-BE49-F238E27FC236}">
                <a16:creationId xmlns:a16="http://schemas.microsoft.com/office/drawing/2014/main" id="{5EBDC639-36F1-41CD-A1CD-7872F121427B}"/>
              </a:ext>
            </a:extLst>
          </p:cNvPr>
          <p:cNvSpPr>
            <a:spLocks noGrp="1"/>
          </p:cNvSpPr>
          <p:nvPr>
            <p:ph type="subTitle" idx="1"/>
          </p:nvPr>
        </p:nvSpPr>
        <p:spPr>
          <a:xfrm>
            <a:off x="1559445" y="3696301"/>
            <a:ext cx="9070848" cy="763404"/>
          </a:xfrm>
        </p:spPr>
        <p:txBody>
          <a:bodyPr anchor="ctr">
            <a:normAutofit/>
          </a:bodyPr>
          <a:lstStyle/>
          <a:p>
            <a:r>
              <a:rPr lang="es-EC">
                <a:latin typeface="+mj-lt"/>
              </a:rPr>
              <a:t>Autores: Aguinaga Navarrete, María Cristina</a:t>
            </a:r>
          </a:p>
          <a:p>
            <a:r>
              <a:rPr lang="es-EC">
                <a:latin typeface="+mj-lt"/>
              </a:rPr>
              <a:t>Gómez Chacón, Adriana Sofia</a:t>
            </a:r>
          </a:p>
        </p:txBody>
      </p:sp>
      <p:pic>
        <p:nvPicPr>
          <p:cNvPr id="5" name="Picture 4" descr="http://ugp.espe.edu.ec/wp-content/uploads/2012/07/LOGO-PRINCIPAL-NUEVO5.png">
            <a:extLst>
              <a:ext uri="{FF2B5EF4-FFF2-40B4-BE49-F238E27FC236}">
                <a16:creationId xmlns:a16="http://schemas.microsoft.com/office/drawing/2014/main" id="{C82D075C-F787-49C7-AA2E-389EFD2E3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6651" y="102373"/>
            <a:ext cx="5236624" cy="112906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Subtítulo 2">
            <a:extLst>
              <a:ext uri="{FF2B5EF4-FFF2-40B4-BE49-F238E27FC236}">
                <a16:creationId xmlns:a16="http://schemas.microsoft.com/office/drawing/2014/main" id="{28B9684C-2E67-483B-96E4-D03DA9C210FA}"/>
              </a:ext>
            </a:extLst>
          </p:cNvPr>
          <p:cNvSpPr txBox="1">
            <a:spLocks/>
          </p:cNvSpPr>
          <p:nvPr/>
        </p:nvSpPr>
        <p:spPr>
          <a:xfrm>
            <a:off x="1559445" y="4712676"/>
            <a:ext cx="9070848" cy="57013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2">
                  <a:lumMod val="60000"/>
                  <a:lumOff val="40000"/>
                </a:schemeClr>
              </a:buClr>
              <a:buFont typeface="Arial" pitchFamily="34" charset="0"/>
              <a:buNone/>
              <a:defRPr sz="1600" kern="1200" spc="8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bg1"/>
                </a:solidFill>
                <a:latin typeface="+mn-lt"/>
                <a:ea typeface="+mn-ea"/>
                <a:cs typeface="+mn-cs"/>
              </a:defRPr>
            </a:lvl6pPr>
            <a:lvl7pPr marL="27432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bg1"/>
                </a:solidFill>
                <a:latin typeface="+mn-lt"/>
                <a:ea typeface="+mn-ea"/>
                <a:cs typeface="+mn-cs"/>
              </a:defRPr>
            </a:lvl7pPr>
            <a:lvl8pPr marL="32004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bg1"/>
                </a:solidFill>
                <a:latin typeface="+mn-lt"/>
                <a:ea typeface="+mn-ea"/>
                <a:cs typeface="+mn-cs"/>
              </a:defRPr>
            </a:lvl8pPr>
            <a:lvl9pPr marL="3657600" indent="0" algn="ctr" defTabSz="914400" rtl="0" eaLnBrk="1" latinLnBrk="0" hangingPunct="1">
              <a:lnSpc>
                <a:spcPct val="100000"/>
              </a:lnSpc>
              <a:spcBef>
                <a:spcPts val="500"/>
              </a:spcBef>
              <a:buClr>
                <a:schemeClr val="tx2">
                  <a:lumMod val="60000"/>
                  <a:lumOff val="40000"/>
                </a:schemeClr>
              </a:buClr>
              <a:buFont typeface="Arial" pitchFamily="34" charset="0"/>
              <a:buNone/>
              <a:defRPr sz="1600" kern="1200">
                <a:solidFill>
                  <a:schemeClr val="bg1"/>
                </a:solidFill>
                <a:latin typeface="+mn-lt"/>
                <a:ea typeface="+mn-ea"/>
                <a:cs typeface="+mn-cs"/>
              </a:defRPr>
            </a:lvl9pPr>
          </a:lstStyle>
          <a:p>
            <a:r>
              <a:rPr lang="es-EC">
                <a:latin typeface="+mj-lt"/>
              </a:rPr>
              <a:t>Director: Ing. Diego Marcillo Parra, PhD.</a:t>
            </a:r>
          </a:p>
        </p:txBody>
      </p:sp>
    </p:spTree>
    <p:extLst>
      <p:ext uri="{BB962C8B-B14F-4D97-AF65-F5344CB8AC3E}">
        <p14:creationId xmlns:p14="http://schemas.microsoft.com/office/powerpoint/2010/main" val="282785301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11" name="Imagen 10" descr="Imagen que contiene objeto, reloj&#10;&#10;Descripción generada automáticamente">
            <a:extLst>
              <a:ext uri="{FF2B5EF4-FFF2-40B4-BE49-F238E27FC236}">
                <a16:creationId xmlns:a16="http://schemas.microsoft.com/office/drawing/2014/main" id="{37ABBA5D-5EAF-4E9E-8786-BFC33CD9AF34}"/>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graphicFrame>
        <p:nvGraphicFramePr>
          <p:cNvPr id="12" name="Marcador de contenido 11">
            <a:extLst>
              <a:ext uri="{FF2B5EF4-FFF2-40B4-BE49-F238E27FC236}">
                <a16:creationId xmlns:a16="http://schemas.microsoft.com/office/drawing/2014/main" id="{5F8F597B-2804-449F-89B9-152EEC0788C0}"/>
              </a:ext>
            </a:extLst>
          </p:cNvPr>
          <p:cNvGraphicFramePr>
            <a:graphicFrameLocks noGrp="1"/>
          </p:cNvGraphicFramePr>
          <p:nvPr>
            <p:ph idx="1"/>
            <p:extLst>
              <p:ext uri="{D42A27DB-BD31-4B8C-83A1-F6EECF244321}">
                <p14:modId xmlns:p14="http://schemas.microsoft.com/office/powerpoint/2010/main" val="2012721604"/>
              </p:ext>
            </p:extLst>
          </p:nvPr>
        </p:nvGraphicFramePr>
        <p:xfrm>
          <a:off x="4059716" y="1822136"/>
          <a:ext cx="7828774" cy="15933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Rectángulo: esquinas diagonales redondeadas 18">
            <a:extLst>
              <a:ext uri="{FF2B5EF4-FFF2-40B4-BE49-F238E27FC236}">
                <a16:creationId xmlns:a16="http://schemas.microsoft.com/office/drawing/2014/main" id="{65DF3A1E-A2C6-481B-B359-654CE9B8579D}"/>
              </a:ext>
            </a:extLst>
          </p:cNvPr>
          <p:cNvSpPr/>
          <p:nvPr/>
        </p:nvSpPr>
        <p:spPr>
          <a:xfrm>
            <a:off x="986714" y="2282443"/>
            <a:ext cx="2712942" cy="672712"/>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dirty="0"/>
              <a:t>Método de interacción de un asistente virtual</a:t>
            </a:r>
          </a:p>
        </p:txBody>
      </p:sp>
      <p:sp>
        <p:nvSpPr>
          <p:cNvPr id="20" name="Rectángulo: esquinas diagonales redondeadas 19">
            <a:extLst>
              <a:ext uri="{FF2B5EF4-FFF2-40B4-BE49-F238E27FC236}">
                <a16:creationId xmlns:a16="http://schemas.microsoft.com/office/drawing/2014/main" id="{8440A541-5543-4C14-A039-85114F266391}"/>
              </a:ext>
            </a:extLst>
          </p:cNvPr>
          <p:cNvSpPr/>
          <p:nvPr/>
        </p:nvSpPr>
        <p:spPr>
          <a:xfrm>
            <a:off x="954115" y="3514441"/>
            <a:ext cx="2745541" cy="67271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Kit de desarrollo de software</a:t>
            </a:r>
          </a:p>
        </p:txBody>
      </p:sp>
      <p:pic>
        <p:nvPicPr>
          <p:cNvPr id="21" name="Picture 2" descr="Resultado de imagen para google assistant vs alexa">
            <a:extLst>
              <a:ext uri="{FF2B5EF4-FFF2-40B4-BE49-F238E27FC236}">
                <a16:creationId xmlns:a16="http://schemas.microsoft.com/office/drawing/2014/main" id="{ACDC5C1A-466D-451D-A0A2-C46C048A2A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6714" y="4746439"/>
            <a:ext cx="2461747" cy="1386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D3F719D0-0AE1-4103-A90E-34D1B28FBA18}"/>
              </a:ext>
            </a:extLst>
          </p:cNvPr>
          <p:cNvSpPr/>
          <p:nvPr/>
        </p:nvSpPr>
        <p:spPr>
          <a:xfrm>
            <a:off x="7602111" y="4793681"/>
            <a:ext cx="342696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C">
                <a:solidFill>
                  <a:srgbClr val="000000"/>
                </a:solidFill>
                <a:latin typeface="Times New Roman" panose="02020603050405020304" pitchFamily="18" charset="0"/>
                <a:ea typeface="Calibri" panose="020F0502020204030204" pitchFamily="34" charset="0"/>
                <a:cs typeface="Arial" panose="020B0604020202020204" pitchFamily="34" charset="0"/>
              </a:rPr>
              <a:t>El paquete SDK del Asistente de Google contiene todo el código necesario para que el Asistente de Google se ejecute en un dispositivo.</a:t>
            </a:r>
            <a:endParaRPr lang="es-EC"/>
          </a:p>
        </p:txBody>
      </p:sp>
      <p:sp>
        <p:nvSpPr>
          <p:cNvPr id="23" name="Rectángulo 22">
            <a:extLst>
              <a:ext uri="{FF2B5EF4-FFF2-40B4-BE49-F238E27FC236}">
                <a16:creationId xmlns:a16="http://schemas.microsoft.com/office/drawing/2014/main" id="{229B1A89-7452-40E7-A885-C3108DFFB5CF}"/>
              </a:ext>
            </a:extLst>
          </p:cNvPr>
          <p:cNvSpPr/>
          <p:nvPr/>
        </p:nvSpPr>
        <p:spPr>
          <a:xfrm>
            <a:off x="4059716" y="4793681"/>
            <a:ext cx="342696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a:solidFill>
                  <a:srgbClr val="000000"/>
                </a:solidFill>
                <a:latin typeface="Times New Roman" panose="02020603050405020304" pitchFamily="18" charset="0"/>
                <a:cs typeface="Arial" panose="020B0604020202020204" pitchFamily="34" charset="0"/>
              </a:rPr>
              <a:t>El SDK de AVS (Alexa </a:t>
            </a:r>
            <a:r>
              <a:rPr lang="es-ES" err="1">
                <a:solidFill>
                  <a:srgbClr val="000000"/>
                </a:solidFill>
                <a:latin typeface="Times New Roman" panose="02020603050405020304" pitchFamily="18" charset="0"/>
                <a:cs typeface="Arial" panose="020B0604020202020204" pitchFamily="34" charset="0"/>
              </a:rPr>
              <a:t>Voice</a:t>
            </a:r>
            <a:r>
              <a:rPr lang="es-ES">
                <a:solidFill>
                  <a:srgbClr val="000000"/>
                </a:solidFill>
                <a:latin typeface="Times New Roman" panose="02020603050405020304" pitchFamily="18" charset="0"/>
                <a:cs typeface="Arial" panose="020B0604020202020204" pitchFamily="34" charset="0"/>
              </a:rPr>
              <a:t> </a:t>
            </a:r>
            <a:r>
              <a:rPr lang="es-ES" err="1">
                <a:solidFill>
                  <a:srgbClr val="000000"/>
                </a:solidFill>
                <a:latin typeface="Times New Roman" panose="02020603050405020304" pitchFamily="18" charset="0"/>
                <a:cs typeface="Arial" panose="020B0604020202020204" pitchFamily="34" charset="0"/>
              </a:rPr>
              <a:t>Service</a:t>
            </a:r>
            <a:r>
              <a:rPr lang="es-ES">
                <a:solidFill>
                  <a:srgbClr val="000000"/>
                </a:solidFill>
                <a:latin typeface="Times New Roman" panose="02020603050405020304" pitchFamily="18" charset="0"/>
                <a:cs typeface="Arial" panose="020B0604020202020204" pitchFamily="34" charset="0"/>
              </a:rPr>
              <a:t>), proporciona bibliotecas basadas en C++ que permiten procesar entradas y salidas de audio. </a:t>
            </a:r>
            <a:endParaRPr lang="es-EC">
              <a:solidFill>
                <a:srgbClr val="000000"/>
              </a:solidFill>
              <a:latin typeface="Times New Roman" panose="02020603050405020304" pitchFamily="18" charset="0"/>
              <a:cs typeface="Arial" panose="020B0604020202020204" pitchFamily="34" charset="0"/>
            </a:endParaRPr>
          </a:p>
        </p:txBody>
      </p:sp>
      <p:sp>
        <p:nvSpPr>
          <p:cNvPr id="9" name="Rectángulo 8">
            <a:extLst>
              <a:ext uri="{FF2B5EF4-FFF2-40B4-BE49-F238E27FC236}">
                <a16:creationId xmlns:a16="http://schemas.microsoft.com/office/drawing/2014/main" id="{5ED7B3AB-91EE-4D54-8C36-89AF4923B3EF}"/>
              </a:ext>
            </a:extLst>
          </p:cNvPr>
          <p:cNvSpPr/>
          <p:nvPr/>
        </p:nvSpPr>
        <p:spPr>
          <a:xfrm>
            <a:off x="4034714" y="3486005"/>
            <a:ext cx="699435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a:latin typeface="Times New Roman" panose="02020603050405020304" pitchFamily="18" charset="0"/>
                <a:ea typeface="Calibri" panose="020F0502020204030204" pitchFamily="34" charset="0"/>
                <a:cs typeface="Arial" panose="020B0604020202020204" pitchFamily="34" charset="0"/>
              </a:rPr>
              <a:t>Conjunto de herramientas de desarrollo ayuda a la creación y programación de aplicaciones con un fin particular.</a:t>
            </a:r>
            <a:endParaRPr lang="es-EC"/>
          </a:p>
        </p:txBody>
      </p:sp>
      <p:sp>
        <p:nvSpPr>
          <p:cNvPr id="27" name="Título 1">
            <a:extLst>
              <a:ext uri="{FF2B5EF4-FFF2-40B4-BE49-F238E27FC236}">
                <a16:creationId xmlns:a16="http://schemas.microsoft.com/office/drawing/2014/main" id="{294F2193-38F5-4BAF-91BB-04AF984B5183}"/>
              </a:ext>
            </a:extLst>
          </p:cNvPr>
          <p:cNvSpPr txBox="1">
            <a:spLocks/>
          </p:cNvSpPr>
          <p:nvPr/>
        </p:nvSpPr>
        <p:spPr>
          <a:xfrm>
            <a:off x="1191126" y="470059"/>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s-EC"/>
              <a:t>ASISTENTES DE VOZ</a:t>
            </a:r>
            <a:br>
              <a:rPr lang="es-EC"/>
            </a:br>
            <a:r>
              <a:rPr lang="es-EC" sz="4000" i="1"/>
              <a:t>Interacción</a:t>
            </a:r>
            <a:endParaRPr lang="es-EC" i="1"/>
          </a:p>
        </p:txBody>
      </p:sp>
    </p:spTree>
    <p:extLst>
      <p:ext uri="{BB962C8B-B14F-4D97-AF65-F5344CB8AC3E}">
        <p14:creationId xmlns:p14="http://schemas.microsoft.com/office/powerpoint/2010/main" val="3226035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AGENDA</a:t>
            </a:r>
          </a:p>
        </p:txBody>
      </p:sp>
      <p:graphicFrame>
        <p:nvGraphicFramePr>
          <p:cNvPr id="6" name="Marcador de contenido 5">
            <a:extLst>
              <a:ext uri="{FF2B5EF4-FFF2-40B4-BE49-F238E27FC236}">
                <a16:creationId xmlns:a16="http://schemas.microsoft.com/office/drawing/2014/main" id="{19D49FEC-D43D-4FA9-B8F4-77A5704DA182}"/>
              </a:ext>
            </a:extLst>
          </p:cNvPr>
          <p:cNvGraphicFramePr>
            <a:graphicFrameLocks noGrp="1"/>
          </p:cNvGraphicFramePr>
          <p:nvPr>
            <p:ph idx="1"/>
            <p:extLst>
              <p:ext uri="{D42A27DB-BD31-4B8C-83A1-F6EECF244321}">
                <p14:modId xmlns:p14="http://schemas.microsoft.com/office/powerpoint/2010/main" val="2803992226"/>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90B04C1-F815-4E70-B331-5DB5B6908ACF}"/>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1401888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rmAutofit fontScale="90000"/>
          </a:bodyPr>
          <a:lstStyle/>
          <a:p>
            <a:r>
              <a:rPr lang="es-EC"/>
              <a:t>METODOLOGÍA DE INVESTIGACIÓN</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11" name="Imagen 10" descr="Imagen que contiene objeto, reloj&#10;&#10;Descripción generada automáticamente">
            <a:extLst>
              <a:ext uri="{FF2B5EF4-FFF2-40B4-BE49-F238E27FC236}">
                <a16:creationId xmlns:a16="http://schemas.microsoft.com/office/drawing/2014/main" id="{79558619-432B-46EA-97AE-228777AC77B8}"/>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graphicFrame>
        <p:nvGraphicFramePr>
          <p:cNvPr id="12" name="Marcador de contenido 11">
            <a:extLst>
              <a:ext uri="{FF2B5EF4-FFF2-40B4-BE49-F238E27FC236}">
                <a16:creationId xmlns:a16="http://schemas.microsoft.com/office/drawing/2014/main" id="{F1154587-919B-47CE-9F15-645B2FCA331D}"/>
              </a:ext>
            </a:extLst>
          </p:cNvPr>
          <p:cNvGraphicFramePr>
            <a:graphicFrameLocks noGrp="1"/>
          </p:cNvGraphicFramePr>
          <p:nvPr>
            <p:ph idx="1"/>
            <p:extLst>
              <p:ext uri="{D42A27DB-BD31-4B8C-83A1-F6EECF244321}">
                <p14:modId xmlns:p14="http://schemas.microsoft.com/office/powerpoint/2010/main" val="2597282627"/>
              </p:ext>
            </p:extLst>
          </p:nvPr>
        </p:nvGraphicFramePr>
        <p:xfrm>
          <a:off x="1066800" y="3328814"/>
          <a:ext cx="10058400" cy="15577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ángulo: esquinas diagonales redondeadas 12">
            <a:extLst>
              <a:ext uri="{FF2B5EF4-FFF2-40B4-BE49-F238E27FC236}">
                <a16:creationId xmlns:a16="http://schemas.microsoft.com/office/drawing/2014/main" id="{20E1C828-172A-4381-80D8-615DCBF3EDC5}"/>
              </a:ext>
            </a:extLst>
          </p:cNvPr>
          <p:cNvSpPr/>
          <p:nvPr/>
        </p:nvSpPr>
        <p:spPr>
          <a:xfrm>
            <a:off x="3977640" y="2108057"/>
            <a:ext cx="4236720" cy="853285"/>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Metodología de Investigación – Acción</a:t>
            </a:r>
          </a:p>
        </p:txBody>
      </p:sp>
      <p:pic>
        <p:nvPicPr>
          <p:cNvPr id="6" name="Imagen 5">
            <a:extLst>
              <a:ext uri="{FF2B5EF4-FFF2-40B4-BE49-F238E27FC236}">
                <a16:creationId xmlns:a16="http://schemas.microsoft.com/office/drawing/2014/main" id="{B17770B6-BFDE-4E43-AECF-4BBF9FB1B4B1}"/>
              </a:ext>
            </a:extLst>
          </p:cNvPr>
          <p:cNvPicPr>
            <a:picLocks noChangeAspect="1"/>
          </p:cNvPicPr>
          <p:nvPr/>
        </p:nvPicPr>
        <p:blipFill>
          <a:blip r:embed="rId10"/>
          <a:stretch>
            <a:fillRect/>
          </a:stretch>
        </p:blipFill>
        <p:spPr>
          <a:xfrm>
            <a:off x="1469036" y="4856575"/>
            <a:ext cx="1249396" cy="1557740"/>
          </a:xfrm>
          <a:prstGeom prst="rect">
            <a:avLst/>
          </a:prstGeom>
        </p:spPr>
      </p:pic>
      <p:pic>
        <p:nvPicPr>
          <p:cNvPr id="8" name="Imagen 7">
            <a:extLst>
              <a:ext uri="{FF2B5EF4-FFF2-40B4-BE49-F238E27FC236}">
                <a16:creationId xmlns:a16="http://schemas.microsoft.com/office/drawing/2014/main" id="{8886227E-CF4F-44C1-B70E-FA8A4C4D9AD8}"/>
              </a:ext>
            </a:extLst>
          </p:cNvPr>
          <p:cNvPicPr>
            <a:picLocks noChangeAspect="1"/>
          </p:cNvPicPr>
          <p:nvPr/>
        </p:nvPicPr>
        <p:blipFill>
          <a:blip r:embed="rId11"/>
          <a:stretch>
            <a:fillRect/>
          </a:stretch>
        </p:blipFill>
        <p:spPr>
          <a:xfrm>
            <a:off x="3457871" y="4961505"/>
            <a:ext cx="1249397" cy="1249397"/>
          </a:xfrm>
          <a:prstGeom prst="rect">
            <a:avLst/>
          </a:prstGeom>
        </p:spPr>
      </p:pic>
      <p:pic>
        <p:nvPicPr>
          <p:cNvPr id="14" name="Imagen 13">
            <a:extLst>
              <a:ext uri="{FF2B5EF4-FFF2-40B4-BE49-F238E27FC236}">
                <a16:creationId xmlns:a16="http://schemas.microsoft.com/office/drawing/2014/main" id="{A4D48572-8E94-4C34-BA06-17144E1FE931}"/>
              </a:ext>
            </a:extLst>
          </p:cNvPr>
          <p:cNvPicPr>
            <a:picLocks noChangeAspect="1"/>
          </p:cNvPicPr>
          <p:nvPr/>
        </p:nvPicPr>
        <p:blipFill rotWithShape="1">
          <a:blip r:embed="rId12"/>
          <a:srcRect l="11039" t="3181" r="11496" b="7548"/>
          <a:stretch/>
        </p:blipFill>
        <p:spPr>
          <a:xfrm>
            <a:off x="5446707" y="5036455"/>
            <a:ext cx="1249397" cy="1091372"/>
          </a:xfrm>
          <a:prstGeom prst="rect">
            <a:avLst/>
          </a:prstGeom>
        </p:spPr>
      </p:pic>
      <p:pic>
        <p:nvPicPr>
          <p:cNvPr id="15" name="Imagen 14">
            <a:extLst>
              <a:ext uri="{FF2B5EF4-FFF2-40B4-BE49-F238E27FC236}">
                <a16:creationId xmlns:a16="http://schemas.microsoft.com/office/drawing/2014/main" id="{FBF6ED18-42D1-44E8-BD32-DCCEA06F3B59}"/>
              </a:ext>
            </a:extLst>
          </p:cNvPr>
          <p:cNvPicPr>
            <a:picLocks noChangeAspect="1"/>
          </p:cNvPicPr>
          <p:nvPr/>
        </p:nvPicPr>
        <p:blipFill>
          <a:blip r:embed="rId13"/>
          <a:stretch>
            <a:fillRect/>
          </a:stretch>
        </p:blipFill>
        <p:spPr>
          <a:xfrm>
            <a:off x="7499724" y="4961505"/>
            <a:ext cx="1106062" cy="1249200"/>
          </a:xfrm>
          <a:prstGeom prst="rect">
            <a:avLst/>
          </a:prstGeom>
        </p:spPr>
      </p:pic>
      <p:pic>
        <p:nvPicPr>
          <p:cNvPr id="16" name="Imagen 15">
            <a:extLst>
              <a:ext uri="{FF2B5EF4-FFF2-40B4-BE49-F238E27FC236}">
                <a16:creationId xmlns:a16="http://schemas.microsoft.com/office/drawing/2014/main" id="{B502691E-5F91-41E9-92D3-CAF4915E7498}"/>
              </a:ext>
            </a:extLst>
          </p:cNvPr>
          <p:cNvPicPr>
            <a:picLocks noChangeAspect="1"/>
          </p:cNvPicPr>
          <p:nvPr/>
        </p:nvPicPr>
        <p:blipFill rotWithShape="1">
          <a:blip r:embed="rId14"/>
          <a:srcRect l="11005" t="3611" r="9782"/>
          <a:stretch/>
        </p:blipFill>
        <p:spPr>
          <a:xfrm>
            <a:off x="9194698" y="4916439"/>
            <a:ext cx="1432457" cy="1249200"/>
          </a:xfrm>
          <a:prstGeom prst="rect">
            <a:avLst/>
          </a:prstGeom>
        </p:spPr>
      </p:pic>
    </p:spTree>
    <p:extLst>
      <p:ext uri="{BB962C8B-B14F-4D97-AF65-F5344CB8AC3E}">
        <p14:creationId xmlns:p14="http://schemas.microsoft.com/office/powerpoint/2010/main" val="3296318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a:t>METODOLOGÍA DE DESARROLLO</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11" name="Imagen 10" descr="Imagen que contiene objeto, reloj&#10;&#10;Descripción generada automáticamente">
            <a:extLst>
              <a:ext uri="{FF2B5EF4-FFF2-40B4-BE49-F238E27FC236}">
                <a16:creationId xmlns:a16="http://schemas.microsoft.com/office/drawing/2014/main" id="{51E8B6AE-D47E-4661-A00E-E9BA73ED1B39}"/>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sp>
        <p:nvSpPr>
          <p:cNvPr id="31" name="Rectángulo 30">
            <a:extLst>
              <a:ext uri="{FF2B5EF4-FFF2-40B4-BE49-F238E27FC236}">
                <a16:creationId xmlns:a16="http://schemas.microsoft.com/office/drawing/2014/main" id="{3AE03FD8-E6CB-4185-95F8-707C9EEC8D27}"/>
              </a:ext>
            </a:extLst>
          </p:cNvPr>
          <p:cNvSpPr/>
          <p:nvPr/>
        </p:nvSpPr>
        <p:spPr>
          <a:xfrm>
            <a:off x="7765525" y="5414392"/>
            <a:ext cx="2941320" cy="8010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i="1"/>
              <a:t>Metodología XP</a:t>
            </a:r>
          </a:p>
        </p:txBody>
      </p:sp>
      <p:pic>
        <p:nvPicPr>
          <p:cNvPr id="1026" name="Picture 2" descr="Resultado de imagen para FASES XP">
            <a:extLst>
              <a:ext uri="{FF2B5EF4-FFF2-40B4-BE49-F238E27FC236}">
                <a16:creationId xmlns:a16="http://schemas.microsoft.com/office/drawing/2014/main" id="{81A8F87D-FB76-4FF3-9D40-9E832FEB3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147" y="2014194"/>
            <a:ext cx="50101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46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a:t>METODOLOGÍA DE ENCUESTAS</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11" name="Imagen 10" descr="Imagen que contiene objeto, reloj&#10;&#10;Descripción generada automáticamente">
            <a:extLst>
              <a:ext uri="{FF2B5EF4-FFF2-40B4-BE49-F238E27FC236}">
                <a16:creationId xmlns:a16="http://schemas.microsoft.com/office/drawing/2014/main" id="{6CDC0D9F-D1E0-4813-86C5-28B4965271B4}"/>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graphicFrame>
        <p:nvGraphicFramePr>
          <p:cNvPr id="14" name="Marcador de contenido 13">
            <a:extLst>
              <a:ext uri="{FF2B5EF4-FFF2-40B4-BE49-F238E27FC236}">
                <a16:creationId xmlns:a16="http://schemas.microsoft.com/office/drawing/2014/main" id="{76131285-D6BF-470A-B696-2F1CE996316D}"/>
              </a:ext>
            </a:extLst>
          </p:cNvPr>
          <p:cNvGraphicFramePr>
            <a:graphicFrameLocks noGrp="1"/>
          </p:cNvGraphicFramePr>
          <p:nvPr>
            <p:ph idx="1"/>
            <p:extLst>
              <p:ext uri="{D42A27DB-BD31-4B8C-83A1-F6EECF244321}">
                <p14:modId xmlns:p14="http://schemas.microsoft.com/office/powerpoint/2010/main" val="4030014548"/>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4533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AGENDA</a:t>
            </a:r>
          </a:p>
        </p:txBody>
      </p:sp>
      <p:graphicFrame>
        <p:nvGraphicFramePr>
          <p:cNvPr id="6" name="Marcador de contenido 5">
            <a:extLst>
              <a:ext uri="{FF2B5EF4-FFF2-40B4-BE49-F238E27FC236}">
                <a16:creationId xmlns:a16="http://schemas.microsoft.com/office/drawing/2014/main" id="{19D49FEC-D43D-4FA9-B8F4-77A5704DA182}"/>
              </a:ext>
            </a:extLst>
          </p:cNvPr>
          <p:cNvGraphicFramePr>
            <a:graphicFrameLocks noGrp="1"/>
          </p:cNvGraphicFramePr>
          <p:nvPr>
            <p:ph idx="1"/>
            <p:extLst>
              <p:ext uri="{D42A27DB-BD31-4B8C-83A1-F6EECF244321}">
                <p14:modId xmlns:p14="http://schemas.microsoft.com/office/powerpoint/2010/main" val="705571617"/>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90B04C1-F815-4E70-B331-5DB5B6908ACF}"/>
              </a:ext>
            </a:extLst>
          </p:cNvPr>
          <p:cNvPicPr>
            <a:picLocks noChangeAspect="1"/>
          </p:cNvPicPr>
          <p:nvPr/>
        </p:nvPicPr>
        <p:blipFill rotWithShape="1">
          <a:blip r:embed="rId8"/>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2690691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870DE-C50D-40FF-9A8B-43E00805CD1D}"/>
              </a:ext>
            </a:extLst>
          </p:cNvPr>
          <p:cNvSpPr>
            <a:spLocks noGrp="1"/>
          </p:cNvSpPr>
          <p:nvPr>
            <p:ph type="title"/>
          </p:nvPr>
        </p:nvSpPr>
        <p:spPr/>
        <p:txBody>
          <a:bodyPr>
            <a:normAutofit/>
          </a:bodyPr>
          <a:lstStyle/>
          <a:p>
            <a:r>
              <a:rPr lang="es-EC"/>
              <a:t>ARQUITECTURA HARDWARE</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8" name="Marcador de contenido 7">
            <a:extLst>
              <a:ext uri="{FF2B5EF4-FFF2-40B4-BE49-F238E27FC236}">
                <a16:creationId xmlns:a16="http://schemas.microsoft.com/office/drawing/2014/main" id="{435ECD2C-DAC0-402A-A649-19C6DE933E51}"/>
              </a:ext>
            </a:extLst>
          </p:cNvPr>
          <p:cNvPicPr>
            <a:picLocks noGrp="1" noChangeAspect="1"/>
          </p:cNvPicPr>
          <p:nvPr>
            <p:ph idx="1"/>
          </p:nvPr>
        </p:nvPicPr>
        <p:blipFill rotWithShape="1">
          <a:blip r:embed="rId4"/>
          <a:srcRect l="1583" t="1244"/>
          <a:stretch/>
        </p:blipFill>
        <p:spPr>
          <a:xfrm>
            <a:off x="1404662" y="1805633"/>
            <a:ext cx="9382675" cy="4661696"/>
          </a:xfrm>
          <a:prstGeom prst="rect">
            <a:avLst/>
          </a:prstGeom>
        </p:spPr>
      </p:pic>
      <p:sp>
        <p:nvSpPr>
          <p:cNvPr id="12" name="Rectángulo 11">
            <a:extLst>
              <a:ext uri="{FF2B5EF4-FFF2-40B4-BE49-F238E27FC236}">
                <a16:creationId xmlns:a16="http://schemas.microsoft.com/office/drawing/2014/main" id="{631AE7DA-65E6-4DA9-9A3A-1C0E46EA6BD2}"/>
              </a:ext>
            </a:extLst>
          </p:cNvPr>
          <p:cNvSpPr/>
          <p:nvPr/>
        </p:nvSpPr>
        <p:spPr>
          <a:xfrm>
            <a:off x="2223709" y="1805633"/>
            <a:ext cx="1512000" cy="1062000"/>
          </a:xfrm>
          <a:prstGeom prst="rect">
            <a:avLst/>
          </a:prstGeom>
          <a:blipFill rotWithShape="1">
            <a:blip r:embed="rId5"/>
            <a:srcRect/>
            <a:stretch>
              <a:fillRect t="-18000" b="-18000"/>
            </a:stretch>
          </a:blipFill>
        </p:spPr>
        <p:style>
          <a:lnRef idx="0">
            <a:schemeClr val="dk1">
              <a:hueOff val="0"/>
              <a:satOff val="0"/>
              <a:lumOff val="0"/>
              <a:alphaOff val="0"/>
            </a:schemeClr>
          </a:lnRef>
          <a:fillRef idx="1">
            <a:scrgbClr r="0" g="0" b="0"/>
          </a:fillRef>
          <a:effectRef idx="2">
            <a:schemeClr val="accent6">
              <a:tint val="55000"/>
              <a:hueOff val="0"/>
              <a:satOff val="0"/>
              <a:lumOff val="0"/>
              <a:alphaOff val="0"/>
            </a:schemeClr>
          </a:effectRef>
          <a:fontRef idx="minor">
            <a:schemeClr val="dk1">
              <a:hueOff val="0"/>
              <a:satOff val="0"/>
              <a:lumOff val="0"/>
              <a:alphaOff val="0"/>
            </a:schemeClr>
          </a:fontRef>
        </p:style>
      </p:sp>
      <p:sp>
        <p:nvSpPr>
          <p:cNvPr id="16" name="Rectángulo 15">
            <a:extLst>
              <a:ext uri="{FF2B5EF4-FFF2-40B4-BE49-F238E27FC236}">
                <a16:creationId xmlns:a16="http://schemas.microsoft.com/office/drawing/2014/main" id="{4B555FE6-20EB-4FEF-B047-2A866975515C}"/>
              </a:ext>
            </a:extLst>
          </p:cNvPr>
          <p:cNvSpPr/>
          <p:nvPr/>
        </p:nvSpPr>
        <p:spPr>
          <a:xfrm>
            <a:off x="1703800" y="3875110"/>
            <a:ext cx="2144451" cy="1584741"/>
          </a:xfrm>
          <a:prstGeom prst="rect">
            <a:avLst/>
          </a:prstGeom>
          <a:blipFill rotWithShape="1">
            <a:blip r:embed="rId6">
              <a:extLst>
                <a:ext uri="{28A0092B-C50C-407E-A947-70E740481C1C}">
                  <a14:useLocalDpi xmlns:a14="http://schemas.microsoft.com/office/drawing/2010/main" val="0"/>
                </a:ext>
              </a:extLst>
            </a:blip>
            <a:srcRect/>
            <a:stretch>
              <a:fillRect t="-10000" b="-10000"/>
            </a:stretch>
          </a:blipFill>
        </p:spPr>
        <p:style>
          <a:lnRef idx="0">
            <a:schemeClr val="dk1">
              <a:hueOff val="0"/>
              <a:satOff val="0"/>
              <a:lumOff val="0"/>
              <a:alphaOff val="0"/>
            </a:schemeClr>
          </a:lnRef>
          <a:fillRef idx="1">
            <a:scrgbClr r="0" g="0" b="0"/>
          </a:fillRef>
          <a:effectRef idx="2">
            <a:schemeClr val="accent6">
              <a:tint val="55000"/>
              <a:hueOff val="0"/>
              <a:satOff val="0"/>
              <a:lumOff val="0"/>
              <a:alphaOff val="0"/>
            </a:schemeClr>
          </a:effectRef>
          <a:fontRef idx="minor">
            <a:schemeClr val="dk1">
              <a:hueOff val="0"/>
              <a:satOff val="0"/>
              <a:lumOff val="0"/>
              <a:alphaOff val="0"/>
            </a:schemeClr>
          </a:fontRef>
        </p:style>
      </p:sp>
      <p:sp>
        <p:nvSpPr>
          <p:cNvPr id="11" name="Rectángulo 10">
            <a:extLst>
              <a:ext uri="{FF2B5EF4-FFF2-40B4-BE49-F238E27FC236}">
                <a16:creationId xmlns:a16="http://schemas.microsoft.com/office/drawing/2014/main" id="{24745F5C-EDE2-4402-8186-18F8A58062A8}"/>
              </a:ext>
            </a:extLst>
          </p:cNvPr>
          <p:cNvSpPr/>
          <p:nvPr/>
        </p:nvSpPr>
        <p:spPr>
          <a:xfrm>
            <a:off x="7588453" y="4667480"/>
            <a:ext cx="1510595" cy="1063174"/>
          </a:xfrm>
          <a:prstGeom prst="rect">
            <a:avLst/>
          </a:prstGeom>
          <a:blipFill rotWithShape="1">
            <a:blip r:embed="rId7" cstate="print">
              <a:extLst>
                <a:ext uri="{28A0092B-C50C-407E-A947-70E740481C1C}">
                  <a14:useLocalDpi xmlns:a14="http://schemas.microsoft.com/office/drawing/2010/main" val="0"/>
                </a:ext>
              </a:extLst>
            </a:blip>
            <a:srcRect/>
            <a:stretch>
              <a:fillRect t="-1000" b="-1000"/>
            </a:stretch>
          </a:blipFill>
        </p:spPr>
        <p:style>
          <a:lnRef idx="0">
            <a:schemeClr val="dk1">
              <a:hueOff val="0"/>
              <a:satOff val="0"/>
              <a:lumOff val="0"/>
              <a:alphaOff val="0"/>
            </a:schemeClr>
          </a:lnRef>
          <a:fillRef idx="1">
            <a:scrgbClr r="0" g="0" b="0"/>
          </a:fillRef>
          <a:effectRef idx="2">
            <a:schemeClr val="accent6">
              <a:tint val="55000"/>
              <a:hueOff val="0"/>
              <a:satOff val="0"/>
              <a:lumOff val="0"/>
              <a:alphaOff val="0"/>
            </a:schemeClr>
          </a:effectRef>
          <a:fontRef idx="minor">
            <a:schemeClr val="dk1">
              <a:hueOff val="0"/>
              <a:satOff val="0"/>
              <a:lumOff val="0"/>
              <a:alphaOff val="0"/>
            </a:schemeClr>
          </a:fontRef>
        </p:style>
        <p:txBody>
          <a:bodyPr/>
          <a:lstStyle/>
          <a:p>
            <a:endParaRPr lang="es-EC"/>
          </a:p>
        </p:txBody>
      </p:sp>
      <p:pic>
        <p:nvPicPr>
          <p:cNvPr id="3" name="Imagen 2">
            <a:extLst>
              <a:ext uri="{FF2B5EF4-FFF2-40B4-BE49-F238E27FC236}">
                <a16:creationId xmlns:a16="http://schemas.microsoft.com/office/drawing/2014/main" id="{5D08915F-BF15-4A4A-A06C-2F2529D06538}"/>
              </a:ext>
            </a:extLst>
          </p:cNvPr>
          <p:cNvPicPr>
            <a:picLocks noChangeAspect="1"/>
          </p:cNvPicPr>
          <p:nvPr/>
        </p:nvPicPr>
        <p:blipFill rotWithShape="1">
          <a:blip r:embed="rId8"/>
          <a:srcRect l="11162" t="20513" r="6376" b="20410"/>
          <a:stretch/>
        </p:blipFill>
        <p:spPr>
          <a:xfrm>
            <a:off x="10046149" y="1247894"/>
            <a:ext cx="1482375" cy="1062000"/>
          </a:xfrm>
          <a:prstGeom prst="rect">
            <a:avLst/>
          </a:prstGeom>
        </p:spPr>
      </p:pic>
      <p:sp>
        <p:nvSpPr>
          <p:cNvPr id="20" name="Rectángulo 19">
            <a:extLst>
              <a:ext uri="{FF2B5EF4-FFF2-40B4-BE49-F238E27FC236}">
                <a16:creationId xmlns:a16="http://schemas.microsoft.com/office/drawing/2014/main" id="{252E6E78-3C68-4B59-A2E3-8B694851E140}"/>
              </a:ext>
            </a:extLst>
          </p:cNvPr>
          <p:cNvSpPr/>
          <p:nvPr/>
        </p:nvSpPr>
        <p:spPr>
          <a:xfrm>
            <a:off x="2518116" y="5936566"/>
            <a:ext cx="1920382" cy="799344"/>
          </a:xfrm>
          <a:prstGeom prst="rect">
            <a:avLst/>
          </a:prstGeom>
          <a:blipFill rotWithShape="1">
            <a:blip r:embed="rId9"/>
            <a:srcRect/>
            <a:stretch>
              <a:fillRect t="-59261" b="-47775"/>
            </a:stretch>
          </a:blipFill>
        </p:spPr>
        <p:style>
          <a:lnRef idx="0">
            <a:schemeClr val="dk1">
              <a:hueOff val="0"/>
              <a:satOff val="0"/>
              <a:lumOff val="0"/>
              <a:alphaOff val="0"/>
            </a:schemeClr>
          </a:lnRef>
          <a:fillRef idx="1">
            <a:scrgbClr r="0" g="0" b="0"/>
          </a:fillRef>
          <a:effectRef idx="2">
            <a:schemeClr val="accent6">
              <a:tint val="55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90881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C7493-32B2-492B-BEE6-EA21489C54D5}"/>
              </a:ext>
            </a:extLst>
          </p:cNvPr>
          <p:cNvSpPr>
            <a:spLocks noGrp="1"/>
          </p:cNvSpPr>
          <p:nvPr>
            <p:ph type="title"/>
          </p:nvPr>
        </p:nvSpPr>
        <p:spPr>
          <a:xfrm>
            <a:off x="6856629" y="1476384"/>
            <a:ext cx="4602152" cy="1016768"/>
          </a:xfrm>
        </p:spPr>
        <p:txBody>
          <a:bodyPr>
            <a:normAutofit/>
          </a:bodyPr>
          <a:lstStyle/>
          <a:p>
            <a:pPr algn="ctr"/>
            <a:r>
              <a:rPr lang="es-EC" sz="6000" dirty="0"/>
              <a:t>PROTOTIPO</a:t>
            </a:r>
          </a:p>
        </p:txBody>
      </p:sp>
      <p:sp>
        <p:nvSpPr>
          <p:cNvPr id="51" name="Rectangle 14">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6">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3" name="Marcador de contenido 16" descr="Imagen que contiene interior, pared, escritorio, monitor&#10;&#10;Descripción generada automáticamente">
            <a:extLst>
              <a:ext uri="{FF2B5EF4-FFF2-40B4-BE49-F238E27FC236}">
                <a16:creationId xmlns:a16="http://schemas.microsoft.com/office/drawing/2014/main" id="{E2BE41FF-FD1B-4A39-ABDC-920F2BD629A3}"/>
              </a:ext>
            </a:extLst>
          </p:cNvPr>
          <p:cNvPicPr>
            <a:picLocks noChangeAspect="1"/>
          </p:cNvPicPr>
          <p:nvPr/>
        </p:nvPicPr>
        <p:blipFill rotWithShape="1">
          <a:blip r:embed="rId3"/>
          <a:srcRect t="35267" r="2" b="3082"/>
          <a:stretch/>
        </p:blipFill>
        <p:spPr>
          <a:xfrm>
            <a:off x="407432" y="419292"/>
            <a:ext cx="5522976" cy="6053328"/>
          </a:xfrm>
          <a:prstGeom prst="rect">
            <a:avLst/>
          </a:prstGeom>
        </p:spPr>
      </p:pic>
      <p:pic>
        <p:nvPicPr>
          <p:cNvPr id="4" name="Imagen 3">
            <a:extLst>
              <a:ext uri="{FF2B5EF4-FFF2-40B4-BE49-F238E27FC236}">
                <a16:creationId xmlns:a16="http://schemas.microsoft.com/office/drawing/2014/main" id="{A7B74EA5-56B5-4C14-9656-CC5937CC8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6D031C19-413F-4A70-B61A-65082D6BAA6E}"/>
              </a:ext>
            </a:extLst>
          </p:cNvPr>
          <p:cNvPicPr>
            <a:picLocks noChangeAspect="1"/>
          </p:cNvPicPr>
          <p:nvPr/>
        </p:nvPicPr>
        <p:blipFill rotWithShape="1">
          <a:blip r:embed="rId5"/>
          <a:srcRect l="73038" r="9885" b="11379"/>
          <a:stretch/>
        </p:blipFill>
        <p:spPr>
          <a:xfrm>
            <a:off x="11029073" y="5757734"/>
            <a:ext cx="859417" cy="802800"/>
          </a:xfrm>
          <a:prstGeom prst="rect">
            <a:avLst/>
          </a:prstGeom>
        </p:spPr>
      </p:pic>
      <p:pic>
        <p:nvPicPr>
          <p:cNvPr id="50" name="Marcador de contenido 49">
            <a:extLst>
              <a:ext uri="{FF2B5EF4-FFF2-40B4-BE49-F238E27FC236}">
                <a16:creationId xmlns:a16="http://schemas.microsoft.com/office/drawing/2014/main" id="{0A974925-2C4E-4119-8501-77A9266DB83B}"/>
              </a:ext>
            </a:extLst>
          </p:cNvPr>
          <p:cNvPicPr>
            <a:picLocks noGrp="1" noChangeAspect="1"/>
          </p:cNvPicPr>
          <p:nvPr>
            <p:ph idx="1"/>
          </p:nvPr>
        </p:nvPicPr>
        <p:blipFill>
          <a:blip r:embed="rId6"/>
          <a:stretch>
            <a:fillRect/>
          </a:stretch>
        </p:blipFill>
        <p:spPr>
          <a:xfrm>
            <a:off x="7371975" y="2829917"/>
            <a:ext cx="3365461" cy="1587338"/>
          </a:xfrm>
          <a:prstGeom prst="rect">
            <a:avLst/>
          </a:prstGeom>
        </p:spPr>
      </p:pic>
    </p:spTree>
    <p:extLst>
      <p:ext uri="{BB962C8B-B14F-4D97-AF65-F5344CB8AC3E}">
        <p14:creationId xmlns:p14="http://schemas.microsoft.com/office/powerpoint/2010/main" val="47446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a:t>ARQUITECTURA SOFTWARE</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78882C6B-8163-47E0-95FF-BA909507D38B}"/>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graphicFrame>
        <p:nvGraphicFramePr>
          <p:cNvPr id="11" name="Marcador de contenido 10">
            <a:extLst>
              <a:ext uri="{FF2B5EF4-FFF2-40B4-BE49-F238E27FC236}">
                <a16:creationId xmlns:a16="http://schemas.microsoft.com/office/drawing/2014/main" id="{4FA7DDA1-667D-47DD-9E0C-686081EABE8A}"/>
              </a:ext>
            </a:extLst>
          </p:cNvPr>
          <p:cNvGraphicFramePr>
            <a:graphicFrameLocks noGrp="1"/>
          </p:cNvGraphicFramePr>
          <p:nvPr>
            <p:ph idx="1"/>
            <p:extLst>
              <p:ext uri="{D42A27DB-BD31-4B8C-83A1-F6EECF244321}">
                <p14:modId xmlns:p14="http://schemas.microsoft.com/office/powerpoint/2010/main" val="3617119507"/>
              </p:ext>
            </p:extLst>
          </p:nvPr>
        </p:nvGraphicFramePr>
        <p:xfrm>
          <a:off x="1447925" y="1975971"/>
          <a:ext cx="8061960" cy="38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40191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2AD8D-FD02-41FA-9486-E5A100D614D2}"/>
              </a:ext>
            </a:extLst>
          </p:cNvPr>
          <p:cNvSpPr>
            <a:spLocks noGrp="1"/>
          </p:cNvSpPr>
          <p:nvPr>
            <p:ph type="title"/>
          </p:nvPr>
        </p:nvSpPr>
        <p:spPr/>
        <p:txBody>
          <a:bodyPr/>
          <a:lstStyle/>
          <a:p>
            <a:r>
              <a:rPr lang="es-EC"/>
              <a:t>INTERACCIÓN GASPIVOICE</a:t>
            </a:r>
          </a:p>
        </p:txBody>
      </p:sp>
      <p:pic>
        <p:nvPicPr>
          <p:cNvPr id="4" name="Imagen 3">
            <a:extLst>
              <a:ext uri="{FF2B5EF4-FFF2-40B4-BE49-F238E27FC236}">
                <a16:creationId xmlns:a16="http://schemas.microsoft.com/office/drawing/2014/main" id="{1E269DC3-CABF-4382-A680-4C5A976F0A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A7E3416D-468D-4122-BA1A-72890E3DFDDE}"/>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pic>
        <p:nvPicPr>
          <p:cNvPr id="8" name="Marcador de contenido 7">
            <a:extLst>
              <a:ext uri="{FF2B5EF4-FFF2-40B4-BE49-F238E27FC236}">
                <a16:creationId xmlns:a16="http://schemas.microsoft.com/office/drawing/2014/main" id="{00704F76-C529-4739-8354-1F11B8315E46}"/>
              </a:ext>
            </a:extLst>
          </p:cNvPr>
          <p:cNvPicPr>
            <a:picLocks noGrp="1" noChangeAspect="1"/>
          </p:cNvPicPr>
          <p:nvPr>
            <p:ph idx="1"/>
          </p:nvPr>
        </p:nvPicPr>
        <p:blipFill>
          <a:blip r:embed="rId5"/>
          <a:stretch>
            <a:fillRect/>
          </a:stretch>
        </p:blipFill>
        <p:spPr>
          <a:xfrm>
            <a:off x="1724198" y="2103438"/>
            <a:ext cx="8743604" cy="3932237"/>
          </a:xfrm>
          <a:prstGeom prst="rect">
            <a:avLst/>
          </a:prstGeom>
        </p:spPr>
      </p:pic>
    </p:spTree>
    <p:extLst>
      <p:ext uri="{BB962C8B-B14F-4D97-AF65-F5344CB8AC3E}">
        <p14:creationId xmlns:p14="http://schemas.microsoft.com/office/powerpoint/2010/main" val="2659911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AGENDA</a:t>
            </a:r>
          </a:p>
        </p:txBody>
      </p:sp>
      <p:graphicFrame>
        <p:nvGraphicFramePr>
          <p:cNvPr id="6" name="Marcador de contenido 5">
            <a:extLst>
              <a:ext uri="{FF2B5EF4-FFF2-40B4-BE49-F238E27FC236}">
                <a16:creationId xmlns:a16="http://schemas.microsoft.com/office/drawing/2014/main" id="{19D49FEC-D43D-4FA9-B8F4-77A5704DA182}"/>
              </a:ext>
            </a:extLst>
          </p:cNvPr>
          <p:cNvGraphicFramePr>
            <a:graphicFrameLocks noGrp="1"/>
          </p:cNvGraphicFramePr>
          <p:nvPr>
            <p:ph idx="1"/>
            <p:extLst>
              <p:ext uri="{D42A27DB-BD31-4B8C-83A1-F6EECF244321}">
                <p14:modId xmlns:p14="http://schemas.microsoft.com/office/powerpoint/2010/main" val="1859938948"/>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90B04C1-F815-4E70-B331-5DB5B6908ACF}"/>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30858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AGENDA</a:t>
            </a:r>
          </a:p>
        </p:txBody>
      </p:sp>
      <p:graphicFrame>
        <p:nvGraphicFramePr>
          <p:cNvPr id="6" name="Marcador de contenido 5">
            <a:extLst>
              <a:ext uri="{FF2B5EF4-FFF2-40B4-BE49-F238E27FC236}">
                <a16:creationId xmlns:a16="http://schemas.microsoft.com/office/drawing/2014/main" id="{19D49FEC-D43D-4FA9-B8F4-77A5704DA182}"/>
              </a:ext>
            </a:extLst>
          </p:cNvPr>
          <p:cNvGraphicFramePr>
            <a:graphicFrameLocks noGrp="1"/>
          </p:cNvGraphicFramePr>
          <p:nvPr>
            <p:ph idx="1"/>
            <p:extLst>
              <p:ext uri="{D42A27DB-BD31-4B8C-83A1-F6EECF244321}">
                <p14:modId xmlns:p14="http://schemas.microsoft.com/office/powerpoint/2010/main" val="3565968713"/>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90B04C1-F815-4E70-B331-5DB5B6908ACF}"/>
              </a:ext>
            </a:extLst>
          </p:cNvPr>
          <p:cNvPicPr>
            <a:picLocks noChangeAspect="1"/>
          </p:cNvPicPr>
          <p:nvPr/>
        </p:nvPicPr>
        <p:blipFill rotWithShape="1">
          <a:blip r:embed="rId8"/>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669889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RESULTADOS</a:t>
            </a:r>
          </a:p>
        </p:txBody>
      </p:sp>
      <p:graphicFrame>
        <p:nvGraphicFramePr>
          <p:cNvPr id="9" name="Marcador de contenido 8">
            <a:extLst>
              <a:ext uri="{FF2B5EF4-FFF2-40B4-BE49-F238E27FC236}">
                <a16:creationId xmlns:a16="http://schemas.microsoft.com/office/drawing/2014/main" id="{22E19691-61A2-49C7-BA98-7F2D909B7181}"/>
              </a:ext>
            </a:extLst>
          </p:cNvPr>
          <p:cNvGraphicFramePr>
            <a:graphicFrameLocks noGrp="1"/>
          </p:cNvGraphicFramePr>
          <p:nvPr>
            <p:ph idx="1"/>
            <p:extLst>
              <p:ext uri="{D42A27DB-BD31-4B8C-83A1-F6EECF244321}">
                <p14:modId xmlns:p14="http://schemas.microsoft.com/office/powerpoint/2010/main" val="1371295280"/>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6" name="Imagen 5" descr="Imagen que contiene objeto, reloj&#10;&#10;Descripción generada automáticamente">
            <a:extLst>
              <a:ext uri="{FF2B5EF4-FFF2-40B4-BE49-F238E27FC236}">
                <a16:creationId xmlns:a16="http://schemas.microsoft.com/office/drawing/2014/main" id="{7E07C5F3-9B81-4921-AF83-3B0B51143B0A}"/>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4076414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rmAutofit/>
          </a:bodyPr>
          <a:lstStyle/>
          <a:p>
            <a:r>
              <a:rPr lang="es-EC" dirty="0"/>
              <a:t>RESULTADOS</a:t>
            </a:r>
            <a:br>
              <a:rPr lang="es-EC" dirty="0"/>
            </a:br>
            <a:r>
              <a:rPr lang="es-EC" sz="3600" i="1" dirty="0"/>
              <a:t>Fiabilidad escala aplicada</a:t>
            </a:r>
            <a:endParaRPr lang="es-EC" dirty="0"/>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849BB4F-EC07-402D-B28A-5451E5F07B8B}"/>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sp>
        <p:nvSpPr>
          <p:cNvPr id="10" name="Rectángulo: esquinas diagonales redondeadas 9">
            <a:extLst>
              <a:ext uri="{FF2B5EF4-FFF2-40B4-BE49-F238E27FC236}">
                <a16:creationId xmlns:a16="http://schemas.microsoft.com/office/drawing/2014/main" id="{43A386D3-DA39-485B-8E98-0B816B03BBEF}"/>
              </a:ext>
            </a:extLst>
          </p:cNvPr>
          <p:cNvSpPr/>
          <p:nvPr/>
        </p:nvSpPr>
        <p:spPr>
          <a:xfrm>
            <a:off x="779766" y="2743200"/>
            <a:ext cx="2255520" cy="6858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a:t>Alfa de Cronbach</a:t>
            </a:r>
          </a:p>
        </p:txBody>
      </p:sp>
      <p:graphicFrame>
        <p:nvGraphicFramePr>
          <p:cNvPr id="12" name="Tabla 11">
            <a:extLst>
              <a:ext uri="{FF2B5EF4-FFF2-40B4-BE49-F238E27FC236}">
                <a16:creationId xmlns:a16="http://schemas.microsoft.com/office/drawing/2014/main" id="{359D101F-0DCD-4244-8AAD-C65549632475}"/>
              </a:ext>
            </a:extLst>
          </p:cNvPr>
          <p:cNvGraphicFramePr>
            <a:graphicFrameLocks noGrp="1"/>
          </p:cNvGraphicFramePr>
          <p:nvPr>
            <p:extLst>
              <p:ext uri="{D42A27DB-BD31-4B8C-83A1-F6EECF244321}">
                <p14:modId xmlns:p14="http://schemas.microsoft.com/office/powerpoint/2010/main" val="4084672421"/>
              </p:ext>
            </p:extLst>
          </p:nvPr>
        </p:nvGraphicFramePr>
        <p:xfrm>
          <a:off x="1346594" y="3623214"/>
          <a:ext cx="3778250" cy="2134284"/>
        </p:xfrm>
        <a:graphic>
          <a:graphicData uri="http://schemas.openxmlformats.org/drawingml/2006/table">
            <a:tbl>
              <a:tblPr firstRow="1" firstCol="1" bandRow="1"/>
              <a:tblGrid>
                <a:gridCol w="2343262">
                  <a:extLst>
                    <a:ext uri="{9D8B030D-6E8A-4147-A177-3AD203B41FA5}">
                      <a16:colId xmlns:a16="http://schemas.microsoft.com/office/drawing/2014/main" val="3516329753"/>
                    </a:ext>
                  </a:extLst>
                </a:gridCol>
                <a:gridCol w="1434988">
                  <a:extLst>
                    <a:ext uri="{9D8B030D-6E8A-4147-A177-3AD203B41FA5}">
                      <a16:colId xmlns:a16="http://schemas.microsoft.com/office/drawing/2014/main" val="1448739362"/>
                    </a:ext>
                  </a:extLst>
                </a:gridCol>
              </a:tblGrid>
              <a:tr h="533571">
                <a:tc>
                  <a:txBody>
                    <a:bodyPr/>
                    <a:lstStyle/>
                    <a:p>
                      <a:pPr indent="269875" algn="l">
                        <a:lnSpc>
                          <a:spcPct val="200000"/>
                        </a:lnSpc>
                        <a:spcAft>
                          <a:spcPts val="0"/>
                        </a:spcAft>
                      </a:pPr>
                      <a:r>
                        <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Ítems</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indent="269875" algn="r">
                        <a:lnSpc>
                          <a:spcPct val="200000"/>
                        </a:lnSpc>
                        <a:spcAft>
                          <a:spcPts val="0"/>
                        </a:spcAft>
                      </a:pPr>
                      <a:r>
                        <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2835873590"/>
                  </a:ext>
                </a:extLst>
              </a:tr>
              <a:tr h="533571">
                <a:tc>
                  <a:txBody>
                    <a:bodyPr/>
                    <a:lstStyle/>
                    <a:p>
                      <a:pPr indent="269875" algn="l">
                        <a:lnSpc>
                          <a:spcPct val="200000"/>
                        </a:lnSpc>
                        <a:spcAft>
                          <a:spcPts val="0"/>
                        </a:spcAft>
                      </a:pPr>
                      <a:r>
                        <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Varianza </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C9C9C9"/>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indent="269875" algn="r">
                        <a:lnSpc>
                          <a:spcPct val="2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7,61</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993743496"/>
                  </a:ext>
                </a:extLst>
              </a:tr>
              <a:tr h="533571">
                <a:tc>
                  <a:txBody>
                    <a:bodyPr/>
                    <a:lstStyle/>
                    <a:p>
                      <a:pPr indent="269875" algn="l">
                        <a:lnSpc>
                          <a:spcPct val="200000"/>
                        </a:lnSpc>
                        <a:spcAft>
                          <a:spcPts val="0"/>
                        </a:spcAft>
                      </a:pPr>
                      <a:r>
                        <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Varianza total</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indent="269875" algn="r">
                        <a:lnSpc>
                          <a:spcPct val="2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27,67</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962047695"/>
                  </a:ext>
                </a:extLst>
              </a:tr>
              <a:tr h="533571">
                <a:tc>
                  <a:txBody>
                    <a:bodyPr/>
                    <a:lstStyle/>
                    <a:p>
                      <a:pPr indent="269875" algn="l">
                        <a:lnSpc>
                          <a:spcPct val="200000"/>
                        </a:lnSpc>
                        <a:spcAft>
                          <a:spcPts val="0"/>
                        </a:spcAft>
                      </a:pPr>
                      <a:r>
                        <a:rPr lang="es-EC"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indent="269875" algn="r">
                        <a:lnSpc>
                          <a:spcPct val="200000"/>
                        </a:lnSpc>
                        <a:spcAft>
                          <a:spcPts val="0"/>
                        </a:spcAft>
                      </a:pPr>
                      <a:r>
                        <a:rPr lang="es-EC"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0,77</a:t>
                      </a:r>
                      <a:endParaRPr lang="es-EC" sz="2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708548782"/>
                  </a:ext>
                </a:extLst>
              </a:tr>
            </a:tbl>
          </a:graphicData>
        </a:graphic>
      </p:graphicFrame>
      <p:sp>
        <p:nvSpPr>
          <p:cNvPr id="13" name="Rectángulo: esquinas redondeadas 12">
            <a:extLst>
              <a:ext uri="{FF2B5EF4-FFF2-40B4-BE49-F238E27FC236}">
                <a16:creationId xmlns:a16="http://schemas.microsoft.com/office/drawing/2014/main" id="{07010C4F-DD78-4304-A13F-6EA41E05DFFD}"/>
              </a:ext>
            </a:extLst>
          </p:cNvPr>
          <p:cNvSpPr/>
          <p:nvPr/>
        </p:nvSpPr>
        <p:spPr>
          <a:xfrm>
            <a:off x="6430755" y="3623213"/>
            <a:ext cx="4159250" cy="21342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a:t>El valor obtenido para el coeficiente de Cronbach es de 0.77 el cual nos indica que la fiabilidad de la escala de medida aplicada en la encuesta es Alta.</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2533190B-6353-4D42-A41A-4EEA4B8AFBA7}"/>
                  </a:ext>
                </a:extLst>
              </p:cNvPr>
              <p:cNvSpPr/>
              <p:nvPr/>
            </p:nvSpPr>
            <p:spPr>
              <a:xfrm>
                <a:off x="3235719" y="2714317"/>
                <a:ext cx="2258823" cy="71468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a:latin typeface="Cambria Math" panose="02040503050406030204" pitchFamily="18" charset="0"/>
                            </a:rPr>
                          </m:ctrlPr>
                        </m:dPr>
                        <m:e>
                          <m:r>
                            <a:rPr lang="es-EC" i="1">
                              <a:latin typeface="Cambria Math" panose="02040503050406030204" pitchFamily="18" charset="0"/>
                            </a:rPr>
                            <m:t>𝛼</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𝑁</m:t>
                              </m:r>
                            </m:num>
                            <m:den>
                              <m:r>
                                <a:rPr lang="es-EC" i="1">
                                  <a:latin typeface="Cambria Math" panose="02040503050406030204" pitchFamily="18" charset="0"/>
                                </a:rPr>
                                <m:t>𝑁</m:t>
                              </m:r>
                              <m:r>
                                <a:rPr lang="es-EC" i="0">
                                  <a:latin typeface="Cambria Math" panose="02040503050406030204" pitchFamily="18" charset="0"/>
                                </a:rPr>
                                <m:t>−1</m:t>
                              </m:r>
                            </m:den>
                          </m:f>
                          <m:r>
                            <a:rPr lang="es-EC" i="0">
                              <a:latin typeface="Cambria Math" panose="02040503050406030204" pitchFamily="18" charset="0"/>
                            </a:rPr>
                            <m:t>(1−</m:t>
                          </m:r>
                          <m:f>
                            <m:fPr>
                              <m:ctrlPr>
                                <a:rPr lang="es-EC" i="1">
                                  <a:latin typeface="Cambria Math" panose="02040503050406030204" pitchFamily="18" charset="0"/>
                                </a:rPr>
                              </m:ctrlPr>
                            </m:fPr>
                            <m:num>
                              <m:r>
                                <m:rPr>
                                  <m:sty m:val="p"/>
                                </m:rPr>
                                <a:rPr lang="es-EC" i="0">
                                  <a:latin typeface="Cambria Math" panose="02040503050406030204" pitchFamily="18" charset="0"/>
                                </a:rPr>
                                <m:t>Σ</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𝑖</m:t>
                                  </m:r>
                                </m:sub>
                              </m:sSub>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𝑘</m:t>
                                  </m:r>
                                </m:sub>
                              </m:sSub>
                            </m:den>
                          </m:f>
                        </m:e>
                      </m:d>
                    </m:oMath>
                  </m:oMathPara>
                </a14:m>
                <a:endParaRPr lang="es-EC" dirty="0"/>
              </a:p>
            </p:txBody>
          </p:sp>
        </mc:Choice>
        <mc:Fallback xmlns="">
          <p:sp>
            <p:nvSpPr>
              <p:cNvPr id="3" name="Rectángulo 2">
                <a:extLst>
                  <a:ext uri="{FF2B5EF4-FFF2-40B4-BE49-F238E27FC236}">
                    <a16:creationId xmlns:a16="http://schemas.microsoft.com/office/drawing/2014/main" id="{2533190B-6353-4D42-A41A-4EEA4B8AFBA7}"/>
                  </a:ext>
                </a:extLst>
              </p:cNvPr>
              <p:cNvSpPr>
                <a:spLocks noRot="1" noChangeAspect="1" noMove="1" noResize="1" noEditPoints="1" noAdjustHandles="1" noChangeArrowheads="1" noChangeShapeType="1" noTextEdit="1"/>
              </p:cNvSpPr>
              <p:nvPr/>
            </p:nvSpPr>
            <p:spPr>
              <a:xfrm>
                <a:off x="3235719" y="2714317"/>
                <a:ext cx="2258823" cy="71468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49392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rmAutofit/>
          </a:bodyPr>
          <a:lstStyle/>
          <a:p>
            <a:r>
              <a:rPr lang="es-EC"/>
              <a:t>RESULTADOS</a:t>
            </a:r>
            <a:br>
              <a:rPr lang="es-EC"/>
            </a:br>
            <a:r>
              <a:rPr lang="es-EC" sz="4000" i="1"/>
              <a:t>Análisis por dominio</a:t>
            </a:r>
            <a:endParaRPr lang="es-EC" i="1"/>
          </a:p>
        </p:txBody>
      </p:sp>
      <p:sp>
        <p:nvSpPr>
          <p:cNvPr id="9" name="Marcador de texto 8">
            <a:extLst>
              <a:ext uri="{FF2B5EF4-FFF2-40B4-BE49-F238E27FC236}">
                <a16:creationId xmlns:a16="http://schemas.microsoft.com/office/drawing/2014/main" id="{818B341A-39F6-4BBD-A91F-832181B45A45}"/>
              </a:ext>
            </a:extLst>
          </p:cNvPr>
          <p:cNvSpPr>
            <a:spLocks noGrp="1"/>
          </p:cNvSpPr>
          <p:nvPr>
            <p:ph type="body" idx="1"/>
          </p:nvPr>
        </p:nvSpPr>
        <p:spPr>
          <a:xfrm>
            <a:off x="1066800" y="2445751"/>
            <a:ext cx="4754880" cy="640080"/>
          </a:xfrm>
        </p:spPr>
        <p:txBody>
          <a:bodyPr/>
          <a:lstStyle/>
          <a:p>
            <a:r>
              <a:rPr lang="es-EC" b="1"/>
              <a:t>Usabilidad</a:t>
            </a:r>
          </a:p>
        </p:txBody>
      </p:sp>
      <p:pic>
        <p:nvPicPr>
          <p:cNvPr id="5" name="Marcador de contenido 4">
            <a:extLst>
              <a:ext uri="{FF2B5EF4-FFF2-40B4-BE49-F238E27FC236}">
                <a16:creationId xmlns:a16="http://schemas.microsoft.com/office/drawing/2014/main" id="{DAC61C34-2F0C-4F10-B38A-BDC3B04C8E81}"/>
              </a:ext>
            </a:extLst>
          </p:cNvPr>
          <p:cNvPicPr>
            <a:picLocks noGrp="1" noChangeAspect="1"/>
          </p:cNvPicPr>
          <p:nvPr>
            <p:ph sz="half" idx="2"/>
          </p:nvPr>
        </p:nvPicPr>
        <p:blipFill>
          <a:blip r:embed="rId3"/>
          <a:stretch>
            <a:fillRect/>
          </a:stretch>
        </p:blipFill>
        <p:spPr>
          <a:xfrm>
            <a:off x="1744000" y="3127375"/>
            <a:ext cx="3400162" cy="3200400"/>
          </a:xfrm>
        </p:spPr>
      </p:pic>
      <p:sp>
        <p:nvSpPr>
          <p:cNvPr id="13" name="Marcador de texto 12">
            <a:extLst>
              <a:ext uri="{FF2B5EF4-FFF2-40B4-BE49-F238E27FC236}">
                <a16:creationId xmlns:a16="http://schemas.microsoft.com/office/drawing/2014/main" id="{74420134-5E26-4BB6-A204-C3936ED19B32}"/>
              </a:ext>
            </a:extLst>
          </p:cNvPr>
          <p:cNvSpPr>
            <a:spLocks noGrp="1"/>
          </p:cNvSpPr>
          <p:nvPr>
            <p:ph type="body" sz="quarter" idx="3"/>
          </p:nvPr>
        </p:nvSpPr>
        <p:spPr>
          <a:xfrm>
            <a:off x="6370320" y="2445751"/>
            <a:ext cx="4754880" cy="640080"/>
          </a:xfrm>
        </p:spPr>
        <p:txBody>
          <a:bodyPr/>
          <a:lstStyle/>
          <a:p>
            <a:r>
              <a:rPr lang="es-EC" b="1"/>
              <a:t>Disponibilidad</a:t>
            </a:r>
          </a:p>
        </p:txBody>
      </p:sp>
      <p:pic>
        <p:nvPicPr>
          <p:cNvPr id="7" name="Marcador de contenido 6">
            <a:extLst>
              <a:ext uri="{FF2B5EF4-FFF2-40B4-BE49-F238E27FC236}">
                <a16:creationId xmlns:a16="http://schemas.microsoft.com/office/drawing/2014/main" id="{5C385B8E-0859-49F3-9183-5FC5ECF13D9C}"/>
              </a:ext>
            </a:extLst>
          </p:cNvPr>
          <p:cNvPicPr>
            <a:picLocks noGrp="1" noChangeAspect="1"/>
          </p:cNvPicPr>
          <p:nvPr>
            <p:ph sz="quarter" idx="4"/>
          </p:nvPr>
        </p:nvPicPr>
        <p:blipFill>
          <a:blip r:embed="rId4"/>
          <a:stretch>
            <a:fillRect/>
          </a:stretch>
        </p:blipFill>
        <p:spPr>
          <a:xfrm>
            <a:off x="7147719" y="3127375"/>
            <a:ext cx="3200400" cy="3200400"/>
          </a:xfrm>
        </p:spPr>
      </p:pic>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sp>
        <p:nvSpPr>
          <p:cNvPr id="15" name="Título 1">
            <a:extLst>
              <a:ext uri="{FF2B5EF4-FFF2-40B4-BE49-F238E27FC236}">
                <a16:creationId xmlns:a16="http://schemas.microsoft.com/office/drawing/2014/main" id="{703863DA-C648-45D2-988A-C69467A02F88}"/>
              </a:ext>
            </a:extLst>
          </p:cNvPr>
          <p:cNvSpPr txBox="1">
            <a:spLocks/>
          </p:cNvSpPr>
          <p:nvPr/>
        </p:nvSpPr>
        <p:spPr>
          <a:xfrm>
            <a:off x="3303997" y="723687"/>
            <a:ext cx="3722924" cy="801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sp>
        <p:nvSpPr>
          <p:cNvPr id="17" name="Título 1">
            <a:extLst>
              <a:ext uri="{FF2B5EF4-FFF2-40B4-BE49-F238E27FC236}">
                <a16:creationId xmlns:a16="http://schemas.microsoft.com/office/drawing/2014/main" id="{6FF27DED-F837-4096-9B1A-06FAAB09335A}"/>
              </a:ext>
            </a:extLst>
          </p:cNvPr>
          <p:cNvSpPr txBox="1">
            <a:spLocks/>
          </p:cNvSpPr>
          <p:nvPr/>
        </p:nvSpPr>
        <p:spPr>
          <a:xfrm>
            <a:off x="4748098" y="5752981"/>
            <a:ext cx="3028795" cy="575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pic>
        <p:nvPicPr>
          <p:cNvPr id="12" name="Imagen 11" descr="Imagen que contiene objeto, reloj&#10;&#10;Descripción generada automáticamente">
            <a:extLst>
              <a:ext uri="{FF2B5EF4-FFF2-40B4-BE49-F238E27FC236}">
                <a16:creationId xmlns:a16="http://schemas.microsoft.com/office/drawing/2014/main" id="{927B92BF-26F0-4EC2-A60F-7EECEF4CDA3F}"/>
              </a:ext>
            </a:extLst>
          </p:cNvPr>
          <p:cNvPicPr>
            <a:picLocks noChangeAspect="1"/>
          </p:cNvPicPr>
          <p:nvPr/>
        </p:nvPicPr>
        <p:blipFill rotWithShape="1">
          <a:blip r:embed="rId6"/>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1104317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818B341A-39F6-4BBD-A91F-832181B45A45}"/>
              </a:ext>
            </a:extLst>
          </p:cNvPr>
          <p:cNvSpPr>
            <a:spLocks noGrp="1"/>
          </p:cNvSpPr>
          <p:nvPr>
            <p:ph type="body" idx="1"/>
          </p:nvPr>
        </p:nvSpPr>
        <p:spPr>
          <a:xfrm>
            <a:off x="1066800" y="2313201"/>
            <a:ext cx="4754880" cy="640080"/>
          </a:xfrm>
        </p:spPr>
        <p:txBody>
          <a:bodyPr/>
          <a:lstStyle/>
          <a:p>
            <a:r>
              <a:rPr lang="es-EC" b="1"/>
              <a:t>Portabilidad</a:t>
            </a:r>
          </a:p>
        </p:txBody>
      </p:sp>
      <p:pic>
        <p:nvPicPr>
          <p:cNvPr id="3" name="Marcador de contenido 2">
            <a:extLst>
              <a:ext uri="{FF2B5EF4-FFF2-40B4-BE49-F238E27FC236}">
                <a16:creationId xmlns:a16="http://schemas.microsoft.com/office/drawing/2014/main" id="{8E6A3EA7-8179-458F-990D-1E708B22EE6D}"/>
              </a:ext>
            </a:extLst>
          </p:cNvPr>
          <p:cNvPicPr>
            <a:picLocks noGrp="1" noChangeAspect="1"/>
          </p:cNvPicPr>
          <p:nvPr>
            <p:ph sz="half" idx="2"/>
          </p:nvPr>
        </p:nvPicPr>
        <p:blipFill>
          <a:blip r:embed="rId3"/>
          <a:stretch>
            <a:fillRect/>
          </a:stretch>
        </p:blipFill>
        <p:spPr>
          <a:xfrm>
            <a:off x="1843881" y="2994025"/>
            <a:ext cx="3200400" cy="3200400"/>
          </a:xfrm>
        </p:spPr>
      </p:pic>
      <p:sp>
        <p:nvSpPr>
          <p:cNvPr id="13" name="Marcador de texto 12">
            <a:extLst>
              <a:ext uri="{FF2B5EF4-FFF2-40B4-BE49-F238E27FC236}">
                <a16:creationId xmlns:a16="http://schemas.microsoft.com/office/drawing/2014/main" id="{74420134-5E26-4BB6-A204-C3936ED19B32}"/>
              </a:ext>
            </a:extLst>
          </p:cNvPr>
          <p:cNvSpPr>
            <a:spLocks noGrp="1"/>
          </p:cNvSpPr>
          <p:nvPr>
            <p:ph type="body" sz="quarter" idx="3"/>
          </p:nvPr>
        </p:nvSpPr>
        <p:spPr>
          <a:xfrm>
            <a:off x="6370320" y="2313201"/>
            <a:ext cx="4754880" cy="640080"/>
          </a:xfrm>
        </p:spPr>
        <p:txBody>
          <a:bodyPr/>
          <a:lstStyle/>
          <a:p>
            <a:r>
              <a:rPr lang="es-EC" b="1"/>
              <a:t>Accesibilidad</a:t>
            </a:r>
          </a:p>
        </p:txBody>
      </p:sp>
      <p:pic>
        <p:nvPicPr>
          <p:cNvPr id="6" name="Marcador de contenido 5">
            <a:extLst>
              <a:ext uri="{FF2B5EF4-FFF2-40B4-BE49-F238E27FC236}">
                <a16:creationId xmlns:a16="http://schemas.microsoft.com/office/drawing/2014/main" id="{6BEF85FA-F341-41E0-947E-10A04CC59228}"/>
              </a:ext>
            </a:extLst>
          </p:cNvPr>
          <p:cNvPicPr>
            <a:picLocks noGrp="1" noChangeAspect="1"/>
          </p:cNvPicPr>
          <p:nvPr>
            <p:ph sz="quarter" idx="4"/>
          </p:nvPr>
        </p:nvPicPr>
        <p:blipFill>
          <a:blip r:embed="rId4"/>
          <a:stretch>
            <a:fillRect/>
          </a:stretch>
        </p:blipFill>
        <p:spPr>
          <a:xfrm>
            <a:off x="7604919" y="3371850"/>
            <a:ext cx="2286000" cy="2447925"/>
          </a:xfrm>
        </p:spPr>
      </p:pic>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sp>
        <p:nvSpPr>
          <p:cNvPr id="15" name="Título 1">
            <a:extLst>
              <a:ext uri="{FF2B5EF4-FFF2-40B4-BE49-F238E27FC236}">
                <a16:creationId xmlns:a16="http://schemas.microsoft.com/office/drawing/2014/main" id="{703863DA-C648-45D2-988A-C69467A02F88}"/>
              </a:ext>
            </a:extLst>
          </p:cNvPr>
          <p:cNvSpPr txBox="1">
            <a:spLocks/>
          </p:cNvSpPr>
          <p:nvPr/>
        </p:nvSpPr>
        <p:spPr>
          <a:xfrm>
            <a:off x="3303997" y="723687"/>
            <a:ext cx="3722924" cy="801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sp>
        <p:nvSpPr>
          <p:cNvPr id="16" name="Título 1">
            <a:extLst>
              <a:ext uri="{FF2B5EF4-FFF2-40B4-BE49-F238E27FC236}">
                <a16:creationId xmlns:a16="http://schemas.microsoft.com/office/drawing/2014/main" id="{C1A8F3DB-096E-4957-9E6D-5200C676D8EB}"/>
              </a:ext>
            </a:extLst>
          </p:cNvPr>
          <p:cNvSpPr txBox="1">
            <a:spLocks/>
          </p:cNvSpPr>
          <p:nvPr/>
        </p:nvSpPr>
        <p:spPr>
          <a:xfrm>
            <a:off x="6876317" y="2873305"/>
            <a:ext cx="4751495" cy="1260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pic>
        <p:nvPicPr>
          <p:cNvPr id="12" name="Imagen 11" descr="Imagen que contiene objeto, reloj&#10;&#10;Descripción generada automáticamente">
            <a:extLst>
              <a:ext uri="{FF2B5EF4-FFF2-40B4-BE49-F238E27FC236}">
                <a16:creationId xmlns:a16="http://schemas.microsoft.com/office/drawing/2014/main" id="{927B92BF-26F0-4EC2-A60F-7EECEF4CDA3F}"/>
              </a:ext>
            </a:extLst>
          </p:cNvPr>
          <p:cNvPicPr>
            <a:picLocks noChangeAspect="1"/>
          </p:cNvPicPr>
          <p:nvPr/>
        </p:nvPicPr>
        <p:blipFill rotWithShape="1">
          <a:blip r:embed="rId6"/>
          <a:srcRect l="73038" r="9885" b="11379"/>
          <a:stretch/>
        </p:blipFill>
        <p:spPr>
          <a:xfrm>
            <a:off x="11029073" y="5757734"/>
            <a:ext cx="859417" cy="802800"/>
          </a:xfrm>
          <a:prstGeom prst="rect">
            <a:avLst/>
          </a:prstGeom>
        </p:spPr>
      </p:pic>
      <p:sp>
        <p:nvSpPr>
          <p:cNvPr id="18" name="Título 1">
            <a:extLst>
              <a:ext uri="{FF2B5EF4-FFF2-40B4-BE49-F238E27FC236}">
                <a16:creationId xmlns:a16="http://schemas.microsoft.com/office/drawing/2014/main" id="{D0EB9732-212D-40E0-8514-1B66B1C55AC4}"/>
              </a:ext>
            </a:extLst>
          </p:cNvPr>
          <p:cNvSpPr>
            <a:spLocks noGrp="1"/>
          </p:cNvSpPr>
          <p:nvPr>
            <p:ph type="title"/>
          </p:nvPr>
        </p:nvSpPr>
        <p:spPr>
          <a:xfrm>
            <a:off x="1066800" y="642594"/>
            <a:ext cx="10058400" cy="1371600"/>
          </a:xfrm>
        </p:spPr>
        <p:txBody>
          <a:bodyPr>
            <a:normAutofit/>
          </a:bodyPr>
          <a:lstStyle/>
          <a:p>
            <a:r>
              <a:rPr lang="es-EC"/>
              <a:t>RESULTADOS</a:t>
            </a:r>
            <a:br>
              <a:rPr lang="es-EC"/>
            </a:br>
            <a:r>
              <a:rPr lang="es-EC" sz="4000" i="1"/>
              <a:t>Análisis por dominio</a:t>
            </a:r>
            <a:endParaRPr lang="es-EC" i="1"/>
          </a:p>
        </p:txBody>
      </p:sp>
    </p:spTree>
    <p:extLst>
      <p:ext uri="{BB962C8B-B14F-4D97-AF65-F5344CB8AC3E}">
        <p14:creationId xmlns:p14="http://schemas.microsoft.com/office/powerpoint/2010/main" val="401421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rmAutofit/>
          </a:bodyPr>
          <a:lstStyle/>
          <a:p>
            <a:r>
              <a:rPr lang="es-EC"/>
              <a:t>RESULTADOS</a:t>
            </a:r>
          </a:p>
        </p:txBody>
      </p:sp>
      <p:graphicFrame>
        <p:nvGraphicFramePr>
          <p:cNvPr id="3" name="Marcador de contenido 2">
            <a:extLst>
              <a:ext uri="{FF2B5EF4-FFF2-40B4-BE49-F238E27FC236}">
                <a16:creationId xmlns:a16="http://schemas.microsoft.com/office/drawing/2014/main" id="{7E41190E-BB1B-4619-B35E-5F2511F1100A}"/>
              </a:ext>
            </a:extLst>
          </p:cNvPr>
          <p:cNvGraphicFramePr>
            <a:graphicFrameLocks noGrp="1"/>
          </p:cNvGraphicFramePr>
          <p:nvPr>
            <p:ph idx="1"/>
            <p:extLst>
              <p:ext uri="{D42A27DB-BD31-4B8C-83A1-F6EECF244321}">
                <p14:modId xmlns:p14="http://schemas.microsoft.com/office/powerpoint/2010/main" val="4024114004"/>
              </p:ext>
            </p:extLst>
          </p:nvPr>
        </p:nvGraphicFramePr>
        <p:xfrm>
          <a:off x="1066800" y="2103438"/>
          <a:ext cx="3028795"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sp>
        <p:nvSpPr>
          <p:cNvPr id="15" name="Título 1">
            <a:extLst>
              <a:ext uri="{FF2B5EF4-FFF2-40B4-BE49-F238E27FC236}">
                <a16:creationId xmlns:a16="http://schemas.microsoft.com/office/drawing/2014/main" id="{703863DA-C648-45D2-988A-C69467A02F88}"/>
              </a:ext>
            </a:extLst>
          </p:cNvPr>
          <p:cNvSpPr txBox="1">
            <a:spLocks/>
          </p:cNvSpPr>
          <p:nvPr/>
        </p:nvSpPr>
        <p:spPr>
          <a:xfrm>
            <a:off x="3303997" y="723687"/>
            <a:ext cx="3722924" cy="801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sp>
        <p:nvSpPr>
          <p:cNvPr id="16" name="Título 1">
            <a:extLst>
              <a:ext uri="{FF2B5EF4-FFF2-40B4-BE49-F238E27FC236}">
                <a16:creationId xmlns:a16="http://schemas.microsoft.com/office/drawing/2014/main" id="{C1A8F3DB-096E-4957-9E6D-5200C676D8EB}"/>
              </a:ext>
            </a:extLst>
          </p:cNvPr>
          <p:cNvSpPr txBox="1">
            <a:spLocks/>
          </p:cNvSpPr>
          <p:nvPr/>
        </p:nvSpPr>
        <p:spPr>
          <a:xfrm>
            <a:off x="6876317" y="2873305"/>
            <a:ext cx="4751495" cy="1260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sp>
        <p:nvSpPr>
          <p:cNvPr id="17" name="Título 1">
            <a:extLst>
              <a:ext uri="{FF2B5EF4-FFF2-40B4-BE49-F238E27FC236}">
                <a16:creationId xmlns:a16="http://schemas.microsoft.com/office/drawing/2014/main" id="{6FF27DED-F837-4096-9B1A-06FAAB09335A}"/>
              </a:ext>
            </a:extLst>
          </p:cNvPr>
          <p:cNvSpPr txBox="1">
            <a:spLocks/>
          </p:cNvSpPr>
          <p:nvPr/>
        </p:nvSpPr>
        <p:spPr>
          <a:xfrm>
            <a:off x="4748098" y="5752981"/>
            <a:ext cx="3028795" cy="575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pic>
        <p:nvPicPr>
          <p:cNvPr id="12" name="Imagen 11" descr="Imagen que contiene objeto, reloj&#10;&#10;Descripción generada automáticamente">
            <a:extLst>
              <a:ext uri="{FF2B5EF4-FFF2-40B4-BE49-F238E27FC236}">
                <a16:creationId xmlns:a16="http://schemas.microsoft.com/office/drawing/2014/main" id="{927B92BF-26F0-4EC2-A60F-7EECEF4CDA3F}"/>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pic>
        <p:nvPicPr>
          <p:cNvPr id="5" name="Imagen 4">
            <a:extLst>
              <a:ext uri="{FF2B5EF4-FFF2-40B4-BE49-F238E27FC236}">
                <a16:creationId xmlns:a16="http://schemas.microsoft.com/office/drawing/2014/main" id="{2603303D-E15A-47F6-ACA8-DFB800FF1B6C}"/>
              </a:ext>
            </a:extLst>
          </p:cNvPr>
          <p:cNvPicPr>
            <a:picLocks noChangeAspect="1"/>
          </p:cNvPicPr>
          <p:nvPr/>
        </p:nvPicPr>
        <p:blipFill>
          <a:blip r:embed="rId10"/>
          <a:stretch>
            <a:fillRect/>
          </a:stretch>
        </p:blipFill>
        <p:spPr>
          <a:xfrm>
            <a:off x="4255181" y="2409571"/>
            <a:ext cx="7203600" cy="3343410"/>
          </a:xfrm>
          <a:prstGeom prst="rect">
            <a:avLst/>
          </a:prstGeom>
        </p:spPr>
      </p:pic>
    </p:spTree>
    <p:extLst>
      <p:ext uri="{BB962C8B-B14F-4D97-AF65-F5344CB8AC3E}">
        <p14:creationId xmlns:p14="http://schemas.microsoft.com/office/powerpoint/2010/main" val="414657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rmAutofit/>
          </a:bodyPr>
          <a:lstStyle/>
          <a:p>
            <a:r>
              <a:rPr lang="es-EC"/>
              <a:t>RESULTADOS</a:t>
            </a:r>
          </a:p>
        </p:txBody>
      </p:sp>
      <p:graphicFrame>
        <p:nvGraphicFramePr>
          <p:cNvPr id="3" name="Marcador de contenido 2">
            <a:extLst>
              <a:ext uri="{FF2B5EF4-FFF2-40B4-BE49-F238E27FC236}">
                <a16:creationId xmlns:a16="http://schemas.microsoft.com/office/drawing/2014/main" id="{7E41190E-BB1B-4619-B35E-5F2511F1100A}"/>
              </a:ext>
            </a:extLst>
          </p:cNvPr>
          <p:cNvGraphicFramePr>
            <a:graphicFrameLocks noGrp="1"/>
          </p:cNvGraphicFramePr>
          <p:nvPr>
            <p:ph idx="1"/>
            <p:extLst>
              <p:ext uri="{D42A27DB-BD31-4B8C-83A1-F6EECF244321}">
                <p14:modId xmlns:p14="http://schemas.microsoft.com/office/powerpoint/2010/main" val="3418878533"/>
              </p:ext>
            </p:extLst>
          </p:nvPr>
        </p:nvGraphicFramePr>
        <p:xfrm>
          <a:off x="1066800" y="2103438"/>
          <a:ext cx="30276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sp>
        <p:nvSpPr>
          <p:cNvPr id="15" name="Título 1">
            <a:extLst>
              <a:ext uri="{FF2B5EF4-FFF2-40B4-BE49-F238E27FC236}">
                <a16:creationId xmlns:a16="http://schemas.microsoft.com/office/drawing/2014/main" id="{703863DA-C648-45D2-988A-C69467A02F88}"/>
              </a:ext>
            </a:extLst>
          </p:cNvPr>
          <p:cNvSpPr txBox="1">
            <a:spLocks/>
          </p:cNvSpPr>
          <p:nvPr/>
        </p:nvSpPr>
        <p:spPr>
          <a:xfrm>
            <a:off x="3303997" y="723687"/>
            <a:ext cx="3722924" cy="801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sp>
        <p:nvSpPr>
          <p:cNvPr id="17" name="Título 1">
            <a:extLst>
              <a:ext uri="{FF2B5EF4-FFF2-40B4-BE49-F238E27FC236}">
                <a16:creationId xmlns:a16="http://schemas.microsoft.com/office/drawing/2014/main" id="{6FF27DED-F837-4096-9B1A-06FAAB09335A}"/>
              </a:ext>
            </a:extLst>
          </p:cNvPr>
          <p:cNvSpPr txBox="1">
            <a:spLocks/>
          </p:cNvSpPr>
          <p:nvPr/>
        </p:nvSpPr>
        <p:spPr>
          <a:xfrm>
            <a:off x="4748098" y="5752981"/>
            <a:ext cx="3028795" cy="575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pic>
        <p:nvPicPr>
          <p:cNvPr id="12" name="Imagen 11" descr="Imagen que contiene objeto, reloj&#10;&#10;Descripción generada automáticamente">
            <a:extLst>
              <a:ext uri="{FF2B5EF4-FFF2-40B4-BE49-F238E27FC236}">
                <a16:creationId xmlns:a16="http://schemas.microsoft.com/office/drawing/2014/main" id="{927B92BF-26F0-4EC2-A60F-7EECEF4CDA3F}"/>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pic>
        <p:nvPicPr>
          <p:cNvPr id="9" name="Imagen 8">
            <a:extLst>
              <a:ext uri="{FF2B5EF4-FFF2-40B4-BE49-F238E27FC236}">
                <a16:creationId xmlns:a16="http://schemas.microsoft.com/office/drawing/2014/main" id="{A3B87B84-B15D-4A7D-A29D-1D15FDB4AAEA}"/>
              </a:ext>
            </a:extLst>
          </p:cNvPr>
          <p:cNvPicPr/>
          <p:nvPr/>
        </p:nvPicPr>
        <p:blipFill>
          <a:blip r:embed="rId10">
            <a:extLst>
              <a:ext uri="{28A0092B-C50C-407E-A947-70E740481C1C}">
                <a14:useLocalDpi xmlns:a14="http://schemas.microsoft.com/office/drawing/2010/main" val="0"/>
              </a:ext>
            </a:extLst>
          </a:blip>
          <a:stretch>
            <a:fillRect/>
          </a:stretch>
        </p:blipFill>
        <p:spPr>
          <a:xfrm>
            <a:off x="4255079" y="2397356"/>
            <a:ext cx="7203702" cy="3344400"/>
          </a:xfrm>
          <a:prstGeom prst="rect">
            <a:avLst/>
          </a:prstGeom>
        </p:spPr>
      </p:pic>
    </p:spTree>
    <p:extLst>
      <p:ext uri="{BB962C8B-B14F-4D97-AF65-F5344CB8AC3E}">
        <p14:creationId xmlns:p14="http://schemas.microsoft.com/office/powerpoint/2010/main" val="1390954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rmAutofit/>
          </a:bodyPr>
          <a:lstStyle/>
          <a:p>
            <a:r>
              <a:rPr lang="es-EC"/>
              <a:t>RESULTADOS</a:t>
            </a:r>
          </a:p>
        </p:txBody>
      </p:sp>
      <p:graphicFrame>
        <p:nvGraphicFramePr>
          <p:cNvPr id="3" name="Marcador de contenido 2">
            <a:extLst>
              <a:ext uri="{FF2B5EF4-FFF2-40B4-BE49-F238E27FC236}">
                <a16:creationId xmlns:a16="http://schemas.microsoft.com/office/drawing/2014/main" id="{7E41190E-BB1B-4619-B35E-5F2511F1100A}"/>
              </a:ext>
            </a:extLst>
          </p:cNvPr>
          <p:cNvGraphicFramePr>
            <a:graphicFrameLocks noGrp="1"/>
          </p:cNvGraphicFramePr>
          <p:nvPr>
            <p:ph idx="1"/>
            <p:extLst>
              <p:ext uri="{D42A27DB-BD31-4B8C-83A1-F6EECF244321}">
                <p14:modId xmlns:p14="http://schemas.microsoft.com/office/powerpoint/2010/main" val="1376082861"/>
              </p:ext>
            </p:extLst>
          </p:nvPr>
        </p:nvGraphicFramePr>
        <p:xfrm>
          <a:off x="1066801" y="2103438"/>
          <a:ext cx="3027600" cy="393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sp>
        <p:nvSpPr>
          <p:cNvPr id="15" name="Título 1">
            <a:extLst>
              <a:ext uri="{FF2B5EF4-FFF2-40B4-BE49-F238E27FC236}">
                <a16:creationId xmlns:a16="http://schemas.microsoft.com/office/drawing/2014/main" id="{703863DA-C648-45D2-988A-C69467A02F88}"/>
              </a:ext>
            </a:extLst>
          </p:cNvPr>
          <p:cNvSpPr txBox="1">
            <a:spLocks/>
          </p:cNvSpPr>
          <p:nvPr/>
        </p:nvSpPr>
        <p:spPr>
          <a:xfrm>
            <a:off x="3303997" y="723687"/>
            <a:ext cx="3722924" cy="801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sp>
        <p:nvSpPr>
          <p:cNvPr id="16" name="Título 1">
            <a:extLst>
              <a:ext uri="{FF2B5EF4-FFF2-40B4-BE49-F238E27FC236}">
                <a16:creationId xmlns:a16="http://schemas.microsoft.com/office/drawing/2014/main" id="{C1A8F3DB-096E-4957-9E6D-5200C676D8EB}"/>
              </a:ext>
            </a:extLst>
          </p:cNvPr>
          <p:cNvSpPr txBox="1">
            <a:spLocks/>
          </p:cNvSpPr>
          <p:nvPr/>
        </p:nvSpPr>
        <p:spPr>
          <a:xfrm>
            <a:off x="6876317" y="2873305"/>
            <a:ext cx="4751495" cy="1260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sp>
        <p:nvSpPr>
          <p:cNvPr id="17" name="Título 1">
            <a:extLst>
              <a:ext uri="{FF2B5EF4-FFF2-40B4-BE49-F238E27FC236}">
                <a16:creationId xmlns:a16="http://schemas.microsoft.com/office/drawing/2014/main" id="{6FF27DED-F837-4096-9B1A-06FAAB09335A}"/>
              </a:ext>
            </a:extLst>
          </p:cNvPr>
          <p:cNvSpPr txBox="1">
            <a:spLocks/>
          </p:cNvSpPr>
          <p:nvPr/>
        </p:nvSpPr>
        <p:spPr>
          <a:xfrm>
            <a:off x="4748098" y="5752981"/>
            <a:ext cx="3028795" cy="575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endParaRPr lang="es-EC" sz="1600"/>
          </a:p>
        </p:txBody>
      </p:sp>
      <p:pic>
        <p:nvPicPr>
          <p:cNvPr id="12" name="Imagen 11" descr="Imagen que contiene objeto, reloj&#10;&#10;Descripción generada automáticamente">
            <a:extLst>
              <a:ext uri="{FF2B5EF4-FFF2-40B4-BE49-F238E27FC236}">
                <a16:creationId xmlns:a16="http://schemas.microsoft.com/office/drawing/2014/main" id="{927B92BF-26F0-4EC2-A60F-7EECEF4CDA3F}"/>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pic>
        <p:nvPicPr>
          <p:cNvPr id="9" name="Imagen 8">
            <a:extLst>
              <a:ext uri="{FF2B5EF4-FFF2-40B4-BE49-F238E27FC236}">
                <a16:creationId xmlns:a16="http://schemas.microsoft.com/office/drawing/2014/main" id="{85E7DCF4-AD07-4C7D-BCDD-A5E78428AF66}"/>
              </a:ext>
            </a:extLst>
          </p:cNvPr>
          <p:cNvPicPr/>
          <p:nvPr/>
        </p:nvPicPr>
        <p:blipFill>
          <a:blip r:embed="rId10">
            <a:extLst>
              <a:ext uri="{28A0092B-C50C-407E-A947-70E740481C1C}">
                <a14:useLocalDpi xmlns:a14="http://schemas.microsoft.com/office/drawing/2010/main" val="0"/>
              </a:ext>
            </a:extLst>
          </a:blip>
          <a:stretch>
            <a:fillRect/>
          </a:stretch>
        </p:blipFill>
        <p:spPr>
          <a:xfrm>
            <a:off x="4255181" y="2461358"/>
            <a:ext cx="7203600" cy="3344400"/>
          </a:xfrm>
          <a:prstGeom prst="rect">
            <a:avLst/>
          </a:prstGeom>
        </p:spPr>
      </p:pic>
    </p:spTree>
    <p:extLst>
      <p:ext uri="{BB962C8B-B14F-4D97-AF65-F5344CB8AC3E}">
        <p14:creationId xmlns:p14="http://schemas.microsoft.com/office/powerpoint/2010/main" val="665859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E09FA-E88F-4DE4-B31D-E8521758EB8D}"/>
              </a:ext>
            </a:extLst>
          </p:cNvPr>
          <p:cNvSpPr>
            <a:spLocks noGrp="1"/>
          </p:cNvSpPr>
          <p:nvPr>
            <p:ph type="title"/>
          </p:nvPr>
        </p:nvSpPr>
        <p:spPr/>
        <p:txBody>
          <a:bodyPr/>
          <a:lstStyle/>
          <a:p>
            <a:r>
              <a:rPr lang="es-EC"/>
              <a:t>ASPECTO ECONÓMICO</a:t>
            </a:r>
          </a:p>
        </p:txBody>
      </p:sp>
      <p:graphicFrame>
        <p:nvGraphicFramePr>
          <p:cNvPr id="7" name="Marcador de contenido 6">
            <a:extLst>
              <a:ext uri="{FF2B5EF4-FFF2-40B4-BE49-F238E27FC236}">
                <a16:creationId xmlns:a16="http://schemas.microsoft.com/office/drawing/2014/main" id="{FF361896-B182-4A40-8B43-A1BD9A51D813}"/>
              </a:ext>
            </a:extLst>
          </p:cNvPr>
          <p:cNvGraphicFramePr>
            <a:graphicFrameLocks noGrp="1"/>
          </p:cNvGraphicFramePr>
          <p:nvPr>
            <p:ph idx="1"/>
            <p:extLst>
              <p:ext uri="{D42A27DB-BD31-4B8C-83A1-F6EECF244321}">
                <p14:modId xmlns:p14="http://schemas.microsoft.com/office/powerpoint/2010/main" val="145997782"/>
              </p:ext>
            </p:extLst>
          </p:nvPr>
        </p:nvGraphicFramePr>
        <p:xfrm>
          <a:off x="1749972" y="2014194"/>
          <a:ext cx="8907518" cy="3735816"/>
        </p:xfrm>
        <a:graphic>
          <a:graphicData uri="http://schemas.openxmlformats.org/drawingml/2006/table">
            <a:tbl>
              <a:tblPr firstRow="1" firstCol="1" bandRow="1"/>
              <a:tblGrid>
                <a:gridCol w="4839672">
                  <a:extLst>
                    <a:ext uri="{9D8B030D-6E8A-4147-A177-3AD203B41FA5}">
                      <a16:colId xmlns:a16="http://schemas.microsoft.com/office/drawing/2014/main" val="2182775290"/>
                    </a:ext>
                  </a:extLst>
                </a:gridCol>
                <a:gridCol w="4067846">
                  <a:extLst>
                    <a:ext uri="{9D8B030D-6E8A-4147-A177-3AD203B41FA5}">
                      <a16:colId xmlns:a16="http://schemas.microsoft.com/office/drawing/2014/main" val="3363619162"/>
                    </a:ext>
                  </a:extLst>
                </a:gridCol>
              </a:tblGrid>
              <a:tr h="395540">
                <a:tc>
                  <a:txBody>
                    <a:bodyPr/>
                    <a:lstStyle/>
                    <a:p>
                      <a:pPr indent="269875" algn="ctr">
                        <a:lnSpc>
                          <a:spcPct val="200000"/>
                        </a:lnSpc>
                        <a:spcAft>
                          <a:spcPts val="0"/>
                        </a:spcAft>
                      </a:pPr>
                      <a:r>
                        <a:rPr lang="es-EC" sz="1800" b="1">
                          <a:effectLst/>
                          <a:latin typeface="Times New Roman" panose="02020603050405020304" pitchFamily="18" charset="0"/>
                          <a:ea typeface="Calibri" panose="020F0502020204030204" pitchFamily="34" charset="0"/>
                          <a:cs typeface="Arial" panose="020B0604020202020204" pitchFamily="34" charset="0"/>
                        </a:rPr>
                        <a:t>MATERIAL</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indent="269875" algn="ctr">
                        <a:lnSpc>
                          <a:spcPct val="200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PRECIO</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2306319582"/>
                  </a:ext>
                </a:extLst>
              </a:tr>
              <a:tr h="362646">
                <a:tc>
                  <a:txBody>
                    <a:bodyPr/>
                    <a:lstStyle/>
                    <a:p>
                      <a:pPr indent="269875" algn="ctr">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Raspberry Pi modelo B+</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indent="269875"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$38,99</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805633016"/>
                  </a:ext>
                </a:extLst>
              </a:tr>
              <a:tr h="362646">
                <a:tc>
                  <a:txBody>
                    <a:bodyPr/>
                    <a:lstStyle/>
                    <a:p>
                      <a:pPr indent="269875" algn="ctr">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Pantalla touch 3.5’’ </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indent="269875"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$25,00</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588744123"/>
                  </a:ext>
                </a:extLst>
              </a:tr>
              <a:tr h="362646">
                <a:tc>
                  <a:txBody>
                    <a:bodyPr/>
                    <a:lstStyle/>
                    <a:p>
                      <a:pPr indent="269875" algn="ctr">
                        <a:lnSpc>
                          <a:spcPct val="2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Micrófono Respeaker 2-Mics PI HAT</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indent="269875"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$12,99</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19738793"/>
                  </a:ext>
                </a:extLst>
              </a:tr>
              <a:tr h="790432">
                <a:tc>
                  <a:txBody>
                    <a:bodyPr/>
                    <a:lstStyle/>
                    <a:p>
                      <a:pPr indent="269875" algn="ctr">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Batería Makerfocus Raspberry Pi Supply y USB HUB</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indent="269875"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$25,59</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44917477"/>
                  </a:ext>
                </a:extLst>
              </a:tr>
              <a:tr h="362646">
                <a:tc>
                  <a:txBody>
                    <a:bodyPr/>
                    <a:lstStyle/>
                    <a:p>
                      <a:pPr indent="269875" algn="ctr">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Adaptador GPIO doble</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indent="269875"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$17,55</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93287"/>
                  </a:ext>
                </a:extLst>
              </a:tr>
              <a:tr h="362646">
                <a:tc>
                  <a:txBody>
                    <a:bodyPr/>
                    <a:lstStyle/>
                    <a:p>
                      <a:pPr indent="269875" algn="ctr">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Parlante </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indent="269875"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$7,00</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3648169"/>
                  </a:ext>
                </a:extLst>
              </a:tr>
              <a:tr h="362646">
                <a:tc>
                  <a:txBody>
                    <a:bodyPr/>
                    <a:lstStyle/>
                    <a:p>
                      <a:pPr indent="269875" algn="ctr">
                        <a:lnSpc>
                          <a:spcPct val="200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Costo total </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indent="269875" algn="ctr">
                        <a:lnSpc>
                          <a:spcPct val="200000"/>
                        </a:lnSpc>
                        <a:spcAft>
                          <a:spcPts val="0"/>
                        </a:spcAft>
                      </a:pPr>
                      <a:r>
                        <a:rPr lang="es-EC"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$127,12</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15640201"/>
                  </a:ext>
                </a:extLst>
              </a:tr>
            </a:tbl>
          </a:graphicData>
        </a:graphic>
      </p:graphicFrame>
      <p:pic>
        <p:nvPicPr>
          <p:cNvPr id="4" name="Imagen 3">
            <a:extLst>
              <a:ext uri="{FF2B5EF4-FFF2-40B4-BE49-F238E27FC236}">
                <a16:creationId xmlns:a16="http://schemas.microsoft.com/office/drawing/2014/main" id="{B6F5AF31-05FF-4DFC-A4B0-0E8A1723AF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7FD6D51F-F00A-4B66-A1D9-12EE36A96E56}"/>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3609653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AGENDA</a:t>
            </a:r>
          </a:p>
        </p:txBody>
      </p:sp>
      <p:graphicFrame>
        <p:nvGraphicFramePr>
          <p:cNvPr id="6" name="Marcador de contenido 5">
            <a:extLst>
              <a:ext uri="{FF2B5EF4-FFF2-40B4-BE49-F238E27FC236}">
                <a16:creationId xmlns:a16="http://schemas.microsoft.com/office/drawing/2014/main" id="{19D49FEC-D43D-4FA9-B8F4-77A5704DA182}"/>
              </a:ext>
            </a:extLst>
          </p:cNvPr>
          <p:cNvGraphicFramePr>
            <a:graphicFrameLocks noGrp="1"/>
          </p:cNvGraphicFramePr>
          <p:nvPr>
            <p:ph idx="1"/>
            <p:extLst>
              <p:ext uri="{D42A27DB-BD31-4B8C-83A1-F6EECF244321}">
                <p14:modId xmlns:p14="http://schemas.microsoft.com/office/powerpoint/2010/main" val="2798531993"/>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90B04C1-F815-4E70-B331-5DB5B6908ACF}"/>
              </a:ext>
            </a:extLst>
          </p:cNvPr>
          <p:cNvPicPr>
            <a:picLocks noChangeAspect="1"/>
          </p:cNvPicPr>
          <p:nvPr/>
        </p:nvPicPr>
        <p:blipFill rotWithShape="1">
          <a:blip r:embed="rId8"/>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3210514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Autofit/>
          </a:bodyPr>
          <a:lstStyle/>
          <a:p>
            <a:r>
              <a:rPr lang="es-EC"/>
              <a:t>PROBLEMÁTICA</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12" name="Imagen 11" descr="Imagen que contiene objeto, reloj&#10;&#10;Descripción generada automáticamente">
            <a:extLst>
              <a:ext uri="{FF2B5EF4-FFF2-40B4-BE49-F238E27FC236}">
                <a16:creationId xmlns:a16="http://schemas.microsoft.com/office/drawing/2014/main" id="{4E3D2E90-7F63-4545-A975-DECF5262A931}"/>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pic>
        <p:nvPicPr>
          <p:cNvPr id="7" name="Marcador de contenido 6">
            <a:extLst>
              <a:ext uri="{FF2B5EF4-FFF2-40B4-BE49-F238E27FC236}">
                <a16:creationId xmlns:a16="http://schemas.microsoft.com/office/drawing/2014/main" id="{86098323-4C9D-4ECD-8B11-DAA7626971D2}"/>
              </a:ext>
            </a:extLst>
          </p:cNvPr>
          <p:cNvPicPr>
            <a:picLocks noGrp="1" noChangeAspect="1"/>
          </p:cNvPicPr>
          <p:nvPr>
            <p:ph idx="1"/>
          </p:nvPr>
        </p:nvPicPr>
        <p:blipFill rotWithShape="1">
          <a:blip r:embed="rId5"/>
          <a:srcRect l="10561" t="14382" r="10827" b="16345"/>
          <a:stretch/>
        </p:blipFill>
        <p:spPr>
          <a:xfrm>
            <a:off x="4986159" y="1731079"/>
            <a:ext cx="1678090" cy="1478713"/>
          </a:xfrm>
          <a:prstGeom prst="rect">
            <a:avLst/>
          </a:prstGeom>
        </p:spPr>
      </p:pic>
      <p:pic>
        <p:nvPicPr>
          <p:cNvPr id="17" name="Imagen 16" descr="Imagen que contiene objeto&#10;&#10;Descripción generada automáticamente">
            <a:extLst>
              <a:ext uri="{FF2B5EF4-FFF2-40B4-BE49-F238E27FC236}">
                <a16:creationId xmlns:a16="http://schemas.microsoft.com/office/drawing/2014/main" id="{F58E2C5B-B31A-4E68-8B65-F6FAB8F9C09E}"/>
              </a:ext>
            </a:extLst>
          </p:cNvPr>
          <p:cNvPicPr>
            <a:picLocks noChangeAspect="1"/>
          </p:cNvPicPr>
          <p:nvPr/>
        </p:nvPicPr>
        <p:blipFill>
          <a:blip r:embed="rId6"/>
          <a:stretch>
            <a:fillRect/>
          </a:stretch>
        </p:blipFill>
        <p:spPr>
          <a:xfrm>
            <a:off x="4366023" y="4456633"/>
            <a:ext cx="2918360" cy="1462305"/>
          </a:xfrm>
          <a:prstGeom prst="rect">
            <a:avLst/>
          </a:prstGeom>
        </p:spPr>
      </p:pic>
      <p:pic>
        <p:nvPicPr>
          <p:cNvPr id="19" name="Imagen 18">
            <a:extLst>
              <a:ext uri="{FF2B5EF4-FFF2-40B4-BE49-F238E27FC236}">
                <a16:creationId xmlns:a16="http://schemas.microsoft.com/office/drawing/2014/main" id="{8D6DD4C2-3ED0-4CBD-ADD2-B13B6D60CAC5}"/>
              </a:ext>
            </a:extLst>
          </p:cNvPr>
          <p:cNvPicPr>
            <a:picLocks noChangeAspect="1"/>
          </p:cNvPicPr>
          <p:nvPr/>
        </p:nvPicPr>
        <p:blipFill rotWithShape="1">
          <a:blip r:embed="rId7"/>
          <a:srcRect l="19202" t="2071" r="19488" b="2984"/>
          <a:stretch/>
        </p:blipFill>
        <p:spPr>
          <a:xfrm>
            <a:off x="7388840" y="1739192"/>
            <a:ext cx="1580127" cy="1479600"/>
          </a:xfrm>
          <a:prstGeom prst="rect">
            <a:avLst/>
          </a:prstGeom>
        </p:spPr>
      </p:pic>
      <p:pic>
        <p:nvPicPr>
          <p:cNvPr id="21" name="Imagen 20" descr="Imagen que contiene imágenes prediseñadas&#10;&#10;Descripción generada automáticamente">
            <a:extLst>
              <a:ext uri="{FF2B5EF4-FFF2-40B4-BE49-F238E27FC236}">
                <a16:creationId xmlns:a16="http://schemas.microsoft.com/office/drawing/2014/main" id="{25FAF39D-5BA2-4CD9-9698-2CA37882C83C}"/>
              </a:ext>
            </a:extLst>
          </p:cNvPr>
          <p:cNvPicPr>
            <a:picLocks noChangeAspect="1"/>
          </p:cNvPicPr>
          <p:nvPr/>
        </p:nvPicPr>
        <p:blipFill rotWithShape="1">
          <a:blip r:embed="rId8"/>
          <a:srcRect l="23458" r="23196"/>
          <a:stretch/>
        </p:blipFill>
        <p:spPr>
          <a:xfrm>
            <a:off x="9740580" y="1748588"/>
            <a:ext cx="1478185" cy="1371599"/>
          </a:xfrm>
          <a:prstGeom prst="rect">
            <a:avLst/>
          </a:prstGeom>
        </p:spPr>
      </p:pic>
      <p:pic>
        <p:nvPicPr>
          <p:cNvPr id="27" name="Imagen 26">
            <a:extLst>
              <a:ext uri="{FF2B5EF4-FFF2-40B4-BE49-F238E27FC236}">
                <a16:creationId xmlns:a16="http://schemas.microsoft.com/office/drawing/2014/main" id="{2C4E886C-E42F-472C-8431-A06122A50AE5}"/>
              </a:ext>
            </a:extLst>
          </p:cNvPr>
          <p:cNvPicPr>
            <a:picLocks noChangeAspect="1"/>
          </p:cNvPicPr>
          <p:nvPr/>
        </p:nvPicPr>
        <p:blipFill>
          <a:blip r:embed="rId9"/>
          <a:stretch>
            <a:fillRect/>
          </a:stretch>
        </p:blipFill>
        <p:spPr>
          <a:xfrm>
            <a:off x="8780634" y="4456633"/>
            <a:ext cx="1816016" cy="1461600"/>
          </a:xfrm>
          <a:prstGeom prst="rect">
            <a:avLst/>
          </a:prstGeom>
        </p:spPr>
      </p:pic>
      <p:pic>
        <p:nvPicPr>
          <p:cNvPr id="29" name="Imagen 28">
            <a:extLst>
              <a:ext uri="{FF2B5EF4-FFF2-40B4-BE49-F238E27FC236}">
                <a16:creationId xmlns:a16="http://schemas.microsoft.com/office/drawing/2014/main" id="{F4C22546-DC92-42AE-9102-8B4FA0E0D5AF}"/>
              </a:ext>
            </a:extLst>
          </p:cNvPr>
          <p:cNvPicPr>
            <a:picLocks noChangeAspect="1"/>
          </p:cNvPicPr>
          <p:nvPr/>
        </p:nvPicPr>
        <p:blipFill>
          <a:blip r:embed="rId10"/>
          <a:stretch>
            <a:fillRect/>
          </a:stretch>
        </p:blipFill>
        <p:spPr>
          <a:xfrm>
            <a:off x="1210066" y="4456986"/>
            <a:ext cx="2022975" cy="1461600"/>
          </a:xfrm>
          <a:prstGeom prst="rect">
            <a:avLst/>
          </a:prstGeom>
        </p:spPr>
      </p:pic>
      <p:sp>
        <p:nvSpPr>
          <p:cNvPr id="32" name="Rectángulo 31">
            <a:extLst>
              <a:ext uri="{FF2B5EF4-FFF2-40B4-BE49-F238E27FC236}">
                <a16:creationId xmlns:a16="http://schemas.microsoft.com/office/drawing/2014/main" id="{ED4BD739-58EB-43D3-AB8A-B0F26B2661CC}"/>
              </a:ext>
            </a:extLst>
          </p:cNvPr>
          <p:cNvSpPr/>
          <p:nvPr/>
        </p:nvSpPr>
        <p:spPr>
          <a:xfrm>
            <a:off x="4681514" y="3263396"/>
            <a:ext cx="2287379" cy="8010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a:t>Tecnologías de la Información y Comunicación</a:t>
            </a:r>
          </a:p>
        </p:txBody>
      </p:sp>
      <p:sp>
        <p:nvSpPr>
          <p:cNvPr id="28" name="Rectángulo 27">
            <a:extLst>
              <a:ext uri="{FF2B5EF4-FFF2-40B4-BE49-F238E27FC236}">
                <a16:creationId xmlns:a16="http://schemas.microsoft.com/office/drawing/2014/main" id="{7B23ACEC-A4FF-4966-91ED-BEDD014E8CD0}"/>
              </a:ext>
            </a:extLst>
          </p:cNvPr>
          <p:cNvSpPr/>
          <p:nvPr/>
        </p:nvSpPr>
        <p:spPr>
          <a:xfrm>
            <a:off x="4725776" y="5997384"/>
            <a:ext cx="2287379" cy="5080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a:t>Mejorar la calidad de vida</a:t>
            </a:r>
          </a:p>
        </p:txBody>
      </p:sp>
      <p:sp>
        <p:nvSpPr>
          <p:cNvPr id="33" name="Rectángulo 32">
            <a:extLst>
              <a:ext uri="{FF2B5EF4-FFF2-40B4-BE49-F238E27FC236}">
                <a16:creationId xmlns:a16="http://schemas.microsoft.com/office/drawing/2014/main" id="{D44CFB87-56B4-43E9-A93C-12D71E0FF3E5}"/>
              </a:ext>
            </a:extLst>
          </p:cNvPr>
          <p:cNvSpPr/>
          <p:nvPr/>
        </p:nvSpPr>
        <p:spPr>
          <a:xfrm>
            <a:off x="738876" y="5993352"/>
            <a:ext cx="2952354" cy="5080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a:t>Personas con incapacidad de movimiento</a:t>
            </a:r>
          </a:p>
        </p:txBody>
      </p:sp>
      <p:cxnSp>
        <p:nvCxnSpPr>
          <p:cNvPr id="34" name="Conector recto de flecha 33">
            <a:extLst>
              <a:ext uri="{FF2B5EF4-FFF2-40B4-BE49-F238E27FC236}">
                <a16:creationId xmlns:a16="http://schemas.microsoft.com/office/drawing/2014/main" id="{F0858177-A302-4F71-9C0C-4A5F8648ADAC}"/>
              </a:ext>
            </a:extLst>
          </p:cNvPr>
          <p:cNvCxnSpPr>
            <a:cxnSpLocks/>
          </p:cNvCxnSpPr>
          <p:nvPr/>
        </p:nvCxnSpPr>
        <p:spPr>
          <a:xfrm>
            <a:off x="6664249" y="2478992"/>
            <a:ext cx="7268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Conector recto de flecha 34">
            <a:extLst>
              <a:ext uri="{FF2B5EF4-FFF2-40B4-BE49-F238E27FC236}">
                <a16:creationId xmlns:a16="http://schemas.microsoft.com/office/drawing/2014/main" id="{7CD24789-583D-4EF9-B871-5F16BD0185E1}"/>
              </a:ext>
            </a:extLst>
          </p:cNvPr>
          <p:cNvCxnSpPr>
            <a:cxnSpLocks/>
          </p:cNvCxnSpPr>
          <p:nvPr/>
        </p:nvCxnSpPr>
        <p:spPr>
          <a:xfrm>
            <a:off x="8966728" y="2478991"/>
            <a:ext cx="7268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Rectángulo 35">
            <a:extLst>
              <a:ext uri="{FF2B5EF4-FFF2-40B4-BE49-F238E27FC236}">
                <a16:creationId xmlns:a16="http://schemas.microsoft.com/office/drawing/2014/main" id="{8E61BD72-34AF-4614-8479-D63149EC5EB4}"/>
              </a:ext>
            </a:extLst>
          </p:cNvPr>
          <p:cNvSpPr/>
          <p:nvPr/>
        </p:nvSpPr>
        <p:spPr>
          <a:xfrm>
            <a:off x="9468184" y="3218792"/>
            <a:ext cx="2022975" cy="3098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a:t>Asistentes de Voz</a:t>
            </a:r>
          </a:p>
        </p:txBody>
      </p:sp>
      <p:pic>
        <p:nvPicPr>
          <p:cNvPr id="50" name="Imagen 49">
            <a:extLst>
              <a:ext uri="{FF2B5EF4-FFF2-40B4-BE49-F238E27FC236}">
                <a16:creationId xmlns:a16="http://schemas.microsoft.com/office/drawing/2014/main" id="{A611FD40-24D2-4494-9096-6496427DB8D2}"/>
              </a:ext>
            </a:extLst>
          </p:cNvPr>
          <p:cNvPicPr/>
          <p:nvPr/>
        </p:nvPicPr>
        <p:blipFill rotWithShape="1">
          <a:blip r:embed="rId11">
            <a:extLst>
              <a:ext uri="{28A0092B-C50C-407E-A947-70E740481C1C}">
                <a14:useLocalDpi xmlns:a14="http://schemas.microsoft.com/office/drawing/2010/main" val="0"/>
              </a:ext>
            </a:extLst>
          </a:blip>
          <a:srcRect l="21210" t="16719" r="31905" b="48090"/>
          <a:stretch/>
        </p:blipFill>
        <p:spPr bwMode="auto">
          <a:xfrm>
            <a:off x="295995" y="2367936"/>
            <a:ext cx="3851119" cy="1701711"/>
          </a:xfrm>
          <a:prstGeom prst="rect">
            <a:avLst/>
          </a:prstGeom>
          <a:ln>
            <a:solidFill>
              <a:schemeClr val="accent1"/>
            </a:solidFill>
          </a:ln>
          <a:extLst>
            <a:ext uri="{53640926-AAD7-44D8-BBD7-CCE9431645EC}">
              <a14:shadowObscured xmlns:a14="http://schemas.microsoft.com/office/drawing/2010/main"/>
            </a:ext>
          </a:extLst>
        </p:spPr>
      </p:pic>
      <p:sp>
        <p:nvSpPr>
          <p:cNvPr id="53" name="Rectángulo 52">
            <a:extLst>
              <a:ext uri="{FF2B5EF4-FFF2-40B4-BE49-F238E27FC236}">
                <a16:creationId xmlns:a16="http://schemas.microsoft.com/office/drawing/2014/main" id="{2612DE3C-3B01-4BB2-A559-455FC4FDD38D}"/>
              </a:ext>
            </a:extLst>
          </p:cNvPr>
          <p:cNvSpPr/>
          <p:nvPr/>
        </p:nvSpPr>
        <p:spPr>
          <a:xfrm>
            <a:off x="298798" y="1752322"/>
            <a:ext cx="3852000" cy="5237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Consejo Nacional para la igualdad de Discapacidades (CONADIS)</a:t>
            </a:r>
          </a:p>
        </p:txBody>
      </p:sp>
      <p:cxnSp>
        <p:nvCxnSpPr>
          <p:cNvPr id="55" name="Conector recto de flecha 54">
            <a:extLst>
              <a:ext uri="{FF2B5EF4-FFF2-40B4-BE49-F238E27FC236}">
                <a16:creationId xmlns:a16="http://schemas.microsoft.com/office/drawing/2014/main" id="{96301BD5-CE2C-4EC3-8BD3-36818C1D4ECE}"/>
              </a:ext>
            </a:extLst>
          </p:cNvPr>
          <p:cNvCxnSpPr>
            <a:stCxn id="50" idx="2"/>
            <a:endCxn id="29" idx="0"/>
          </p:cNvCxnSpPr>
          <p:nvPr/>
        </p:nvCxnSpPr>
        <p:spPr>
          <a:xfrm flipH="1">
            <a:off x="2221554" y="4069647"/>
            <a:ext cx="1" cy="3873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Conector recto de flecha 59">
            <a:extLst>
              <a:ext uri="{FF2B5EF4-FFF2-40B4-BE49-F238E27FC236}">
                <a16:creationId xmlns:a16="http://schemas.microsoft.com/office/drawing/2014/main" id="{A7968242-6F46-411A-96B5-BACC4E00CE99}"/>
              </a:ext>
            </a:extLst>
          </p:cNvPr>
          <p:cNvCxnSpPr>
            <a:stCxn id="17" idx="0"/>
            <a:endCxn id="32" idx="2"/>
          </p:cNvCxnSpPr>
          <p:nvPr/>
        </p:nvCxnSpPr>
        <p:spPr>
          <a:xfrm flipV="1">
            <a:off x="5825203" y="4064410"/>
            <a:ext cx="1" cy="3922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Rectángulo 60">
            <a:extLst>
              <a:ext uri="{FF2B5EF4-FFF2-40B4-BE49-F238E27FC236}">
                <a16:creationId xmlns:a16="http://schemas.microsoft.com/office/drawing/2014/main" id="{3D125989-55FC-4DBA-B8AB-2BDB9D77A561}"/>
              </a:ext>
            </a:extLst>
          </p:cNvPr>
          <p:cNvSpPr/>
          <p:nvPr/>
        </p:nvSpPr>
        <p:spPr>
          <a:xfrm>
            <a:off x="8544952" y="5997384"/>
            <a:ext cx="2287379" cy="5080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a:t>Control de dispositivos</a:t>
            </a:r>
          </a:p>
        </p:txBody>
      </p:sp>
      <p:cxnSp>
        <p:nvCxnSpPr>
          <p:cNvPr id="63" name="Conector recto de flecha 62">
            <a:extLst>
              <a:ext uri="{FF2B5EF4-FFF2-40B4-BE49-F238E27FC236}">
                <a16:creationId xmlns:a16="http://schemas.microsoft.com/office/drawing/2014/main" id="{0B8B2156-54F2-484C-B2C7-DE74DC319991}"/>
              </a:ext>
            </a:extLst>
          </p:cNvPr>
          <p:cNvCxnSpPr>
            <a:stCxn id="29" idx="3"/>
            <a:endCxn id="17" idx="1"/>
          </p:cNvCxnSpPr>
          <p:nvPr/>
        </p:nvCxnSpPr>
        <p:spPr>
          <a:xfrm>
            <a:off x="3233041" y="5187786"/>
            <a:ext cx="11329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Conector: angular 64">
            <a:extLst>
              <a:ext uri="{FF2B5EF4-FFF2-40B4-BE49-F238E27FC236}">
                <a16:creationId xmlns:a16="http://schemas.microsoft.com/office/drawing/2014/main" id="{489D0F7D-8322-4245-BE9C-C30DED0A0520}"/>
              </a:ext>
            </a:extLst>
          </p:cNvPr>
          <p:cNvCxnSpPr>
            <a:stCxn id="36" idx="2"/>
            <a:endCxn id="27" idx="0"/>
          </p:cNvCxnSpPr>
          <p:nvPr/>
        </p:nvCxnSpPr>
        <p:spPr>
          <a:xfrm rot="5400000">
            <a:off x="9620142" y="3597102"/>
            <a:ext cx="928031" cy="791030"/>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3376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1000"/>
                                        <p:tgtEl>
                                          <p:spTgt spid="60"/>
                                        </p:tgtEl>
                                      </p:cBhvr>
                                    </p:animEffect>
                                    <p:anim calcmode="lin" valueType="num">
                                      <p:cBhvr>
                                        <p:cTn id="46" dur="1000" fill="hold"/>
                                        <p:tgtEl>
                                          <p:spTgt spid="60"/>
                                        </p:tgtEl>
                                        <p:attrNameLst>
                                          <p:attrName>ppt_x</p:attrName>
                                        </p:attrNameLst>
                                      </p:cBhvr>
                                      <p:tavLst>
                                        <p:tav tm="0">
                                          <p:val>
                                            <p:strVal val="#ppt_x"/>
                                          </p:val>
                                        </p:tav>
                                        <p:tav tm="100000">
                                          <p:val>
                                            <p:strVal val="#ppt_x"/>
                                          </p:val>
                                        </p:tav>
                                      </p:tavLst>
                                    </p:anim>
                                    <p:anim calcmode="lin" valueType="num">
                                      <p:cBhvr>
                                        <p:cTn id="47" dur="1000" fill="hold"/>
                                        <p:tgtEl>
                                          <p:spTgt spid="6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ppt_x"/>
                                          </p:val>
                                        </p:tav>
                                        <p:tav tm="100000">
                                          <p:val>
                                            <p:strVal val="#ppt_x"/>
                                          </p:val>
                                        </p:tav>
                                      </p:tavLst>
                                    </p:anim>
                                    <p:anim calcmode="lin" valueType="num">
                                      <p:cBhvr additive="base">
                                        <p:cTn id="73" dur="500" fill="hold"/>
                                        <p:tgtEl>
                                          <p:spTgt spid="35"/>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fill="hold"/>
                                        <p:tgtEl>
                                          <p:spTgt spid="36"/>
                                        </p:tgtEl>
                                        <p:attrNameLst>
                                          <p:attrName>ppt_x</p:attrName>
                                        </p:attrNameLst>
                                      </p:cBhvr>
                                      <p:tavLst>
                                        <p:tav tm="0">
                                          <p:val>
                                            <p:strVal val="#ppt_x"/>
                                          </p:val>
                                        </p:tav>
                                        <p:tav tm="100000">
                                          <p:val>
                                            <p:strVal val="#ppt_x"/>
                                          </p:val>
                                        </p:tav>
                                      </p:tavLst>
                                    </p:anim>
                                    <p:anim calcmode="lin" valueType="num">
                                      <p:cBhvr additive="base">
                                        <p:cTn id="8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500" fill="hold"/>
                                        <p:tgtEl>
                                          <p:spTgt spid="65"/>
                                        </p:tgtEl>
                                        <p:attrNameLst>
                                          <p:attrName>ppt_x</p:attrName>
                                        </p:attrNameLst>
                                      </p:cBhvr>
                                      <p:tavLst>
                                        <p:tav tm="0">
                                          <p:val>
                                            <p:strVal val="#ppt_x"/>
                                          </p:val>
                                        </p:tav>
                                        <p:tav tm="100000">
                                          <p:val>
                                            <p:strVal val="#ppt_x"/>
                                          </p:val>
                                        </p:tav>
                                      </p:tavLst>
                                    </p:anim>
                                    <p:anim calcmode="lin" valueType="num">
                                      <p:cBhvr additive="base">
                                        <p:cTn id="87" dur="500" fill="hold"/>
                                        <p:tgtEl>
                                          <p:spTgt spid="65"/>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ppt_x"/>
                                          </p:val>
                                        </p:tav>
                                        <p:tav tm="100000">
                                          <p:val>
                                            <p:strVal val="#ppt_x"/>
                                          </p:val>
                                        </p:tav>
                                      </p:tavLst>
                                    </p:anim>
                                    <p:anim calcmode="lin" valueType="num">
                                      <p:cBhvr additive="base">
                                        <p:cTn id="91" dur="500" fill="hold"/>
                                        <p:tgtEl>
                                          <p:spTgt spid="2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33" grpId="0" animBg="1"/>
      <p:bldP spid="36" grpId="0" animBg="1"/>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CONCLUSIONES</a:t>
            </a:r>
          </a:p>
        </p:txBody>
      </p:sp>
      <p:sp>
        <p:nvSpPr>
          <p:cNvPr id="10" name="Marcador de contenido 9">
            <a:extLst>
              <a:ext uri="{FF2B5EF4-FFF2-40B4-BE49-F238E27FC236}">
                <a16:creationId xmlns:a16="http://schemas.microsoft.com/office/drawing/2014/main" id="{F16FCD7E-D6FD-4378-8658-788E9FB1DBA1}"/>
              </a:ext>
            </a:extLst>
          </p:cNvPr>
          <p:cNvSpPr>
            <a:spLocks noGrp="1"/>
          </p:cNvSpPr>
          <p:nvPr>
            <p:ph idx="1"/>
          </p:nvPr>
        </p:nvSpPr>
        <p:spPr/>
        <p:txBody>
          <a:bodyPr/>
          <a:lstStyle/>
          <a:p>
            <a:pPr lvl="0" algn="just"/>
            <a:r>
              <a:rPr lang="es-EC" dirty="0"/>
              <a:t>Se acepta la hipótesis planteada en este proyecto de investigación ya que se creó un prototipo de parlante inteligente manejado mediante comandos de voz el cual permite a las personas con incapacidad de movimiento, controlar dispositivos electrónicos de forma remota.</a:t>
            </a:r>
          </a:p>
          <a:p>
            <a:pPr lvl="0" algn="just"/>
            <a:r>
              <a:rPr lang="es-EC" dirty="0"/>
              <a:t>La arquitectura diseñada para GaspiVoice, logra cumplir el aspecto de obtener un prototipo de bajo costo, esto gracias a los elementos hardware utilizados que brindan un alto rendimiento y su costo es accesible en comparación con otros dispositivos.</a:t>
            </a:r>
          </a:p>
          <a:p>
            <a:pPr lvl="0" algn="just"/>
            <a:r>
              <a:rPr lang="es-EC" dirty="0"/>
              <a:t>Esta investigación muestra una solución a través de hardware y software libre, centrado en las personas con incapacidad de movimiento, se ha presentado y discutido su uso e integración desde el punto de vista de usabilidad, disponibilidad, accesibilidad y portabilidad. </a:t>
            </a:r>
          </a:p>
          <a:p>
            <a:pPr lvl="0" algn="just"/>
            <a:r>
              <a:rPr lang="es-EC" dirty="0"/>
              <a:t>Las pruebas de </a:t>
            </a:r>
            <a:r>
              <a:rPr lang="es-EC" dirty="0" err="1"/>
              <a:t>QoE</a:t>
            </a:r>
            <a:r>
              <a:rPr lang="es-EC" dirty="0"/>
              <a:t> dividida en 4 dominios mediante la encuesta implementada recibieron una calificación promedio (MOS) de “Muy Bueno” y “Excelente” desde la perspectiva subjetiva de los usuarios no expertos.</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8" name="Imagen 7" descr="Imagen que contiene objeto, reloj&#10;&#10;Descripción generada automáticamente">
            <a:extLst>
              <a:ext uri="{FF2B5EF4-FFF2-40B4-BE49-F238E27FC236}">
                <a16:creationId xmlns:a16="http://schemas.microsoft.com/office/drawing/2014/main" id="{449D5B6D-381D-45D8-BB29-4F3C67AF5834}"/>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1375117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CONCLUSIONES</a:t>
            </a:r>
          </a:p>
        </p:txBody>
      </p:sp>
      <p:sp>
        <p:nvSpPr>
          <p:cNvPr id="10" name="Marcador de contenido 9">
            <a:extLst>
              <a:ext uri="{FF2B5EF4-FFF2-40B4-BE49-F238E27FC236}">
                <a16:creationId xmlns:a16="http://schemas.microsoft.com/office/drawing/2014/main" id="{F16FCD7E-D6FD-4378-8658-788E9FB1DBA1}"/>
              </a:ext>
            </a:extLst>
          </p:cNvPr>
          <p:cNvSpPr>
            <a:spLocks noGrp="1"/>
          </p:cNvSpPr>
          <p:nvPr>
            <p:ph idx="1"/>
          </p:nvPr>
        </p:nvSpPr>
        <p:spPr/>
        <p:txBody>
          <a:bodyPr>
            <a:normAutofit fontScale="92500" lnSpcReduction="10000"/>
          </a:bodyPr>
          <a:lstStyle/>
          <a:p>
            <a:pPr lvl="0" algn="just"/>
            <a:r>
              <a:rPr lang="es-EC" dirty="0"/>
              <a:t>Los cuatro dominios de evaluación tuvieron una puntuación de 4/5 en base a la escala MOS, por lo que GaspiVoice en cuanto a usabilidad, disponibilidad, portabilidad y accesibilidad ha cumplido con las necesidades y requerimientos de los usuarios. </a:t>
            </a:r>
          </a:p>
          <a:p>
            <a:pPr lvl="0" algn="just"/>
            <a:r>
              <a:rPr lang="es-EC" dirty="0"/>
              <a:t>A través de este proyecto se espera mejorar la calidad de la vida de las personas con incapacidad de movimiento, el funcionamiento GaspiVoice compromete la automatización de diferentes dispositivos electrónicos y su control se desarrolla a través del lenguaje natural utilizando comandos de voz.</a:t>
            </a:r>
          </a:p>
          <a:p>
            <a:pPr lvl="0" algn="just"/>
            <a:r>
              <a:rPr lang="es-EC" dirty="0"/>
              <a:t>El nivel de confianza que GaspiVoice brinda al usuario tuvo una puntuación de Buena, por lo que se determina que los mismos no están familiarizados con este tipo de tecnología, pero a través del proceso de interacción con el prototipo, este aspecto mejoró, lo que indica que mientras más inclusión tenga el usuario, mayor será el uso de la nueva tecnología para ayudar a mejorar su calidad de vida.</a:t>
            </a:r>
          </a:p>
          <a:p>
            <a:pPr lvl="0" algn="just"/>
            <a:r>
              <a:rPr lang="es-EC" dirty="0"/>
              <a:t>La calidad de experiencia, evaluada de forma subjetiva desde el criterio y punto de vista del usuario, permitió determinar qué tan útil fue GaspiVoice, conociendo que aspectos son más importantes para los usuarios con incapacidad de movimiento y orientar el prototipo a ayudar en los mismos.</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8" name="Imagen 7" descr="Imagen que contiene objeto, reloj&#10;&#10;Descripción generada automáticamente">
            <a:extLst>
              <a:ext uri="{FF2B5EF4-FFF2-40B4-BE49-F238E27FC236}">
                <a16:creationId xmlns:a16="http://schemas.microsoft.com/office/drawing/2014/main" id="{449D5B6D-381D-45D8-BB29-4F3C67AF5834}"/>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213586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a:t>TRABAJOS FUTUROS</a:t>
            </a:r>
          </a:p>
        </p:txBody>
      </p:sp>
      <p:graphicFrame>
        <p:nvGraphicFramePr>
          <p:cNvPr id="3" name="Marcador de contenido 2">
            <a:extLst>
              <a:ext uri="{FF2B5EF4-FFF2-40B4-BE49-F238E27FC236}">
                <a16:creationId xmlns:a16="http://schemas.microsoft.com/office/drawing/2014/main" id="{CC6470DC-6C45-4F81-9CAE-E3B46FFDD69C}"/>
              </a:ext>
            </a:extLst>
          </p:cNvPr>
          <p:cNvGraphicFramePr>
            <a:graphicFrameLocks noGrp="1"/>
          </p:cNvGraphicFramePr>
          <p:nvPr>
            <p:ph idx="1"/>
            <p:extLst>
              <p:ext uri="{D42A27DB-BD31-4B8C-83A1-F6EECF244321}">
                <p14:modId xmlns:p14="http://schemas.microsoft.com/office/powerpoint/2010/main" val="2412059399"/>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6" name="Imagen 5" descr="Imagen que contiene objeto, reloj&#10;&#10;Descripción generada automáticamente">
            <a:extLst>
              <a:ext uri="{FF2B5EF4-FFF2-40B4-BE49-F238E27FC236}">
                <a16:creationId xmlns:a16="http://schemas.microsoft.com/office/drawing/2014/main" id="{EDB71AD6-6CCC-4281-B34A-14A855229DF1}"/>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1455929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11FD0-576A-49FB-80B0-1E1202CA16F5}"/>
              </a:ext>
            </a:extLst>
          </p:cNvPr>
          <p:cNvSpPr>
            <a:spLocks noGrp="1"/>
          </p:cNvSpPr>
          <p:nvPr>
            <p:ph type="title"/>
          </p:nvPr>
        </p:nvSpPr>
        <p:spPr>
          <a:xfrm>
            <a:off x="1560576" y="2109032"/>
            <a:ext cx="9070848" cy="1485506"/>
          </a:xfrm>
        </p:spPr>
        <p:txBody>
          <a:bodyPr>
            <a:normAutofit/>
          </a:bodyPr>
          <a:lstStyle/>
          <a:p>
            <a:pPr algn="ctr"/>
            <a:r>
              <a:rPr lang="es-EC" sz="6600" b="1"/>
              <a:t>GRACIAS</a:t>
            </a:r>
          </a:p>
        </p:txBody>
      </p:sp>
      <p:pic>
        <p:nvPicPr>
          <p:cNvPr id="6" name="Imagen 5">
            <a:extLst>
              <a:ext uri="{FF2B5EF4-FFF2-40B4-BE49-F238E27FC236}">
                <a16:creationId xmlns:a16="http://schemas.microsoft.com/office/drawing/2014/main" id="{A4244301-986E-455B-98AC-5FF47F48504B}"/>
              </a:ext>
            </a:extLst>
          </p:cNvPr>
          <p:cNvPicPr>
            <a:picLocks noChangeAspect="1"/>
          </p:cNvPicPr>
          <p:nvPr/>
        </p:nvPicPr>
        <p:blipFill>
          <a:blip r:embed="rId2"/>
          <a:stretch>
            <a:fillRect/>
          </a:stretch>
        </p:blipFill>
        <p:spPr>
          <a:xfrm>
            <a:off x="4482220" y="3429000"/>
            <a:ext cx="3227560" cy="1782966"/>
          </a:xfrm>
          <a:prstGeom prst="rect">
            <a:avLst/>
          </a:prstGeom>
        </p:spPr>
      </p:pic>
    </p:spTree>
    <p:extLst>
      <p:ext uri="{BB962C8B-B14F-4D97-AF65-F5344CB8AC3E}">
        <p14:creationId xmlns:p14="http://schemas.microsoft.com/office/powerpoint/2010/main" val="20464375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dirty="0"/>
              <a:t>AGENDA</a:t>
            </a:r>
          </a:p>
        </p:txBody>
      </p:sp>
      <p:graphicFrame>
        <p:nvGraphicFramePr>
          <p:cNvPr id="6" name="Marcador de contenido 5">
            <a:extLst>
              <a:ext uri="{FF2B5EF4-FFF2-40B4-BE49-F238E27FC236}">
                <a16:creationId xmlns:a16="http://schemas.microsoft.com/office/drawing/2014/main" id="{19D49FEC-D43D-4FA9-B8F4-77A5704DA182}"/>
              </a:ext>
            </a:extLst>
          </p:cNvPr>
          <p:cNvGraphicFramePr>
            <a:graphicFrameLocks noGrp="1"/>
          </p:cNvGraphicFramePr>
          <p:nvPr>
            <p:ph idx="1"/>
            <p:extLst>
              <p:ext uri="{D42A27DB-BD31-4B8C-83A1-F6EECF244321}">
                <p14:modId xmlns:p14="http://schemas.microsoft.com/office/powerpoint/2010/main" val="1866213041"/>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90B04C1-F815-4E70-B331-5DB5B6908ACF}"/>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2626002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a:xfrm>
            <a:off x="1049811" y="492067"/>
            <a:ext cx="10058400" cy="883974"/>
          </a:xfrm>
        </p:spPr>
        <p:txBody>
          <a:bodyPr/>
          <a:lstStyle/>
          <a:p>
            <a:r>
              <a:rPr lang="es-EC" dirty="0"/>
              <a:t>OBJETIVOS</a:t>
            </a:r>
          </a:p>
        </p:txBody>
      </p:sp>
      <p:sp>
        <p:nvSpPr>
          <p:cNvPr id="3" name="Marcador de contenido 2">
            <a:extLst>
              <a:ext uri="{FF2B5EF4-FFF2-40B4-BE49-F238E27FC236}">
                <a16:creationId xmlns:a16="http://schemas.microsoft.com/office/drawing/2014/main" id="{5189FFCD-ED25-44C8-B93A-C3D4FAE74955}"/>
              </a:ext>
            </a:extLst>
          </p:cNvPr>
          <p:cNvSpPr>
            <a:spLocks noGrp="1"/>
          </p:cNvSpPr>
          <p:nvPr>
            <p:ph idx="1"/>
          </p:nvPr>
        </p:nvSpPr>
        <p:spPr>
          <a:xfrm>
            <a:off x="1083789" y="1210530"/>
            <a:ext cx="10058400" cy="1598413"/>
          </a:xfrm>
        </p:spPr>
        <p:txBody>
          <a:bodyPr>
            <a:normAutofit/>
          </a:bodyPr>
          <a:lstStyle/>
          <a:p>
            <a:pPr marL="0" indent="0" algn="ctr">
              <a:buNone/>
            </a:pPr>
            <a:r>
              <a:rPr lang="es-EC" sz="2800" b="1" dirty="0">
                <a:solidFill>
                  <a:schemeClr val="accent5">
                    <a:lumMod val="40000"/>
                    <a:lumOff val="60000"/>
                  </a:schemeClr>
                </a:solidFill>
              </a:rPr>
              <a:t>OBJETIVO GENERAL</a:t>
            </a:r>
          </a:p>
          <a:p>
            <a:pPr algn="just"/>
            <a:r>
              <a:rPr lang="es-ES" sz="2000" dirty="0"/>
              <a:t>Desarrollar un prototipo de parlante inteligente de bajo costo basado en sistemas empotrados que permitan a personas con incapacidad de movimiento controlar dispositivos electrónicos mediante la voz.</a:t>
            </a:r>
            <a:endParaRPr lang="es-EC" sz="2000" dirty="0"/>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sp>
        <p:nvSpPr>
          <p:cNvPr id="46" name="Marcador de contenido 2">
            <a:extLst>
              <a:ext uri="{FF2B5EF4-FFF2-40B4-BE49-F238E27FC236}">
                <a16:creationId xmlns:a16="http://schemas.microsoft.com/office/drawing/2014/main" id="{5A370E75-582F-481C-9EB8-382865B52B73}"/>
              </a:ext>
            </a:extLst>
          </p:cNvPr>
          <p:cNvSpPr txBox="1">
            <a:spLocks/>
          </p:cNvSpPr>
          <p:nvPr/>
        </p:nvSpPr>
        <p:spPr>
          <a:xfrm>
            <a:off x="4187141" y="2854462"/>
            <a:ext cx="4511802" cy="541693"/>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lgn="just">
              <a:buFont typeface="Arial" pitchFamily="34" charset="0"/>
              <a:buNone/>
            </a:pPr>
            <a:r>
              <a:rPr lang="es-EC" sz="2800" b="1" dirty="0">
                <a:solidFill>
                  <a:schemeClr val="accent5">
                    <a:lumMod val="40000"/>
                    <a:lumOff val="60000"/>
                  </a:schemeClr>
                </a:solidFill>
              </a:rPr>
              <a:t>OBJETIVOS ESPECÍFICOS</a:t>
            </a:r>
          </a:p>
          <a:p>
            <a:pPr marL="0" indent="0">
              <a:buFont typeface="Arial" pitchFamily="34" charset="0"/>
              <a:buNone/>
            </a:pPr>
            <a:endParaRPr lang="es-EC" sz="2400" dirty="0"/>
          </a:p>
        </p:txBody>
      </p:sp>
      <p:grpSp>
        <p:nvGrpSpPr>
          <p:cNvPr id="19" name="Grupo 18">
            <a:extLst>
              <a:ext uri="{FF2B5EF4-FFF2-40B4-BE49-F238E27FC236}">
                <a16:creationId xmlns:a16="http://schemas.microsoft.com/office/drawing/2014/main" id="{52703C35-798E-476D-BC67-2A2B52CF2601}"/>
              </a:ext>
            </a:extLst>
          </p:cNvPr>
          <p:cNvGrpSpPr/>
          <p:nvPr/>
        </p:nvGrpSpPr>
        <p:grpSpPr>
          <a:xfrm>
            <a:off x="8896454" y="3817874"/>
            <a:ext cx="2862038" cy="2273614"/>
            <a:chOff x="8896454" y="3817874"/>
            <a:chExt cx="2862038" cy="2273614"/>
          </a:xfrm>
        </p:grpSpPr>
        <p:grpSp>
          <p:nvGrpSpPr>
            <p:cNvPr id="40" name="Grupo 39">
              <a:extLst>
                <a:ext uri="{FF2B5EF4-FFF2-40B4-BE49-F238E27FC236}">
                  <a16:creationId xmlns:a16="http://schemas.microsoft.com/office/drawing/2014/main" id="{AF2B0DDA-A2C3-4E27-83BE-3FD8DAD7F47F}"/>
                </a:ext>
              </a:extLst>
            </p:cNvPr>
            <p:cNvGrpSpPr/>
            <p:nvPr/>
          </p:nvGrpSpPr>
          <p:grpSpPr>
            <a:xfrm>
              <a:off x="9379024" y="3817874"/>
              <a:ext cx="1763165" cy="1598412"/>
              <a:chOff x="4005266" y="3429000"/>
              <a:chExt cx="2886854" cy="2886854"/>
            </a:xfrm>
          </p:grpSpPr>
          <p:grpSp>
            <p:nvGrpSpPr>
              <p:cNvPr id="31" name="Grupo 30">
                <a:extLst>
                  <a:ext uri="{FF2B5EF4-FFF2-40B4-BE49-F238E27FC236}">
                    <a16:creationId xmlns:a16="http://schemas.microsoft.com/office/drawing/2014/main" id="{AED8D291-4B00-4FE6-9323-B4E3FB285F07}"/>
                  </a:ext>
                </a:extLst>
              </p:cNvPr>
              <p:cNvGrpSpPr/>
              <p:nvPr/>
            </p:nvGrpSpPr>
            <p:grpSpPr>
              <a:xfrm>
                <a:off x="4005266" y="3429000"/>
                <a:ext cx="2886854" cy="2886854"/>
                <a:chOff x="4005266" y="3429000"/>
                <a:chExt cx="2886854" cy="2886854"/>
              </a:xfrm>
            </p:grpSpPr>
            <p:pic>
              <p:nvPicPr>
                <p:cNvPr id="7" name="Imagen 6">
                  <a:extLst>
                    <a:ext uri="{FF2B5EF4-FFF2-40B4-BE49-F238E27FC236}">
                      <a16:creationId xmlns:a16="http://schemas.microsoft.com/office/drawing/2014/main" id="{649AB9E3-75A9-4C6A-9E38-9FE75977CB86}"/>
                    </a:ext>
                  </a:extLst>
                </p:cNvPr>
                <p:cNvPicPr>
                  <a:picLocks noChangeAspect="1"/>
                </p:cNvPicPr>
                <p:nvPr/>
              </p:nvPicPr>
              <p:blipFill>
                <a:blip r:embed="rId4"/>
                <a:stretch>
                  <a:fillRect/>
                </a:stretch>
              </p:blipFill>
              <p:spPr>
                <a:xfrm>
                  <a:off x="4005266" y="3429000"/>
                  <a:ext cx="2886854" cy="2886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Rectángulo 26">
                  <a:extLst>
                    <a:ext uri="{FF2B5EF4-FFF2-40B4-BE49-F238E27FC236}">
                      <a16:creationId xmlns:a16="http://schemas.microsoft.com/office/drawing/2014/main" id="{AE6B7F5D-2568-41E0-A227-25EE11D68F0B}"/>
                    </a:ext>
                  </a:extLst>
                </p:cNvPr>
                <p:cNvSpPr/>
                <p:nvPr/>
              </p:nvSpPr>
              <p:spPr>
                <a:xfrm>
                  <a:off x="5227093" y="4296700"/>
                  <a:ext cx="238835" cy="225365"/>
                </a:xfrm>
                <a:prstGeom prst="rect">
                  <a:avLst/>
                </a:prstGeom>
                <a:solidFill>
                  <a:srgbClr val="DC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6" name="Grupo 25">
                  <a:extLst>
                    <a:ext uri="{FF2B5EF4-FFF2-40B4-BE49-F238E27FC236}">
                      <a16:creationId xmlns:a16="http://schemas.microsoft.com/office/drawing/2014/main" id="{D98E3A1E-00CF-45A7-8087-C599EC94258E}"/>
                    </a:ext>
                  </a:extLst>
                </p:cNvPr>
                <p:cNvGrpSpPr/>
                <p:nvPr/>
              </p:nvGrpSpPr>
              <p:grpSpPr>
                <a:xfrm>
                  <a:off x="5172964" y="4177895"/>
                  <a:ext cx="292964" cy="411778"/>
                  <a:chOff x="1711903" y="4572001"/>
                  <a:chExt cx="864571" cy="854316"/>
                </a:xfrm>
              </p:grpSpPr>
              <p:grpSp>
                <p:nvGrpSpPr>
                  <p:cNvPr id="25" name="Grupo 24">
                    <a:extLst>
                      <a:ext uri="{FF2B5EF4-FFF2-40B4-BE49-F238E27FC236}">
                        <a16:creationId xmlns:a16="http://schemas.microsoft.com/office/drawing/2014/main" id="{E87E2BFF-2DBD-417E-B1CF-913FC9BA61AF}"/>
                      </a:ext>
                    </a:extLst>
                  </p:cNvPr>
                  <p:cNvGrpSpPr/>
                  <p:nvPr/>
                </p:nvGrpSpPr>
                <p:grpSpPr>
                  <a:xfrm>
                    <a:off x="1784444" y="4572001"/>
                    <a:ext cx="710821" cy="696036"/>
                    <a:chOff x="1784444" y="4503761"/>
                    <a:chExt cx="710821" cy="696036"/>
                  </a:xfrm>
                </p:grpSpPr>
                <p:cxnSp>
                  <p:nvCxnSpPr>
                    <p:cNvPr id="12" name="Conector recto 11">
                      <a:extLst>
                        <a:ext uri="{FF2B5EF4-FFF2-40B4-BE49-F238E27FC236}">
                          <a16:creationId xmlns:a16="http://schemas.microsoft.com/office/drawing/2014/main" id="{F97EED5A-8A08-4053-9185-F78AA904034B}"/>
                        </a:ext>
                      </a:extLst>
                    </p:cNvPr>
                    <p:cNvCxnSpPr/>
                    <p:nvPr/>
                  </p:nvCxnSpPr>
                  <p:spPr>
                    <a:xfrm flipV="1">
                      <a:off x="1862919" y="4503761"/>
                      <a:ext cx="0" cy="696036"/>
                    </a:xfrm>
                    <a:prstGeom prst="line">
                      <a:avLst/>
                    </a:prstGeom>
                    <a:ln>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13" name="Conector recto 12">
                      <a:extLst>
                        <a:ext uri="{FF2B5EF4-FFF2-40B4-BE49-F238E27FC236}">
                          <a16:creationId xmlns:a16="http://schemas.microsoft.com/office/drawing/2014/main" id="{88465CC2-C4B3-4BE2-8785-46D7654D766C}"/>
                        </a:ext>
                      </a:extLst>
                    </p:cNvPr>
                    <p:cNvCxnSpPr>
                      <a:cxnSpLocks/>
                    </p:cNvCxnSpPr>
                    <p:nvPr/>
                  </p:nvCxnSpPr>
                  <p:spPr>
                    <a:xfrm>
                      <a:off x="2338315" y="5199797"/>
                      <a:ext cx="156950" cy="0"/>
                    </a:xfrm>
                    <a:prstGeom prst="line">
                      <a:avLst/>
                    </a:prstGeom>
                    <a:ln>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14" name="Conector recto 13">
                      <a:extLst>
                        <a:ext uri="{FF2B5EF4-FFF2-40B4-BE49-F238E27FC236}">
                          <a16:creationId xmlns:a16="http://schemas.microsoft.com/office/drawing/2014/main" id="{B714EC76-7653-4DD5-B5F6-831C68E4B0F0}"/>
                        </a:ext>
                      </a:extLst>
                    </p:cNvPr>
                    <p:cNvCxnSpPr/>
                    <p:nvPr/>
                  </p:nvCxnSpPr>
                  <p:spPr>
                    <a:xfrm flipV="1">
                      <a:off x="2411104" y="4503761"/>
                      <a:ext cx="0" cy="696036"/>
                    </a:xfrm>
                    <a:prstGeom prst="line">
                      <a:avLst/>
                    </a:prstGeom>
                    <a:ln>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16" name="Conector recto 15">
                      <a:extLst>
                        <a:ext uri="{FF2B5EF4-FFF2-40B4-BE49-F238E27FC236}">
                          <a16:creationId xmlns:a16="http://schemas.microsoft.com/office/drawing/2014/main" id="{DA159829-48D5-47AF-AC9C-23883F1728EB}"/>
                        </a:ext>
                      </a:extLst>
                    </p:cNvPr>
                    <p:cNvCxnSpPr/>
                    <p:nvPr/>
                  </p:nvCxnSpPr>
                  <p:spPr>
                    <a:xfrm>
                      <a:off x="1862919" y="4503761"/>
                      <a:ext cx="548185" cy="0"/>
                    </a:xfrm>
                    <a:prstGeom prst="line">
                      <a:avLst/>
                    </a:prstGeom>
                    <a:ln>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18" name="Conector recto 17">
                      <a:extLst>
                        <a:ext uri="{FF2B5EF4-FFF2-40B4-BE49-F238E27FC236}">
                          <a16:creationId xmlns:a16="http://schemas.microsoft.com/office/drawing/2014/main" id="{D2A9BF9E-8CD0-4F3B-9804-6133F1E8DFE0}"/>
                        </a:ext>
                      </a:extLst>
                    </p:cNvPr>
                    <p:cNvCxnSpPr/>
                    <p:nvPr/>
                  </p:nvCxnSpPr>
                  <p:spPr>
                    <a:xfrm>
                      <a:off x="1862919" y="4981610"/>
                      <a:ext cx="548186" cy="0"/>
                    </a:xfrm>
                    <a:prstGeom prst="line">
                      <a:avLst/>
                    </a:prstGeom>
                    <a:ln>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20" name="Conector recto 19">
                      <a:extLst>
                        <a:ext uri="{FF2B5EF4-FFF2-40B4-BE49-F238E27FC236}">
                          <a16:creationId xmlns:a16="http://schemas.microsoft.com/office/drawing/2014/main" id="{7B57B55B-9277-40BF-A3BE-DF50B1C9F9E6}"/>
                        </a:ext>
                      </a:extLst>
                    </p:cNvPr>
                    <p:cNvCxnSpPr/>
                    <p:nvPr/>
                  </p:nvCxnSpPr>
                  <p:spPr>
                    <a:xfrm>
                      <a:off x="1862919" y="4503761"/>
                      <a:ext cx="548185" cy="477850"/>
                    </a:xfrm>
                    <a:prstGeom prst="line">
                      <a:avLst/>
                    </a:prstGeom>
                    <a:ln>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23" name="Conector recto 22">
                      <a:extLst>
                        <a:ext uri="{FF2B5EF4-FFF2-40B4-BE49-F238E27FC236}">
                          <a16:creationId xmlns:a16="http://schemas.microsoft.com/office/drawing/2014/main" id="{00C56ED8-C5E2-43BE-A3F6-21631ACC998E}"/>
                        </a:ext>
                      </a:extLst>
                    </p:cNvPr>
                    <p:cNvCxnSpPr>
                      <a:cxnSpLocks/>
                    </p:cNvCxnSpPr>
                    <p:nvPr/>
                  </p:nvCxnSpPr>
                  <p:spPr>
                    <a:xfrm>
                      <a:off x="1784444" y="5199797"/>
                      <a:ext cx="156950" cy="0"/>
                    </a:xfrm>
                    <a:prstGeom prst="line">
                      <a:avLst/>
                    </a:prstGeom>
                    <a:ln>
                      <a:solidFill>
                        <a:schemeClr val="tx1">
                          <a:lumMod val="50000"/>
                        </a:schemeClr>
                      </a:solidFill>
                    </a:ln>
                  </p:spPr>
                  <p:style>
                    <a:lnRef idx="3">
                      <a:schemeClr val="dk1"/>
                    </a:lnRef>
                    <a:fillRef idx="0">
                      <a:schemeClr val="dk1"/>
                    </a:fillRef>
                    <a:effectRef idx="2">
                      <a:schemeClr val="dk1"/>
                    </a:effectRef>
                    <a:fontRef idx="minor">
                      <a:schemeClr val="tx1"/>
                    </a:fontRef>
                  </p:style>
                </p:cxnSp>
              </p:grpSp>
              <p:sp>
                <p:nvSpPr>
                  <p:cNvPr id="24" name="Rectángulo 23">
                    <a:extLst>
                      <a:ext uri="{FF2B5EF4-FFF2-40B4-BE49-F238E27FC236}">
                        <a16:creationId xmlns:a16="http://schemas.microsoft.com/office/drawing/2014/main" id="{BAC27181-38BA-4E86-80D0-33854807FF16}"/>
                      </a:ext>
                    </a:extLst>
                  </p:cNvPr>
                  <p:cNvSpPr/>
                  <p:nvPr/>
                </p:nvSpPr>
                <p:spPr>
                  <a:xfrm>
                    <a:off x="1711903" y="5283016"/>
                    <a:ext cx="864571" cy="143301"/>
                  </a:xfrm>
                  <a:prstGeom prst="rect">
                    <a:avLst/>
                  </a:prstGeom>
                  <a:solidFill>
                    <a:schemeClr val="dk1">
                      <a:alpha val="50000"/>
                    </a:schemeClr>
                  </a:solidFill>
                  <a:ln w="12700">
                    <a:solidFill>
                      <a:schemeClr val="bg1">
                        <a:lumMod val="95000"/>
                        <a:lumOff val="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grpSp>
            <p:sp>
              <p:nvSpPr>
                <p:cNvPr id="29" name="Rectángulo 28">
                  <a:extLst>
                    <a:ext uri="{FF2B5EF4-FFF2-40B4-BE49-F238E27FC236}">
                      <a16:creationId xmlns:a16="http://schemas.microsoft.com/office/drawing/2014/main" id="{64C16D35-EB8D-4EB3-BD6D-2BB42CBB21B8}"/>
                    </a:ext>
                  </a:extLst>
                </p:cNvPr>
                <p:cNvSpPr/>
                <p:nvPr/>
              </p:nvSpPr>
              <p:spPr>
                <a:xfrm>
                  <a:off x="5227332" y="4757463"/>
                  <a:ext cx="238835" cy="225365"/>
                </a:xfrm>
                <a:prstGeom prst="rect">
                  <a:avLst/>
                </a:prstGeom>
                <a:solidFill>
                  <a:srgbClr val="DC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bo 27">
                  <a:extLst>
                    <a:ext uri="{FF2B5EF4-FFF2-40B4-BE49-F238E27FC236}">
                      <a16:creationId xmlns:a16="http://schemas.microsoft.com/office/drawing/2014/main" id="{817A1E8C-7CBB-4E72-AE36-818BB4CC5465}"/>
                    </a:ext>
                  </a:extLst>
                </p:cNvPr>
                <p:cNvSpPr/>
                <p:nvPr/>
              </p:nvSpPr>
              <p:spPr>
                <a:xfrm rot="1929968">
                  <a:off x="5272794" y="4641075"/>
                  <a:ext cx="130780" cy="441103"/>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grpSp>
          <p:pic>
            <p:nvPicPr>
              <p:cNvPr id="39" name="Imagen 38">
                <a:extLst>
                  <a:ext uri="{FF2B5EF4-FFF2-40B4-BE49-F238E27FC236}">
                    <a16:creationId xmlns:a16="http://schemas.microsoft.com/office/drawing/2014/main" id="{6EBF8C35-7ABF-4675-A0B4-B230840B2557}"/>
                  </a:ext>
                </a:extLst>
              </p:cNvPr>
              <p:cNvPicPr>
                <a:picLocks noChangeAspect="1"/>
              </p:cNvPicPr>
              <p:nvPr/>
            </p:nvPicPr>
            <p:blipFill>
              <a:blip r:embed="rId5"/>
              <a:stretch>
                <a:fillRect/>
              </a:stretch>
            </p:blipFill>
            <p:spPr>
              <a:xfrm>
                <a:off x="5075854" y="5203213"/>
                <a:ext cx="482320" cy="482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54" name="Rectángulo 53">
              <a:extLst>
                <a:ext uri="{FF2B5EF4-FFF2-40B4-BE49-F238E27FC236}">
                  <a16:creationId xmlns:a16="http://schemas.microsoft.com/office/drawing/2014/main" id="{573737EB-5DEA-4A29-AF26-73CE97F62074}"/>
                </a:ext>
              </a:extLst>
            </p:cNvPr>
            <p:cNvSpPr/>
            <p:nvPr/>
          </p:nvSpPr>
          <p:spPr>
            <a:xfrm>
              <a:off x="8896454" y="5506713"/>
              <a:ext cx="2862038" cy="584775"/>
            </a:xfrm>
            <a:prstGeom prst="rect">
              <a:avLst/>
            </a:prstGeom>
          </p:spPr>
          <p:txBody>
            <a:bodyPr wrap="square">
              <a:spAutoFit/>
            </a:bodyPr>
            <a:lstStyle/>
            <a:p>
              <a:pPr algn="ctr"/>
              <a:r>
                <a:rPr lang="es-ES" sz="1600" dirty="0"/>
                <a:t>Desarrollar y validar el prototipo </a:t>
              </a:r>
              <a:endParaRPr lang="es-EC" sz="1600" dirty="0"/>
            </a:p>
          </p:txBody>
        </p:sp>
      </p:grpSp>
      <p:grpSp>
        <p:nvGrpSpPr>
          <p:cNvPr id="11" name="Grupo 10">
            <a:extLst>
              <a:ext uri="{FF2B5EF4-FFF2-40B4-BE49-F238E27FC236}">
                <a16:creationId xmlns:a16="http://schemas.microsoft.com/office/drawing/2014/main" id="{F0360364-7FC6-40AE-A8D3-7837F8CF82E8}"/>
              </a:ext>
            </a:extLst>
          </p:cNvPr>
          <p:cNvGrpSpPr/>
          <p:nvPr/>
        </p:nvGrpSpPr>
        <p:grpSpPr>
          <a:xfrm>
            <a:off x="-32030" y="3817874"/>
            <a:ext cx="2862038" cy="2031541"/>
            <a:chOff x="-32030" y="3817874"/>
            <a:chExt cx="2862038" cy="2031541"/>
          </a:xfrm>
        </p:grpSpPr>
        <p:sp>
          <p:nvSpPr>
            <p:cNvPr id="51" name="Rectángulo 50">
              <a:extLst>
                <a:ext uri="{FF2B5EF4-FFF2-40B4-BE49-F238E27FC236}">
                  <a16:creationId xmlns:a16="http://schemas.microsoft.com/office/drawing/2014/main" id="{E7A5C049-1D2C-42DB-8DED-0DEE95AACD11}"/>
                </a:ext>
              </a:extLst>
            </p:cNvPr>
            <p:cNvSpPr/>
            <p:nvPr/>
          </p:nvSpPr>
          <p:spPr>
            <a:xfrm>
              <a:off x="-32030" y="5510861"/>
              <a:ext cx="2862038" cy="338554"/>
            </a:xfrm>
            <a:prstGeom prst="rect">
              <a:avLst/>
            </a:prstGeom>
          </p:spPr>
          <p:txBody>
            <a:bodyPr wrap="square">
              <a:spAutoFit/>
            </a:bodyPr>
            <a:lstStyle/>
            <a:p>
              <a:pPr algn="ctr"/>
              <a:r>
                <a:rPr lang="es-EC" sz="1600" dirty="0"/>
                <a:t>Revisión literatura</a:t>
              </a:r>
            </a:p>
          </p:txBody>
        </p:sp>
        <p:grpSp>
          <p:nvGrpSpPr>
            <p:cNvPr id="6" name="Grupo 5">
              <a:extLst>
                <a:ext uri="{FF2B5EF4-FFF2-40B4-BE49-F238E27FC236}">
                  <a16:creationId xmlns:a16="http://schemas.microsoft.com/office/drawing/2014/main" id="{C008C35C-6A86-4A0A-B4E1-955A2AA72025}"/>
                </a:ext>
              </a:extLst>
            </p:cNvPr>
            <p:cNvGrpSpPr/>
            <p:nvPr/>
          </p:nvGrpSpPr>
          <p:grpSpPr>
            <a:xfrm>
              <a:off x="525783" y="3817874"/>
              <a:ext cx="1731820" cy="1598414"/>
              <a:chOff x="1049811" y="3507793"/>
              <a:chExt cx="2050281" cy="1880133"/>
            </a:xfrm>
          </p:grpSpPr>
          <p:sp>
            <p:nvSpPr>
              <p:cNvPr id="35" name="Rectángulo: esquinas redondeadas 34">
                <a:extLst>
                  <a:ext uri="{FF2B5EF4-FFF2-40B4-BE49-F238E27FC236}">
                    <a16:creationId xmlns:a16="http://schemas.microsoft.com/office/drawing/2014/main" id="{11AF1F8B-2CFF-4270-B350-175776713879}"/>
                  </a:ext>
                </a:extLst>
              </p:cNvPr>
              <p:cNvSpPr/>
              <p:nvPr/>
            </p:nvSpPr>
            <p:spPr>
              <a:xfrm>
                <a:off x="1049811" y="3507793"/>
                <a:ext cx="2050281" cy="1880133"/>
              </a:xfrm>
              <a:prstGeom prst="roundRect">
                <a:avLst/>
              </a:prstGeom>
              <a:solidFill>
                <a:schemeClr val="bg1">
                  <a:lumMod val="95000"/>
                  <a:lumOff val="5000"/>
                </a:schemeClr>
              </a:solidFill>
              <a:ln w="38100">
                <a:solidFill>
                  <a:schemeClr val="tx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5" name="Imagen 4">
                <a:extLst>
                  <a:ext uri="{FF2B5EF4-FFF2-40B4-BE49-F238E27FC236}">
                    <a16:creationId xmlns:a16="http://schemas.microsoft.com/office/drawing/2014/main" id="{DD61AB52-6E0A-41D8-B7E7-9ECDBC2ECDF4}"/>
                  </a:ext>
                </a:extLst>
              </p:cNvPr>
              <p:cNvPicPr>
                <a:picLocks noChangeAspect="1"/>
              </p:cNvPicPr>
              <p:nvPr/>
            </p:nvPicPr>
            <p:blipFill>
              <a:blip r:embed="rId6"/>
              <a:stretch>
                <a:fillRect/>
              </a:stretch>
            </p:blipFill>
            <p:spPr>
              <a:xfrm>
                <a:off x="1366039" y="3613156"/>
                <a:ext cx="546105" cy="523906"/>
              </a:xfrm>
              <a:prstGeom prst="rect">
                <a:avLst/>
              </a:prstGeom>
            </p:spPr>
          </p:pic>
          <p:pic>
            <p:nvPicPr>
              <p:cNvPr id="1026" name="Picture 2" descr="Imagen relacionada">
                <a:extLst>
                  <a:ext uri="{FF2B5EF4-FFF2-40B4-BE49-F238E27FC236}">
                    <a16:creationId xmlns:a16="http://schemas.microsoft.com/office/drawing/2014/main" id="{6D6A6955-8BA3-45AB-BB56-C8D6DA9759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147" y="3640018"/>
                <a:ext cx="463581" cy="542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ot">
                <a:extLst>
                  <a:ext uri="{FF2B5EF4-FFF2-40B4-BE49-F238E27FC236}">
                    <a16:creationId xmlns:a16="http://schemas.microsoft.com/office/drawing/2014/main" id="{0E406A3D-7B59-48EE-B8BC-0C05568EE3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6273" y="4535594"/>
                <a:ext cx="681666" cy="64766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B4BE51D5-9849-44C9-A55A-7EDF6EE82F49}"/>
                  </a:ext>
                </a:extLst>
              </p:cNvPr>
              <p:cNvPicPr>
                <a:picLocks noChangeAspect="1"/>
              </p:cNvPicPr>
              <p:nvPr/>
            </p:nvPicPr>
            <p:blipFill>
              <a:blip r:embed="rId9"/>
              <a:stretch>
                <a:fillRect/>
              </a:stretch>
            </p:blipFill>
            <p:spPr>
              <a:xfrm>
                <a:off x="2436568" y="4552346"/>
                <a:ext cx="303843" cy="647665"/>
              </a:xfrm>
              <a:prstGeom prst="rect">
                <a:avLst/>
              </a:prstGeom>
            </p:spPr>
          </p:pic>
        </p:grpSp>
      </p:grpSp>
      <p:pic>
        <p:nvPicPr>
          <p:cNvPr id="32" name="Imagen 31" descr="Imagen que contiene objeto, reloj&#10;&#10;Descripción generada automáticamente">
            <a:extLst>
              <a:ext uri="{FF2B5EF4-FFF2-40B4-BE49-F238E27FC236}">
                <a16:creationId xmlns:a16="http://schemas.microsoft.com/office/drawing/2014/main" id="{D018D823-45FD-4E4F-BD97-E4A8BD98905C}"/>
              </a:ext>
            </a:extLst>
          </p:cNvPr>
          <p:cNvPicPr>
            <a:picLocks noChangeAspect="1"/>
          </p:cNvPicPr>
          <p:nvPr/>
        </p:nvPicPr>
        <p:blipFill rotWithShape="1">
          <a:blip r:embed="rId10"/>
          <a:srcRect l="73038" r="9885" b="11379"/>
          <a:stretch/>
        </p:blipFill>
        <p:spPr>
          <a:xfrm>
            <a:off x="11029073" y="5757734"/>
            <a:ext cx="859417" cy="802800"/>
          </a:xfrm>
          <a:prstGeom prst="rect">
            <a:avLst/>
          </a:prstGeom>
        </p:spPr>
      </p:pic>
      <p:grpSp>
        <p:nvGrpSpPr>
          <p:cNvPr id="17" name="Grupo 16">
            <a:extLst>
              <a:ext uri="{FF2B5EF4-FFF2-40B4-BE49-F238E27FC236}">
                <a16:creationId xmlns:a16="http://schemas.microsoft.com/office/drawing/2014/main" id="{CEB24E04-982E-4CA0-8030-92630F099163}"/>
              </a:ext>
            </a:extLst>
          </p:cNvPr>
          <p:cNvGrpSpPr/>
          <p:nvPr/>
        </p:nvGrpSpPr>
        <p:grpSpPr>
          <a:xfrm>
            <a:off x="6024231" y="3857593"/>
            <a:ext cx="2862038" cy="2240220"/>
            <a:chOff x="6024231" y="3857593"/>
            <a:chExt cx="2862038" cy="2240220"/>
          </a:xfrm>
        </p:grpSpPr>
        <p:pic>
          <p:nvPicPr>
            <p:cNvPr id="9" name="Imagen 8">
              <a:extLst>
                <a:ext uri="{FF2B5EF4-FFF2-40B4-BE49-F238E27FC236}">
                  <a16:creationId xmlns:a16="http://schemas.microsoft.com/office/drawing/2014/main" id="{0C439718-F5BC-431B-BC68-9359E090DF09}"/>
                </a:ext>
              </a:extLst>
            </p:cNvPr>
            <p:cNvPicPr>
              <a:picLocks noChangeAspect="1"/>
            </p:cNvPicPr>
            <p:nvPr/>
          </p:nvPicPr>
          <p:blipFill>
            <a:blip r:embed="rId11"/>
            <a:stretch>
              <a:fillRect/>
            </a:stretch>
          </p:blipFill>
          <p:spPr>
            <a:xfrm>
              <a:off x="6292364" y="3857593"/>
              <a:ext cx="2325772" cy="1507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8" name="Rectángulo 57">
              <a:extLst>
                <a:ext uri="{FF2B5EF4-FFF2-40B4-BE49-F238E27FC236}">
                  <a16:creationId xmlns:a16="http://schemas.microsoft.com/office/drawing/2014/main" id="{711C56C4-95CF-4598-BE35-CDB1DB9E0D0E}"/>
                </a:ext>
              </a:extLst>
            </p:cNvPr>
            <p:cNvSpPr/>
            <p:nvPr/>
          </p:nvSpPr>
          <p:spPr>
            <a:xfrm>
              <a:off x="6024231" y="5513038"/>
              <a:ext cx="2862038" cy="584775"/>
            </a:xfrm>
            <a:prstGeom prst="rect">
              <a:avLst/>
            </a:prstGeom>
          </p:spPr>
          <p:txBody>
            <a:bodyPr wrap="square">
              <a:spAutoFit/>
            </a:bodyPr>
            <a:lstStyle/>
            <a:p>
              <a:pPr algn="ctr"/>
              <a:r>
                <a:rPr lang="es-ES" sz="1600" dirty="0"/>
                <a:t>Diseñar la arquitectura del prototipo </a:t>
              </a:r>
              <a:endParaRPr lang="es-EC" sz="1600" dirty="0"/>
            </a:p>
          </p:txBody>
        </p:sp>
      </p:grpSp>
      <p:grpSp>
        <p:nvGrpSpPr>
          <p:cNvPr id="15" name="Grupo 14">
            <a:extLst>
              <a:ext uri="{FF2B5EF4-FFF2-40B4-BE49-F238E27FC236}">
                <a16:creationId xmlns:a16="http://schemas.microsoft.com/office/drawing/2014/main" id="{939851A9-3BB7-424E-B357-0C7082E7C9B0}"/>
              </a:ext>
            </a:extLst>
          </p:cNvPr>
          <p:cNvGrpSpPr/>
          <p:nvPr/>
        </p:nvGrpSpPr>
        <p:grpSpPr>
          <a:xfrm>
            <a:off x="3001193" y="3810884"/>
            <a:ext cx="2862038" cy="2280604"/>
            <a:chOff x="3001193" y="3810884"/>
            <a:chExt cx="2862038" cy="2280604"/>
          </a:xfrm>
        </p:grpSpPr>
        <p:sp>
          <p:nvSpPr>
            <p:cNvPr id="53" name="Rectángulo 52">
              <a:extLst>
                <a:ext uri="{FF2B5EF4-FFF2-40B4-BE49-F238E27FC236}">
                  <a16:creationId xmlns:a16="http://schemas.microsoft.com/office/drawing/2014/main" id="{37F084DC-FAF1-469E-98F3-15C5E8D1B2B7}"/>
                </a:ext>
              </a:extLst>
            </p:cNvPr>
            <p:cNvSpPr/>
            <p:nvPr/>
          </p:nvSpPr>
          <p:spPr>
            <a:xfrm>
              <a:off x="3001193" y="5506713"/>
              <a:ext cx="2862038" cy="584775"/>
            </a:xfrm>
            <a:prstGeom prst="rect">
              <a:avLst/>
            </a:prstGeom>
          </p:spPr>
          <p:txBody>
            <a:bodyPr wrap="square">
              <a:spAutoFit/>
            </a:bodyPr>
            <a:lstStyle/>
            <a:p>
              <a:pPr algn="ctr"/>
              <a:r>
                <a:rPr lang="es-ES" sz="1600"/>
                <a:t>Evaluar asistentes de voz existentes</a:t>
              </a:r>
              <a:endParaRPr lang="es-EC" sz="1600"/>
            </a:p>
          </p:txBody>
        </p:sp>
        <p:pic>
          <p:nvPicPr>
            <p:cNvPr id="10" name="Picture 2" descr="Resultado de imagen para evaluar">
              <a:extLst>
                <a:ext uri="{FF2B5EF4-FFF2-40B4-BE49-F238E27FC236}">
                  <a16:creationId xmlns:a16="http://schemas.microsoft.com/office/drawing/2014/main" id="{69CB70E4-ED18-4E30-ACAA-C87271690F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2857" y="3810884"/>
              <a:ext cx="2193399" cy="1598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3437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a:t>CONTENIDO</a:t>
            </a:r>
          </a:p>
        </p:txBody>
      </p:sp>
      <p:graphicFrame>
        <p:nvGraphicFramePr>
          <p:cNvPr id="6" name="Marcador de contenido 5">
            <a:extLst>
              <a:ext uri="{FF2B5EF4-FFF2-40B4-BE49-F238E27FC236}">
                <a16:creationId xmlns:a16="http://schemas.microsoft.com/office/drawing/2014/main" id="{19D49FEC-D43D-4FA9-B8F4-77A5704DA182}"/>
              </a:ext>
            </a:extLst>
          </p:cNvPr>
          <p:cNvGraphicFramePr>
            <a:graphicFrameLocks noGrp="1"/>
          </p:cNvGraphicFramePr>
          <p:nvPr>
            <p:ph idx="1"/>
            <p:extLst>
              <p:ext uri="{D42A27DB-BD31-4B8C-83A1-F6EECF244321}">
                <p14:modId xmlns:p14="http://schemas.microsoft.com/office/powerpoint/2010/main" val="2423462324"/>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890B04C1-F815-4E70-B331-5DB5B6908ACF}"/>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spTree>
    <p:extLst>
      <p:ext uri="{BB962C8B-B14F-4D97-AF65-F5344CB8AC3E}">
        <p14:creationId xmlns:p14="http://schemas.microsoft.com/office/powerpoint/2010/main" val="1293839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lstStyle/>
          <a:p>
            <a:r>
              <a:rPr lang="es-EC"/>
              <a:t>TECNOLOGÍA IOT</a:t>
            </a:r>
          </a:p>
        </p:txBody>
      </p:sp>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9" name="Imagen 8" descr="Imagen que contiene objeto, reloj&#10;&#10;Descripción generada automáticamente">
            <a:extLst>
              <a:ext uri="{FF2B5EF4-FFF2-40B4-BE49-F238E27FC236}">
                <a16:creationId xmlns:a16="http://schemas.microsoft.com/office/drawing/2014/main" id="{A19607B4-7E75-4B16-B080-B7637B5FA0AF}"/>
              </a:ext>
            </a:extLst>
          </p:cNvPr>
          <p:cNvPicPr>
            <a:picLocks noChangeAspect="1"/>
          </p:cNvPicPr>
          <p:nvPr/>
        </p:nvPicPr>
        <p:blipFill rotWithShape="1">
          <a:blip r:embed="rId4"/>
          <a:srcRect l="73038" r="9885" b="11379"/>
          <a:stretch/>
        </p:blipFill>
        <p:spPr>
          <a:xfrm>
            <a:off x="11029073" y="5757734"/>
            <a:ext cx="859417" cy="802800"/>
          </a:xfrm>
          <a:prstGeom prst="rect">
            <a:avLst/>
          </a:prstGeom>
        </p:spPr>
      </p:pic>
      <p:graphicFrame>
        <p:nvGraphicFramePr>
          <p:cNvPr id="17" name="Diagrama 16">
            <a:extLst>
              <a:ext uri="{FF2B5EF4-FFF2-40B4-BE49-F238E27FC236}">
                <a16:creationId xmlns:a16="http://schemas.microsoft.com/office/drawing/2014/main" id="{5512934C-8689-4B49-8A8C-AD9A81F6ABEC}"/>
              </a:ext>
            </a:extLst>
          </p:cNvPr>
          <p:cNvGraphicFramePr/>
          <p:nvPr>
            <p:extLst>
              <p:ext uri="{D42A27DB-BD31-4B8C-83A1-F6EECF244321}">
                <p14:modId xmlns:p14="http://schemas.microsoft.com/office/powerpoint/2010/main" val="2166455805"/>
              </p:ext>
            </p:extLst>
          </p:nvPr>
        </p:nvGraphicFramePr>
        <p:xfrm>
          <a:off x="368406" y="2781373"/>
          <a:ext cx="2718191" cy="21613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8" name="Diagrama 17">
            <a:extLst>
              <a:ext uri="{FF2B5EF4-FFF2-40B4-BE49-F238E27FC236}">
                <a16:creationId xmlns:a16="http://schemas.microsoft.com/office/drawing/2014/main" id="{A2F1520A-D2E8-45EA-96CA-7CAA8775F7D9}"/>
              </a:ext>
            </a:extLst>
          </p:cNvPr>
          <p:cNvGraphicFramePr/>
          <p:nvPr>
            <p:extLst>
              <p:ext uri="{D42A27DB-BD31-4B8C-83A1-F6EECF244321}">
                <p14:modId xmlns:p14="http://schemas.microsoft.com/office/powerpoint/2010/main" val="595963091"/>
              </p:ext>
            </p:extLst>
          </p:nvPr>
        </p:nvGraphicFramePr>
        <p:xfrm>
          <a:off x="4365695" y="1798537"/>
          <a:ext cx="4556759" cy="41270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Flecha: a la derecha 21">
            <a:extLst>
              <a:ext uri="{FF2B5EF4-FFF2-40B4-BE49-F238E27FC236}">
                <a16:creationId xmlns:a16="http://schemas.microsoft.com/office/drawing/2014/main" id="{74EF243F-9D65-4172-8C8A-4CC360E523F4}"/>
              </a:ext>
            </a:extLst>
          </p:cNvPr>
          <p:cNvSpPr/>
          <p:nvPr/>
        </p:nvSpPr>
        <p:spPr>
          <a:xfrm>
            <a:off x="3497297" y="3641084"/>
            <a:ext cx="807721" cy="44196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4" name="Flecha: a la derecha 23">
            <a:extLst>
              <a:ext uri="{FF2B5EF4-FFF2-40B4-BE49-F238E27FC236}">
                <a16:creationId xmlns:a16="http://schemas.microsoft.com/office/drawing/2014/main" id="{C3F6D0CB-ED01-4A91-BD29-AAF0C9BFA86C}"/>
              </a:ext>
            </a:extLst>
          </p:cNvPr>
          <p:cNvSpPr/>
          <p:nvPr/>
        </p:nvSpPr>
        <p:spPr>
          <a:xfrm>
            <a:off x="8137734" y="4500796"/>
            <a:ext cx="807721" cy="44196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graphicFrame>
        <p:nvGraphicFramePr>
          <p:cNvPr id="25" name="Diagrama 24">
            <a:extLst>
              <a:ext uri="{FF2B5EF4-FFF2-40B4-BE49-F238E27FC236}">
                <a16:creationId xmlns:a16="http://schemas.microsoft.com/office/drawing/2014/main" id="{DA920EED-9472-4DF9-901E-83E34CCCAAAB}"/>
              </a:ext>
            </a:extLst>
          </p:cNvPr>
          <p:cNvGraphicFramePr/>
          <p:nvPr>
            <p:extLst>
              <p:ext uri="{D42A27DB-BD31-4B8C-83A1-F6EECF244321}">
                <p14:modId xmlns:p14="http://schemas.microsoft.com/office/powerpoint/2010/main" val="2826624415"/>
              </p:ext>
            </p:extLst>
          </p:nvPr>
        </p:nvGraphicFramePr>
        <p:xfrm>
          <a:off x="8855352" y="3809069"/>
          <a:ext cx="2692400" cy="182541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163660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p:txBody>
          <a:bodyPr>
            <a:normAutofit fontScale="90000"/>
          </a:bodyPr>
          <a:lstStyle/>
          <a:p>
            <a:r>
              <a:rPr lang="es-EC"/>
              <a:t>SISTEMA EMPOTRADO O EMBEBIDO</a:t>
            </a:r>
          </a:p>
        </p:txBody>
      </p:sp>
      <p:graphicFrame>
        <p:nvGraphicFramePr>
          <p:cNvPr id="14" name="Marcador de contenido 13">
            <a:extLst>
              <a:ext uri="{FF2B5EF4-FFF2-40B4-BE49-F238E27FC236}">
                <a16:creationId xmlns:a16="http://schemas.microsoft.com/office/drawing/2014/main" id="{07367B89-7E82-4112-9229-7470F3F335E8}"/>
              </a:ext>
            </a:extLst>
          </p:cNvPr>
          <p:cNvGraphicFramePr>
            <a:graphicFrameLocks noGrp="1"/>
          </p:cNvGraphicFramePr>
          <p:nvPr>
            <p:ph idx="1"/>
            <p:extLst>
              <p:ext uri="{D42A27DB-BD31-4B8C-83A1-F6EECF244321}">
                <p14:modId xmlns:p14="http://schemas.microsoft.com/office/powerpoint/2010/main" val="2185023146"/>
              </p:ext>
            </p:extLst>
          </p:nvPr>
        </p:nvGraphicFramePr>
        <p:xfrm>
          <a:off x="1066800" y="1963419"/>
          <a:ext cx="10058400" cy="1325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9" name="Imagen 8" descr="Imagen que contiene objeto, reloj&#10;&#10;Descripción generada automáticamente">
            <a:extLst>
              <a:ext uri="{FF2B5EF4-FFF2-40B4-BE49-F238E27FC236}">
                <a16:creationId xmlns:a16="http://schemas.microsoft.com/office/drawing/2014/main" id="{1B0E4287-AADA-4EE9-9E42-1A40CE807549}"/>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graphicFrame>
        <p:nvGraphicFramePr>
          <p:cNvPr id="15" name="Diagrama 14">
            <a:extLst>
              <a:ext uri="{FF2B5EF4-FFF2-40B4-BE49-F238E27FC236}">
                <a16:creationId xmlns:a16="http://schemas.microsoft.com/office/drawing/2014/main" id="{D05CBC84-1CE3-43BB-AFA5-40AD6660C819}"/>
              </a:ext>
            </a:extLst>
          </p:cNvPr>
          <p:cNvGraphicFramePr/>
          <p:nvPr>
            <p:extLst>
              <p:ext uri="{D42A27DB-BD31-4B8C-83A1-F6EECF244321}">
                <p14:modId xmlns:p14="http://schemas.microsoft.com/office/powerpoint/2010/main" val="651576041"/>
              </p:ext>
            </p:extLst>
          </p:nvPr>
        </p:nvGraphicFramePr>
        <p:xfrm>
          <a:off x="3261360" y="3569021"/>
          <a:ext cx="5374640" cy="27093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529195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BCE1D-38B8-4A94-8F93-DF908A8204CE}"/>
              </a:ext>
            </a:extLst>
          </p:cNvPr>
          <p:cNvSpPr>
            <a:spLocks noGrp="1"/>
          </p:cNvSpPr>
          <p:nvPr>
            <p:ph type="title"/>
          </p:nvPr>
        </p:nvSpPr>
        <p:spPr>
          <a:xfrm>
            <a:off x="1191126" y="630925"/>
            <a:ext cx="10058400" cy="709996"/>
          </a:xfrm>
        </p:spPr>
        <p:txBody>
          <a:bodyPr>
            <a:normAutofit fontScale="90000"/>
          </a:bodyPr>
          <a:lstStyle/>
          <a:p>
            <a:r>
              <a:rPr lang="es-EC"/>
              <a:t>ASISTENTES DE VOZ</a:t>
            </a:r>
            <a:br>
              <a:rPr lang="es-EC"/>
            </a:br>
            <a:endParaRPr lang="es-EC"/>
          </a:p>
        </p:txBody>
      </p:sp>
      <p:graphicFrame>
        <p:nvGraphicFramePr>
          <p:cNvPr id="6" name="Marcador de contenido 5">
            <a:extLst>
              <a:ext uri="{FF2B5EF4-FFF2-40B4-BE49-F238E27FC236}">
                <a16:creationId xmlns:a16="http://schemas.microsoft.com/office/drawing/2014/main" id="{FF43004E-6D4D-4D6C-9230-D2DB7878C620}"/>
              </a:ext>
            </a:extLst>
          </p:cNvPr>
          <p:cNvGraphicFramePr>
            <a:graphicFrameLocks noGrp="1"/>
          </p:cNvGraphicFramePr>
          <p:nvPr>
            <p:ph idx="1"/>
            <p:extLst>
              <p:ext uri="{D42A27DB-BD31-4B8C-83A1-F6EECF244321}">
                <p14:modId xmlns:p14="http://schemas.microsoft.com/office/powerpoint/2010/main" val="1623081562"/>
              </p:ext>
            </p:extLst>
          </p:nvPr>
        </p:nvGraphicFramePr>
        <p:xfrm>
          <a:off x="935685" y="1392582"/>
          <a:ext cx="7880339" cy="1910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B10BFC86-C271-475E-8BEB-CCF235C579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3480"/>
          <a:stretch/>
        </p:blipFill>
        <p:spPr>
          <a:xfrm>
            <a:off x="368406" y="374345"/>
            <a:ext cx="822720" cy="801202"/>
          </a:xfrm>
          <a:prstGeom prst="rect">
            <a:avLst/>
          </a:prstGeom>
        </p:spPr>
      </p:pic>
      <p:pic>
        <p:nvPicPr>
          <p:cNvPr id="11" name="Imagen 10" descr="Imagen que contiene objeto, reloj&#10;&#10;Descripción generada automáticamente">
            <a:extLst>
              <a:ext uri="{FF2B5EF4-FFF2-40B4-BE49-F238E27FC236}">
                <a16:creationId xmlns:a16="http://schemas.microsoft.com/office/drawing/2014/main" id="{37ABBA5D-5EAF-4E9E-8786-BFC33CD9AF34}"/>
              </a:ext>
            </a:extLst>
          </p:cNvPr>
          <p:cNvPicPr>
            <a:picLocks noChangeAspect="1"/>
          </p:cNvPicPr>
          <p:nvPr/>
        </p:nvPicPr>
        <p:blipFill rotWithShape="1">
          <a:blip r:embed="rId9"/>
          <a:srcRect l="73038" r="9885" b="11379"/>
          <a:stretch/>
        </p:blipFill>
        <p:spPr>
          <a:xfrm>
            <a:off x="11029073" y="5757734"/>
            <a:ext cx="859417" cy="802800"/>
          </a:xfrm>
          <a:prstGeom prst="rect">
            <a:avLst/>
          </a:prstGeom>
        </p:spPr>
      </p:pic>
      <p:pic>
        <p:nvPicPr>
          <p:cNvPr id="5" name="Imagen 4">
            <a:extLst>
              <a:ext uri="{FF2B5EF4-FFF2-40B4-BE49-F238E27FC236}">
                <a16:creationId xmlns:a16="http://schemas.microsoft.com/office/drawing/2014/main" id="{C7A6441D-C5BB-4829-8F2C-C8EB51A837EC}"/>
              </a:ext>
            </a:extLst>
          </p:cNvPr>
          <p:cNvPicPr>
            <a:picLocks noChangeAspect="1"/>
          </p:cNvPicPr>
          <p:nvPr/>
        </p:nvPicPr>
        <p:blipFill>
          <a:blip r:embed="rId10"/>
          <a:stretch>
            <a:fillRect/>
          </a:stretch>
        </p:blipFill>
        <p:spPr>
          <a:xfrm>
            <a:off x="1191126" y="2740397"/>
            <a:ext cx="1206114" cy="644503"/>
          </a:xfrm>
          <a:prstGeom prst="rect">
            <a:avLst/>
          </a:prstGeom>
        </p:spPr>
      </p:pic>
      <p:pic>
        <p:nvPicPr>
          <p:cNvPr id="1028" name="Picture 4" descr="Resultado de imagen para BURBUJA .COM">
            <a:extLst>
              <a:ext uri="{FF2B5EF4-FFF2-40B4-BE49-F238E27FC236}">
                <a16:creationId xmlns:a16="http://schemas.microsoft.com/office/drawing/2014/main" id="{1B542863-7A58-43D4-BDD2-15338BD6C1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1488" y="1310716"/>
            <a:ext cx="1226356" cy="70999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545C07E6-8C61-42BF-9657-109AE5BCA421}"/>
              </a:ext>
            </a:extLst>
          </p:cNvPr>
          <p:cNvPicPr>
            <a:picLocks noChangeAspect="1"/>
          </p:cNvPicPr>
          <p:nvPr/>
        </p:nvPicPr>
        <p:blipFill>
          <a:blip r:embed="rId12"/>
          <a:stretch>
            <a:fillRect/>
          </a:stretch>
        </p:blipFill>
        <p:spPr>
          <a:xfrm>
            <a:off x="4945583" y="2634370"/>
            <a:ext cx="732737" cy="794630"/>
          </a:xfrm>
          <a:prstGeom prst="rect">
            <a:avLst/>
          </a:prstGeom>
        </p:spPr>
      </p:pic>
      <p:pic>
        <p:nvPicPr>
          <p:cNvPr id="1032" name="Picture 8" descr="Resultado de imagen para SIRI">
            <a:extLst>
              <a:ext uri="{FF2B5EF4-FFF2-40B4-BE49-F238E27FC236}">
                <a16:creationId xmlns:a16="http://schemas.microsoft.com/office/drawing/2014/main" id="{1D884CDF-73F3-4712-978C-135FE57E161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960" r="24138"/>
          <a:stretch/>
        </p:blipFill>
        <p:spPr bwMode="auto">
          <a:xfrm>
            <a:off x="6690783" y="1340921"/>
            <a:ext cx="653826" cy="7099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ASISTENTES DE VOZ">
            <a:extLst>
              <a:ext uri="{FF2B5EF4-FFF2-40B4-BE49-F238E27FC236}">
                <a16:creationId xmlns:a16="http://schemas.microsoft.com/office/drawing/2014/main" id="{17B48535-F34E-4ACA-AA80-726A4FD916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1015" y="1625849"/>
            <a:ext cx="2687764" cy="1343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FFC9F28B-338F-4223-BE3A-51945CDF64BA}"/>
              </a:ext>
            </a:extLst>
          </p:cNvPr>
          <p:cNvPicPr/>
          <p:nvPr/>
        </p:nvPicPr>
        <p:blipFill>
          <a:blip r:embed="rId15">
            <a:extLst>
              <a:ext uri="{BEBA8EAE-BF5A-486C-A8C5-ECC9F3942E4B}">
                <a14:imgProps xmlns:a14="http://schemas.microsoft.com/office/drawing/2010/main">
                  <a14:imgLayer r:embed="rId16">
                    <a14:imgEffect>
                      <a14:sharpenSoften amount="50000"/>
                    </a14:imgEffect>
                  </a14:imgLayer>
                </a14:imgProps>
              </a:ext>
            </a:extLst>
          </a:blip>
          <a:stretch>
            <a:fillRect/>
          </a:stretch>
        </p:blipFill>
        <p:spPr>
          <a:xfrm>
            <a:off x="3236482" y="4252099"/>
            <a:ext cx="3418201" cy="1661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2" descr="Resultado de imagen para loup ventures">
            <a:extLst>
              <a:ext uri="{FF2B5EF4-FFF2-40B4-BE49-F238E27FC236}">
                <a16:creationId xmlns:a16="http://schemas.microsoft.com/office/drawing/2014/main" id="{28EA6D53-1077-4137-8F60-D129594A96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1126" y="4488612"/>
            <a:ext cx="870855" cy="870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2" descr="Resultado de imagen para google assistant vs alexa">
            <a:extLst>
              <a:ext uri="{FF2B5EF4-FFF2-40B4-BE49-F238E27FC236}">
                <a16:creationId xmlns:a16="http://schemas.microsoft.com/office/drawing/2014/main" id="{957A2027-626E-4C01-8238-E36715C4F27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48468" y="4410913"/>
            <a:ext cx="2386819" cy="13438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22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3376</Words>
  <Application>Microsoft Office PowerPoint</Application>
  <PresentationFormat>Panorámica</PresentationFormat>
  <Paragraphs>325</Paragraphs>
  <Slides>33</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Cambria Math</vt:lpstr>
      <vt:lpstr>Garamond</vt:lpstr>
      <vt:lpstr>Times New Roman</vt:lpstr>
      <vt:lpstr>Savon</vt:lpstr>
      <vt:lpstr>PARLANTE INTELIGENTE BASADO EN SISTEMAS EMPOTRADOS PARA EL CONTROL DE DISPOSITIVOS ELECTRÓNICOS MEDIANTE VOZ PARA PERSONAS CON INCAPACIDAD DE MOVIMIENTO</vt:lpstr>
      <vt:lpstr>AGENDA</vt:lpstr>
      <vt:lpstr>PROBLEMÁTICA</vt:lpstr>
      <vt:lpstr>AGENDA</vt:lpstr>
      <vt:lpstr>OBJETIVOS</vt:lpstr>
      <vt:lpstr>CONTENIDO</vt:lpstr>
      <vt:lpstr>TECNOLOGÍA IOT</vt:lpstr>
      <vt:lpstr>SISTEMA EMPOTRADO O EMBEBIDO</vt:lpstr>
      <vt:lpstr>ASISTENTES DE VOZ </vt:lpstr>
      <vt:lpstr>Presentación de PowerPoint</vt:lpstr>
      <vt:lpstr>AGENDA</vt:lpstr>
      <vt:lpstr>METODOLOGÍA DE INVESTIGACIÓN</vt:lpstr>
      <vt:lpstr>METODOLOGÍA DE DESARROLLO</vt:lpstr>
      <vt:lpstr>METODOLOGÍA DE ENCUESTAS</vt:lpstr>
      <vt:lpstr>AGENDA</vt:lpstr>
      <vt:lpstr>ARQUITECTURA HARDWARE</vt:lpstr>
      <vt:lpstr>PROTOTIPO</vt:lpstr>
      <vt:lpstr>ARQUITECTURA SOFTWARE</vt:lpstr>
      <vt:lpstr>INTERACCIÓN GASPIVOICE</vt:lpstr>
      <vt:lpstr>AGENDA</vt:lpstr>
      <vt:lpstr>RESULTADOS</vt:lpstr>
      <vt:lpstr>RESULTADOS Fiabilidad escala aplicada</vt:lpstr>
      <vt:lpstr>RESULTADOS Análisis por dominio</vt:lpstr>
      <vt:lpstr>RESULTADOS Análisis por dominio</vt:lpstr>
      <vt:lpstr>RESULTADOS</vt:lpstr>
      <vt:lpstr>RESULTADOS</vt:lpstr>
      <vt:lpstr>RESULTADOS</vt:lpstr>
      <vt:lpstr>ASPECTO ECONÓMICO</vt:lpstr>
      <vt:lpstr>AGENDA</vt:lpstr>
      <vt:lpstr>CONCLUSIONES</vt:lpstr>
      <vt:lpstr>CONCLUSIONES</vt:lpstr>
      <vt:lpstr>TRABAJOS FUTUROS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PARLANTE INTELIGENTE BASADO EN SISTEMAS EMPOTRADOS PARA EL CONTROL DE DISPOSITIVOS ELECTRÓNICOS MEDIANTE VOZ PARA PERSONAS CON INCAPACIDAD DE MOVIMIENTO</dc:title>
  <dc:creator>Sofia Gomez</dc:creator>
  <cp:lastModifiedBy>Sofia Gomez</cp:lastModifiedBy>
  <cp:revision>13</cp:revision>
  <dcterms:created xsi:type="dcterms:W3CDTF">2019-07-22T19:39:48Z</dcterms:created>
  <dcterms:modified xsi:type="dcterms:W3CDTF">2019-08-05T18:03:32Z</dcterms:modified>
</cp:coreProperties>
</file>