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94" r:id="rId10"/>
    <p:sldId id="263" r:id="rId11"/>
    <p:sldId id="293" r:id="rId12"/>
    <p:sldId id="295" r:id="rId13"/>
    <p:sldId id="296" r:id="rId14"/>
    <p:sldId id="265" r:id="rId15"/>
    <p:sldId id="266" r:id="rId16"/>
    <p:sldId id="297" r:id="rId17"/>
    <p:sldId id="298" r:id="rId18"/>
    <p:sldId id="268" r:id="rId19"/>
    <p:sldId id="269" r:id="rId20"/>
    <p:sldId id="270" r:id="rId21"/>
    <p:sldId id="271" r:id="rId22"/>
    <p:sldId id="272" r:id="rId23"/>
    <p:sldId id="300" r:id="rId24"/>
    <p:sldId id="301" r:id="rId25"/>
    <p:sldId id="30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91" r:id="rId34"/>
    <p:sldId id="282" r:id="rId35"/>
    <p:sldId id="286" r:id="rId36"/>
    <p:sldId id="285" r:id="rId37"/>
    <p:sldId id="287" r:id="rId38"/>
    <p:sldId id="299" r:id="rId3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5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6" d="100"/>
          <a:sy n="46" d="100"/>
        </p:scale>
        <p:origin x="-1848" y="-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9E0822-0C12-4803-B33E-E99CDFC80D98}" type="doc">
      <dgm:prSet loTypeId="urn:microsoft.com/office/officeart/2005/8/layout/process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CCF5C2B-1471-45D6-8ED0-41DBA2A1602C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OBJETIVO GENERAL</a:t>
          </a:r>
          <a:endParaRPr lang="es-EC" b="1" dirty="0">
            <a:solidFill>
              <a:schemeClr val="tx1"/>
            </a:solidFill>
          </a:endParaRPr>
        </a:p>
      </dgm:t>
    </dgm:pt>
    <dgm:pt modelId="{C3A65BEE-CD2B-402A-97DC-09EEF1FBE32F}" type="parTrans" cxnId="{0D5B3A69-33E3-443C-B4BE-94451BC983BF}">
      <dgm:prSet/>
      <dgm:spPr/>
      <dgm:t>
        <a:bodyPr/>
        <a:lstStyle/>
        <a:p>
          <a:endParaRPr lang="es-EC"/>
        </a:p>
      </dgm:t>
    </dgm:pt>
    <dgm:pt modelId="{70C1C58B-8AF0-4105-AA25-6E14485C8527}" type="sibTrans" cxnId="{0D5B3A69-33E3-443C-B4BE-94451BC983BF}">
      <dgm:prSet/>
      <dgm:spPr/>
      <dgm:t>
        <a:bodyPr/>
        <a:lstStyle/>
        <a:p>
          <a:endParaRPr lang="es-EC"/>
        </a:p>
      </dgm:t>
    </dgm:pt>
    <dgm:pt modelId="{857A2884-8C86-4BE3-8E33-D7ACAB1ACA4A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C" sz="2000" b="1" dirty="0" smtClean="0"/>
            <a:t>Determinar la incidencia un programa de ejercicios de resistencia del </a:t>
          </a:r>
          <a:r>
            <a:rPr lang="es-EC" sz="2000" b="1" dirty="0" err="1" smtClean="0"/>
            <a:t>Core</a:t>
          </a:r>
          <a:r>
            <a:rPr lang="es-EC" sz="2000" b="1" dirty="0" smtClean="0"/>
            <a:t> en las acciones técnicas del fútbol base de la Escuela de Fútbol Independiente del Valle «</a:t>
          </a:r>
          <a:r>
            <a:rPr lang="es-EC" sz="2000" b="1" dirty="0" err="1" smtClean="0"/>
            <a:t>Amaguaña</a:t>
          </a:r>
          <a:r>
            <a:rPr lang="es-EC" sz="2000" b="1" dirty="0" smtClean="0"/>
            <a:t>» sub – 12.</a:t>
          </a:r>
          <a:endParaRPr lang="es-EC" sz="2000" b="1" dirty="0"/>
        </a:p>
      </dgm:t>
    </dgm:pt>
    <dgm:pt modelId="{4C37038F-140E-43C2-8756-FF61A0AFF81C}" type="parTrans" cxnId="{9504AF1D-CA3A-4184-9101-98FB4BBAB3D5}">
      <dgm:prSet/>
      <dgm:spPr/>
      <dgm:t>
        <a:bodyPr/>
        <a:lstStyle/>
        <a:p>
          <a:endParaRPr lang="es-EC"/>
        </a:p>
      </dgm:t>
    </dgm:pt>
    <dgm:pt modelId="{3F10786A-8086-46EC-B5C8-89AFBEFA8380}" type="sibTrans" cxnId="{9504AF1D-CA3A-4184-9101-98FB4BBAB3D5}">
      <dgm:prSet/>
      <dgm:spPr/>
      <dgm:t>
        <a:bodyPr/>
        <a:lstStyle/>
        <a:p>
          <a:endParaRPr lang="es-EC"/>
        </a:p>
      </dgm:t>
    </dgm:pt>
    <dgm:pt modelId="{78BC00AC-FA33-457D-8F7C-0F0CA0225110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2500" b="1" dirty="0" smtClean="0"/>
        </a:p>
        <a:p>
          <a:endParaRPr lang="es-EC" sz="2500" b="1" dirty="0" smtClean="0"/>
        </a:p>
        <a:p>
          <a:endParaRPr lang="es-EC" sz="2500" b="1" dirty="0" smtClean="0"/>
        </a:p>
        <a:p>
          <a:r>
            <a:rPr lang="es-EC" sz="3200" b="1" dirty="0" smtClean="0">
              <a:solidFill>
                <a:schemeClr val="tx1"/>
              </a:solidFill>
            </a:rPr>
            <a:t>OBJETIVOS ESPECIFICOS</a:t>
          </a:r>
          <a:endParaRPr lang="es-EC" sz="3200" b="1" dirty="0">
            <a:solidFill>
              <a:schemeClr val="tx1"/>
            </a:solidFill>
          </a:endParaRPr>
        </a:p>
      </dgm:t>
    </dgm:pt>
    <dgm:pt modelId="{5D92BEF7-AD15-4482-AFC0-4D1DC5F3D3E2}" type="parTrans" cxnId="{48CAEC10-325A-47E3-9C63-0EB3A1C8C3D6}">
      <dgm:prSet/>
      <dgm:spPr/>
      <dgm:t>
        <a:bodyPr/>
        <a:lstStyle/>
        <a:p>
          <a:endParaRPr lang="es-EC"/>
        </a:p>
      </dgm:t>
    </dgm:pt>
    <dgm:pt modelId="{2316C22F-5B8E-4D67-AAA6-EB0B67A5D936}" type="sibTrans" cxnId="{48CAEC10-325A-47E3-9C63-0EB3A1C8C3D6}">
      <dgm:prSet/>
      <dgm:spPr/>
      <dgm:t>
        <a:bodyPr/>
        <a:lstStyle/>
        <a:p>
          <a:endParaRPr lang="es-EC"/>
        </a:p>
      </dgm:t>
    </dgm:pt>
    <dgm:pt modelId="{FED906B1-AFE9-484D-94DE-7D23D9C9D96D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S" sz="2000" dirty="0" smtClean="0"/>
            <a:t>Analizar la Fuerza _Resistencia del </a:t>
          </a:r>
          <a:r>
            <a:rPr lang="es-ES" sz="2000" dirty="0" err="1" smtClean="0"/>
            <a:t>Core</a:t>
          </a:r>
          <a:r>
            <a:rPr lang="es-ES" sz="2000" dirty="0" smtClean="0"/>
            <a:t>, para identificar conceptos y teorías sobre este grupo muscular </a:t>
          </a:r>
          <a:endParaRPr lang="es-EC" sz="2000" b="1" dirty="0"/>
        </a:p>
      </dgm:t>
    </dgm:pt>
    <dgm:pt modelId="{281FB578-FC2C-4A31-A816-31990E618C55}" type="parTrans" cxnId="{CE3B51A8-1767-4A25-89ED-4F7514A54874}">
      <dgm:prSet/>
      <dgm:spPr/>
      <dgm:t>
        <a:bodyPr/>
        <a:lstStyle/>
        <a:p>
          <a:endParaRPr lang="es-EC"/>
        </a:p>
      </dgm:t>
    </dgm:pt>
    <dgm:pt modelId="{935C56EA-8A07-4511-B219-AAB9FC260041}" type="sibTrans" cxnId="{CE3B51A8-1767-4A25-89ED-4F7514A54874}">
      <dgm:prSet/>
      <dgm:spPr/>
      <dgm:t>
        <a:bodyPr/>
        <a:lstStyle/>
        <a:p>
          <a:endParaRPr lang="es-EC"/>
        </a:p>
      </dgm:t>
    </dgm:pt>
    <dgm:pt modelId="{CC455371-1AB7-42A5-8A32-1A0CE9661D72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S" sz="2000" dirty="0" smtClean="0"/>
            <a:t>Determinar la incidencia de la fuerza- resistencia del </a:t>
          </a:r>
          <a:r>
            <a:rPr lang="es-ES" sz="2000" dirty="0" err="1" smtClean="0"/>
            <a:t>Core</a:t>
          </a:r>
          <a:r>
            <a:rPr lang="es-ES" sz="2000" dirty="0" smtClean="0"/>
            <a:t> en las acciones técnicas del futbol base Categoría sub 12 de la Escuela Independiente del Valle “</a:t>
          </a:r>
          <a:r>
            <a:rPr lang="es-ES" sz="2000" dirty="0" err="1" smtClean="0"/>
            <a:t>Amaguaña</a:t>
          </a:r>
          <a:r>
            <a:rPr lang="es-ES" sz="2000" dirty="0" smtClean="0"/>
            <a:t>”</a:t>
          </a:r>
          <a:endParaRPr lang="es-EC" sz="2000" b="1" dirty="0"/>
        </a:p>
      </dgm:t>
    </dgm:pt>
    <dgm:pt modelId="{8B973181-82FA-4AE8-801D-7887E422E385}" type="parTrans" cxnId="{AFA1DC3C-915B-40F5-840E-8C0797C3C364}">
      <dgm:prSet/>
      <dgm:spPr/>
      <dgm:t>
        <a:bodyPr/>
        <a:lstStyle/>
        <a:p>
          <a:endParaRPr lang="es-EC"/>
        </a:p>
      </dgm:t>
    </dgm:pt>
    <dgm:pt modelId="{953849E9-F27A-4AFF-841E-FA9CFC6615DB}" type="sibTrans" cxnId="{AFA1DC3C-915B-40F5-840E-8C0797C3C364}">
      <dgm:prSet/>
      <dgm:spPr/>
      <dgm:t>
        <a:bodyPr/>
        <a:lstStyle/>
        <a:p>
          <a:endParaRPr lang="es-EC"/>
        </a:p>
      </dgm:t>
    </dgm:pt>
    <dgm:pt modelId="{5228DC04-ADBE-4C9E-8BC0-778548657EE1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S" sz="2000" dirty="0" smtClean="0"/>
            <a:t>Determinar los niveles técnicos de futbol base Categoría  sub 12 </a:t>
          </a:r>
          <a:r>
            <a:rPr lang="es-ES" sz="2000" b="1" dirty="0" smtClean="0"/>
            <a:t>, </a:t>
          </a:r>
          <a:r>
            <a:rPr lang="es-ES" sz="2000" dirty="0" smtClean="0"/>
            <a:t>mediante test físico –técnicos para</a:t>
          </a:r>
          <a:r>
            <a:rPr lang="es-ES" sz="2000" b="1" dirty="0" smtClean="0"/>
            <a:t>  </a:t>
          </a:r>
          <a:r>
            <a:rPr lang="es-ES" sz="2000" dirty="0" smtClean="0"/>
            <a:t>el estudio y análisis investigativo.</a:t>
          </a:r>
          <a:endParaRPr lang="es-EC" sz="2000" b="1" dirty="0"/>
        </a:p>
      </dgm:t>
    </dgm:pt>
    <dgm:pt modelId="{3F3EF4FD-FCC4-4998-B6E3-990B4544E66A}" type="parTrans" cxnId="{3C341712-AEDF-4549-AA56-42A055F3C51A}">
      <dgm:prSet/>
      <dgm:spPr/>
      <dgm:t>
        <a:bodyPr/>
        <a:lstStyle/>
        <a:p>
          <a:endParaRPr lang="es-EC"/>
        </a:p>
      </dgm:t>
    </dgm:pt>
    <dgm:pt modelId="{10BA4E34-C3A1-42CE-80A0-B7119E52E772}" type="sibTrans" cxnId="{3C341712-AEDF-4549-AA56-42A055F3C51A}">
      <dgm:prSet/>
      <dgm:spPr/>
      <dgm:t>
        <a:bodyPr/>
        <a:lstStyle/>
        <a:p>
          <a:endParaRPr lang="es-EC"/>
        </a:p>
      </dgm:t>
    </dgm:pt>
    <dgm:pt modelId="{2D3B744B-0ADB-4CE2-8375-0E723F167178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S" sz="1800" dirty="0" smtClean="0"/>
            <a:t>Comparar los test iniciales y finales de la fuerza-resistencia del </a:t>
          </a:r>
          <a:r>
            <a:rPr lang="es-ES" sz="1800" dirty="0" err="1" smtClean="0"/>
            <a:t>Core</a:t>
          </a:r>
          <a:r>
            <a:rPr lang="es-ES" sz="1800" dirty="0" smtClean="0"/>
            <a:t> en las acciones técnicas para identificar su incidencia antes y después del programa.</a:t>
          </a:r>
          <a:endParaRPr lang="es-EC" sz="1800" b="1" dirty="0"/>
        </a:p>
      </dgm:t>
    </dgm:pt>
    <dgm:pt modelId="{1121A6E9-1518-4E9D-9104-DE2BDE4F4479}" type="parTrans" cxnId="{F824B27F-93CA-4171-A1DC-12C2419B5E1C}">
      <dgm:prSet/>
      <dgm:spPr/>
      <dgm:t>
        <a:bodyPr/>
        <a:lstStyle/>
        <a:p>
          <a:endParaRPr lang="es-EC"/>
        </a:p>
      </dgm:t>
    </dgm:pt>
    <dgm:pt modelId="{613ED084-F0B2-4033-B524-07DC9E3B80B6}" type="sibTrans" cxnId="{F824B27F-93CA-4171-A1DC-12C2419B5E1C}">
      <dgm:prSet/>
      <dgm:spPr/>
      <dgm:t>
        <a:bodyPr/>
        <a:lstStyle/>
        <a:p>
          <a:endParaRPr lang="es-EC"/>
        </a:p>
      </dgm:t>
    </dgm:pt>
    <dgm:pt modelId="{4C071D03-0BD2-4663-B91F-56DFF9249264}" type="pres">
      <dgm:prSet presAssocID="{139E0822-0C12-4803-B33E-E99CDFC80D9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E1B3FB2-23C0-4854-B2BA-2EEE4E7969EA}" type="pres">
      <dgm:prSet presAssocID="{78BC00AC-FA33-457D-8F7C-0F0CA0225110}" presName="boxAndChildren" presStyleCnt="0"/>
      <dgm:spPr/>
    </dgm:pt>
    <dgm:pt modelId="{18DD50B9-FDB2-4935-B33C-E714B366E786}" type="pres">
      <dgm:prSet presAssocID="{78BC00AC-FA33-457D-8F7C-0F0CA0225110}" presName="parentTextBox" presStyleLbl="node1" presStyleIdx="0" presStyleCnt="2"/>
      <dgm:spPr/>
      <dgm:t>
        <a:bodyPr/>
        <a:lstStyle/>
        <a:p>
          <a:endParaRPr lang="es-EC"/>
        </a:p>
      </dgm:t>
    </dgm:pt>
    <dgm:pt modelId="{C31D285F-8F65-438C-9E93-C871A71E7F73}" type="pres">
      <dgm:prSet presAssocID="{78BC00AC-FA33-457D-8F7C-0F0CA0225110}" presName="entireBox" presStyleLbl="node1" presStyleIdx="0" presStyleCnt="2" custLinFactNeighborX="1213" custLinFactNeighborY="9"/>
      <dgm:spPr/>
      <dgm:t>
        <a:bodyPr/>
        <a:lstStyle/>
        <a:p>
          <a:endParaRPr lang="es-EC"/>
        </a:p>
      </dgm:t>
    </dgm:pt>
    <dgm:pt modelId="{36E35385-5C68-4CBC-810C-AA39D83B1F51}" type="pres">
      <dgm:prSet presAssocID="{78BC00AC-FA33-457D-8F7C-0F0CA0225110}" presName="descendantBox" presStyleCnt="0"/>
      <dgm:spPr/>
    </dgm:pt>
    <dgm:pt modelId="{2E223383-9B41-4A09-87B1-0C4923CD5AC3}" type="pres">
      <dgm:prSet presAssocID="{FED906B1-AFE9-484D-94DE-7D23D9C9D96D}" presName="childTextBox" presStyleLbl="fgAccFollowNode1" presStyleIdx="0" presStyleCnt="5" custAng="10800000" custFlipVert="1" custScaleX="1938616" custScaleY="93470" custLinFactX="114083" custLinFactY="-13220" custLinFactNeighborX="200000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4B8632-3FE9-4AAE-A457-FFFBDDC8DC1A}" type="pres">
      <dgm:prSet presAssocID="{5228DC04-ADBE-4C9E-8BC0-778548657EE1}" presName="childTextBox" presStyleLbl="fgAccFollowNode1" presStyleIdx="1" presStyleCnt="5" custAng="10800000" custFlipVert="1" custScaleX="2000000" custScaleY="93471" custLinFactX="-800627" custLinFactNeighborX="-900000" custLinFactNeighborY="-37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A9C75D-16B9-4B13-93D9-F9D9BDA4054B}" type="pres">
      <dgm:prSet presAssocID="{CC455371-1AB7-42A5-8A32-1A0CE9661D72}" presName="childTextBox" presStyleLbl="fgAccFollowNode1" presStyleIdx="2" presStyleCnt="5" custAng="10800000" custFlipVert="1" custScaleX="2000000" custScaleY="100578" custLinFactX="786143" custLinFactY="-8243" custLinFactNeighborX="800000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0C85CB-CD7D-495F-BE88-E0D592A6B720}" type="pres">
      <dgm:prSet presAssocID="{2D3B744B-0ADB-4CE2-8375-0E723F167178}" presName="childTextBox" presStyleLbl="fgAccFollowNode1" presStyleIdx="3" presStyleCnt="5" custAng="10800000" custFlipVert="1" custScaleX="2000000" custScaleY="82094" custLinFactX="-200000" custLinFactNeighborX="-207975" custLinFactNeighborY="-94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71875A-4003-43FD-A3E3-99C771BC1711}" type="pres">
      <dgm:prSet presAssocID="{70C1C58B-8AF0-4105-AA25-6E14485C8527}" presName="sp" presStyleCnt="0"/>
      <dgm:spPr/>
    </dgm:pt>
    <dgm:pt modelId="{B1C694EA-B31F-4C38-942E-8A684EA711AA}" type="pres">
      <dgm:prSet presAssocID="{6CCF5C2B-1471-45D6-8ED0-41DBA2A1602C}" presName="arrowAndChildren" presStyleCnt="0"/>
      <dgm:spPr/>
    </dgm:pt>
    <dgm:pt modelId="{58A41332-80A0-4C0E-84A8-34402C82BE36}" type="pres">
      <dgm:prSet presAssocID="{6CCF5C2B-1471-45D6-8ED0-41DBA2A1602C}" presName="parentTextArrow" presStyleLbl="node1" presStyleIdx="0" presStyleCnt="2"/>
      <dgm:spPr/>
      <dgm:t>
        <a:bodyPr/>
        <a:lstStyle/>
        <a:p>
          <a:endParaRPr lang="es-EC"/>
        </a:p>
      </dgm:t>
    </dgm:pt>
    <dgm:pt modelId="{E430F110-27C4-4AF5-813E-E4B83C342E0F}" type="pres">
      <dgm:prSet presAssocID="{6CCF5C2B-1471-45D6-8ED0-41DBA2A1602C}" presName="arrow" presStyleLbl="node1" presStyleIdx="1" presStyleCnt="2" custScaleY="44381" custLinFactNeighborX="-414" custLinFactNeighborY="-66713"/>
      <dgm:spPr/>
      <dgm:t>
        <a:bodyPr/>
        <a:lstStyle/>
        <a:p>
          <a:endParaRPr lang="es-EC"/>
        </a:p>
      </dgm:t>
    </dgm:pt>
    <dgm:pt modelId="{9B176DD8-CB96-477F-9A8F-7885F4668C91}" type="pres">
      <dgm:prSet presAssocID="{6CCF5C2B-1471-45D6-8ED0-41DBA2A1602C}" presName="descendantArrow" presStyleCnt="0"/>
      <dgm:spPr/>
    </dgm:pt>
    <dgm:pt modelId="{C70C1EF2-454D-4150-BA50-D56FAED016BC}" type="pres">
      <dgm:prSet presAssocID="{857A2884-8C86-4BE3-8E33-D7ACAB1ACA4A}" presName="childTextArrow" presStyleLbl="fgAccFollowNode1" presStyleIdx="4" presStyleCnt="5" custScaleY="53259" custLinFactNeighborX="128" custLinFactNeighborY="-43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47259B-D444-4024-93A9-4F8A9E0823D9}" type="presOf" srcId="{2D3B744B-0ADB-4CE2-8375-0E723F167178}" destId="{E90C85CB-CD7D-495F-BE88-E0D592A6B720}" srcOrd="0" destOrd="0" presId="urn:microsoft.com/office/officeart/2005/8/layout/process4"/>
    <dgm:cxn modelId="{F824B27F-93CA-4171-A1DC-12C2419B5E1C}" srcId="{78BC00AC-FA33-457D-8F7C-0F0CA0225110}" destId="{2D3B744B-0ADB-4CE2-8375-0E723F167178}" srcOrd="3" destOrd="0" parTransId="{1121A6E9-1518-4E9D-9104-DE2BDE4F4479}" sibTransId="{613ED084-F0B2-4033-B524-07DC9E3B80B6}"/>
    <dgm:cxn modelId="{4D0E9499-127B-453C-83A8-132B99624ED0}" type="presOf" srcId="{6CCF5C2B-1471-45D6-8ED0-41DBA2A1602C}" destId="{58A41332-80A0-4C0E-84A8-34402C82BE36}" srcOrd="0" destOrd="0" presId="urn:microsoft.com/office/officeart/2005/8/layout/process4"/>
    <dgm:cxn modelId="{CE3B51A8-1767-4A25-89ED-4F7514A54874}" srcId="{78BC00AC-FA33-457D-8F7C-0F0CA0225110}" destId="{FED906B1-AFE9-484D-94DE-7D23D9C9D96D}" srcOrd="0" destOrd="0" parTransId="{281FB578-FC2C-4A31-A816-31990E618C55}" sibTransId="{935C56EA-8A07-4511-B219-AAB9FC260041}"/>
    <dgm:cxn modelId="{A174DF41-E42B-4677-9192-ECE1FB0B1965}" type="presOf" srcId="{6CCF5C2B-1471-45D6-8ED0-41DBA2A1602C}" destId="{E430F110-27C4-4AF5-813E-E4B83C342E0F}" srcOrd="1" destOrd="0" presId="urn:microsoft.com/office/officeart/2005/8/layout/process4"/>
    <dgm:cxn modelId="{F8EC0C25-995F-44CE-A14D-66D3C4A7485C}" type="presOf" srcId="{CC455371-1AB7-42A5-8A32-1A0CE9661D72}" destId="{8BA9C75D-16B9-4B13-93D9-F9D9BDA4054B}" srcOrd="0" destOrd="0" presId="urn:microsoft.com/office/officeart/2005/8/layout/process4"/>
    <dgm:cxn modelId="{23269C36-C211-4DCD-807B-73D8DD05B817}" type="presOf" srcId="{857A2884-8C86-4BE3-8E33-D7ACAB1ACA4A}" destId="{C70C1EF2-454D-4150-BA50-D56FAED016BC}" srcOrd="0" destOrd="0" presId="urn:microsoft.com/office/officeart/2005/8/layout/process4"/>
    <dgm:cxn modelId="{2BFCA8DF-50FE-4BE5-AF44-A0C37BBCB5C3}" type="presOf" srcId="{139E0822-0C12-4803-B33E-E99CDFC80D98}" destId="{4C071D03-0BD2-4663-B91F-56DFF9249264}" srcOrd="0" destOrd="0" presId="urn:microsoft.com/office/officeart/2005/8/layout/process4"/>
    <dgm:cxn modelId="{0D5B3A69-33E3-443C-B4BE-94451BC983BF}" srcId="{139E0822-0C12-4803-B33E-E99CDFC80D98}" destId="{6CCF5C2B-1471-45D6-8ED0-41DBA2A1602C}" srcOrd="0" destOrd="0" parTransId="{C3A65BEE-CD2B-402A-97DC-09EEF1FBE32F}" sibTransId="{70C1C58B-8AF0-4105-AA25-6E14485C8527}"/>
    <dgm:cxn modelId="{9504AF1D-CA3A-4184-9101-98FB4BBAB3D5}" srcId="{6CCF5C2B-1471-45D6-8ED0-41DBA2A1602C}" destId="{857A2884-8C86-4BE3-8E33-D7ACAB1ACA4A}" srcOrd="0" destOrd="0" parTransId="{4C37038F-140E-43C2-8756-FF61A0AFF81C}" sibTransId="{3F10786A-8086-46EC-B5C8-89AFBEFA8380}"/>
    <dgm:cxn modelId="{DFD2AC03-8676-4944-AEFE-9F00E99A6BBB}" type="presOf" srcId="{FED906B1-AFE9-484D-94DE-7D23D9C9D96D}" destId="{2E223383-9B41-4A09-87B1-0C4923CD5AC3}" srcOrd="0" destOrd="0" presId="urn:microsoft.com/office/officeart/2005/8/layout/process4"/>
    <dgm:cxn modelId="{EEB4AD4A-9F6D-4F91-A946-38663117074F}" type="presOf" srcId="{5228DC04-ADBE-4C9E-8BC0-778548657EE1}" destId="{4E4B8632-3FE9-4AAE-A457-FFFBDDC8DC1A}" srcOrd="0" destOrd="0" presId="urn:microsoft.com/office/officeart/2005/8/layout/process4"/>
    <dgm:cxn modelId="{48CAEC10-325A-47E3-9C63-0EB3A1C8C3D6}" srcId="{139E0822-0C12-4803-B33E-E99CDFC80D98}" destId="{78BC00AC-FA33-457D-8F7C-0F0CA0225110}" srcOrd="1" destOrd="0" parTransId="{5D92BEF7-AD15-4482-AFC0-4D1DC5F3D3E2}" sibTransId="{2316C22F-5B8E-4D67-AAA6-EB0B67A5D936}"/>
    <dgm:cxn modelId="{3C341712-AEDF-4549-AA56-42A055F3C51A}" srcId="{78BC00AC-FA33-457D-8F7C-0F0CA0225110}" destId="{5228DC04-ADBE-4C9E-8BC0-778548657EE1}" srcOrd="1" destOrd="0" parTransId="{3F3EF4FD-FCC4-4998-B6E3-990B4544E66A}" sibTransId="{10BA4E34-C3A1-42CE-80A0-B7119E52E772}"/>
    <dgm:cxn modelId="{A867BF4D-B608-41B2-99F9-47ED5C8D107A}" type="presOf" srcId="{78BC00AC-FA33-457D-8F7C-0F0CA0225110}" destId="{18DD50B9-FDB2-4935-B33C-E714B366E786}" srcOrd="0" destOrd="0" presId="urn:microsoft.com/office/officeart/2005/8/layout/process4"/>
    <dgm:cxn modelId="{AFA1DC3C-915B-40F5-840E-8C0797C3C364}" srcId="{78BC00AC-FA33-457D-8F7C-0F0CA0225110}" destId="{CC455371-1AB7-42A5-8A32-1A0CE9661D72}" srcOrd="2" destOrd="0" parTransId="{8B973181-82FA-4AE8-801D-7887E422E385}" sibTransId="{953849E9-F27A-4AFF-841E-FA9CFC6615DB}"/>
    <dgm:cxn modelId="{A8C777C9-E707-4E43-A04C-E24A78C925CE}" type="presOf" srcId="{78BC00AC-FA33-457D-8F7C-0F0CA0225110}" destId="{C31D285F-8F65-438C-9E93-C871A71E7F73}" srcOrd="1" destOrd="0" presId="urn:microsoft.com/office/officeart/2005/8/layout/process4"/>
    <dgm:cxn modelId="{0046B4EE-B72B-4103-B2B9-DAC16B54613C}" type="presParOf" srcId="{4C071D03-0BD2-4663-B91F-56DFF9249264}" destId="{5E1B3FB2-23C0-4854-B2BA-2EEE4E7969EA}" srcOrd="0" destOrd="0" presId="urn:microsoft.com/office/officeart/2005/8/layout/process4"/>
    <dgm:cxn modelId="{770E1035-90E7-4103-BDEF-354C092D0E2D}" type="presParOf" srcId="{5E1B3FB2-23C0-4854-B2BA-2EEE4E7969EA}" destId="{18DD50B9-FDB2-4935-B33C-E714B366E786}" srcOrd="0" destOrd="0" presId="urn:microsoft.com/office/officeart/2005/8/layout/process4"/>
    <dgm:cxn modelId="{FA44CF82-1214-4BC4-A249-2C1A1AF37C69}" type="presParOf" srcId="{5E1B3FB2-23C0-4854-B2BA-2EEE4E7969EA}" destId="{C31D285F-8F65-438C-9E93-C871A71E7F73}" srcOrd="1" destOrd="0" presId="urn:microsoft.com/office/officeart/2005/8/layout/process4"/>
    <dgm:cxn modelId="{8905274A-7CB6-4CB0-B634-C7503315C18C}" type="presParOf" srcId="{5E1B3FB2-23C0-4854-B2BA-2EEE4E7969EA}" destId="{36E35385-5C68-4CBC-810C-AA39D83B1F51}" srcOrd="2" destOrd="0" presId="urn:microsoft.com/office/officeart/2005/8/layout/process4"/>
    <dgm:cxn modelId="{E8EB7DD2-D595-4A80-BE5B-1F1F7E19A70E}" type="presParOf" srcId="{36E35385-5C68-4CBC-810C-AA39D83B1F51}" destId="{2E223383-9B41-4A09-87B1-0C4923CD5AC3}" srcOrd="0" destOrd="0" presId="urn:microsoft.com/office/officeart/2005/8/layout/process4"/>
    <dgm:cxn modelId="{23FD77E3-60A1-422C-A2F3-95415952E514}" type="presParOf" srcId="{36E35385-5C68-4CBC-810C-AA39D83B1F51}" destId="{4E4B8632-3FE9-4AAE-A457-FFFBDDC8DC1A}" srcOrd="1" destOrd="0" presId="urn:microsoft.com/office/officeart/2005/8/layout/process4"/>
    <dgm:cxn modelId="{32729D45-F7E5-4736-A302-E5203E2AAE38}" type="presParOf" srcId="{36E35385-5C68-4CBC-810C-AA39D83B1F51}" destId="{8BA9C75D-16B9-4B13-93D9-F9D9BDA4054B}" srcOrd="2" destOrd="0" presId="urn:microsoft.com/office/officeart/2005/8/layout/process4"/>
    <dgm:cxn modelId="{FDF9C5DF-F051-413A-A675-0AB99957310B}" type="presParOf" srcId="{36E35385-5C68-4CBC-810C-AA39D83B1F51}" destId="{E90C85CB-CD7D-495F-BE88-E0D592A6B720}" srcOrd="3" destOrd="0" presId="urn:microsoft.com/office/officeart/2005/8/layout/process4"/>
    <dgm:cxn modelId="{83B267C7-6F48-4D44-A1F0-363460A1CA97}" type="presParOf" srcId="{4C071D03-0BD2-4663-B91F-56DFF9249264}" destId="{3271875A-4003-43FD-A3E3-99C771BC1711}" srcOrd="1" destOrd="0" presId="urn:microsoft.com/office/officeart/2005/8/layout/process4"/>
    <dgm:cxn modelId="{B0646939-37A3-426D-9909-B4838BD01ACC}" type="presParOf" srcId="{4C071D03-0BD2-4663-B91F-56DFF9249264}" destId="{B1C694EA-B31F-4C38-942E-8A684EA711AA}" srcOrd="2" destOrd="0" presId="urn:microsoft.com/office/officeart/2005/8/layout/process4"/>
    <dgm:cxn modelId="{24156D1C-8350-4D95-82B4-E61A4FB05E41}" type="presParOf" srcId="{B1C694EA-B31F-4C38-942E-8A684EA711AA}" destId="{58A41332-80A0-4C0E-84A8-34402C82BE36}" srcOrd="0" destOrd="0" presId="urn:microsoft.com/office/officeart/2005/8/layout/process4"/>
    <dgm:cxn modelId="{E2FEC7D0-5835-451D-80E8-BCA37ACB654A}" type="presParOf" srcId="{B1C694EA-B31F-4C38-942E-8A684EA711AA}" destId="{E430F110-27C4-4AF5-813E-E4B83C342E0F}" srcOrd="1" destOrd="0" presId="urn:microsoft.com/office/officeart/2005/8/layout/process4"/>
    <dgm:cxn modelId="{0987DFBF-8C88-46E3-88A4-B7926289A314}" type="presParOf" srcId="{B1C694EA-B31F-4C38-942E-8A684EA711AA}" destId="{9B176DD8-CB96-477F-9A8F-7885F4668C91}" srcOrd="2" destOrd="0" presId="urn:microsoft.com/office/officeart/2005/8/layout/process4"/>
    <dgm:cxn modelId="{2C07D831-4D47-43A7-82BE-99558D4125CC}" type="presParOf" srcId="{9B176DD8-CB96-477F-9A8F-7885F4668C91}" destId="{C70C1EF2-454D-4150-BA50-D56FAED016B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763F7F-682D-4E82-9033-B3C4483188E0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FBE9733-FC1B-4158-B7A3-BE5BC466F712}">
      <dgm:prSet phldrT="[Text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</a:rPr>
            <a:t>En la investigación se cumple con la hipótesis que se propuso; se da solución al problema y se cumplen los objetivos generales y específicos.</a:t>
          </a:r>
          <a:endParaRPr lang="es-EC" sz="2400" b="1" dirty="0">
            <a:solidFill>
              <a:schemeClr val="tx1"/>
            </a:solidFill>
          </a:endParaRPr>
        </a:p>
      </dgm:t>
    </dgm:pt>
    <dgm:pt modelId="{3FCFE59A-6FB0-4987-9FE0-5CA94B951F0E}" type="parTrans" cxnId="{77162677-887D-44CF-BCB9-F8F8E2B80AA7}">
      <dgm:prSet/>
      <dgm:spPr/>
      <dgm:t>
        <a:bodyPr/>
        <a:lstStyle/>
        <a:p>
          <a:endParaRPr lang="es-EC"/>
        </a:p>
      </dgm:t>
    </dgm:pt>
    <dgm:pt modelId="{7973550A-862C-4727-AA5A-7B40326D583B}" type="sibTrans" cxnId="{77162677-887D-44CF-BCB9-F8F8E2B80AA7}">
      <dgm:prSet/>
      <dgm:spPr/>
      <dgm:t>
        <a:bodyPr/>
        <a:lstStyle/>
        <a:p>
          <a:endParaRPr lang="es-EC"/>
        </a:p>
      </dgm:t>
    </dgm:pt>
    <dgm:pt modelId="{1B73B786-2126-42F9-B4DF-EE8CDA75EE8A}">
      <dgm:prSet phldrT="[Text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El programa de actividades para mejorar la fuerza resistencia del </a:t>
          </a:r>
          <a:r>
            <a:rPr lang="es-EC" sz="1800" b="1" dirty="0" err="1" smtClean="0">
              <a:solidFill>
                <a:schemeClr val="tx1"/>
              </a:solidFill>
            </a:rPr>
            <a:t>Core</a:t>
          </a:r>
          <a:r>
            <a:rPr lang="es-EC" sz="1800" b="1" dirty="0" smtClean="0">
              <a:solidFill>
                <a:schemeClr val="tx1"/>
              </a:solidFill>
            </a:rPr>
            <a:t> en las acciones técnicas beneficia al proceso de enseñanza aprendizaje del fútbol en edades tempranas </a:t>
          </a:r>
          <a:endParaRPr lang="es-EC" sz="1800" b="1" dirty="0">
            <a:solidFill>
              <a:schemeClr val="tx1"/>
            </a:solidFill>
          </a:endParaRPr>
        </a:p>
      </dgm:t>
    </dgm:pt>
    <dgm:pt modelId="{52686495-EA48-48B5-903D-0C1A0C27F627}" type="parTrans" cxnId="{22A48E7B-1C87-4CB0-8D72-B21159A2684E}">
      <dgm:prSet/>
      <dgm:spPr/>
      <dgm:t>
        <a:bodyPr/>
        <a:lstStyle/>
        <a:p>
          <a:endParaRPr lang="es-EC"/>
        </a:p>
      </dgm:t>
    </dgm:pt>
    <dgm:pt modelId="{D8C6FE45-B66A-427F-BF6D-B9C51A3049D8}" type="sibTrans" cxnId="{22A48E7B-1C87-4CB0-8D72-B21159A2684E}">
      <dgm:prSet/>
      <dgm:spPr/>
      <dgm:t>
        <a:bodyPr/>
        <a:lstStyle/>
        <a:p>
          <a:endParaRPr lang="es-EC"/>
        </a:p>
      </dgm:t>
    </dgm:pt>
    <dgm:pt modelId="{2AA1AFAC-8942-4805-8CF7-66138EF9EEA2}">
      <dgm:prSet phldrT="[Text]" custT="1"/>
      <dgm:spPr/>
      <dgm:t>
        <a:bodyPr/>
        <a:lstStyle/>
        <a:p>
          <a:r>
            <a:rPr lang="es-EC" sz="1900" b="1" dirty="0" smtClean="0">
              <a:solidFill>
                <a:schemeClr val="tx1"/>
              </a:solidFill>
            </a:rPr>
            <a:t>Una vez finalizada la investigación se comprueba la correlación con los porcentajes totales y su incremento positivo.</a:t>
          </a:r>
          <a:endParaRPr lang="es-EC" sz="1900" b="1" dirty="0">
            <a:solidFill>
              <a:schemeClr val="tx1"/>
            </a:solidFill>
          </a:endParaRPr>
        </a:p>
      </dgm:t>
    </dgm:pt>
    <dgm:pt modelId="{BEFD679B-2DED-4892-805F-1B35EAADA97C}" type="parTrans" cxnId="{7A19AE43-A72B-4406-A7B6-5CD0DDA14EEC}">
      <dgm:prSet/>
      <dgm:spPr/>
      <dgm:t>
        <a:bodyPr/>
        <a:lstStyle/>
        <a:p>
          <a:endParaRPr lang="es-EC"/>
        </a:p>
      </dgm:t>
    </dgm:pt>
    <dgm:pt modelId="{314387BC-F5AC-4D06-8A99-F0DE1034D3D4}" type="sibTrans" cxnId="{7A19AE43-A72B-4406-A7B6-5CD0DDA14EEC}">
      <dgm:prSet/>
      <dgm:spPr/>
      <dgm:t>
        <a:bodyPr/>
        <a:lstStyle/>
        <a:p>
          <a:endParaRPr lang="es-EC"/>
        </a:p>
      </dgm:t>
    </dgm:pt>
    <dgm:pt modelId="{9D10D330-CE3B-4E97-A0FB-E60EB1B671E7}">
      <dgm:prSet phldrT="[Text]" custT="1"/>
      <dgm:spPr/>
      <dgm:t>
        <a:bodyPr/>
        <a:lstStyle/>
        <a:p>
          <a:r>
            <a:rPr lang="es-EC" sz="1900" b="1" dirty="0" smtClean="0">
              <a:solidFill>
                <a:schemeClr val="tx1"/>
              </a:solidFill>
            </a:rPr>
            <a:t>Se observa que la fuerza es una de las capacidades con mayor desenvolvimiento mediante el programa de ejercicios lúdicos , mejorando su resistencia en su pos test</a:t>
          </a:r>
          <a:endParaRPr lang="es-EC" sz="1900" b="1" dirty="0">
            <a:solidFill>
              <a:schemeClr val="tx1"/>
            </a:solidFill>
          </a:endParaRPr>
        </a:p>
      </dgm:t>
    </dgm:pt>
    <dgm:pt modelId="{2285EC75-08A7-456D-9554-D1CC8506A4CE}" type="parTrans" cxnId="{E17D67B6-13AC-4281-811E-D4888BC5BCC0}">
      <dgm:prSet/>
      <dgm:spPr/>
      <dgm:t>
        <a:bodyPr/>
        <a:lstStyle/>
        <a:p>
          <a:endParaRPr lang="es-EC"/>
        </a:p>
      </dgm:t>
    </dgm:pt>
    <dgm:pt modelId="{871C9E99-9CBB-414D-B48E-18705635BFCE}" type="sibTrans" cxnId="{E17D67B6-13AC-4281-811E-D4888BC5BCC0}">
      <dgm:prSet/>
      <dgm:spPr/>
      <dgm:t>
        <a:bodyPr/>
        <a:lstStyle/>
        <a:p>
          <a:endParaRPr lang="es-EC"/>
        </a:p>
      </dgm:t>
    </dgm:pt>
    <dgm:pt modelId="{3A527529-7242-491E-A5DC-15F71EF9D30B}">
      <dgm:prSet phldrT="[Text]" custT="1"/>
      <dgm:spPr/>
      <dgm:t>
        <a:bodyPr/>
        <a:lstStyle/>
        <a:p>
          <a:r>
            <a:rPr lang="es-EC" sz="1900" b="1" dirty="0" smtClean="0">
              <a:solidFill>
                <a:schemeClr val="tx1"/>
              </a:solidFill>
            </a:rPr>
            <a:t>Los resultados sugieren la necesidad de continuar investigando en esta dirección, de manera que se determine por qué unas capacidades mejoran en el periodo transitorio.</a:t>
          </a:r>
          <a:endParaRPr lang="es-EC" sz="1900" b="1" dirty="0">
            <a:solidFill>
              <a:schemeClr val="tx1"/>
            </a:solidFill>
          </a:endParaRPr>
        </a:p>
      </dgm:t>
    </dgm:pt>
    <dgm:pt modelId="{8CC59ED8-C88B-4F80-BD24-2DAB4ED6C851}" type="parTrans" cxnId="{ECDB7DED-390A-4625-80A3-52223ECA68F3}">
      <dgm:prSet/>
      <dgm:spPr/>
      <dgm:t>
        <a:bodyPr/>
        <a:lstStyle/>
        <a:p>
          <a:endParaRPr lang="es-EC"/>
        </a:p>
      </dgm:t>
    </dgm:pt>
    <dgm:pt modelId="{CEE9F54B-6FE3-4F79-9103-74DF6F6093F6}" type="sibTrans" cxnId="{ECDB7DED-390A-4625-80A3-52223ECA68F3}">
      <dgm:prSet/>
      <dgm:spPr/>
      <dgm:t>
        <a:bodyPr/>
        <a:lstStyle/>
        <a:p>
          <a:endParaRPr lang="es-EC"/>
        </a:p>
      </dgm:t>
    </dgm:pt>
    <dgm:pt modelId="{28B745FE-CAC4-47C0-8AA5-77CEF6CB09BB}" type="pres">
      <dgm:prSet presAssocID="{B1763F7F-682D-4E82-9033-B3C4483188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6CD8C4-6207-483E-B1D3-82AC2C467F16}" type="pres">
      <dgm:prSet presAssocID="{3A527529-7242-491E-A5DC-15F71EF9D30B}" presName="boxAndChildren" presStyleCnt="0"/>
      <dgm:spPr/>
    </dgm:pt>
    <dgm:pt modelId="{6BB2124F-D828-4077-992B-8729F2FA6BC9}" type="pres">
      <dgm:prSet presAssocID="{3A527529-7242-491E-A5DC-15F71EF9D30B}" presName="parentTextBox" presStyleLbl="node1" presStyleIdx="0" presStyleCnt="5"/>
      <dgm:spPr/>
      <dgm:t>
        <a:bodyPr/>
        <a:lstStyle/>
        <a:p>
          <a:endParaRPr lang="es-EC"/>
        </a:p>
      </dgm:t>
    </dgm:pt>
    <dgm:pt modelId="{6D2EB206-6682-4A8A-AA32-26A20155C3E5}" type="pres">
      <dgm:prSet presAssocID="{871C9E99-9CBB-414D-B48E-18705635BFCE}" presName="sp" presStyleCnt="0"/>
      <dgm:spPr/>
    </dgm:pt>
    <dgm:pt modelId="{D6352A78-B259-49F5-ADFE-35A113767E5F}" type="pres">
      <dgm:prSet presAssocID="{9D10D330-CE3B-4E97-A0FB-E60EB1B671E7}" presName="arrowAndChildren" presStyleCnt="0"/>
      <dgm:spPr/>
    </dgm:pt>
    <dgm:pt modelId="{6D8FE4A0-4C1C-465E-BB98-DF4A19A9FC33}" type="pres">
      <dgm:prSet presAssocID="{9D10D330-CE3B-4E97-A0FB-E60EB1B671E7}" presName="parentTextArrow" presStyleLbl="node1" presStyleIdx="1" presStyleCnt="5"/>
      <dgm:spPr/>
      <dgm:t>
        <a:bodyPr/>
        <a:lstStyle/>
        <a:p>
          <a:endParaRPr lang="es-EC"/>
        </a:p>
      </dgm:t>
    </dgm:pt>
    <dgm:pt modelId="{903CD5B1-CB55-47AD-9E74-E715CF168FD2}" type="pres">
      <dgm:prSet presAssocID="{314387BC-F5AC-4D06-8A99-F0DE1034D3D4}" presName="sp" presStyleCnt="0"/>
      <dgm:spPr/>
    </dgm:pt>
    <dgm:pt modelId="{0AE9B619-8A20-4739-B504-2CD7C67CF39E}" type="pres">
      <dgm:prSet presAssocID="{2AA1AFAC-8942-4805-8CF7-66138EF9EEA2}" presName="arrowAndChildren" presStyleCnt="0"/>
      <dgm:spPr/>
    </dgm:pt>
    <dgm:pt modelId="{FAB7EFBC-311B-4EC3-92DB-84A2AC02C8BC}" type="pres">
      <dgm:prSet presAssocID="{2AA1AFAC-8942-4805-8CF7-66138EF9EEA2}" presName="parentTextArrow" presStyleLbl="node1" presStyleIdx="2" presStyleCnt="5"/>
      <dgm:spPr/>
      <dgm:t>
        <a:bodyPr/>
        <a:lstStyle/>
        <a:p>
          <a:endParaRPr lang="es-EC"/>
        </a:p>
      </dgm:t>
    </dgm:pt>
    <dgm:pt modelId="{D2C8D1C6-55D1-4283-8333-73B6DFAAE8A4}" type="pres">
      <dgm:prSet presAssocID="{D8C6FE45-B66A-427F-BF6D-B9C51A3049D8}" presName="sp" presStyleCnt="0"/>
      <dgm:spPr/>
    </dgm:pt>
    <dgm:pt modelId="{5764A120-4410-4044-9D59-608EABA97E82}" type="pres">
      <dgm:prSet presAssocID="{1B73B786-2126-42F9-B4DF-EE8CDA75EE8A}" presName="arrowAndChildren" presStyleCnt="0"/>
      <dgm:spPr/>
    </dgm:pt>
    <dgm:pt modelId="{B3EB0FC6-56B9-4126-9092-E067CE134BCD}" type="pres">
      <dgm:prSet presAssocID="{1B73B786-2126-42F9-B4DF-EE8CDA75EE8A}" presName="parentTextArrow" presStyleLbl="node1" presStyleIdx="3" presStyleCnt="5"/>
      <dgm:spPr/>
      <dgm:t>
        <a:bodyPr/>
        <a:lstStyle/>
        <a:p>
          <a:endParaRPr lang="es-EC"/>
        </a:p>
      </dgm:t>
    </dgm:pt>
    <dgm:pt modelId="{ED411D7D-14B0-4E34-BB9E-A72A5C926F00}" type="pres">
      <dgm:prSet presAssocID="{7973550A-862C-4727-AA5A-7B40326D583B}" presName="sp" presStyleCnt="0"/>
      <dgm:spPr/>
    </dgm:pt>
    <dgm:pt modelId="{B5BC010E-6666-4D19-901E-C453B51003A7}" type="pres">
      <dgm:prSet presAssocID="{BFBE9733-FC1B-4158-B7A3-BE5BC466F712}" presName="arrowAndChildren" presStyleCnt="0"/>
      <dgm:spPr/>
    </dgm:pt>
    <dgm:pt modelId="{70AECB9C-58DF-438C-8361-E3FEA494F732}" type="pres">
      <dgm:prSet presAssocID="{BFBE9733-FC1B-4158-B7A3-BE5BC466F712}" presName="parentTextArrow" presStyleLbl="node1" presStyleIdx="4" presStyleCnt="5"/>
      <dgm:spPr/>
      <dgm:t>
        <a:bodyPr/>
        <a:lstStyle/>
        <a:p>
          <a:endParaRPr lang="es-EC"/>
        </a:p>
      </dgm:t>
    </dgm:pt>
  </dgm:ptLst>
  <dgm:cxnLst>
    <dgm:cxn modelId="{1A96156A-8DE3-4128-9549-A985AA4417C9}" type="presOf" srcId="{3A527529-7242-491E-A5DC-15F71EF9D30B}" destId="{6BB2124F-D828-4077-992B-8729F2FA6BC9}" srcOrd="0" destOrd="0" presId="urn:microsoft.com/office/officeart/2005/8/layout/process4"/>
    <dgm:cxn modelId="{37D90846-8D62-4985-A297-11F3CDFE55EF}" type="presOf" srcId="{2AA1AFAC-8942-4805-8CF7-66138EF9EEA2}" destId="{FAB7EFBC-311B-4EC3-92DB-84A2AC02C8BC}" srcOrd="0" destOrd="0" presId="urn:microsoft.com/office/officeart/2005/8/layout/process4"/>
    <dgm:cxn modelId="{5D06EB6E-AABF-43FF-A213-BA59E1FE94C8}" type="presOf" srcId="{1B73B786-2126-42F9-B4DF-EE8CDA75EE8A}" destId="{B3EB0FC6-56B9-4126-9092-E067CE134BCD}" srcOrd="0" destOrd="0" presId="urn:microsoft.com/office/officeart/2005/8/layout/process4"/>
    <dgm:cxn modelId="{E17D67B6-13AC-4281-811E-D4888BC5BCC0}" srcId="{B1763F7F-682D-4E82-9033-B3C4483188E0}" destId="{9D10D330-CE3B-4E97-A0FB-E60EB1B671E7}" srcOrd="3" destOrd="0" parTransId="{2285EC75-08A7-456D-9554-D1CC8506A4CE}" sibTransId="{871C9E99-9CBB-414D-B48E-18705635BFCE}"/>
    <dgm:cxn modelId="{22A48E7B-1C87-4CB0-8D72-B21159A2684E}" srcId="{B1763F7F-682D-4E82-9033-B3C4483188E0}" destId="{1B73B786-2126-42F9-B4DF-EE8CDA75EE8A}" srcOrd="1" destOrd="0" parTransId="{52686495-EA48-48B5-903D-0C1A0C27F627}" sibTransId="{D8C6FE45-B66A-427F-BF6D-B9C51A3049D8}"/>
    <dgm:cxn modelId="{4E5A2816-9AE6-46D4-AD38-70AD74AA0336}" type="presOf" srcId="{BFBE9733-FC1B-4158-B7A3-BE5BC466F712}" destId="{70AECB9C-58DF-438C-8361-E3FEA494F732}" srcOrd="0" destOrd="0" presId="urn:microsoft.com/office/officeart/2005/8/layout/process4"/>
    <dgm:cxn modelId="{77162677-887D-44CF-BCB9-F8F8E2B80AA7}" srcId="{B1763F7F-682D-4E82-9033-B3C4483188E0}" destId="{BFBE9733-FC1B-4158-B7A3-BE5BC466F712}" srcOrd="0" destOrd="0" parTransId="{3FCFE59A-6FB0-4987-9FE0-5CA94B951F0E}" sibTransId="{7973550A-862C-4727-AA5A-7B40326D583B}"/>
    <dgm:cxn modelId="{61DBF27D-9DDF-4370-A2B8-A352EEA24BEE}" type="presOf" srcId="{B1763F7F-682D-4E82-9033-B3C4483188E0}" destId="{28B745FE-CAC4-47C0-8AA5-77CEF6CB09BB}" srcOrd="0" destOrd="0" presId="urn:microsoft.com/office/officeart/2005/8/layout/process4"/>
    <dgm:cxn modelId="{ECDB7DED-390A-4625-80A3-52223ECA68F3}" srcId="{B1763F7F-682D-4E82-9033-B3C4483188E0}" destId="{3A527529-7242-491E-A5DC-15F71EF9D30B}" srcOrd="4" destOrd="0" parTransId="{8CC59ED8-C88B-4F80-BD24-2DAB4ED6C851}" sibTransId="{CEE9F54B-6FE3-4F79-9103-74DF6F6093F6}"/>
    <dgm:cxn modelId="{7A19AE43-A72B-4406-A7B6-5CD0DDA14EEC}" srcId="{B1763F7F-682D-4E82-9033-B3C4483188E0}" destId="{2AA1AFAC-8942-4805-8CF7-66138EF9EEA2}" srcOrd="2" destOrd="0" parTransId="{BEFD679B-2DED-4892-805F-1B35EAADA97C}" sibTransId="{314387BC-F5AC-4D06-8A99-F0DE1034D3D4}"/>
    <dgm:cxn modelId="{EA29AFC1-6393-4660-917E-08A8EEA325DA}" type="presOf" srcId="{9D10D330-CE3B-4E97-A0FB-E60EB1B671E7}" destId="{6D8FE4A0-4C1C-465E-BB98-DF4A19A9FC33}" srcOrd="0" destOrd="0" presId="urn:microsoft.com/office/officeart/2005/8/layout/process4"/>
    <dgm:cxn modelId="{080BBF5B-F6FB-406E-9B49-C711F127BCC0}" type="presParOf" srcId="{28B745FE-CAC4-47C0-8AA5-77CEF6CB09BB}" destId="{CC6CD8C4-6207-483E-B1D3-82AC2C467F16}" srcOrd="0" destOrd="0" presId="urn:microsoft.com/office/officeart/2005/8/layout/process4"/>
    <dgm:cxn modelId="{C056AF1B-E35D-4701-B673-47416797494C}" type="presParOf" srcId="{CC6CD8C4-6207-483E-B1D3-82AC2C467F16}" destId="{6BB2124F-D828-4077-992B-8729F2FA6BC9}" srcOrd="0" destOrd="0" presId="urn:microsoft.com/office/officeart/2005/8/layout/process4"/>
    <dgm:cxn modelId="{1A1ADB7B-7E5A-46A2-BBF9-8F602C10BC9D}" type="presParOf" srcId="{28B745FE-CAC4-47C0-8AA5-77CEF6CB09BB}" destId="{6D2EB206-6682-4A8A-AA32-26A20155C3E5}" srcOrd="1" destOrd="0" presId="urn:microsoft.com/office/officeart/2005/8/layout/process4"/>
    <dgm:cxn modelId="{8B2AC3C1-5219-405A-A3DE-077589392B3E}" type="presParOf" srcId="{28B745FE-CAC4-47C0-8AA5-77CEF6CB09BB}" destId="{D6352A78-B259-49F5-ADFE-35A113767E5F}" srcOrd="2" destOrd="0" presId="urn:microsoft.com/office/officeart/2005/8/layout/process4"/>
    <dgm:cxn modelId="{43568DD4-CA82-4368-8E31-818D5102CB91}" type="presParOf" srcId="{D6352A78-B259-49F5-ADFE-35A113767E5F}" destId="{6D8FE4A0-4C1C-465E-BB98-DF4A19A9FC33}" srcOrd="0" destOrd="0" presId="urn:microsoft.com/office/officeart/2005/8/layout/process4"/>
    <dgm:cxn modelId="{F21C3AE7-2161-4F27-9DA3-A49A33FEDD36}" type="presParOf" srcId="{28B745FE-CAC4-47C0-8AA5-77CEF6CB09BB}" destId="{903CD5B1-CB55-47AD-9E74-E715CF168FD2}" srcOrd="3" destOrd="0" presId="urn:microsoft.com/office/officeart/2005/8/layout/process4"/>
    <dgm:cxn modelId="{8CD156D1-71DF-4BCB-B2F4-CA36D1E644F0}" type="presParOf" srcId="{28B745FE-CAC4-47C0-8AA5-77CEF6CB09BB}" destId="{0AE9B619-8A20-4739-B504-2CD7C67CF39E}" srcOrd="4" destOrd="0" presId="urn:microsoft.com/office/officeart/2005/8/layout/process4"/>
    <dgm:cxn modelId="{82EC6349-4F39-4DFD-A275-43D19872C366}" type="presParOf" srcId="{0AE9B619-8A20-4739-B504-2CD7C67CF39E}" destId="{FAB7EFBC-311B-4EC3-92DB-84A2AC02C8BC}" srcOrd="0" destOrd="0" presId="urn:microsoft.com/office/officeart/2005/8/layout/process4"/>
    <dgm:cxn modelId="{714EC011-793B-4CE9-88FC-F091D4EAB897}" type="presParOf" srcId="{28B745FE-CAC4-47C0-8AA5-77CEF6CB09BB}" destId="{D2C8D1C6-55D1-4283-8333-73B6DFAAE8A4}" srcOrd="5" destOrd="0" presId="urn:microsoft.com/office/officeart/2005/8/layout/process4"/>
    <dgm:cxn modelId="{D49578B0-1648-440B-B579-1BBC4AFC75AF}" type="presParOf" srcId="{28B745FE-CAC4-47C0-8AA5-77CEF6CB09BB}" destId="{5764A120-4410-4044-9D59-608EABA97E82}" srcOrd="6" destOrd="0" presId="urn:microsoft.com/office/officeart/2005/8/layout/process4"/>
    <dgm:cxn modelId="{03B9A029-392C-4583-B970-10632C751E5B}" type="presParOf" srcId="{5764A120-4410-4044-9D59-608EABA97E82}" destId="{B3EB0FC6-56B9-4126-9092-E067CE134BCD}" srcOrd="0" destOrd="0" presId="urn:microsoft.com/office/officeart/2005/8/layout/process4"/>
    <dgm:cxn modelId="{89BFAD23-4ACC-4108-A7A2-F700902203B3}" type="presParOf" srcId="{28B745FE-CAC4-47C0-8AA5-77CEF6CB09BB}" destId="{ED411D7D-14B0-4E34-BB9E-A72A5C926F00}" srcOrd="7" destOrd="0" presId="urn:microsoft.com/office/officeart/2005/8/layout/process4"/>
    <dgm:cxn modelId="{2D84E634-39EE-4E36-9781-9CD208ABD4F2}" type="presParOf" srcId="{28B745FE-CAC4-47C0-8AA5-77CEF6CB09BB}" destId="{B5BC010E-6666-4D19-901E-C453B51003A7}" srcOrd="8" destOrd="0" presId="urn:microsoft.com/office/officeart/2005/8/layout/process4"/>
    <dgm:cxn modelId="{92F46DB0-405E-4510-AA3E-DC4D2AC61140}" type="presParOf" srcId="{B5BC010E-6666-4D19-901E-C453B51003A7}" destId="{70AECB9C-58DF-438C-8361-E3FEA494F73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1763F7F-682D-4E82-9033-B3C4483188E0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A527529-7242-491E-A5DC-15F71EF9D30B}">
      <dgm:prSet phldrT="[Text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</a:rPr>
            <a:t>A los directores de Escuelas de Fútbol formativo,  que indaguen sobre alternativas lúdicas actualizadas en búsqueda de un mejor resultado de formación deportiva </a:t>
          </a:r>
          <a:endParaRPr lang="es-EC" sz="2400" b="1" dirty="0">
            <a:solidFill>
              <a:schemeClr val="tx1"/>
            </a:solidFill>
          </a:endParaRPr>
        </a:p>
      </dgm:t>
    </dgm:pt>
    <dgm:pt modelId="{CEE9F54B-6FE3-4F79-9103-74DF6F6093F6}" type="sibTrans" cxnId="{ECDB7DED-390A-4625-80A3-52223ECA68F3}">
      <dgm:prSet/>
      <dgm:spPr/>
      <dgm:t>
        <a:bodyPr/>
        <a:lstStyle/>
        <a:p>
          <a:endParaRPr lang="es-EC"/>
        </a:p>
      </dgm:t>
    </dgm:pt>
    <dgm:pt modelId="{8CC59ED8-C88B-4F80-BD24-2DAB4ED6C851}" type="parTrans" cxnId="{ECDB7DED-390A-4625-80A3-52223ECA68F3}">
      <dgm:prSet/>
      <dgm:spPr/>
      <dgm:t>
        <a:bodyPr/>
        <a:lstStyle/>
        <a:p>
          <a:endParaRPr lang="es-EC"/>
        </a:p>
      </dgm:t>
    </dgm:pt>
    <dgm:pt modelId="{2AA1AFAC-8942-4805-8CF7-66138EF9EEA2}">
      <dgm:prSet phldrT="[Text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</a:rPr>
            <a:t>A la Universidad de las Fuerzas Armadas Espe, que introduzca estos programas dentro de la asignatura Fútbol como alternativa de trabajo de formación del Fútbol Base.</a:t>
          </a:r>
          <a:endParaRPr lang="es-EC" sz="2400" b="1" dirty="0">
            <a:solidFill>
              <a:schemeClr val="tx1"/>
            </a:solidFill>
          </a:endParaRPr>
        </a:p>
      </dgm:t>
    </dgm:pt>
    <dgm:pt modelId="{314387BC-F5AC-4D06-8A99-F0DE1034D3D4}" type="sibTrans" cxnId="{7A19AE43-A72B-4406-A7B6-5CD0DDA14EEC}">
      <dgm:prSet/>
      <dgm:spPr/>
      <dgm:t>
        <a:bodyPr/>
        <a:lstStyle/>
        <a:p>
          <a:endParaRPr lang="es-EC"/>
        </a:p>
      </dgm:t>
    </dgm:pt>
    <dgm:pt modelId="{BEFD679B-2DED-4892-805F-1B35EAADA97C}" type="parTrans" cxnId="{7A19AE43-A72B-4406-A7B6-5CD0DDA14EEC}">
      <dgm:prSet/>
      <dgm:spPr/>
      <dgm:t>
        <a:bodyPr/>
        <a:lstStyle/>
        <a:p>
          <a:endParaRPr lang="es-EC"/>
        </a:p>
      </dgm:t>
    </dgm:pt>
    <dgm:pt modelId="{BFBE9733-FC1B-4158-B7A3-BE5BC466F712}">
      <dgm:prSet phldrT="[Text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</a:rPr>
            <a:t>A la Escuela de fútbol Independiente del Valle «</a:t>
          </a:r>
          <a:r>
            <a:rPr lang="es-EC" sz="2400" b="1" dirty="0" err="1" smtClean="0">
              <a:solidFill>
                <a:schemeClr val="tx1"/>
              </a:solidFill>
            </a:rPr>
            <a:t>Amaguaña</a:t>
          </a:r>
          <a:r>
            <a:rPr lang="es-EC" sz="2400" b="1" dirty="0" smtClean="0">
              <a:solidFill>
                <a:schemeClr val="tx1"/>
              </a:solidFill>
            </a:rPr>
            <a:t>» que considere integrar un programa de ejercicios  lúdicos dentro de sus planificaciones en fútbol base.</a:t>
          </a:r>
          <a:endParaRPr lang="es-EC" sz="2400" b="1" dirty="0">
            <a:solidFill>
              <a:schemeClr val="tx1"/>
            </a:solidFill>
          </a:endParaRPr>
        </a:p>
      </dgm:t>
    </dgm:pt>
    <dgm:pt modelId="{7973550A-862C-4727-AA5A-7B40326D583B}" type="sibTrans" cxnId="{77162677-887D-44CF-BCB9-F8F8E2B80AA7}">
      <dgm:prSet/>
      <dgm:spPr/>
      <dgm:t>
        <a:bodyPr/>
        <a:lstStyle/>
        <a:p>
          <a:endParaRPr lang="es-EC"/>
        </a:p>
      </dgm:t>
    </dgm:pt>
    <dgm:pt modelId="{3FCFE59A-6FB0-4987-9FE0-5CA94B951F0E}" type="parTrans" cxnId="{77162677-887D-44CF-BCB9-F8F8E2B80AA7}">
      <dgm:prSet/>
      <dgm:spPr/>
      <dgm:t>
        <a:bodyPr/>
        <a:lstStyle/>
        <a:p>
          <a:endParaRPr lang="es-EC"/>
        </a:p>
      </dgm:t>
    </dgm:pt>
    <dgm:pt modelId="{28B745FE-CAC4-47C0-8AA5-77CEF6CB09BB}" type="pres">
      <dgm:prSet presAssocID="{B1763F7F-682D-4E82-9033-B3C4483188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6CD8C4-6207-483E-B1D3-82AC2C467F16}" type="pres">
      <dgm:prSet presAssocID="{3A527529-7242-491E-A5DC-15F71EF9D30B}" presName="boxAndChildren" presStyleCnt="0"/>
      <dgm:spPr/>
    </dgm:pt>
    <dgm:pt modelId="{6BB2124F-D828-4077-992B-8729F2FA6BC9}" type="pres">
      <dgm:prSet presAssocID="{3A527529-7242-491E-A5DC-15F71EF9D30B}" presName="parentTextBox" presStyleLbl="node1" presStyleIdx="0" presStyleCnt="3"/>
      <dgm:spPr/>
      <dgm:t>
        <a:bodyPr/>
        <a:lstStyle/>
        <a:p>
          <a:endParaRPr lang="es-EC"/>
        </a:p>
      </dgm:t>
    </dgm:pt>
    <dgm:pt modelId="{903CD5B1-CB55-47AD-9E74-E715CF168FD2}" type="pres">
      <dgm:prSet presAssocID="{314387BC-F5AC-4D06-8A99-F0DE1034D3D4}" presName="sp" presStyleCnt="0"/>
      <dgm:spPr/>
    </dgm:pt>
    <dgm:pt modelId="{0AE9B619-8A20-4739-B504-2CD7C67CF39E}" type="pres">
      <dgm:prSet presAssocID="{2AA1AFAC-8942-4805-8CF7-66138EF9EEA2}" presName="arrowAndChildren" presStyleCnt="0"/>
      <dgm:spPr/>
    </dgm:pt>
    <dgm:pt modelId="{FAB7EFBC-311B-4EC3-92DB-84A2AC02C8BC}" type="pres">
      <dgm:prSet presAssocID="{2AA1AFAC-8942-4805-8CF7-66138EF9EEA2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ED411D7D-14B0-4E34-BB9E-A72A5C926F00}" type="pres">
      <dgm:prSet presAssocID="{7973550A-862C-4727-AA5A-7B40326D583B}" presName="sp" presStyleCnt="0"/>
      <dgm:spPr/>
    </dgm:pt>
    <dgm:pt modelId="{B5BC010E-6666-4D19-901E-C453B51003A7}" type="pres">
      <dgm:prSet presAssocID="{BFBE9733-FC1B-4158-B7A3-BE5BC466F712}" presName="arrowAndChildren" presStyleCnt="0"/>
      <dgm:spPr/>
    </dgm:pt>
    <dgm:pt modelId="{70AECB9C-58DF-438C-8361-E3FEA494F732}" type="pres">
      <dgm:prSet presAssocID="{BFBE9733-FC1B-4158-B7A3-BE5BC466F712}" presName="parentTextArrow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7A19AE43-A72B-4406-A7B6-5CD0DDA14EEC}" srcId="{B1763F7F-682D-4E82-9033-B3C4483188E0}" destId="{2AA1AFAC-8942-4805-8CF7-66138EF9EEA2}" srcOrd="1" destOrd="0" parTransId="{BEFD679B-2DED-4892-805F-1B35EAADA97C}" sibTransId="{314387BC-F5AC-4D06-8A99-F0DE1034D3D4}"/>
    <dgm:cxn modelId="{55DFD414-CB9B-431C-8D27-0DC697F7F2E9}" type="presOf" srcId="{B1763F7F-682D-4E82-9033-B3C4483188E0}" destId="{28B745FE-CAC4-47C0-8AA5-77CEF6CB09BB}" srcOrd="0" destOrd="0" presId="urn:microsoft.com/office/officeart/2005/8/layout/process4"/>
    <dgm:cxn modelId="{ECDB7DED-390A-4625-80A3-52223ECA68F3}" srcId="{B1763F7F-682D-4E82-9033-B3C4483188E0}" destId="{3A527529-7242-491E-A5DC-15F71EF9D30B}" srcOrd="2" destOrd="0" parTransId="{8CC59ED8-C88B-4F80-BD24-2DAB4ED6C851}" sibTransId="{CEE9F54B-6FE3-4F79-9103-74DF6F6093F6}"/>
    <dgm:cxn modelId="{D4FD0638-B2CE-4AB5-A0EB-EA30EFFBDA04}" type="presOf" srcId="{BFBE9733-FC1B-4158-B7A3-BE5BC466F712}" destId="{70AECB9C-58DF-438C-8361-E3FEA494F732}" srcOrd="0" destOrd="0" presId="urn:microsoft.com/office/officeart/2005/8/layout/process4"/>
    <dgm:cxn modelId="{3DE27CCA-D47D-4325-9A0B-17ED60ED7874}" type="presOf" srcId="{2AA1AFAC-8942-4805-8CF7-66138EF9EEA2}" destId="{FAB7EFBC-311B-4EC3-92DB-84A2AC02C8BC}" srcOrd="0" destOrd="0" presId="urn:microsoft.com/office/officeart/2005/8/layout/process4"/>
    <dgm:cxn modelId="{77162677-887D-44CF-BCB9-F8F8E2B80AA7}" srcId="{B1763F7F-682D-4E82-9033-B3C4483188E0}" destId="{BFBE9733-FC1B-4158-B7A3-BE5BC466F712}" srcOrd="0" destOrd="0" parTransId="{3FCFE59A-6FB0-4987-9FE0-5CA94B951F0E}" sibTransId="{7973550A-862C-4727-AA5A-7B40326D583B}"/>
    <dgm:cxn modelId="{30F0DC32-E8B0-46B4-9FB3-D1ABBBFD2EE2}" type="presOf" srcId="{3A527529-7242-491E-A5DC-15F71EF9D30B}" destId="{6BB2124F-D828-4077-992B-8729F2FA6BC9}" srcOrd="0" destOrd="0" presId="urn:microsoft.com/office/officeart/2005/8/layout/process4"/>
    <dgm:cxn modelId="{3250966C-F556-4A93-8D1C-07C0C11A246E}" type="presParOf" srcId="{28B745FE-CAC4-47C0-8AA5-77CEF6CB09BB}" destId="{CC6CD8C4-6207-483E-B1D3-82AC2C467F16}" srcOrd="0" destOrd="0" presId="urn:microsoft.com/office/officeart/2005/8/layout/process4"/>
    <dgm:cxn modelId="{178C56F9-4B6E-4035-8B06-B9EF9590329A}" type="presParOf" srcId="{CC6CD8C4-6207-483E-B1D3-82AC2C467F16}" destId="{6BB2124F-D828-4077-992B-8729F2FA6BC9}" srcOrd="0" destOrd="0" presId="urn:microsoft.com/office/officeart/2005/8/layout/process4"/>
    <dgm:cxn modelId="{77FBB47F-8345-49FC-9BA1-CC08B43B170C}" type="presParOf" srcId="{28B745FE-CAC4-47C0-8AA5-77CEF6CB09BB}" destId="{903CD5B1-CB55-47AD-9E74-E715CF168FD2}" srcOrd="1" destOrd="0" presId="urn:microsoft.com/office/officeart/2005/8/layout/process4"/>
    <dgm:cxn modelId="{492F0874-C4E4-479B-83AB-7255DF7A576D}" type="presParOf" srcId="{28B745FE-CAC4-47C0-8AA5-77CEF6CB09BB}" destId="{0AE9B619-8A20-4739-B504-2CD7C67CF39E}" srcOrd="2" destOrd="0" presId="urn:microsoft.com/office/officeart/2005/8/layout/process4"/>
    <dgm:cxn modelId="{B0B8A00F-038A-4253-A604-BF881A5BF308}" type="presParOf" srcId="{0AE9B619-8A20-4739-B504-2CD7C67CF39E}" destId="{FAB7EFBC-311B-4EC3-92DB-84A2AC02C8BC}" srcOrd="0" destOrd="0" presId="urn:microsoft.com/office/officeart/2005/8/layout/process4"/>
    <dgm:cxn modelId="{710557E6-4C97-456C-A84B-24C7AFE19E19}" type="presParOf" srcId="{28B745FE-CAC4-47C0-8AA5-77CEF6CB09BB}" destId="{ED411D7D-14B0-4E34-BB9E-A72A5C926F00}" srcOrd="3" destOrd="0" presId="urn:microsoft.com/office/officeart/2005/8/layout/process4"/>
    <dgm:cxn modelId="{FEAA1CD8-C134-4490-A919-6D34710149BE}" type="presParOf" srcId="{28B745FE-CAC4-47C0-8AA5-77CEF6CB09BB}" destId="{B5BC010E-6666-4D19-901E-C453B51003A7}" srcOrd="4" destOrd="0" presId="urn:microsoft.com/office/officeart/2005/8/layout/process4"/>
    <dgm:cxn modelId="{5943A764-239A-439C-AB6D-78A661D69BC5}" type="presParOf" srcId="{B5BC010E-6666-4D19-901E-C453B51003A7}" destId="{70AECB9C-58DF-438C-8361-E3FEA494F73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F4C335-8B03-41D2-A239-A9169133A5F0}" type="doc">
      <dgm:prSet loTypeId="urn:diagrams.loki3.com/Bracke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8D7F507-958F-4F81-A871-BC75D13819F3}">
      <dgm:prSet phldrT="[Text]" custT="1"/>
      <dgm:spPr/>
      <dgm:t>
        <a:bodyPr/>
        <a:lstStyle/>
        <a:p>
          <a:r>
            <a:rPr lang="es-EC" sz="1800" b="1" dirty="0" smtClean="0">
              <a:solidFill>
                <a:schemeClr val="bg1"/>
              </a:solidFill>
            </a:rPr>
            <a:t> </a:t>
          </a:r>
          <a:r>
            <a:rPr lang="es-EC" sz="2500" b="1" dirty="0" smtClean="0">
              <a:solidFill>
                <a:schemeClr val="bg1"/>
              </a:solidFill>
            </a:rPr>
            <a:t>TRABAJO</a:t>
          </a:r>
          <a:endParaRPr lang="es-EC" sz="2500" b="1" dirty="0">
            <a:solidFill>
              <a:schemeClr val="bg1"/>
            </a:solidFill>
          </a:endParaRPr>
        </a:p>
      </dgm:t>
    </dgm:pt>
    <dgm:pt modelId="{FC9D8040-6E85-4E70-89F3-2CF0391F9420}" type="parTrans" cxnId="{686E189C-1291-489E-B0EF-BD5BFA45BEF6}">
      <dgm:prSet/>
      <dgm:spPr/>
      <dgm:t>
        <a:bodyPr/>
        <a:lstStyle/>
        <a:p>
          <a:endParaRPr lang="es-EC"/>
        </a:p>
      </dgm:t>
    </dgm:pt>
    <dgm:pt modelId="{C98108B8-73E1-4C4E-BA91-B7D0F3A16307}" type="sibTrans" cxnId="{686E189C-1291-489E-B0EF-BD5BFA45BEF6}">
      <dgm:prSet/>
      <dgm:spPr/>
      <dgm:t>
        <a:bodyPr/>
        <a:lstStyle/>
        <a:p>
          <a:endParaRPr lang="es-EC"/>
        </a:p>
      </dgm:t>
    </dgm:pt>
    <dgm:pt modelId="{93E7554B-7444-411A-95B6-08CD21905A38}">
      <dgm:prSet phldrT="[Text]"/>
      <dgm:spPr/>
      <dgm:t>
        <a:bodyPr/>
        <a:lstStyle/>
        <a:p>
          <a:pPr algn="just"/>
          <a:r>
            <a:rPr lang="es-EC" b="1" dirty="0" smtClean="0">
              <a:solidFill>
                <a:schemeClr val="tx1"/>
              </a:solidFill>
            </a:rPr>
            <a:t>Un programa de ejercicios de fuerza - resistencia del </a:t>
          </a:r>
          <a:r>
            <a:rPr lang="es-EC" b="1" dirty="0" err="1" smtClean="0">
              <a:solidFill>
                <a:schemeClr val="tx1"/>
              </a:solidFill>
            </a:rPr>
            <a:t>Core</a:t>
          </a:r>
          <a:r>
            <a:rPr lang="es-EC" b="1" dirty="0" smtClean="0">
              <a:solidFill>
                <a:schemeClr val="tx1"/>
              </a:solidFill>
            </a:rPr>
            <a:t> favorece en las acciones técnicas del fútbol base en la Escuela de Fútbol Independiente del Valle </a:t>
          </a:r>
          <a:r>
            <a:rPr lang="es-EC" b="1" dirty="0" err="1" smtClean="0">
              <a:solidFill>
                <a:schemeClr val="tx1"/>
              </a:solidFill>
            </a:rPr>
            <a:t>Amaguaña</a:t>
          </a:r>
          <a:r>
            <a:rPr lang="es-EC" b="1" dirty="0" smtClean="0">
              <a:solidFill>
                <a:schemeClr val="tx1"/>
              </a:solidFill>
            </a:rPr>
            <a:t> categoría sub 12.</a:t>
          </a:r>
          <a:endParaRPr lang="es-EC" b="1" dirty="0">
            <a:solidFill>
              <a:schemeClr val="tx1"/>
            </a:solidFill>
          </a:endParaRPr>
        </a:p>
      </dgm:t>
    </dgm:pt>
    <dgm:pt modelId="{B2391A8D-2F6B-439E-9A7E-E7CC46D262BB}" type="parTrans" cxnId="{E74E2649-974D-4344-BB10-F7CD175F2163}">
      <dgm:prSet/>
      <dgm:spPr/>
      <dgm:t>
        <a:bodyPr/>
        <a:lstStyle/>
        <a:p>
          <a:endParaRPr lang="es-EC"/>
        </a:p>
      </dgm:t>
    </dgm:pt>
    <dgm:pt modelId="{F09354F6-4373-43BC-8433-B931AAB90FE9}" type="sibTrans" cxnId="{E74E2649-974D-4344-BB10-F7CD175F2163}">
      <dgm:prSet/>
      <dgm:spPr/>
      <dgm:t>
        <a:bodyPr/>
        <a:lstStyle/>
        <a:p>
          <a:endParaRPr lang="es-EC"/>
        </a:p>
      </dgm:t>
    </dgm:pt>
    <dgm:pt modelId="{C59A4DD1-902A-4B46-A8A9-6BE1BDB0DB72}">
      <dgm:prSet phldrT="[Text]"/>
      <dgm:spPr/>
      <dgm:t>
        <a:bodyPr/>
        <a:lstStyle/>
        <a:p>
          <a:r>
            <a:rPr lang="es-EC" b="1" dirty="0" smtClean="0">
              <a:solidFill>
                <a:schemeClr val="bg1"/>
              </a:solidFill>
            </a:rPr>
            <a:t>NULA</a:t>
          </a:r>
          <a:endParaRPr lang="es-EC" b="1" dirty="0">
            <a:solidFill>
              <a:schemeClr val="bg1"/>
            </a:solidFill>
          </a:endParaRPr>
        </a:p>
      </dgm:t>
    </dgm:pt>
    <dgm:pt modelId="{2E767FCF-087B-42F4-8214-9717B71E727D}" type="parTrans" cxnId="{CC3290C4-39D4-493B-986E-714BBAB7FE9B}">
      <dgm:prSet/>
      <dgm:spPr/>
      <dgm:t>
        <a:bodyPr/>
        <a:lstStyle/>
        <a:p>
          <a:endParaRPr lang="es-EC"/>
        </a:p>
      </dgm:t>
    </dgm:pt>
    <dgm:pt modelId="{26895168-6FC2-4E15-89EF-05E6A35CC645}" type="sibTrans" cxnId="{CC3290C4-39D4-493B-986E-714BBAB7FE9B}">
      <dgm:prSet/>
      <dgm:spPr/>
      <dgm:t>
        <a:bodyPr/>
        <a:lstStyle/>
        <a:p>
          <a:endParaRPr lang="es-EC"/>
        </a:p>
      </dgm:t>
    </dgm:pt>
    <dgm:pt modelId="{F3987075-BD81-41CA-9748-21F2285A627A}">
      <dgm:prSet phldrT="[Text]"/>
      <dgm:spPr/>
      <dgm:t>
        <a:bodyPr/>
        <a:lstStyle/>
        <a:p>
          <a:pPr algn="just"/>
          <a:r>
            <a:rPr lang="es-EC" b="1" dirty="0" smtClean="0">
              <a:solidFill>
                <a:schemeClr val="tx1"/>
              </a:solidFill>
            </a:rPr>
            <a:t>Un programa de Fuerza –resistencia del </a:t>
          </a:r>
          <a:r>
            <a:rPr lang="es-EC" b="1" dirty="0" err="1" smtClean="0">
              <a:solidFill>
                <a:schemeClr val="tx1"/>
              </a:solidFill>
            </a:rPr>
            <a:t>Core</a:t>
          </a:r>
          <a:r>
            <a:rPr lang="es-EC" b="1" dirty="0" smtClean="0">
              <a:solidFill>
                <a:schemeClr val="tx1"/>
              </a:solidFill>
            </a:rPr>
            <a:t> </a:t>
          </a:r>
          <a:r>
            <a:rPr lang="es-ES" b="1" dirty="0" smtClean="0">
              <a:solidFill>
                <a:schemeClr val="tx1"/>
              </a:solidFill>
            </a:rPr>
            <a:t>desfavorecerá en las acciones técnicas del </a:t>
          </a:r>
          <a:r>
            <a:rPr lang="es-EC" b="1" dirty="0" smtClean="0">
              <a:solidFill>
                <a:schemeClr val="tx1"/>
              </a:solidFill>
            </a:rPr>
            <a:t>del fútbol base en la Escuela de Fútbol Independiente del Valle </a:t>
          </a:r>
          <a:r>
            <a:rPr lang="es-EC" b="1" dirty="0" err="1" smtClean="0">
              <a:solidFill>
                <a:schemeClr val="tx1"/>
              </a:solidFill>
            </a:rPr>
            <a:t>Amaguaña</a:t>
          </a:r>
          <a:r>
            <a:rPr lang="es-EC" b="1" dirty="0" smtClean="0">
              <a:solidFill>
                <a:schemeClr val="tx1"/>
              </a:solidFill>
            </a:rPr>
            <a:t> categoría sub 12.</a:t>
          </a:r>
          <a:endParaRPr lang="es-EC" b="1" dirty="0">
            <a:solidFill>
              <a:schemeClr val="tx1"/>
            </a:solidFill>
          </a:endParaRPr>
        </a:p>
      </dgm:t>
    </dgm:pt>
    <dgm:pt modelId="{23AF084A-F24A-48B1-A470-C8E419B89C90}" type="parTrans" cxnId="{E1F30C87-9BCE-4BA8-A4B0-D03A88D93308}">
      <dgm:prSet/>
      <dgm:spPr/>
      <dgm:t>
        <a:bodyPr/>
        <a:lstStyle/>
        <a:p>
          <a:endParaRPr lang="es-EC"/>
        </a:p>
      </dgm:t>
    </dgm:pt>
    <dgm:pt modelId="{1EA5DBBA-11AD-45FD-9F13-E47652A7B85C}" type="sibTrans" cxnId="{E1F30C87-9BCE-4BA8-A4B0-D03A88D93308}">
      <dgm:prSet/>
      <dgm:spPr/>
      <dgm:t>
        <a:bodyPr/>
        <a:lstStyle/>
        <a:p>
          <a:endParaRPr lang="es-EC"/>
        </a:p>
      </dgm:t>
    </dgm:pt>
    <dgm:pt modelId="{B76BC25B-425F-4C70-80BA-9211A3137CCB}" type="pres">
      <dgm:prSet presAssocID="{E3F4C335-8B03-41D2-A239-A9169133A5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A9C49D9-CF58-47D8-9254-C2DA9B498EB5}" type="pres">
      <dgm:prSet presAssocID="{88D7F507-958F-4F81-A871-BC75D13819F3}" presName="linNode" presStyleCnt="0"/>
      <dgm:spPr/>
    </dgm:pt>
    <dgm:pt modelId="{F6028437-BDC9-4EF4-9225-9F187B56238A}" type="pres">
      <dgm:prSet presAssocID="{88D7F507-958F-4F81-A871-BC75D13819F3}" presName="parTx" presStyleLbl="revTx" presStyleIdx="0" presStyleCnt="2" custScaleX="52863" custLinFactNeighborY="-1549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32FF62-81AC-45BE-928B-AE75083720F1}" type="pres">
      <dgm:prSet presAssocID="{88D7F507-958F-4F81-A871-BC75D13819F3}" presName="bracket" presStyleLbl="parChTrans1D1" presStyleIdx="0" presStyleCnt="2"/>
      <dgm:spPr/>
    </dgm:pt>
    <dgm:pt modelId="{C7D65267-2C37-48A7-AB21-5AA14286CD83}" type="pres">
      <dgm:prSet presAssocID="{88D7F507-958F-4F81-A871-BC75D13819F3}" presName="spH" presStyleCnt="0"/>
      <dgm:spPr/>
    </dgm:pt>
    <dgm:pt modelId="{632E0F01-B4A5-4F6D-9637-C13ECA20A71A}" type="pres">
      <dgm:prSet presAssocID="{88D7F507-958F-4F81-A871-BC75D13819F3}" presName="desTx" presStyleLbl="node1" presStyleIdx="0" presStyleCnt="2" custScaleY="624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8D77C7-6497-42CB-B776-99E48564B755}" type="pres">
      <dgm:prSet presAssocID="{C98108B8-73E1-4C4E-BA91-B7D0F3A16307}" presName="spV" presStyleCnt="0"/>
      <dgm:spPr/>
    </dgm:pt>
    <dgm:pt modelId="{B84255F9-7998-433F-8894-E8A1F7DB29B5}" type="pres">
      <dgm:prSet presAssocID="{C59A4DD1-902A-4B46-A8A9-6BE1BDB0DB72}" presName="linNode" presStyleCnt="0"/>
      <dgm:spPr/>
    </dgm:pt>
    <dgm:pt modelId="{B6810952-751B-410B-BB7F-CC3A66999492}" type="pres">
      <dgm:prSet presAssocID="{C59A4DD1-902A-4B46-A8A9-6BE1BDB0DB72}" presName="parTx" presStyleLbl="revTx" presStyleIdx="1" presStyleCnt="2" custScaleX="5032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B027B4-F39D-475F-997C-A0C0088C8B7F}" type="pres">
      <dgm:prSet presAssocID="{C59A4DD1-902A-4B46-A8A9-6BE1BDB0DB72}" presName="bracket" presStyleLbl="parChTrans1D1" presStyleIdx="1" presStyleCnt="2"/>
      <dgm:spPr/>
    </dgm:pt>
    <dgm:pt modelId="{A2ABDE98-5C8D-45CC-9A2A-12B5C9E9901F}" type="pres">
      <dgm:prSet presAssocID="{C59A4DD1-902A-4B46-A8A9-6BE1BDB0DB72}" presName="spH" presStyleCnt="0"/>
      <dgm:spPr/>
    </dgm:pt>
    <dgm:pt modelId="{BA2CD8A0-33C7-4F88-AAC6-BC11DD4F134C}" type="pres">
      <dgm:prSet presAssocID="{C59A4DD1-902A-4B46-A8A9-6BE1BDB0DB72}" presName="desTx" presStyleLbl="node1" presStyleIdx="1" presStyleCnt="2" custScaleY="694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5B054B-7529-477C-80A9-87BD2AB13CDB}" type="presOf" srcId="{C59A4DD1-902A-4B46-A8A9-6BE1BDB0DB72}" destId="{B6810952-751B-410B-BB7F-CC3A66999492}" srcOrd="0" destOrd="0" presId="urn:diagrams.loki3.com/BracketList"/>
    <dgm:cxn modelId="{E74E2649-974D-4344-BB10-F7CD175F2163}" srcId="{88D7F507-958F-4F81-A871-BC75D13819F3}" destId="{93E7554B-7444-411A-95B6-08CD21905A38}" srcOrd="0" destOrd="0" parTransId="{B2391A8D-2F6B-439E-9A7E-E7CC46D262BB}" sibTransId="{F09354F6-4373-43BC-8433-B931AAB90FE9}"/>
    <dgm:cxn modelId="{9864B472-9D9E-4C5A-9121-94FD1CD1771F}" type="presOf" srcId="{93E7554B-7444-411A-95B6-08CD21905A38}" destId="{632E0F01-B4A5-4F6D-9637-C13ECA20A71A}" srcOrd="0" destOrd="0" presId="urn:diagrams.loki3.com/BracketList"/>
    <dgm:cxn modelId="{E1F30C87-9BCE-4BA8-A4B0-D03A88D93308}" srcId="{C59A4DD1-902A-4B46-A8A9-6BE1BDB0DB72}" destId="{F3987075-BD81-41CA-9748-21F2285A627A}" srcOrd="0" destOrd="0" parTransId="{23AF084A-F24A-48B1-A470-C8E419B89C90}" sibTransId="{1EA5DBBA-11AD-45FD-9F13-E47652A7B85C}"/>
    <dgm:cxn modelId="{B354F5B6-0122-4F92-A446-A8DD7AB4A9EA}" type="presOf" srcId="{88D7F507-958F-4F81-A871-BC75D13819F3}" destId="{F6028437-BDC9-4EF4-9225-9F187B56238A}" srcOrd="0" destOrd="0" presId="urn:diagrams.loki3.com/BracketList"/>
    <dgm:cxn modelId="{69FDBEB5-864D-4240-A682-460F5478810B}" type="presOf" srcId="{F3987075-BD81-41CA-9748-21F2285A627A}" destId="{BA2CD8A0-33C7-4F88-AAC6-BC11DD4F134C}" srcOrd="0" destOrd="0" presId="urn:diagrams.loki3.com/BracketList"/>
    <dgm:cxn modelId="{686E189C-1291-489E-B0EF-BD5BFA45BEF6}" srcId="{E3F4C335-8B03-41D2-A239-A9169133A5F0}" destId="{88D7F507-958F-4F81-A871-BC75D13819F3}" srcOrd="0" destOrd="0" parTransId="{FC9D8040-6E85-4E70-89F3-2CF0391F9420}" sibTransId="{C98108B8-73E1-4C4E-BA91-B7D0F3A16307}"/>
    <dgm:cxn modelId="{CC3290C4-39D4-493B-986E-714BBAB7FE9B}" srcId="{E3F4C335-8B03-41D2-A239-A9169133A5F0}" destId="{C59A4DD1-902A-4B46-A8A9-6BE1BDB0DB72}" srcOrd="1" destOrd="0" parTransId="{2E767FCF-087B-42F4-8214-9717B71E727D}" sibTransId="{26895168-6FC2-4E15-89EF-05E6A35CC645}"/>
    <dgm:cxn modelId="{45652730-BDB4-4703-87CA-A47D6B071565}" type="presOf" srcId="{E3F4C335-8B03-41D2-A239-A9169133A5F0}" destId="{B76BC25B-425F-4C70-80BA-9211A3137CCB}" srcOrd="0" destOrd="0" presId="urn:diagrams.loki3.com/BracketList"/>
    <dgm:cxn modelId="{10DF326F-0753-4A85-BF3B-AF0710EF0F62}" type="presParOf" srcId="{B76BC25B-425F-4C70-80BA-9211A3137CCB}" destId="{FA9C49D9-CF58-47D8-9254-C2DA9B498EB5}" srcOrd="0" destOrd="0" presId="urn:diagrams.loki3.com/BracketList"/>
    <dgm:cxn modelId="{B0A31506-C5C9-4F49-AA35-2C5F1A8AD587}" type="presParOf" srcId="{FA9C49D9-CF58-47D8-9254-C2DA9B498EB5}" destId="{F6028437-BDC9-4EF4-9225-9F187B56238A}" srcOrd="0" destOrd="0" presId="urn:diagrams.loki3.com/BracketList"/>
    <dgm:cxn modelId="{7CA3D644-377A-49BE-8FBA-B0132663E9C5}" type="presParOf" srcId="{FA9C49D9-CF58-47D8-9254-C2DA9B498EB5}" destId="{1832FF62-81AC-45BE-928B-AE75083720F1}" srcOrd="1" destOrd="0" presId="urn:diagrams.loki3.com/BracketList"/>
    <dgm:cxn modelId="{25B5364F-B285-43D8-BC65-703A500923B3}" type="presParOf" srcId="{FA9C49D9-CF58-47D8-9254-C2DA9B498EB5}" destId="{C7D65267-2C37-48A7-AB21-5AA14286CD83}" srcOrd="2" destOrd="0" presId="urn:diagrams.loki3.com/BracketList"/>
    <dgm:cxn modelId="{39464862-44D2-4A20-BD65-66DAF9EF24AB}" type="presParOf" srcId="{FA9C49D9-CF58-47D8-9254-C2DA9B498EB5}" destId="{632E0F01-B4A5-4F6D-9637-C13ECA20A71A}" srcOrd="3" destOrd="0" presId="urn:diagrams.loki3.com/BracketList"/>
    <dgm:cxn modelId="{F13DC0F6-3510-4208-A3E6-82C2BA3B3D49}" type="presParOf" srcId="{B76BC25B-425F-4C70-80BA-9211A3137CCB}" destId="{FD8D77C7-6497-42CB-B776-99E48564B755}" srcOrd="1" destOrd="0" presId="urn:diagrams.loki3.com/BracketList"/>
    <dgm:cxn modelId="{C0CB9BDB-44A6-4B09-A9D3-42F912CBCEF8}" type="presParOf" srcId="{B76BC25B-425F-4C70-80BA-9211A3137CCB}" destId="{B84255F9-7998-433F-8894-E8A1F7DB29B5}" srcOrd="2" destOrd="0" presId="urn:diagrams.loki3.com/BracketList"/>
    <dgm:cxn modelId="{1ABBFB3B-D018-492F-B85F-F27CA54BA215}" type="presParOf" srcId="{B84255F9-7998-433F-8894-E8A1F7DB29B5}" destId="{B6810952-751B-410B-BB7F-CC3A66999492}" srcOrd="0" destOrd="0" presId="urn:diagrams.loki3.com/BracketList"/>
    <dgm:cxn modelId="{5F62F1C9-F855-4744-AFAE-3D25EEA5386D}" type="presParOf" srcId="{B84255F9-7998-433F-8894-E8A1F7DB29B5}" destId="{7DB027B4-F39D-475F-997C-A0C0088C8B7F}" srcOrd="1" destOrd="0" presId="urn:diagrams.loki3.com/BracketList"/>
    <dgm:cxn modelId="{5358EB77-9A47-498F-BF57-85B44B8972B3}" type="presParOf" srcId="{B84255F9-7998-433F-8894-E8A1F7DB29B5}" destId="{A2ABDE98-5C8D-45CC-9A2A-12B5C9E9901F}" srcOrd="2" destOrd="0" presId="urn:diagrams.loki3.com/BracketList"/>
    <dgm:cxn modelId="{F2215651-16BD-4CB6-AA31-0AD29829B86A}" type="presParOf" srcId="{B84255F9-7998-433F-8894-E8A1F7DB29B5}" destId="{BA2CD8A0-33C7-4F88-AAC6-BC11DD4F134C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CEB3C5-836C-482E-A94C-3C1E407D8A3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EA0625B-837B-446B-8376-170D5394AD89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Provoca adaptaciones básicas necesarias en la proyección al alto rendimiento.</a:t>
          </a:r>
          <a:endParaRPr lang="es-EC" dirty="0">
            <a:solidFill>
              <a:schemeClr val="tx1"/>
            </a:solidFill>
          </a:endParaRPr>
        </a:p>
      </dgm:t>
    </dgm:pt>
    <dgm:pt modelId="{407AA46B-6E57-4A5F-8AA2-EAA10D53410E}" type="parTrans" cxnId="{F8E3B839-5D0C-447B-82F4-1511F502773B}">
      <dgm:prSet/>
      <dgm:spPr/>
      <dgm:t>
        <a:bodyPr/>
        <a:lstStyle/>
        <a:p>
          <a:endParaRPr lang="es-EC"/>
        </a:p>
      </dgm:t>
    </dgm:pt>
    <dgm:pt modelId="{4EA9FC2D-8B5F-4FB0-AE4F-52F124CE4048}" type="sibTrans" cxnId="{F8E3B839-5D0C-447B-82F4-1511F502773B}">
      <dgm:prSet/>
      <dgm:spPr/>
      <dgm:t>
        <a:bodyPr/>
        <a:lstStyle/>
        <a:p>
          <a:endParaRPr lang="es-EC"/>
        </a:p>
      </dgm:t>
    </dgm:pt>
    <dgm:pt modelId="{A5EDA97C-F0E9-44EA-838B-3129108CF63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Disminuye el riesgo de lesiones futuras debido al fortalecimiento de tejidos y huesos.</a:t>
          </a:r>
          <a:endParaRPr lang="es-EC" dirty="0">
            <a:solidFill>
              <a:schemeClr val="tx1"/>
            </a:solidFill>
          </a:endParaRPr>
        </a:p>
      </dgm:t>
    </dgm:pt>
    <dgm:pt modelId="{E5BC1D73-CF9E-4D03-83FF-5F34F44B6E00}" type="parTrans" cxnId="{6D42FCDB-6414-46FB-8782-BA8DC0663F86}">
      <dgm:prSet/>
      <dgm:spPr/>
      <dgm:t>
        <a:bodyPr/>
        <a:lstStyle/>
        <a:p>
          <a:endParaRPr lang="es-EC"/>
        </a:p>
      </dgm:t>
    </dgm:pt>
    <dgm:pt modelId="{66CDD290-1B3F-4279-A101-D875CB25AC3D}" type="sibTrans" cxnId="{6D42FCDB-6414-46FB-8782-BA8DC0663F86}">
      <dgm:prSet/>
      <dgm:spPr/>
      <dgm:t>
        <a:bodyPr/>
        <a:lstStyle/>
        <a:p>
          <a:endParaRPr lang="es-EC"/>
        </a:p>
      </dgm:t>
    </dgm:pt>
    <dgm:pt modelId="{B9963260-1A4E-4BDA-98B7-A979C1362F8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Provoca estímulos cerebrales de autoconfianza y seguridad para realizar nuevas tareas motoras</a:t>
          </a:r>
          <a:r>
            <a:rPr lang="es-ES" dirty="0" smtClean="0"/>
            <a:t>.</a:t>
          </a:r>
          <a:endParaRPr lang="es-EC" dirty="0"/>
        </a:p>
      </dgm:t>
    </dgm:pt>
    <dgm:pt modelId="{09C9190F-1EAC-4466-BA6F-DE0B0EF2B44D}" type="parTrans" cxnId="{615B5C96-E58B-4C59-BC12-A2491B275CEB}">
      <dgm:prSet/>
      <dgm:spPr/>
      <dgm:t>
        <a:bodyPr/>
        <a:lstStyle/>
        <a:p>
          <a:endParaRPr lang="es-EC"/>
        </a:p>
      </dgm:t>
    </dgm:pt>
    <dgm:pt modelId="{CF5A13D7-FAA6-4384-97B7-FE20BBFD7B9D}" type="sibTrans" cxnId="{615B5C96-E58B-4C59-BC12-A2491B275CEB}">
      <dgm:prSet/>
      <dgm:spPr/>
      <dgm:t>
        <a:bodyPr/>
        <a:lstStyle/>
        <a:p>
          <a:endParaRPr lang="es-EC"/>
        </a:p>
      </dgm:t>
    </dgm:pt>
    <dgm:pt modelId="{C731203E-67BF-4640-97BB-4074674DD3DD}" type="pres">
      <dgm:prSet presAssocID="{EDCEB3C5-836C-482E-A94C-3C1E407D8A34}" presName="Name0" presStyleCnt="0">
        <dgm:presLayoutVars>
          <dgm:dir/>
          <dgm:resizeHandles val="exact"/>
        </dgm:presLayoutVars>
      </dgm:prSet>
      <dgm:spPr/>
    </dgm:pt>
    <dgm:pt modelId="{1B9D841F-192F-46A9-8EA1-7BE2C19B63EB}" type="pres">
      <dgm:prSet presAssocID="{EDCEB3C5-836C-482E-A94C-3C1E407D8A34}" presName="bkgdShp" presStyleLbl="alignAccFollowNode1" presStyleIdx="0" presStyleCnt="1" custLinFactY="-1378" custLinFactNeighborX="373" custLinFactNeighborY="-100000"/>
      <dgm:spPr/>
    </dgm:pt>
    <dgm:pt modelId="{3DC67F03-7152-44D6-9BB8-D87791F7EAF9}" type="pres">
      <dgm:prSet presAssocID="{EDCEB3C5-836C-482E-A94C-3C1E407D8A34}" presName="linComp" presStyleCnt="0"/>
      <dgm:spPr/>
    </dgm:pt>
    <dgm:pt modelId="{DA350E75-93CE-48F7-B1B5-9702F72CFF8D}" type="pres">
      <dgm:prSet presAssocID="{4EA0625B-837B-446B-8376-170D5394AD89}" presName="compNode" presStyleCnt="0"/>
      <dgm:spPr/>
    </dgm:pt>
    <dgm:pt modelId="{5429835C-09C1-4F0C-BFDA-CA07EB368144}" type="pres">
      <dgm:prSet presAssocID="{4EA0625B-837B-446B-8376-170D5394AD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5005C8-213F-40A4-9FD5-F959EFD15DDC}" type="pres">
      <dgm:prSet presAssocID="{4EA0625B-837B-446B-8376-170D5394AD89}" presName="invisiNode" presStyleLbl="node1" presStyleIdx="0" presStyleCnt="3"/>
      <dgm:spPr/>
    </dgm:pt>
    <dgm:pt modelId="{D0F4221C-DF94-4F54-AFF6-79A911129808}" type="pres">
      <dgm:prSet presAssocID="{4EA0625B-837B-446B-8376-170D5394AD89}" presName="imagNode" presStyleLbl="fgImgPlace1" presStyleIdx="0" presStyleCnt="3" custScaleX="60519" custLinFactNeighborY="39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166DD58-AF8E-4A61-9B41-8F488AC899E3}" type="pres">
      <dgm:prSet presAssocID="{4EA9FC2D-8B5F-4FB0-AE4F-52F124CE404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18879A6-7B7F-4EA3-BDD0-2C8C99DF309C}" type="pres">
      <dgm:prSet presAssocID="{A5EDA97C-F0E9-44EA-838B-3129108CF639}" presName="compNode" presStyleCnt="0"/>
      <dgm:spPr/>
    </dgm:pt>
    <dgm:pt modelId="{5BA8057C-3F52-440E-B39F-A809A75E0197}" type="pres">
      <dgm:prSet presAssocID="{A5EDA97C-F0E9-44EA-838B-3129108CF63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E95BD0-938B-4345-BE15-74AAEEECA99E}" type="pres">
      <dgm:prSet presAssocID="{A5EDA97C-F0E9-44EA-838B-3129108CF639}" presName="invisiNode" presStyleLbl="node1" presStyleIdx="1" presStyleCnt="3"/>
      <dgm:spPr/>
    </dgm:pt>
    <dgm:pt modelId="{122769A8-0238-4CDF-80BA-2F083409998A}" type="pres">
      <dgm:prSet presAssocID="{A5EDA97C-F0E9-44EA-838B-3129108CF639}" presName="imagNode" presStyleLbl="fgImgPlace1" presStyleIdx="1" presStyleCnt="3" custScaleX="69240" custLinFactNeighborX="1269" custLinFactNeighborY="44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DFFEFCC-EADE-4B36-A78B-397E52B9C293}" type="pres">
      <dgm:prSet presAssocID="{66CDD290-1B3F-4279-A101-D875CB25AC3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3C07CA47-0C71-4A4E-9F88-2F07F48FAE40}" type="pres">
      <dgm:prSet presAssocID="{B9963260-1A4E-4BDA-98B7-A979C1362F84}" presName="compNode" presStyleCnt="0"/>
      <dgm:spPr/>
    </dgm:pt>
    <dgm:pt modelId="{8BD674D1-736B-419C-B632-406CDE43A9B7}" type="pres">
      <dgm:prSet presAssocID="{B9963260-1A4E-4BDA-98B7-A979C1362F8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CD61D5-969F-4065-943D-D0F3D88D221B}" type="pres">
      <dgm:prSet presAssocID="{B9963260-1A4E-4BDA-98B7-A979C1362F84}" presName="invisiNode" presStyleLbl="node1" presStyleIdx="2" presStyleCnt="3"/>
      <dgm:spPr/>
    </dgm:pt>
    <dgm:pt modelId="{DD437C30-1E53-4CC3-A03B-49E06E96C9D9}" type="pres">
      <dgm:prSet presAssocID="{B9963260-1A4E-4BDA-98B7-A979C1362F84}" presName="imagNode" presStyleLbl="fgImgPlace1" presStyleIdx="2" presStyleCnt="3" custScaleX="63649" custLinFactNeighborY="590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D42FCDB-6414-46FB-8782-BA8DC0663F86}" srcId="{EDCEB3C5-836C-482E-A94C-3C1E407D8A34}" destId="{A5EDA97C-F0E9-44EA-838B-3129108CF639}" srcOrd="1" destOrd="0" parTransId="{E5BC1D73-CF9E-4D03-83FF-5F34F44B6E00}" sibTransId="{66CDD290-1B3F-4279-A101-D875CB25AC3D}"/>
    <dgm:cxn modelId="{C77448D4-6EF9-487D-8765-8CFF6C6CF524}" type="presOf" srcId="{4EA0625B-837B-446B-8376-170D5394AD89}" destId="{5429835C-09C1-4F0C-BFDA-CA07EB368144}" srcOrd="0" destOrd="0" presId="urn:microsoft.com/office/officeart/2005/8/layout/pList2"/>
    <dgm:cxn modelId="{614790C4-C125-4588-88A3-22650EFD296A}" type="presOf" srcId="{4EA9FC2D-8B5F-4FB0-AE4F-52F124CE4048}" destId="{9166DD58-AF8E-4A61-9B41-8F488AC899E3}" srcOrd="0" destOrd="0" presId="urn:microsoft.com/office/officeart/2005/8/layout/pList2"/>
    <dgm:cxn modelId="{50B1ADD7-1B98-408B-8302-B290B874022E}" type="presOf" srcId="{EDCEB3C5-836C-482E-A94C-3C1E407D8A34}" destId="{C731203E-67BF-4640-97BB-4074674DD3DD}" srcOrd="0" destOrd="0" presId="urn:microsoft.com/office/officeart/2005/8/layout/pList2"/>
    <dgm:cxn modelId="{615B5C96-E58B-4C59-BC12-A2491B275CEB}" srcId="{EDCEB3C5-836C-482E-A94C-3C1E407D8A34}" destId="{B9963260-1A4E-4BDA-98B7-A979C1362F84}" srcOrd="2" destOrd="0" parTransId="{09C9190F-1EAC-4466-BA6F-DE0B0EF2B44D}" sibTransId="{CF5A13D7-FAA6-4384-97B7-FE20BBFD7B9D}"/>
    <dgm:cxn modelId="{21252E6B-5262-4CE4-BD02-BED7CE4A257C}" type="presOf" srcId="{B9963260-1A4E-4BDA-98B7-A979C1362F84}" destId="{8BD674D1-736B-419C-B632-406CDE43A9B7}" srcOrd="0" destOrd="0" presId="urn:microsoft.com/office/officeart/2005/8/layout/pList2"/>
    <dgm:cxn modelId="{F8E3B839-5D0C-447B-82F4-1511F502773B}" srcId="{EDCEB3C5-836C-482E-A94C-3C1E407D8A34}" destId="{4EA0625B-837B-446B-8376-170D5394AD89}" srcOrd="0" destOrd="0" parTransId="{407AA46B-6E57-4A5F-8AA2-EAA10D53410E}" sibTransId="{4EA9FC2D-8B5F-4FB0-AE4F-52F124CE4048}"/>
    <dgm:cxn modelId="{12B0FE1B-8420-44D0-88E7-7206B8E24FEE}" type="presOf" srcId="{A5EDA97C-F0E9-44EA-838B-3129108CF639}" destId="{5BA8057C-3F52-440E-B39F-A809A75E0197}" srcOrd="0" destOrd="0" presId="urn:microsoft.com/office/officeart/2005/8/layout/pList2"/>
    <dgm:cxn modelId="{E0FB8C74-41DD-4AD4-AAEA-4017D5C8F80A}" type="presOf" srcId="{66CDD290-1B3F-4279-A101-D875CB25AC3D}" destId="{DDFFEFCC-EADE-4B36-A78B-397E52B9C293}" srcOrd="0" destOrd="0" presId="urn:microsoft.com/office/officeart/2005/8/layout/pList2"/>
    <dgm:cxn modelId="{C80957FE-4B30-4ED7-96A3-BC417A939A3A}" type="presParOf" srcId="{C731203E-67BF-4640-97BB-4074674DD3DD}" destId="{1B9D841F-192F-46A9-8EA1-7BE2C19B63EB}" srcOrd="0" destOrd="0" presId="urn:microsoft.com/office/officeart/2005/8/layout/pList2"/>
    <dgm:cxn modelId="{C338E55F-DC04-44EB-8307-1FA345287C11}" type="presParOf" srcId="{C731203E-67BF-4640-97BB-4074674DD3DD}" destId="{3DC67F03-7152-44D6-9BB8-D87791F7EAF9}" srcOrd="1" destOrd="0" presId="urn:microsoft.com/office/officeart/2005/8/layout/pList2"/>
    <dgm:cxn modelId="{3E65ECA0-BB0C-42FC-9204-F10CEF49B9F2}" type="presParOf" srcId="{3DC67F03-7152-44D6-9BB8-D87791F7EAF9}" destId="{DA350E75-93CE-48F7-B1B5-9702F72CFF8D}" srcOrd="0" destOrd="0" presId="urn:microsoft.com/office/officeart/2005/8/layout/pList2"/>
    <dgm:cxn modelId="{4B0D5877-3769-4AE5-A524-24DF44F54273}" type="presParOf" srcId="{DA350E75-93CE-48F7-B1B5-9702F72CFF8D}" destId="{5429835C-09C1-4F0C-BFDA-CA07EB368144}" srcOrd="0" destOrd="0" presId="urn:microsoft.com/office/officeart/2005/8/layout/pList2"/>
    <dgm:cxn modelId="{9DED8EC2-7382-42A6-A4C4-897E4CD83255}" type="presParOf" srcId="{DA350E75-93CE-48F7-B1B5-9702F72CFF8D}" destId="{125005C8-213F-40A4-9FD5-F959EFD15DDC}" srcOrd="1" destOrd="0" presId="urn:microsoft.com/office/officeart/2005/8/layout/pList2"/>
    <dgm:cxn modelId="{25D2348A-9959-4514-9860-CD30EC03D7D0}" type="presParOf" srcId="{DA350E75-93CE-48F7-B1B5-9702F72CFF8D}" destId="{D0F4221C-DF94-4F54-AFF6-79A911129808}" srcOrd="2" destOrd="0" presId="urn:microsoft.com/office/officeart/2005/8/layout/pList2"/>
    <dgm:cxn modelId="{56DB4B87-4141-4CF3-90BA-08145F58876C}" type="presParOf" srcId="{3DC67F03-7152-44D6-9BB8-D87791F7EAF9}" destId="{9166DD58-AF8E-4A61-9B41-8F488AC899E3}" srcOrd="1" destOrd="0" presId="urn:microsoft.com/office/officeart/2005/8/layout/pList2"/>
    <dgm:cxn modelId="{9163821E-0A75-4A51-8DFF-AF2C06B59C19}" type="presParOf" srcId="{3DC67F03-7152-44D6-9BB8-D87791F7EAF9}" destId="{B18879A6-7B7F-4EA3-BDD0-2C8C99DF309C}" srcOrd="2" destOrd="0" presId="urn:microsoft.com/office/officeart/2005/8/layout/pList2"/>
    <dgm:cxn modelId="{F3A3AEC6-04E1-48D1-BCB1-1518F15B5B74}" type="presParOf" srcId="{B18879A6-7B7F-4EA3-BDD0-2C8C99DF309C}" destId="{5BA8057C-3F52-440E-B39F-A809A75E0197}" srcOrd="0" destOrd="0" presId="urn:microsoft.com/office/officeart/2005/8/layout/pList2"/>
    <dgm:cxn modelId="{D6D23118-E782-43F3-8B44-7BF18CF4FCF7}" type="presParOf" srcId="{B18879A6-7B7F-4EA3-BDD0-2C8C99DF309C}" destId="{23E95BD0-938B-4345-BE15-74AAEEECA99E}" srcOrd="1" destOrd="0" presId="urn:microsoft.com/office/officeart/2005/8/layout/pList2"/>
    <dgm:cxn modelId="{D36DF62C-A827-4694-B73F-38DA26804C25}" type="presParOf" srcId="{B18879A6-7B7F-4EA3-BDD0-2C8C99DF309C}" destId="{122769A8-0238-4CDF-80BA-2F083409998A}" srcOrd="2" destOrd="0" presId="urn:microsoft.com/office/officeart/2005/8/layout/pList2"/>
    <dgm:cxn modelId="{6783B37B-6C86-4536-9B22-2973F4732F5F}" type="presParOf" srcId="{3DC67F03-7152-44D6-9BB8-D87791F7EAF9}" destId="{DDFFEFCC-EADE-4B36-A78B-397E52B9C293}" srcOrd="3" destOrd="0" presId="urn:microsoft.com/office/officeart/2005/8/layout/pList2"/>
    <dgm:cxn modelId="{C44A1BE2-990B-4B9C-924A-7CA7BA7E373A}" type="presParOf" srcId="{3DC67F03-7152-44D6-9BB8-D87791F7EAF9}" destId="{3C07CA47-0C71-4A4E-9F88-2F07F48FAE40}" srcOrd="4" destOrd="0" presId="urn:microsoft.com/office/officeart/2005/8/layout/pList2"/>
    <dgm:cxn modelId="{941FF9D1-C79C-478D-BC22-2C6C1EFB7E3E}" type="presParOf" srcId="{3C07CA47-0C71-4A4E-9F88-2F07F48FAE40}" destId="{8BD674D1-736B-419C-B632-406CDE43A9B7}" srcOrd="0" destOrd="0" presId="urn:microsoft.com/office/officeart/2005/8/layout/pList2"/>
    <dgm:cxn modelId="{8653A1B0-372F-4319-A869-418D9C8ACF73}" type="presParOf" srcId="{3C07CA47-0C71-4A4E-9F88-2F07F48FAE40}" destId="{2CCD61D5-969F-4065-943D-D0F3D88D221B}" srcOrd="1" destOrd="0" presId="urn:microsoft.com/office/officeart/2005/8/layout/pList2"/>
    <dgm:cxn modelId="{6C516FA7-5E6E-4D52-9540-81B215F61EFD}" type="presParOf" srcId="{3C07CA47-0C71-4A4E-9F88-2F07F48FAE40}" destId="{DD437C30-1E53-4CC3-A03B-49E06E96C9D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7C5229-EA84-4ECD-9DDD-58CA6F79236B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25780D2-5514-417B-8067-23B6B8AF0186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El </a:t>
          </a:r>
          <a:r>
            <a:rPr lang="es-EC" b="1" dirty="0" smtClean="0">
              <a:solidFill>
                <a:schemeClr val="tx1"/>
              </a:solidFill>
            </a:rPr>
            <a:t>CORE</a:t>
          </a:r>
          <a:r>
            <a:rPr lang="es-EC" dirty="0" smtClean="0">
              <a:solidFill>
                <a:schemeClr val="tx1"/>
              </a:solidFill>
            </a:rPr>
            <a:t> lo conforman </a:t>
          </a:r>
          <a:r>
            <a:rPr lang="es-ES" dirty="0" smtClean="0">
              <a:solidFill>
                <a:schemeClr val="tx1"/>
              </a:solidFill>
            </a:rPr>
            <a:t>29 músculos que estabilizan la columna vertebral y la región abdominal, espalda, parte posterior y anterior de la cadera, suelo pélvico y diafragma.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015761F-CF3D-44F8-AF68-3EEF29BFF72B}" type="parTrans" cxnId="{DEDFB30B-ED52-4467-9DE1-39C6E216921E}">
      <dgm:prSet/>
      <dgm:spPr/>
      <dgm:t>
        <a:bodyPr/>
        <a:lstStyle/>
        <a:p>
          <a:endParaRPr lang="es-EC"/>
        </a:p>
      </dgm:t>
    </dgm:pt>
    <dgm:pt modelId="{6490B7BC-4694-4209-AB4C-B6E31217FDEC}" type="sibTrans" cxnId="{DEDFB30B-ED52-4467-9DE1-39C6E216921E}">
      <dgm:prSet/>
      <dgm:spPr/>
      <dgm:t>
        <a:bodyPr/>
        <a:lstStyle/>
        <a:p>
          <a:endParaRPr lang="es-EC"/>
        </a:p>
      </dgm:t>
    </dgm:pt>
    <dgm:pt modelId="{555BA1CA-5EAB-4F8B-A62B-AC0757C3E4EF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 el </a:t>
          </a:r>
          <a:r>
            <a:rPr lang="es-EC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DEPORTE  </a:t>
          </a:r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 objetivo  va hacia el </a:t>
          </a:r>
          <a:r>
            <a:rPr lang="es-ES" dirty="0" smtClean="0"/>
            <a:t>rendimiento deportivo y la prevención de lesiones por medio del desarrollo de los músculos del tronco de acuerdo a su funcionalidad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DD14FBF-FDE6-4F11-A375-97D048633A98}" type="parTrans" cxnId="{EE4F59FD-C257-4CEF-802B-A4B0BD69FAE6}">
      <dgm:prSet/>
      <dgm:spPr/>
      <dgm:t>
        <a:bodyPr/>
        <a:lstStyle/>
        <a:p>
          <a:endParaRPr lang="es-EC"/>
        </a:p>
      </dgm:t>
    </dgm:pt>
    <dgm:pt modelId="{8074CC5F-7C1A-4910-BC3C-132DFC6364F4}" type="sibTrans" cxnId="{EE4F59FD-C257-4CEF-802B-A4B0BD69FAE6}">
      <dgm:prSet/>
      <dgm:spPr/>
      <dgm:t>
        <a:bodyPr/>
        <a:lstStyle/>
        <a:p>
          <a:endParaRPr lang="es-EC"/>
        </a:p>
      </dgm:t>
    </dgm:pt>
    <dgm:pt modelId="{48FBBB44-AE92-4C0B-BF18-1D75696692C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dirty="0" smtClean="0"/>
            <a:t>En el </a:t>
          </a:r>
          <a:r>
            <a:rPr lang="es-EC" b="1" dirty="0" smtClean="0"/>
            <a:t>FUTBOL </a:t>
          </a:r>
          <a:r>
            <a:rPr lang="es-EC" b="0" dirty="0" smtClean="0"/>
            <a:t>un</a:t>
          </a:r>
          <a:r>
            <a:rPr lang="es-EC" dirty="0" smtClean="0"/>
            <a:t> </a:t>
          </a:r>
          <a:r>
            <a:rPr lang="es-EC" dirty="0" err="1" smtClean="0"/>
            <a:t>Core</a:t>
          </a:r>
          <a:r>
            <a:rPr lang="es-EC" dirty="0" smtClean="0"/>
            <a:t> fuerte brinda una musculatura más eficiente que influye en las acciones técnicas más pulidas y precisas con un gasto energético menor por tiempos más prolongados.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22ED6AD-C892-4B39-8CDF-4C75C3C0B107}" type="parTrans" cxnId="{866009FE-5711-4C99-892A-4F1ABD51A63D}">
      <dgm:prSet/>
      <dgm:spPr/>
      <dgm:t>
        <a:bodyPr/>
        <a:lstStyle/>
        <a:p>
          <a:endParaRPr lang="es-EC"/>
        </a:p>
      </dgm:t>
    </dgm:pt>
    <dgm:pt modelId="{179045EB-6EF1-467B-91CE-DC86C54B1051}" type="sibTrans" cxnId="{866009FE-5711-4C99-892A-4F1ABD51A63D}">
      <dgm:prSet/>
      <dgm:spPr/>
      <dgm:t>
        <a:bodyPr/>
        <a:lstStyle/>
        <a:p>
          <a:endParaRPr lang="es-EC"/>
        </a:p>
      </dgm:t>
    </dgm:pt>
    <dgm:pt modelId="{9CDE9B85-E20B-49E2-8A02-85186C180983}" type="pres">
      <dgm:prSet presAssocID="{B27C5229-EA84-4ECD-9DDD-58CA6F7923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CF30035-919C-4984-8471-4EE625310011}" type="pres">
      <dgm:prSet presAssocID="{D25780D2-5514-417B-8067-23B6B8AF0186}" presName="vertFlow" presStyleCnt="0"/>
      <dgm:spPr/>
    </dgm:pt>
    <dgm:pt modelId="{5CDF3124-2073-4047-99AD-6F3E313201C1}" type="pres">
      <dgm:prSet presAssocID="{D25780D2-5514-417B-8067-23B6B8AF0186}" presName="header" presStyleLbl="node1" presStyleIdx="0" presStyleCnt="1" custScaleX="134069"/>
      <dgm:spPr/>
      <dgm:t>
        <a:bodyPr/>
        <a:lstStyle/>
        <a:p>
          <a:endParaRPr lang="es-EC"/>
        </a:p>
      </dgm:t>
    </dgm:pt>
    <dgm:pt modelId="{11EAFAE2-20A9-4FF4-A2D4-B7D4F41BC2FB}" type="pres">
      <dgm:prSet presAssocID="{9DD14FBF-FDE6-4F11-A375-97D048633A98}" presName="parTrans" presStyleLbl="sibTrans2D1" presStyleIdx="0" presStyleCnt="2"/>
      <dgm:spPr/>
      <dgm:t>
        <a:bodyPr/>
        <a:lstStyle/>
        <a:p>
          <a:endParaRPr lang="es-EC"/>
        </a:p>
      </dgm:t>
    </dgm:pt>
    <dgm:pt modelId="{5A547E73-F0AE-4554-867C-2CE7E7251B16}" type="pres">
      <dgm:prSet presAssocID="{555BA1CA-5EAB-4F8B-A62B-AC0757C3E4EF}" presName="child" presStyleLbl="alignAccFollowNode1" presStyleIdx="0" presStyleCnt="2" custScaleX="134069" custLinFactNeighborY="-409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9826D6-68EC-4ADD-AF4B-0C568A85AC0C}" type="pres">
      <dgm:prSet presAssocID="{8074CC5F-7C1A-4910-BC3C-132DFC6364F4}" presName="sibTrans" presStyleLbl="sibTrans2D1" presStyleIdx="1" presStyleCnt="2"/>
      <dgm:spPr/>
      <dgm:t>
        <a:bodyPr/>
        <a:lstStyle/>
        <a:p>
          <a:endParaRPr lang="es-EC"/>
        </a:p>
      </dgm:t>
    </dgm:pt>
    <dgm:pt modelId="{A8B3F203-73C9-4DB5-8783-79E612AC4D79}" type="pres">
      <dgm:prSet presAssocID="{48FBBB44-AE92-4C0B-BF18-1D75696692C0}" presName="child" presStyleLbl="alignAccFollowNode1" presStyleIdx="1" presStyleCnt="2" custScaleX="134069" custLinFactNeighborY="-409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F5E2F88-7B9E-4490-B952-2E5640AE1CDA}" type="presOf" srcId="{9DD14FBF-FDE6-4F11-A375-97D048633A98}" destId="{11EAFAE2-20A9-4FF4-A2D4-B7D4F41BC2FB}" srcOrd="0" destOrd="0" presId="urn:microsoft.com/office/officeart/2005/8/layout/lProcess1"/>
    <dgm:cxn modelId="{5AED830C-72C8-49CB-834E-F867014E2DDC}" type="presOf" srcId="{48FBBB44-AE92-4C0B-BF18-1D75696692C0}" destId="{A8B3F203-73C9-4DB5-8783-79E612AC4D79}" srcOrd="0" destOrd="0" presId="urn:microsoft.com/office/officeart/2005/8/layout/lProcess1"/>
    <dgm:cxn modelId="{F981D8A0-944B-44D4-9CA6-76F11EA2E4CB}" type="presOf" srcId="{D25780D2-5514-417B-8067-23B6B8AF0186}" destId="{5CDF3124-2073-4047-99AD-6F3E313201C1}" srcOrd="0" destOrd="0" presId="urn:microsoft.com/office/officeart/2005/8/layout/lProcess1"/>
    <dgm:cxn modelId="{D411D831-2D7E-4596-AF49-182D990B2516}" type="presOf" srcId="{8074CC5F-7C1A-4910-BC3C-132DFC6364F4}" destId="{D09826D6-68EC-4ADD-AF4B-0C568A85AC0C}" srcOrd="0" destOrd="0" presId="urn:microsoft.com/office/officeart/2005/8/layout/lProcess1"/>
    <dgm:cxn modelId="{866009FE-5711-4C99-892A-4F1ABD51A63D}" srcId="{D25780D2-5514-417B-8067-23B6B8AF0186}" destId="{48FBBB44-AE92-4C0B-BF18-1D75696692C0}" srcOrd="1" destOrd="0" parTransId="{522ED6AD-C892-4B39-8CDF-4C75C3C0B107}" sibTransId="{179045EB-6EF1-467B-91CE-DC86C54B1051}"/>
    <dgm:cxn modelId="{041C3517-C2F2-409C-9C82-DBE5E3385A0A}" type="presOf" srcId="{555BA1CA-5EAB-4F8B-A62B-AC0757C3E4EF}" destId="{5A547E73-F0AE-4554-867C-2CE7E7251B16}" srcOrd="0" destOrd="0" presId="urn:microsoft.com/office/officeart/2005/8/layout/lProcess1"/>
    <dgm:cxn modelId="{EE4F59FD-C257-4CEF-802B-A4B0BD69FAE6}" srcId="{D25780D2-5514-417B-8067-23B6B8AF0186}" destId="{555BA1CA-5EAB-4F8B-A62B-AC0757C3E4EF}" srcOrd="0" destOrd="0" parTransId="{9DD14FBF-FDE6-4F11-A375-97D048633A98}" sibTransId="{8074CC5F-7C1A-4910-BC3C-132DFC6364F4}"/>
    <dgm:cxn modelId="{846DFC7C-A201-41A7-B4EA-F21867C34F76}" type="presOf" srcId="{B27C5229-EA84-4ECD-9DDD-58CA6F79236B}" destId="{9CDE9B85-E20B-49E2-8A02-85186C180983}" srcOrd="0" destOrd="0" presId="urn:microsoft.com/office/officeart/2005/8/layout/lProcess1"/>
    <dgm:cxn modelId="{DEDFB30B-ED52-4467-9DE1-39C6E216921E}" srcId="{B27C5229-EA84-4ECD-9DDD-58CA6F79236B}" destId="{D25780D2-5514-417B-8067-23B6B8AF0186}" srcOrd="0" destOrd="0" parTransId="{3015761F-CF3D-44F8-AF68-3EEF29BFF72B}" sibTransId="{6490B7BC-4694-4209-AB4C-B6E31217FDEC}"/>
    <dgm:cxn modelId="{272F1DDD-9C1E-4A42-9929-538A69C3D688}" type="presParOf" srcId="{9CDE9B85-E20B-49E2-8A02-85186C180983}" destId="{DCF30035-919C-4984-8471-4EE625310011}" srcOrd="0" destOrd="0" presId="urn:microsoft.com/office/officeart/2005/8/layout/lProcess1"/>
    <dgm:cxn modelId="{A02E5A40-4502-4212-85A9-126E92DB5901}" type="presParOf" srcId="{DCF30035-919C-4984-8471-4EE625310011}" destId="{5CDF3124-2073-4047-99AD-6F3E313201C1}" srcOrd="0" destOrd="0" presId="urn:microsoft.com/office/officeart/2005/8/layout/lProcess1"/>
    <dgm:cxn modelId="{665C655E-6336-4B63-ADE8-D490F518E80D}" type="presParOf" srcId="{DCF30035-919C-4984-8471-4EE625310011}" destId="{11EAFAE2-20A9-4FF4-A2D4-B7D4F41BC2FB}" srcOrd="1" destOrd="0" presId="urn:microsoft.com/office/officeart/2005/8/layout/lProcess1"/>
    <dgm:cxn modelId="{CED29D83-3A4E-4A6F-A2AF-0BEE3AD1B1B5}" type="presParOf" srcId="{DCF30035-919C-4984-8471-4EE625310011}" destId="{5A547E73-F0AE-4554-867C-2CE7E7251B16}" srcOrd="2" destOrd="0" presId="urn:microsoft.com/office/officeart/2005/8/layout/lProcess1"/>
    <dgm:cxn modelId="{FD418578-EB77-47DE-81B5-648BAEF5CE0A}" type="presParOf" srcId="{DCF30035-919C-4984-8471-4EE625310011}" destId="{D09826D6-68EC-4ADD-AF4B-0C568A85AC0C}" srcOrd="3" destOrd="0" presId="urn:microsoft.com/office/officeart/2005/8/layout/lProcess1"/>
    <dgm:cxn modelId="{DBABDE71-750A-4222-A062-662E555F787C}" type="presParOf" srcId="{DCF30035-919C-4984-8471-4EE625310011}" destId="{A8B3F203-73C9-4DB5-8783-79E612AC4D79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1A5D8F-B16F-48E1-AC56-C520B050501F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0DABAFD-B9F4-40FD-B9D8-B70420C902C2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BENEFICIOS</a:t>
          </a:r>
          <a:endParaRPr lang="es-EC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C97DB45-27F4-4620-8EEE-59AD60BE7F9E}" type="parTrans" cxnId="{AB4B73C5-D1E6-4BB9-B7E1-D2ED2113ED54}">
      <dgm:prSet/>
      <dgm:spPr/>
      <dgm:t>
        <a:bodyPr/>
        <a:lstStyle/>
        <a:p>
          <a:endParaRPr lang="es-EC"/>
        </a:p>
      </dgm:t>
    </dgm:pt>
    <dgm:pt modelId="{64A4240E-D378-4C82-A8AE-B5F3BE9115BE}" type="sibTrans" cxnId="{AB4B73C5-D1E6-4BB9-B7E1-D2ED2113ED54}">
      <dgm:prSet/>
      <dgm:spPr/>
      <dgm:t>
        <a:bodyPr/>
        <a:lstStyle/>
        <a:p>
          <a:endParaRPr lang="es-EC"/>
        </a:p>
      </dgm:t>
    </dgm:pt>
    <dgm:pt modelId="{09F8A0C6-EBF2-4485-A4C9-6393A1782A6E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FUERZA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7CB6465-AF3B-4722-A118-E64A30C02A2B}" type="parTrans" cxnId="{0D84B615-E2E7-49A0-A43B-4E5145B0A108}">
      <dgm:prSet/>
      <dgm:spPr/>
      <dgm:t>
        <a:bodyPr/>
        <a:lstStyle/>
        <a:p>
          <a:endParaRPr lang="es-EC"/>
        </a:p>
      </dgm:t>
    </dgm:pt>
    <dgm:pt modelId="{F1EC5DC8-407E-4DCF-B885-45CF38CCABB4}" type="sibTrans" cxnId="{0D84B615-E2E7-49A0-A43B-4E5145B0A108}">
      <dgm:prSet/>
      <dgm:spPr/>
      <dgm:t>
        <a:bodyPr/>
        <a:lstStyle/>
        <a:p>
          <a:endParaRPr lang="es-EC"/>
        </a:p>
      </dgm:t>
    </dgm:pt>
    <dgm:pt modelId="{2B7A8169-9C48-4476-BBF1-8DC88C78D967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RESISTENCIA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EFE9F83-7FF7-4E8E-B94B-10236302F9D8}" type="parTrans" cxnId="{53A1A27D-8807-4075-BF13-CFF1620F8F64}">
      <dgm:prSet/>
      <dgm:spPr/>
      <dgm:t>
        <a:bodyPr/>
        <a:lstStyle/>
        <a:p>
          <a:endParaRPr lang="es-EC"/>
        </a:p>
      </dgm:t>
    </dgm:pt>
    <dgm:pt modelId="{6E1DB6C6-47C3-409E-BE63-777DB2BB9427}" type="sibTrans" cxnId="{53A1A27D-8807-4075-BF13-CFF1620F8F64}">
      <dgm:prSet/>
      <dgm:spPr/>
      <dgm:t>
        <a:bodyPr/>
        <a:lstStyle/>
        <a:p>
          <a:endParaRPr lang="es-EC"/>
        </a:p>
      </dgm:t>
    </dgm:pt>
    <dgm:pt modelId="{2186C7A2-F5BD-467B-9E81-4B9699F8BAE8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ESTABILIDAD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09DD0F2-F7BC-495A-B215-6B0ED5230ABA}" type="parTrans" cxnId="{FEC6259E-C666-4C05-B00E-414BBECFD627}">
      <dgm:prSet/>
      <dgm:spPr/>
      <dgm:t>
        <a:bodyPr/>
        <a:lstStyle/>
        <a:p>
          <a:endParaRPr lang="es-EC"/>
        </a:p>
      </dgm:t>
    </dgm:pt>
    <dgm:pt modelId="{6BADFFBA-C299-4851-8745-59FC4D5E0996}" type="sibTrans" cxnId="{FEC6259E-C666-4C05-B00E-414BBECFD627}">
      <dgm:prSet/>
      <dgm:spPr/>
      <dgm:t>
        <a:bodyPr/>
        <a:lstStyle/>
        <a:p>
          <a:endParaRPr lang="es-EC"/>
        </a:p>
      </dgm:t>
    </dgm:pt>
    <dgm:pt modelId="{724EC021-B5A4-4F13-BFD8-B789939BF83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D17A467-1870-4E96-B026-3AAC76137C13}" type="parTrans" cxnId="{EB85CC01-E711-4FE2-9100-E40A7481CC57}">
      <dgm:prSet/>
      <dgm:spPr/>
      <dgm:t>
        <a:bodyPr/>
        <a:lstStyle/>
        <a:p>
          <a:endParaRPr lang="es-EC"/>
        </a:p>
      </dgm:t>
    </dgm:pt>
    <dgm:pt modelId="{61C7142A-D882-4936-929C-ADB7B3844E97}" type="sibTrans" cxnId="{EB85CC01-E711-4FE2-9100-E40A7481CC57}">
      <dgm:prSet/>
      <dgm:spPr/>
      <dgm:t>
        <a:bodyPr/>
        <a:lstStyle/>
        <a:p>
          <a:endParaRPr lang="es-EC"/>
        </a:p>
      </dgm:t>
    </dgm:pt>
    <dgm:pt modelId="{D0DE7662-A403-4BB3-8108-BA15B24B5373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GESTO MOTOR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6D20200-9098-4601-9A7B-9A225C407311}" type="parTrans" cxnId="{BB9EC68E-35DE-466B-BE6C-32E71639810A}">
      <dgm:prSet/>
      <dgm:spPr/>
      <dgm:t>
        <a:bodyPr/>
        <a:lstStyle/>
        <a:p>
          <a:endParaRPr lang="es-EC"/>
        </a:p>
      </dgm:t>
    </dgm:pt>
    <dgm:pt modelId="{7B4F77A2-045C-43C3-A514-A03ACAF7C062}" type="sibTrans" cxnId="{BB9EC68E-35DE-466B-BE6C-32E71639810A}">
      <dgm:prSet/>
      <dgm:spPr/>
      <dgm:t>
        <a:bodyPr/>
        <a:lstStyle/>
        <a:p>
          <a:endParaRPr lang="es-EC"/>
        </a:p>
      </dgm:t>
    </dgm:pt>
    <dgm:pt modelId="{25F952F1-5A6F-4163-A17E-20A64F9C30B1}" type="pres">
      <dgm:prSet presAssocID="{F31A5D8F-B16F-48E1-AC56-C520B050501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8BBAE6E-52C2-4FDF-8EFD-CECB63825E77}" type="pres">
      <dgm:prSet presAssocID="{C0DABAFD-B9F4-40FD-B9D8-B70420C902C2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s-EC"/>
        </a:p>
      </dgm:t>
    </dgm:pt>
    <dgm:pt modelId="{C6BC188C-C4F8-42B0-9FC7-3B5115203DDA}" type="pres">
      <dgm:prSet presAssocID="{09F8A0C6-EBF2-4485-A4C9-6393A1782A6E}" presName="Accent1" presStyleCnt="0"/>
      <dgm:spPr/>
    </dgm:pt>
    <dgm:pt modelId="{9CC0E18F-05B3-489F-8C7C-E20DEA9A7A9E}" type="pres">
      <dgm:prSet presAssocID="{09F8A0C6-EBF2-4485-A4C9-6393A1782A6E}" presName="Accent" presStyleLbl="bgShp" presStyleIdx="0" presStyleCnt="4"/>
      <dgm:spPr/>
    </dgm:pt>
    <dgm:pt modelId="{85305329-E553-44E3-B739-5C1736FE4CA3}" type="pres">
      <dgm:prSet presAssocID="{09F8A0C6-EBF2-4485-A4C9-6393A1782A6E}" presName="Child1" presStyleLbl="node1" presStyleIdx="0" presStyleCnt="4" custScaleX="74000" custScaleY="7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A4E4D0-07B8-4D75-AF33-F1264D0BDAB4}" type="pres">
      <dgm:prSet presAssocID="{2B7A8169-9C48-4476-BBF1-8DC88C78D967}" presName="Accent2" presStyleCnt="0"/>
      <dgm:spPr/>
    </dgm:pt>
    <dgm:pt modelId="{00469970-8398-4F7A-911A-6D26DAFF4C4A}" type="pres">
      <dgm:prSet presAssocID="{2B7A8169-9C48-4476-BBF1-8DC88C78D967}" presName="Accent" presStyleLbl="bgShp" presStyleIdx="1" presStyleCnt="4" custLinFactNeighborX="-85942" custLinFactNeighborY="-28060"/>
      <dgm:spPr/>
    </dgm:pt>
    <dgm:pt modelId="{4B7D20BF-225F-435E-9AB8-9BD061134145}" type="pres">
      <dgm:prSet presAssocID="{2B7A8169-9C48-4476-BBF1-8DC88C78D967}" presName="Child2" presStyleLbl="node1" presStyleIdx="1" presStyleCnt="4" custScaleX="74000" custScaleY="71718" custLinFactNeighborX="17933" custLinFactNeighborY="594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65790B-DCEC-4DA9-A861-649E67C27D55}" type="pres">
      <dgm:prSet presAssocID="{2186C7A2-F5BD-467B-9E81-4B9699F8BAE8}" presName="Accent3" presStyleCnt="0"/>
      <dgm:spPr/>
    </dgm:pt>
    <dgm:pt modelId="{5A1E8D62-D188-43EB-A154-D36E1ACF663E}" type="pres">
      <dgm:prSet presAssocID="{2186C7A2-F5BD-467B-9E81-4B9699F8BAE8}" presName="Accent" presStyleLbl="bgShp" presStyleIdx="2" presStyleCnt="4" custLinFactNeighborX="22828" custLinFactNeighborY="7794"/>
      <dgm:spPr/>
    </dgm:pt>
    <dgm:pt modelId="{6CF43B54-FD10-49AF-A93C-0A7C7C81DCE4}" type="pres">
      <dgm:prSet presAssocID="{2186C7A2-F5BD-467B-9E81-4B9699F8BAE8}" presName="Child3" presStyleLbl="node1" presStyleIdx="2" presStyleCnt="4" custScaleX="74000" custScaleY="71718" custLinFactNeighborX="-90512" custLinFactNeighborY="595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447DE7-1E99-44B7-A347-17897BD6E1BC}" type="pres">
      <dgm:prSet presAssocID="{D0DE7662-A403-4BB3-8108-BA15B24B5373}" presName="Accent4" presStyleCnt="0"/>
      <dgm:spPr/>
    </dgm:pt>
    <dgm:pt modelId="{0D4721D2-4677-47EA-8E25-5674A7198D61}" type="pres">
      <dgm:prSet presAssocID="{D0DE7662-A403-4BB3-8108-BA15B24B5373}" presName="Accent" presStyleLbl="bgShp" presStyleIdx="3" presStyleCnt="4" custLinFactX="-27570" custLinFactNeighborX="-100000" custLinFactNeighborY="45886"/>
      <dgm:spPr/>
    </dgm:pt>
    <dgm:pt modelId="{0260D59B-245E-44C7-BB35-FFC5E1EDED6C}" type="pres">
      <dgm:prSet presAssocID="{D0DE7662-A403-4BB3-8108-BA15B24B5373}" presName="Child4" presStyleLbl="node1" presStyleIdx="3" presStyleCnt="4" custScaleX="74000" custScaleY="71718" custLinFactX="-12412" custLinFactY="-21464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9EC68E-35DE-466B-BE6C-32E71639810A}" srcId="{C0DABAFD-B9F4-40FD-B9D8-B70420C902C2}" destId="{D0DE7662-A403-4BB3-8108-BA15B24B5373}" srcOrd="3" destOrd="0" parTransId="{D6D20200-9098-4601-9A7B-9A225C407311}" sibTransId="{7B4F77A2-045C-43C3-A514-A03ACAF7C062}"/>
    <dgm:cxn modelId="{58875AAF-7A71-4F26-8DB8-3014AFEBD963}" type="presOf" srcId="{C0DABAFD-B9F4-40FD-B9D8-B70420C902C2}" destId="{C8BBAE6E-52C2-4FDF-8EFD-CECB63825E77}" srcOrd="0" destOrd="0" presId="urn:microsoft.com/office/officeart/2011/layout/HexagonRadial"/>
    <dgm:cxn modelId="{FEC6259E-C666-4C05-B00E-414BBECFD627}" srcId="{C0DABAFD-B9F4-40FD-B9D8-B70420C902C2}" destId="{2186C7A2-F5BD-467B-9E81-4B9699F8BAE8}" srcOrd="2" destOrd="0" parTransId="{709DD0F2-F7BC-495A-B215-6B0ED5230ABA}" sibTransId="{6BADFFBA-C299-4851-8745-59FC4D5E0996}"/>
    <dgm:cxn modelId="{EB85CC01-E711-4FE2-9100-E40A7481CC57}" srcId="{F31A5D8F-B16F-48E1-AC56-C520B050501F}" destId="{724EC021-B5A4-4F13-BFD8-B789939BF830}" srcOrd="1" destOrd="0" parTransId="{ED17A467-1870-4E96-B026-3AAC76137C13}" sibTransId="{61C7142A-D882-4936-929C-ADB7B3844E97}"/>
    <dgm:cxn modelId="{87CF4AC2-AC7F-43AC-8D4C-07CA20070E9D}" type="presOf" srcId="{2186C7A2-F5BD-467B-9E81-4B9699F8BAE8}" destId="{6CF43B54-FD10-49AF-A93C-0A7C7C81DCE4}" srcOrd="0" destOrd="0" presId="urn:microsoft.com/office/officeart/2011/layout/HexagonRadial"/>
    <dgm:cxn modelId="{F12A741D-971A-4619-8B82-96E69A56ED3D}" type="presOf" srcId="{D0DE7662-A403-4BB3-8108-BA15B24B5373}" destId="{0260D59B-245E-44C7-BB35-FFC5E1EDED6C}" srcOrd="0" destOrd="0" presId="urn:microsoft.com/office/officeart/2011/layout/HexagonRadial"/>
    <dgm:cxn modelId="{AB4B73C5-D1E6-4BB9-B7E1-D2ED2113ED54}" srcId="{F31A5D8F-B16F-48E1-AC56-C520B050501F}" destId="{C0DABAFD-B9F4-40FD-B9D8-B70420C902C2}" srcOrd="0" destOrd="0" parTransId="{AC97DB45-27F4-4620-8EEE-59AD60BE7F9E}" sibTransId="{64A4240E-D378-4C82-A8AE-B5F3BE9115BE}"/>
    <dgm:cxn modelId="{D09B8223-3476-431A-8B15-5EA566926859}" type="presOf" srcId="{2B7A8169-9C48-4476-BBF1-8DC88C78D967}" destId="{4B7D20BF-225F-435E-9AB8-9BD061134145}" srcOrd="0" destOrd="0" presId="urn:microsoft.com/office/officeart/2011/layout/HexagonRadial"/>
    <dgm:cxn modelId="{48624B0F-619E-4E0E-8801-FB2BE1B90789}" type="presOf" srcId="{09F8A0C6-EBF2-4485-A4C9-6393A1782A6E}" destId="{85305329-E553-44E3-B739-5C1736FE4CA3}" srcOrd="0" destOrd="0" presId="urn:microsoft.com/office/officeart/2011/layout/HexagonRadial"/>
    <dgm:cxn modelId="{93931B42-E2D8-49DF-B36A-52E1848D8411}" type="presOf" srcId="{F31A5D8F-B16F-48E1-AC56-C520B050501F}" destId="{25F952F1-5A6F-4163-A17E-20A64F9C30B1}" srcOrd="0" destOrd="0" presId="urn:microsoft.com/office/officeart/2011/layout/HexagonRadial"/>
    <dgm:cxn modelId="{0D84B615-E2E7-49A0-A43B-4E5145B0A108}" srcId="{C0DABAFD-B9F4-40FD-B9D8-B70420C902C2}" destId="{09F8A0C6-EBF2-4485-A4C9-6393A1782A6E}" srcOrd="0" destOrd="0" parTransId="{F7CB6465-AF3B-4722-A118-E64A30C02A2B}" sibTransId="{F1EC5DC8-407E-4DCF-B885-45CF38CCABB4}"/>
    <dgm:cxn modelId="{53A1A27D-8807-4075-BF13-CFF1620F8F64}" srcId="{C0DABAFD-B9F4-40FD-B9D8-B70420C902C2}" destId="{2B7A8169-9C48-4476-BBF1-8DC88C78D967}" srcOrd="1" destOrd="0" parTransId="{CEFE9F83-7FF7-4E8E-B94B-10236302F9D8}" sibTransId="{6E1DB6C6-47C3-409E-BE63-777DB2BB9427}"/>
    <dgm:cxn modelId="{D8B2B30A-7CF5-4275-A93E-AED071F1CE54}" type="presParOf" srcId="{25F952F1-5A6F-4163-A17E-20A64F9C30B1}" destId="{C8BBAE6E-52C2-4FDF-8EFD-CECB63825E77}" srcOrd="0" destOrd="0" presId="urn:microsoft.com/office/officeart/2011/layout/HexagonRadial"/>
    <dgm:cxn modelId="{D472A3DC-9654-4C10-9475-E454F2C36B9B}" type="presParOf" srcId="{25F952F1-5A6F-4163-A17E-20A64F9C30B1}" destId="{C6BC188C-C4F8-42B0-9FC7-3B5115203DDA}" srcOrd="1" destOrd="0" presId="urn:microsoft.com/office/officeart/2011/layout/HexagonRadial"/>
    <dgm:cxn modelId="{6462898E-EC90-4D95-9E50-F5BAD099E2C1}" type="presParOf" srcId="{C6BC188C-C4F8-42B0-9FC7-3B5115203DDA}" destId="{9CC0E18F-05B3-489F-8C7C-E20DEA9A7A9E}" srcOrd="0" destOrd="0" presId="urn:microsoft.com/office/officeart/2011/layout/HexagonRadial"/>
    <dgm:cxn modelId="{AD15FAE8-B684-4C9F-88AE-E3A69CA47A54}" type="presParOf" srcId="{25F952F1-5A6F-4163-A17E-20A64F9C30B1}" destId="{85305329-E553-44E3-B739-5C1736FE4CA3}" srcOrd="2" destOrd="0" presId="urn:microsoft.com/office/officeart/2011/layout/HexagonRadial"/>
    <dgm:cxn modelId="{7A0CA2F4-ABC1-4F62-9EA7-50073C842305}" type="presParOf" srcId="{25F952F1-5A6F-4163-A17E-20A64F9C30B1}" destId="{58A4E4D0-07B8-4D75-AF33-F1264D0BDAB4}" srcOrd="3" destOrd="0" presId="urn:microsoft.com/office/officeart/2011/layout/HexagonRadial"/>
    <dgm:cxn modelId="{17B73A6B-439B-44C8-9A9C-2C29E0DF0EAD}" type="presParOf" srcId="{58A4E4D0-07B8-4D75-AF33-F1264D0BDAB4}" destId="{00469970-8398-4F7A-911A-6D26DAFF4C4A}" srcOrd="0" destOrd="0" presId="urn:microsoft.com/office/officeart/2011/layout/HexagonRadial"/>
    <dgm:cxn modelId="{03C3A48A-3D6C-4C61-9A26-5CEF1298ED2C}" type="presParOf" srcId="{25F952F1-5A6F-4163-A17E-20A64F9C30B1}" destId="{4B7D20BF-225F-435E-9AB8-9BD061134145}" srcOrd="4" destOrd="0" presId="urn:microsoft.com/office/officeart/2011/layout/HexagonRadial"/>
    <dgm:cxn modelId="{2E34F6D7-29AD-4719-8561-8B7B88D14F11}" type="presParOf" srcId="{25F952F1-5A6F-4163-A17E-20A64F9C30B1}" destId="{D665790B-DCEC-4DA9-A861-649E67C27D55}" srcOrd="5" destOrd="0" presId="urn:microsoft.com/office/officeart/2011/layout/HexagonRadial"/>
    <dgm:cxn modelId="{6D640B45-83B4-42F5-8624-1A21C5EF6C1A}" type="presParOf" srcId="{D665790B-DCEC-4DA9-A861-649E67C27D55}" destId="{5A1E8D62-D188-43EB-A154-D36E1ACF663E}" srcOrd="0" destOrd="0" presId="urn:microsoft.com/office/officeart/2011/layout/HexagonRadial"/>
    <dgm:cxn modelId="{418CFFB0-076C-4ACF-9500-3B567DA21928}" type="presParOf" srcId="{25F952F1-5A6F-4163-A17E-20A64F9C30B1}" destId="{6CF43B54-FD10-49AF-A93C-0A7C7C81DCE4}" srcOrd="6" destOrd="0" presId="urn:microsoft.com/office/officeart/2011/layout/HexagonRadial"/>
    <dgm:cxn modelId="{6935D39B-063A-4752-81A7-76B1FBF775DD}" type="presParOf" srcId="{25F952F1-5A6F-4163-A17E-20A64F9C30B1}" destId="{79447DE7-1E99-44B7-A347-17897BD6E1BC}" srcOrd="7" destOrd="0" presId="urn:microsoft.com/office/officeart/2011/layout/HexagonRadial"/>
    <dgm:cxn modelId="{76117A10-B538-49C7-8287-21B8035D5D03}" type="presParOf" srcId="{79447DE7-1E99-44B7-A347-17897BD6E1BC}" destId="{0D4721D2-4677-47EA-8E25-5674A7198D61}" srcOrd="0" destOrd="0" presId="urn:microsoft.com/office/officeart/2011/layout/HexagonRadial"/>
    <dgm:cxn modelId="{DE374FBF-A5BB-4F30-ACB8-434663F682B9}" type="presParOf" srcId="{25F952F1-5A6F-4163-A17E-20A64F9C30B1}" destId="{0260D59B-245E-44C7-BB35-FFC5E1EDED6C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91FC13-C9BD-4BB5-AF58-DABAB2F9D7C5}" type="doc">
      <dgm:prSet loTypeId="urn:microsoft.com/office/officeart/2005/8/layout/hList7" loCatId="list" qsTypeId="urn:microsoft.com/office/officeart/2005/8/quickstyle/3d3" qsCatId="3D" csTypeId="urn:microsoft.com/office/officeart/2005/8/colors/colorful5" csCatId="colorful" phldr="1"/>
      <dgm:spPr/>
    </dgm:pt>
    <dgm:pt modelId="{C04C58DE-F8A7-44EF-B0E5-2E4025E501B9}">
      <dgm:prSet phldrT="[Texto]"/>
      <dgm:spPr/>
      <dgm:t>
        <a:bodyPr/>
        <a:lstStyle/>
        <a:p>
          <a:r>
            <a:rPr lang="es-EC" dirty="0" smtClean="0"/>
            <a:t>Técnica Individual </a:t>
          </a:r>
          <a:endParaRPr lang="es-EC" dirty="0"/>
        </a:p>
      </dgm:t>
    </dgm:pt>
    <dgm:pt modelId="{872FEB87-026F-4060-A709-FB5B36708056}" type="parTrans" cxnId="{DC8ED104-9A81-4C5F-AAA0-D555DD683F11}">
      <dgm:prSet/>
      <dgm:spPr/>
      <dgm:t>
        <a:bodyPr/>
        <a:lstStyle/>
        <a:p>
          <a:endParaRPr lang="es-EC"/>
        </a:p>
      </dgm:t>
    </dgm:pt>
    <dgm:pt modelId="{DB432F50-D84C-4640-9C6D-159E055DE9E3}" type="sibTrans" cxnId="{DC8ED104-9A81-4C5F-AAA0-D555DD683F11}">
      <dgm:prSet/>
      <dgm:spPr/>
      <dgm:t>
        <a:bodyPr/>
        <a:lstStyle/>
        <a:p>
          <a:endParaRPr lang="es-EC"/>
        </a:p>
      </dgm:t>
    </dgm:pt>
    <dgm:pt modelId="{B6515D0C-D94C-4EFA-B43F-F64DBDEDD46D}">
      <dgm:prSet phldrT="[Texto]"/>
      <dgm:spPr/>
      <dgm:t>
        <a:bodyPr/>
        <a:lstStyle/>
        <a:p>
          <a:r>
            <a:rPr lang="es-EC" dirty="0" smtClean="0"/>
            <a:t>Técnica Colectiva </a:t>
          </a:r>
          <a:endParaRPr lang="es-EC" dirty="0"/>
        </a:p>
      </dgm:t>
    </dgm:pt>
    <dgm:pt modelId="{C5D55A87-1370-4D70-AF72-CB9C17B56260}" type="parTrans" cxnId="{A40922BE-B55A-4CF1-AF3F-6A358891BBD4}">
      <dgm:prSet/>
      <dgm:spPr/>
      <dgm:t>
        <a:bodyPr/>
        <a:lstStyle/>
        <a:p>
          <a:endParaRPr lang="es-EC"/>
        </a:p>
      </dgm:t>
    </dgm:pt>
    <dgm:pt modelId="{160554CF-9155-4C21-9811-9C35AECBC106}" type="sibTrans" cxnId="{A40922BE-B55A-4CF1-AF3F-6A358891BBD4}">
      <dgm:prSet/>
      <dgm:spPr/>
      <dgm:t>
        <a:bodyPr/>
        <a:lstStyle/>
        <a:p>
          <a:endParaRPr lang="es-EC"/>
        </a:p>
      </dgm:t>
    </dgm:pt>
    <dgm:pt modelId="{FF668F3F-00D3-4D24-A78D-BE7AB46128E3}" type="pres">
      <dgm:prSet presAssocID="{4191FC13-C9BD-4BB5-AF58-DABAB2F9D7C5}" presName="Name0" presStyleCnt="0">
        <dgm:presLayoutVars>
          <dgm:dir/>
          <dgm:resizeHandles val="exact"/>
        </dgm:presLayoutVars>
      </dgm:prSet>
      <dgm:spPr/>
    </dgm:pt>
    <dgm:pt modelId="{082CD2D4-41D4-43A1-AFA0-5CC755123EE6}" type="pres">
      <dgm:prSet presAssocID="{4191FC13-C9BD-4BB5-AF58-DABAB2F9D7C5}" presName="fgShape" presStyleLbl="fgShp" presStyleIdx="0" presStyleCnt="1"/>
      <dgm:spPr/>
    </dgm:pt>
    <dgm:pt modelId="{4A8E2C2D-E579-471A-BA06-346483A7B74E}" type="pres">
      <dgm:prSet presAssocID="{4191FC13-C9BD-4BB5-AF58-DABAB2F9D7C5}" presName="linComp" presStyleCnt="0"/>
      <dgm:spPr/>
    </dgm:pt>
    <dgm:pt modelId="{3C9F3CFB-9BB3-438B-880C-674695A8D5AF}" type="pres">
      <dgm:prSet presAssocID="{C04C58DE-F8A7-44EF-B0E5-2E4025E501B9}" presName="compNode" presStyleCnt="0"/>
      <dgm:spPr/>
    </dgm:pt>
    <dgm:pt modelId="{D364043B-68CB-4A2E-8044-372691C646BF}" type="pres">
      <dgm:prSet presAssocID="{C04C58DE-F8A7-44EF-B0E5-2E4025E501B9}" presName="bkgdShape" presStyleLbl="node1" presStyleIdx="0" presStyleCnt="2"/>
      <dgm:spPr/>
      <dgm:t>
        <a:bodyPr/>
        <a:lstStyle/>
        <a:p>
          <a:endParaRPr lang="es-EC"/>
        </a:p>
      </dgm:t>
    </dgm:pt>
    <dgm:pt modelId="{D16CCF99-AF50-434F-96C8-4216366DA2DF}" type="pres">
      <dgm:prSet presAssocID="{C04C58DE-F8A7-44EF-B0E5-2E4025E501B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3F043C-8F9C-494C-AEB2-BD10DEDCE7BF}" type="pres">
      <dgm:prSet presAssocID="{C04C58DE-F8A7-44EF-B0E5-2E4025E501B9}" presName="invisiNode" presStyleLbl="node1" presStyleIdx="0" presStyleCnt="2"/>
      <dgm:spPr/>
    </dgm:pt>
    <dgm:pt modelId="{1E4EFB4F-52C0-4442-99B1-C497C883407D}" type="pres">
      <dgm:prSet presAssocID="{C04C58DE-F8A7-44EF-B0E5-2E4025E501B9}" presName="imagNode" presStyleLbl="fgImgPlace1" presStyleIdx="0" presStyleCnt="2" custScaleX="154905" custScaleY="12922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BE36578-CC61-4A0F-9B91-C6252990A241}" type="pres">
      <dgm:prSet presAssocID="{DB432F50-D84C-4640-9C6D-159E055DE9E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04E6978-4D02-4F7E-B14B-E8C8CBD72624}" type="pres">
      <dgm:prSet presAssocID="{B6515D0C-D94C-4EFA-B43F-F64DBDEDD46D}" presName="compNode" presStyleCnt="0"/>
      <dgm:spPr/>
    </dgm:pt>
    <dgm:pt modelId="{2F6DE9D9-4FC6-4A94-9E91-8CBD10A09A4B}" type="pres">
      <dgm:prSet presAssocID="{B6515D0C-D94C-4EFA-B43F-F64DBDEDD46D}" presName="bkgdShape" presStyleLbl="node1" presStyleIdx="1" presStyleCnt="2"/>
      <dgm:spPr/>
      <dgm:t>
        <a:bodyPr/>
        <a:lstStyle/>
        <a:p>
          <a:endParaRPr lang="es-EC"/>
        </a:p>
      </dgm:t>
    </dgm:pt>
    <dgm:pt modelId="{69636E17-78AE-4930-BD44-40F178D2C4A2}" type="pres">
      <dgm:prSet presAssocID="{B6515D0C-D94C-4EFA-B43F-F64DBDEDD46D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B14E67-DE6F-4561-B0F2-8CC305DBB0CF}" type="pres">
      <dgm:prSet presAssocID="{B6515D0C-D94C-4EFA-B43F-F64DBDEDD46D}" presName="invisiNode" presStyleLbl="node1" presStyleIdx="1" presStyleCnt="2"/>
      <dgm:spPr/>
    </dgm:pt>
    <dgm:pt modelId="{58FE9A93-F15C-42E7-B226-8CDF15EE0FC2}" type="pres">
      <dgm:prSet presAssocID="{B6515D0C-D94C-4EFA-B43F-F64DBDEDD46D}" presName="imagNode" presStyleLbl="fgImgPlace1" presStyleIdx="1" presStyleCnt="2" custScaleX="153624" custScaleY="12834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E16916B1-454D-4CA9-AFB7-BA31DB0C1FA3}" type="presOf" srcId="{DB432F50-D84C-4640-9C6D-159E055DE9E3}" destId="{3BE36578-CC61-4A0F-9B91-C6252990A241}" srcOrd="0" destOrd="0" presId="urn:microsoft.com/office/officeart/2005/8/layout/hList7"/>
    <dgm:cxn modelId="{9E36CB7B-DF13-49E7-A4C5-AB911A164F78}" type="presOf" srcId="{C04C58DE-F8A7-44EF-B0E5-2E4025E501B9}" destId="{D16CCF99-AF50-434F-96C8-4216366DA2DF}" srcOrd="1" destOrd="0" presId="urn:microsoft.com/office/officeart/2005/8/layout/hList7"/>
    <dgm:cxn modelId="{A40922BE-B55A-4CF1-AF3F-6A358891BBD4}" srcId="{4191FC13-C9BD-4BB5-AF58-DABAB2F9D7C5}" destId="{B6515D0C-D94C-4EFA-B43F-F64DBDEDD46D}" srcOrd="1" destOrd="0" parTransId="{C5D55A87-1370-4D70-AF72-CB9C17B56260}" sibTransId="{160554CF-9155-4C21-9811-9C35AECBC106}"/>
    <dgm:cxn modelId="{758A2C8D-D677-405E-9F2C-67D1F3D99B18}" type="presOf" srcId="{B6515D0C-D94C-4EFA-B43F-F64DBDEDD46D}" destId="{69636E17-78AE-4930-BD44-40F178D2C4A2}" srcOrd="1" destOrd="0" presId="urn:microsoft.com/office/officeart/2005/8/layout/hList7"/>
    <dgm:cxn modelId="{DC8ED104-9A81-4C5F-AAA0-D555DD683F11}" srcId="{4191FC13-C9BD-4BB5-AF58-DABAB2F9D7C5}" destId="{C04C58DE-F8A7-44EF-B0E5-2E4025E501B9}" srcOrd="0" destOrd="0" parTransId="{872FEB87-026F-4060-A709-FB5B36708056}" sibTransId="{DB432F50-D84C-4640-9C6D-159E055DE9E3}"/>
    <dgm:cxn modelId="{83B319A0-ED21-451A-A6E3-994D8514F316}" type="presOf" srcId="{C04C58DE-F8A7-44EF-B0E5-2E4025E501B9}" destId="{D364043B-68CB-4A2E-8044-372691C646BF}" srcOrd="0" destOrd="0" presId="urn:microsoft.com/office/officeart/2005/8/layout/hList7"/>
    <dgm:cxn modelId="{6966DF62-B848-4D3C-9D05-80DD651CD0A2}" type="presOf" srcId="{B6515D0C-D94C-4EFA-B43F-F64DBDEDD46D}" destId="{2F6DE9D9-4FC6-4A94-9E91-8CBD10A09A4B}" srcOrd="0" destOrd="0" presId="urn:microsoft.com/office/officeart/2005/8/layout/hList7"/>
    <dgm:cxn modelId="{63F25422-AB9D-4F33-8149-FB2AA460B25D}" type="presOf" srcId="{4191FC13-C9BD-4BB5-AF58-DABAB2F9D7C5}" destId="{FF668F3F-00D3-4D24-A78D-BE7AB46128E3}" srcOrd="0" destOrd="0" presId="urn:microsoft.com/office/officeart/2005/8/layout/hList7"/>
    <dgm:cxn modelId="{B05685BD-2289-48C8-AD83-D0B8A72697FF}" type="presParOf" srcId="{FF668F3F-00D3-4D24-A78D-BE7AB46128E3}" destId="{082CD2D4-41D4-43A1-AFA0-5CC755123EE6}" srcOrd="0" destOrd="0" presId="urn:microsoft.com/office/officeart/2005/8/layout/hList7"/>
    <dgm:cxn modelId="{A660F024-E300-45DC-A789-9FA675FA250F}" type="presParOf" srcId="{FF668F3F-00D3-4D24-A78D-BE7AB46128E3}" destId="{4A8E2C2D-E579-471A-BA06-346483A7B74E}" srcOrd="1" destOrd="0" presId="urn:microsoft.com/office/officeart/2005/8/layout/hList7"/>
    <dgm:cxn modelId="{72FA83C1-9D68-4549-9856-81FC713460FD}" type="presParOf" srcId="{4A8E2C2D-E579-471A-BA06-346483A7B74E}" destId="{3C9F3CFB-9BB3-438B-880C-674695A8D5AF}" srcOrd="0" destOrd="0" presId="urn:microsoft.com/office/officeart/2005/8/layout/hList7"/>
    <dgm:cxn modelId="{1CC559B6-41B9-4AD4-B46D-57208FC75B5B}" type="presParOf" srcId="{3C9F3CFB-9BB3-438B-880C-674695A8D5AF}" destId="{D364043B-68CB-4A2E-8044-372691C646BF}" srcOrd="0" destOrd="0" presId="urn:microsoft.com/office/officeart/2005/8/layout/hList7"/>
    <dgm:cxn modelId="{09F992A4-FE76-4954-8A72-420BBB13F49D}" type="presParOf" srcId="{3C9F3CFB-9BB3-438B-880C-674695A8D5AF}" destId="{D16CCF99-AF50-434F-96C8-4216366DA2DF}" srcOrd="1" destOrd="0" presId="urn:microsoft.com/office/officeart/2005/8/layout/hList7"/>
    <dgm:cxn modelId="{1C1D7882-0257-4908-85D6-C2A9C88588EB}" type="presParOf" srcId="{3C9F3CFB-9BB3-438B-880C-674695A8D5AF}" destId="{483F043C-8F9C-494C-AEB2-BD10DEDCE7BF}" srcOrd="2" destOrd="0" presId="urn:microsoft.com/office/officeart/2005/8/layout/hList7"/>
    <dgm:cxn modelId="{D9394864-8556-4767-AB4E-56E1A775765F}" type="presParOf" srcId="{3C9F3CFB-9BB3-438B-880C-674695A8D5AF}" destId="{1E4EFB4F-52C0-4442-99B1-C497C883407D}" srcOrd="3" destOrd="0" presId="urn:microsoft.com/office/officeart/2005/8/layout/hList7"/>
    <dgm:cxn modelId="{6BB1160E-0AFF-4510-AB17-0043B1C481F6}" type="presParOf" srcId="{4A8E2C2D-E579-471A-BA06-346483A7B74E}" destId="{3BE36578-CC61-4A0F-9B91-C6252990A241}" srcOrd="1" destOrd="0" presId="urn:microsoft.com/office/officeart/2005/8/layout/hList7"/>
    <dgm:cxn modelId="{FDF39D94-E447-4AD0-9E11-56820EDAA9B8}" type="presParOf" srcId="{4A8E2C2D-E579-471A-BA06-346483A7B74E}" destId="{104E6978-4D02-4F7E-B14B-E8C8CBD72624}" srcOrd="2" destOrd="0" presId="urn:microsoft.com/office/officeart/2005/8/layout/hList7"/>
    <dgm:cxn modelId="{846DA597-088B-494A-866F-2879B1337ACC}" type="presParOf" srcId="{104E6978-4D02-4F7E-B14B-E8C8CBD72624}" destId="{2F6DE9D9-4FC6-4A94-9E91-8CBD10A09A4B}" srcOrd="0" destOrd="0" presId="urn:microsoft.com/office/officeart/2005/8/layout/hList7"/>
    <dgm:cxn modelId="{94FF18CC-2CF2-489A-865C-F34DC52D69AA}" type="presParOf" srcId="{104E6978-4D02-4F7E-B14B-E8C8CBD72624}" destId="{69636E17-78AE-4930-BD44-40F178D2C4A2}" srcOrd="1" destOrd="0" presId="urn:microsoft.com/office/officeart/2005/8/layout/hList7"/>
    <dgm:cxn modelId="{22D2312B-1168-4DFB-968E-F0778514BF91}" type="presParOf" srcId="{104E6978-4D02-4F7E-B14B-E8C8CBD72624}" destId="{1DB14E67-DE6F-4561-B0F2-8CC305DBB0CF}" srcOrd="2" destOrd="0" presId="urn:microsoft.com/office/officeart/2005/8/layout/hList7"/>
    <dgm:cxn modelId="{1DCCF971-D330-4BCC-8D64-82DA12D07967}" type="presParOf" srcId="{104E6978-4D02-4F7E-B14B-E8C8CBD72624}" destId="{58FE9A93-F15C-42E7-B226-8CDF15EE0FC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629A6D-E1EE-4DAE-80CF-59A7D92CCBE4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6398A099-61A3-4ABB-A32A-307A162E74AF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APLICACIÓN DEL </a:t>
          </a:r>
        </a:p>
        <a:p>
          <a:r>
            <a:rPr lang="es-ES" b="1" dirty="0" smtClean="0">
              <a:solidFill>
                <a:schemeClr val="tx1"/>
              </a:solidFill>
            </a:rPr>
            <a:t>PRE TEST</a:t>
          </a:r>
          <a:endParaRPr lang="es-ES" b="1" dirty="0">
            <a:solidFill>
              <a:schemeClr val="tx1"/>
            </a:solidFill>
          </a:endParaRPr>
        </a:p>
      </dgm:t>
    </dgm:pt>
    <dgm:pt modelId="{8908022B-E93B-41B1-A8AD-BF52C8511288}" type="parTrans" cxnId="{8E839FC8-6EAD-446F-BF22-B333571C4DC3}">
      <dgm:prSet/>
      <dgm:spPr/>
      <dgm:t>
        <a:bodyPr/>
        <a:lstStyle/>
        <a:p>
          <a:endParaRPr lang="es-ES"/>
        </a:p>
      </dgm:t>
    </dgm:pt>
    <dgm:pt modelId="{E280C7BF-181E-48AF-8D59-76504DE970B1}" type="sibTrans" cxnId="{8E839FC8-6EAD-446F-BF22-B333571C4DC3}">
      <dgm:prSet/>
      <dgm:spPr/>
      <dgm:t>
        <a:bodyPr/>
        <a:lstStyle/>
        <a:p>
          <a:endParaRPr lang="es-ES"/>
        </a:p>
      </dgm:t>
    </dgm:pt>
    <dgm:pt modelId="{53E1F147-44DA-47DE-B41C-2A09A8846AFF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APLICACIÓN DEL LAS ACTIVIDADES</a:t>
          </a:r>
          <a:endParaRPr lang="es-ES" b="1" dirty="0">
            <a:solidFill>
              <a:schemeClr val="tx1"/>
            </a:solidFill>
          </a:endParaRPr>
        </a:p>
      </dgm:t>
    </dgm:pt>
    <dgm:pt modelId="{9D3616F9-E735-437A-B683-4DF8E2055501}" type="parTrans" cxnId="{CA77B8C1-BAC9-4350-B460-206074C566A0}">
      <dgm:prSet/>
      <dgm:spPr/>
      <dgm:t>
        <a:bodyPr/>
        <a:lstStyle/>
        <a:p>
          <a:endParaRPr lang="es-ES"/>
        </a:p>
      </dgm:t>
    </dgm:pt>
    <dgm:pt modelId="{42A295C9-B329-4A8E-8374-5D8760720559}" type="sibTrans" cxnId="{CA77B8C1-BAC9-4350-B460-206074C566A0}">
      <dgm:prSet/>
      <dgm:spPr/>
      <dgm:t>
        <a:bodyPr/>
        <a:lstStyle/>
        <a:p>
          <a:endParaRPr lang="es-ES"/>
        </a:p>
      </dgm:t>
    </dgm:pt>
    <dgm:pt modelId="{2B7D952A-B98A-49F0-90D5-9D57CDC7BCE4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APLICACIÓN DEL POS TEST</a:t>
          </a:r>
          <a:endParaRPr lang="es-ES" b="1" dirty="0">
            <a:solidFill>
              <a:schemeClr val="tx1"/>
            </a:solidFill>
          </a:endParaRPr>
        </a:p>
      </dgm:t>
    </dgm:pt>
    <dgm:pt modelId="{3FE2AC54-B4F3-4A74-80EF-4E8F69F11D94}" type="parTrans" cxnId="{DCBA1AB6-D176-480D-9FE4-B03009DD5DF7}">
      <dgm:prSet/>
      <dgm:spPr/>
      <dgm:t>
        <a:bodyPr/>
        <a:lstStyle/>
        <a:p>
          <a:endParaRPr lang="es-ES"/>
        </a:p>
      </dgm:t>
    </dgm:pt>
    <dgm:pt modelId="{15093144-C5A6-4983-80C7-C2F4597E9E24}" type="sibTrans" cxnId="{DCBA1AB6-D176-480D-9FE4-B03009DD5DF7}">
      <dgm:prSet/>
      <dgm:spPr/>
      <dgm:t>
        <a:bodyPr/>
        <a:lstStyle/>
        <a:p>
          <a:endParaRPr lang="es-ES"/>
        </a:p>
      </dgm:t>
    </dgm:pt>
    <dgm:pt modelId="{A20B6BF5-E09A-4A80-BC93-90756692FD44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ANÁLISIS DE RESULTADO</a:t>
          </a:r>
          <a:endParaRPr lang="es-ES" b="1" dirty="0">
            <a:solidFill>
              <a:schemeClr val="tx1"/>
            </a:solidFill>
          </a:endParaRPr>
        </a:p>
      </dgm:t>
    </dgm:pt>
    <dgm:pt modelId="{511440A5-5B86-4FD3-9023-9C5A9116AB84}" type="parTrans" cxnId="{E9A8DF10-32A4-4436-8514-6056731C1E97}">
      <dgm:prSet/>
      <dgm:spPr/>
      <dgm:t>
        <a:bodyPr/>
        <a:lstStyle/>
        <a:p>
          <a:endParaRPr lang="es-EC"/>
        </a:p>
      </dgm:t>
    </dgm:pt>
    <dgm:pt modelId="{70829B17-443E-4994-8295-BFA4F9A1E3D0}" type="sibTrans" cxnId="{E9A8DF10-32A4-4436-8514-6056731C1E97}">
      <dgm:prSet/>
      <dgm:spPr/>
      <dgm:t>
        <a:bodyPr/>
        <a:lstStyle/>
        <a:p>
          <a:endParaRPr lang="es-EC"/>
        </a:p>
      </dgm:t>
    </dgm:pt>
    <dgm:pt modelId="{BFCB5754-930C-40B5-9308-47AE1E570A7C}" type="pres">
      <dgm:prSet presAssocID="{B9629A6D-E1EE-4DAE-80CF-59A7D92CCBE4}" presName="Name0" presStyleCnt="0">
        <dgm:presLayoutVars>
          <dgm:dir/>
          <dgm:resizeHandles val="exact"/>
        </dgm:presLayoutVars>
      </dgm:prSet>
      <dgm:spPr/>
    </dgm:pt>
    <dgm:pt modelId="{D538C6E3-7906-47B4-BFD2-E4616AF2893D}" type="pres">
      <dgm:prSet presAssocID="{6398A099-61A3-4ABB-A32A-307A162E74A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E196BC-1347-4EA2-B6B4-178070474A68}" type="pres">
      <dgm:prSet presAssocID="{E280C7BF-181E-48AF-8D59-76504DE970B1}" presName="sibTrans" presStyleLbl="sibTrans2D1" presStyleIdx="0" presStyleCnt="3"/>
      <dgm:spPr/>
      <dgm:t>
        <a:bodyPr/>
        <a:lstStyle/>
        <a:p>
          <a:endParaRPr lang="es-EC"/>
        </a:p>
      </dgm:t>
    </dgm:pt>
    <dgm:pt modelId="{D03BF8E8-6CB8-4E40-8DAD-5D180640BBDF}" type="pres">
      <dgm:prSet presAssocID="{E280C7BF-181E-48AF-8D59-76504DE970B1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7495F4AB-A27E-429E-AC3A-5FAE6BFC7295}" type="pres">
      <dgm:prSet presAssocID="{53E1F147-44DA-47DE-B41C-2A09A8846AF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242BB1-9C12-4087-9723-65D5F10150BF}" type="pres">
      <dgm:prSet presAssocID="{42A295C9-B329-4A8E-8374-5D8760720559}" presName="sibTrans" presStyleLbl="sibTrans2D1" presStyleIdx="1" presStyleCnt="3"/>
      <dgm:spPr/>
      <dgm:t>
        <a:bodyPr/>
        <a:lstStyle/>
        <a:p>
          <a:endParaRPr lang="es-EC"/>
        </a:p>
      </dgm:t>
    </dgm:pt>
    <dgm:pt modelId="{6E6A4A0D-D589-461B-AD3E-B37ACB8F5440}" type="pres">
      <dgm:prSet presAssocID="{42A295C9-B329-4A8E-8374-5D8760720559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3A6393F0-0B18-43E9-979E-9FA7319BFFB7}" type="pres">
      <dgm:prSet presAssocID="{2B7D952A-B98A-49F0-90D5-9D57CDC7BCE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80E6BA-D901-4C9C-A9E1-F3B1F8BF9CC1}" type="pres">
      <dgm:prSet presAssocID="{15093144-C5A6-4983-80C7-C2F4597E9E24}" presName="sibTrans" presStyleLbl="sibTrans2D1" presStyleIdx="2" presStyleCnt="3"/>
      <dgm:spPr/>
      <dgm:t>
        <a:bodyPr/>
        <a:lstStyle/>
        <a:p>
          <a:endParaRPr lang="es-EC"/>
        </a:p>
      </dgm:t>
    </dgm:pt>
    <dgm:pt modelId="{76F8AC80-7E64-44BF-9022-93DC72F10732}" type="pres">
      <dgm:prSet presAssocID="{15093144-C5A6-4983-80C7-C2F4597E9E24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41FF480F-24E6-4199-8467-26960F325E9A}" type="pres">
      <dgm:prSet presAssocID="{A20B6BF5-E09A-4A80-BC93-90756692FD4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E839FC8-6EAD-446F-BF22-B333571C4DC3}" srcId="{B9629A6D-E1EE-4DAE-80CF-59A7D92CCBE4}" destId="{6398A099-61A3-4ABB-A32A-307A162E74AF}" srcOrd="0" destOrd="0" parTransId="{8908022B-E93B-41B1-A8AD-BF52C8511288}" sibTransId="{E280C7BF-181E-48AF-8D59-76504DE970B1}"/>
    <dgm:cxn modelId="{8539372F-9AF6-4473-B144-1BEE047B9749}" type="presOf" srcId="{2B7D952A-B98A-49F0-90D5-9D57CDC7BCE4}" destId="{3A6393F0-0B18-43E9-979E-9FA7319BFFB7}" srcOrd="0" destOrd="0" presId="urn:microsoft.com/office/officeart/2005/8/layout/process1"/>
    <dgm:cxn modelId="{FF9B4712-05DB-40EA-9B93-44F94E065B67}" type="presOf" srcId="{15093144-C5A6-4983-80C7-C2F4597E9E24}" destId="{76F8AC80-7E64-44BF-9022-93DC72F10732}" srcOrd="1" destOrd="0" presId="urn:microsoft.com/office/officeart/2005/8/layout/process1"/>
    <dgm:cxn modelId="{7406AA85-70C9-4F92-A4DD-50916AF0B3EE}" type="presOf" srcId="{53E1F147-44DA-47DE-B41C-2A09A8846AFF}" destId="{7495F4AB-A27E-429E-AC3A-5FAE6BFC7295}" srcOrd="0" destOrd="0" presId="urn:microsoft.com/office/officeart/2005/8/layout/process1"/>
    <dgm:cxn modelId="{A6D5018F-1F0B-4803-B113-9BFCF21ABBBA}" type="presOf" srcId="{42A295C9-B329-4A8E-8374-5D8760720559}" destId="{5D242BB1-9C12-4087-9723-65D5F10150BF}" srcOrd="0" destOrd="0" presId="urn:microsoft.com/office/officeart/2005/8/layout/process1"/>
    <dgm:cxn modelId="{9C115AD2-8597-4D9F-8086-2E6B162EA6E9}" type="presOf" srcId="{6398A099-61A3-4ABB-A32A-307A162E74AF}" destId="{D538C6E3-7906-47B4-BFD2-E4616AF2893D}" srcOrd="0" destOrd="0" presId="urn:microsoft.com/office/officeart/2005/8/layout/process1"/>
    <dgm:cxn modelId="{E9A8DF10-32A4-4436-8514-6056731C1E97}" srcId="{B9629A6D-E1EE-4DAE-80CF-59A7D92CCBE4}" destId="{A20B6BF5-E09A-4A80-BC93-90756692FD44}" srcOrd="3" destOrd="0" parTransId="{511440A5-5B86-4FD3-9023-9C5A9116AB84}" sibTransId="{70829B17-443E-4994-8295-BFA4F9A1E3D0}"/>
    <dgm:cxn modelId="{B1CB535F-ED68-43A4-8968-608632BE8873}" type="presOf" srcId="{15093144-C5A6-4983-80C7-C2F4597E9E24}" destId="{0C80E6BA-D901-4C9C-A9E1-F3B1F8BF9CC1}" srcOrd="0" destOrd="0" presId="urn:microsoft.com/office/officeart/2005/8/layout/process1"/>
    <dgm:cxn modelId="{EF127F84-143E-46B5-9DDC-95C55F9E6CF6}" type="presOf" srcId="{B9629A6D-E1EE-4DAE-80CF-59A7D92CCBE4}" destId="{BFCB5754-930C-40B5-9308-47AE1E570A7C}" srcOrd="0" destOrd="0" presId="urn:microsoft.com/office/officeart/2005/8/layout/process1"/>
    <dgm:cxn modelId="{DCBA1AB6-D176-480D-9FE4-B03009DD5DF7}" srcId="{B9629A6D-E1EE-4DAE-80CF-59A7D92CCBE4}" destId="{2B7D952A-B98A-49F0-90D5-9D57CDC7BCE4}" srcOrd="2" destOrd="0" parTransId="{3FE2AC54-B4F3-4A74-80EF-4E8F69F11D94}" sibTransId="{15093144-C5A6-4983-80C7-C2F4597E9E24}"/>
    <dgm:cxn modelId="{CA77B8C1-BAC9-4350-B460-206074C566A0}" srcId="{B9629A6D-E1EE-4DAE-80CF-59A7D92CCBE4}" destId="{53E1F147-44DA-47DE-B41C-2A09A8846AFF}" srcOrd="1" destOrd="0" parTransId="{9D3616F9-E735-437A-B683-4DF8E2055501}" sibTransId="{42A295C9-B329-4A8E-8374-5D8760720559}"/>
    <dgm:cxn modelId="{B3CDBE16-6376-4EE2-A0B3-47797EFFCBB8}" type="presOf" srcId="{E280C7BF-181E-48AF-8D59-76504DE970B1}" destId="{D03BF8E8-6CB8-4E40-8DAD-5D180640BBDF}" srcOrd="1" destOrd="0" presId="urn:microsoft.com/office/officeart/2005/8/layout/process1"/>
    <dgm:cxn modelId="{4B0019C5-9B4F-43B5-8C5C-390DEBB3B080}" type="presOf" srcId="{A20B6BF5-E09A-4A80-BC93-90756692FD44}" destId="{41FF480F-24E6-4199-8467-26960F325E9A}" srcOrd="0" destOrd="0" presId="urn:microsoft.com/office/officeart/2005/8/layout/process1"/>
    <dgm:cxn modelId="{1E0AAF38-EBCF-4A6F-838A-CED338C5C636}" type="presOf" srcId="{E280C7BF-181E-48AF-8D59-76504DE970B1}" destId="{C0E196BC-1347-4EA2-B6B4-178070474A68}" srcOrd="0" destOrd="0" presId="urn:microsoft.com/office/officeart/2005/8/layout/process1"/>
    <dgm:cxn modelId="{CACEA0CE-133A-4757-9B8D-590665D97CAE}" type="presOf" srcId="{42A295C9-B329-4A8E-8374-5D8760720559}" destId="{6E6A4A0D-D589-461B-AD3E-B37ACB8F5440}" srcOrd="1" destOrd="0" presId="urn:microsoft.com/office/officeart/2005/8/layout/process1"/>
    <dgm:cxn modelId="{4DE1ED8A-7BDE-4288-B0ED-D5AC202B4BE2}" type="presParOf" srcId="{BFCB5754-930C-40B5-9308-47AE1E570A7C}" destId="{D538C6E3-7906-47B4-BFD2-E4616AF2893D}" srcOrd="0" destOrd="0" presId="urn:microsoft.com/office/officeart/2005/8/layout/process1"/>
    <dgm:cxn modelId="{A7D6918F-EC62-4C93-B419-A0B975343A19}" type="presParOf" srcId="{BFCB5754-930C-40B5-9308-47AE1E570A7C}" destId="{C0E196BC-1347-4EA2-B6B4-178070474A68}" srcOrd="1" destOrd="0" presId="urn:microsoft.com/office/officeart/2005/8/layout/process1"/>
    <dgm:cxn modelId="{7DBB03A3-379C-4C6F-9AA4-AB9E876D6DFF}" type="presParOf" srcId="{C0E196BC-1347-4EA2-B6B4-178070474A68}" destId="{D03BF8E8-6CB8-4E40-8DAD-5D180640BBDF}" srcOrd="0" destOrd="0" presId="urn:microsoft.com/office/officeart/2005/8/layout/process1"/>
    <dgm:cxn modelId="{806503C0-6E40-4C76-8C7D-0AD64CF53CF9}" type="presParOf" srcId="{BFCB5754-930C-40B5-9308-47AE1E570A7C}" destId="{7495F4AB-A27E-429E-AC3A-5FAE6BFC7295}" srcOrd="2" destOrd="0" presId="urn:microsoft.com/office/officeart/2005/8/layout/process1"/>
    <dgm:cxn modelId="{CA426B79-5BF9-462A-A794-DDF16B084B55}" type="presParOf" srcId="{BFCB5754-930C-40B5-9308-47AE1E570A7C}" destId="{5D242BB1-9C12-4087-9723-65D5F10150BF}" srcOrd="3" destOrd="0" presId="urn:microsoft.com/office/officeart/2005/8/layout/process1"/>
    <dgm:cxn modelId="{8838C2D3-9EDE-44D6-8CCD-3C8A7B4A62D0}" type="presParOf" srcId="{5D242BB1-9C12-4087-9723-65D5F10150BF}" destId="{6E6A4A0D-D589-461B-AD3E-B37ACB8F5440}" srcOrd="0" destOrd="0" presId="urn:microsoft.com/office/officeart/2005/8/layout/process1"/>
    <dgm:cxn modelId="{360BCE6E-7CAA-4782-AD59-4C1A12EC797A}" type="presParOf" srcId="{BFCB5754-930C-40B5-9308-47AE1E570A7C}" destId="{3A6393F0-0B18-43E9-979E-9FA7319BFFB7}" srcOrd="4" destOrd="0" presId="urn:microsoft.com/office/officeart/2005/8/layout/process1"/>
    <dgm:cxn modelId="{D29B338A-C5CF-4B00-8746-E68CE0A32CED}" type="presParOf" srcId="{BFCB5754-930C-40B5-9308-47AE1E570A7C}" destId="{0C80E6BA-D901-4C9C-A9E1-F3B1F8BF9CC1}" srcOrd="5" destOrd="0" presId="urn:microsoft.com/office/officeart/2005/8/layout/process1"/>
    <dgm:cxn modelId="{8803797C-69A9-4F33-8F89-D8E46498F2A1}" type="presParOf" srcId="{0C80E6BA-D901-4C9C-A9E1-F3B1F8BF9CC1}" destId="{76F8AC80-7E64-44BF-9022-93DC72F10732}" srcOrd="0" destOrd="0" presId="urn:microsoft.com/office/officeart/2005/8/layout/process1"/>
    <dgm:cxn modelId="{1C168C9D-2CA4-4DE1-B439-50F96DB9E879}" type="presParOf" srcId="{BFCB5754-930C-40B5-9308-47AE1E570A7C}" destId="{41FF480F-24E6-4199-8467-26960F325E9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4ADB1C-6FC6-4A7E-A9FA-4C399C9ABDF0}" type="doc">
      <dgm:prSet loTypeId="urn:microsoft.com/office/officeart/2005/8/layout/hierarchy2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2CE5CB8C-8750-4351-865B-4598341B5DFA}">
      <dgm:prSet phldrT="[Texto]" custT="1"/>
      <dgm:spPr/>
      <dgm:t>
        <a:bodyPr/>
        <a:lstStyle/>
        <a:p>
          <a:r>
            <a:rPr lang="es-EC" sz="6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</a:t>
          </a:r>
          <a:endParaRPr lang="es-EC" sz="6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B849CD-7123-49C6-A5BF-9FB94E2AD102}" type="parTrans" cxnId="{94449F6E-F1D7-4BD8-BFD4-91C25435236D}">
      <dgm:prSet/>
      <dgm:spPr/>
      <dgm:t>
        <a:bodyPr/>
        <a:lstStyle/>
        <a:p>
          <a:endParaRPr lang="es-EC"/>
        </a:p>
      </dgm:t>
    </dgm:pt>
    <dgm:pt modelId="{CBA6CCE8-1232-4D01-A2E5-9D896D5488B1}" type="sibTrans" cxnId="{94449F6E-F1D7-4BD8-BFD4-91C25435236D}">
      <dgm:prSet/>
      <dgm:spPr/>
      <dgm:t>
        <a:bodyPr/>
        <a:lstStyle/>
        <a:p>
          <a:endParaRPr lang="es-EC"/>
        </a:p>
      </dgm:t>
    </dgm:pt>
    <dgm:pt modelId="{2C4275EC-DCB5-485F-85D8-0E5B81420DCA}">
      <dgm:prSet phldrT="[Texto]"/>
      <dgm:spPr/>
      <dgm:t>
        <a:bodyPr/>
        <a:lstStyle/>
        <a:p>
          <a:r>
            <a:rPr lang="es-EC" smtClean="0"/>
            <a:t>Físico </a:t>
          </a:r>
        </a:p>
        <a:p>
          <a:r>
            <a:rPr lang="es-EC" smtClean="0"/>
            <a:t>Fuerza - Core</a:t>
          </a:r>
          <a:endParaRPr lang="es-EC" dirty="0"/>
        </a:p>
      </dgm:t>
    </dgm:pt>
    <dgm:pt modelId="{43F699A6-4A4D-42FE-B583-97A4148D237D}" type="parTrans" cxnId="{9310AE6D-0379-40EC-A1ED-E146AC3FB0A9}">
      <dgm:prSet/>
      <dgm:spPr/>
      <dgm:t>
        <a:bodyPr/>
        <a:lstStyle/>
        <a:p>
          <a:endParaRPr lang="es-EC"/>
        </a:p>
      </dgm:t>
    </dgm:pt>
    <dgm:pt modelId="{9A971DBC-9FF6-4DC9-A428-5064BF6D8EC8}" type="sibTrans" cxnId="{9310AE6D-0379-40EC-A1ED-E146AC3FB0A9}">
      <dgm:prSet/>
      <dgm:spPr/>
      <dgm:t>
        <a:bodyPr/>
        <a:lstStyle/>
        <a:p>
          <a:endParaRPr lang="es-EC"/>
        </a:p>
      </dgm:t>
    </dgm:pt>
    <dgm:pt modelId="{3E591CB3-E015-43FE-9FF3-D171EC058953}">
      <dgm:prSet phldrT="[Texto]"/>
      <dgm:spPr/>
      <dgm:t>
        <a:bodyPr/>
        <a:lstStyle/>
        <a:p>
          <a:r>
            <a:rPr lang="es-EC" smtClean="0"/>
            <a:t>Test de </a:t>
          </a:r>
          <a:r>
            <a:rPr lang="es-ES" smtClean="0"/>
            <a:t>Biering Sorensen </a:t>
          </a:r>
          <a:endParaRPr lang="es-EC" dirty="0"/>
        </a:p>
      </dgm:t>
    </dgm:pt>
    <dgm:pt modelId="{8A095D0B-E2FB-4B2C-AC4D-0F9BCA4DE2F4}" type="parTrans" cxnId="{30148CA8-54B7-4358-BAA6-8773C7254176}">
      <dgm:prSet/>
      <dgm:spPr/>
      <dgm:t>
        <a:bodyPr/>
        <a:lstStyle/>
        <a:p>
          <a:endParaRPr lang="es-EC"/>
        </a:p>
      </dgm:t>
    </dgm:pt>
    <dgm:pt modelId="{C8CFC138-67FA-4053-A0AE-ED30CA5DA658}" type="sibTrans" cxnId="{30148CA8-54B7-4358-BAA6-8773C7254176}">
      <dgm:prSet/>
      <dgm:spPr/>
      <dgm:t>
        <a:bodyPr/>
        <a:lstStyle/>
        <a:p>
          <a:endParaRPr lang="es-EC"/>
        </a:p>
      </dgm:t>
    </dgm:pt>
    <dgm:pt modelId="{C4EFC9DD-9E80-4398-B7F3-418468C9404E}">
      <dgm:prSet phldrT="[Texto]"/>
      <dgm:spPr/>
      <dgm:t>
        <a:bodyPr/>
        <a:lstStyle/>
        <a:p>
          <a:r>
            <a:rPr lang="es-EC" smtClean="0"/>
            <a:t>Test de Plancha Lateral </a:t>
          </a:r>
          <a:endParaRPr lang="es-EC" dirty="0"/>
        </a:p>
      </dgm:t>
    </dgm:pt>
    <dgm:pt modelId="{ED06E5CF-EDDC-4CA9-8B78-052BDBF1D53E}" type="parTrans" cxnId="{706ECA76-4018-4F8B-8091-63E168CA8FA9}">
      <dgm:prSet/>
      <dgm:spPr/>
      <dgm:t>
        <a:bodyPr/>
        <a:lstStyle/>
        <a:p>
          <a:endParaRPr lang="es-EC"/>
        </a:p>
      </dgm:t>
    </dgm:pt>
    <dgm:pt modelId="{286411A0-65BA-4DDD-9B85-D3CA24627021}" type="sibTrans" cxnId="{706ECA76-4018-4F8B-8091-63E168CA8FA9}">
      <dgm:prSet/>
      <dgm:spPr/>
      <dgm:t>
        <a:bodyPr/>
        <a:lstStyle/>
        <a:p>
          <a:endParaRPr lang="es-EC"/>
        </a:p>
      </dgm:t>
    </dgm:pt>
    <dgm:pt modelId="{6B550F5E-DF2C-4337-A210-69CF26B86112}">
      <dgm:prSet phldrT="[Texto]"/>
      <dgm:spPr/>
      <dgm:t>
        <a:bodyPr/>
        <a:lstStyle/>
        <a:p>
          <a:r>
            <a:rPr lang="es-EC" smtClean="0"/>
            <a:t>Técnicos</a:t>
          </a:r>
          <a:endParaRPr lang="es-EC" dirty="0"/>
        </a:p>
      </dgm:t>
    </dgm:pt>
    <dgm:pt modelId="{7017AD40-0FB2-4167-95D1-5EC841C5E30B}" type="parTrans" cxnId="{11075602-ECE5-49EA-9863-08AC133C3544}">
      <dgm:prSet/>
      <dgm:spPr/>
      <dgm:t>
        <a:bodyPr/>
        <a:lstStyle/>
        <a:p>
          <a:endParaRPr lang="es-EC"/>
        </a:p>
      </dgm:t>
    </dgm:pt>
    <dgm:pt modelId="{1EAFA257-E061-4A4A-8818-F805166B7D1C}" type="sibTrans" cxnId="{11075602-ECE5-49EA-9863-08AC133C3544}">
      <dgm:prSet/>
      <dgm:spPr/>
      <dgm:t>
        <a:bodyPr/>
        <a:lstStyle/>
        <a:p>
          <a:endParaRPr lang="es-EC"/>
        </a:p>
      </dgm:t>
    </dgm:pt>
    <dgm:pt modelId="{341BB114-191B-42E7-BB5E-200BDE32BAF5}">
      <dgm:prSet phldrT="[Texto]"/>
      <dgm:spPr/>
      <dgm:t>
        <a:bodyPr/>
        <a:lstStyle/>
        <a:p>
          <a:r>
            <a:rPr lang="es-EC" smtClean="0"/>
            <a:t>Test de Tiro de potencia </a:t>
          </a:r>
          <a:endParaRPr lang="es-EC" dirty="0"/>
        </a:p>
      </dgm:t>
    </dgm:pt>
    <dgm:pt modelId="{48F0E419-5094-4DD3-BC46-187D267DEC9C}" type="parTrans" cxnId="{B8FAAF6A-086D-4FF9-83C4-01E1B4A39188}">
      <dgm:prSet/>
      <dgm:spPr/>
      <dgm:t>
        <a:bodyPr/>
        <a:lstStyle/>
        <a:p>
          <a:endParaRPr lang="es-EC"/>
        </a:p>
      </dgm:t>
    </dgm:pt>
    <dgm:pt modelId="{E693C48E-7778-43DB-AC78-5A87049B9700}" type="sibTrans" cxnId="{B8FAAF6A-086D-4FF9-83C4-01E1B4A39188}">
      <dgm:prSet/>
      <dgm:spPr/>
      <dgm:t>
        <a:bodyPr/>
        <a:lstStyle/>
        <a:p>
          <a:endParaRPr lang="es-EC"/>
        </a:p>
      </dgm:t>
    </dgm:pt>
    <dgm:pt modelId="{F129FD2D-949F-4CDD-B235-9386445AA288}">
      <dgm:prSet/>
      <dgm:spPr/>
      <dgm:t>
        <a:bodyPr/>
        <a:lstStyle/>
        <a:p>
          <a:r>
            <a:rPr lang="es-EC" smtClean="0"/>
            <a:t>Test de Cabeceo</a:t>
          </a:r>
          <a:endParaRPr lang="es-EC" dirty="0"/>
        </a:p>
      </dgm:t>
    </dgm:pt>
    <dgm:pt modelId="{3416AF3A-F05D-4859-B777-C1245B592BD0}" type="parTrans" cxnId="{B19C5CFE-DB2F-4F22-9936-25DDB8124735}">
      <dgm:prSet/>
      <dgm:spPr/>
      <dgm:t>
        <a:bodyPr/>
        <a:lstStyle/>
        <a:p>
          <a:endParaRPr lang="es-EC"/>
        </a:p>
      </dgm:t>
    </dgm:pt>
    <dgm:pt modelId="{32A5BE79-A131-42C0-A83B-71BECEB38370}" type="sibTrans" cxnId="{B19C5CFE-DB2F-4F22-9936-25DDB8124735}">
      <dgm:prSet/>
      <dgm:spPr/>
      <dgm:t>
        <a:bodyPr/>
        <a:lstStyle/>
        <a:p>
          <a:endParaRPr lang="es-EC"/>
        </a:p>
      </dgm:t>
    </dgm:pt>
    <dgm:pt modelId="{E178B9FC-9255-47D7-AA34-F6CF346F4F68}">
      <dgm:prSet/>
      <dgm:spPr/>
      <dgm:t>
        <a:bodyPr/>
        <a:lstStyle/>
        <a:p>
          <a:r>
            <a:rPr lang="es-EC" smtClean="0"/>
            <a:t>Test de Flexión de tronco</a:t>
          </a:r>
          <a:endParaRPr lang="es-EC" dirty="0"/>
        </a:p>
      </dgm:t>
    </dgm:pt>
    <dgm:pt modelId="{B5CEDFDD-CADB-4D08-9B09-5D6DD920D0E5}" type="parTrans" cxnId="{F8AA1CFB-6FAC-4965-B3EC-C725E2836307}">
      <dgm:prSet/>
      <dgm:spPr/>
      <dgm:t>
        <a:bodyPr/>
        <a:lstStyle/>
        <a:p>
          <a:endParaRPr lang="es-EC"/>
        </a:p>
      </dgm:t>
    </dgm:pt>
    <dgm:pt modelId="{43102712-7559-48A2-A5FE-040A6C550556}" type="sibTrans" cxnId="{F8AA1CFB-6FAC-4965-B3EC-C725E2836307}">
      <dgm:prSet/>
      <dgm:spPr/>
      <dgm:t>
        <a:bodyPr/>
        <a:lstStyle/>
        <a:p>
          <a:endParaRPr lang="es-EC"/>
        </a:p>
      </dgm:t>
    </dgm:pt>
    <dgm:pt modelId="{306F53BF-D2E0-4906-8D61-5400069350BC}">
      <dgm:prSet/>
      <dgm:spPr/>
      <dgm:t>
        <a:bodyPr/>
        <a:lstStyle/>
        <a:p>
          <a:r>
            <a:rPr lang="es-EC" dirty="0" smtClean="0"/>
            <a:t>Test de Saque lateral</a:t>
          </a:r>
          <a:endParaRPr lang="es-EC" dirty="0"/>
        </a:p>
      </dgm:t>
    </dgm:pt>
    <dgm:pt modelId="{C10C8154-F491-449F-BC52-14A57A64DBE1}" type="parTrans" cxnId="{2962A36B-2782-4D9C-B8C2-83C8CF527733}">
      <dgm:prSet/>
      <dgm:spPr/>
      <dgm:t>
        <a:bodyPr/>
        <a:lstStyle/>
        <a:p>
          <a:endParaRPr lang="es-EC"/>
        </a:p>
      </dgm:t>
    </dgm:pt>
    <dgm:pt modelId="{7ACB8E39-E894-4646-A25F-345FB35D23FE}" type="sibTrans" cxnId="{2962A36B-2782-4D9C-B8C2-83C8CF527733}">
      <dgm:prSet/>
      <dgm:spPr/>
      <dgm:t>
        <a:bodyPr/>
        <a:lstStyle/>
        <a:p>
          <a:endParaRPr lang="es-EC"/>
        </a:p>
      </dgm:t>
    </dgm:pt>
    <dgm:pt modelId="{DB4BF65D-E418-4D92-B768-F4EDC94D7687}" type="pres">
      <dgm:prSet presAssocID="{B04ADB1C-6FC6-4A7E-A9FA-4C399C9ABDF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7CCF7F0-F9DD-41BF-96B5-D3DFC28D5C46}" type="pres">
      <dgm:prSet presAssocID="{2CE5CB8C-8750-4351-865B-4598341B5DFA}" presName="root1" presStyleCnt="0"/>
      <dgm:spPr/>
    </dgm:pt>
    <dgm:pt modelId="{1D40FFC4-3D61-4CB7-922A-A2EF5C1F4137}" type="pres">
      <dgm:prSet presAssocID="{2CE5CB8C-8750-4351-865B-4598341B5DFA}" presName="LevelOneTextNode" presStyleLbl="node0" presStyleIdx="0" presStyleCnt="1" custScaleX="136524" custScaleY="22360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A3AD9E8-C026-4135-A836-0BC40300F9EC}" type="pres">
      <dgm:prSet presAssocID="{2CE5CB8C-8750-4351-865B-4598341B5DFA}" presName="level2hierChild" presStyleCnt="0"/>
      <dgm:spPr/>
    </dgm:pt>
    <dgm:pt modelId="{35947E90-76EB-47B4-A9E8-3E35A4C1AB49}" type="pres">
      <dgm:prSet presAssocID="{43F699A6-4A4D-42FE-B583-97A4148D237D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1335D400-AA93-4D88-82EE-A7066C1A0A4C}" type="pres">
      <dgm:prSet presAssocID="{43F699A6-4A4D-42FE-B583-97A4148D237D}" presName="connTx" presStyleLbl="parChTrans1D2" presStyleIdx="0" presStyleCnt="2"/>
      <dgm:spPr/>
      <dgm:t>
        <a:bodyPr/>
        <a:lstStyle/>
        <a:p>
          <a:endParaRPr lang="es-EC"/>
        </a:p>
      </dgm:t>
    </dgm:pt>
    <dgm:pt modelId="{E3FE8460-BF92-43E6-82CC-71A926F0AEF4}" type="pres">
      <dgm:prSet presAssocID="{2C4275EC-DCB5-485F-85D8-0E5B81420DCA}" presName="root2" presStyleCnt="0"/>
      <dgm:spPr/>
    </dgm:pt>
    <dgm:pt modelId="{D0D7A955-5BA7-4658-B6DB-F12FC83DD6B6}" type="pres">
      <dgm:prSet presAssocID="{2C4275EC-DCB5-485F-85D8-0E5B81420DC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944EA7A-8C23-48C8-8A16-C51C7E7457D2}" type="pres">
      <dgm:prSet presAssocID="{2C4275EC-DCB5-485F-85D8-0E5B81420DCA}" presName="level3hierChild" presStyleCnt="0"/>
      <dgm:spPr/>
    </dgm:pt>
    <dgm:pt modelId="{0E7448F0-1661-4CE1-9650-85CEE796A706}" type="pres">
      <dgm:prSet presAssocID="{8A095D0B-E2FB-4B2C-AC4D-0F9BCA4DE2F4}" presName="conn2-1" presStyleLbl="parChTrans1D3" presStyleIdx="0" presStyleCnt="6"/>
      <dgm:spPr/>
      <dgm:t>
        <a:bodyPr/>
        <a:lstStyle/>
        <a:p>
          <a:endParaRPr lang="es-EC"/>
        </a:p>
      </dgm:t>
    </dgm:pt>
    <dgm:pt modelId="{C0C53402-2819-48F1-9160-851BA2CA806E}" type="pres">
      <dgm:prSet presAssocID="{8A095D0B-E2FB-4B2C-AC4D-0F9BCA4DE2F4}" presName="connTx" presStyleLbl="parChTrans1D3" presStyleIdx="0" presStyleCnt="6"/>
      <dgm:spPr/>
      <dgm:t>
        <a:bodyPr/>
        <a:lstStyle/>
        <a:p>
          <a:endParaRPr lang="es-EC"/>
        </a:p>
      </dgm:t>
    </dgm:pt>
    <dgm:pt modelId="{7EB1B244-40E5-48AA-A69F-6C3A40883956}" type="pres">
      <dgm:prSet presAssocID="{3E591CB3-E015-43FE-9FF3-D171EC058953}" presName="root2" presStyleCnt="0"/>
      <dgm:spPr/>
    </dgm:pt>
    <dgm:pt modelId="{252BDA24-E783-4864-AF40-03F882673B9B}" type="pres">
      <dgm:prSet presAssocID="{3E591CB3-E015-43FE-9FF3-D171EC058953}" presName="LevelTwoTextNode" presStyleLbl="node3" presStyleIdx="0" presStyleCnt="6" custScaleX="1722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5F44174-0948-4912-AC78-111B8393E570}" type="pres">
      <dgm:prSet presAssocID="{3E591CB3-E015-43FE-9FF3-D171EC058953}" presName="level3hierChild" presStyleCnt="0"/>
      <dgm:spPr/>
    </dgm:pt>
    <dgm:pt modelId="{4C12B803-2E81-49E0-94C7-7DB7979AC75E}" type="pres">
      <dgm:prSet presAssocID="{ED06E5CF-EDDC-4CA9-8B78-052BDBF1D53E}" presName="conn2-1" presStyleLbl="parChTrans1D3" presStyleIdx="1" presStyleCnt="6"/>
      <dgm:spPr/>
      <dgm:t>
        <a:bodyPr/>
        <a:lstStyle/>
        <a:p>
          <a:endParaRPr lang="es-EC"/>
        </a:p>
      </dgm:t>
    </dgm:pt>
    <dgm:pt modelId="{AB58CEF6-F63B-4EB2-B175-E6956E267455}" type="pres">
      <dgm:prSet presAssocID="{ED06E5CF-EDDC-4CA9-8B78-052BDBF1D53E}" presName="connTx" presStyleLbl="parChTrans1D3" presStyleIdx="1" presStyleCnt="6"/>
      <dgm:spPr/>
      <dgm:t>
        <a:bodyPr/>
        <a:lstStyle/>
        <a:p>
          <a:endParaRPr lang="es-EC"/>
        </a:p>
      </dgm:t>
    </dgm:pt>
    <dgm:pt modelId="{5DD64B34-E4CB-4284-B157-0393335A8CA3}" type="pres">
      <dgm:prSet presAssocID="{C4EFC9DD-9E80-4398-B7F3-418468C9404E}" presName="root2" presStyleCnt="0"/>
      <dgm:spPr/>
    </dgm:pt>
    <dgm:pt modelId="{70EE0C16-DC73-40B6-ADFE-A54F77197CB0}" type="pres">
      <dgm:prSet presAssocID="{C4EFC9DD-9E80-4398-B7F3-418468C9404E}" presName="LevelTwoTextNode" presStyleLbl="node3" presStyleIdx="1" presStyleCnt="6" custScaleX="16066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07FC13D-1F73-4573-A17E-DBB4636E4611}" type="pres">
      <dgm:prSet presAssocID="{C4EFC9DD-9E80-4398-B7F3-418468C9404E}" presName="level3hierChild" presStyleCnt="0"/>
      <dgm:spPr/>
    </dgm:pt>
    <dgm:pt modelId="{E6FBDF3E-8554-4BBB-99A7-14B551C2C9CE}" type="pres">
      <dgm:prSet presAssocID="{B5CEDFDD-CADB-4D08-9B09-5D6DD920D0E5}" presName="conn2-1" presStyleLbl="parChTrans1D3" presStyleIdx="2" presStyleCnt="6"/>
      <dgm:spPr/>
      <dgm:t>
        <a:bodyPr/>
        <a:lstStyle/>
        <a:p>
          <a:endParaRPr lang="es-EC"/>
        </a:p>
      </dgm:t>
    </dgm:pt>
    <dgm:pt modelId="{7952539C-AA6B-4D47-BC2D-5C1BC617D6CD}" type="pres">
      <dgm:prSet presAssocID="{B5CEDFDD-CADB-4D08-9B09-5D6DD920D0E5}" presName="connTx" presStyleLbl="parChTrans1D3" presStyleIdx="2" presStyleCnt="6"/>
      <dgm:spPr/>
      <dgm:t>
        <a:bodyPr/>
        <a:lstStyle/>
        <a:p>
          <a:endParaRPr lang="es-EC"/>
        </a:p>
      </dgm:t>
    </dgm:pt>
    <dgm:pt modelId="{060A559D-F632-4CB7-BA7C-7929CF28D39D}" type="pres">
      <dgm:prSet presAssocID="{E178B9FC-9255-47D7-AA34-F6CF346F4F68}" presName="root2" presStyleCnt="0"/>
      <dgm:spPr/>
    </dgm:pt>
    <dgm:pt modelId="{20016D95-52A6-4B37-ADC2-33F71299C6EF}" type="pres">
      <dgm:prSet presAssocID="{E178B9FC-9255-47D7-AA34-F6CF346F4F68}" presName="LevelTwoTextNode" presStyleLbl="node3" presStyleIdx="2" presStyleCnt="6" custScaleX="16422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FDC4731-AD4C-4181-823C-EF092C531E84}" type="pres">
      <dgm:prSet presAssocID="{E178B9FC-9255-47D7-AA34-F6CF346F4F68}" presName="level3hierChild" presStyleCnt="0"/>
      <dgm:spPr/>
    </dgm:pt>
    <dgm:pt modelId="{E4FB2466-E792-4AED-8219-DD5C285E892E}" type="pres">
      <dgm:prSet presAssocID="{7017AD40-0FB2-4167-95D1-5EC841C5E30B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3C7A1500-4A64-429A-8F13-F34F70E87D44}" type="pres">
      <dgm:prSet presAssocID="{7017AD40-0FB2-4167-95D1-5EC841C5E30B}" presName="connTx" presStyleLbl="parChTrans1D2" presStyleIdx="1" presStyleCnt="2"/>
      <dgm:spPr/>
      <dgm:t>
        <a:bodyPr/>
        <a:lstStyle/>
        <a:p>
          <a:endParaRPr lang="es-EC"/>
        </a:p>
      </dgm:t>
    </dgm:pt>
    <dgm:pt modelId="{8F4F0825-BB19-4B1D-B4ED-A179C62D47F0}" type="pres">
      <dgm:prSet presAssocID="{6B550F5E-DF2C-4337-A210-69CF26B86112}" presName="root2" presStyleCnt="0"/>
      <dgm:spPr/>
    </dgm:pt>
    <dgm:pt modelId="{E8A69D19-BEEC-4E5F-B25A-733A4F32BC42}" type="pres">
      <dgm:prSet presAssocID="{6B550F5E-DF2C-4337-A210-69CF26B8611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65CA7B0-93B7-4529-8B0D-6EB7EEFC590A}" type="pres">
      <dgm:prSet presAssocID="{6B550F5E-DF2C-4337-A210-69CF26B86112}" presName="level3hierChild" presStyleCnt="0"/>
      <dgm:spPr/>
    </dgm:pt>
    <dgm:pt modelId="{4ADBABD7-59C4-46B7-A81C-D8B88FE8F355}" type="pres">
      <dgm:prSet presAssocID="{48F0E419-5094-4DD3-BC46-187D267DEC9C}" presName="conn2-1" presStyleLbl="parChTrans1D3" presStyleIdx="3" presStyleCnt="6"/>
      <dgm:spPr/>
      <dgm:t>
        <a:bodyPr/>
        <a:lstStyle/>
        <a:p>
          <a:endParaRPr lang="es-EC"/>
        </a:p>
      </dgm:t>
    </dgm:pt>
    <dgm:pt modelId="{93604A65-30B3-4E82-B5C8-94F29710FC7E}" type="pres">
      <dgm:prSet presAssocID="{48F0E419-5094-4DD3-BC46-187D267DEC9C}" presName="connTx" presStyleLbl="parChTrans1D3" presStyleIdx="3" presStyleCnt="6"/>
      <dgm:spPr/>
      <dgm:t>
        <a:bodyPr/>
        <a:lstStyle/>
        <a:p>
          <a:endParaRPr lang="es-EC"/>
        </a:p>
      </dgm:t>
    </dgm:pt>
    <dgm:pt modelId="{72BB83AD-1F85-435D-B1ED-7204F5231721}" type="pres">
      <dgm:prSet presAssocID="{341BB114-191B-42E7-BB5E-200BDE32BAF5}" presName="root2" presStyleCnt="0"/>
      <dgm:spPr/>
    </dgm:pt>
    <dgm:pt modelId="{5D9AA47C-3E8F-4462-B6C7-91D831938443}" type="pres">
      <dgm:prSet presAssocID="{341BB114-191B-42E7-BB5E-200BDE32BAF5}" presName="LevelTwoTextNode" presStyleLbl="node3" presStyleIdx="3" presStyleCnt="6" custScaleX="18028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E83945-4158-4086-B21A-F9971CC6B894}" type="pres">
      <dgm:prSet presAssocID="{341BB114-191B-42E7-BB5E-200BDE32BAF5}" presName="level3hierChild" presStyleCnt="0"/>
      <dgm:spPr/>
    </dgm:pt>
    <dgm:pt modelId="{9B86B7DC-9D0C-480D-983F-C8026581A599}" type="pres">
      <dgm:prSet presAssocID="{3416AF3A-F05D-4859-B777-C1245B592BD0}" presName="conn2-1" presStyleLbl="parChTrans1D3" presStyleIdx="4" presStyleCnt="6"/>
      <dgm:spPr/>
      <dgm:t>
        <a:bodyPr/>
        <a:lstStyle/>
        <a:p>
          <a:endParaRPr lang="es-EC"/>
        </a:p>
      </dgm:t>
    </dgm:pt>
    <dgm:pt modelId="{1D5AE244-344A-4A05-BB78-6908C7FCF6D6}" type="pres">
      <dgm:prSet presAssocID="{3416AF3A-F05D-4859-B777-C1245B592BD0}" presName="connTx" presStyleLbl="parChTrans1D3" presStyleIdx="4" presStyleCnt="6"/>
      <dgm:spPr/>
      <dgm:t>
        <a:bodyPr/>
        <a:lstStyle/>
        <a:p>
          <a:endParaRPr lang="es-EC"/>
        </a:p>
      </dgm:t>
    </dgm:pt>
    <dgm:pt modelId="{B2225D4C-B5B5-463D-B9C6-39C97762946C}" type="pres">
      <dgm:prSet presAssocID="{F129FD2D-949F-4CDD-B235-9386445AA288}" presName="root2" presStyleCnt="0"/>
      <dgm:spPr/>
    </dgm:pt>
    <dgm:pt modelId="{1CC74688-1A7C-4576-AE5E-3152618435C9}" type="pres">
      <dgm:prSet presAssocID="{F129FD2D-949F-4CDD-B235-9386445AA288}" presName="LevelTwoTextNode" presStyleLbl="node3" presStyleIdx="4" presStyleCnt="6" custScaleX="13413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FFF9476-5A85-4D1F-AA3B-1C021A72C118}" type="pres">
      <dgm:prSet presAssocID="{F129FD2D-949F-4CDD-B235-9386445AA288}" presName="level3hierChild" presStyleCnt="0"/>
      <dgm:spPr/>
    </dgm:pt>
    <dgm:pt modelId="{8ECD79B5-907C-45F1-9E24-5348F46A54E9}" type="pres">
      <dgm:prSet presAssocID="{C10C8154-F491-449F-BC52-14A57A64DBE1}" presName="conn2-1" presStyleLbl="parChTrans1D3" presStyleIdx="5" presStyleCnt="6"/>
      <dgm:spPr/>
      <dgm:t>
        <a:bodyPr/>
        <a:lstStyle/>
        <a:p>
          <a:endParaRPr lang="es-EC"/>
        </a:p>
      </dgm:t>
    </dgm:pt>
    <dgm:pt modelId="{80EE963A-6FC5-43FA-A88C-69ED017C5416}" type="pres">
      <dgm:prSet presAssocID="{C10C8154-F491-449F-BC52-14A57A64DBE1}" presName="connTx" presStyleLbl="parChTrans1D3" presStyleIdx="5" presStyleCnt="6"/>
      <dgm:spPr/>
      <dgm:t>
        <a:bodyPr/>
        <a:lstStyle/>
        <a:p>
          <a:endParaRPr lang="es-EC"/>
        </a:p>
      </dgm:t>
    </dgm:pt>
    <dgm:pt modelId="{49304EBA-5F71-467D-A6D8-3A96FA9F4471}" type="pres">
      <dgm:prSet presAssocID="{306F53BF-D2E0-4906-8D61-5400069350BC}" presName="root2" presStyleCnt="0"/>
      <dgm:spPr/>
    </dgm:pt>
    <dgm:pt modelId="{C91231C6-6952-44FC-91A6-47B14117EB38}" type="pres">
      <dgm:prSet presAssocID="{306F53BF-D2E0-4906-8D61-5400069350BC}" presName="LevelTwoTextNode" presStyleLbl="node3" presStyleIdx="5" presStyleCnt="6" custScaleX="14869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D3EE525-5C3F-407F-A60E-C7E9EFC1040D}" type="pres">
      <dgm:prSet presAssocID="{306F53BF-D2E0-4906-8D61-5400069350BC}" presName="level3hierChild" presStyleCnt="0"/>
      <dgm:spPr/>
    </dgm:pt>
  </dgm:ptLst>
  <dgm:cxnLst>
    <dgm:cxn modelId="{38B1D82C-F289-46D4-9D75-5F00A8F02849}" type="presOf" srcId="{2CE5CB8C-8750-4351-865B-4598341B5DFA}" destId="{1D40FFC4-3D61-4CB7-922A-A2EF5C1F4137}" srcOrd="0" destOrd="0" presId="urn:microsoft.com/office/officeart/2005/8/layout/hierarchy2"/>
    <dgm:cxn modelId="{68FF7D21-1E05-4589-81F5-5DC904E7D3ED}" type="presOf" srcId="{43F699A6-4A4D-42FE-B583-97A4148D237D}" destId="{35947E90-76EB-47B4-A9E8-3E35A4C1AB49}" srcOrd="0" destOrd="0" presId="urn:microsoft.com/office/officeart/2005/8/layout/hierarchy2"/>
    <dgm:cxn modelId="{198EF623-0BCF-4D10-B9F8-AA28EC69982A}" type="presOf" srcId="{E178B9FC-9255-47D7-AA34-F6CF346F4F68}" destId="{20016D95-52A6-4B37-ADC2-33F71299C6EF}" srcOrd="0" destOrd="0" presId="urn:microsoft.com/office/officeart/2005/8/layout/hierarchy2"/>
    <dgm:cxn modelId="{B8FAAF6A-086D-4FF9-83C4-01E1B4A39188}" srcId="{6B550F5E-DF2C-4337-A210-69CF26B86112}" destId="{341BB114-191B-42E7-BB5E-200BDE32BAF5}" srcOrd="0" destOrd="0" parTransId="{48F0E419-5094-4DD3-BC46-187D267DEC9C}" sibTransId="{E693C48E-7778-43DB-AC78-5A87049B9700}"/>
    <dgm:cxn modelId="{798C1576-0B03-4AC9-9E20-F295B13E15FE}" type="presOf" srcId="{ED06E5CF-EDDC-4CA9-8B78-052BDBF1D53E}" destId="{AB58CEF6-F63B-4EB2-B175-E6956E267455}" srcOrd="1" destOrd="0" presId="urn:microsoft.com/office/officeart/2005/8/layout/hierarchy2"/>
    <dgm:cxn modelId="{B19C5CFE-DB2F-4F22-9936-25DDB8124735}" srcId="{6B550F5E-DF2C-4337-A210-69CF26B86112}" destId="{F129FD2D-949F-4CDD-B235-9386445AA288}" srcOrd="1" destOrd="0" parTransId="{3416AF3A-F05D-4859-B777-C1245B592BD0}" sibTransId="{32A5BE79-A131-42C0-A83B-71BECEB38370}"/>
    <dgm:cxn modelId="{2962A36B-2782-4D9C-B8C2-83C8CF527733}" srcId="{6B550F5E-DF2C-4337-A210-69CF26B86112}" destId="{306F53BF-D2E0-4906-8D61-5400069350BC}" srcOrd="2" destOrd="0" parTransId="{C10C8154-F491-449F-BC52-14A57A64DBE1}" sibTransId="{7ACB8E39-E894-4646-A25F-345FB35D23FE}"/>
    <dgm:cxn modelId="{9EC5E516-E406-44D9-BDE6-D44E2B5EE055}" type="presOf" srcId="{7017AD40-0FB2-4167-95D1-5EC841C5E30B}" destId="{3C7A1500-4A64-429A-8F13-F34F70E87D44}" srcOrd="1" destOrd="0" presId="urn:microsoft.com/office/officeart/2005/8/layout/hierarchy2"/>
    <dgm:cxn modelId="{0C9F2F12-D0AA-4DCB-9F8A-AE6F59F67EE7}" type="presOf" srcId="{6B550F5E-DF2C-4337-A210-69CF26B86112}" destId="{E8A69D19-BEEC-4E5F-B25A-733A4F32BC42}" srcOrd="0" destOrd="0" presId="urn:microsoft.com/office/officeart/2005/8/layout/hierarchy2"/>
    <dgm:cxn modelId="{F8AA1CFB-6FAC-4965-B3EC-C725E2836307}" srcId="{2C4275EC-DCB5-485F-85D8-0E5B81420DCA}" destId="{E178B9FC-9255-47D7-AA34-F6CF346F4F68}" srcOrd="2" destOrd="0" parTransId="{B5CEDFDD-CADB-4D08-9B09-5D6DD920D0E5}" sibTransId="{43102712-7559-48A2-A5FE-040A6C550556}"/>
    <dgm:cxn modelId="{EB91AF40-2D91-40B7-B820-7EA015616702}" type="presOf" srcId="{F129FD2D-949F-4CDD-B235-9386445AA288}" destId="{1CC74688-1A7C-4576-AE5E-3152618435C9}" srcOrd="0" destOrd="0" presId="urn:microsoft.com/office/officeart/2005/8/layout/hierarchy2"/>
    <dgm:cxn modelId="{7B2AA77D-2843-4FE3-8354-714083730902}" type="presOf" srcId="{C10C8154-F491-449F-BC52-14A57A64DBE1}" destId="{80EE963A-6FC5-43FA-A88C-69ED017C5416}" srcOrd="1" destOrd="0" presId="urn:microsoft.com/office/officeart/2005/8/layout/hierarchy2"/>
    <dgm:cxn modelId="{A0976B20-C77D-4277-9235-2305C2421AA6}" type="presOf" srcId="{48F0E419-5094-4DD3-BC46-187D267DEC9C}" destId="{93604A65-30B3-4E82-B5C8-94F29710FC7E}" srcOrd="1" destOrd="0" presId="urn:microsoft.com/office/officeart/2005/8/layout/hierarchy2"/>
    <dgm:cxn modelId="{5871EFA3-026F-4842-93C4-4137D74B2660}" type="presOf" srcId="{8A095D0B-E2FB-4B2C-AC4D-0F9BCA4DE2F4}" destId="{0E7448F0-1661-4CE1-9650-85CEE796A706}" srcOrd="0" destOrd="0" presId="urn:microsoft.com/office/officeart/2005/8/layout/hierarchy2"/>
    <dgm:cxn modelId="{FC2676EE-5C9C-4DFD-B872-1E7BCF48FCFE}" type="presOf" srcId="{C10C8154-F491-449F-BC52-14A57A64DBE1}" destId="{8ECD79B5-907C-45F1-9E24-5348F46A54E9}" srcOrd="0" destOrd="0" presId="urn:microsoft.com/office/officeart/2005/8/layout/hierarchy2"/>
    <dgm:cxn modelId="{9310AE6D-0379-40EC-A1ED-E146AC3FB0A9}" srcId="{2CE5CB8C-8750-4351-865B-4598341B5DFA}" destId="{2C4275EC-DCB5-485F-85D8-0E5B81420DCA}" srcOrd="0" destOrd="0" parTransId="{43F699A6-4A4D-42FE-B583-97A4148D237D}" sibTransId="{9A971DBC-9FF6-4DC9-A428-5064BF6D8EC8}"/>
    <dgm:cxn modelId="{87A297AB-C58D-4BA3-A12C-00FC8CCBD17B}" type="presOf" srcId="{3E591CB3-E015-43FE-9FF3-D171EC058953}" destId="{252BDA24-E783-4864-AF40-03F882673B9B}" srcOrd="0" destOrd="0" presId="urn:microsoft.com/office/officeart/2005/8/layout/hierarchy2"/>
    <dgm:cxn modelId="{6049584D-3DF4-471A-953E-6A0A2C92A7E0}" type="presOf" srcId="{341BB114-191B-42E7-BB5E-200BDE32BAF5}" destId="{5D9AA47C-3E8F-4462-B6C7-91D831938443}" srcOrd="0" destOrd="0" presId="urn:microsoft.com/office/officeart/2005/8/layout/hierarchy2"/>
    <dgm:cxn modelId="{11075602-ECE5-49EA-9863-08AC133C3544}" srcId="{2CE5CB8C-8750-4351-865B-4598341B5DFA}" destId="{6B550F5E-DF2C-4337-A210-69CF26B86112}" srcOrd="1" destOrd="0" parTransId="{7017AD40-0FB2-4167-95D1-5EC841C5E30B}" sibTransId="{1EAFA257-E061-4A4A-8818-F805166B7D1C}"/>
    <dgm:cxn modelId="{353438CE-EBC1-41C9-B723-BFE9F3E83708}" type="presOf" srcId="{B5CEDFDD-CADB-4D08-9B09-5D6DD920D0E5}" destId="{7952539C-AA6B-4D47-BC2D-5C1BC617D6CD}" srcOrd="1" destOrd="0" presId="urn:microsoft.com/office/officeart/2005/8/layout/hierarchy2"/>
    <dgm:cxn modelId="{94449F6E-F1D7-4BD8-BFD4-91C25435236D}" srcId="{B04ADB1C-6FC6-4A7E-A9FA-4C399C9ABDF0}" destId="{2CE5CB8C-8750-4351-865B-4598341B5DFA}" srcOrd="0" destOrd="0" parTransId="{26B849CD-7123-49C6-A5BF-9FB94E2AD102}" sibTransId="{CBA6CCE8-1232-4D01-A2E5-9D896D5488B1}"/>
    <dgm:cxn modelId="{9C83772F-8CA4-4008-A075-291F95B0626F}" type="presOf" srcId="{48F0E419-5094-4DD3-BC46-187D267DEC9C}" destId="{4ADBABD7-59C4-46B7-A81C-D8B88FE8F355}" srcOrd="0" destOrd="0" presId="urn:microsoft.com/office/officeart/2005/8/layout/hierarchy2"/>
    <dgm:cxn modelId="{A240F10A-DE96-4205-9D89-960C1E4B4204}" type="presOf" srcId="{7017AD40-0FB2-4167-95D1-5EC841C5E30B}" destId="{E4FB2466-E792-4AED-8219-DD5C285E892E}" srcOrd="0" destOrd="0" presId="urn:microsoft.com/office/officeart/2005/8/layout/hierarchy2"/>
    <dgm:cxn modelId="{C2C357B5-1A66-4DFF-AE43-22BCE6D74FDC}" type="presOf" srcId="{8A095D0B-E2FB-4B2C-AC4D-0F9BCA4DE2F4}" destId="{C0C53402-2819-48F1-9160-851BA2CA806E}" srcOrd="1" destOrd="0" presId="urn:microsoft.com/office/officeart/2005/8/layout/hierarchy2"/>
    <dgm:cxn modelId="{4ED5ADFC-039A-49E4-853E-FF9EFB46F525}" type="presOf" srcId="{C4EFC9DD-9E80-4398-B7F3-418468C9404E}" destId="{70EE0C16-DC73-40B6-ADFE-A54F77197CB0}" srcOrd="0" destOrd="0" presId="urn:microsoft.com/office/officeart/2005/8/layout/hierarchy2"/>
    <dgm:cxn modelId="{6B9E05C2-E869-4018-8A38-A621E94E4A3B}" type="presOf" srcId="{ED06E5CF-EDDC-4CA9-8B78-052BDBF1D53E}" destId="{4C12B803-2E81-49E0-94C7-7DB7979AC75E}" srcOrd="0" destOrd="0" presId="urn:microsoft.com/office/officeart/2005/8/layout/hierarchy2"/>
    <dgm:cxn modelId="{706ECA76-4018-4F8B-8091-63E168CA8FA9}" srcId="{2C4275EC-DCB5-485F-85D8-0E5B81420DCA}" destId="{C4EFC9DD-9E80-4398-B7F3-418468C9404E}" srcOrd="1" destOrd="0" parTransId="{ED06E5CF-EDDC-4CA9-8B78-052BDBF1D53E}" sibTransId="{286411A0-65BA-4DDD-9B85-D3CA24627021}"/>
    <dgm:cxn modelId="{B82C8EF0-50D5-4CB9-B8FB-8FC46C263FE5}" type="presOf" srcId="{B5CEDFDD-CADB-4D08-9B09-5D6DD920D0E5}" destId="{E6FBDF3E-8554-4BBB-99A7-14B551C2C9CE}" srcOrd="0" destOrd="0" presId="urn:microsoft.com/office/officeart/2005/8/layout/hierarchy2"/>
    <dgm:cxn modelId="{985060B9-40F5-415E-ADF7-9B30FAF9D5B3}" type="presOf" srcId="{306F53BF-D2E0-4906-8D61-5400069350BC}" destId="{C91231C6-6952-44FC-91A6-47B14117EB38}" srcOrd="0" destOrd="0" presId="urn:microsoft.com/office/officeart/2005/8/layout/hierarchy2"/>
    <dgm:cxn modelId="{8DE4A6B6-F493-40CB-817E-7E810C98B359}" type="presOf" srcId="{2C4275EC-DCB5-485F-85D8-0E5B81420DCA}" destId="{D0D7A955-5BA7-4658-B6DB-F12FC83DD6B6}" srcOrd="0" destOrd="0" presId="urn:microsoft.com/office/officeart/2005/8/layout/hierarchy2"/>
    <dgm:cxn modelId="{341E53F1-C552-4E1C-AD8B-BEF1236F988D}" type="presOf" srcId="{B04ADB1C-6FC6-4A7E-A9FA-4C399C9ABDF0}" destId="{DB4BF65D-E418-4D92-B768-F4EDC94D7687}" srcOrd="0" destOrd="0" presId="urn:microsoft.com/office/officeart/2005/8/layout/hierarchy2"/>
    <dgm:cxn modelId="{7FAE7568-CC39-467D-9AF3-A5157D1FE612}" type="presOf" srcId="{3416AF3A-F05D-4859-B777-C1245B592BD0}" destId="{1D5AE244-344A-4A05-BB78-6908C7FCF6D6}" srcOrd="1" destOrd="0" presId="urn:microsoft.com/office/officeart/2005/8/layout/hierarchy2"/>
    <dgm:cxn modelId="{30148CA8-54B7-4358-BAA6-8773C7254176}" srcId="{2C4275EC-DCB5-485F-85D8-0E5B81420DCA}" destId="{3E591CB3-E015-43FE-9FF3-D171EC058953}" srcOrd="0" destOrd="0" parTransId="{8A095D0B-E2FB-4B2C-AC4D-0F9BCA4DE2F4}" sibTransId="{C8CFC138-67FA-4053-A0AE-ED30CA5DA658}"/>
    <dgm:cxn modelId="{42E6FBB2-BA3D-4880-B1C3-E55D2A2F8565}" type="presOf" srcId="{3416AF3A-F05D-4859-B777-C1245B592BD0}" destId="{9B86B7DC-9D0C-480D-983F-C8026581A599}" srcOrd="0" destOrd="0" presId="urn:microsoft.com/office/officeart/2005/8/layout/hierarchy2"/>
    <dgm:cxn modelId="{E1D1E7E1-151B-4B93-ADE5-7A714CA8F52D}" type="presOf" srcId="{43F699A6-4A4D-42FE-B583-97A4148D237D}" destId="{1335D400-AA93-4D88-82EE-A7066C1A0A4C}" srcOrd="1" destOrd="0" presId="urn:microsoft.com/office/officeart/2005/8/layout/hierarchy2"/>
    <dgm:cxn modelId="{A4E0EF29-1C7D-41E8-805A-EC5167107A89}" type="presParOf" srcId="{DB4BF65D-E418-4D92-B768-F4EDC94D7687}" destId="{27CCF7F0-F9DD-41BF-96B5-D3DFC28D5C46}" srcOrd="0" destOrd="0" presId="urn:microsoft.com/office/officeart/2005/8/layout/hierarchy2"/>
    <dgm:cxn modelId="{A37666DF-BB65-4382-983A-659BED4943F2}" type="presParOf" srcId="{27CCF7F0-F9DD-41BF-96B5-D3DFC28D5C46}" destId="{1D40FFC4-3D61-4CB7-922A-A2EF5C1F4137}" srcOrd="0" destOrd="0" presId="urn:microsoft.com/office/officeart/2005/8/layout/hierarchy2"/>
    <dgm:cxn modelId="{94E46DA1-FF67-4555-B037-907E431E3255}" type="presParOf" srcId="{27CCF7F0-F9DD-41BF-96B5-D3DFC28D5C46}" destId="{DA3AD9E8-C026-4135-A836-0BC40300F9EC}" srcOrd="1" destOrd="0" presId="urn:microsoft.com/office/officeart/2005/8/layout/hierarchy2"/>
    <dgm:cxn modelId="{5E1045B7-358D-48F1-BB4D-9768599A636A}" type="presParOf" srcId="{DA3AD9E8-C026-4135-A836-0BC40300F9EC}" destId="{35947E90-76EB-47B4-A9E8-3E35A4C1AB49}" srcOrd="0" destOrd="0" presId="urn:microsoft.com/office/officeart/2005/8/layout/hierarchy2"/>
    <dgm:cxn modelId="{B628AF1C-A261-4A4D-BE66-AD1C6143C769}" type="presParOf" srcId="{35947E90-76EB-47B4-A9E8-3E35A4C1AB49}" destId="{1335D400-AA93-4D88-82EE-A7066C1A0A4C}" srcOrd="0" destOrd="0" presId="urn:microsoft.com/office/officeart/2005/8/layout/hierarchy2"/>
    <dgm:cxn modelId="{1B3F16A7-2DC3-4713-8108-D921FA36044E}" type="presParOf" srcId="{DA3AD9E8-C026-4135-A836-0BC40300F9EC}" destId="{E3FE8460-BF92-43E6-82CC-71A926F0AEF4}" srcOrd="1" destOrd="0" presId="urn:microsoft.com/office/officeart/2005/8/layout/hierarchy2"/>
    <dgm:cxn modelId="{2C7C5C88-41C4-48E8-8859-398B6BD3C5EB}" type="presParOf" srcId="{E3FE8460-BF92-43E6-82CC-71A926F0AEF4}" destId="{D0D7A955-5BA7-4658-B6DB-F12FC83DD6B6}" srcOrd="0" destOrd="0" presId="urn:microsoft.com/office/officeart/2005/8/layout/hierarchy2"/>
    <dgm:cxn modelId="{3941FEE0-D663-42A2-96F6-F1BA6E35A147}" type="presParOf" srcId="{E3FE8460-BF92-43E6-82CC-71A926F0AEF4}" destId="{1944EA7A-8C23-48C8-8A16-C51C7E7457D2}" srcOrd="1" destOrd="0" presId="urn:microsoft.com/office/officeart/2005/8/layout/hierarchy2"/>
    <dgm:cxn modelId="{95A7679F-686E-4D06-88D5-CA17D2A4C871}" type="presParOf" srcId="{1944EA7A-8C23-48C8-8A16-C51C7E7457D2}" destId="{0E7448F0-1661-4CE1-9650-85CEE796A706}" srcOrd="0" destOrd="0" presId="urn:microsoft.com/office/officeart/2005/8/layout/hierarchy2"/>
    <dgm:cxn modelId="{FDFFA566-7CB8-4388-A0DF-2CDAF441DA39}" type="presParOf" srcId="{0E7448F0-1661-4CE1-9650-85CEE796A706}" destId="{C0C53402-2819-48F1-9160-851BA2CA806E}" srcOrd="0" destOrd="0" presId="urn:microsoft.com/office/officeart/2005/8/layout/hierarchy2"/>
    <dgm:cxn modelId="{AD14BAA2-BD87-42A9-8470-20EC96D4EFFB}" type="presParOf" srcId="{1944EA7A-8C23-48C8-8A16-C51C7E7457D2}" destId="{7EB1B244-40E5-48AA-A69F-6C3A40883956}" srcOrd="1" destOrd="0" presId="urn:microsoft.com/office/officeart/2005/8/layout/hierarchy2"/>
    <dgm:cxn modelId="{45A48391-4EA4-4BDC-963F-50343C19A535}" type="presParOf" srcId="{7EB1B244-40E5-48AA-A69F-6C3A40883956}" destId="{252BDA24-E783-4864-AF40-03F882673B9B}" srcOrd="0" destOrd="0" presId="urn:microsoft.com/office/officeart/2005/8/layout/hierarchy2"/>
    <dgm:cxn modelId="{182BF166-9D33-49EF-9D40-C4C96A03DA5A}" type="presParOf" srcId="{7EB1B244-40E5-48AA-A69F-6C3A40883956}" destId="{C5F44174-0948-4912-AC78-111B8393E570}" srcOrd="1" destOrd="0" presId="urn:microsoft.com/office/officeart/2005/8/layout/hierarchy2"/>
    <dgm:cxn modelId="{1CFCA5BB-0A63-44DB-99B5-F41A0267BD9B}" type="presParOf" srcId="{1944EA7A-8C23-48C8-8A16-C51C7E7457D2}" destId="{4C12B803-2E81-49E0-94C7-7DB7979AC75E}" srcOrd="2" destOrd="0" presId="urn:microsoft.com/office/officeart/2005/8/layout/hierarchy2"/>
    <dgm:cxn modelId="{12CCF38D-439B-4DCF-A6CA-1141DA9F7C31}" type="presParOf" srcId="{4C12B803-2E81-49E0-94C7-7DB7979AC75E}" destId="{AB58CEF6-F63B-4EB2-B175-E6956E267455}" srcOrd="0" destOrd="0" presId="urn:microsoft.com/office/officeart/2005/8/layout/hierarchy2"/>
    <dgm:cxn modelId="{9D7B5F50-609E-4AB5-BCB3-ACE01C7AF027}" type="presParOf" srcId="{1944EA7A-8C23-48C8-8A16-C51C7E7457D2}" destId="{5DD64B34-E4CB-4284-B157-0393335A8CA3}" srcOrd="3" destOrd="0" presId="urn:microsoft.com/office/officeart/2005/8/layout/hierarchy2"/>
    <dgm:cxn modelId="{DB3DA96D-E062-455C-821D-2134F36FCCA5}" type="presParOf" srcId="{5DD64B34-E4CB-4284-B157-0393335A8CA3}" destId="{70EE0C16-DC73-40B6-ADFE-A54F77197CB0}" srcOrd="0" destOrd="0" presId="urn:microsoft.com/office/officeart/2005/8/layout/hierarchy2"/>
    <dgm:cxn modelId="{CDBBB599-E64E-4572-9B6C-57AB979AD1BD}" type="presParOf" srcId="{5DD64B34-E4CB-4284-B157-0393335A8CA3}" destId="{907FC13D-1F73-4573-A17E-DBB4636E4611}" srcOrd="1" destOrd="0" presId="urn:microsoft.com/office/officeart/2005/8/layout/hierarchy2"/>
    <dgm:cxn modelId="{398332E0-9C28-4E05-A239-F70B9EA89E8F}" type="presParOf" srcId="{1944EA7A-8C23-48C8-8A16-C51C7E7457D2}" destId="{E6FBDF3E-8554-4BBB-99A7-14B551C2C9CE}" srcOrd="4" destOrd="0" presId="urn:microsoft.com/office/officeart/2005/8/layout/hierarchy2"/>
    <dgm:cxn modelId="{FCA7068E-DC97-41B7-B24B-C859EEBFF22D}" type="presParOf" srcId="{E6FBDF3E-8554-4BBB-99A7-14B551C2C9CE}" destId="{7952539C-AA6B-4D47-BC2D-5C1BC617D6CD}" srcOrd="0" destOrd="0" presId="urn:microsoft.com/office/officeart/2005/8/layout/hierarchy2"/>
    <dgm:cxn modelId="{9CADF9A5-5F86-4A98-B5C2-8FD0EBD7CC8B}" type="presParOf" srcId="{1944EA7A-8C23-48C8-8A16-C51C7E7457D2}" destId="{060A559D-F632-4CB7-BA7C-7929CF28D39D}" srcOrd="5" destOrd="0" presId="urn:microsoft.com/office/officeart/2005/8/layout/hierarchy2"/>
    <dgm:cxn modelId="{ADE0D09E-3EC8-4362-80CC-5977AB32298A}" type="presParOf" srcId="{060A559D-F632-4CB7-BA7C-7929CF28D39D}" destId="{20016D95-52A6-4B37-ADC2-33F71299C6EF}" srcOrd="0" destOrd="0" presId="urn:microsoft.com/office/officeart/2005/8/layout/hierarchy2"/>
    <dgm:cxn modelId="{6D7AF895-72E7-4A02-AB98-F78536AB8BD8}" type="presParOf" srcId="{060A559D-F632-4CB7-BA7C-7929CF28D39D}" destId="{4FDC4731-AD4C-4181-823C-EF092C531E84}" srcOrd="1" destOrd="0" presId="urn:microsoft.com/office/officeart/2005/8/layout/hierarchy2"/>
    <dgm:cxn modelId="{F255D6E4-3858-4365-835F-43AD62C731FC}" type="presParOf" srcId="{DA3AD9E8-C026-4135-A836-0BC40300F9EC}" destId="{E4FB2466-E792-4AED-8219-DD5C285E892E}" srcOrd="2" destOrd="0" presId="urn:microsoft.com/office/officeart/2005/8/layout/hierarchy2"/>
    <dgm:cxn modelId="{7802515B-1254-4414-9967-12E727EA5196}" type="presParOf" srcId="{E4FB2466-E792-4AED-8219-DD5C285E892E}" destId="{3C7A1500-4A64-429A-8F13-F34F70E87D44}" srcOrd="0" destOrd="0" presId="urn:microsoft.com/office/officeart/2005/8/layout/hierarchy2"/>
    <dgm:cxn modelId="{B22D1D97-4F88-4F14-B960-8917F454745F}" type="presParOf" srcId="{DA3AD9E8-C026-4135-A836-0BC40300F9EC}" destId="{8F4F0825-BB19-4B1D-B4ED-A179C62D47F0}" srcOrd="3" destOrd="0" presId="urn:microsoft.com/office/officeart/2005/8/layout/hierarchy2"/>
    <dgm:cxn modelId="{61E4933A-6E39-4022-9D84-AFF8A80BE7EC}" type="presParOf" srcId="{8F4F0825-BB19-4B1D-B4ED-A179C62D47F0}" destId="{E8A69D19-BEEC-4E5F-B25A-733A4F32BC42}" srcOrd="0" destOrd="0" presId="urn:microsoft.com/office/officeart/2005/8/layout/hierarchy2"/>
    <dgm:cxn modelId="{06CF60DD-2D7C-4D3C-91D5-0F3CB03CC4FF}" type="presParOf" srcId="{8F4F0825-BB19-4B1D-B4ED-A179C62D47F0}" destId="{F65CA7B0-93B7-4529-8B0D-6EB7EEFC590A}" srcOrd="1" destOrd="0" presId="urn:microsoft.com/office/officeart/2005/8/layout/hierarchy2"/>
    <dgm:cxn modelId="{E6D83F97-BCD6-4F43-9BB3-E64AF247F233}" type="presParOf" srcId="{F65CA7B0-93B7-4529-8B0D-6EB7EEFC590A}" destId="{4ADBABD7-59C4-46B7-A81C-D8B88FE8F355}" srcOrd="0" destOrd="0" presId="urn:microsoft.com/office/officeart/2005/8/layout/hierarchy2"/>
    <dgm:cxn modelId="{4EB4FE72-2A91-4B21-9C0E-F1EFBC648A45}" type="presParOf" srcId="{4ADBABD7-59C4-46B7-A81C-D8B88FE8F355}" destId="{93604A65-30B3-4E82-B5C8-94F29710FC7E}" srcOrd="0" destOrd="0" presId="urn:microsoft.com/office/officeart/2005/8/layout/hierarchy2"/>
    <dgm:cxn modelId="{43C7412D-31D8-4D34-A755-2C09AAC9C942}" type="presParOf" srcId="{F65CA7B0-93B7-4529-8B0D-6EB7EEFC590A}" destId="{72BB83AD-1F85-435D-B1ED-7204F5231721}" srcOrd="1" destOrd="0" presId="urn:microsoft.com/office/officeart/2005/8/layout/hierarchy2"/>
    <dgm:cxn modelId="{6284A0A1-2952-4EE8-AA5A-E25B9382DA2C}" type="presParOf" srcId="{72BB83AD-1F85-435D-B1ED-7204F5231721}" destId="{5D9AA47C-3E8F-4462-B6C7-91D831938443}" srcOrd="0" destOrd="0" presId="urn:microsoft.com/office/officeart/2005/8/layout/hierarchy2"/>
    <dgm:cxn modelId="{6752F511-8AB9-4851-90B5-950497C70A2C}" type="presParOf" srcId="{72BB83AD-1F85-435D-B1ED-7204F5231721}" destId="{70E83945-4158-4086-B21A-F9971CC6B894}" srcOrd="1" destOrd="0" presId="urn:microsoft.com/office/officeart/2005/8/layout/hierarchy2"/>
    <dgm:cxn modelId="{B642671B-5C96-4AED-B104-49C6B7A62B93}" type="presParOf" srcId="{F65CA7B0-93B7-4529-8B0D-6EB7EEFC590A}" destId="{9B86B7DC-9D0C-480D-983F-C8026581A599}" srcOrd="2" destOrd="0" presId="urn:microsoft.com/office/officeart/2005/8/layout/hierarchy2"/>
    <dgm:cxn modelId="{45A2D573-89BD-4A14-9D7A-78D628187488}" type="presParOf" srcId="{9B86B7DC-9D0C-480D-983F-C8026581A599}" destId="{1D5AE244-344A-4A05-BB78-6908C7FCF6D6}" srcOrd="0" destOrd="0" presId="urn:microsoft.com/office/officeart/2005/8/layout/hierarchy2"/>
    <dgm:cxn modelId="{4C1384D4-F0B4-422D-8235-B0613761641A}" type="presParOf" srcId="{F65CA7B0-93B7-4529-8B0D-6EB7EEFC590A}" destId="{B2225D4C-B5B5-463D-B9C6-39C97762946C}" srcOrd="3" destOrd="0" presId="urn:microsoft.com/office/officeart/2005/8/layout/hierarchy2"/>
    <dgm:cxn modelId="{77DC0499-F0A3-4069-9BB0-B8CDE2372B35}" type="presParOf" srcId="{B2225D4C-B5B5-463D-B9C6-39C97762946C}" destId="{1CC74688-1A7C-4576-AE5E-3152618435C9}" srcOrd="0" destOrd="0" presId="urn:microsoft.com/office/officeart/2005/8/layout/hierarchy2"/>
    <dgm:cxn modelId="{182699B5-7A62-4435-B622-A08D029D9881}" type="presParOf" srcId="{B2225D4C-B5B5-463D-B9C6-39C97762946C}" destId="{EFFF9476-5A85-4D1F-AA3B-1C021A72C118}" srcOrd="1" destOrd="0" presId="urn:microsoft.com/office/officeart/2005/8/layout/hierarchy2"/>
    <dgm:cxn modelId="{DB1074AC-D91C-40DE-8336-90B6A1D162D1}" type="presParOf" srcId="{F65CA7B0-93B7-4529-8B0D-6EB7EEFC590A}" destId="{8ECD79B5-907C-45F1-9E24-5348F46A54E9}" srcOrd="4" destOrd="0" presId="urn:microsoft.com/office/officeart/2005/8/layout/hierarchy2"/>
    <dgm:cxn modelId="{5C5C409B-C5BA-4FB8-8D7C-B48A7F32BA85}" type="presParOf" srcId="{8ECD79B5-907C-45F1-9E24-5348F46A54E9}" destId="{80EE963A-6FC5-43FA-A88C-69ED017C5416}" srcOrd="0" destOrd="0" presId="urn:microsoft.com/office/officeart/2005/8/layout/hierarchy2"/>
    <dgm:cxn modelId="{88D8BBA1-ACEA-4FD4-867C-AFBE59F79DF8}" type="presParOf" srcId="{F65CA7B0-93B7-4529-8B0D-6EB7EEFC590A}" destId="{49304EBA-5F71-467D-A6D8-3A96FA9F4471}" srcOrd="5" destOrd="0" presId="urn:microsoft.com/office/officeart/2005/8/layout/hierarchy2"/>
    <dgm:cxn modelId="{E905F574-BA5C-4ED3-B157-25B6D3145363}" type="presParOf" srcId="{49304EBA-5F71-467D-A6D8-3A96FA9F4471}" destId="{C91231C6-6952-44FC-91A6-47B14117EB38}" srcOrd="0" destOrd="0" presId="urn:microsoft.com/office/officeart/2005/8/layout/hierarchy2"/>
    <dgm:cxn modelId="{8F429D53-E38F-4B05-9A62-64E585EC2C30}" type="presParOf" srcId="{49304EBA-5F71-467D-A6D8-3A96FA9F4471}" destId="{1D3EE525-5C3F-407F-A60E-C7E9EFC1040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73EF8C-17E3-4C15-9BF0-9BF18C7FC277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6DFEE84-69E2-4CF3-99A0-EA7AE2534E3F}">
      <dgm:prSet phldrT="[Text]" custT="1"/>
      <dgm:spPr/>
      <dgm:t>
        <a:bodyPr/>
        <a:lstStyle/>
        <a:p>
          <a:r>
            <a:rPr lang="es-EC" sz="3600" b="1" dirty="0" smtClean="0">
              <a:solidFill>
                <a:schemeClr val="tx1"/>
              </a:solidFill>
            </a:rPr>
            <a:t>FICHA DE OBSERVACIÓN DE ESPECIALISTAS</a:t>
          </a:r>
          <a:endParaRPr lang="es-EC" sz="3600" b="1" dirty="0">
            <a:solidFill>
              <a:schemeClr val="tx1"/>
            </a:solidFill>
          </a:endParaRPr>
        </a:p>
      </dgm:t>
    </dgm:pt>
    <dgm:pt modelId="{89B07B65-60EC-40DA-AE49-D65A52C9AC42}" type="parTrans" cxnId="{6D0C5D0E-2AC0-4400-A9EA-E72A5C09CDD6}">
      <dgm:prSet/>
      <dgm:spPr/>
      <dgm:t>
        <a:bodyPr/>
        <a:lstStyle/>
        <a:p>
          <a:endParaRPr lang="es-EC"/>
        </a:p>
      </dgm:t>
    </dgm:pt>
    <dgm:pt modelId="{18C46ACC-7132-420A-A7ED-38640B3D47AE}" type="sibTrans" cxnId="{6D0C5D0E-2AC0-4400-A9EA-E72A5C09CDD6}">
      <dgm:prSet/>
      <dgm:spPr/>
      <dgm:t>
        <a:bodyPr/>
        <a:lstStyle/>
        <a:p>
          <a:endParaRPr lang="es-EC"/>
        </a:p>
      </dgm:t>
    </dgm:pt>
    <dgm:pt modelId="{D3E7A37A-6EB1-4032-888D-9F92A6975651}">
      <dgm:prSet phldrT="[Text]"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</a:rPr>
            <a:t>El director técnico de la categoría sub-12.</a:t>
          </a:r>
          <a:endParaRPr lang="es-EC" sz="2000" b="0" dirty="0">
            <a:solidFill>
              <a:schemeClr val="tx1"/>
            </a:solidFill>
          </a:endParaRPr>
        </a:p>
      </dgm:t>
    </dgm:pt>
    <dgm:pt modelId="{2DFD55CF-A36C-4217-AA47-9CE2765243EA}" type="parTrans" cxnId="{1A3AE94C-11A0-4A40-943B-ECEE1E59DE00}">
      <dgm:prSet/>
      <dgm:spPr/>
      <dgm:t>
        <a:bodyPr/>
        <a:lstStyle/>
        <a:p>
          <a:endParaRPr lang="es-EC"/>
        </a:p>
      </dgm:t>
    </dgm:pt>
    <dgm:pt modelId="{B9A055A2-4D37-4659-B2AF-08281C6ADE1D}" type="sibTrans" cxnId="{1A3AE94C-11A0-4A40-943B-ECEE1E59DE00}">
      <dgm:prSet/>
      <dgm:spPr/>
      <dgm:t>
        <a:bodyPr/>
        <a:lstStyle/>
        <a:p>
          <a:endParaRPr lang="es-EC"/>
        </a:p>
      </dgm:t>
    </dgm:pt>
    <dgm:pt modelId="{7AEDB0B5-E868-48BD-A8FD-EE513BACFEC0}">
      <dgm:prSet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</a:rPr>
            <a:t>El preparador físico del equipo.</a:t>
          </a:r>
          <a:endParaRPr lang="es-EC" sz="2000" b="0" dirty="0">
            <a:solidFill>
              <a:schemeClr val="tx1"/>
            </a:solidFill>
          </a:endParaRPr>
        </a:p>
      </dgm:t>
    </dgm:pt>
    <dgm:pt modelId="{5E1383DD-ACED-40FE-87E1-4D31A5074F2B}" type="parTrans" cxnId="{62CAA9A0-FAE6-4A2B-8EB0-5E1224058738}">
      <dgm:prSet/>
      <dgm:spPr/>
      <dgm:t>
        <a:bodyPr/>
        <a:lstStyle/>
        <a:p>
          <a:endParaRPr lang="es-EC"/>
        </a:p>
      </dgm:t>
    </dgm:pt>
    <dgm:pt modelId="{95904F80-1AF0-4B72-BDCE-016FAC020128}" type="sibTrans" cxnId="{62CAA9A0-FAE6-4A2B-8EB0-5E1224058738}">
      <dgm:prSet/>
      <dgm:spPr/>
      <dgm:t>
        <a:bodyPr/>
        <a:lstStyle/>
        <a:p>
          <a:endParaRPr lang="es-EC"/>
        </a:p>
      </dgm:t>
    </dgm:pt>
    <dgm:pt modelId="{B202BA65-8483-499E-AB2D-CBBE0A6CC788}">
      <dgm:prSet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</a:rPr>
            <a:t>La asistente técnico.</a:t>
          </a:r>
          <a:endParaRPr lang="es-EC" sz="2000" b="0" dirty="0">
            <a:solidFill>
              <a:schemeClr val="tx1"/>
            </a:solidFill>
          </a:endParaRPr>
        </a:p>
      </dgm:t>
    </dgm:pt>
    <dgm:pt modelId="{AE99A812-994E-4E22-B016-F6BEDCFCE6DE}" type="parTrans" cxnId="{7E75DC53-B639-4BC5-95CB-0A710FD7A294}">
      <dgm:prSet/>
      <dgm:spPr/>
      <dgm:t>
        <a:bodyPr/>
        <a:lstStyle/>
        <a:p>
          <a:endParaRPr lang="es-EC"/>
        </a:p>
      </dgm:t>
    </dgm:pt>
    <dgm:pt modelId="{CFCC980B-1BAC-4798-B9EF-1E749C3483F1}" type="sibTrans" cxnId="{7E75DC53-B639-4BC5-95CB-0A710FD7A294}">
      <dgm:prSet/>
      <dgm:spPr/>
      <dgm:t>
        <a:bodyPr/>
        <a:lstStyle/>
        <a:p>
          <a:endParaRPr lang="es-EC"/>
        </a:p>
      </dgm:t>
    </dgm:pt>
    <dgm:pt modelId="{DA9EF3C0-D4FF-4D75-B2D4-C8669730805C}">
      <dgm:prSet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</a:rPr>
            <a:t>Control Asistencia </a:t>
          </a:r>
          <a:endParaRPr lang="es-EC" sz="2000" b="0" dirty="0">
            <a:solidFill>
              <a:schemeClr val="tx1"/>
            </a:solidFill>
          </a:endParaRPr>
        </a:p>
      </dgm:t>
    </dgm:pt>
    <dgm:pt modelId="{239B2FEB-E06C-45A1-AAC3-0B8C7C50A454}" type="parTrans" cxnId="{665F438E-8F00-47EB-8044-C413817E18D8}">
      <dgm:prSet/>
      <dgm:spPr/>
      <dgm:t>
        <a:bodyPr/>
        <a:lstStyle/>
        <a:p>
          <a:endParaRPr lang="es-EC"/>
        </a:p>
      </dgm:t>
    </dgm:pt>
    <dgm:pt modelId="{219805AF-4EDC-4F9C-8DD0-58EE6A83FAB9}" type="sibTrans" cxnId="{665F438E-8F00-47EB-8044-C413817E18D8}">
      <dgm:prSet/>
      <dgm:spPr/>
      <dgm:t>
        <a:bodyPr/>
        <a:lstStyle/>
        <a:p>
          <a:endParaRPr lang="es-EC"/>
        </a:p>
      </dgm:t>
    </dgm:pt>
    <dgm:pt modelId="{468E0DED-3492-4456-85C2-1E2E9C4A2BE2}">
      <dgm:prSet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</a:rPr>
            <a:t>Mediciones exactas </a:t>
          </a:r>
          <a:endParaRPr lang="es-EC" sz="2000" b="0" dirty="0">
            <a:solidFill>
              <a:schemeClr val="tx1"/>
            </a:solidFill>
          </a:endParaRPr>
        </a:p>
      </dgm:t>
    </dgm:pt>
    <dgm:pt modelId="{773BBDBF-4951-463E-8A46-DCA59896077D}" type="parTrans" cxnId="{633282F9-EDFE-4624-AB98-8D154FD012C2}">
      <dgm:prSet/>
      <dgm:spPr/>
      <dgm:t>
        <a:bodyPr/>
        <a:lstStyle/>
        <a:p>
          <a:endParaRPr lang="es-EC"/>
        </a:p>
      </dgm:t>
    </dgm:pt>
    <dgm:pt modelId="{76241777-D855-4329-B058-0527232BB225}" type="sibTrans" cxnId="{633282F9-EDFE-4624-AB98-8D154FD012C2}">
      <dgm:prSet/>
      <dgm:spPr/>
      <dgm:t>
        <a:bodyPr/>
        <a:lstStyle/>
        <a:p>
          <a:endParaRPr lang="es-EC"/>
        </a:p>
      </dgm:t>
    </dgm:pt>
    <dgm:pt modelId="{78516C78-9AC6-43A4-88D5-E2F86E08B5C3}">
      <dgm:prSet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</a:rPr>
            <a:t>Corrección postural </a:t>
          </a:r>
          <a:endParaRPr lang="es-EC" sz="2000" b="0" dirty="0">
            <a:solidFill>
              <a:schemeClr val="tx1"/>
            </a:solidFill>
          </a:endParaRPr>
        </a:p>
      </dgm:t>
    </dgm:pt>
    <dgm:pt modelId="{53149BAD-D6B1-45D8-8B7C-7C3B722C562B}" type="parTrans" cxnId="{3DB45B26-C4CC-4D72-B18C-734EA8CBC345}">
      <dgm:prSet/>
      <dgm:spPr/>
      <dgm:t>
        <a:bodyPr/>
        <a:lstStyle/>
        <a:p>
          <a:endParaRPr lang="es-EC"/>
        </a:p>
      </dgm:t>
    </dgm:pt>
    <dgm:pt modelId="{879D2D30-F84C-4AF5-8952-5FEFAB9D5D47}" type="sibTrans" cxnId="{3DB45B26-C4CC-4D72-B18C-734EA8CBC345}">
      <dgm:prSet/>
      <dgm:spPr/>
      <dgm:t>
        <a:bodyPr/>
        <a:lstStyle/>
        <a:p>
          <a:endParaRPr lang="es-EC"/>
        </a:p>
      </dgm:t>
    </dgm:pt>
    <dgm:pt modelId="{F914D7BC-1ED7-4221-AE3D-2E82797C64A7}">
      <dgm:prSet custT="1"/>
      <dgm:spPr/>
      <dgm:t>
        <a:bodyPr/>
        <a:lstStyle/>
        <a:p>
          <a:r>
            <a:rPr lang="es-EC" sz="2000" b="0" dirty="0" smtClean="0">
              <a:solidFill>
                <a:schemeClr val="tx1"/>
              </a:solidFill>
            </a:rPr>
            <a:t>Corrección Técnica </a:t>
          </a:r>
          <a:endParaRPr lang="es-EC" sz="2000" b="0" dirty="0">
            <a:solidFill>
              <a:schemeClr val="tx1"/>
            </a:solidFill>
          </a:endParaRPr>
        </a:p>
      </dgm:t>
    </dgm:pt>
    <dgm:pt modelId="{8263BDD8-F374-4812-819D-9D5671952683}" type="parTrans" cxnId="{87BE8EE3-E62B-476E-A8CC-680D5CB4C14C}">
      <dgm:prSet/>
      <dgm:spPr/>
      <dgm:t>
        <a:bodyPr/>
        <a:lstStyle/>
        <a:p>
          <a:endParaRPr lang="es-EC"/>
        </a:p>
      </dgm:t>
    </dgm:pt>
    <dgm:pt modelId="{1837D075-6512-4765-9DAB-9EFB5D9D2DC5}" type="sibTrans" cxnId="{87BE8EE3-E62B-476E-A8CC-680D5CB4C14C}">
      <dgm:prSet/>
      <dgm:spPr/>
      <dgm:t>
        <a:bodyPr/>
        <a:lstStyle/>
        <a:p>
          <a:endParaRPr lang="es-EC"/>
        </a:p>
      </dgm:t>
    </dgm:pt>
    <dgm:pt modelId="{78294C4D-C5F0-40C7-9A13-9607A511D275}">
      <dgm:prSet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</a:rPr>
            <a:t>Detalles relevantes </a:t>
          </a:r>
          <a:endParaRPr lang="es-EC" sz="2000" b="1" dirty="0">
            <a:solidFill>
              <a:schemeClr val="tx1"/>
            </a:solidFill>
          </a:endParaRPr>
        </a:p>
      </dgm:t>
    </dgm:pt>
    <dgm:pt modelId="{B2BC411D-8D38-45D6-B1F2-867A934328B3}" type="parTrans" cxnId="{07F14F7C-EDF7-48D5-8543-0A96AFD72854}">
      <dgm:prSet/>
      <dgm:spPr/>
      <dgm:t>
        <a:bodyPr/>
        <a:lstStyle/>
        <a:p>
          <a:endParaRPr lang="es-EC"/>
        </a:p>
      </dgm:t>
    </dgm:pt>
    <dgm:pt modelId="{AEABD957-04A3-4AD7-B05A-57CF635AA277}" type="sibTrans" cxnId="{07F14F7C-EDF7-48D5-8543-0A96AFD72854}">
      <dgm:prSet/>
      <dgm:spPr/>
      <dgm:t>
        <a:bodyPr/>
        <a:lstStyle/>
        <a:p>
          <a:endParaRPr lang="es-EC"/>
        </a:p>
      </dgm:t>
    </dgm:pt>
    <dgm:pt modelId="{7007F05C-C96E-453D-A4C3-62FBEE79F9F8}">
      <dgm:prSet custT="1"/>
      <dgm:spPr/>
      <dgm:t>
        <a:bodyPr/>
        <a:lstStyle/>
        <a:p>
          <a:endParaRPr lang="es-EC" sz="2000" b="1" dirty="0">
            <a:solidFill>
              <a:schemeClr val="tx1"/>
            </a:solidFill>
          </a:endParaRPr>
        </a:p>
      </dgm:t>
    </dgm:pt>
    <dgm:pt modelId="{3807682D-C690-4C8A-80D0-B1DD5C3F1FA3}" type="parTrans" cxnId="{12A253B3-B2F0-48C4-A23A-0E6FB4A3F179}">
      <dgm:prSet/>
      <dgm:spPr/>
      <dgm:t>
        <a:bodyPr/>
        <a:lstStyle/>
        <a:p>
          <a:endParaRPr lang="es-EC"/>
        </a:p>
      </dgm:t>
    </dgm:pt>
    <dgm:pt modelId="{17C1D17E-BE9A-44D3-B603-2D0A6C3FC974}" type="sibTrans" cxnId="{12A253B3-B2F0-48C4-A23A-0E6FB4A3F179}">
      <dgm:prSet/>
      <dgm:spPr/>
      <dgm:t>
        <a:bodyPr/>
        <a:lstStyle/>
        <a:p>
          <a:endParaRPr lang="es-EC"/>
        </a:p>
      </dgm:t>
    </dgm:pt>
    <dgm:pt modelId="{6442DE1E-A6F6-4E61-BF7B-101A123DA10E}" type="pres">
      <dgm:prSet presAssocID="{2773EF8C-17E3-4C15-9BF0-9BF18C7FC27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5689ED3-581D-4137-A97D-082E7DB8F96F}" type="pres">
      <dgm:prSet presAssocID="{E6DFEE84-69E2-4CF3-99A0-EA7AE2534E3F}" presName="node" presStyleLbl="node1" presStyleIdx="0" presStyleCnt="1" custScaleY="145080" custLinFactNeighborX="-4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2A253B3-B2F0-48C4-A23A-0E6FB4A3F179}" srcId="{E6DFEE84-69E2-4CF3-99A0-EA7AE2534E3F}" destId="{7007F05C-C96E-453D-A4C3-62FBEE79F9F8}" srcOrd="3" destOrd="0" parTransId="{3807682D-C690-4C8A-80D0-B1DD5C3F1FA3}" sibTransId="{17C1D17E-BE9A-44D3-B603-2D0A6C3FC974}"/>
    <dgm:cxn modelId="{665F438E-8F00-47EB-8044-C413817E18D8}" srcId="{E6DFEE84-69E2-4CF3-99A0-EA7AE2534E3F}" destId="{DA9EF3C0-D4FF-4D75-B2D4-C8669730805C}" srcOrd="5" destOrd="0" parTransId="{239B2FEB-E06C-45A1-AAC3-0B8C7C50A454}" sibTransId="{219805AF-4EDC-4F9C-8DD0-58EE6A83FAB9}"/>
    <dgm:cxn modelId="{3DB45B26-C4CC-4D72-B18C-734EA8CBC345}" srcId="{E6DFEE84-69E2-4CF3-99A0-EA7AE2534E3F}" destId="{78516C78-9AC6-43A4-88D5-E2F86E08B5C3}" srcOrd="7" destOrd="0" parTransId="{53149BAD-D6B1-45D8-8B7C-7C3B722C562B}" sibTransId="{879D2D30-F84C-4AF5-8952-5FEFAB9D5D47}"/>
    <dgm:cxn modelId="{7E75DC53-B639-4BC5-95CB-0A710FD7A294}" srcId="{E6DFEE84-69E2-4CF3-99A0-EA7AE2534E3F}" destId="{B202BA65-8483-499E-AB2D-CBBE0A6CC788}" srcOrd="2" destOrd="0" parTransId="{AE99A812-994E-4E22-B016-F6BEDCFCE6DE}" sibTransId="{CFCC980B-1BAC-4798-B9EF-1E749C3483F1}"/>
    <dgm:cxn modelId="{87BE8EE3-E62B-476E-A8CC-680D5CB4C14C}" srcId="{E6DFEE84-69E2-4CF3-99A0-EA7AE2534E3F}" destId="{F914D7BC-1ED7-4221-AE3D-2E82797C64A7}" srcOrd="8" destOrd="0" parTransId="{8263BDD8-F374-4812-819D-9D5671952683}" sibTransId="{1837D075-6512-4765-9DAB-9EFB5D9D2DC5}"/>
    <dgm:cxn modelId="{F3AF2B60-44BE-4A19-BD9C-679AED02CCDF}" type="presOf" srcId="{F914D7BC-1ED7-4221-AE3D-2E82797C64A7}" destId="{D5689ED3-581D-4137-A97D-082E7DB8F96F}" srcOrd="0" destOrd="9" presId="urn:microsoft.com/office/officeart/2005/8/layout/default"/>
    <dgm:cxn modelId="{74E4C275-6595-4DCB-87A6-D80EF48C26C2}" type="presOf" srcId="{2773EF8C-17E3-4C15-9BF0-9BF18C7FC277}" destId="{6442DE1E-A6F6-4E61-BF7B-101A123DA10E}" srcOrd="0" destOrd="0" presId="urn:microsoft.com/office/officeart/2005/8/layout/default"/>
    <dgm:cxn modelId="{A16443DB-0219-42E8-B665-B90370D4CC40}" type="presOf" srcId="{DA9EF3C0-D4FF-4D75-B2D4-C8669730805C}" destId="{D5689ED3-581D-4137-A97D-082E7DB8F96F}" srcOrd="0" destOrd="6" presId="urn:microsoft.com/office/officeart/2005/8/layout/default"/>
    <dgm:cxn modelId="{07F14F7C-EDF7-48D5-8543-0A96AFD72854}" srcId="{E6DFEE84-69E2-4CF3-99A0-EA7AE2534E3F}" destId="{78294C4D-C5F0-40C7-9A13-9607A511D275}" srcOrd="4" destOrd="0" parTransId="{B2BC411D-8D38-45D6-B1F2-867A934328B3}" sibTransId="{AEABD957-04A3-4AD7-B05A-57CF635AA277}"/>
    <dgm:cxn modelId="{A4E752E0-A968-4110-BD9B-343ECEDD6372}" type="presOf" srcId="{78294C4D-C5F0-40C7-9A13-9607A511D275}" destId="{D5689ED3-581D-4137-A97D-082E7DB8F96F}" srcOrd="0" destOrd="5" presId="urn:microsoft.com/office/officeart/2005/8/layout/default"/>
    <dgm:cxn modelId="{62CAA9A0-FAE6-4A2B-8EB0-5E1224058738}" srcId="{E6DFEE84-69E2-4CF3-99A0-EA7AE2534E3F}" destId="{7AEDB0B5-E868-48BD-A8FD-EE513BACFEC0}" srcOrd="1" destOrd="0" parTransId="{5E1383DD-ACED-40FE-87E1-4D31A5074F2B}" sibTransId="{95904F80-1AF0-4B72-BDCE-016FAC020128}"/>
    <dgm:cxn modelId="{00262979-15A4-4C91-AA98-8F1D0C592A56}" type="presOf" srcId="{7007F05C-C96E-453D-A4C3-62FBEE79F9F8}" destId="{D5689ED3-581D-4137-A97D-082E7DB8F96F}" srcOrd="0" destOrd="4" presId="urn:microsoft.com/office/officeart/2005/8/layout/default"/>
    <dgm:cxn modelId="{1A3AE94C-11A0-4A40-943B-ECEE1E59DE00}" srcId="{E6DFEE84-69E2-4CF3-99A0-EA7AE2534E3F}" destId="{D3E7A37A-6EB1-4032-888D-9F92A6975651}" srcOrd="0" destOrd="0" parTransId="{2DFD55CF-A36C-4217-AA47-9CE2765243EA}" sibTransId="{B9A055A2-4D37-4659-B2AF-08281C6ADE1D}"/>
    <dgm:cxn modelId="{78D4D6B5-A4D8-4A8E-8B15-758FC2C7464E}" type="presOf" srcId="{78516C78-9AC6-43A4-88D5-E2F86E08B5C3}" destId="{D5689ED3-581D-4137-A97D-082E7DB8F96F}" srcOrd="0" destOrd="8" presId="urn:microsoft.com/office/officeart/2005/8/layout/default"/>
    <dgm:cxn modelId="{55700D4B-EF75-4BAF-BE8C-885F612DB04A}" type="presOf" srcId="{7AEDB0B5-E868-48BD-A8FD-EE513BACFEC0}" destId="{D5689ED3-581D-4137-A97D-082E7DB8F96F}" srcOrd="0" destOrd="2" presId="urn:microsoft.com/office/officeart/2005/8/layout/default"/>
    <dgm:cxn modelId="{544A7A8B-2B77-430D-98C1-280DEC349A98}" type="presOf" srcId="{468E0DED-3492-4456-85C2-1E2E9C4A2BE2}" destId="{D5689ED3-581D-4137-A97D-082E7DB8F96F}" srcOrd="0" destOrd="7" presId="urn:microsoft.com/office/officeart/2005/8/layout/default"/>
    <dgm:cxn modelId="{918C30D7-8446-4633-973C-DE0C802F5AE7}" type="presOf" srcId="{E6DFEE84-69E2-4CF3-99A0-EA7AE2534E3F}" destId="{D5689ED3-581D-4137-A97D-082E7DB8F96F}" srcOrd="0" destOrd="0" presId="urn:microsoft.com/office/officeart/2005/8/layout/default"/>
    <dgm:cxn modelId="{6D0C5D0E-2AC0-4400-A9EA-E72A5C09CDD6}" srcId="{2773EF8C-17E3-4C15-9BF0-9BF18C7FC277}" destId="{E6DFEE84-69E2-4CF3-99A0-EA7AE2534E3F}" srcOrd="0" destOrd="0" parTransId="{89B07B65-60EC-40DA-AE49-D65A52C9AC42}" sibTransId="{18C46ACC-7132-420A-A7ED-38640B3D47AE}"/>
    <dgm:cxn modelId="{176CE4CE-85A0-48A8-9039-0AFF3102DA82}" type="presOf" srcId="{D3E7A37A-6EB1-4032-888D-9F92A6975651}" destId="{D5689ED3-581D-4137-A97D-082E7DB8F96F}" srcOrd="0" destOrd="1" presId="urn:microsoft.com/office/officeart/2005/8/layout/default"/>
    <dgm:cxn modelId="{633282F9-EDFE-4624-AB98-8D154FD012C2}" srcId="{E6DFEE84-69E2-4CF3-99A0-EA7AE2534E3F}" destId="{468E0DED-3492-4456-85C2-1E2E9C4A2BE2}" srcOrd="6" destOrd="0" parTransId="{773BBDBF-4951-463E-8A46-DCA59896077D}" sibTransId="{76241777-D855-4329-B058-0527232BB225}"/>
    <dgm:cxn modelId="{3BDE23A9-C013-4F56-B7C5-1CCB2D26F6AD}" type="presOf" srcId="{B202BA65-8483-499E-AB2D-CBBE0A6CC788}" destId="{D5689ED3-581D-4137-A97D-082E7DB8F96F}" srcOrd="0" destOrd="3" presId="urn:microsoft.com/office/officeart/2005/8/layout/default"/>
    <dgm:cxn modelId="{C60A69D1-A890-42E5-B46A-1A547FFD6A80}" type="presParOf" srcId="{6442DE1E-A6F6-4E61-BF7B-101A123DA10E}" destId="{D5689ED3-581D-4137-A97D-082E7DB8F96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D285F-8F65-438C-9E93-C871A71E7F73}">
      <dsp:nvSpPr>
        <dsp:cNvPr id="0" name=""/>
        <dsp:cNvSpPr/>
      </dsp:nvSpPr>
      <dsp:spPr>
        <a:xfrm>
          <a:off x="0" y="2745878"/>
          <a:ext cx="12192000" cy="4112121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b="1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b="1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b="1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tx1"/>
              </a:solidFill>
            </a:rPr>
            <a:t>OBJETIVOS ESPECIFICOS</a:t>
          </a:r>
          <a:endParaRPr lang="es-EC" sz="3200" b="1" kern="1200" dirty="0">
            <a:solidFill>
              <a:schemeClr val="tx1"/>
            </a:solidFill>
          </a:endParaRPr>
        </a:p>
      </dsp:txBody>
      <dsp:txXfrm>
        <a:off x="0" y="2745878"/>
        <a:ext cx="12192000" cy="2220545"/>
      </dsp:txXfrm>
    </dsp:sp>
    <dsp:sp modelId="{2E223383-9B41-4A09-87B1-0C4923CD5AC3}">
      <dsp:nvSpPr>
        <dsp:cNvPr id="0" name=""/>
        <dsp:cNvSpPr/>
      </dsp:nvSpPr>
      <dsp:spPr>
        <a:xfrm rot="10800000" flipV="1">
          <a:off x="485997" y="2803944"/>
          <a:ext cx="2975368" cy="1768055"/>
        </a:xfrm>
        <a:prstGeom prst="rect">
          <a:avLst/>
        </a:prstGeom>
        <a:solidFill>
          <a:srgbClr val="92D050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Analizar la Fuerza _Resistencia del </a:t>
          </a:r>
          <a:r>
            <a:rPr lang="es-ES" sz="2000" kern="1200" dirty="0" err="1" smtClean="0"/>
            <a:t>Core</a:t>
          </a:r>
          <a:r>
            <a:rPr lang="es-ES" sz="2000" kern="1200" dirty="0" smtClean="0"/>
            <a:t>, para identificar conceptos y teorías sobre este grupo muscular </a:t>
          </a:r>
          <a:endParaRPr lang="es-EC" sz="2000" b="1" kern="1200" dirty="0"/>
        </a:p>
      </dsp:txBody>
      <dsp:txXfrm rot="-10800000">
        <a:off x="485997" y="2803944"/>
        <a:ext cx="2975368" cy="1768055"/>
      </dsp:txXfrm>
    </dsp:sp>
    <dsp:sp modelId="{4E4B8632-3FE9-4AAE-A457-FFFBDDC8DC1A}">
      <dsp:nvSpPr>
        <dsp:cNvPr id="0" name=""/>
        <dsp:cNvSpPr/>
      </dsp:nvSpPr>
      <dsp:spPr>
        <a:xfrm rot="10800000" flipV="1">
          <a:off x="369208" y="4874775"/>
          <a:ext cx="3069580" cy="1768074"/>
        </a:xfrm>
        <a:prstGeom prst="rect">
          <a:avLst/>
        </a:prstGeom>
        <a:solidFill>
          <a:srgbClr val="92D050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Determinar los niveles técnicos de futbol base Categoría  sub 12 </a:t>
          </a:r>
          <a:r>
            <a:rPr lang="es-ES" sz="2000" b="1" kern="1200" dirty="0" smtClean="0"/>
            <a:t>, </a:t>
          </a:r>
          <a:r>
            <a:rPr lang="es-ES" sz="2000" kern="1200" dirty="0" smtClean="0"/>
            <a:t>mediante test físico –técnicos para</a:t>
          </a:r>
          <a:r>
            <a:rPr lang="es-ES" sz="2000" b="1" kern="1200" dirty="0" smtClean="0"/>
            <a:t>  </a:t>
          </a:r>
          <a:r>
            <a:rPr lang="es-ES" sz="2000" kern="1200" dirty="0" smtClean="0"/>
            <a:t>el estudio y análisis investigativo.</a:t>
          </a:r>
          <a:endParaRPr lang="es-EC" sz="2000" b="1" kern="1200" dirty="0"/>
        </a:p>
      </dsp:txBody>
      <dsp:txXfrm rot="-10800000">
        <a:off x="369208" y="4874775"/>
        <a:ext cx="3069580" cy="1768074"/>
      </dsp:txXfrm>
    </dsp:sp>
    <dsp:sp modelId="{8BA9C75D-16B9-4B13-93D9-F9D9BDA4054B}">
      <dsp:nvSpPr>
        <dsp:cNvPr id="0" name=""/>
        <dsp:cNvSpPr/>
      </dsp:nvSpPr>
      <dsp:spPr>
        <a:xfrm rot="10800000" flipV="1">
          <a:off x="8483290" y="2830861"/>
          <a:ext cx="3069580" cy="1902509"/>
        </a:xfrm>
        <a:prstGeom prst="rect">
          <a:avLst/>
        </a:prstGeom>
        <a:solidFill>
          <a:srgbClr val="92D050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Determinar la incidencia de la fuerza- resistencia del </a:t>
          </a:r>
          <a:r>
            <a:rPr lang="es-ES" sz="2000" kern="1200" dirty="0" err="1" smtClean="0"/>
            <a:t>Core</a:t>
          </a:r>
          <a:r>
            <a:rPr lang="es-ES" sz="2000" kern="1200" dirty="0" smtClean="0"/>
            <a:t> en las acciones técnicas del futbol base Categoría sub 12 de la Escuela Independiente del Valle “</a:t>
          </a:r>
          <a:r>
            <a:rPr lang="es-ES" sz="2000" kern="1200" dirty="0" err="1" smtClean="0"/>
            <a:t>Amaguaña</a:t>
          </a:r>
          <a:r>
            <a:rPr lang="es-ES" sz="2000" kern="1200" dirty="0" smtClean="0"/>
            <a:t>”</a:t>
          </a:r>
          <a:endParaRPr lang="es-EC" sz="2000" b="1" kern="1200" dirty="0"/>
        </a:p>
      </dsp:txBody>
      <dsp:txXfrm rot="-10800000">
        <a:off x="8483290" y="2830861"/>
        <a:ext cx="3069580" cy="1902509"/>
      </dsp:txXfrm>
    </dsp:sp>
    <dsp:sp modelId="{E90C85CB-CD7D-495F-BE88-E0D592A6B720}">
      <dsp:nvSpPr>
        <dsp:cNvPr id="0" name=""/>
        <dsp:cNvSpPr/>
      </dsp:nvSpPr>
      <dsp:spPr>
        <a:xfrm rot="10800000" flipV="1">
          <a:off x="8492318" y="4874822"/>
          <a:ext cx="3069580" cy="1552870"/>
        </a:xfrm>
        <a:prstGeom prst="rect">
          <a:avLst/>
        </a:prstGeom>
        <a:solidFill>
          <a:srgbClr val="92D050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Comparar los test iniciales y finales de la fuerza-resistencia del </a:t>
          </a:r>
          <a:r>
            <a:rPr lang="es-ES" sz="1800" kern="1200" dirty="0" err="1" smtClean="0"/>
            <a:t>Core</a:t>
          </a:r>
          <a:r>
            <a:rPr lang="es-ES" sz="1800" kern="1200" dirty="0" smtClean="0"/>
            <a:t> en las acciones técnicas para identificar su incidencia antes y después del programa.</a:t>
          </a:r>
          <a:endParaRPr lang="es-EC" sz="1800" b="1" kern="1200" dirty="0"/>
        </a:p>
      </dsp:txBody>
      <dsp:txXfrm rot="-10800000">
        <a:off x="8492318" y="4874822"/>
        <a:ext cx="3069580" cy="1552870"/>
      </dsp:txXfrm>
    </dsp:sp>
    <dsp:sp modelId="{E430F110-27C4-4AF5-813E-E4B83C342E0F}">
      <dsp:nvSpPr>
        <dsp:cNvPr id="0" name=""/>
        <dsp:cNvSpPr/>
      </dsp:nvSpPr>
      <dsp:spPr>
        <a:xfrm rot="10800000">
          <a:off x="0" y="0"/>
          <a:ext cx="12192000" cy="2806850"/>
        </a:xfrm>
        <a:prstGeom prst="upArrowCallout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b="1" kern="1200" dirty="0" smtClean="0">
              <a:solidFill>
                <a:schemeClr val="tx1"/>
              </a:solidFill>
            </a:rPr>
            <a:t>OBJETIVO GENERAL</a:t>
          </a:r>
          <a:endParaRPr lang="es-EC" sz="3400" b="1" kern="1200" dirty="0">
            <a:solidFill>
              <a:schemeClr val="tx1"/>
            </a:solidFill>
          </a:endParaRPr>
        </a:p>
      </dsp:txBody>
      <dsp:txXfrm rot="-10800000">
        <a:off x="0" y="0"/>
        <a:ext cx="12192000" cy="985204"/>
      </dsp:txXfrm>
    </dsp:sp>
    <dsp:sp modelId="{C70C1EF2-454D-4150-BA50-D56FAED016BC}">
      <dsp:nvSpPr>
        <dsp:cNvPr id="0" name=""/>
        <dsp:cNvSpPr/>
      </dsp:nvSpPr>
      <dsp:spPr>
        <a:xfrm>
          <a:off x="0" y="821836"/>
          <a:ext cx="12192000" cy="1007132"/>
        </a:xfrm>
        <a:prstGeom prst="rect">
          <a:avLst/>
        </a:prstGeom>
        <a:solidFill>
          <a:srgbClr val="92D050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Determinar la incidencia un programa de ejercicios de resistencia del </a:t>
          </a:r>
          <a:r>
            <a:rPr lang="es-EC" sz="2000" b="1" kern="1200" dirty="0" err="1" smtClean="0"/>
            <a:t>Core</a:t>
          </a:r>
          <a:r>
            <a:rPr lang="es-EC" sz="2000" b="1" kern="1200" dirty="0" smtClean="0"/>
            <a:t> en las acciones técnicas del fútbol base de la Escuela de Fútbol Independiente del Valle «</a:t>
          </a:r>
          <a:r>
            <a:rPr lang="es-EC" sz="2000" b="1" kern="1200" dirty="0" err="1" smtClean="0"/>
            <a:t>Amaguaña</a:t>
          </a:r>
          <a:r>
            <a:rPr lang="es-EC" sz="2000" b="1" kern="1200" dirty="0" smtClean="0"/>
            <a:t>» sub – 12.</a:t>
          </a:r>
          <a:endParaRPr lang="es-EC" sz="2000" b="1" kern="1200" dirty="0"/>
        </a:p>
      </dsp:txBody>
      <dsp:txXfrm>
        <a:off x="0" y="821836"/>
        <a:ext cx="12192000" cy="10071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28437-BDC9-4EF4-9225-9F187B56238A}">
      <dsp:nvSpPr>
        <dsp:cNvPr id="0" name=""/>
        <dsp:cNvSpPr/>
      </dsp:nvSpPr>
      <dsp:spPr>
        <a:xfrm>
          <a:off x="681319" y="1013337"/>
          <a:ext cx="1515594" cy="69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bg1"/>
              </a:solidFill>
            </a:rPr>
            <a:t> </a:t>
          </a:r>
          <a:r>
            <a:rPr lang="es-EC" sz="2500" b="1" kern="1200" dirty="0" smtClean="0">
              <a:solidFill>
                <a:schemeClr val="bg1"/>
              </a:solidFill>
            </a:rPr>
            <a:t>TRABAJO</a:t>
          </a:r>
          <a:endParaRPr lang="es-EC" sz="2500" b="1" kern="1200" dirty="0">
            <a:solidFill>
              <a:schemeClr val="bg1"/>
            </a:solidFill>
          </a:endParaRPr>
        </a:p>
      </dsp:txBody>
      <dsp:txXfrm>
        <a:off x="681319" y="1013337"/>
        <a:ext cx="1515594" cy="693000"/>
      </dsp:txXfrm>
    </dsp:sp>
    <dsp:sp modelId="{1832FF62-81AC-45BE-928B-AE75083720F1}">
      <dsp:nvSpPr>
        <dsp:cNvPr id="0" name=""/>
        <dsp:cNvSpPr/>
      </dsp:nvSpPr>
      <dsp:spPr>
        <a:xfrm>
          <a:off x="2196914" y="211161"/>
          <a:ext cx="573404" cy="25121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E0F01-B4A5-4F6D-9637-C13ECA20A71A}">
      <dsp:nvSpPr>
        <dsp:cNvPr id="0" name=""/>
        <dsp:cNvSpPr/>
      </dsp:nvSpPr>
      <dsp:spPr>
        <a:xfrm>
          <a:off x="2999681" y="683253"/>
          <a:ext cx="7798305" cy="156794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1" kern="1200" dirty="0" smtClean="0">
              <a:solidFill>
                <a:schemeClr val="tx1"/>
              </a:solidFill>
            </a:rPr>
            <a:t>Un programa de ejercicios de fuerza - resistencia del </a:t>
          </a:r>
          <a:r>
            <a:rPr lang="es-EC" sz="2400" b="1" kern="1200" dirty="0" err="1" smtClean="0">
              <a:solidFill>
                <a:schemeClr val="tx1"/>
              </a:solidFill>
            </a:rPr>
            <a:t>Core</a:t>
          </a:r>
          <a:r>
            <a:rPr lang="es-EC" sz="2400" b="1" kern="1200" dirty="0" smtClean="0">
              <a:solidFill>
                <a:schemeClr val="tx1"/>
              </a:solidFill>
            </a:rPr>
            <a:t> favorece en las acciones técnicas del fútbol base en la Escuela de Fútbol Independiente del Valle </a:t>
          </a:r>
          <a:r>
            <a:rPr lang="es-EC" sz="2400" b="1" kern="1200" dirty="0" err="1" smtClean="0">
              <a:solidFill>
                <a:schemeClr val="tx1"/>
              </a:solidFill>
            </a:rPr>
            <a:t>Amaguaña</a:t>
          </a:r>
          <a:r>
            <a:rPr lang="es-EC" sz="2400" b="1" kern="1200" dirty="0" smtClean="0">
              <a:solidFill>
                <a:schemeClr val="tx1"/>
              </a:solidFill>
            </a:rPr>
            <a:t> categoría sub 12.</a:t>
          </a:r>
          <a:endParaRPr lang="es-EC" sz="2400" b="1" kern="1200" dirty="0">
            <a:solidFill>
              <a:schemeClr val="tx1"/>
            </a:solidFill>
          </a:endParaRPr>
        </a:p>
      </dsp:txBody>
      <dsp:txXfrm>
        <a:off x="2999681" y="683253"/>
        <a:ext cx="7798305" cy="1567942"/>
      </dsp:txXfrm>
    </dsp:sp>
    <dsp:sp modelId="{B6810952-751B-410B-BB7F-CC3A66999492}">
      <dsp:nvSpPr>
        <dsp:cNvPr id="0" name=""/>
        <dsp:cNvSpPr/>
      </dsp:nvSpPr>
      <dsp:spPr>
        <a:xfrm>
          <a:off x="681319" y="3769087"/>
          <a:ext cx="1442743" cy="63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bg1"/>
              </a:solidFill>
            </a:rPr>
            <a:t>NULA</a:t>
          </a:r>
          <a:endParaRPr lang="es-EC" sz="2400" b="1" kern="1200" dirty="0">
            <a:solidFill>
              <a:schemeClr val="bg1"/>
            </a:solidFill>
          </a:endParaRPr>
        </a:p>
      </dsp:txBody>
      <dsp:txXfrm>
        <a:off x="681319" y="3769087"/>
        <a:ext cx="1442743" cy="633600"/>
      </dsp:txXfrm>
    </dsp:sp>
    <dsp:sp modelId="{7DB027B4-F39D-475F-997C-A0C0088C8B7F}">
      <dsp:nvSpPr>
        <dsp:cNvPr id="0" name=""/>
        <dsp:cNvSpPr/>
      </dsp:nvSpPr>
      <dsp:spPr>
        <a:xfrm>
          <a:off x="2124063" y="2838487"/>
          <a:ext cx="573404" cy="24948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CD8A0-33C7-4F88-AAC6-BC11DD4F134C}">
      <dsp:nvSpPr>
        <dsp:cNvPr id="0" name=""/>
        <dsp:cNvSpPr/>
      </dsp:nvSpPr>
      <dsp:spPr>
        <a:xfrm>
          <a:off x="2926830" y="3219442"/>
          <a:ext cx="7798305" cy="1732888"/>
        </a:xfrm>
        <a:prstGeom prst="rect">
          <a:avLst/>
        </a:prstGeom>
        <a:solidFill>
          <a:schemeClr val="accent3">
            <a:hueOff val="-3570814"/>
            <a:satOff val="12291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1" kern="1200" dirty="0" smtClean="0">
              <a:solidFill>
                <a:schemeClr val="tx1"/>
              </a:solidFill>
            </a:rPr>
            <a:t>Un programa de Fuerza –resistencia del </a:t>
          </a:r>
          <a:r>
            <a:rPr lang="es-EC" sz="2400" b="1" kern="1200" dirty="0" err="1" smtClean="0">
              <a:solidFill>
                <a:schemeClr val="tx1"/>
              </a:solidFill>
            </a:rPr>
            <a:t>Core</a:t>
          </a:r>
          <a:r>
            <a:rPr lang="es-EC" sz="2400" b="1" kern="1200" dirty="0" smtClean="0">
              <a:solidFill>
                <a:schemeClr val="tx1"/>
              </a:solidFill>
            </a:rPr>
            <a:t> </a:t>
          </a:r>
          <a:r>
            <a:rPr lang="es-ES" sz="2400" b="1" kern="1200" dirty="0" smtClean="0">
              <a:solidFill>
                <a:schemeClr val="tx1"/>
              </a:solidFill>
            </a:rPr>
            <a:t>desfavorecerá en las acciones técnicas del </a:t>
          </a:r>
          <a:r>
            <a:rPr lang="es-EC" sz="2400" b="1" kern="1200" dirty="0" smtClean="0">
              <a:solidFill>
                <a:schemeClr val="tx1"/>
              </a:solidFill>
            </a:rPr>
            <a:t>del fútbol base en la Escuela de Fútbol Independiente del Valle </a:t>
          </a:r>
          <a:r>
            <a:rPr lang="es-EC" sz="2400" b="1" kern="1200" dirty="0" err="1" smtClean="0">
              <a:solidFill>
                <a:schemeClr val="tx1"/>
              </a:solidFill>
            </a:rPr>
            <a:t>Amaguaña</a:t>
          </a:r>
          <a:r>
            <a:rPr lang="es-EC" sz="2400" b="1" kern="1200" dirty="0" smtClean="0">
              <a:solidFill>
                <a:schemeClr val="tx1"/>
              </a:solidFill>
            </a:rPr>
            <a:t> categoría sub 12.</a:t>
          </a:r>
          <a:endParaRPr lang="es-EC" sz="2400" b="1" kern="1200" dirty="0">
            <a:solidFill>
              <a:schemeClr val="tx1"/>
            </a:solidFill>
          </a:endParaRPr>
        </a:p>
      </dsp:txBody>
      <dsp:txXfrm>
        <a:off x="2926830" y="3219442"/>
        <a:ext cx="7798305" cy="1732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D841F-192F-46A9-8EA1-7BE2C19B63EB}">
      <dsp:nvSpPr>
        <dsp:cNvPr id="0" name=""/>
        <dsp:cNvSpPr/>
      </dsp:nvSpPr>
      <dsp:spPr>
        <a:xfrm>
          <a:off x="0" y="0"/>
          <a:ext cx="10217727" cy="191926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4221C-DF94-4F54-AFF6-79A911129808}">
      <dsp:nvSpPr>
        <dsp:cNvPr id="0" name=""/>
        <dsp:cNvSpPr/>
      </dsp:nvSpPr>
      <dsp:spPr>
        <a:xfrm>
          <a:off x="899034" y="311722"/>
          <a:ext cx="1816451" cy="14074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9835C-09C1-4F0C-BFDA-CA07EB368144}">
      <dsp:nvSpPr>
        <dsp:cNvPr id="0" name=""/>
        <dsp:cNvSpPr/>
      </dsp:nvSpPr>
      <dsp:spPr>
        <a:xfrm rot="10800000">
          <a:off x="306531" y="1919265"/>
          <a:ext cx="3001457" cy="234576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Provoca adaptaciones básicas necesarias en la proyección al alto rendimiento.</a:t>
          </a:r>
          <a:endParaRPr lang="es-EC" sz="2300" kern="1200" dirty="0">
            <a:solidFill>
              <a:schemeClr val="tx1"/>
            </a:solidFill>
          </a:endParaRPr>
        </a:p>
      </dsp:txBody>
      <dsp:txXfrm rot="10800000">
        <a:off x="378671" y="1919265"/>
        <a:ext cx="2857177" cy="2273629"/>
      </dsp:txXfrm>
    </dsp:sp>
    <dsp:sp modelId="{122769A8-0238-4CDF-80BA-2F083409998A}">
      <dsp:nvSpPr>
        <dsp:cNvPr id="0" name=""/>
        <dsp:cNvSpPr/>
      </dsp:nvSpPr>
      <dsp:spPr>
        <a:xfrm>
          <a:off x="4107847" y="318252"/>
          <a:ext cx="2078209" cy="14074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8057C-3F52-440E-B39F-A809A75E0197}">
      <dsp:nvSpPr>
        <dsp:cNvPr id="0" name=""/>
        <dsp:cNvSpPr/>
      </dsp:nvSpPr>
      <dsp:spPr>
        <a:xfrm rot="10800000">
          <a:off x="3608134" y="1919265"/>
          <a:ext cx="3001457" cy="234576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Disminuye el riesgo de lesiones futuras debido al fortalecimiento de tejidos y huesos.</a:t>
          </a:r>
          <a:endParaRPr lang="es-EC" sz="2300" kern="1200" dirty="0">
            <a:solidFill>
              <a:schemeClr val="tx1"/>
            </a:solidFill>
          </a:endParaRPr>
        </a:p>
      </dsp:txBody>
      <dsp:txXfrm rot="10800000">
        <a:off x="3680274" y="1919265"/>
        <a:ext cx="2857177" cy="2273629"/>
      </dsp:txXfrm>
    </dsp:sp>
    <dsp:sp modelId="{DD437C30-1E53-4CC3-A03B-49E06E96C9D9}">
      <dsp:nvSpPr>
        <dsp:cNvPr id="0" name=""/>
        <dsp:cNvSpPr/>
      </dsp:nvSpPr>
      <dsp:spPr>
        <a:xfrm>
          <a:off x="7455267" y="339040"/>
          <a:ext cx="1910397" cy="14074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74D1-736B-419C-B632-406CDE43A9B7}">
      <dsp:nvSpPr>
        <dsp:cNvPr id="0" name=""/>
        <dsp:cNvSpPr/>
      </dsp:nvSpPr>
      <dsp:spPr>
        <a:xfrm rot="10800000">
          <a:off x="6909737" y="1919265"/>
          <a:ext cx="3001457" cy="234576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Provoca estímulos cerebrales de autoconfianza y seguridad para realizar nuevas tareas motoras</a:t>
          </a:r>
          <a:r>
            <a:rPr lang="es-ES" sz="2300" kern="1200" dirty="0" smtClean="0"/>
            <a:t>.</a:t>
          </a:r>
          <a:endParaRPr lang="es-EC" sz="2300" kern="1200" dirty="0"/>
        </a:p>
      </dsp:txBody>
      <dsp:txXfrm rot="10800000">
        <a:off x="6981877" y="1919265"/>
        <a:ext cx="2857177" cy="22736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487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405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574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453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162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583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752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106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820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013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308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EE012-7AC8-4A25-8C60-5D57684C7C85}" type="datetimeFigureOut">
              <a:rPr lang="es-EC" smtClean="0"/>
              <a:t>10/09/2019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AD916-BD54-4083-B769-E93FB9BF78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472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jpeg"/><Relationship Id="rId12" Type="http://schemas.openxmlformats.org/officeDocument/2006/relationships/image" Target="../media/image1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19.jpeg"/><Relationship Id="rId5" Type="http://schemas.openxmlformats.org/officeDocument/2006/relationships/diagramColors" Target="../diagrams/colors5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Layout" Target="../diagrams/layout7.xml"/><Relationship Id="rId7" Type="http://schemas.openxmlformats.org/officeDocument/2006/relationships/image" Target="../media/image1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Layout" Target="../diagrams/layout9.xml"/><Relationship Id="rId7" Type="http://schemas.openxmlformats.org/officeDocument/2006/relationships/image" Target="../media/image1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15.jpeg"/><Relationship Id="rId9" Type="http://schemas.microsoft.com/office/2007/relationships/diagramDrawing" Target="../diagrams/drawing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6457" y="0"/>
            <a:ext cx="9739086" cy="2699656"/>
          </a:xfrm>
        </p:spPr>
        <p:txBody>
          <a:bodyPr anchor="ctr">
            <a:normAutofit fontScale="90000"/>
          </a:bodyPr>
          <a:lstStyle/>
          <a:p>
            <a:r>
              <a:rPr lang="es-EC" sz="3200" b="1" dirty="0" smtClean="0"/>
              <a:t> </a:t>
            </a:r>
            <a:r>
              <a:rPr lang="es-EC" sz="3200" b="1" dirty="0" smtClean="0">
                <a:solidFill>
                  <a:schemeClr val="bg1"/>
                </a:solidFill>
              </a:rPr>
              <a:t>UNIVERSIDAD DE LAS FUERZAS ARMADAS – “ESPE”</a:t>
            </a:r>
            <a:br>
              <a:rPr lang="es-EC" sz="3200" b="1" dirty="0" smtClean="0">
                <a:solidFill>
                  <a:schemeClr val="bg1"/>
                </a:solidFill>
              </a:rPr>
            </a:br>
            <a:r>
              <a:rPr lang="es-EC" sz="3200" b="1" dirty="0" smtClean="0">
                <a:solidFill>
                  <a:schemeClr val="bg1"/>
                </a:solidFill>
              </a:rPr>
              <a:t/>
            </a:r>
            <a:br>
              <a:rPr lang="es-EC" sz="3200" b="1" dirty="0" smtClean="0">
                <a:solidFill>
                  <a:schemeClr val="bg1"/>
                </a:solidFill>
              </a:rPr>
            </a:br>
            <a:r>
              <a:rPr lang="es-EC" sz="3200" b="1" dirty="0" smtClean="0">
                <a:solidFill>
                  <a:schemeClr val="bg1"/>
                </a:solidFill>
              </a:rPr>
              <a:t>DEPARTAMENTO DE CIENCIAS HUMANAS  Y SOCIALES</a:t>
            </a:r>
            <a:br>
              <a:rPr lang="es-EC" sz="3200" b="1" dirty="0" smtClean="0">
                <a:solidFill>
                  <a:schemeClr val="bg1"/>
                </a:solidFill>
              </a:rPr>
            </a:br>
            <a:r>
              <a:rPr lang="es-EC" sz="3200" b="1" dirty="0" smtClean="0">
                <a:solidFill>
                  <a:schemeClr val="bg1"/>
                </a:solidFill>
              </a:rPr>
              <a:t/>
            </a:r>
            <a:br>
              <a:rPr lang="es-EC" sz="3200" b="1" dirty="0" smtClean="0">
                <a:solidFill>
                  <a:schemeClr val="bg1"/>
                </a:solidFill>
              </a:rPr>
            </a:br>
            <a:r>
              <a:rPr lang="es-EC" sz="3200" b="1" dirty="0" smtClean="0">
                <a:solidFill>
                  <a:schemeClr val="bg1"/>
                </a:solidFill>
              </a:rPr>
              <a:t>LICENCIATURA DE CIENCIAS DE LA ACTIVIDAD FÍSICA, DEPORTES Y RECREACIÓN</a:t>
            </a:r>
            <a:endParaRPr lang="es-EC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498" y="5399312"/>
            <a:ext cx="10541002" cy="1001485"/>
          </a:xfrm>
        </p:spPr>
        <p:txBody>
          <a:bodyPr>
            <a:normAutofit/>
          </a:bodyPr>
          <a:lstStyle/>
          <a:p>
            <a:r>
              <a:rPr lang="es-EC" dirty="0" err="1" smtClean="0">
                <a:solidFill>
                  <a:schemeClr val="bg1"/>
                </a:solidFill>
              </a:rPr>
              <a:t>MSc</a:t>
            </a:r>
            <a:r>
              <a:rPr lang="es-EC" dirty="0" smtClean="0">
                <a:solidFill>
                  <a:schemeClr val="bg1"/>
                </a:solidFill>
              </a:rPr>
              <a:t>. ORLANDO CARRASCO	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	  GUEVARA VACA CHRISTIAN </a:t>
            </a:r>
            <a:endParaRPr lang="es-EC" dirty="0">
              <a:solidFill>
                <a:schemeClr val="bg1"/>
              </a:solidFill>
            </a:endParaRPr>
          </a:p>
          <a:p>
            <a:pPr algn="l"/>
            <a:r>
              <a:rPr lang="es-EC" dirty="0" smtClean="0">
                <a:solidFill>
                  <a:schemeClr val="bg1"/>
                </a:solidFill>
              </a:rPr>
              <a:t>               </a:t>
            </a:r>
            <a:r>
              <a:rPr lang="es-EC" b="1" dirty="0" smtClean="0">
                <a:solidFill>
                  <a:schemeClr val="bg1"/>
                </a:solidFill>
              </a:rPr>
              <a:t>DIRECTOR		</a:t>
            </a:r>
            <a:r>
              <a:rPr lang="es-EC" b="1" dirty="0">
                <a:solidFill>
                  <a:schemeClr val="bg1"/>
                </a:solidFill>
              </a:rPr>
              <a:t>	</a:t>
            </a:r>
            <a:r>
              <a:rPr lang="es-EC" b="1" dirty="0" smtClean="0">
                <a:solidFill>
                  <a:schemeClr val="bg1"/>
                </a:solidFill>
              </a:rPr>
              <a:t>			AUTOR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5762" y="2990602"/>
            <a:ext cx="8949217" cy="20621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LA FUERZA- RESISTENCIA DEL CORE EN LAS ACCIONES TÉCNICAS DEL FUTBOL BASE DE LA ESCUELA INDEPENDIENTE DEL VALLE “AMAGUAÑA</a:t>
            </a:r>
            <a:r>
              <a:rPr lang="es-ES" sz="3200" b="1" dirty="0" smtClean="0"/>
              <a:t>” PROPUESTA ALTERNATIVA </a:t>
            </a:r>
            <a:endParaRPr lang="es-EC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79326"/>
            <a:ext cx="1656108" cy="1576903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734" y="160731"/>
            <a:ext cx="1767782" cy="1595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528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61125" y="47693"/>
            <a:ext cx="4876784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MARCO TEÓRICO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4495688" y="2117520"/>
            <a:ext cx="3207657" cy="2264229"/>
          </a:xfrm>
          <a:custGeom>
            <a:avLst/>
            <a:gdLst>
              <a:gd name="connsiteX0" fmla="*/ 0 w 3207657"/>
              <a:gd name="connsiteY0" fmla="*/ 0 h 2264229"/>
              <a:gd name="connsiteX1" fmla="*/ 3207657 w 3207657"/>
              <a:gd name="connsiteY1" fmla="*/ 0 h 2264229"/>
              <a:gd name="connsiteX2" fmla="*/ 1567543 w 3207657"/>
              <a:gd name="connsiteY2" fmla="*/ 2264229 h 2264229"/>
              <a:gd name="connsiteX3" fmla="*/ 0 w 3207657"/>
              <a:gd name="connsiteY3" fmla="*/ 0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7657" h="2264229">
                <a:moveTo>
                  <a:pt x="0" y="0"/>
                </a:moveTo>
                <a:lnTo>
                  <a:pt x="3207657" y="0"/>
                </a:lnTo>
                <a:lnTo>
                  <a:pt x="1567543" y="22642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FUERZA </a:t>
            </a:r>
          </a:p>
          <a:p>
            <a:pPr algn="ctr"/>
            <a:r>
              <a:rPr lang="es-EC" sz="2400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MUSCULAR </a:t>
            </a:r>
          </a:p>
          <a:p>
            <a:pPr algn="ctr"/>
            <a:endParaRPr lang="es-EC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277685"/>
              </p:ext>
            </p:extLst>
          </p:nvPr>
        </p:nvGraphicFramePr>
        <p:xfrm>
          <a:off x="7703346" y="1267689"/>
          <a:ext cx="3285078" cy="3200400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3285078"/>
              </a:tblGrid>
              <a:tr h="822392">
                <a:tc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FACTORES QUE DETERMINAN LA FUERZA</a:t>
                      </a:r>
                    </a:p>
                  </a:txBody>
                  <a:tcPr marL="68580" marR="68580" marT="0" marB="0"/>
                </a:tc>
              </a:tr>
              <a:tr h="43359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Factor Neuromuscular 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359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Factor Energético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359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Factor Hormonal 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359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Factor Mecánico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79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Factor Estructural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168934"/>
              </p:ext>
            </p:extLst>
          </p:nvPr>
        </p:nvGraphicFramePr>
        <p:xfrm>
          <a:off x="1210611" y="1277863"/>
          <a:ext cx="3285078" cy="3150969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3285078"/>
              </a:tblGrid>
              <a:tr h="407769">
                <a:tc>
                  <a:txBody>
                    <a:bodyPr/>
                    <a:lstStyle/>
                    <a:p>
                      <a:pPr algn="just"/>
                      <a:r>
                        <a:rPr lang="es-EC" sz="200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CLASIFICACIÓN DE LA FUERZA</a:t>
                      </a: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solidFill>
                            <a:schemeClr val="tx1"/>
                          </a:solidFill>
                          <a:effectLst/>
                        </a:rPr>
                        <a:t>Fuerza Absoluta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marL="0" marR="0" indent="18034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solidFill>
                            <a:schemeClr val="tx1"/>
                          </a:solidFill>
                          <a:effectLst/>
                        </a:rPr>
                        <a:t>Fuerza Relativa</a:t>
                      </a:r>
                      <a:endParaRPr lang="es-EC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marL="0" marR="0" indent="18034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solidFill>
                            <a:schemeClr val="tx1"/>
                          </a:solidFill>
                          <a:effectLst/>
                        </a:rPr>
                        <a:t>Fuerza Máxima</a:t>
                      </a:r>
                      <a:endParaRPr lang="es-EC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marL="0" marR="0" indent="18034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solidFill>
                            <a:schemeClr val="tx1"/>
                          </a:solidFill>
                          <a:effectLst/>
                        </a:rPr>
                        <a:t>Fuerza Resistencia</a:t>
                      </a:r>
                      <a:endParaRPr lang="es-EC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marL="0" marR="0" indent="18034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solidFill>
                            <a:schemeClr val="tx1"/>
                          </a:solidFill>
                          <a:effectLst/>
                        </a:rPr>
                        <a:t>Fuerza Explosiva</a:t>
                      </a:r>
                      <a:endParaRPr lang="es-EC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marL="0" marR="0" indent="18034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Fuerza</a:t>
                      </a:r>
                      <a:r>
                        <a:rPr lang="es-EC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C" sz="20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Rápída</a:t>
                      </a:r>
                      <a:r>
                        <a:rPr lang="es-EC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s-EC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78566"/>
              </p:ext>
            </p:extLst>
          </p:nvPr>
        </p:nvGraphicFramePr>
        <p:xfrm>
          <a:off x="4418268" y="4381750"/>
          <a:ext cx="3285078" cy="2236569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3285078"/>
              </a:tblGrid>
              <a:tr h="407769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TIPOS DE CONTRACCIÓN </a:t>
                      </a: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Isotónica Concéntrica 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Isotónica Excéntrica 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Isométrica 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32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Isocinética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2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36830" y="667692"/>
            <a:ext cx="4876784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MARCO TEÓRICO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437120"/>
          </a:xfrm>
        </p:spPr>
        <p:txBody>
          <a:bodyPr/>
          <a:lstStyle/>
          <a:p>
            <a:pPr marL="0" indent="0" algn="just">
              <a:buNone/>
            </a:pPr>
            <a:r>
              <a:rPr lang="es-EC" b="1" dirty="0" smtClean="0"/>
              <a:t>Fases Sensibles .- </a:t>
            </a:r>
            <a:r>
              <a:rPr lang="es-ES" dirty="0"/>
              <a:t>“Fases donde hay una sensibilidad particular hacia determinado estímulo externo, de acu </a:t>
            </a:r>
            <a:r>
              <a:rPr lang="es-ES" dirty="0" err="1"/>
              <a:t>erdo</a:t>
            </a:r>
            <a:r>
              <a:rPr lang="es-ES" dirty="0"/>
              <a:t> con los períodos de ontogénesis motora individual.” </a:t>
            </a:r>
            <a:r>
              <a:rPr lang="es-EC" dirty="0"/>
              <a:t>(Martin, 2004)</a:t>
            </a:r>
          </a:p>
          <a:p>
            <a:pPr marL="0" indent="0">
              <a:buNone/>
            </a:pPr>
            <a:endParaRPr lang="es-EC" b="1" dirty="0" smtClean="0"/>
          </a:p>
        </p:txBody>
      </p:sp>
      <p:pic>
        <p:nvPicPr>
          <p:cNvPr id="1026" name="Picture 2" descr="https://www.efdeportes.com/efd147/las-capacidades-fisicas-basicas-dentro-de-secundaria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13" y="3171000"/>
            <a:ext cx="7388223" cy="293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02673" y="6398535"/>
            <a:ext cx="111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 Fases sensibles para el desarrollo de las diferentes capacidades físicas </a:t>
            </a:r>
            <a:r>
              <a:rPr lang="es-EC" dirty="0" smtClean="0"/>
              <a:t>básicas. </a:t>
            </a:r>
            <a:r>
              <a:rPr lang="es-EC" dirty="0" err="1"/>
              <a:t>Meinel</a:t>
            </a:r>
            <a:r>
              <a:rPr lang="es-EC" dirty="0"/>
              <a:t> </a:t>
            </a:r>
            <a:r>
              <a:rPr lang="es-EC" dirty="0" smtClean="0"/>
              <a:t>&amp; </a:t>
            </a:r>
            <a:r>
              <a:rPr lang="es-EC" dirty="0" err="1"/>
              <a:t>Schnabel</a:t>
            </a:r>
            <a:r>
              <a:rPr lang="es-EC" dirty="0"/>
              <a:t> (1988)</a:t>
            </a:r>
          </a:p>
        </p:txBody>
      </p:sp>
    </p:spTree>
    <p:extLst>
      <p:ext uri="{BB962C8B-B14F-4D97-AF65-F5344CB8AC3E}">
        <p14:creationId xmlns:p14="http://schemas.microsoft.com/office/powerpoint/2010/main" val="379448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48162"/>
              </p:ext>
            </p:extLst>
          </p:nvPr>
        </p:nvGraphicFramePr>
        <p:xfrm>
          <a:off x="942110" y="2431472"/>
          <a:ext cx="10217727" cy="426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19957" y="231273"/>
            <a:ext cx="4876784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MARCO TEÓRICO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96487" y="1445383"/>
            <a:ext cx="598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EN LOS NIÑOS</a:t>
            </a:r>
            <a:endParaRPr lang="es-EC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94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075" y="1071503"/>
            <a:ext cx="10515600" cy="942543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CORE</a:t>
            </a:r>
            <a:endParaRPr lang="es-EC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036617"/>
            <a:ext cx="10515600" cy="727365"/>
          </a:xfrm>
        </p:spPr>
        <p:txBody>
          <a:bodyPr/>
          <a:lstStyle/>
          <a:p>
            <a:pPr marL="0" indent="0" algn="ctr">
              <a:buNone/>
            </a:pPr>
            <a:r>
              <a:rPr lang="es-EC" dirty="0" smtClean="0"/>
              <a:t>Musculatura de la región </a:t>
            </a:r>
            <a:r>
              <a:rPr lang="es-EC" dirty="0" err="1" smtClean="0"/>
              <a:t>lumbo</a:t>
            </a:r>
            <a:r>
              <a:rPr lang="es-EC" dirty="0" smtClean="0"/>
              <a:t>-pélvica en la columna vertebral. </a:t>
            </a:r>
            <a:endParaRPr lang="es-EC" dirty="0"/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89" y="2700193"/>
            <a:ext cx="6736629" cy="382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574483" y="231273"/>
            <a:ext cx="4876784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MARCO TEÓRICO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6189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847442"/>
              </p:ext>
            </p:extLst>
          </p:nvPr>
        </p:nvGraphicFramePr>
        <p:xfrm>
          <a:off x="838211" y="1175932"/>
          <a:ext cx="10515600" cy="5375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927871" y="44224"/>
            <a:ext cx="2336282" cy="7571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EL CORE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37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111161"/>
              </p:ext>
            </p:extLst>
          </p:nvPr>
        </p:nvGraphicFramePr>
        <p:xfrm>
          <a:off x="1091625" y="244020"/>
          <a:ext cx="11934092" cy="6471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13922" b="10000"/>
          <a:stretch/>
        </p:blipFill>
        <p:spPr>
          <a:xfrm>
            <a:off x="2378907" y="403411"/>
            <a:ext cx="3003662" cy="1909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3" b="13566"/>
          <a:stretch/>
        </p:blipFill>
        <p:spPr>
          <a:xfrm>
            <a:off x="2750116" y="4367671"/>
            <a:ext cx="2261244" cy="2051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38" y="470648"/>
            <a:ext cx="2863814" cy="2147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6" t="20196" r="4902" b="27843"/>
          <a:stretch/>
        </p:blipFill>
        <p:spPr>
          <a:xfrm>
            <a:off x="7295849" y="4596272"/>
            <a:ext cx="2873455" cy="2015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864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12" y="801354"/>
            <a:ext cx="10515600" cy="999512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FÚTBOL</a:t>
            </a:r>
            <a:endParaRPr lang="es-EC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2579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C" dirty="0" smtClean="0"/>
              <a:t>Es un deporte acíclico practicado en conjunto con un balón el cual cada día se hace más popular en el mundo considerando </a:t>
            </a:r>
            <a:r>
              <a:rPr lang="es-EC" dirty="0"/>
              <a:t>tanto a hombres, mujeres, jóvenes y </a:t>
            </a:r>
            <a:r>
              <a:rPr lang="es-EC" dirty="0" smtClean="0"/>
              <a:t>niños, aproximadamente </a:t>
            </a:r>
            <a:r>
              <a:rPr lang="es-EC" dirty="0"/>
              <a:t>24 millones de equipos en el mundo están activamente involucrados en este deporte. 265 millones de personas juegan al fútbol a nivel profesional, </a:t>
            </a:r>
            <a:r>
              <a:rPr lang="es-EC" dirty="0" err="1"/>
              <a:t>semi</a:t>
            </a:r>
            <a:r>
              <a:rPr lang="es-EC" dirty="0"/>
              <a:t>-profesional y amateur</a:t>
            </a:r>
            <a:r>
              <a:rPr lang="es-EC" dirty="0" smtClean="0"/>
              <a:t>. </a:t>
            </a:r>
            <a:r>
              <a:rPr lang="es-EC" dirty="0"/>
              <a:t>(FIFA, 2013</a:t>
            </a:r>
            <a:r>
              <a:rPr lang="es-EC" dirty="0" smtClean="0"/>
              <a:t>). </a:t>
            </a:r>
          </a:p>
          <a:p>
            <a:pPr marL="0" indent="0" algn="just">
              <a:buNone/>
            </a:pPr>
            <a:r>
              <a:rPr lang="es-EC" dirty="0" smtClean="0"/>
              <a:t>El Ecuador la necesidad por la adquisició</a:t>
            </a:r>
            <a:r>
              <a:rPr lang="es-EC" dirty="0"/>
              <a:t>n</a:t>
            </a:r>
            <a:r>
              <a:rPr lang="es-EC" dirty="0" smtClean="0"/>
              <a:t> de conocimientos modernos   en el proceso pedagógico para la enseñanza del fútbol base a despertado mucho interés debido a la demanda de personas que ingresan a sus hijos a diferentes clubes y escuelas de fútbol del país con el objetivos deportivos y recreativos para mejorar sus habilidades y destrezas en este deporte.  </a:t>
            </a:r>
          </a:p>
          <a:p>
            <a:pPr marL="0" indent="0" algn="just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917310" y="44224"/>
            <a:ext cx="4357411" cy="7571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MARCO TEÓRICO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526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935182"/>
            <a:ext cx="10515600" cy="817852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Elementos Técnicos </a:t>
            </a:r>
            <a:endParaRPr lang="es-EC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917196"/>
              </p:ext>
            </p:extLst>
          </p:nvPr>
        </p:nvGraphicFramePr>
        <p:xfrm>
          <a:off x="1330036" y="2722419"/>
          <a:ext cx="10196945" cy="3246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330036" y="1828800"/>
            <a:ext cx="9933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Son los movimientos y acciones propias del deporte en cuestión </a:t>
            </a:r>
            <a:endParaRPr lang="es-EC" sz="28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917310" y="189698"/>
            <a:ext cx="4357411" cy="7571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MARCO TEÓRICO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4851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54265" y="2920685"/>
            <a:ext cx="10575909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METODOLOGÍA DE LA INVESTIGACIÓN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71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POBLACIÓN Y MUESTRA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364" y="5554535"/>
            <a:ext cx="10515600" cy="5782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24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ESCUELA INDEPENDIENTE DEL VALLE «AMAGUAÑA» CATEGORIA SUB – 12</a:t>
            </a:r>
            <a:endParaRPr lang="es-EC" sz="24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es-EC" sz="24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20 Jugadores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8" name="Picture 2" descr="D:\Respaldo Junio 2013\Users\Chicho\Pictures\fotos 2017\20170212_152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7" y="1852522"/>
            <a:ext cx="5171920" cy="35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t="22727" r="28338" b="10795"/>
          <a:stretch/>
        </p:blipFill>
        <p:spPr bwMode="auto">
          <a:xfrm>
            <a:off x="6220917" y="1845667"/>
            <a:ext cx="5125955" cy="351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0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ESCUELA DE FÚTBOL INDEPENDIENTE DEL VALLE AMAGUAÑA</a:t>
            </a:r>
            <a:endParaRPr lang="es-EC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26" y="1825625"/>
            <a:ext cx="3606336" cy="4351338"/>
          </a:xfrm>
        </p:spPr>
      </p:pic>
      <p:pic>
        <p:nvPicPr>
          <p:cNvPr id="5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073" y="1756229"/>
            <a:ext cx="4537036" cy="43200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7851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3333"/>
            <a:ext cx="10515600" cy="134788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C" dirty="0"/>
              <a:t>Si se aplica un programa de Fuerza </a:t>
            </a:r>
            <a:r>
              <a:rPr lang="es-EC" dirty="0" smtClean="0"/>
              <a:t>–Resistencia </a:t>
            </a:r>
            <a:r>
              <a:rPr lang="es-EC" dirty="0"/>
              <a:t>del </a:t>
            </a:r>
            <a:r>
              <a:rPr lang="es-EC" dirty="0" err="1"/>
              <a:t>Core</a:t>
            </a:r>
            <a:r>
              <a:rPr lang="es-EC" dirty="0"/>
              <a:t> </a:t>
            </a:r>
            <a:r>
              <a:rPr lang="es-ES" dirty="0"/>
              <a:t>en las acciones técnicas del futbol base Categoría sub 12 de la escuela Independiente del Valle “</a:t>
            </a:r>
            <a:r>
              <a:rPr lang="es-ES" dirty="0" err="1"/>
              <a:t>Amaguaña</a:t>
            </a:r>
            <a:r>
              <a:rPr lang="es-ES" dirty="0"/>
              <a:t>” favorecerá en el desenvolvimiento técnico de los infantes. </a:t>
            </a:r>
            <a:endParaRPr lang="es-EC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FORMULACIÓN DE LA HIPOTESIS</a:t>
            </a:r>
            <a:endParaRPr lang="es-EC" sz="5400" dirty="0"/>
          </a:p>
        </p:txBody>
      </p:sp>
      <p:pic>
        <p:nvPicPr>
          <p:cNvPr id="4098" name="Picture 2" descr="C:\Users\Christian\Desktop\FOTOS 2018\PicsArt_09-14-08.40.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t="24608" r="23416" b="7354"/>
          <a:stretch/>
        </p:blipFill>
        <p:spPr bwMode="auto">
          <a:xfrm>
            <a:off x="2493818" y="3040089"/>
            <a:ext cx="3761509" cy="346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24612" r="7025" b="14620"/>
          <a:stretch/>
        </p:blipFill>
        <p:spPr bwMode="auto">
          <a:xfrm>
            <a:off x="6505038" y="3040089"/>
            <a:ext cx="4321459" cy="346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08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PROCEDIMIENTO</a:t>
            </a:r>
            <a:endParaRPr lang="es-EC" sz="5400" dirty="0"/>
          </a:p>
        </p:txBody>
      </p:sp>
      <p:graphicFrame>
        <p:nvGraphicFramePr>
          <p:cNvPr id="6" name="4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9981767"/>
              </p:ext>
            </p:extLst>
          </p:nvPr>
        </p:nvGraphicFramePr>
        <p:xfrm>
          <a:off x="215153" y="1825625"/>
          <a:ext cx="11604812" cy="4481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0928" y="1693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INSTRUMENTOS</a:t>
            </a:r>
            <a:endParaRPr lang="es-EC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879256"/>
              </p:ext>
            </p:extLst>
          </p:nvPr>
        </p:nvGraphicFramePr>
        <p:xfrm>
          <a:off x="1769230" y="1494938"/>
          <a:ext cx="9171708" cy="5155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611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313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EVIDENCIAS TEST FISICOS (FUERZA CORE)</a:t>
            </a:r>
            <a:endParaRPr lang="es-EC" sz="48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18" y="4024444"/>
            <a:ext cx="2536562" cy="266497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80" y="1826341"/>
            <a:ext cx="3969328" cy="2664975"/>
          </a:xfrm>
          <a:prstGeom prst="rect">
            <a:avLst/>
          </a:prstGeom>
        </p:spPr>
      </p:pic>
      <p:pic>
        <p:nvPicPr>
          <p:cNvPr id="12290" name="Picture 2" descr="C:\Users\Christian\Desktop\EVIDENCIAS TEST\66749534_2368903700062344_421444939377803264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3" y="1826341"/>
            <a:ext cx="4680526" cy="263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91" y="4246256"/>
            <a:ext cx="4343400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1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313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EVIDENCIAS TEST TÉCNICOS </a:t>
            </a:r>
            <a:endParaRPr lang="es-EC" sz="48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86" y="1639438"/>
            <a:ext cx="2546651" cy="339553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1" t="-2727" b="32902"/>
          <a:stretch/>
        </p:blipFill>
        <p:spPr>
          <a:xfrm>
            <a:off x="6677928" y="3337205"/>
            <a:ext cx="2858598" cy="352079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t="9697" r="25758" b="23030"/>
          <a:stretch/>
        </p:blipFill>
        <p:spPr>
          <a:xfrm>
            <a:off x="3616038" y="1731218"/>
            <a:ext cx="3429000" cy="321197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8485" b="17273"/>
          <a:stretch/>
        </p:blipFill>
        <p:spPr>
          <a:xfrm>
            <a:off x="623455" y="3419391"/>
            <a:ext cx="3262747" cy="33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40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313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APLICACIÓN DEL PROGRAMA  </a:t>
            </a:r>
            <a:endParaRPr lang="es-EC" sz="4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821382" y="1639438"/>
            <a:ext cx="3034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PLANIFICACIÓN </a:t>
            </a:r>
            <a:endParaRPr lang="es-EC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32386" r="4544" b="18466"/>
          <a:stretch/>
        </p:blipFill>
        <p:spPr bwMode="auto">
          <a:xfrm>
            <a:off x="190500" y="2557512"/>
            <a:ext cx="8392391" cy="345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D:\Respaldo Junio 2013\Users\Chicho\Pictures\fotos 2017\20170212_1527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r="19894"/>
          <a:stretch/>
        </p:blipFill>
        <p:spPr bwMode="auto">
          <a:xfrm>
            <a:off x="8582892" y="2557513"/>
            <a:ext cx="3609108" cy="345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10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340990"/>
              </p:ext>
            </p:extLst>
          </p:nvPr>
        </p:nvGraphicFramePr>
        <p:xfrm>
          <a:off x="164687" y="1514705"/>
          <a:ext cx="5005382" cy="457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838200" y="313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INSTRUMENTOS</a:t>
            </a:r>
            <a:endParaRPr lang="es-EC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23296" r="25994" b="10795"/>
          <a:stretch/>
        </p:blipFill>
        <p:spPr bwMode="auto">
          <a:xfrm>
            <a:off x="5232415" y="1600200"/>
            <a:ext cx="6920345" cy="482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0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ANÁLISIS DE RESULTADOS</a:t>
            </a:r>
            <a:endParaRPr lang="es-EC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2411" r="3621" b="14489"/>
          <a:stretch/>
        </p:blipFill>
        <p:spPr bwMode="auto">
          <a:xfrm>
            <a:off x="2119745" y="1556312"/>
            <a:ext cx="8063346" cy="503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67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672" y="4410635"/>
            <a:ext cx="5499846" cy="1949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b="1" dirty="0" smtClean="0"/>
              <a:t>Como valoración </a:t>
            </a:r>
            <a:r>
              <a:rPr lang="es-EC" b="1" dirty="0"/>
              <a:t>general, </a:t>
            </a:r>
            <a:r>
              <a:rPr lang="es-EC" b="1" dirty="0" smtClean="0"/>
              <a:t>el tiro de potencia tuvo una mejora significativa del rendimiento deportivo en dicha prueba.</a:t>
            </a:r>
            <a:endParaRPr lang="es-EC" b="1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38200" y="6572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ESTUDIO ESTADÍSTICO DE WILCOXON</a:t>
            </a:r>
            <a:r>
              <a:rPr lang="es-EC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s-EC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9"/>
            <a:ext cx="5159188" cy="460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b="1" dirty="0" smtClean="0"/>
              <a:t>Análisis Tiro de Potencia </a:t>
            </a:r>
            <a:endParaRPr lang="es-EC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799583"/>
              </p:ext>
            </p:extLst>
          </p:nvPr>
        </p:nvGraphicFramePr>
        <p:xfrm>
          <a:off x="7295777" y="2080314"/>
          <a:ext cx="3521636" cy="187534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760818"/>
                <a:gridCol w="1760818"/>
              </a:tblGrid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Diferencias</a:t>
                      </a:r>
                      <a:r>
                        <a:rPr lang="es-EC" baseline="0" dirty="0" smtClean="0"/>
                        <a:t> Significativas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 p=0,001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Negativo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3 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Positivo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17sujetos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Empates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baseline="0" dirty="0" smtClean="0"/>
                        <a:t>0 sujetos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t="23112" r="21946" b="13183"/>
          <a:stretch/>
        </p:blipFill>
        <p:spPr bwMode="auto">
          <a:xfrm>
            <a:off x="1066801" y="2159081"/>
            <a:ext cx="5159188" cy="444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5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672" y="4410635"/>
            <a:ext cx="5499846" cy="1949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b="1" dirty="0"/>
              <a:t>Como valoración general, el </a:t>
            </a:r>
            <a:r>
              <a:rPr lang="es-EC" b="1" dirty="0" smtClean="0"/>
              <a:t>cabeceo </a:t>
            </a:r>
            <a:r>
              <a:rPr lang="es-EC" b="1" dirty="0"/>
              <a:t>de potencia </a:t>
            </a:r>
            <a:r>
              <a:rPr lang="es-EC" b="1" dirty="0" smtClean="0"/>
              <a:t>que tuvo </a:t>
            </a:r>
            <a:r>
              <a:rPr lang="es-EC" b="1" dirty="0"/>
              <a:t>una mejora significativa del rendimiento deportivo en dicha prueba.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38200" y="6572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ESTUDIO ESTADÍSTICO DE WILCOXON</a:t>
            </a:r>
            <a:r>
              <a:rPr lang="es-EC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s-EC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9"/>
            <a:ext cx="5159188" cy="460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b="1" dirty="0" smtClean="0"/>
              <a:t>Análisis de Cabeceo </a:t>
            </a:r>
            <a:endParaRPr lang="es-EC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54117"/>
              </p:ext>
            </p:extLst>
          </p:nvPr>
        </p:nvGraphicFramePr>
        <p:xfrm>
          <a:off x="7295777" y="2080314"/>
          <a:ext cx="3521636" cy="187534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760818"/>
                <a:gridCol w="1760818"/>
              </a:tblGrid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Diferencias</a:t>
                      </a:r>
                      <a:r>
                        <a:rPr lang="es-EC" baseline="0" dirty="0" smtClean="0"/>
                        <a:t> Significativas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 p=0,01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Negativo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4 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Positivo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16 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Empates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baseline="0" dirty="0" smtClean="0"/>
                        <a:t>0 sujetos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t="23112" r="14063" b="10511"/>
          <a:stretch/>
        </p:blipFill>
        <p:spPr bwMode="auto">
          <a:xfrm>
            <a:off x="838200" y="2311835"/>
            <a:ext cx="5339468" cy="419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7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4521" y="138481"/>
            <a:ext cx="9841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PLANTEAMIENTO DEL PROBLEMA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596839" y="2297166"/>
            <a:ext cx="3744416" cy="1152128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latin typeface="Arial" pitchFamily="34" charset="0"/>
                <a:cs typeface="Arial" pitchFamily="34" charset="0"/>
              </a:rPr>
              <a:t>FUERZA RESISTENCIA DEL CORE 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6836587" y="2297166"/>
            <a:ext cx="3744416" cy="1152128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latin typeface="Arial" pitchFamily="34" charset="0"/>
                <a:cs typeface="Arial" pitchFamily="34" charset="0"/>
              </a:rPr>
              <a:t>ACCIONES TÉCNICAS 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urved Down Arrow 10"/>
          <p:cNvSpPr/>
          <p:nvPr/>
        </p:nvSpPr>
        <p:spPr>
          <a:xfrm>
            <a:off x="3469047" y="1061811"/>
            <a:ext cx="5341124" cy="1086303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9" name="8 Imagen" descr="Imagen relacionad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36" y="3671079"/>
            <a:ext cx="3496221" cy="218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Christian\Desktop\EVIDENCIAS TEST\66784485_851158578573254_8166909192704098304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24616" r="9502" b="26247"/>
          <a:stretch/>
        </p:blipFill>
        <p:spPr bwMode="auto">
          <a:xfrm>
            <a:off x="7216990" y="3671079"/>
            <a:ext cx="2983609" cy="27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672" y="4410635"/>
            <a:ext cx="5499846" cy="1949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b="1" dirty="0"/>
              <a:t>Como valoración general, </a:t>
            </a:r>
            <a:r>
              <a:rPr lang="es-EC" b="1" dirty="0" smtClean="0"/>
              <a:t>el saque de lateral </a:t>
            </a:r>
            <a:r>
              <a:rPr lang="es-EC" b="1" dirty="0"/>
              <a:t>tuvo una mejora significativa del rendimiento deportivo en dicha prueba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38200" y="6572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ESTUDIO ESTADÍSTICO DE WILCOXON</a:t>
            </a:r>
            <a:r>
              <a:rPr lang="es-EC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s-EC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9"/>
            <a:ext cx="5159188" cy="460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b="1" dirty="0" smtClean="0"/>
              <a:t>Análisis del Saque Lateral</a:t>
            </a:r>
            <a:endParaRPr lang="es-EC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810435"/>
              </p:ext>
            </p:extLst>
          </p:nvPr>
        </p:nvGraphicFramePr>
        <p:xfrm>
          <a:off x="7295777" y="2080314"/>
          <a:ext cx="3521636" cy="187534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760818"/>
                <a:gridCol w="1760818"/>
              </a:tblGrid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Diferencias</a:t>
                      </a:r>
                      <a:r>
                        <a:rPr lang="es-EC" baseline="0" dirty="0" smtClean="0"/>
                        <a:t> Significativas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 p=0,002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Negativo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4</a:t>
                      </a:r>
                      <a:r>
                        <a:rPr lang="es-EC" baseline="0" dirty="0" smtClean="0"/>
                        <a:t> </a:t>
                      </a:r>
                      <a:r>
                        <a:rPr lang="es-EC" dirty="0" smtClean="0"/>
                        <a:t>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Positivo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18 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Empates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baseline="0" dirty="0" smtClean="0"/>
                        <a:t>0 sujetos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t="29413" r="26847" b="6249"/>
          <a:stretch/>
        </p:blipFill>
        <p:spPr bwMode="auto">
          <a:xfrm>
            <a:off x="1060891" y="2151529"/>
            <a:ext cx="4936497" cy="470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2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672" y="4410635"/>
            <a:ext cx="5499846" cy="1949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b="1" dirty="0"/>
              <a:t>Como valoración general, el </a:t>
            </a:r>
            <a:r>
              <a:rPr lang="es-EC" b="1" dirty="0" smtClean="0"/>
              <a:t>Test de </a:t>
            </a:r>
            <a:r>
              <a:rPr lang="es-EC" b="1" dirty="0" err="1" smtClean="0"/>
              <a:t>Sorensen</a:t>
            </a:r>
            <a:r>
              <a:rPr lang="es-EC" b="1" dirty="0" smtClean="0"/>
              <a:t> </a:t>
            </a:r>
            <a:r>
              <a:rPr lang="es-EC" b="1" dirty="0"/>
              <a:t>tuvo una mejora significativa del </a:t>
            </a:r>
            <a:r>
              <a:rPr lang="es-EC" b="1" dirty="0" smtClean="0"/>
              <a:t>resistencia a la fuerza </a:t>
            </a:r>
            <a:endParaRPr lang="es-EC" b="1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060201" y="682056"/>
            <a:ext cx="10515600" cy="1008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ESTUDIO ESTADÍSTICO DE WILCOXON</a:t>
            </a:r>
            <a:r>
              <a:rPr lang="es-EC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s-EC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9"/>
            <a:ext cx="5159188" cy="460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b="1" dirty="0" smtClean="0"/>
              <a:t>Test de </a:t>
            </a:r>
            <a:r>
              <a:rPr lang="es-EC" b="1" dirty="0" err="1" smtClean="0"/>
              <a:t>Biering</a:t>
            </a:r>
            <a:r>
              <a:rPr lang="es-EC" b="1" dirty="0" smtClean="0"/>
              <a:t> </a:t>
            </a:r>
            <a:r>
              <a:rPr lang="es-EC" b="1" dirty="0" err="1" smtClean="0"/>
              <a:t>Sorensen</a:t>
            </a:r>
            <a:endParaRPr lang="es-EC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184660"/>
              </p:ext>
            </p:extLst>
          </p:nvPr>
        </p:nvGraphicFramePr>
        <p:xfrm>
          <a:off x="7295777" y="2080314"/>
          <a:ext cx="3521636" cy="187534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760818"/>
                <a:gridCol w="1760818"/>
              </a:tblGrid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Diferencias</a:t>
                      </a:r>
                      <a:r>
                        <a:rPr lang="es-EC" baseline="0" dirty="0" smtClean="0"/>
                        <a:t> Significativas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 p=0,000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Negativo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 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Positivo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18</a:t>
                      </a:r>
                      <a:r>
                        <a:rPr lang="es-EC" baseline="0" dirty="0" smtClean="0"/>
                        <a:t> </a:t>
                      </a:r>
                      <a:r>
                        <a:rPr lang="es-EC" dirty="0" smtClean="0"/>
                        <a:t>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Empates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baseline="0" dirty="0" smtClean="0"/>
                        <a:t>0 sujetos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23112" r="25142" b="17897"/>
          <a:stretch/>
        </p:blipFill>
        <p:spPr bwMode="auto">
          <a:xfrm>
            <a:off x="838199" y="2338566"/>
            <a:ext cx="5278581" cy="431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9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672" y="4410635"/>
            <a:ext cx="5499846" cy="19498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C" b="1" dirty="0" smtClean="0"/>
              <a:t>En </a:t>
            </a:r>
            <a:r>
              <a:rPr lang="es-EC" b="1" dirty="0"/>
              <a:t>sentido general, la fase de alivio o transición implicó una disminución significativa del rendimiento deportivo en dicha prueba.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38200" y="6572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ESTUDIO ESTADÍSTICO DE WILCOXON</a:t>
            </a:r>
            <a:r>
              <a:rPr lang="es-EC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s-EC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9"/>
            <a:ext cx="5159188" cy="460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b="1" dirty="0" smtClean="0"/>
              <a:t>Análisis de Plancha Lateral </a:t>
            </a:r>
            <a:endParaRPr lang="es-EC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658494"/>
              </p:ext>
            </p:extLst>
          </p:nvPr>
        </p:nvGraphicFramePr>
        <p:xfrm>
          <a:off x="7295777" y="2080314"/>
          <a:ext cx="3521636" cy="187534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760818"/>
                <a:gridCol w="1760818"/>
              </a:tblGrid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Diferencias</a:t>
                      </a:r>
                      <a:r>
                        <a:rPr lang="es-EC" baseline="0" dirty="0" smtClean="0"/>
                        <a:t> Significativas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 p=0,000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Negativo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Positivo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19</a:t>
                      </a:r>
                      <a:r>
                        <a:rPr lang="es-EC" baseline="0" dirty="0" smtClean="0"/>
                        <a:t> </a:t>
                      </a:r>
                      <a:r>
                        <a:rPr lang="es-EC" dirty="0" smtClean="0"/>
                        <a:t> 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Empates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baseline="0" dirty="0" smtClean="0"/>
                        <a:t>0 </a:t>
                      </a:r>
                      <a:r>
                        <a:rPr lang="es-EC" baseline="0" dirty="0" err="1" smtClean="0"/>
                        <a:t>sujet</a:t>
                      </a:r>
                      <a:r>
                        <a:rPr lang="es-EC" baseline="0" dirty="0" smtClean="0"/>
                        <a:t> os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t="29412" r="15340" b="11079"/>
          <a:stretch/>
        </p:blipFill>
        <p:spPr bwMode="auto">
          <a:xfrm>
            <a:off x="159656" y="2151529"/>
            <a:ext cx="5997388" cy="435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8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672" y="4410635"/>
            <a:ext cx="5499846" cy="1949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b="1" dirty="0" smtClean="0"/>
              <a:t>.</a:t>
            </a:r>
            <a:endParaRPr lang="es-EC" b="1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38200" y="6572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ESTUDIO ESTADÍSTICO DE WILCOXON</a:t>
            </a:r>
            <a:r>
              <a:rPr lang="es-EC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s-EC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9"/>
            <a:ext cx="5159188" cy="460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b="1" dirty="0" smtClean="0"/>
              <a:t>Flexión de Tronco </a:t>
            </a:r>
            <a:endParaRPr lang="es-EC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345764"/>
              </p:ext>
            </p:extLst>
          </p:nvPr>
        </p:nvGraphicFramePr>
        <p:xfrm>
          <a:off x="7295777" y="2080314"/>
          <a:ext cx="3521636" cy="187534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760818"/>
                <a:gridCol w="1760818"/>
              </a:tblGrid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Diferencias</a:t>
                      </a:r>
                      <a:r>
                        <a:rPr lang="es-EC" baseline="0" dirty="0" smtClean="0"/>
                        <a:t> Significativas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 p=0,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Negativo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5 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Rango Positivo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12 sujetos</a:t>
                      </a:r>
                      <a:endParaRPr lang="es-EC" dirty="0"/>
                    </a:p>
                  </a:txBody>
                  <a:tcPr/>
                </a:tc>
              </a:tr>
              <a:tr h="411754">
                <a:tc>
                  <a:txBody>
                    <a:bodyPr/>
                    <a:lstStyle/>
                    <a:p>
                      <a:r>
                        <a:rPr lang="es-EC" dirty="0" smtClean="0"/>
                        <a:t>Empates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baseline="0" dirty="0" smtClean="0"/>
                        <a:t>3 sujetos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t="23112" r="26207" b="17897"/>
          <a:stretch/>
        </p:blipFill>
        <p:spPr bwMode="auto">
          <a:xfrm>
            <a:off x="838200" y="2238336"/>
            <a:ext cx="5915889" cy="431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754090" y="4609098"/>
            <a:ext cx="5070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/>
              <a:t>En sentido general, </a:t>
            </a:r>
            <a:r>
              <a:rPr lang="es-EC" sz="2800" b="1" dirty="0" smtClean="0"/>
              <a:t>el test de flexión tronco sufrió una mejora en el rendimiento 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1909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30928" y="-1785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CONCLUSIONES</a:t>
            </a:r>
            <a:endParaRPr lang="es-EC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203055692"/>
              </p:ext>
            </p:extLst>
          </p:nvPr>
        </p:nvGraphicFramePr>
        <p:xfrm>
          <a:off x="458694" y="1146985"/>
          <a:ext cx="106099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4184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30928" y="-1785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RECOMENDACIONES</a:t>
            </a:r>
            <a:endParaRPr lang="es-EC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95969097"/>
              </p:ext>
            </p:extLst>
          </p:nvPr>
        </p:nvGraphicFramePr>
        <p:xfrm>
          <a:off x="458694" y="1146985"/>
          <a:ext cx="106099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424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BIBLIOGRAFÍA</a:t>
            </a:r>
            <a:endParaRPr lang="es-EC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374072" y="1627698"/>
            <a:ext cx="113884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Acebal</a:t>
            </a:r>
            <a:r>
              <a:rPr lang="es-ES" dirty="0"/>
              <a:t>, B. (16 de Marzo de 2016). </a:t>
            </a:r>
            <a:r>
              <a:rPr lang="es-ES" i="1" dirty="0"/>
              <a:t>nuevequince.wordpress.com</a:t>
            </a:r>
            <a:r>
              <a:rPr lang="es-ES" dirty="0"/>
              <a:t>. Recuperado el 16 de Marzo de 2016, de nuevequince.wordpress.com: https://nuevequince.wordpress.com/2016/03/16/core-stability-en-el-futbol/</a:t>
            </a:r>
            <a:endParaRPr lang="es-EC" dirty="0"/>
          </a:p>
          <a:p>
            <a:r>
              <a:rPr lang="es-ES" dirty="0"/>
              <a:t>Arcos, G. B. (7 de abril de 2011). </a:t>
            </a:r>
            <a:r>
              <a:rPr lang="es-ES" i="1" dirty="0"/>
              <a:t>Entrenadores de Fútbol</a:t>
            </a:r>
            <a:r>
              <a:rPr lang="es-ES" dirty="0"/>
              <a:t>. Obtenido de https://entrenadordefutbol.blogia.com/2011/040701-tecnica-individual-defensiva-el-despeje..php</a:t>
            </a:r>
            <a:endParaRPr lang="es-EC" dirty="0"/>
          </a:p>
          <a:p>
            <a:r>
              <a:rPr lang="es-ES" dirty="0" err="1"/>
              <a:t>Ayo</a:t>
            </a:r>
            <a:r>
              <a:rPr lang="es-ES" dirty="0"/>
              <a:t>, Q. O. (2007). </a:t>
            </a:r>
            <a:r>
              <a:rPr lang="es-ES" i="1" dirty="0"/>
              <a:t>Aplicación de métodos didácticos para mejorar el aprendizaje de los fundamentos técnicos del fútbol en niños de 8 a 10 años de edad en la escuela de fútbol DE AFNA.</a:t>
            </a:r>
            <a:r>
              <a:rPr lang="es-ES" dirty="0"/>
              <a:t> Sangolquí: Universidad de las Fuerzas Armadas ESPE.</a:t>
            </a:r>
            <a:endParaRPr lang="es-EC" dirty="0"/>
          </a:p>
          <a:p>
            <a:r>
              <a:rPr lang="es-ES" dirty="0"/>
              <a:t>Banquero, D. (17 de Agosto de 2013). </a:t>
            </a:r>
            <a:r>
              <a:rPr lang="es-ES" i="1" dirty="0"/>
              <a:t>entrenamiento deportivo.</a:t>
            </a:r>
            <a:r>
              <a:rPr lang="es-ES" dirty="0"/>
              <a:t> Obtenido de https://entrenamientodeportivo.wordpress.com/tag/capacidades-coordinativas/</a:t>
            </a:r>
            <a:endParaRPr lang="es-EC" dirty="0"/>
          </a:p>
          <a:p>
            <a:r>
              <a:rPr lang="es-ES" dirty="0"/>
              <a:t>Bartlett. (1997). </a:t>
            </a:r>
            <a:r>
              <a:rPr lang="es-ES" i="1" dirty="0" err="1"/>
              <a:t>Current</a:t>
            </a:r>
            <a:r>
              <a:rPr lang="es-ES" i="1" dirty="0"/>
              <a:t> </a:t>
            </a:r>
            <a:r>
              <a:rPr lang="es-ES" i="1" dirty="0" err="1"/>
              <a:t>issues</a:t>
            </a:r>
            <a:r>
              <a:rPr lang="es-ES" i="1" dirty="0"/>
              <a:t> in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err="1"/>
              <a:t>mechanics</a:t>
            </a:r>
            <a:r>
              <a:rPr lang="es-ES" i="1" dirty="0"/>
              <a:t> of </a:t>
            </a:r>
            <a:r>
              <a:rPr lang="es-ES" i="1" dirty="0" err="1"/>
              <a:t>athletic</a:t>
            </a:r>
            <a:r>
              <a:rPr lang="es-ES" i="1" dirty="0"/>
              <a:t> </a:t>
            </a:r>
            <a:r>
              <a:rPr lang="es-ES" i="1" dirty="0" err="1"/>
              <a:t>activities</a:t>
            </a:r>
            <a:r>
              <a:rPr lang="es-ES" i="1" dirty="0"/>
              <a:t>.</a:t>
            </a:r>
            <a:r>
              <a:rPr lang="es-ES" dirty="0"/>
              <a:t> </a:t>
            </a:r>
            <a:r>
              <a:rPr lang="es-ES" dirty="0" err="1"/>
              <a:t>Journal</a:t>
            </a:r>
            <a:r>
              <a:rPr lang="es-ES" dirty="0"/>
              <a:t> of </a:t>
            </a:r>
            <a:r>
              <a:rPr lang="es-ES" dirty="0" err="1"/>
              <a:t>Biomechanics</a:t>
            </a:r>
            <a:r>
              <a:rPr lang="es-ES" dirty="0"/>
              <a:t>, 30, 477-486.</a:t>
            </a:r>
            <a:endParaRPr lang="es-EC" dirty="0"/>
          </a:p>
          <a:p>
            <a:r>
              <a:rPr lang="es-ES" dirty="0" err="1"/>
              <a:t>Biosca</a:t>
            </a:r>
            <a:r>
              <a:rPr lang="es-ES" dirty="0"/>
              <a:t>, F. y. (1997). </a:t>
            </a:r>
            <a:r>
              <a:rPr lang="es-ES" i="1" dirty="0"/>
              <a:t>La </a:t>
            </a:r>
            <a:r>
              <a:rPr lang="es-ES" i="1" dirty="0" err="1"/>
              <a:t>biomecanica</a:t>
            </a:r>
            <a:r>
              <a:rPr lang="es-ES" i="1" dirty="0"/>
              <a:t>: Una herramienta para la </a:t>
            </a:r>
            <a:r>
              <a:rPr lang="es-ES" i="1" dirty="0" err="1"/>
              <a:t>evaluacion</a:t>
            </a:r>
            <a:r>
              <a:rPr lang="es-ES" i="1" dirty="0"/>
              <a:t> de la técnica deportiva.</a:t>
            </a:r>
            <a:r>
              <a:rPr lang="es-ES" dirty="0"/>
              <a:t> </a:t>
            </a:r>
            <a:r>
              <a:rPr lang="es-ES" dirty="0" err="1"/>
              <a:t>Apunts</a:t>
            </a:r>
            <a:r>
              <a:rPr lang="es-ES" dirty="0"/>
              <a:t>: </a:t>
            </a:r>
            <a:r>
              <a:rPr lang="es-ES" dirty="0" err="1"/>
              <a:t>Educacion</a:t>
            </a:r>
            <a:r>
              <a:rPr lang="es-ES" dirty="0"/>
              <a:t> </a:t>
            </a:r>
            <a:r>
              <a:rPr lang="es-ES" dirty="0" err="1"/>
              <a:t>Fisica</a:t>
            </a:r>
            <a:r>
              <a:rPr lang="es-ES" dirty="0"/>
              <a:t> y deportes, 18-21.</a:t>
            </a:r>
            <a:endParaRPr lang="es-EC" dirty="0"/>
          </a:p>
          <a:p>
            <a:r>
              <a:rPr lang="es-ES" dirty="0"/>
              <a:t>Carrasco, L y Torres, G. (2000). </a:t>
            </a:r>
            <a:r>
              <a:rPr lang="es-ES" i="1" dirty="0"/>
              <a:t>El entrenamiento de la fuerza en niños.</a:t>
            </a:r>
            <a:endParaRPr lang="es-EC" dirty="0"/>
          </a:p>
          <a:p>
            <a:r>
              <a:rPr lang="es-ES" dirty="0"/>
              <a:t>Carrasco, O. (2016). </a:t>
            </a:r>
            <a:r>
              <a:rPr lang="es-ES" i="1" dirty="0"/>
              <a:t>El </a:t>
            </a:r>
            <a:r>
              <a:rPr lang="es-ES" i="1" dirty="0" err="1"/>
              <a:t>Core</a:t>
            </a:r>
            <a:r>
              <a:rPr lang="es-ES" i="1" dirty="0"/>
              <a:t> y fútbol.</a:t>
            </a:r>
            <a:r>
              <a:rPr lang="es-ES" dirty="0"/>
              <a:t> Quito: </a:t>
            </a:r>
            <a:r>
              <a:rPr lang="es-ES" dirty="0" err="1"/>
              <a:t>Paidotribo</a:t>
            </a:r>
            <a:r>
              <a:rPr lang="es-ES" dirty="0"/>
              <a:t>.</a:t>
            </a:r>
            <a:endParaRPr lang="es-EC" dirty="0"/>
          </a:p>
          <a:p>
            <a:r>
              <a:rPr lang="es-ES" dirty="0" err="1"/>
              <a:t>Castañer</a:t>
            </a:r>
            <a:r>
              <a:rPr lang="es-ES" dirty="0"/>
              <a:t>, M., &amp; Camerino, O. (2006). </a:t>
            </a:r>
            <a:r>
              <a:rPr lang="es-ES" i="1" dirty="0"/>
              <a:t>Manifestaciones básicas de la motricidad.</a:t>
            </a:r>
            <a:r>
              <a:rPr lang="es-ES" dirty="0"/>
              <a:t> Leída: Universidad de </a:t>
            </a:r>
            <a:r>
              <a:rPr lang="es-ES" dirty="0" err="1"/>
              <a:t>Lleída</a:t>
            </a:r>
            <a:r>
              <a:rPr lang="es-ES" dirty="0"/>
              <a:t>.</a:t>
            </a:r>
            <a:endParaRPr lang="es-EC" dirty="0"/>
          </a:p>
          <a:p>
            <a:r>
              <a:rPr lang="es-ES" dirty="0"/>
              <a:t>Deporte, E. C. (1993). </a:t>
            </a:r>
            <a:r>
              <a:rPr lang="es-ES" i="1" dirty="0"/>
              <a:t>Álbum del curso Análisis y Enseñanza del Futbol.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4315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56" y="1390485"/>
            <a:ext cx="11485497" cy="5373386"/>
          </a:xfrm>
        </p:spPr>
        <p:txBody>
          <a:bodyPr>
            <a:noAutofit/>
          </a:bodyPr>
          <a:lstStyle/>
          <a:p>
            <a:r>
              <a:rPr lang="es-ES" sz="1400" dirty="0"/>
              <a:t>Díaz, D. R. (2001). </a:t>
            </a:r>
            <a:r>
              <a:rPr lang="es-ES" sz="1400" i="1" dirty="0"/>
              <a:t>http://monografias.umcc.cu/monos/2001/mono6.pdf.</a:t>
            </a:r>
            <a:r>
              <a:rPr lang="es-ES" sz="1400" dirty="0"/>
              <a:t> Obtenido de http://monografias.umcc.cu/monos/2001/mono6.pdf</a:t>
            </a:r>
            <a:endParaRPr lang="es-EC" sz="1400" dirty="0"/>
          </a:p>
          <a:p>
            <a:r>
              <a:rPr lang="es-ES" sz="1400" dirty="0"/>
              <a:t>FIFA. (2013). </a:t>
            </a:r>
            <a:r>
              <a:rPr lang="es-ES" sz="1400" i="1" dirty="0"/>
              <a:t>Estadísticas del Fútbol.</a:t>
            </a:r>
            <a:endParaRPr lang="es-EC" sz="1400" dirty="0"/>
          </a:p>
          <a:p>
            <a:r>
              <a:rPr lang="es-ES" sz="1400" dirty="0"/>
              <a:t>Frey. (1977). </a:t>
            </a:r>
            <a:r>
              <a:rPr lang="es-ES" sz="1400" i="1" dirty="0"/>
              <a:t>http://www.paidotribo.com.</a:t>
            </a:r>
            <a:r>
              <a:rPr lang="es-ES" sz="1400" dirty="0"/>
              <a:t> Obtenido de http://www.paidotribo.com/pdfs/779/779.0pdf</a:t>
            </a:r>
            <a:endParaRPr lang="es-EC" sz="1400" dirty="0"/>
          </a:p>
          <a:p>
            <a:r>
              <a:rPr lang="es-ES" sz="1400" dirty="0"/>
              <a:t>García, J. (1996). </a:t>
            </a:r>
            <a:r>
              <a:rPr lang="es-ES" sz="1400" i="1" dirty="0"/>
              <a:t>Bases teóricas del </a:t>
            </a:r>
            <a:r>
              <a:rPr lang="es-ES" sz="1400" i="1" dirty="0" err="1"/>
              <a:t>entrenaminto</a:t>
            </a:r>
            <a:r>
              <a:rPr lang="es-ES" sz="1400" i="1" dirty="0"/>
              <a:t> deportivo.</a:t>
            </a:r>
            <a:r>
              <a:rPr lang="es-ES" sz="1400" dirty="0"/>
              <a:t> Madrid: </a:t>
            </a:r>
            <a:r>
              <a:rPr lang="es-ES" sz="1400" dirty="0" err="1"/>
              <a:t>Gymnos</a:t>
            </a:r>
            <a:r>
              <a:rPr lang="es-ES" sz="1400" dirty="0"/>
              <a:t>.</a:t>
            </a:r>
            <a:endParaRPr lang="es-EC" sz="1400" dirty="0"/>
          </a:p>
          <a:p>
            <a:r>
              <a:rPr lang="es-ES" sz="1400" dirty="0" err="1"/>
              <a:t>Gómez,P</a:t>
            </a:r>
            <a:r>
              <a:rPr lang="es-ES" sz="1400" dirty="0"/>
              <a:t>; </a:t>
            </a:r>
            <a:r>
              <a:rPr lang="es-ES" sz="1400" dirty="0" err="1"/>
              <a:t>Rodriguez,G</a:t>
            </a:r>
            <a:r>
              <a:rPr lang="es-ES" sz="1400" dirty="0"/>
              <a:t>; Ortega, JM. (2012). Propuesta Metodológica Para El Trabajo De </a:t>
            </a:r>
            <a:r>
              <a:rPr lang="es-ES" sz="1400" dirty="0" err="1"/>
              <a:t>Core</a:t>
            </a:r>
            <a:r>
              <a:rPr lang="es-ES" sz="1400" dirty="0"/>
              <a:t>. </a:t>
            </a:r>
            <a:r>
              <a:rPr lang="es-ES" sz="1400" i="1" dirty="0" err="1"/>
              <a:t>fútbolpf</a:t>
            </a:r>
            <a:r>
              <a:rPr lang="es-ES" sz="1400" dirty="0"/>
              <a:t>.</a:t>
            </a:r>
            <a:endParaRPr lang="es-EC" sz="1400" dirty="0"/>
          </a:p>
          <a:p>
            <a:r>
              <a:rPr lang="es-ES" sz="1400" dirty="0" err="1"/>
              <a:t>Habbelinck</a:t>
            </a:r>
            <a:r>
              <a:rPr lang="es-ES" sz="1400" dirty="0"/>
              <a:t>, M. (1989). </a:t>
            </a:r>
            <a:r>
              <a:rPr lang="es-ES" sz="1400" dirty="0" err="1"/>
              <a:t>Sviluppo</a:t>
            </a:r>
            <a:r>
              <a:rPr lang="es-ES" sz="1400" dirty="0"/>
              <a:t> e </a:t>
            </a:r>
            <a:r>
              <a:rPr lang="es-ES" sz="1400" dirty="0" err="1"/>
              <a:t>prestazione</a:t>
            </a:r>
            <a:r>
              <a:rPr lang="es-ES" sz="1400" dirty="0"/>
              <a:t> </a:t>
            </a:r>
            <a:r>
              <a:rPr lang="es-ES" sz="1400" dirty="0" err="1"/>
              <a:t>motoria</a:t>
            </a:r>
            <a:r>
              <a:rPr lang="es-ES" sz="1400" dirty="0"/>
              <a:t>. </a:t>
            </a:r>
            <a:r>
              <a:rPr lang="es-ES" sz="1400" i="1" dirty="0" err="1"/>
              <a:t>Rivsita</a:t>
            </a:r>
            <a:r>
              <a:rPr lang="es-ES" sz="1400" i="1" dirty="0"/>
              <a:t> di cultura </a:t>
            </a:r>
            <a:r>
              <a:rPr lang="es-ES" sz="1400" i="1" dirty="0" err="1"/>
              <a:t>sportiva</a:t>
            </a:r>
            <a:r>
              <a:rPr lang="es-ES" sz="1400" dirty="0"/>
              <a:t>, 27-32.</a:t>
            </a:r>
            <a:endParaRPr lang="es-EC" sz="1400" dirty="0"/>
          </a:p>
          <a:p>
            <a:r>
              <a:rPr lang="es-ES" sz="1400" dirty="0"/>
              <a:t>Hernández, J. B. (2013). La Fuerza en Niños y Adolescentes. </a:t>
            </a:r>
            <a:r>
              <a:rPr lang="es-ES" sz="1400" i="1" dirty="0"/>
              <a:t>EFDeportes.com</a:t>
            </a:r>
            <a:r>
              <a:rPr lang="es-ES" sz="1400" dirty="0"/>
              <a:t>, 1.</a:t>
            </a:r>
            <a:endParaRPr lang="es-EC" sz="1400" dirty="0"/>
          </a:p>
          <a:p>
            <a:r>
              <a:rPr lang="es-ES" sz="1400" dirty="0"/>
              <a:t>Hurtado, A. F. (2016). Fuerza-resistencia del </a:t>
            </a:r>
            <a:r>
              <a:rPr lang="es-ES" sz="1400" dirty="0" err="1"/>
              <a:t>Core</a:t>
            </a:r>
            <a:r>
              <a:rPr lang="es-ES" sz="1400" dirty="0"/>
              <a:t> en futbolistas de categoría juvenil. </a:t>
            </a:r>
            <a:r>
              <a:rPr lang="es-ES" sz="1400" i="1" dirty="0"/>
              <a:t>Revista Colombiana Salud Libre</a:t>
            </a:r>
            <a:r>
              <a:rPr lang="es-ES" sz="1400" dirty="0"/>
              <a:t>, Vol. 11 </a:t>
            </a:r>
            <a:r>
              <a:rPr lang="es-ES" sz="1400" dirty="0" err="1"/>
              <a:t>Núm</a:t>
            </a:r>
            <a:r>
              <a:rPr lang="es-ES" sz="1400" dirty="0"/>
              <a:t> 2.</a:t>
            </a:r>
            <a:endParaRPr lang="es-EC" sz="1400" dirty="0"/>
          </a:p>
          <a:p>
            <a:r>
              <a:rPr lang="es-ES" sz="1400" dirty="0"/>
              <a:t>Jacob. (1990). </a:t>
            </a:r>
            <a:r>
              <a:rPr lang="es-ES" sz="1400" i="1" dirty="0" err="1"/>
              <a:t>Capacidaddes</a:t>
            </a:r>
            <a:r>
              <a:rPr lang="es-ES" sz="1400" i="1" dirty="0"/>
              <a:t> </a:t>
            </a:r>
            <a:r>
              <a:rPr lang="es-ES" sz="1400" i="1" dirty="0" err="1"/>
              <a:t>Cordinativas</a:t>
            </a:r>
            <a:r>
              <a:rPr lang="es-ES" sz="1400" i="1" dirty="0"/>
              <a:t>.</a:t>
            </a:r>
            <a:endParaRPr lang="es-EC" sz="1400" dirty="0"/>
          </a:p>
          <a:p>
            <a:r>
              <a:rPr lang="es-ES" sz="1400" dirty="0" err="1"/>
              <a:t>Kibler</a:t>
            </a:r>
            <a:r>
              <a:rPr lang="es-ES" sz="1400" dirty="0"/>
              <a:t> W.B., P. J. (2006). </a:t>
            </a:r>
            <a:r>
              <a:rPr lang="es-ES" sz="1400" dirty="0" err="1"/>
              <a:t>The</a:t>
            </a:r>
            <a:r>
              <a:rPr lang="es-ES" sz="1400" dirty="0"/>
              <a:t> role of </a:t>
            </a:r>
            <a:r>
              <a:rPr lang="es-ES" sz="1400" dirty="0" err="1"/>
              <a:t>core</a:t>
            </a:r>
            <a:r>
              <a:rPr lang="es-ES" sz="1400" dirty="0"/>
              <a:t> </a:t>
            </a:r>
            <a:r>
              <a:rPr lang="es-ES" sz="1400" dirty="0" err="1"/>
              <a:t>stability</a:t>
            </a:r>
            <a:r>
              <a:rPr lang="es-ES" sz="1400" dirty="0"/>
              <a:t> in </a:t>
            </a:r>
            <a:r>
              <a:rPr lang="es-ES" sz="1400" dirty="0" err="1"/>
              <a:t>athletic</a:t>
            </a:r>
            <a:r>
              <a:rPr lang="es-ES" sz="1400" dirty="0"/>
              <a:t> </a:t>
            </a:r>
            <a:r>
              <a:rPr lang="es-ES" sz="1400" dirty="0" err="1"/>
              <a:t>function</a:t>
            </a:r>
            <a:r>
              <a:rPr lang="es-ES" sz="1400" dirty="0"/>
              <a:t>. En P. J. </a:t>
            </a:r>
            <a:r>
              <a:rPr lang="es-ES" sz="1400" dirty="0" err="1"/>
              <a:t>Kibler</a:t>
            </a:r>
            <a:r>
              <a:rPr lang="es-ES" sz="1400" dirty="0"/>
              <a:t> W.B., </a:t>
            </a:r>
            <a:r>
              <a:rPr lang="es-ES" sz="1400" i="1" dirty="0" err="1"/>
              <a:t>The</a:t>
            </a:r>
            <a:r>
              <a:rPr lang="es-ES" sz="1400" i="1" dirty="0"/>
              <a:t> role of </a:t>
            </a:r>
            <a:r>
              <a:rPr lang="es-ES" sz="1400" i="1" dirty="0" err="1"/>
              <a:t>core</a:t>
            </a:r>
            <a:r>
              <a:rPr lang="es-ES" sz="1400" i="1" dirty="0"/>
              <a:t> </a:t>
            </a:r>
            <a:r>
              <a:rPr lang="es-ES" sz="1400" i="1" dirty="0" err="1"/>
              <a:t>stability</a:t>
            </a:r>
            <a:r>
              <a:rPr lang="es-ES" sz="1400" i="1" dirty="0"/>
              <a:t> in </a:t>
            </a:r>
            <a:r>
              <a:rPr lang="es-ES" sz="1400" i="1" dirty="0" err="1"/>
              <a:t>athletic</a:t>
            </a:r>
            <a:r>
              <a:rPr lang="es-ES" sz="1400" i="1" dirty="0"/>
              <a:t> </a:t>
            </a:r>
            <a:r>
              <a:rPr lang="es-ES" sz="1400" i="1" dirty="0" err="1"/>
              <a:t>function</a:t>
            </a:r>
            <a:r>
              <a:rPr lang="es-ES" sz="1400" dirty="0"/>
              <a:t> (pág. 136). Sport </a:t>
            </a:r>
            <a:r>
              <a:rPr lang="es-ES" sz="1400" dirty="0" err="1"/>
              <a:t>Med</a:t>
            </a:r>
            <a:r>
              <a:rPr lang="es-ES" sz="1400" dirty="0"/>
              <a:t>.</a:t>
            </a:r>
            <a:endParaRPr lang="es-EC" sz="1400" dirty="0"/>
          </a:p>
          <a:p>
            <a:r>
              <a:rPr lang="es-ES" sz="1400" dirty="0"/>
              <a:t>Kiko, F. M. (18 de agosto de 2017). </a:t>
            </a:r>
            <a:r>
              <a:rPr lang="es-ES" sz="1400" i="1" dirty="0"/>
              <a:t>Futbol por las venas.</a:t>
            </a:r>
            <a:r>
              <a:rPr lang="es-ES" sz="1400" dirty="0"/>
              <a:t> Obtenido de http://hablemosdeldeporterey.blogspot.com/2017/08/la-orientacion-corporal-en-el-futbol.html</a:t>
            </a:r>
            <a:endParaRPr lang="es-EC" sz="1400" dirty="0"/>
          </a:p>
          <a:p>
            <a:r>
              <a:rPr lang="es-ES" sz="1400" dirty="0" err="1"/>
              <a:t>Lodolo</a:t>
            </a:r>
            <a:r>
              <a:rPr lang="es-ES" sz="1400" dirty="0"/>
              <a:t>, D. O. (2004). </a:t>
            </a:r>
            <a:r>
              <a:rPr lang="es-ES" sz="1400" i="1" dirty="0" err="1"/>
              <a:t>Is</a:t>
            </a:r>
            <a:r>
              <a:rPr lang="es-ES" sz="1400" i="1" dirty="0"/>
              <a:t> </a:t>
            </a:r>
            <a:r>
              <a:rPr lang="es-ES" sz="1400" i="1" dirty="0" err="1"/>
              <a:t>there</a:t>
            </a:r>
            <a:r>
              <a:rPr lang="es-ES" sz="1400" i="1" dirty="0"/>
              <a:t> </a:t>
            </a:r>
            <a:r>
              <a:rPr lang="es-ES" sz="1400" i="1" dirty="0" err="1"/>
              <a:t>any</a:t>
            </a:r>
            <a:r>
              <a:rPr lang="es-ES" sz="1400" i="1" dirty="0"/>
              <a:t> </a:t>
            </a:r>
            <a:r>
              <a:rPr lang="es-ES" sz="1400" i="1" dirty="0" err="1"/>
              <a:t>correlation</a:t>
            </a:r>
            <a:r>
              <a:rPr lang="es-ES" sz="1400" i="1" dirty="0"/>
              <a:t> </a:t>
            </a:r>
            <a:r>
              <a:rPr lang="es-ES" sz="1400" i="1" dirty="0" err="1"/>
              <a:t>between</a:t>
            </a:r>
            <a:r>
              <a:rPr lang="es-ES" sz="1400" i="1" dirty="0"/>
              <a:t> </a:t>
            </a:r>
            <a:r>
              <a:rPr lang="es-ES" sz="1400" i="1" dirty="0" err="1"/>
              <a:t>psychiatric</a:t>
            </a:r>
            <a:r>
              <a:rPr lang="es-ES" sz="1400" i="1" dirty="0"/>
              <a:t> </a:t>
            </a:r>
            <a:r>
              <a:rPr lang="es-ES" sz="1400" i="1" dirty="0" err="1"/>
              <a:t>disease</a:t>
            </a:r>
            <a:r>
              <a:rPr lang="es-ES" sz="1400" i="1" dirty="0"/>
              <a:t> and </a:t>
            </a:r>
            <a:r>
              <a:rPr lang="es-ES" sz="1400" i="1" dirty="0" err="1"/>
              <a:t>the</a:t>
            </a:r>
            <a:r>
              <a:rPr lang="es-ES" sz="1400" i="1" dirty="0"/>
              <a:t> </a:t>
            </a:r>
            <a:r>
              <a:rPr lang="es-ES" sz="1400" i="1" dirty="0" err="1"/>
              <a:t>teaching</a:t>
            </a:r>
            <a:r>
              <a:rPr lang="es-ES" sz="1400" i="1" dirty="0"/>
              <a:t> </a:t>
            </a:r>
            <a:r>
              <a:rPr lang="es-ES" sz="1400" i="1" dirty="0" err="1"/>
              <a:t>profesion</a:t>
            </a:r>
            <a:r>
              <a:rPr lang="es-ES" sz="1400" i="1" dirty="0"/>
              <a:t>?</a:t>
            </a:r>
            <a:r>
              <a:rPr lang="es-ES" sz="1400" dirty="0"/>
              <a:t> </a:t>
            </a:r>
            <a:r>
              <a:rPr lang="es-ES" sz="1400" dirty="0" err="1"/>
              <a:t>Lavaro</a:t>
            </a:r>
            <a:r>
              <a:rPr lang="es-ES" sz="1400" dirty="0"/>
              <a:t>.</a:t>
            </a:r>
            <a:endParaRPr lang="es-EC" sz="1400" dirty="0"/>
          </a:p>
          <a:p>
            <a:r>
              <a:rPr lang="es-ES" sz="1400" dirty="0"/>
              <a:t>Luque, F. (16 de Enero de 2017). </a:t>
            </a:r>
            <a:r>
              <a:rPr lang="es-ES" sz="1400" i="1" dirty="0"/>
              <a:t>Fútbol en positivo</a:t>
            </a:r>
            <a:r>
              <a:rPr lang="es-ES" sz="1400" dirty="0"/>
              <a:t>. Obtenido de https://futbolenpositivo.com/tecnica-el-golpeo-con-la-cabeza/</a:t>
            </a:r>
            <a:endParaRPr lang="es-EC" sz="1400" dirty="0"/>
          </a:p>
          <a:p>
            <a:r>
              <a:rPr lang="es-ES" sz="1400" dirty="0"/>
              <a:t>Luque, G. T. (2014). Análisis de la condición física en jóvenes en función a la categoría de formación y el puesto específico. En G. T. Luque, </a:t>
            </a:r>
            <a:r>
              <a:rPr lang="es-ES" sz="1400" i="1" dirty="0"/>
              <a:t>Análisis de la condición física en jóvenes en función a la categoría de formación y el puesto específico</a:t>
            </a:r>
            <a:r>
              <a:rPr lang="es-ES" sz="1400" dirty="0"/>
              <a:t> (págs. 54-62). Andalucía : </a:t>
            </a:r>
            <a:r>
              <a:rPr lang="es-ES" sz="1400" dirty="0" err="1"/>
              <a:t>Calahorro</a:t>
            </a:r>
            <a:r>
              <a:rPr lang="es-ES" sz="1400" dirty="0"/>
              <a:t>, F., Zaga.</a:t>
            </a:r>
            <a:endParaRPr lang="es-EC" sz="1400" dirty="0"/>
          </a:p>
          <a:p>
            <a:pPr marL="0" indent="0">
              <a:buNone/>
            </a:pPr>
            <a:endParaRPr lang="es-EC" sz="1400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BIBLIOGRAFÍA</a:t>
            </a:r>
            <a:endParaRPr lang="es-EC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625" y="5843647"/>
            <a:ext cx="1014353" cy="10143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560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4" y="0"/>
            <a:ext cx="6664035" cy="6858000"/>
          </a:xfrm>
        </p:spPr>
      </p:pic>
      <p:sp>
        <p:nvSpPr>
          <p:cNvPr id="7" name="6 CuadroTexto"/>
          <p:cNvSpPr txBox="1"/>
          <p:nvPr/>
        </p:nvSpPr>
        <p:spPr>
          <a:xfrm>
            <a:off x="498764" y="1309255"/>
            <a:ext cx="457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Haettenschweiler" pitchFamily="34" charset="0"/>
              </a:rPr>
              <a:t>El cumplir este objetivo es  tan solo el impulso para ir en busca de mis sueños.</a:t>
            </a:r>
          </a:p>
          <a:p>
            <a:endParaRPr lang="es-EC" sz="4400" dirty="0">
              <a:latin typeface="Haettenschweiler" pitchFamily="34" charset="0"/>
            </a:endParaRPr>
          </a:p>
          <a:p>
            <a:r>
              <a:rPr lang="es-EC" sz="4400" dirty="0" smtClean="0">
                <a:latin typeface="Haettenschweiler" pitchFamily="34" charset="0"/>
              </a:rPr>
              <a:t>Gracias ESPE </a:t>
            </a:r>
            <a:endParaRPr lang="es-EC" sz="4400" dirty="0">
              <a:latin typeface="Haettenschweil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6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8420" y="607791"/>
            <a:ext cx="8795165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FORMULACIÓN DEL PROBLEMA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 rot="20289023">
            <a:off x="437697" y="2366138"/>
            <a:ext cx="5690302" cy="319442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>
                <a:solidFill>
                  <a:schemeClr val="tx1"/>
                </a:solidFill>
              </a:rPr>
              <a:t>¿Cómo incide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la fuerza- resistencia del CORE en las acciones técnicas del futbol base de la Escuela Independiente del Valle “</a:t>
            </a:r>
            <a:r>
              <a:rPr lang="es-ES" sz="2400" dirty="0" err="1">
                <a:solidFill>
                  <a:schemeClr val="tx1"/>
                </a:solidFill>
              </a:rPr>
              <a:t>Amaguaña</a:t>
            </a:r>
            <a:r>
              <a:rPr lang="es-ES" sz="2400" dirty="0">
                <a:solidFill>
                  <a:schemeClr val="tx1"/>
                </a:solidFill>
              </a:rPr>
              <a:t>” categoría sub 12.?</a:t>
            </a:r>
            <a:endParaRPr lang="es-EC" sz="24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t="18259" r="17543" b="6416"/>
          <a:stretch/>
        </p:blipFill>
        <p:spPr>
          <a:xfrm>
            <a:off x="6518052" y="1787234"/>
            <a:ext cx="4662566" cy="40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73269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72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322622"/>
              </p:ext>
            </p:extLst>
          </p:nvPr>
        </p:nvGraphicFramePr>
        <p:xfrm>
          <a:off x="327212" y="1058056"/>
          <a:ext cx="11479306" cy="5544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5050" y="217827"/>
            <a:ext cx="8341899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HIPOTESIS DE INVESTIGACIÓN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84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7563" y="484502"/>
            <a:ext cx="8476872" cy="19205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OPERACIONALIZACIÓN DE VARIABLES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VARIABLE INDEPENDIENTE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FUERZA –RESISTENCIA DEL CORE 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2988813"/>
            <a:ext cx="2493818" cy="3052482"/>
          </a:xfrm>
          <a:prstGeom prst="ellipse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872927" y="3017955"/>
            <a:ext cx="1631459" cy="447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499846" y="2391581"/>
            <a:ext cx="2017059" cy="135815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DIMENSIONES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" name="Straight Connector 9"/>
          <p:cNvCxnSpPr>
            <a:stCxn id="5" idx="6"/>
          </p:cNvCxnSpPr>
          <p:nvPr/>
        </p:nvCxnSpPr>
        <p:spPr>
          <a:xfrm>
            <a:off x="4177145" y="4515054"/>
            <a:ext cx="16375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889812" y="3845858"/>
            <a:ext cx="2017059" cy="135815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INDICADORES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Straight Connector 12"/>
          <p:cNvCxnSpPr>
            <a:stCxn id="5" idx="5"/>
          </p:cNvCxnSpPr>
          <p:nvPr/>
        </p:nvCxnSpPr>
        <p:spPr>
          <a:xfrm>
            <a:off x="3811934" y="5594269"/>
            <a:ext cx="1747255" cy="326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607424" y="5286688"/>
            <a:ext cx="2299447" cy="135815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INSTRUMENTOS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16905" y="2391581"/>
            <a:ext cx="4504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Diafragma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Musculatura Transversa del abdomen.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Suelo pélvico.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06870" y="4063270"/>
            <a:ext cx="3415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Tiempo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Repeticiones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Intensidad</a:t>
            </a:r>
            <a:endParaRPr lang="es-EC" dirty="0"/>
          </a:p>
        </p:txBody>
      </p:sp>
      <p:sp>
        <p:nvSpPr>
          <p:cNvPr id="18" name="TextBox 17"/>
          <p:cNvSpPr txBox="1"/>
          <p:nvPr/>
        </p:nvSpPr>
        <p:spPr>
          <a:xfrm>
            <a:off x="7906871" y="5412041"/>
            <a:ext cx="3415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Test del </a:t>
            </a:r>
            <a:r>
              <a:rPr lang="es-EC" dirty="0" err="1"/>
              <a:t>Core</a:t>
            </a:r>
            <a:r>
              <a:rPr lang="es-EC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Test de Plancha Lateral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Test de flexión de tronco.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Test de </a:t>
            </a:r>
            <a:r>
              <a:rPr lang="es-ES" dirty="0" err="1"/>
              <a:t>Biering</a:t>
            </a:r>
            <a:r>
              <a:rPr lang="es-ES" dirty="0"/>
              <a:t> </a:t>
            </a:r>
            <a:r>
              <a:rPr lang="es-ES" dirty="0" err="1"/>
              <a:t>Sorensen</a:t>
            </a:r>
            <a:r>
              <a:rPr lang="es-ES" dirty="0"/>
              <a:t> </a:t>
            </a:r>
            <a:endParaRPr lang="es-EC" dirty="0"/>
          </a:p>
          <a:p>
            <a:pPr marL="285750" indent="-285750">
              <a:buFont typeface="Arial" pitchFamily="34" charset="0"/>
              <a:buChar char="•"/>
            </a:pPr>
            <a:endParaRPr lang="es-EC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196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7565" y="390373"/>
            <a:ext cx="8476871" cy="19205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OPERACIONALIZACIÓN DE VARIABLES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VARIABLE DEPENDIENTE</a:t>
            </a:r>
            <a:b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ACCIONES TÉCNICAS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98" y="2526995"/>
            <a:ext cx="2868666" cy="3824888"/>
          </a:xfrm>
          <a:prstGeom prst="ellipse">
            <a:avLst/>
          </a:prstGeom>
        </p:spPr>
      </p:pic>
      <p:cxnSp>
        <p:nvCxnSpPr>
          <p:cNvPr id="7" name="Straight Connector 6"/>
          <p:cNvCxnSpPr>
            <a:stCxn id="5" idx="7"/>
          </p:cNvCxnSpPr>
          <p:nvPr/>
        </p:nvCxnSpPr>
        <p:spPr>
          <a:xfrm flipV="1">
            <a:off x="3568858" y="3065931"/>
            <a:ext cx="1836860" cy="21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405717" y="2419068"/>
            <a:ext cx="2299447" cy="129372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DIMENSIONES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" name="Straight Connector 9"/>
          <p:cNvCxnSpPr>
            <a:stCxn id="5" idx="6"/>
          </p:cNvCxnSpPr>
          <p:nvPr/>
        </p:nvCxnSpPr>
        <p:spPr>
          <a:xfrm>
            <a:off x="3988964" y="4439439"/>
            <a:ext cx="1510883" cy="38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499847" y="3857904"/>
            <a:ext cx="2205317" cy="129372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INDICADORES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Straight Connector 12"/>
          <p:cNvCxnSpPr>
            <a:stCxn id="5" idx="5"/>
          </p:cNvCxnSpPr>
          <p:nvPr/>
        </p:nvCxnSpPr>
        <p:spPr>
          <a:xfrm>
            <a:off x="3568858" y="5791741"/>
            <a:ext cx="1930989" cy="138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499847" y="5296740"/>
            <a:ext cx="2393577" cy="129372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INSTRUMENTOS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5164" y="2608293"/>
            <a:ext cx="28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Técnica </a:t>
            </a:r>
            <a:r>
              <a:rPr lang="es-EC" dirty="0" err="1" smtClean="0"/>
              <a:t>Individuall</a:t>
            </a:r>
            <a:endParaRPr lang="es-EC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Técnica Colectiva</a:t>
            </a:r>
            <a:endParaRPr lang="es-EC" dirty="0"/>
          </a:p>
        </p:txBody>
      </p:sp>
      <p:sp>
        <p:nvSpPr>
          <p:cNvPr id="18" name="TextBox 17"/>
          <p:cNvSpPr txBox="1"/>
          <p:nvPr/>
        </p:nvSpPr>
        <p:spPr>
          <a:xfrm>
            <a:off x="7705164" y="3820958"/>
            <a:ext cx="280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Tiempo </a:t>
            </a:r>
            <a:endParaRPr lang="es-EC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Distancia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Repeticiones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93424" y="5151554"/>
            <a:ext cx="3349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Test físico – técnicos </a:t>
            </a:r>
            <a:endParaRPr lang="es-EC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Test de potencia de remate</a:t>
            </a:r>
            <a:endParaRPr lang="es-EC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Test </a:t>
            </a:r>
            <a:r>
              <a:rPr lang="es-ES" dirty="0"/>
              <a:t>de cabeceo de potencia </a:t>
            </a:r>
            <a:endParaRPr lang="es-EC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Test de saque </a:t>
            </a:r>
            <a:r>
              <a:rPr lang="es-ES" dirty="0" smtClean="0"/>
              <a:t>lateral</a:t>
            </a:r>
            <a:endParaRPr lang="es-EC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56" y="169375"/>
            <a:ext cx="1076862" cy="1025360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38" y="138481"/>
            <a:ext cx="1149476" cy="10374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08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12" y="293619"/>
            <a:ext cx="4876784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MARCO TEÓRICO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19"/>
          <p:cNvSpPr txBox="1"/>
          <p:nvPr/>
        </p:nvSpPr>
        <p:spPr>
          <a:xfrm>
            <a:off x="1974273" y="1378856"/>
            <a:ext cx="8395854" cy="12926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solidFill>
                  <a:schemeClr val="tx1"/>
                </a:solidFill>
              </a:rPr>
              <a:t>La fuerza.- </a:t>
            </a:r>
            <a:r>
              <a:rPr lang="es-ES" sz="2000" dirty="0">
                <a:solidFill>
                  <a:schemeClr val="tx1"/>
                </a:solidFill>
              </a:rPr>
              <a:t>E</a:t>
            </a:r>
            <a:r>
              <a:rPr lang="es-ES" sz="2000" dirty="0" smtClean="0">
                <a:solidFill>
                  <a:schemeClr val="tx1"/>
                </a:solidFill>
              </a:rPr>
              <a:t>s </a:t>
            </a:r>
            <a:r>
              <a:rPr lang="es-ES" sz="2000" dirty="0">
                <a:solidFill>
                  <a:schemeClr val="tx1"/>
                </a:solidFill>
              </a:rPr>
              <a:t>la cualidad motriz </a:t>
            </a:r>
            <a:r>
              <a:rPr lang="es-ES" sz="2000" dirty="0" smtClean="0">
                <a:solidFill>
                  <a:schemeClr val="tx1"/>
                </a:solidFill>
              </a:rPr>
              <a:t>del </a:t>
            </a:r>
            <a:r>
              <a:rPr lang="es-ES" sz="2000" dirty="0">
                <a:solidFill>
                  <a:schemeClr val="tx1"/>
                </a:solidFill>
              </a:rPr>
              <a:t>ser humano para influir u oponerse a los cuerpos físicos del ambiente, el grado de tensión de contracción dependiendo de: Factores biológicos, mecánicos y funcionales.</a:t>
            </a:r>
            <a:endParaRPr lang="es-ES" sz="2000" dirty="0" smtClean="0">
              <a:solidFill>
                <a:schemeClr val="tx1"/>
              </a:solidFill>
            </a:endParaRPr>
          </a:p>
          <a:p>
            <a:pPr algn="just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01" y="2909455"/>
            <a:ext cx="5104780" cy="34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909454"/>
            <a:ext cx="5479474" cy="3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5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5144</TotalTime>
  <Words>1900</Words>
  <Application>Microsoft Office PowerPoint</Application>
  <PresentationFormat>Personalizado</PresentationFormat>
  <Paragraphs>249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Office Theme</vt:lpstr>
      <vt:lpstr> UNIVERSIDAD DE LAS FUERZAS ARMADAS – “ESPE”  DEPARTAMENTO DE CIENCIAS HUMANAS  Y SOCIALES  LICENCIATURA DE CIENCIAS DE LA ACTIVIDAD FÍSICA, DEPORTES Y RECREACIÓN</vt:lpstr>
      <vt:lpstr>ESCUELA DE FÚTBOL INDEPENDIENTE DEL VALLE AMAGUAÑA</vt:lpstr>
      <vt:lpstr>Presentación de PowerPoint</vt:lpstr>
      <vt:lpstr>FORMULACIÓN DEL PROBLEMA</vt:lpstr>
      <vt:lpstr>Presentación de PowerPoint</vt:lpstr>
      <vt:lpstr>HIPOTESIS DE INVESTIGACIÓN</vt:lpstr>
      <vt:lpstr>OPERACIONALIZACIÓN DE VARIABLES VARIABLE INDEPENDIENTE FUERZA –RESISTENCIA DEL CORE </vt:lpstr>
      <vt:lpstr>OPERACIONALIZACIÓN DE VARIABLES VARIABLE DEPENDIENTE ACCIONES TÉCNICAS</vt:lpstr>
      <vt:lpstr>MARCO TEÓRICO</vt:lpstr>
      <vt:lpstr>MARCO TEÓRICO</vt:lpstr>
      <vt:lpstr>MARCO TEÓRICO</vt:lpstr>
      <vt:lpstr>MARCO TEÓRICO</vt:lpstr>
      <vt:lpstr>EL CORE</vt:lpstr>
      <vt:lpstr>EL CORE </vt:lpstr>
      <vt:lpstr>Presentación de PowerPoint</vt:lpstr>
      <vt:lpstr>EL FÚTBOL</vt:lpstr>
      <vt:lpstr>Elementos Técnicos </vt:lpstr>
      <vt:lpstr>METODOLOGÍA DE LA INVESTIGACIÓN</vt:lpstr>
      <vt:lpstr>POBLACIÓN Y MUESTRA</vt:lpstr>
      <vt:lpstr>FORMULACIÓN DE LA HIPOTESIS</vt:lpstr>
      <vt:lpstr>PROCEDIMIENTO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DE RESULTADOS</vt:lpstr>
      <vt:lpstr>ESTUDIO ESTADÍSTICO DE WILCOXON </vt:lpstr>
      <vt:lpstr>ESTUDIO ESTADÍSTICO DE WILCOXON </vt:lpstr>
      <vt:lpstr>ESTUDIO ESTADÍSTICO DE WILCOXON </vt:lpstr>
      <vt:lpstr>ESTUDIO ESTADÍSTICO DE WILCOXON </vt:lpstr>
      <vt:lpstr>ESTUDIO ESTADÍSTICO DE WILCOXON </vt:lpstr>
      <vt:lpstr>ESTUDIO ESTADÍSTICO DE WILCOXON </vt:lpstr>
      <vt:lpstr>CONCLUSIONES</vt:lpstr>
      <vt:lpstr>RECOMENDACIONES</vt:lpstr>
      <vt:lpstr>BIBLIOGRAFÍA</vt:lpstr>
      <vt:lpstr>BIBLIOGRAFÍA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 – “ESPE”  DEPARTAMENTO DE CIENCIAS HUMANAS  Y SOCIALES  LICENCIATURA DE CIENCIAS DE LA ACTIVIDAD FÍSICA, DEPORTES Y RECREACIÓN</dc:title>
  <dc:creator>homero</dc:creator>
  <cp:lastModifiedBy>Carrasco Coca Orlando Rodrigo</cp:lastModifiedBy>
  <cp:revision>147</cp:revision>
  <dcterms:created xsi:type="dcterms:W3CDTF">2018-01-31T13:52:35Z</dcterms:created>
  <dcterms:modified xsi:type="dcterms:W3CDTF">2019-09-10T16:21:18Z</dcterms:modified>
</cp:coreProperties>
</file>