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88" r:id="rId11"/>
    <p:sldId id="290" r:id="rId12"/>
    <p:sldId id="289" r:id="rId13"/>
    <p:sldId id="274" r:id="rId14"/>
    <p:sldId id="277" r:id="rId15"/>
    <p:sldId id="276" r:id="rId16"/>
    <p:sldId id="275" r:id="rId17"/>
    <p:sldId id="278" r:id="rId18"/>
    <p:sldId id="291" r:id="rId19"/>
    <p:sldId id="287" r:id="rId20"/>
    <p:sldId id="281" r:id="rId21"/>
    <p:sldId id="280" r:id="rId22"/>
    <p:sldId id="272" r:id="rId23"/>
    <p:sldId id="257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FFFF"/>
    <a:srgbClr val="FFB061"/>
    <a:srgbClr val="FF99CC"/>
    <a:srgbClr val="CC99FF"/>
    <a:srgbClr val="66FFCC"/>
    <a:srgbClr val="422C16"/>
    <a:srgbClr val="0C788E"/>
    <a:srgbClr val="006666"/>
    <a:srgbClr val="543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4652" autoAdjust="0"/>
  </p:normalViewPr>
  <p:slideViewPr>
    <p:cSldViewPr>
      <p:cViewPr varScale="1">
        <p:scale>
          <a:sx n="68" d="100"/>
          <a:sy n="68" d="100"/>
        </p:scale>
        <p:origin x="7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7.3526570048309176E-2"/>
          <c:y val="1.006289308176100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Hoja1!$A$10</c:f>
              <c:strCache>
                <c:ptCount val="1"/>
                <c:pt idx="0">
                  <c:v>4. ¿Qué estrategias didácticas utiliza en el aula de clase?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7D-4633-9D11-5FFA273EB2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D-4633-9D11-5FFA273EB2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7D-4633-9D11-5FFA273EB22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7D-4633-9D11-5FFA273EB2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Hoja1!$B$9:$E$9</c:f>
              <c:strCache>
                <c:ptCount val="4"/>
                <c:pt idx="0">
                  <c:v>Rincones  de trabajo</c:v>
                </c:pt>
                <c:pt idx="1">
                  <c:v>Cent. De  Interés</c:v>
                </c:pt>
                <c:pt idx="2">
                  <c:v> Aula invertida</c:v>
                </c:pt>
                <c:pt idx="3">
                  <c:v>escape room</c:v>
                </c:pt>
              </c:strCache>
            </c:strRef>
          </c:cat>
          <c:val>
            <c:numRef>
              <c:f>Hoja1!$B$10:$E$10</c:f>
              <c:numCache>
                <c:formatCode>0%</c:formatCode>
                <c:ptCount val="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D-4633-9D11-5FFA273EB2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C" sz="1600" dirty="0"/>
              <a:t>6</a:t>
            </a:r>
            <a:r>
              <a:rPr lang="es-EC" sz="1800" dirty="0"/>
              <a:t>. ¿Cuál de las estrategias para trabajar la noción de espacio  que se mencionan a continuación son desconocidas  para usted?</a:t>
            </a:r>
            <a:endParaRPr lang="es-EC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262248468941377E-2"/>
          <c:y val="0.25673040869891262"/>
          <c:w val="0.40632643996423518"/>
          <c:h val="0.69503206835987597"/>
        </c:manualLayout>
      </c:layout>
      <c:pieChart>
        <c:varyColors val="1"/>
        <c:ser>
          <c:idx val="0"/>
          <c:order val="0"/>
          <c:tx>
            <c:strRef>
              <c:f>Hoja1!$A$24</c:f>
              <c:strCache>
                <c:ptCount val="1"/>
                <c:pt idx="0">
                  <c:v>6. ¿Cuál de las estrategias para trabajar la noción de espacio  que se mencionan a continuación son desconocidas  para usted?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09-4CD6-BD72-8E2B74F31A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09-4CD6-BD72-8E2B74F31AD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09-4CD6-BD72-8E2B74F31AD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09-4CD6-BD72-8E2B74F31A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Hoja1!$B$23:$F$23</c:f>
              <c:strCache>
                <c:ptCount val="5"/>
                <c:pt idx="0">
                  <c:v>Rincones de trabajo</c:v>
                </c:pt>
                <c:pt idx="1">
                  <c:v>Fichas de nociones espaciales</c:v>
                </c:pt>
                <c:pt idx="2">
                  <c:v> Cuentos</c:v>
                </c:pt>
                <c:pt idx="3">
                  <c:v>Escape room</c:v>
                </c:pt>
                <c:pt idx="4">
                  <c:v>Juegos motores</c:v>
                </c:pt>
              </c:strCache>
            </c:strRef>
          </c:cat>
          <c:val>
            <c:numRef>
              <c:f>Hoja1!$B$24:$F$24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09-4CD6-BD72-8E2B74F31A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3202844315735738"/>
          <c:y val="0.30421004666083412"/>
          <c:w val="0.41562791939143207"/>
          <c:h val="0.624403980752406"/>
        </c:manualLayout>
      </c:layout>
      <c:pieChart>
        <c:varyColors val="1"/>
        <c:ser>
          <c:idx val="0"/>
          <c:order val="0"/>
          <c:tx>
            <c:strRef>
              <c:f>Hoja1!$A$39</c:f>
              <c:strCache>
                <c:ptCount val="1"/>
                <c:pt idx="0">
                  <c:v>10. Considera necesario contar con una guía referente al desarrollo de nociones de espacio basado en juegos inmersivos, acertijos y trabajo cooperativo?</c:v>
                </c:pt>
              </c:strCache>
            </c:strRef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E-43A7-B293-E6A1EF2795A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Hoja1!$B$38:$C$38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Hoja1!$B$39:$C$39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E-43A7-B293-E6A1EF2795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3B331-EFDE-4017-B9AF-6E561392069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90F69C2-A9B0-40AB-9F9C-0CA222A783C7}">
      <dgm:prSet phldrT="[Texto]" custT="1"/>
      <dgm:spPr/>
      <dgm:t>
        <a:bodyPr/>
        <a:lstStyle/>
        <a:p>
          <a:r>
            <a:rPr lang="es-ES" sz="1800" dirty="0">
              <a:latin typeface="Comic Sans MS" panose="030F0702030302020204" pitchFamily="66" charset="0"/>
            </a:rPr>
            <a:t>Nivel de dominio de las nociones de espacio </a:t>
          </a:r>
          <a:endParaRPr lang="es-EC" sz="1800" dirty="0">
            <a:latin typeface="Comic Sans MS" panose="030F0702030302020204" pitchFamily="66" charset="0"/>
          </a:endParaRPr>
        </a:p>
      </dgm:t>
    </dgm:pt>
    <dgm:pt modelId="{831D5B08-352B-4021-B2A9-52C4FD6D3DA8}" type="parTrans" cxnId="{13E1BD70-D43A-452E-944A-4E3A9D199B20}">
      <dgm:prSet/>
      <dgm:spPr/>
      <dgm:t>
        <a:bodyPr/>
        <a:lstStyle/>
        <a:p>
          <a:endParaRPr lang="es-EC" sz="1800">
            <a:latin typeface="Comic Sans MS" panose="030F0702030302020204" pitchFamily="66" charset="0"/>
          </a:endParaRPr>
        </a:p>
      </dgm:t>
    </dgm:pt>
    <dgm:pt modelId="{0AC7D24E-7AF7-4854-B544-26183915A755}" type="sibTrans" cxnId="{13E1BD70-D43A-452E-944A-4E3A9D199B20}">
      <dgm:prSet/>
      <dgm:spPr/>
      <dgm:t>
        <a:bodyPr/>
        <a:lstStyle/>
        <a:p>
          <a:endParaRPr lang="es-EC" sz="1800">
            <a:latin typeface="Comic Sans MS" panose="030F0702030302020204" pitchFamily="66" charset="0"/>
          </a:endParaRPr>
        </a:p>
      </dgm:t>
    </dgm:pt>
    <dgm:pt modelId="{72B9EAE6-DDA3-43D6-AA88-C757A70EBF0A}">
      <dgm:prSet phldrT="[Texto]" custT="1"/>
      <dgm:spPr/>
      <dgm:t>
        <a:bodyPr/>
        <a:lstStyle/>
        <a:p>
          <a:r>
            <a:rPr lang="es-EC" sz="1800" dirty="0">
              <a:latin typeface="Comic Sans MS" panose="030F0702030302020204" pitchFamily="66" charset="0"/>
            </a:rPr>
            <a:t>Tipo de estrategia didáctica</a:t>
          </a:r>
        </a:p>
      </dgm:t>
    </dgm:pt>
    <dgm:pt modelId="{2082F00B-ACFC-42CE-8610-F39BE1DE987D}" type="parTrans" cxnId="{A96E8EB4-60CF-4AD6-BF9C-B4A4C0A6D6F1}">
      <dgm:prSet/>
      <dgm:spPr/>
      <dgm:t>
        <a:bodyPr/>
        <a:lstStyle/>
        <a:p>
          <a:endParaRPr lang="es-EC" sz="1800">
            <a:latin typeface="Comic Sans MS" panose="030F0702030302020204" pitchFamily="66" charset="0"/>
          </a:endParaRPr>
        </a:p>
      </dgm:t>
    </dgm:pt>
    <dgm:pt modelId="{65FF3BDE-B8DD-4482-B676-EE0A1290F125}" type="sibTrans" cxnId="{A96E8EB4-60CF-4AD6-BF9C-B4A4C0A6D6F1}">
      <dgm:prSet/>
      <dgm:spPr/>
      <dgm:t>
        <a:bodyPr/>
        <a:lstStyle/>
        <a:p>
          <a:endParaRPr lang="es-EC" sz="1800">
            <a:latin typeface="Comic Sans MS" panose="030F0702030302020204" pitchFamily="66" charset="0"/>
          </a:endParaRPr>
        </a:p>
      </dgm:t>
    </dgm:pt>
    <dgm:pt modelId="{51FA21CE-C3CF-4AE6-969E-DB98560F9BE2}">
      <dgm:prSet phldrT="[Texto]" custT="1"/>
      <dgm:spPr/>
      <dgm:t>
        <a:bodyPr/>
        <a:lstStyle/>
        <a:p>
          <a:r>
            <a:rPr lang="es-EC" sz="1800" dirty="0">
              <a:latin typeface="Comic Sans MS" panose="030F0702030302020204" pitchFamily="66" charset="0"/>
            </a:rPr>
            <a:t>Propuesta alternativa</a:t>
          </a:r>
        </a:p>
      </dgm:t>
    </dgm:pt>
    <dgm:pt modelId="{188071E0-7E8E-4495-8810-B9F952A67010}" type="parTrans" cxnId="{650DF61D-099D-4154-B129-72B1A6FEE760}">
      <dgm:prSet/>
      <dgm:spPr/>
      <dgm:t>
        <a:bodyPr/>
        <a:lstStyle/>
        <a:p>
          <a:endParaRPr lang="es-EC" sz="1800">
            <a:latin typeface="Comic Sans MS" panose="030F0702030302020204" pitchFamily="66" charset="0"/>
          </a:endParaRPr>
        </a:p>
      </dgm:t>
    </dgm:pt>
    <dgm:pt modelId="{813456D5-7072-47AB-BC85-DAEA2E9EC785}" type="sibTrans" cxnId="{650DF61D-099D-4154-B129-72B1A6FEE760}">
      <dgm:prSet/>
      <dgm:spPr/>
      <dgm:t>
        <a:bodyPr/>
        <a:lstStyle/>
        <a:p>
          <a:endParaRPr lang="es-EC" sz="1800">
            <a:latin typeface="Comic Sans MS" panose="030F0702030302020204" pitchFamily="66" charset="0"/>
          </a:endParaRPr>
        </a:p>
      </dgm:t>
    </dgm:pt>
    <dgm:pt modelId="{CF32E0E1-5660-413C-94C5-A703264CC324}" type="pres">
      <dgm:prSet presAssocID="{D4F3B331-EFDE-4017-B9AF-6E561392069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5B50368-B76B-4A33-BE0D-0058F8F9FF83}" type="pres">
      <dgm:prSet presAssocID="{E90F69C2-A9B0-40AB-9F9C-0CA222A783C7}" presName="Accent1" presStyleCnt="0"/>
      <dgm:spPr/>
    </dgm:pt>
    <dgm:pt modelId="{E40ACD88-4DD7-40E8-A97E-884A18607505}" type="pres">
      <dgm:prSet presAssocID="{E90F69C2-A9B0-40AB-9F9C-0CA222A783C7}" presName="Accent" presStyleLbl="node1" presStyleIdx="0" presStyleCnt="3"/>
      <dgm:spPr/>
    </dgm:pt>
    <dgm:pt modelId="{7536EB50-D5F7-4B78-9033-D6040098400A}" type="pres">
      <dgm:prSet presAssocID="{E90F69C2-A9B0-40AB-9F9C-0CA222A783C7}" presName="Parent1" presStyleLbl="revTx" presStyleIdx="0" presStyleCnt="3" custScaleX="148057" custLinFactNeighborX="286" custLinFactNeighborY="-19681">
        <dgm:presLayoutVars>
          <dgm:chMax val="1"/>
          <dgm:chPref val="1"/>
          <dgm:bulletEnabled val="1"/>
        </dgm:presLayoutVars>
      </dgm:prSet>
      <dgm:spPr/>
    </dgm:pt>
    <dgm:pt modelId="{60C8F28D-43F4-44D3-BE22-8085A0CB4A4B}" type="pres">
      <dgm:prSet presAssocID="{72B9EAE6-DDA3-43D6-AA88-C757A70EBF0A}" presName="Accent2" presStyleCnt="0"/>
      <dgm:spPr/>
    </dgm:pt>
    <dgm:pt modelId="{7A046D69-147B-4256-954E-CFDB3C8E61C8}" type="pres">
      <dgm:prSet presAssocID="{72B9EAE6-DDA3-43D6-AA88-C757A70EBF0A}" presName="Accent" presStyleLbl="node1" presStyleIdx="1" presStyleCnt="3" custLinFactNeighborX="-2298" custLinFactNeighborY="-450"/>
      <dgm:spPr/>
    </dgm:pt>
    <dgm:pt modelId="{66871E0B-7904-4904-992E-2483D9CDC034}" type="pres">
      <dgm:prSet presAssocID="{72B9EAE6-DDA3-43D6-AA88-C757A70EBF0A}" presName="Parent2" presStyleLbl="revTx" presStyleIdx="1" presStyleCnt="3" custScaleX="142498" custLinFactNeighborX="0" custLinFactNeighborY="-23337">
        <dgm:presLayoutVars>
          <dgm:chMax val="1"/>
          <dgm:chPref val="1"/>
          <dgm:bulletEnabled val="1"/>
        </dgm:presLayoutVars>
      </dgm:prSet>
      <dgm:spPr/>
    </dgm:pt>
    <dgm:pt modelId="{1D8AD274-713A-4B30-91A7-DA0AC94674CA}" type="pres">
      <dgm:prSet presAssocID="{51FA21CE-C3CF-4AE6-969E-DB98560F9BE2}" presName="Accent3" presStyleCnt="0"/>
      <dgm:spPr/>
    </dgm:pt>
    <dgm:pt modelId="{E6425A54-0B22-4DD3-AAFE-6F5B5CAF525B}" type="pres">
      <dgm:prSet presAssocID="{51FA21CE-C3CF-4AE6-969E-DB98560F9BE2}" presName="Accent" presStyleLbl="node1" presStyleIdx="2" presStyleCnt="3"/>
      <dgm:spPr/>
    </dgm:pt>
    <dgm:pt modelId="{18358200-C90C-46B0-9389-B78F62D37AEB}" type="pres">
      <dgm:prSet presAssocID="{51FA21CE-C3CF-4AE6-969E-DB98560F9BE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50DF61D-099D-4154-B129-72B1A6FEE760}" srcId="{D4F3B331-EFDE-4017-B9AF-6E561392069B}" destId="{51FA21CE-C3CF-4AE6-969E-DB98560F9BE2}" srcOrd="2" destOrd="0" parTransId="{188071E0-7E8E-4495-8810-B9F952A67010}" sibTransId="{813456D5-7072-47AB-BC85-DAEA2E9EC785}"/>
    <dgm:cxn modelId="{FCAD8860-C5FB-413E-8938-E37A75E38B1D}" type="presOf" srcId="{D4F3B331-EFDE-4017-B9AF-6E561392069B}" destId="{CF32E0E1-5660-413C-94C5-A703264CC324}" srcOrd="0" destOrd="0" presId="urn:microsoft.com/office/officeart/2009/layout/CircleArrowProcess"/>
    <dgm:cxn modelId="{4158924B-B7D8-41AD-8B13-89CF52035701}" type="presOf" srcId="{E90F69C2-A9B0-40AB-9F9C-0CA222A783C7}" destId="{7536EB50-D5F7-4B78-9033-D6040098400A}" srcOrd="0" destOrd="0" presId="urn:microsoft.com/office/officeart/2009/layout/CircleArrowProcess"/>
    <dgm:cxn modelId="{13E1BD70-D43A-452E-944A-4E3A9D199B20}" srcId="{D4F3B331-EFDE-4017-B9AF-6E561392069B}" destId="{E90F69C2-A9B0-40AB-9F9C-0CA222A783C7}" srcOrd="0" destOrd="0" parTransId="{831D5B08-352B-4021-B2A9-52C4FD6D3DA8}" sibTransId="{0AC7D24E-7AF7-4854-B544-26183915A755}"/>
    <dgm:cxn modelId="{2D0C9772-3D51-4E5B-8BC8-22298561627F}" type="presOf" srcId="{51FA21CE-C3CF-4AE6-969E-DB98560F9BE2}" destId="{18358200-C90C-46B0-9389-B78F62D37AEB}" srcOrd="0" destOrd="0" presId="urn:microsoft.com/office/officeart/2009/layout/CircleArrowProcess"/>
    <dgm:cxn modelId="{7A64147D-F77F-4F21-A37B-133DC9943284}" type="presOf" srcId="{72B9EAE6-DDA3-43D6-AA88-C757A70EBF0A}" destId="{66871E0B-7904-4904-992E-2483D9CDC034}" srcOrd="0" destOrd="0" presId="urn:microsoft.com/office/officeart/2009/layout/CircleArrowProcess"/>
    <dgm:cxn modelId="{A96E8EB4-60CF-4AD6-BF9C-B4A4C0A6D6F1}" srcId="{D4F3B331-EFDE-4017-B9AF-6E561392069B}" destId="{72B9EAE6-DDA3-43D6-AA88-C757A70EBF0A}" srcOrd="1" destOrd="0" parTransId="{2082F00B-ACFC-42CE-8610-F39BE1DE987D}" sibTransId="{65FF3BDE-B8DD-4482-B676-EE0A1290F125}"/>
    <dgm:cxn modelId="{09B84BA9-674B-443D-81B1-020F4C84117D}" type="presParOf" srcId="{CF32E0E1-5660-413C-94C5-A703264CC324}" destId="{C5B50368-B76B-4A33-BE0D-0058F8F9FF83}" srcOrd="0" destOrd="0" presId="urn:microsoft.com/office/officeart/2009/layout/CircleArrowProcess"/>
    <dgm:cxn modelId="{17C7DA49-2817-4DCE-AC6C-D71F4F6665C5}" type="presParOf" srcId="{C5B50368-B76B-4A33-BE0D-0058F8F9FF83}" destId="{E40ACD88-4DD7-40E8-A97E-884A18607505}" srcOrd="0" destOrd="0" presId="urn:microsoft.com/office/officeart/2009/layout/CircleArrowProcess"/>
    <dgm:cxn modelId="{48C3A02B-AB7A-4667-9A87-BD3FDBF77B8C}" type="presParOf" srcId="{CF32E0E1-5660-413C-94C5-A703264CC324}" destId="{7536EB50-D5F7-4B78-9033-D6040098400A}" srcOrd="1" destOrd="0" presId="urn:microsoft.com/office/officeart/2009/layout/CircleArrowProcess"/>
    <dgm:cxn modelId="{35D65812-3711-470F-8FE2-32531B61D2C9}" type="presParOf" srcId="{CF32E0E1-5660-413C-94C5-A703264CC324}" destId="{60C8F28D-43F4-44D3-BE22-8085A0CB4A4B}" srcOrd="2" destOrd="0" presId="urn:microsoft.com/office/officeart/2009/layout/CircleArrowProcess"/>
    <dgm:cxn modelId="{4D974639-5D23-4CEE-AF97-3A2BE5E55CF1}" type="presParOf" srcId="{60C8F28D-43F4-44D3-BE22-8085A0CB4A4B}" destId="{7A046D69-147B-4256-954E-CFDB3C8E61C8}" srcOrd="0" destOrd="0" presId="urn:microsoft.com/office/officeart/2009/layout/CircleArrowProcess"/>
    <dgm:cxn modelId="{3CB5CF42-F306-4644-BA37-6099DA733F3F}" type="presParOf" srcId="{CF32E0E1-5660-413C-94C5-A703264CC324}" destId="{66871E0B-7904-4904-992E-2483D9CDC034}" srcOrd="3" destOrd="0" presId="urn:microsoft.com/office/officeart/2009/layout/CircleArrowProcess"/>
    <dgm:cxn modelId="{80A71933-7E3B-42DF-9B11-DC0C60FD4D77}" type="presParOf" srcId="{CF32E0E1-5660-413C-94C5-A703264CC324}" destId="{1D8AD274-713A-4B30-91A7-DA0AC94674CA}" srcOrd="4" destOrd="0" presId="urn:microsoft.com/office/officeart/2009/layout/CircleArrowProcess"/>
    <dgm:cxn modelId="{41DFC93E-8CD2-45A8-A94F-D25F3B66F979}" type="presParOf" srcId="{1D8AD274-713A-4B30-91A7-DA0AC94674CA}" destId="{E6425A54-0B22-4DD3-AAFE-6F5B5CAF525B}" srcOrd="0" destOrd="0" presId="urn:microsoft.com/office/officeart/2009/layout/CircleArrowProcess"/>
    <dgm:cxn modelId="{FA4FBACA-EDFE-402B-9B24-3413BAC62404}" type="presParOf" srcId="{CF32E0E1-5660-413C-94C5-A703264CC324}" destId="{18358200-C90C-46B0-9389-B78F62D37AE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2150B7-7767-4637-971B-47C02B1B1CB4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327D0D3-8B25-423D-AF11-EEC30224AF31}" type="pres">
      <dgm:prSet presAssocID="{562150B7-7767-4637-971B-47C02B1B1CB4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7FC9979C-3E74-4C1F-8053-99D9C951C024}" type="presOf" srcId="{562150B7-7767-4637-971B-47C02B1B1CB4}" destId="{8327D0D3-8B25-423D-AF11-EEC30224AF31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5/8/layout/hProcess3" loCatId="process" qsTypeId="urn:microsoft.com/office/officeart/2005/8/quickstyle/3d3" qsCatId="3D" csTypeId="urn:microsoft.com/office/officeart/2005/8/colors/accent2_5" csCatId="accent2" phldr="1"/>
      <dgm:spPr/>
    </dgm:pt>
    <dgm:pt modelId="{E7C3F26A-886D-4620-9C60-49125AAA6C30}">
      <dgm:prSet phldrT="[Texto]"/>
      <dgm:spPr/>
      <dgm:t>
        <a:bodyPr/>
        <a:lstStyle/>
        <a:p>
          <a:r>
            <a:rPr lang="es-ES" dirty="0">
              <a:latin typeface="Comic Sans MS" panose="030F0702030302020204" pitchFamily="66" charset="0"/>
            </a:rPr>
            <a:t>El proceso de enseñanza </a:t>
          </a:r>
          <a:endParaRPr lang="es-EC" dirty="0">
            <a:latin typeface="Comic Sans MS" panose="030F0702030302020204" pitchFamily="66" charset="0"/>
          </a:endParaRPr>
        </a:p>
      </dgm:t>
    </dgm:pt>
    <dgm:pt modelId="{BA32D06C-0A3E-4F03-BEA7-49F533530308}" type="parTrans" cxnId="{C0EEF961-F7D5-4457-BF96-9037B47B090F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114C60AC-1648-4423-80F4-06C38D703A85}" type="sibTrans" cxnId="{C0EEF961-F7D5-4457-BF96-9037B47B090F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6ED9CC33-076F-45C6-BC97-2BABF9B6CDD8}">
      <dgm:prSet phldrT="[Texto]"/>
      <dgm:spPr/>
      <dgm:t>
        <a:bodyPr/>
        <a:lstStyle/>
        <a:p>
          <a:r>
            <a:rPr lang="es-ES" dirty="0">
              <a:latin typeface="Comic Sans MS" panose="030F0702030302020204" pitchFamily="66" charset="0"/>
            </a:rPr>
            <a:t> básico </a:t>
          </a:r>
          <a:endParaRPr lang="es-EC" dirty="0">
            <a:latin typeface="Comic Sans MS" panose="030F0702030302020204" pitchFamily="66" charset="0"/>
          </a:endParaRPr>
        </a:p>
      </dgm:t>
    </dgm:pt>
    <dgm:pt modelId="{5FEB052C-7C91-4A47-9C9F-2DA20B209ED9}" type="parTrans" cxnId="{598B742A-4EB1-48E0-B510-D333F2FF33E5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CF0D8B39-D62B-4977-8DFB-AF3C1F3025F2}" type="sibTrans" cxnId="{598B742A-4EB1-48E0-B510-D333F2FF33E5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120DB589-992D-4C80-80F3-CA410C787CE5}">
      <dgm:prSet phldrT="[Texto]"/>
      <dgm:spPr/>
      <dgm:t>
        <a:bodyPr/>
        <a:lstStyle/>
        <a:p>
          <a:r>
            <a:rPr lang="es-ES" dirty="0">
              <a:latin typeface="Comic Sans MS" panose="030F0702030302020204" pitchFamily="66" charset="0"/>
            </a:rPr>
            <a:t>usan estrategias tradicionales</a:t>
          </a:r>
          <a:endParaRPr lang="es-EC" dirty="0">
            <a:latin typeface="Comic Sans MS" panose="030F0702030302020204" pitchFamily="66" charset="0"/>
          </a:endParaRPr>
        </a:p>
      </dgm:t>
    </dgm:pt>
    <dgm:pt modelId="{A899FD0F-03DE-41F6-99C0-B155105279C4}" type="parTrans" cxnId="{927F4F07-014D-441C-A5FA-8652BD6A15FA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43FD389D-66DA-4768-9C0C-5F8D0BA267E7}" type="sibTrans" cxnId="{927F4F07-014D-441C-A5FA-8652BD6A15FA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B466D5BE-25E0-4D2A-B728-7EBB56B57792}" type="pres">
      <dgm:prSet presAssocID="{EFF347CF-730C-494E-922E-9A5052BB0B14}" presName="Name0" presStyleCnt="0">
        <dgm:presLayoutVars>
          <dgm:dir/>
          <dgm:animLvl val="lvl"/>
          <dgm:resizeHandles val="exact"/>
        </dgm:presLayoutVars>
      </dgm:prSet>
      <dgm:spPr/>
    </dgm:pt>
    <dgm:pt modelId="{B7CEF336-9A4B-4273-B4FD-38BB0A1C3B18}" type="pres">
      <dgm:prSet presAssocID="{EFF347CF-730C-494E-922E-9A5052BB0B14}" presName="dummy" presStyleCnt="0"/>
      <dgm:spPr/>
    </dgm:pt>
    <dgm:pt modelId="{DA0261CC-9BB6-40C7-A207-CAB79D9AAA26}" type="pres">
      <dgm:prSet presAssocID="{EFF347CF-730C-494E-922E-9A5052BB0B14}" presName="linH" presStyleCnt="0"/>
      <dgm:spPr/>
    </dgm:pt>
    <dgm:pt modelId="{5ACD7708-836C-45AC-8F42-3003E58C2BBC}" type="pres">
      <dgm:prSet presAssocID="{EFF347CF-730C-494E-922E-9A5052BB0B14}" presName="padding1" presStyleCnt="0"/>
      <dgm:spPr/>
    </dgm:pt>
    <dgm:pt modelId="{502170FB-67BD-43B8-B8DC-48CA2DA6E903}" type="pres">
      <dgm:prSet presAssocID="{E7C3F26A-886D-4620-9C60-49125AAA6C30}" presName="linV" presStyleCnt="0"/>
      <dgm:spPr/>
    </dgm:pt>
    <dgm:pt modelId="{57DF2CC1-999A-4440-ADCF-759FD2277D57}" type="pres">
      <dgm:prSet presAssocID="{E7C3F26A-886D-4620-9C60-49125AAA6C30}" presName="spVertical1" presStyleCnt="0"/>
      <dgm:spPr/>
    </dgm:pt>
    <dgm:pt modelId="{BDC826F2-E4F6-45C3-91E6-11AA70F1FDF3}" type="pres">
      <dgm:prSet presAssocID="{E7C3F26A-886D-4620-9C60-49125AAA6C30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57974EC-2198-4DC1-A44E-763818FBB3C1}" type="pres">
      <dgm:prSet presAssocID="{E7C3F26A-886D-4620-9C60-49125AAA6C30}" presName="spVertical2" presStyleCnt="0"/>
      <dgm:spPr/>
    </dgm:pt>
    <dgm:pt modelId="{6F814887-9975-4D2C-8478-5E35660DFA12}" type="pres">
      <dgm:prSet presAssocID="{E7C3F26A-886D-4620-9C60-49125AAA6C30}" presName="spVertical3" presStyleCnt="0"/>
      <dgm:spPr/>
    </dgm:pt>
    <dgm:pt modelId="{E0B09BCB-B805-4B84-81FE-D5835CE917F5}" type="pres">
      <dgm:prSet presAssocID="{114C60AC-1648-4423-80F4-06C38D703A85}" presName="space" presStyleCnt="0"/>
      <dgm:spPr/>
    </dgm:pt>
    <dgm:pt modelId="{337D6C2B-7A99-47A6-8EA5-87B7A51E048C}" type="pres">
      <dgm:prSet presAssocID="{6ED9CC33-076F-45C6-BC97-2BABF9B6CDD8}" presName="linV" presStyleCnt="0"/>
      <dgm:spPr/>
    </dgm:pt>
    <dgm:pt modelId="{0D237228-653A-400D-B146-9D9AD6D38ADF}" type="pres">
      <dgm:prSet presAssocID="{6ED9CC33-076F-45C6-BC97-2BABF9B6CDD8}" presName="spVertical1" presStyleCnt="0"/>
      <dgm:spPr/>
    </dgm:pt>
    <dgm:pt modelId="{29703E1F-85FD-4C3C-8618-45D34E5C2D72}" type="pres">
      <dgm:prSet presAssocID="{6ED9CC33-076F-45C6-BC97-2BABF9B6CDD8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46F9972-3EDA-45F2-A3DC-02A6B5E7C3BF}" type="pres">
      <dgm:prSet presAssocID="{6ED9CC33-076F-45C6-BC97-2BABF9B6CDD8}" presName="spVertical2" presStyleCnt="0"/>
      <dgm:spPr/>
    </dgm:pt>
    <dgm:pt modelId="{90EFBAD1-91D8-44FF-B705-4C2D17FE7342}" type="pres">
      <dgm:prSet presAssocID="{6ED9CC33-076F-45C6-BC97-2BABF9B6CDD8}" presName="spVertical3" presStyleCnt="0"/>
      <dgm:spPr/>
    </dgm:pt>
    <dgm:pt modelId="{0D21038D-1B54-4486-9F69-044A2C89E518}" type="pres">
      <dgm:prSet presAssocID="{CF0D8B39-D62B-4977-8DFB-AF3C1F3025F2}" presName="space" presStyleCnt="0"/>
      <dgm:spPr/>
    </dgm:pt>
    <dgm:pt modelId="{92A0A8FC-0085-46C3-9CE1-439883653C9D}" type="pres">
      <dgm:prSet presAssocID="{120DB589-992D-4C80-80F3-CA410C787CE5}" presName="linV" presStyleCnt="0"/>
      <dgm:spPr/>
    </dgm:pt>
    <dgm:pt modelId="{904F0A7E-BAB6-4807-8A62-49CC0BE8FA1A}" type="pres">
      <dgm:prSet presAssocID="{120DB589-992D-4C80-80F3-CA410C787CE5}" presName="spVertical1" presStyleCnt="0"/>
      <dgm:spPr/>
    </dgm:pt>
    <dgm:pt modelId="{43B5BB37-B727-4216-8775-17A3E108F34B}" type="pres">
      <dgm:prSet presAssocID="{120DB589-992D-4C80-80F3-CA410C787CE5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DC76CF5-42C1-4EAA-8DC4-089645E030B6}" type="pres">
      <dgm:prSet presAssocID="{120DB589-992D-4C80-80F3-CA410C787CE5}" presName="spVertical2" presStyleCnt="0"/>
      <dgm:spPr/>
    </dgm:pt>
    <dgm:pt modelId="{FE30EA98-FEDF-4B68-9E99-915DB1AD94EC}" type="pres">
      <dgm:prSet presAssocID="{120DB589-992D-4C80-80F3-CA410C787CE5}" presName="spVertical3" presStyleCnt="0"/>
      <dgm:spPr/>
    </dgm:pt>
    <dgm:pt modelId="{9454C25D-BC6B-45FF-A066-B00425678502}" type="pres">
      <dgm:prSet presAssocID="{EFF347CF-730C-494E-922E-9A5052BB0B14}" presName="padding2" presStyleCnt="0"/>
      <dgm:spPr/>
    </dgm:pt>
    <dgm:pt modelId="{3D7B3CF5-041E-40C4-A729-4EB50057F886}" type="pres">
      <dgm:prSet presAssocID="{EFF347CF-730C-494E-922E-9A5052BB0B14}" presName="negArrow" presStyleCnt="0"/>
      <dgm:spPr/>
    </dgm:pt>
    <dgm:pt modelId="{18DB41B0-CAEE-41BC-95C5-AA9C60A9B44D}" type="pres">
      <dgm:prSet presAssocID="{EFF347CF-730C-494E-922E-9A5052BB0B14}" presName="backgroundArrow" presStyleLbl="node1" presStyleIdx="0" presStyleCnt="1" custLinFactNeighborX="395" custLinFactNeighborY="-16616"/>
      <dgm:spPr/>
    </dgm:pt>
  </dgm:ptLst>
  <dgm:cxnLst>
    <dgm:cxn modelId="{927F4F07-014D-441C-A5FA-8652BD6A15FA}" srcId="{EFF347CF-730C-494E-922E-9A5052BB0B14}" destId="{120DB589-992D-4C80-80F3-CA410C787CE5}" srcOrd="2" destOrd="0" parTransId="{A899FD0F-03DE-41F6-99C0-B155105279C4}" sibTransId="{43FD389D-66DA-4768-9C0C-5F8D0BA267E7}"/>
    <dgm:cxn modelId="{598B742A-4EB1-48E0-B510-D333F2FF33E5}" srcId="{EFF347CF-730C-494E-922E-9A5052BB0B14}" destId="{6ED9CC33-076F-45C6-BC97-2BABF9B6CDD8}" srcOrd="1" destOrd="0" parTransId="{5FEB052C-7C91-4A47-9C9F-2DA20B209ED9}" sibTransId="{CF0D8B39-D62B-4977-8DFB-AF3C1F3025F2}"/>
    <dgm:cxn modelId="{723E585C-7794-4210-B223-9DE6F2A8B6A0}" type="presOf" srcId="{E7C3F26A-886D-4620-9C60-49125AAA6C30}" destId="{BDC826F2-E4F6-45C3-91E6-11AA70F1FDF3}" srcOrd="0" destOrd="0" presId="urn:microsoft.com/office/officeart/2005/8/layout/hProcess3"/>
    <dgm:cxn modelId="{C0EEF961-F7D5-4457-BF96-9037B47B090F}" srcId="{EFF347CF-730C-494E-922E-9A5052BB0B14}" destId="{E7C3F26A-886D-4620-9C60-49125AAA6C30}" srcOrd="0" destOrd="0" parTransId="{BA32D06C-0A3E-4F03-BEA7-49F533530308}" sibTransId="{114C60AC-1648-4423-80F4-06C38D703A85}"/>
    <dgm:cxn modelId="{7A970083-06EE-4838-8FB0-F11CB761B494}" type="presOf" srcId="{6ED9CC33-076F-45C6-BC97-2BABF9B6CDD8}" destId="{29703E1F-85FD-4C3C-8618-45D34E5C2D72}" srcOrd="0" destOrd="0" presId="urn:microsoft.com/office/officeart/2005/8/layout/hProcess3"/>
    <dgm:cxn modelId="{663E79D7-9B47-482F-9E21-F037EFE55081}" type="presOf" srcId="{EFF347CF-730C-494E-922E-9A5052BB0B14}" destId="{B466D5BE-25E0-4D2A-B728-7EBB56B57792}" srcOrd="0" destOrd="0" presId="urn:microsoft.com/office/officeart/2005/8/layout/hProcess3"/>
    <dgm:cxn modelId="{E21DC9E6-6E3B-45A4-86F7-26FE912EB9D1}" type="presOf" srcId="{120DB589-992D-4C80-80F3-CA410C787CE5}" destId="{43B5BB37-B727-4216-8775-17A3E108F34B}" srcOrd="0" destOrd="0" presId="urn:microsoft.com/office/officeart/2005/8/layout/hProcess3"/>
    <dgm:cxn modelId="{DBE997FB-C901-4AAF-BBA9-376DEFF6E20F}" type="presParOf" srcId="{B466D5BE-25E0-4D2A-B728-7EBB56B57792}" destId="{B7CEF336-9A4B-4273-B4FD-38BB0A1C3B18}" srcOrd="0" destOrd="0" presId="urn:microsoft.com/office/officeart/2005/8/layout/hProcess3"/>
    <dgm:cxn modelId="{38EF360F-EB4C-4C1E-AFEE-0B48008FB39E}" type="presParOf" srcId="{B466D5BE-25E0-4D2A-B728-7EBB56B57792}" destId="{DA0261CC-9BB6-40C7-A207-CAB79D9AAA26}" srcOrd="1" destOrd="0" presId="urn:microsoft.com/office/officeart/2005/8/layout/hProcess3"/>
    <dgm:cxn modelId="{6B04C90A-0946-4DD0-ABEB-E42AAA422B0F}" type="presParOf" srcId="{DA0261CC-9BB6-40C7-A207-CAB79D9AAA26}" destId="{5ACD7708-836C-45AC-8F42-3003E58C2BBC}" srcOrd="0" destOrd="0" presId="urn:microsoft.com/office/officeart/2005/8/layout/hProcess3"/>
    <dgm:cxn modelId="{DFB782C9-986B-47F0-AAC6-AD85804B5271}" type="presParOf" srcId="{DA0261CC-9BB6-40C7-A207-CAB79D9AAA26}" destId="{502170FB-67BD-43B8-B8DC-48CA2DA6E903}" srcOrd="1" destOrd="0" presId="urn:microsoft.com/office/officeart/2005/8/layout/hProcess3"/>
    <dgm:cxn modelId="{2EE089CB-35BD-4579-9E23-2FCACC0378BB}" type="presParOf" srcId="{502170FB-67BD-43B8-B8DC-48CA2DA6E903}" destId="{57DF2CC1-999A-4440-ADCF-759FD2277D57}" srcOrd="0" destOrd="0" presId="urn:microsoft.com/office/officeart/2005/8/layout/hProcess3"/>
    <dgm:cxn modelId="{5ADB25BA-8EE7-4C94-BD85-82CFCC793DEF}" type="presParOf" srcId="{502170FB-67BD-43B8-B8DC-48CA2DA6E903}" destId="{BDC826F2-E4F6-45C3-91E6-11AA70F1FDF3}" srcOrd="1" destOrd="0" presId="urn:microsoft.com/office/officeart/2005/8/layout/hProcess3"/>
    <dgm:cxn modelId="{A9EB909B-E4B3-4E89-933E-25BA2BD423A0}" type="presParOf" srcId="{502170FB-67BD-43B8-B8DC-48CA2DA6E903}" destId="{F57974EC-2198-4DC1-A44E-763818FBB3C1}" srcOrd="2" destOrd="0" presId="urn:microsoft.com/office/officeart/2005/8/layout/hProcess3"/>
    <dgm:cxn modelId="{28EBAE45-5D85-479F-9307-A008CF755882}" type="presParOf" srcId="{502170FB-67BD-43B8-B8DC-48CA2DA6E903}" destId="{6F814887-9975-4D2C-8478-5E35660DFA12}" srcOrd="3" destOrd="0" presId="urn:microsoft.com/office/officeart/2005/8/layout/hProcess3"/>
    <dgm:cxn modelId="{C6930A26-695A-4AB3-92D6-DF2C284B4335}" type="presParOf" srcId="{DA0261CC-9BB6-40C7-A207-CAB79D9AAA26}" destId="{E0B09BCB-B805-4B84-81FE-D5835CE917F5}" srcOrd="2" destOrd="0" presId="urn:microsoft.com/office/officeart/2005/8/layout/hProcess3"/>
    <dgm:cxn modelId="{3EAE5269-BB86-4402-8D90-D23B259546CF}" type="presParOf" srcId="{DA0261CC-9BB6-40C7-A207-CAB79D9AAA26}" destId="{337D6C2B-7A99-47A6-8EA5-87B7A51E048C}" srcOrd="3" destOrd="0" presId="urn:microsoft.com/office/officeart/2005/8/layout/hProcess3"/>
    <dgm:cxn modelId="{664CA246-B3AC-4811-9092-E841CD735741}" type="presParOf" srcId="{337D6C2B-7A99-47A6-8EA5-87B7A51E048C}" destId="{0D237228-653A-400D-B146-9D9AD6D38ADF}" srcOrd="0" destOrd="0" presId="urn:microsoft.com/office/officeart/2005/8/layout/hProcess3"/>
    <dgm:cxn modelId="{9D532397-CD92-4F92-B9D5-EB36B1C7E3FD}" type="presParOf" srcId="{337D6C2B-7A99-47A6-8EA5-87B7A51E048C}" destId="{29703E1F-85FD-4C3C-8618-45D34E5C2D72}" srcOrd="1" destOrd="0" presId="urn:microsoft.com/office/officeart/2005/8/layout/hProcess3"/>
    <dgm:cxn modelId="{07B4EAB4-75CD-498E-AB91-270CC89AD3DA}" type="presParOf" srcId="{337D6C2B-7A99-47A6-8EA5-87B7A51E048C}" destId="{046F9972-3EDA-45F2-A3DC-02A6B5E7C3BF}" srcOrd="2" destOrd="0" presId="urn:microsoft.com/office/officeart/2005/8/layout/hProcess3"/>
    <dgm:cxn modelId="{ED435F69-B5A9-416C-A3A9-A2E485E7C36E}" type="presParOf" srcId="{337D6C2B-7A99-47A6-8EA5-87B7A51E048C}" destId="{90EFBAD1-91D8-44FF-B705-4C2D17FE7342}" srcOrd="3" destOrd="0" presId="urn:microsoft.com/office/officeart/2005/8/layout/hProcess3"/>
    <dgm:cxn modelId="{C5B5DE21-E8CF-40F3-AC71-9B8B95294F55}" type="presParOf" srcId="{DA0261CC-9BB6-40C7-A207-CAB79D9AAA26}" destId="{0D21038D-1B54-4486-9F69-044A2C89E518}" srcOrd="4" destOrd="0" presId="urn:microsoft.com/office/officeart/2005/8/layout/hProcess3"/>
    <dgm:cxn modelId="{BD700B95-7E0C-4945-B6C0-2F48D16E0215}" type="presParOf" srcId="{DA0261CC-9BB6-40C7-A207-CAB79D9AAA26}" destId="{92A0A8FC-0085-46C3-9CE1-439883653C9D}" srcOrd="5" destOrd="0" presId="urn:microsoft.com/office/officeart/2005/8/layout/hProcess3"/>
    <dgm:cxn modelId="{E0632D99-C38A-47E1-843B-6A4CCB757E86}" type="presParOf" srcId="{92A0A8FC-0085-46C3-9CE1-439883653C9D}" destId="{904F0A7E-BAB6-4807-8A62-49CC0BE8FA1A}" srcOrd="0" destOrd="0" presId="urn:microsoft.com/office/officeart/2005/8/layout/hProcess3"/>
    <dgm:cxn modelId="{C57B2425-2514-4582-8500-4B46359DF784}" type="presParOf" srcId="{92A0A8FC-0085-46C3-9CE1-439883653C9D}" destId="{43B5BB37-B727-4216-8775-17A3E108F34B}" srcOrd="1" destOrd="0" presId="urn:microsoft.com/office/officeart/2005/8/layout/hProcess3"/>
    <dgm:cxn modelId="{7665CF88-2EBE-4228-ABCF-AF43C0224152}" type="presParOf" srcId="{92A0A8FC-0085-46C3-9CE1-439883653C9D}" destId="{BDC76CF5-42C1-4EAA-8DC4-089645E030B6}" srcOrd="2" destOrd="0" presId="urn:microsoft.com/office/officeart/2005/8/layout/hProcess3"/>
    <dgm:cxn modelId="{0043BB67-0972-4C68-8459-7350872662E6}" type="presParOf" srcId="{92A0A8FC-0085-46C3-9CE1-439883653C9D}" destId="{FE30EA98-FEDF-4B68-9E99-915DB1AD94EC}" srcOrd="3" destOrd="0" presId="urn:microsoft.com/office/officeart/2005/8/layout/hProcess3"/>
    <dgm:cxn modelId="{F756F70A-7029-4F96-A8B0-D3CE513CFC3B}" type="presParOf" srcId="{DA0261CC-9BB6-40C7-A207-CAB79D9AAA26}" destId="{9454C25D-BC6B-45FF-A066-B00425678502}" srcOrd="6" destOrd="0" presId="urn:microsoft.com/office/officeart/2005/8/layout/hProcess3"/>
    <dgm:cxn modelId="{7BC3064E-A4B1-4419-9650-9939D0F7736C}" type="presParOf" srcId="{DA0261CC-9BB6-40C7-A207-CAB79D9AAA26}" destId="{3D7B3CF5-041E-40C4-A729-4EB50057F886}" srcOrd="7" destOrd="0" presId="urn:microsoft.com/office/officeart/2005/8/layout/hProcess3"/>
    <dgm:cxn modelId="{342039B6-2E33-4173-99FE-004A86600322}" type="presParOf" srcId="{DA0261CC-9BB6-40C7-A207-CAB79D9AAA26}" destId="{18DB41B0-CAEE-41BC-95C5-AA9C60A9B44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9/layout/CircleArrowProcess" loCatId="process" qsTypeId="urn:microsoft.com/office/officeart/2005/8/quickstyle/3d3" qsCatId="3D" csTypeId="urn:microsoft.com/office/officeart/2005/8/colors/colorful4" csCatId="colorful" phldr="1"/>
      <dgm:spPr/>
    </dgm:pt>
    <dgm:pt modelId="{E7C3F26A-886D-4620-9C60-49125AAA6C30}">
      <dgm:prSet phldrT="[Texto]" custT="1"/>
      <dgm:spPr/>
      <dgm:t>
        <a:bodyPr/>
        <a:lstStyle/>
        <a:p>
          <a:r>
            <a:rPr lang="es-ES" sz="1600" dirty="0"/>
            <a:t>El nivel de dominio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BA32D06C-0A3E-4F03-BEA7-49F533530308}" type="parTrans" cxnId="{C0EEF961-F7D5-4457-BF96-9037B47B090F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114C60AC-1648-4423-80F4-06C38D703A85}" type="sibTrans" cxnId="{C0EEF961-F7D5-4457-BF96-9037B47B090F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120DB589-992D-4C80-80F3-CA410C787CE5}">
      <dgm:prSet phldrT="[Texto]" custT="1"/>
      <dgm:spPr/>
      <dgm:t>
        <a:bodyPr/>
        <a:lstStyle/>
        <a:p>
          <a:r>
            <a:rPr lang="es-ES" sz="1400" dirty="0"/>
            <a:t>dificultad para ubicarse y orientarse en el espacio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A899FD0F-03DE-41F6-99C0-B155105279C4}" type="parTrans" cxnId="{927F4F07-014D-441C-A5FA-8652BD6A15FA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43FD389D-66DA-4768-9C0C-5F8D0BA267E7}" type="sibTrans" cxnId="{927F4F07-014D-441C-A5FA-8652BD6A15FA}">
      <dgm:prSet/>
      <dgm:spPr/>
      <dgm:t>
        <a:bodyPr/>
        <a:lstStyle/>
        <a:p>
          <a:endParaRPr lang="es-EC" sz="1200">
            <a:latin typeface="Comic Sans MS" panose="030F0702030302020204" pitchFamily="66" charset="0"/>
          </a:endParaRPr>
        </a:p>
      </dgm:t>
    </dgm:pt>
    <dgm:pt modelId="{A9F503C6-931B-4984-822B-04F43A5AFEC3}">
      <dgm:prSet phldrT="[Texto]" custT="1"/>
      <dgm:spPr/>
      <dgm:t>
        <a:bodyPr/>
        <a:lstStyle/>
        <a:p>
          <a:r>
            <a:rPr lang="es-EC" sz="1400" dirty="0">
              <a:latin typeface="Comic Sans MS" panose="030F0702030302020204" pitchFamily="66" charset="0"/>
            </a:rPr>
            <a:t>En proceso</a:t>
          </a:r>
        </a:p>
      </dgm:t>
    </dgm:pt>
    <dgm:pt modelId="{21F3FEB0-6435-4A6B-AC21-35640EB70D1F}" type="parTrans" cxnId="{447AF6C8-C76B-4C60-A839-31E1A9362C06}">
      <dgm:prSet/>
      <dgm:spPr/>
      <dgm:t>
        <a:bodyPr/>
        <a:lstStyle/>
        <a:p>
          <a:endParaRPr lang="es-EC" sz="1200"/>
        </a:p>
      </dgm:t>
    </dgm:pt>
    <dgm:pt modelId="{E4EDA69E-8C88-4F60-A7E4-F64797DEA3D7}" type="sibTrans" cxnId="{447AF6C8-C76B-4C60-A839-31E1A9362C06}">
      <dgm:prSet/>
      <dgm:spPr/>
      <dgm:t>
        <a:bodyPr/>
        <a:lstStyle/>
        <a:p>
          <a:endParaRPr lang="es-EC" sz="1200"/>
        </a:p>
      </dgm:t>
    </dgm:pt>
    <dgm:pt modelId="{38DCB9FC-62AE-47B1-9DAB-01B770BC7D22}" type="pres">
      <dgm:prSet presAssocID="{EFF347CF-730C-494E-922E-9A5052BB0B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EED3E27-E441-48E5-B829-28E82CD29E2D}" type="pres">
      <dgm:prSet presAssocID="{E7C3F26A-886D-4620-9C60-49125AAA6C30}" presName="Accent1" presStyleCnt="0"/>
      <dgm:spPr/>
    </dgm:pt>
    <dgm:pt modelId="{9FFF5A8D-1093-42AC-AC08-783899DBFB89}" type="pres">
      <dgm:prSet presAssocID="{E7C3F26A-886D-4620-9C60-49125AAA6C30}" presName="Accent" presStyleLbl="node1" presStyleIdx="0" presStyleCnt="3"/>
      <dgm:spPr/>
    </dgm:pt>
    <dgm:pt modelId="{23241532-5211-4360-B30E-3345BC24A770}" type="pres">
      <dgm:prSet presAssocID="{E7C3F26A-886D-4620-9C60-49125AAA6C3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9BAC5FE-39D0-469A-AB2F-491A1CC922D3}" type="pres">
      <dgm:prSet presAssocID="{A9F503C6-931B-4984-822B-04F43A5AFEC3}" presName="Accent2" presStyleCnt="0"/>
      <dgm:spPr/>
    </dgm:pt>
    <dgm:pt modelId="{9E3F2FE2-2DFE-4C3F-AE85-84D35610215A}" type="pres">
      <dgm:prSet presAssocID="{A9F503C6-931B-4984-822B-04F43A5AFEC3}" presName="Accent" presStyleLbl="node1" presStyleIdx="1" presStyleCnt="3"/>
      <dgm:spPr/>
    </dgm:pt>
    <dgm:pt modelId="{73DCD7C4-EB9A-4FBA-81D9-EE9C9B2F017E}" type="pres">
      <dgm:prSet presAssocID="{A9F503C6-931B-4984-822B-04F43A5AFEC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CE2D2A3-1D1B-43BD-ABC1-ED20AF59576E}" type="pres">
      <dgm:prSet presAssocID="{120DB589-992D-4C80-80F3-CA410C787CE5}" presName="Accent3" presStyleCnt="0"/>
      <dgm:spPr/>
    </dgm:pt>
    <dgm:pt modelId="{5EA40DCD-213B-4D50-ADD7-A2618485FC15}" type="pres">
      <dgm:prSet presAssocID="{120DB589-992D-4C80-80F3-CA410C787CE5}" presName="Accent" presStyleLbl="node1" presStyleIdx="2" presStyleCnt="3"/>
      <dgm:spPr/>
    </dgm:pt>
    <dgm:pt modelId="{DB772C18-E274-4A0B-A635-BD6478A68B13}" type="pres">
      <dgm:prSet presAssocID="{120DB589-992D-4C80-80F3-CA410C787CE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831B03-2FF9-4679-B110-038385BDFBB7}" type="presOf" srcId="{A9F503C6-931B-4984-822B-04F43A5AFEC3}" destId="{73DCD7C4-EB9A-4FBA-81D9-EE9C9B2F017E}" srcOrd="0" destOrd="0" presId="urn:microsoft.com/office/officeart/2009/layout/CircleArrowProcess"/>
    <dgm:cxn modelId="{927F4F07-014D-441C-A5FA-8652BD6A15FA}" srcId="{EFF347CF-730C-494E-922E-9A5052BB0B14}" destId="{120DB589-992D-4C80-80F3-CA410C787CE5}" srcOrd="2" destOrd="0" parTransId="{A899FD0F-03DE-41F6-99C0-B155105279C4}" sibTransId="{43FD389D-66DA-4768-9C0C-5F8D0BA267E7}"/>
    <dgm:cxn modelId="{C0EEF961-F7D5-4457-BF96-9037B47B090F}" srcId="{EFF347CF-730C-494E-922E-9A5052BB0B14}" destId="{E7C3F26A-886D-4620-9C60-49125AAA6C30}" srcOrd="0" destOrd="0" parTransId="{BA32D06C-0A3E-4F03-BEA7-49F533530308}" sibTransId="{114C60AC-1648-4423-80F4-06C38D703A85}"/>
    <dgm:cxn modelId="{43C062B7-5AC3-421A-9DA8-A643383D45AC}" type="presOf" srcId="{E7C3F26A-886D-4620-9C60-49125AAA6C30}" destId="{23241532-5211-4360-B30E-3345BC24A770}" srcOrd="0" destOrd="0" presId="urn:microsoft.com/office/officeart/2009/layout/CircleArrowProcess"/>
    <dgm:cxn modelId="{447AF6C8-C76B-4C60-A839-31E1A9362C06}" srcId="{EFF347CF-730C-494E-922E-9A5052BB0B14}" destId="{A9F503C6-931B-4984-822B-04F43A5AFEC3}" srcOrd="1" destOrd="0" parTransId="{21F3FEB0-6435-4A6B-AC21-35640EB70D1F}" sibTransId="{E4EDA69E-8C88-4F60-A7E4-F64797DEA3D7}"/>
    <dgm:cxn modelId="{9BB12EE2-FD08-47FB-8770-F7E8074AB328}" type="presOf" srcId="{120DB589-992D-4C80-80F3-CA410C787CE5}" destId="{DB772C18-E274-4A0B-A635-BD6478A68B13}" srcOrd="0" destOrd="0" presId="urn:microsoft.com/office/officeart/2009/layout/CircleArrowProcess"/>
    <dgm:cxn modelId="{6A1824F8-5A1A-4437-9177-592ACBE4F997}" type="presOf" srcId="{EFF347CF-730C-494E-922E-9A5052BB0B14}" destId="{38DCB9FC-62AE-47B1-9DAB-01B770BC7D22}" srcOrd="0" destOrd="0" presId="urn:microsoft.com/office/officeart/2009/layout/CircleArrowProcess"/>
    <dgm:cxn modelId="{F153D957-3F24-4C8F-9D70-BE8B8262E74F}" type="presParOf" srcId="{38DCB9FC-62AE-47B1-9DAB-01B770BC7D22}" destId="{BEED3E27-E441-48E5-B829-28E82CD29E2D}" srcOrd="0" destOrd="0" presId="urn:microsoft.com/office/officeart/2009/layout/CircleArrowProcess"/>
    <dgm:cxn modelId="{DD4D8E20-7196-447B-8114-47A970A9859C}" type="presParOf" srcId="{BEED3E27-E441-48E5-B829-28E82CD29E2D}" destId="{9FFF5A8D-1093-42AC-AC08-783899DBFB89}" srcOrd="0" destOrd="0" presId="urn:microsoft.com/office/officeart/2009/layout/CircleArrowProcess"/>
    <dgm:cxn modelId="{99E6381B-8822-4960-9493-F043912F2965}" type="presParOf" srcId="{38DCB9FC-62AE-47B1-9DAB-01B770BC7D22}" destId="{23241532-5211-4360-B30E-3345BC24A770}" srcOrd="1" destOrd="0" presId="urn:microsoft.com/office/officeart/2009/layout/CircleArrowProcess"/>
    <dgm:cxn modelId="{22B24B3B-C7E7-406F-A93D-A224F22D2695}" type="presParOf" srcId="{38DCB9FC-62AE-47B1-9DAB-01B770BC7D22}" destId="{F9BAC5FE-39D0-469A-AB2F-491A1CC922D3}" srcOrd="2" destOrd="0" presId="urn:microsoft.com/office/officeart/2009/layout/CircleArrowProcess"/>
    <dgm:cxn modelId="{08976D2C-4115-4314-B821-00027B1600F6}" type="presParOf" srcId="{F9BAC5FE-39D0-469A-AB2F-491A1CC922D3}" destId="{9E3F2FE2-2DFE-4C3F-AE85-84D35610215A}" srcOrd="0" destOrd="0" presId="urn:microsoft.com/office/officeart/2009/layout/CircleArrowProcess"/>
    <dgm:cxn modelId="{494B1B9E-5C41-456C-9DDD-6B2F76A998DE}" type="presParOf" srcId="{38DCB9FC-62AE-47B1-9DAB-01B770BC7D22}" destId="{73DCD7C4-EB9A-4FBA-81D9-EE9C9B2F017E}" srcOrd="3" destOrd="0" presId="urn:microsoft.com/office/officeart/2009/layout/CircleArrowProcess"/>
    <dgm:cxn modelId="{C016D5F9-5675-40E6-A53F-6B172F3FD17F}" type="presParOf" srcId="{38DCB9FC-62AE-47B1-9DAB-01B770BC7D22}" destId="{ECE2D2A3-1D1B-43BD-ABC1-ED20AF59576E}" srcOrd="4" destOrd="0" presId="urn:microsoft.com/office/officeart/2009/layout/CircleArrowProcess"/>
    <dgm:cxn modelId="{11F9743B-9D08-4383-BC42-BBB7A5752EF3}" type="presParOf" srcId="{ECE2D2A3-1D1B-43BD-ABC1-ED20AF59576E}" destId="{5EA40DCD-213B-4D50-ADD7-A2618485FC15}" srcOrd="0" destOrd="0" presId="urn:microsoft.com/office/officeart/2009/layout/CircleArrowProcess"/>
    <dgm:cxn modelId="{FC45CFCB-A258-4869-9F91-AD4DD392EB63}" type="presParOf" srcId="{38DCB9FC-62AE-47B1-9DAB-01B770BC7D22}" destId="{DB772C18-E274-4A0B-A635-BD6478A68B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9/layout/CircleArrowProcess" loCatId="process" qsTypeId="urn:microsoft.com/office/officeart/2005/8/quickstyle/3d3" qsCatId="3D" csTypeId="urn:microsoft.com/office/officeart/2005/8/colors/colorful4" csCatId="colorful" phldr="1"/>
      <dgm:spPr/>
    </dgm:pt>
    <dgm:pt modelId="{E7C3F26A-886D-4620-9C60-49125AAA6C30}">
      <dgm:prSet phldrT="[Texto]" custT="1"/>
      <dgm:spPr/>
      <dgm:t>
        <a:bodyPr/>
        <a:lstStyle/>
        <a:p>
          <a:r>
            <a:rPr lang="es-EC" sz="1400" dirty="0">
              <a:latin typeface="Comic Sans MS" panose="030F0702030302020204" pitchFamily="66" charset="0"/>
            </a:rPr>
            <a:t>Material didáctico repetitivo</a:t>
          </a:r>
        </a:p>
      </dgm:t>
    </dgm:pt>
    <dgm:pt modelId="{BA32D06C-0A3E-4F03-BEA7-49F533530308}" type="parTrans" cxnId="{C0EEF961-F7D5-4457-BF96-9037B47B090F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114C60AC-1648-4423-80F4-06C38D703A85}" type="sibTrans" cxnId="{C0EEF961-F7D5-4457-BF96-9037B47B090F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120DB589-992D-4C80-80F3-CA410C787CE5}">
      <dgm:prSet phldrT="[Texto]" custT="1"/>
      <dgm:spPr/>
      <dgm:t>
        <a:bodyPr/>
        <a:lstStyle/>
        <a:p>
          <a:r>
            <a:rPr lang="es-ES" sz="1600" dirty="0"/>
            <a:t>actividades rutinarias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A899FD0F-03DE-41F6-99C0-B155105279C4}" type="parTrans" cxnId="{927F4F07-014D-441C-A5FA-8652BD6A15FA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43FD389D-66DA-4768-9C0C-5F8D0BA267E7}" type="sibTrans" cxnId="{927F4F07-014D-441C-A5FA-8652BD6A15FA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B8C782FE-B150-4BD1-93A5-ED6206804A53}">
      <dgm:prSet phldrT="[Texto]" custT="1"/>
      <dgm:spPr/>
      <dgm:t>
        <a:bodyPr/>
        <a:lstStyle/>
        <a:p>
          <a:r>
            <a:rPr lang="es-EC" sz="1400" dirty="0">
              <a:latin typeface="Comic Sans MS" panose="030F0702030302020204" pitchFamily="66" charset="0"/>
            </a:rPr>
            <a:t>Estrategias didácticas</a:t>
          </a:r>
        </a:p>
      </dgm:t>
    </dgm:pt>
    <dgm:pt modelId="{E45B02EA-BD70-4A65-8A06-B1C00902C6CF}" type="parTrans" cxnId="{0591B020-9CC0-43EA-AAAF-C849AB4B4F8B}">
      <dgm:prSet/>
      <dgm:spPr/>
      <dgm:t>
        <a:bodyPr/>
        <a:lstStyle/>
        <a:p>
          <a:endParaRPr lang="es-EC"/>
        </a:p>
      </dgm:t>
    </dgm:pt>
    <dgm:pt modelId="{DB7CD5FB-4A18-4604-BF58-7C06EFECFD1C}" type="sibTrans" cxnId="{0591B020-9CC0-43EA-AAAF-C849AB4B4F8B}">
      <dgm:prSet/>
      <dgm:spPr/>
      <dgm:t>
        <a:bodyPr/>
        <a:lstStyle/>
        <a:p>
          <a:endParaRPr lang="es-EC"/>
        </a:p>
      </dgm:t>
    </dgm:pt>
    <dgm:pt modelId="{38DCB9FC-62AE-47B1-9DAB-01B770BC7D22}" type="pres">
      <dgm:prSet presAssocID="{EFF347CF-730C-494E-922E-9A5052BB0B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13DBAAA-CFDF-48FD-AC5D-8B6020FEFCBD}" type="pres">
      <dgm:prSet presAssocID="{B8C782FE-B150-4BD1-93A5-ED6206804A53}" presName="Accent1" presStyleCnt="0"/>
      <dgm:spPr/>
    </dgm:pt>
    <dgm:pt modelId="{6425A2D0-B6B2-40CA-B4EC-DFE829215FA4}" type="pres">
      <dgm:prSet presAssocID="{B8C782FE-B150-4BD1-93A5-ED6206804A53}" presName="Accent" presStyleLbl="node1" presStyleIdx="0" presStyleCnt="3"/>
      <dgm:spPr/>
    </dgm:pt>
    <dgm:pt modelId="{AF5D36F7-C42E-41BD-8C58-789FDC671BB5}" type="pres">
      <dgm:prSet presAssocID="{B8C782FE-B150-4BD1-93A5-ED6206804A53}" presName="Parent1" presStyleLbl="revTx" presStyleIdx="0" presStyleCnt="3" custScaleX="171524">
        <dgm:presLayoutVars>
          <dgm:chMax val="1"/>
          <dgm:chPref val="1"/>
          <dgm:bulletEnabled val="1"/>
        </dgm:presLayoutVars>
      </dgm:prSet>
      <dgm:spPr/>
    </dgm:pt>
    <dgm:pt modelId="{8AE38F84-2C14-49F7-B8C8-0FF13E127528}" type="pres">
      <dgm:prSet presAssocID="{E7C3F26A-886D-4620-9C60-49125AAA6C30}" presName="Accent2" presStyleCnt="0"/>
      <dgm:spPr/>
    </dgm:pt>
    <dgm:pt modelId="{9FFF5A8D-1093-42AC-AC08-783899DBFB89}" type="pres">
      <dgm:prSet presAssocID="{E7C3F26A-886D-4620-9C60-49125AAA6C30}" presName="Accent" presStyleLbl="node1" presStyleIdx="1" presStyleCnt="3"/>
      <dgm:spPr/>
    </dgm:pt>
    <dgm:pt modelId="{F081765C-1109-4039-AC57-AE07019BD731}" type="pres">
      <dgm:prSet presAssocID="{E7C3F26A-886D-4620-9C60-49125AAA6C3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A06839D-4955-4DA6-8D43-1427BD3DA98F}" type="pres">
      <dgm:prSet presAssocID="{120DB589-992D-4C80-80F3-CA410C787CE5}" presName="Accent3" presStyleCnt="0"/>
      <dgm:spPr/>
    </dgm:pt>
    <dgm:pt modelId="{5EA40DCD-213B-4D50-ADD7-A2618485FC15}" type="pres">
      <dgm:prSet presAssocID="{120DB589-992D-4C80-80F3-CA410C787CE5}" presName="Accent" presStyleLbl="node1" presStyleIdx="2" presStyleCnt="3"/>
      <dgm:spPr/>
    </dgm:pt>
    <dgm:pt modelId="{4337276C-3B46-4EED-948A-F61E84D3BEF2}" type="pres">
      <dgm:prSet presAssocID="{120DB589-992D-4C80-80F3-CA410C787CE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27F4F07-014D-441C-A5FA-8652BD6A15FA}" srcId="{EFF347CF-730C-494E-922E-9A5052BB0B14}" destId="{120DB589-992D-4C80-80F3-CA410C787CE5}" srcOrd="2" destOrd="0" parTransId="{A899FD0F-03DE-41F6-99C0-B155105279C4}" sibTransId="{43FD389D-66DA-4768-9C0C-5F8D0BA267E7}"/>
    <dgm:cxn modelId="{0591B020-9CC0-43EA-AAAF-C849AB4B4F8B}" srcId="{EFF347CF-730C-494E-922E-9A5052BB0B14}" destId="{B8C782FE-B150-4BD1-93A5-ED6206804A53}" srcOrd="0" destOrd="0" parTransId="{E45B02EA-BD70-4A65-8A06-B1C00902C6CF}" sibTransId="{DB7CD5FB-4A18-4604-BF58-7C06EFECFD1C}"/>
    <dgm:cxn modelId="{F7B6053B-9591-460D-92C6-0E0EB1DAC400}" type="presOf" srcId="{E7C3F26A-886D-4620-9C60-49125AAA6C30}" destId="{F081765C-1109-4039-AC57-AE07019BD731}" srcOrd="0" destOrd="0" presId="urn:microsoft.com/office/officeart/2009/layout/CircleArrowProcess"/>
    <dgm:cxn modelId="{C0EEF961-F7D5-4457-BF96-9037B47B090F}" srcId="{EFF347CF-730C-494E-922E-9A5052BB0B14}" destId="{E7C3F26A-886D-4620-9C60-49125AAA6C30}" srcOrd="1" destOrd="0" parTransId="{BA32D06C-0A3E-4F03-BEA7-49F533530308}" sibTransId="{114C60AC-1648-4423-80F4-06C38D703A85}"/>
    <dgm:cxn modelId="{0ADE9446-CF36-453D-91CA-63B1ECEF2391}" type="presOf" srcId="{B8C782FE-B150-4BD1-93A5-ED6206804A53}" destId="{AF5D36F7-C42E-41BD-8C58-789FDC671BB5}" srcOrd="0" destOrd="0" presId="urn:microsoft.com/office/officeart/2009/layout/CircleArrowProcess"/>
    <dgm:cxn modelId="{707740D2-2C61-46D6-8919-23E825D017ED}" type="presOf" srcId="{120DB589-992D-4C80-80F3-CA410C787CE5}" destId="{4337276C-3B46-4EED-948A-F61E84D3BEF2}" srcOrd="0" destOrd="0" presId="urn:microsoft.com/office/officeart/2009/layout/CircleArrowProcess"/>
    <dgm:cxn modelId="{6A1824F8-5A1A-4437-9177-592ACBE4F997}" type="presOf" srcId="{EFF347CF-730C-494E-922E-9A5052BB0B14}" destId="{38DCB9FC-62AE-47B1-9DAB-01B770BC7D22}" srcOrd="0" destOrd="0" presId="urn:microsoft.com/office/officeart/2009/layout/CircleArrowProcess"/>
    <dgm:cxn modelId="{0A3B2094-1076-42E9-B730-37550A2F109C}" type="presParOf" srcId="{38DCB9FC-62AE-47B1-9DAB-01B770BC7D22}" destId="{713DBAAA-CFDF-48FD-AC5D-8B6020FEFCBD}" srcOrd="0" destOrd="0" presId="urn:microsoft.com/office/officeart/2009/layout/CircleArrowProcess"/>
    <dgm:cxn modelId="{23CBCC3B-F484-47A5-B388-0B0FDB3F679C}" type="presParOf" srcId="{713DBAAA-CFDF-48FD-AC5D-8B6020FEFCBD}" destId="{6425A2D0-B6B2-40CA-B4EC-DFE829215FA4}" srcOrd="0" destOrd="0" presId="urn:microsoft.com/office/officeart/2009/layout/CircleArrowProcess"/>
    <dgm:cxn modelId="{9E930737-DF46-49DD-8F50-8498115F2369}" type="presParOf" srcId="{38DCB9FC-62AE-47B1-9DAB-01B770BC7D22}" destId="{AF5D36F7-C42E-41BD-8C58-789FDC671BB5}" srcOrd="1" destOrd="0" presId="urn:microsoft.com/office/officeart/2009/layout/CircleArrowProcess"/>
    <dgm:cxn modelId="{6EEAE5E2-0037-41B9-B03A-2F5BA43AC58F}" type="presParOf" srcId="{38DCB9FC-62AE-47B1-9DAB-01B770BC7D22}" destId="{8AE38F84-2C14-49F7-B8C8-0FF13E127528}" srcOrd="2" destOrd="0" presId="urn:microsoft.com/office/officeart/2009/layout/CircleArrowProcess"/>
    <dgm:cxn modelId="{80687423-4F13-43E5-A742-BF9096380F09}" type="presParOf" srcId="{8AE38F84-2C14-49F7-B8C8-0FF13E127528}" destId="{9FFF5A8D-1093-42AC-AC08-783899DBFB89}" srcOrd="0" destOrd="0" presId="urn:microsoft.com/office/officeart/2009/layout/CircleArrowProcess"/>
    <dgm:cxn modelId="{34DC3D4D-DEE4-46AF-A94F-FFF512AF6DD9}" type="presParOf" srcId="{38DCB9FC-62AE-47B1-9DAB-01B770BC7D22}" destId="{F081765C-1109-4039-AC57-AE07019BD731}" srcOrd="3" destOrd="0" presId="urn:microsoft.com/office/officeart/2009/layout/CircleArrowProcess"/>
    <dgm:cxn modelId="{A363B11E-55DD-4849-B850-55EFA868B2A6}" type="presParOf" srcId="{38DCB9FC-62AE-47B1-9DAB-01B770BC7D22}" destId="{DA06839D-4955-4DA6-8D43-1427BD3DA98F}" srcOrd="4" destOrd="0" presId="urn:microsoft.com/office/officeart/2009/layout/CircleArrowProcess"/>
    <dgm:cxn modelId="{3EB98B26-2B2A-4FAC-A466-33DB11895C35}" type="presParOf" srcId="{DA06839D-4955-4DA6-8D43-1427BD3DA98F}" destId="{5EA40DCD-213B-4D50-ADD7-A2618485FC15}" srcOrd="0" destOrd="0" presId="urn:microsoft.com/office/officeart/2009/layout/CircleArrowProcess"/>
    <dgm:cxn modelId="{725FB96D-BCBC-4EEB-8CFA-32955B62BF81}" type="presParOf" srcId="{38DCB9FC-62AE-47B1-9DAB-01B770BC7D22}" destId="{4337276C-3B46-4EED-948A-F61E84D3BEF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9/layout/CircleArrowProcess" loCatId="process" qsTypeId="urn:microsoft.com/office/officeart/2005/8/quickstyle/3d3" qsCatId="3D" csTypeId="urn:microsoft.com/office/officeart/2005/8/colors/colorful4" csCatId="colorful" phldr="1"/>
      <dgm:spPr/>
    </dgm:pt>
    <dgm:pt modelId="{E7C3F26A-886D-4620-9C60-49125AAA6C30}">
      <dgm:prSet phldrT="[Texto]" custT="1"/>
      <dgm:spPr/>
      <dgm:t>
        <a:bodyPr/>
        <a:lstStyle/>
        <a:p>
          <a:r>
            <a:rPr lang="es-ES" sz="1400" dirty="0"/>
            <a:t>Guía metodológica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BA32D06C-0A3E-4F03-BEA7-49F533530308}" type="parTrans" cxnId="{C0EEF961-F7D5-4457-BF96-9037B47B090F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114C60AC-1648-4423-80F4-06C38D703A85}" type="sibTrans" cxnId="{C0EEF961-F7D5-4457-BF96-9037B47B090F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9F14BEA9-21FB-41EE-A2CC-DCD709474956}">
      <dgm:prSet phldrT="[Texto]" custT="1"/>
      <dgm:spPr/>
      <dgm:t>
        <a:bodyPr/>
        <a:lstStyle/>
        <a:p>
          <a:r>
            <a:rPr lang="es-ES" sz="1400" dirty="0"/>
            <a:t>Usando estrategias innovadoras y creativas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412E0A97-EB95-477E-B498-B7578F2B2259}" type="parTrans" cxnId="{E990ACB5-60E2-4CD3-9D9B-6C7FC5251088}">
      <dgm:prSet/>
      <dgm:spPr/>
      <dgm:t>
        <a:bodyPr/>
        <a:lstStyle/>
        <a:p>
          <a:endParaRPr lang="es-EC" sz="2000"/>
        </a:p>
      </dgm:t>
    </dgm:pt>
    <dgm:pt modelId="{E0DFDB24-EBCD-4C56-A5CB-3DD1916994E4}" type="sibTrans" cxnId="{E990ACB5-60E2-4CD3-9D9B-6C7FC5251088}">
      <dgm:prSet/>
      <dgm:spPr/>
      <dgm:t>
        <a:bodyPr/>
        <a:lstStyle/>
        <a:p>
          <a:endParaRPr lang="es-EC" sz="2000"/>
        </a:p>
      </dgm:t>
    </dgm:pt>
    <dgm:pt modelId="{D13B3296-01FA-4EC2-8EC2-8171ABFAB5F5}">
      <dgm:prSet phldrT="[Texto]" custT="1"/>
      <dgm:spPr/>
      <dgm:t>
        <a:bodyPr/>
        <a:lstStyle/>
        <a:p>
          <a:r>
            <a:rPr lang="es-EC" sz="1400" dirty="0">
              <a:latin typeface="Comic Sans MS" panose="030F0702030302020204" pitchFamily="66" charset="0"/>
            </a:rPr>
            <a:t>Resultados obtenidos</a:t>
          </a:r>
        </a:p>
      </dgm:t>
    </dgm:pt>
    <dgm:pt modelId="{F538C7CF-6A8E-4231-AFA8-7169D7D51977}" type="parTrans" cxnId="{6452A6AD-3242-46A2-AAAD-B1948973C47A}">
      <dgm:prSet/>
      <dgm:spPr/>
      <dgm:t>
        <a:bodyPr/>
        <a:lstStyle/>
        <a:p>
          <a:endParaRPr lang="es-EC"/>
        </a:p>
      </dgm:t>
    </dgm:pt>
    <dgm:pt modelId="{C2A46E41-9D17-41D6-8125-E77596FF8ABD}" type="sibTrans" cxnId="{6452A6AD-3242-46A2-AAAD-B1948973C47A}">
      <dgm:prSet/>
      <dgm:spPr/>
      <dgm:t>
        <a:bodyPr/>
        <a:lstStyle/>
        <a:p>
          <a:endParaRPr lang="es-EC"/>
        </a:p>
      </dgm:t>
    </dgm:pt>
    <dgm:pt modelId="{38DCB9FC-62AE-47B1-9DAB-01B770BC7D22}" type="pres">
      <dgm:prSet presAssocID="{EFF347CF-730C-494E-922E-9A5052BB0B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1A32582-9B9A-4A8E-A2D0-C722845EC7AB}" type="pres">
      <dgm:prSet presAssocID="{D13B3296-01FA-4EC2-8EC2-8171ABFAB5F5}" presName="Accent1" presStyleCnt="0"/>
      <dgm:spPr/>
    </dgm:pt>
    <dgm:pt modelId="{821717B4-6ED3-4A17-AFDF-0CBD09842BDE}" type="pres">
      <dgm:prSet presAssocID="{D13B3296-01FA-4EC2-8EC2-8171ABFAB5F5}" presName="Accent" presStyleLbl="node1" presStyleIdx="0" presStyleCnt="3"/>
      <dgm:spPr/>
    </dgm:pt>
    <dgm:pt modelId="{49743F49-5B77-4E22-83A9-D466CA92291B}" type="pres">
      <dgm:prSet presAssocID="{D13B3296-01FA-4EC2-8EC2-8171ABFAB5F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311DB53-A413-4084-974F-8231F74D6F44}" type="pres">
      <dgm:prSet presAssocID="{E7C3F26A-886D-4620-9C60-49125AAA6C30}" presName="Accent2" presStyleCnt="0"/>
      <dgm:spPr/>
    </dgm:pt>
    <dgm:pt modelId="{9FFF5A8D-1093-42AC-AC08-783899DBFB89}" type="pres">
      <dgm:prSet presAssocID="{E7C3F26A-886D-4620-9C60-49125AAA6C30}" presName="Accent" presStyleLbl="node1" presStyleIdx="1" presStyleCnt="3"/>
      <dgm:spPr/>
    </dgm:pt>
    <dgm:pt modelId="{B78FF88A-AF85-4DDA-83FA-908AB96CE137}" type="pres">
      <dgm:prSet presAssocID="{E7C3F26A-886D-4620-9C60-49125AAA6C30}" presName="Parent2" presStyleLbl="revTx" presStyleIdx="1" presStyleCnt="3" custScaleX="131054">
        <dgm:presLayoutVars>
          <dgm:chMax val="1"/>
          <dgm:chPref val="1"/>
          <dgm:bulletEnabled val="1"/>
        </dgm:presLayoutVars>
      </dgm:prSet>
      <dgm:spPr/>
    </dgm:pt>
    <dgm:pt modelId="{860FCA95-3828-4687-8337-B3A21DA448A0}" type="pres">
      <dgm:prSet presAssocID="{9F14BEA9-21FB-41EE-A2CC-DCD709474956}" presName="Accent3" presStyleCnt="0"/>
      <dgm:spPr/>
    </dgm:pt>
    <dgm:pt modelId="{BF6F7D17-9C54-436C-AE5A-C1AE4D6D4F13}" type="pres">
      <dgm:prSet presAssocID="{9F14BEA9-21FB-41EE-A2CC-DCD709474956}" presName="Accent" presStyleLbl="node1" presStyleIdx="2" presStyleCnt="3"/>
      <dgm:spPr/>
    </dgm:pt>
    <dgm:pt modelId="{A9A63E1F-1EBD-48E1-A292-F528E74886FC}" type="pres">
      <dgm:prSet presAssocID="{9F14BEA9-21FB-41EE-A2CC-DCD70947495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6EC772E-2F1B-46A2-804A-B42CC72904DD}" type="presOf" srcId="{E7C3F26A-886D-4620-9C60-49125AAA6C30}" destId="{B78FF88A-AF85-4DDA-83FA-908AB96CE137}" srcOrd="0" destOrd="0" presId="urn:microsoft.com/office/officeart/2009/layout/CircleArrowProcess"/>
    <dgm:cxn modelId="{FE33E735-9575-4BFC-8510-C1ACF402696F}" type="presOf" srcId="{9F14BEA9-21FB-41EE-A2CC-DCD709474956}" destId="{A9A63E1F-1EBD-48E1-A292-F528E74886FC}" srcOrd="0" destOrd="0" presId="urn:microsoft.com/office/officeart/2009/layout/CircleArrowProcess"/>
    <dgm:cxn modelId="{C0EEF961-F7D5-4457-BF96-9037B47B090F}" srcId="{EFF347CF-730C-494E-922E-9A5052BB0B14}" destId="{E7C3F26A-886D-4620-9C60-49125AAA6C30}" srcOrd="1" destOrd="0" parTransId="{BA32D06C-0A3E-4F03-BEA7-49F533530308}" sibTransId="{114C60AC-1648-4423-80F4-06C38D703A85}"/>
    <dgm:cxn modelId="{9703268D-259D-48EF-AF69-20B9CFB16835}" type="presOf" srcId="{D13B3296-01FA-4EC2-8EC2-8171ABFAB5F5}" destId="{49743F49-5B77-4E22-83A9-D466CA92291B}" srcOrd="0" destOrd="0" presId="urn:microsoft.com/office/officeart/2009/layout/CircleArrowProcess"/>
    <dgm:cxn modelId="{6452A6AD-3242-46A2-AAAD-B1948973C47A}" srcId="{EFF347CF-730C-494E-922E-9A5052BB0B14}" destId="{D13B3296-01FA-4EC2-8EC2-8171ABFAB5F5}" srcOrd="0" destOrd="0" parTransId="{F538C7CF-6A8E-4231-AFA8-7169D7D51977}" sibTransId="{C2A46E41-9D17-41D6-8125-E77596FF8ABD}"/>
    <dgm:cxn modelId="{E990ACB5-60E2-4CD3-9D9B-6C7FC5251088}" srcId="{EFF347CF-730C-494E-922E-9A5052BB0B14}" destId="{9F14BEA9-21FB-41EE-A2CC-DCD709474956}" srcOrd="2" destOrd="0" parTransId="{412E0A97-EB95-477E-B498-B7578F2B2259}" sibTransId="{E0DFDB24-EBCD-4C56-A5CB-3DD1916994E4}"/>
    <dgm:cxn modelId="{6A1824F8-5A1A-4437-9177-592ACBE4F997}" type="presOf" srcId="{EFF347CF-730C-494E-922E-9A5052BB0B14}" destId="{38DCB9FC-62AE-47B1-9DAB-01B770BC7D22}" srcOrd="0" destOrd="0" presId="urn:microsoft.com/office/officeart/2009/layout/CircleArrowProcess"/>
    <dgm:cxn modelId="{CAA2B69A-4733-4CFA-8F44-BF04F56E27BD}" type="presParOf" srcId="{38DCB9FC-62AE-47B1-9DAB-01B770BC7D22}" destId="{81A32582-9B9A-4A8E-A2D0-C722845EC7AB}" srcOrd="0" destOrd="0" presId="urn:microsoft.com/office/officeart/2009/layout/CircleArrowProcess"/>
    <dgm:cxn modelId="{0B38C118-7238-4A9B-9C62-BF23606841F6}" type="presParOf" srcId="{81A32582-9B9A-4A8E-A2D0-C722845EC7AB}" destId="{821717B4-6ED3-4A17-AFDF-0CBD09842BDE}" srcOrd="0" destOrd="0" presId="urn:microsoft.com/office/officeart/2009/layout/CircleArrowProcess"/>
    <dgm:cxn modelId="{88F38E20-E7F2-43CF-BDC2-D4F96F62D3F4}" type="presParOf" srcId="{38DCB9FC-62AE-47B1-9DAB-01B770BC7D22}" destId="{49743F49-5B77-4E22-83A9-D466CA92291B}" srcOrd="1" destOrd="0" presId="urn:microsoft.com/office/officeart/2009/layout/CircleArrowProcess"/>
    <dgm:cxn modelId="{C6357FAD-9B5F-4C18-A3C3-754AE86AEDB0}" type="presParOf" srcId="{38DCB9FC-62AE-47B1-9DAB-01B770BC7D22}" destId="{1311DB53-A413-4084-974F-8231F74D6F44}" srcOrd="2" destOrd="0" presId="urn:microsoft.com/office/officeart/2009/layout/CircleArrowProcess"/>
    <dgm:cxn modelId="{C877C021-95E6-4C4F-98F9-DD981DF39EDF}" type="presParOf" srcId="{1311DB53-A413-4084-974F-8231F74D6F44}" destId="{9FFF5A8D-1093-42AC-AC08-783899DBFB89}" srcOrd="0" destOrd="0" presId="urn:microsoft.com/office/officeart/2009/layout/CircleArrowProcess"/>
    <dgm:cxn modelId="{B4C22482-4108-4345-8284-AD6A290F8DEF}" type="presParOf" srcId="{38DCB9FC-62AE-47B1-9DAB-01B770BC7D22}" destId="{B78FF88A-AF85-4DDA-83FA-908AB96CE137}" srcOrd="3" destOrd="0" presId="urn:microsoft.com/office/officeart/2009/layout/CircleArrowProcess"/>
    <dgm:cxn modelId="{48A5E4EE-D886-4359-BDC6-C8277F34789C}" type="presParOf" srcId="{38DCB9FC-62AE-47B1-9DAB-01B770BC7D22}" destId="{860FCA95-3828-4687-8337-B3A21DA448A0}" srcOrd="4" destOrd="0" presId="urn:microsoft.com/office/officeart/2009/layout/CircleArrowProcess"/>
    <dgm:cxn modelId="{F92521BA-A993-4C3D-976B-FF08AA37514C}" type="presParOf" srcId="{860FCA95-3828-4687-8337-B3A21DA448A0}" destId="{BF6F7D17-9C54-436C-AE5A-C1AE4D6D4F13}" srcOrd="0" destOrd="0" presId="urn:microsoft.com/office/officeart/2009/layout/CircleArrowProcess"/>
    <dgm:cxn modelId="{CBC5D5C5-7CAE-41E4-961B-64F01A1D11E0}" type="presParOf" srcId="{38DCB9FC-62AE-47B1-9DAB-01B770BC7D22}" destId="{A9A63E1F-1EBD-48E1-A292-F528E74886F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5/8/layout/hProcess3" loCatId="process" qsTypeId="urn:microsoft.com/office/officeart/2005/8/quickstyle/3d4" qsCatId="3D" csTypeId="urn:microsoft.com/office/officeart/2005/8/colors/accent1_5" csCatId="accent1" phldr="1"/>
      <dgm:spPr/>
    </dgm:pt>
    <dgm:pt modelId="{C8CEFC06-669D-43F8-B6F8-CDB640579EC4}">
      <dgm:prSet custT="1"/>
      <dgm:spPr/>
      <dgm:t>
        <a:bodyPr/>
        <a:lstStyle/>
        <a:p>
          <a:r>
            <a:rPr lang="es-ES" sz="1600" dirty="0">
              <a:latin typeface="Comic Sans MS" panose="030F0702030302020204" pitchFamily="66" charset="0"/>
            </a:rPr>
            <a:t>material concreto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DC701E53-A232-4B9C-9B44-38663FE426F2}" type="parTrans" cxnId="{14075B02-53F0-44F8-B617-A7EFF9906B1B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775E5423-E856-41D5-A351-283A6022B6D8}" type="sibTrans" cxnId="{14075B02-53F0-44F8-B617-A7EFF9906B1B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908AD843-9860-4B1B-A50C-C42D47D7A2BF}">
      <dgm:prSet custT="1"/>
      <dgm:spPr/>
      <dgm:t>
        <a:bodyPr/>
        <a:lstStyle/>
        <a:p>
          <a:r>
            <a:rPr lang="es-ES" sz="1600" dirty="0">
              <a:latin typeface="Comic Sans MS" panose="030F0702030302020204" pitchFamily="66" charset="0"/>
            </a:rPr>
            <a:t>ejercicios corporales-motrices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E833752C-FA1F-4870-93A6-88E7CF503421}" type="parTrans" cxnId="{9AD3D10A-093E-472A-8F95-4FF65BC11782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4BC4A35A-3CAB-4806-ADAF-0E67F538BC88}" type="sibTrans" cxnId="{9AD3D10A-093E-472A-8F95-4FF65BC11782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B466D5BE-25E0-4D2A-B728-7EBB56B57792}" type="pres">
      <dgm:prSet presAssocID="{EFF347CF-730C-494E-922E-9A5052BB0B14}" presName="Name0" presStyleCnt="0">
        <dgm:presLayoutVars>
          <dgm:dir/>
          <dgm:animLvl val="lvl"/>
          <dgm:resizeHandles val="exact"/>
        </dgm:presLayoutVars>
      </dgm:prSet>
      <dgm:spPr/>
    </dgm:pt>
    <dgm:pt modelId="{B7CEF336-9A4B-4273-B4FD-38BB0A1C3B18}" type="pres">
      <dgm:prSet presAssocID="{EFF347CF-730C-494E-922E-9A5052BB0B14}" presName="dummy" presStyleCnt="0"/>
      <dgm:spPr/>
    </dgm:pt>
    <dgm:pt modelId="{DA0261CC-9BB6-40C7-A207-CAB79D9AAA26}" type="pres">
      <dgm:prSet presAssocID="{EFF347CF-730C-494E-922E-9A5052BB0B14}" presName="linH" presStyleCnt="0"/>
      <dgm:spPr/>
    </dgm:pt>
    <dgm:pt modelId="{5ACD7708-836C-45AC-8F42-3003E58C2BBC}" type="pres">
      <dgm:prSet presAssocID="{EFF347CF-730C-494E-922E-9A5052BB0B14}" presName="padding1" presStyleCnt="0"/>
      <dgm:spPr/>
    </dgm:pt>
    <dgm:pt modelId="{6D263A74-4A45-4501-8DB2-EB52E2E0A490}" type="pres">
      <dgm:prSet presAssocID="{908AD843-9860-4B1B-A50C-C42D47D7A2BF}" presName="linV" presStyleCnt="0"/>
      <dgm:spPr/>
    </dgm:pt>
    <dgm:pt modelId="{3EEC3313-39A3-4E04-AABD-BA9963E87065}" type="pres">
      <dgm:prSet presAssocID="{908AD843-9860-4B1B-A50C-C42D47D7A2BF}" presName="spVertical1" presStyleCnt="0"/>
      <dgm:spPr/>
    </dgm:pt>
    <dgm:pt modelId="{EE5868FD-47AF-4FC4-BE22-F8C6DDC26A5A}" type="pres">
      <dgm:prSet presAssocID="{908AD843-9860-4B1B-A50C-C42D47D7A2BF}" presName="par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D1062DC-7A07-4871-AC70-CE98BB9FC241}" type="pres">
      <dgm:prSet presAssocID="{908AD843-9860-4B1B-A50C-C42D47D7A2BF}" presName="spVertical2" presStyleCnt="0"/>
      <dgm:spPr/>
    </dgm:pt>
    <dgm:pt modelId="{EAAFC2EB-54B2-48FC-B1B3-A18A200CC214}" type="pres">
      <dgm:prSet presAssocID="{908AD843-9860-4B1B-A50C-C42D47D7A2BF}" presName="spVertical3" presStyleCnt="0"/>
      <dgm:spPr/>
    </dgm:pt>
    <dgm:pt modelId="{3EE3A0F1-90E7-469A-9634-CE9C12ADA3A2}" type="pres">
      <dgm:prSet presAssocID="{4BC4A35A-3CAB-4806-ADAF-0E67F538BC88}" presName="space" presStyleCnt="0"/>
      <dgm:spPr/>
    </dgm:pt>
    <dgm:pt modelId="{38318E5E-EC15-41D4-B09A-207183BDACA1}" type="pres">
      <dgm:prSet presAssocID="{C8CEFC06-669D-43F8-B6F8-CDB640579EC4}" presName="linV" presStyleCnt="0"/>
      <dgm:spPr/>
    </dgm:pt>
    <dgm:pt modelId="{35B85420-9E90-4917-AC4F-47EC0BE09BC4}" type="pres">
      <dgm:prSet presAssocID="{C8CEFC06-669D-43F8-B6F8-CDB640579EC4}" presName="spVertical1" presStyleCnt="0"/>
      <dgm:spPr/>
    </dgm:pt>
    <dgm:pt modelId="{35E17B74-7EC7-4092-AA9F-8D33D83CC42A}" type="pres">
      <dgm:prSet presAssocID="{C8CEFC06-669D-43F8-B6F8-CDB640579EC4}" presName="par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2519256-14F5-48EF-B0D7-135D4162509B}" type="pres">
      <dgm:prSet presAssocID="{C8CEFC06-669D-43F8-B6F8-CDB640579EC4}" presName="spVertical2" presStyleCnt="0"/>
      <dgm:spPr/>
    </dgm:pt>
    <dgm:pt modelId="{220BFB9F-37C5-4CEB-99EF-460CB1386A84}" type="pres">
      <dgm:prSet presAssocID="{C8CEFC06-669D-43F8-B6F8-CDB640579EC4}" presName="spVertical3" presStyleCnt="0"/>
      <dgm:spPr/>
    </dgm:pt>
    <dgm:pt modelId="{9454C25D-BC6B-45FF-A066-B00425678502}" type="pres">
      <dgm:prSet presAssocID="{EFF347CF-730C-494E-922E-9A5052BB0B14}" presName="padding2" presStyleCnt="0"/>
      <dgm:spPr/>
    </dgm:pt>
    <dgm:pt modelId="{3D7B3CF5-041E-40C4-A729-4EB50057F886}" type="pres">
      <dgm:prSet presAssocID="{EFF347CF-730C-494E-922E-9A5052BB0B14}" presName="negArrow" presStyleCnt="0"/>
      <dgm:spPr/>
    </dgm:pt>
    <dgm:pt modelId="{18DB41B0-CAEE-41BC-95C5-AA9C60A9B44D}" type="pres">
      <dgm:prSet presAssocID="{EFF347CF-730C-494E-922E-9A5052BB0B14}" presName="backgroundArrow" presStyleLbl="node1" presStyleIdx="0" presStyleCnt="1" custScaleY="448860" custLinFactNeighborX="395" custLinFactNeighborY="-16616"/>
      <dgm:spPr/>
    </dgm:pt>
  </dgm:ptLst>
  <dgm:cxnLst>
    <dgm:cxn modelId="{14075B02-53F0-44F8-B617-A7EFF9906B1B}" srcId="{EFF347CF-730C-494E-922E-9A5052BB0B14}" destId="{C8CEFC06-669D-43F8-B6F8-CDB640579EC4}" srcOrd="1" destOrd="0" parTransId="{DC701E53-A232-4B9C-9B44-38663FE426F2}" sibTransId="{775E5423-E856-41D5-A351-283A6022B6D8}"/>
    <dgm:cxn modelId="{9AD3D10A-093E-472A-8F95-4FF65BC11782}" srcId="{EFF347CF-730C-494E-922E-9A5052BB0B14}" destId="{908AD843-9860-4B1B-A50C-C42D47D7A2BF}" srcOrd="0" destOrd="0" parTransId="{E833752C-FA1F-4870-93A6-88E7CF503421}" sibTransId="{4BC4A35A-3CAB-4806-ADAF-0E67F538BC88}"/>
    <dgm:cxn modelId="{DB37CD37-BC97-4CB2-9BA4-087B473874AD}" type="presOf" srcId="{908AD843-9860-4B1B-A50C-C42D47D7A2BF}" destId="{EE5868FD-47AF-4FC4-BE22-F8C6DDC26A5A}" srcOrd="0" destOrd="0" presId="urn:microsoft.com/office/officeart/2005/8/layout/hProcess3"/>
    <dgm:cxn modelId="{663E79D7-9B47-482F-9E21-F037EFE55081}" type="presOf" srcId="{EFF347CF-730C-494E-922E-9A5052BB0B14}" destId="{B466D5BE-25E0-4D2A-B728-7EBB56B57792}" srcOrd="0" destOrd="0" presId="urn:microsoft.com/office/officeart/2005/8/layout/hProcess3"/>
    <dgm:cxn modelId="{A04228EA-9448-407E-9133-D1FFBF1C8353}" type="presOf" srcId="{C8CEFC06-669D-43F8-B6F8-CDB640579EC4}" destId="{35E17B74-7EC7-4092-AA9F-8D33D83CC42A}" srcOrd="0" destOrd="0" presId="urn:microsoft.com/office/officeart/2005/8/layout/hProcess3"/>
    <dgm:cxn modelId="{DBE997FB-C901-4AAF-BBA9-376DEFF6E20F}" type="presParOf" srcId="{B466D5BE-25E0-4D2A-B728-7EBB56B57792}" destId="{B7CEF336-9A4B-4273-B4FD-38BB0A1C3B18}" srcOrd="0" destOrd="0" presId="urn:microsoft.com/office/officeart/2005/8/layout/hProcess3"/>
    <dgm:cxn modelId="{38EF360F-EB4C-4C1E-AFEE-0B48008FB39E}" type="presParOf" srcId="{B466D5BE-25E0-4D2A-B728-7EBB56B57792}" destId="{DA0261CC-9BB6-40C7-A207-CAB79D9AAA26}" srcOrd="1" destOrd="0" presId="urn:microsoft.com/office/officeart/2005/8/layout/hProcess3"/>
    <dgm:cxn modelId="{6B04C90A-0946-4DD0-ABEB-E42AAA422B0F}" type="presParOf" srcId="{DA0261CC-9BB6-40C7-A207-CAB79D9AAA26}" destId="{5ACD7708-836C-45AC-8F42-3003E58C2BBC}" srcOrd="0" destOrd="0" presId="urn:microsoft.com/office/officeart/2005/8/layout/hProcess3"/>
    <dgm:cxn modelId="{F9F8CC4D-4B54-4DFC-BBFD-651DA173BBFE}" type="presParOf" srcId="{DA0261CC-9BB6-40C7-A207-CAB79D9AAA26}" destId="{6D263A74-4A45-4501-8DB2-EB52E2E0A490}" srcOrd="1" destOrd="0" presId="urn:microsoft.com/office/officeart/2005/8/layout/hProcess3"/>
    <dgm:cxn modelId="{C5FCFA79-EAD9-48C6-A263-40520C03E93B}" type="presParOf" srcId="{6D263A74-4A45-4501-8DB2-EB52E2E0A490}" destId="{3EEC3313-39A3-4E04-AABD-BA9963E87065}" srcOrd="0" destOrd="0" presId="urn:microsoft.com/office/officeart/2005/8/layout/hProcess3"/>
    <dgm:cxn modelId="{D7BBCD17-52D5-4007-ACA6-47909ADCBBBB}" type="presParOf" srcId="{6D263A74-4A45-4501-8DB2-EB52E2E0A490}" destId="{EE5868FD-47AF-4FC4-BE22-F8C6DDC26A5A}" srcOrd="1" destOrd="0" presId="urn:microsoft.com/office/officeart/2005/8/layout/hProcess3"/>
    <dgm:cxn modelId="{EE8864E7-8BE2-44B7-AE4A-B7A8D01DB61C}" type="presParOf" srcId="{6D263A74-4A45-4501-8DB2-EB52E2E0A490}" destId="{8D1062DC-7A07-4871-AC70-CE98BB9FC241}" srcOrd="2" destOrd="0" presId="urn:microsoft.com/office/officeart/2005/8/layout/hProcess3"/>
    <dgm:cxn modelId="{31405127-C037-46CB-89B3-73C90A113492}" type="presParOf" srcId="{6D263A74-4A45-4501-8DB2-EB52E2E0A490}" destId="{EAAFC2EB-54B2-48FC-B1B3-A18A200CC214}" srcOrd="3" destOrd="0" presId="urn:microsoft.com/office/officeart/2005/8/layout/hProcess3"/>
    <dgm:cxn modelId="{5B868EB1-11E2-4737-8016-518F8C81C147}" type="presParOf" srcId="{DA0261CC-9BB6-40C7-A207-CAB79D9AAA26}" destId="{3EE3A0F1-90E7-469A-9634-CE9C12ADA3A2}" srcOrd="2" destOrd="0" presId="urn:microsoft.com/office/officeart/2005/8/layout/hProcess3"/>
    <dgm:cxn modelId="{DC8D0989-E8D0-4650-B405-BBB1E1BAD1EE}" type="presParOf" srcId="{DA0261CC-9BB6-40C7-A207-CAB79D9AAA26}" destId="{38318E5E-EC15-41D4-B09A-207183BDACA1}" srcOrd="3" destOrd="0" presId="urn:microsoft.com/office/officeart/2005/8/layout/hProcess3"/>
    <dgm:cxn modelId="{4CAF46A0-15AA-425F-9D9A-C222D89B8C7B}" type="presParOf" srcId="{38318E5E-EC15-41D4-B09A-207183BDACA1}" destId="{35B85420-9E90-4917-AC4F-47EC0BE09BC4}" srcOrd="0" destOrd="0" presId="urn:microsoft.com/office/officeart/2005/8/layout/hProcess3"/>
    <dgm:cxn modelId="{259FC933-4554-424E-859C-14151B068575}" type="presParOf" srcId="{38318E5E-EC15-41D4-B09A-207183BDACA1}" destId="{35E17B74-7EC7-4092-AA9F-8D33D83CC42A}" srcOrd="1" destOrd="0" presId="urn:microsoft.com/office/officeart/2005/8/layout/hProcess3"/>
    <dgm:cxn modelId="{2BF1C524-5C61-417A-8A27-C0D241049E5F}" type="presParOf" srcId="{38318E5E-EC15-41D4-B09A-207183BDACA1}" destId="{F2519256-14F5-48EF-B0D7-135D4162509B}" srcOrd="2" destOrd="0" presId="urn:microsoft.com/office/officeart/2005/8/layout/hProcess3"/>
    <dgm:cxn modelId="{29C64426-CCEA-48E0-8265-861EFA278988}" type="presParOf" srcId="{38318E5E-EC15-41D4-B09A-207183BDACA1}" destId="{220BFB9F-37C5-4CEB-99EF-460CB1386A84}" srcOrd="3" destOrd="0" presId="urn:microsoft.com/office/officeart/2005/8/layout/hProcess3"/>
    <dgm:cxn modelId="{F756F70A-7029-4F96-A8B0-D3CE513CFC3B}" type="presParOf" srcId="{DA0261CC-9BB6-40C7-A207-CAB79D9AAA26}" destId="{9454C25D-BC6B-45FF-A066-B00425678502}" srcOrd="4" destOrd="0" presId="urn:microsoft.com/office/officeart/2005/8/layout/hProcess3"/>
    <dgm:cxn modelId="{7BC3064E-A4B1-4419-9650-9939D0F7736C}" type="presParOf" srcId="{DA0261CC-9BB6-40C7-A207-CAB79D9AAA26}" destId="{3D7B3CF5-041E-40C4-A729-4EB50057F886}" srcOrd="5" destOrd="0" presId="urn:microsoft.com/office/officeart/2005/8/layout/hProcess3"/>
    <dgm:cxn modelId="{342039B6-2E33-4173-99FE-004A86600322}" type="presParOf" srcId="{DA0261CC-9BB6-40C7-A207-CAB79D9AAA26}" destId="{18DB41B0-CAEE-41BC-95C5-AA9C60A9B44D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9/layout/CircleArrowProcess" loCatId="process" qsTypeId="urn:microsoft.com/office/officeart/2005/8/quickstyle/3d3" qsCatId="3D" csTypeId="urn:microsoft.com/office/officeart/2005/8/colors/accent2_5" csCatId="accent2" phldr="1"/>
      <dgm:spPr/>
    </dgm:pt>
    <dgm:pt modelId="{9E02F2CE-6F37-4469-BB05-A4E00E07F1B2}">
      <dgm:prSet custT="1"/>
      <dgm:spPr/>
      <dgm:t>
        <a:bodyPr/>
        <a:lstStyle/>
        <a:p>
          <a:pPr algn="ctr"/>
          <a:r>
            <a:rPr lang="es-ES" sz="1400" dirty="0">
              <a:latin typeface="Comic Sans MS" panose="030F0702030302020204" pitchFamily="66" charset="0"/>
            </a:rPr>
            <a:t>Impulsar actividades  de  lateralidad 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72870F4B-8D02-4B12-8577-0E78BECF6094}" type="parTrans" cxnId="{FB113C8D-10A3-4E8F-8FB3-42566346C1DD}">
      <dgm:prSet/>
      <dgm:spPr/>
      <dgm:t>
        <a:bodyPr/>
        <a:lstStyle/>
        <a:p>
          <a:endParaRPr lang="es-EC" sz="1400"/>
        </a:p>
      </dgm:t>
    </dgm:pt>
    <dgm:pt modelId="{8AC27BC7-7ABB-48CF-9177-F5A7AE300F37}" type="sibTrans" cxnId="{FB113C8D-10A3-4E8F-8FB3-42566346C1DD}">
      <dgm:prSet/>
      <dgm:spPr/>
      <dgm:t>
        <a:bodyPr/>
        <a:lstStyle/>
        <a:p>
          <a:endParaRPr lang="es-EC" sz="1400"/>
        </a:p>
      </dgm:t>
    </dgm:pt>
    <dgm:pt modelId="{B1683FB1-9EF6-49A9-A461-EC5EFDF02DF9}">
      <dgm:prSet custT="1"/>
      <dgm:spPr/>
      <dgm:t>
        <a:bodyPr/>
        <a:lstStyle/>
        <a:p>
          <a:r>
            <a:rPr lang="es-ES" sz="1400" dirty="0">
              <a:latin typeface="Comic Sans MS" panose="030F0702030302020204" pitchFamily="66" charset="0"/>
            </a:rPr>
            <a:t>Relación cuerpo- objeto </a:t>
          </a:r>
          <a:r>
            <a:rPr lang="es-ES" sz="1400">
              <a:latin typeface="Comic Sans MS" panose="030F0702030302020204" pitchFamily="66" charset="0"/>
            </a:rPr>
            <a:t>y espejo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38B3202A-B4EF-40B3-A84F-8BB653878BAC}" type="parTrans" cxnId="{186FE512-0EE4-4E23-A3CB-82D78D0A4862}">
      <dgm:prSet/>
      <dgm:spPr/>
      <dgm:t>
        <a:bodyPr/>
        <a:lstStyle/>
        <a:p>
          <a:endParaRPr lang="es-EC" sz="1400"/>
        </a:p>
      </dgm:t>
    </dgm:pt>
    <dgm:pt modelId="{5781D9E1-C16D-43A8-A04A-7817DFFA0B68}" type="sibTrans" cxnId="{186FE512-0EE4-4E23-A3CB-82D78D0A4862}">
      <dgm:prSet/>
      <dgm:spPr/>
      <dgm:t>
        <a:bodyPr/>
        <a:lstStyle/>
        <a:p>
          <a:endParaRPr lang="es-EC" sz="1400"/>
        </a:p>
      </dgm:t>
    </dgm:pt>
    <dgm:pt modelId="{38DCB9FC-62AE-47B1-9DAB-01B770BC7D22}" type="pres">
      <dgm:prSet presAssocID="{EFF347CF-730C-494E-922E-9A5052BB0B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3E71A81-E33B-479E-9FF8-9D50BDEE1EF0}" type="pres">
      <dgm:prSet presAssocID="{9E02F2CE-6F37-4469-BB05-A4E00E07F1B2}" presName="Accent1" presStyleCnt="0"/>
      <dgm:spPr/>
    </dgm:pt>
    <dgm:pt modelId="{7F590AD9-61EE-4F00-BCE4-CB4A4F0FDB9C}" type="pres">
      <dgm:prSet presAssocID="{9E02F2CE-6F37-4469-BB05-A4E00E07F1B2}" presName="Accent" presStyleLbl="node1" presStyleIdx="0" presStyleCnt="2"/>
      <dgm:spPr/>
    </dgm:pt>
    <dgm:pt modelId="{29048FEF-1475-4854-8F02-070EDEF54F61}" type="pres">
      <dgm:prSet presAssocID="{9E02F2CE-6F37-4469-BB05-A4E00E07F1B2}" presName="Parent1" presStyleLbl="revTx" presStyleIdx="0" presStyleCnt="2" custScaleX="131296" custLinFactNeighborX="-1815" custLinFactNeighborY="-37276">
        <dgm:presLayoutVars>
          <dgm:chMax val="1"/>
          <dgm:chPref val="1"/>
          <dgm:bulletEnabled val="1"/>
        </dgm:presLayoutVars>
      </dgm:prSet>
      <dgm:spPr/>
    </dgm:pt>
    <dgm:pt modelId="{ECD63AA8-9B5F-448D-ABD7-DD48BFC92DA0}" type="pres">
      <dgm:prSet presAssocID="{B1683FB1-9EF6-49A9-A461-EC5EFDF02DF9}" presName="Accent2" presStyleCnt="0"/>
      <dgm:spPr/>
    </dgm:pt>
    <dgm:pt modelId="{4BFB6C2C-8F60-4268-A312-3FE3FD02C421}" type="pres">
      <dgm:prSet presAssocID="{B1683FB1-9EF6-49A9-A461-EC5EFDF02DF9}" presName="Accent" presStyleLbl="node1" presStyleIdx="1" presStyleCnt="2"/>
      <dgm:spPr/>
    </dgm:pt>
    <dgm:pt modelId="{D92874C0-3FB1-4CC7-ACF8-BB5B9E21C91A}" type="pres">
      <dgm:prSet presAssocID="{B1683FB1-9EF6-49A9-A461-EC5EFDF02DF9}" presName="Parent2" presStyleLbl="revTx" presStyleIdx="1" presStyleCnt="2" custScaleX="131208">
        <dgm:presLayoutVars>
          <dgm:chMax val="1"/>
          <dgm:chPref val="1"/>
          <dgm:bulletEnabled val="1"/>
        </dgm:presLayoutVars>
      </dgm:prSet>
      <dgm:spPr/>
    </dgm:pt>
  </dgm:ptLst>
  <dgm:cxnLst>
    <dgm:cxn modelId="{186FE512-0EE4-4E23-A3CB-82D78D0A4862}" srcId="{EFF347CF-730C-494E-922E-9A5052BB0B14}" destId="{B1683FB1-9EF6-49A9-A461-EC5EFDF02DF9}" srcOrd="1" destOrd="0" parTransId="{38B3202A-B4EF-40B3-A84F-8BB653878BAC}" sibTransId="{5781D9E1-C16D-43A8-A04A-7817DFFA0B68}"/>
    <dgm:cxn modelId="{FB113C8D-10A3-4E8F-8FB3-42566346C1DD}" srcId="{EFF347CF-730C-494E-922E-9A5052BB0B14}" destId="{9E02F2CE-6F37-4469-BB05-A4E00E07F1B2}" srcOrd="0" destOrd="0" parTransId="{72870F4B-8D02-4B12-8577-0E78BECF6094}" sibTransId="{8AC27BC7-7ABB-48CF-9177-F5A7AE300F37}"/>
    <dgm:cxn modelId="{BAC0E0A8-0DC9-4427-834A-D21DA70E0599}" type="presOf" srcId="{B1683FB1-9EF6-49A9-A461-EC5EFDF02DF9}" destId="{D92874C0-3FB1-4CC7-ACF8-BB5B9E21C91A}" srcOrd="0" destOrd="0" presId="urn:microsoft.com/office/officeart/2009/layout/CircleArrowProcess"/>
    <dgm:cxn modelId="{E00392EC-3535-4C7E-9DEB-3E9723DF1542}" type="presOf" srcId="{9E02F2CE-6F37-4469-BB05-A4E00E07F1B2}" destId="{29048FEF-1475-4854-8F02-070EDEF54F61}" srcOrd="0" destOrd="0" presId="urn:microsoft.com/office/officeart/2009/layout/CircleArrowProcess"/>
    <dgm:cxn modelId="{6A1824F8-5A1A-4437-9177-592ACBE4F997}" type="presOf" srcId="{EFF347CF-730C-494E-922E-9A5052BB0B14}" destId="{38DCB9FC-62AE-47B1-9DAB-01B770BC7D22}" srcOrd="0" destOrd="0" presId="urn:microsoft.com/office/officeart/2009/layout/CircleArrowProcess"/>
    <dgm:cxn modelId="{11E860E2-30F4-4AA4-8BE2-307A279DD9E4}" type="presParOf" srcId="{38DCB9FC-62AE-47B1-9DAB-01B770BC7D22}" destId="{93E71A81-E33B-479E-9FF8-9D50BDEE1EF0}" srcOrd="0" destOrd="0" presId="urn:microsoft.com/office/officeart/2009/layout/CircleArrowProcess"/>
    <dgm:cxn modelId="{37224E81-E66C-4CB4-83C9-B4A412AB1327}" type="presParOf" srcId="{93E71A81-E33B-479E-9FF8-9D50BDEE1EF0}" destId="{7F590AD9-61EE-4F00-BCE4-CB4A4F0FDB9C}" srcOrd="0" destOrd="0" presId="urn:microsoft.com/office/officeart/2009/layout/CircleArrowProcess"/>
    <dgm:cxn modelId="{D1FFD7A9-6023-4B2F-8A7C-5CC0E8887E44}" type="presParOf" srcId="{38DCB9FC-62AE-47B1-9DAB-01B770BC7D22}" destId="{29048FEF-1475-4854-8F02-070EDEF54F61}" srcOrd="1" destOrd="0" presId="urn:microsoft.com/office/officeart/2009/layout/CircleArrowProcess"/>
    <dgm:cxn modelId="{096229C6-FFA6-4821-8A8A-5910F06E15B2}" type="presParOf" srcId="{38DCB9FC-62AE-47B1-9DAB-01B770BC7D22}" destId="{ECD63AA8-9B5F-448D-ABD7-DD48BFC92DA0}" srcOrd="2" destOrd="0" presId="urn:microsoft.com/office/officeart/2009/layout/CircleArrowProcess"/>
    <dgm:cxn modelId="{065343B0-8DBD-4EAD-AC09-3414B1C3DC14}" type="presParOf" srcId="{ECD63AA8-9B5F-448D-ABD7-DD48BFC92DA0}" destId="{4BFB6C2C-8F60-4268-A312-3FE3FD02C421}" srcOrd="0" destOrd="0" presId="urn:microsoft.com/office/officeart/2009/layout/CircleArrowProcess"/>
    <dgm:cxn modelId="{4C9391E5-9761-4E46-9C0C-A2CB872EB4CF}" type="presParOf" srcId="{38DCB9FC-62AE-47B1-9DAB-01B770BC7D22}" destId="{D92874C0-3FB1-4CC7-ACF8-BB5B9E21C91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9/layout/CircleArrowProcess" loCatId="process" qsTypeId="urn:microsoft.com/office/officeart/2005/8/quickstyle/3d3" qsCatId="3D" csTypeId="urn:microsoft.com/office/officeart/2005/8/colors/accent2_4" csCatId="accent2" phldr="1"/>
      <dgm:spPr/>
    </dgm:pt>
    <dgm:pt modelId="{DC6A15B9-A656-4BC9-802C-084720E51408}">
      <dgm:prSet custT="1"/>
      <dgm:spPr/>
      <dgm:t>
        <a:bodyPr/>
        <a:lstStyle/>
        <a:p>
          <a:r>
            <a:rPr lang="es-ES" sz="1100" dirty="0">
              <a:latin typeface="Comic Sans MS" panose="030F0702030302020204" pitchFamily="66" charset="0"/>
            </a:rPr>
            <a:t>involucrar </a:t>
          </a:r>
          <a:r>
            <a:rPr lang="es-ES" sz="1100">
              <a:latin typeface="Comic Sans MS" panose="030F0702030302020204" pitchFamily="66" charset="0"/>
            </a:rPr>
            <a:t>experiencias significativas</a:t>
          </a:r>
          <a:endParaRPr lang="es-EC" sz="1100" dirty="0">
            <a:latin typeface="Comic Sans MS" panose="030F0702030302020204" pitchFamily="66" charset="0"/>
          </a:endParaRPr>
        </a:p>
      </dgm:t>
    </dgm:pt>
    <dgm:pt modelId="{D39AF550-1E95-41CD-972C-FC5FA15ED1E6}" type="parTrans" cxnId="{80146313-5AFD-49FC-832F-A33C7834340A}">
      <dgm:prSet/>
      <dgm:spPr/>
      <dgm:t>
        <a:bodyPr/>
        <a:lstStyle/>
        <a:p>
          <a:endParaRPr lang="es-EC" sz="3600">
            <a:latin typeface="Comic Sans MS" panose="030F0702030302020204" pitchFamily="66" charset="0"/>
          </a:endParaRPr>
        </a:p>
      </dgm:t>
    </dgm:pt>
    <dgm:pt modelId="{DA0A24A2-EF9B-4F2E-82DA-853CF2CA5931}" type="sibTrans" cxnId="{80146313-5AFD-49FC-832F-A33C7834340A}">
      <dgm:prSet/>
      <dgm:spPr/>
      <dgm:t>
        <a:bodyPr/>
        <a:lstStyle/>
        <a:p>
          <a:endParaRPr lang="es-EC" sz="3600">
            <a:latin typeface="Comic Sans MS" panose="030F0702030302020204" pitchFamily="66" charset="0"/>
          </a:endParaRPr>
        </a:p>
      </dgm:t>
    </dgm:pt>
    <dgm:pt modelId="{CB6FC5D3-7D37-4077-9D9D-D6532BE64539}">
      <dgm:prSet custT="1"/>
      <dgm:spPr/>
      <dgm:t>
        <a:bodyPr/>
        <a:lstStyle/>
        <a:p>
          <a:r>
            <a:rPr lang="es-ES" sz="1400" dirty="0">
              <a:latin typeface="Comic Sans MS" panose="030F0702030302020204" pitchFamily="66" charset="0"/>
            </a:rPr>
            <a:t>llamen la atención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90C7DCBE-E161-4550-8DE5-DB9263ECB756}" type="parTrans" cxnId="{A75D686B-6CE1-4B24-89B1-10F42287C0B6}">
      <dgm:prSet/>
      <dgm:spPr/>
      <dgm:t>
        <a:bodyPr/>
        <a:lstStyle/>
        <a:p>
          <a:endParaRPr lang="es-EC" sz="3600">
            <a:latin typeface="Comic Sans MS" panose="030F0702030302020204" pitchFamily="66" charset="0"/>
          </a:endParaRPr>
        </a:p>
      </dgm:t>
    </dgm:pt>
    <dgm:pt modelId="{9797C47C-C179-4350-A7E3-16889866A15F}" type="sibTrans" cxnId="{A75D686B-6CE1-4B24-89B1-10F42287C0B6}">
      <dgm:prSet/>
      <dgm:spPr/>
      <dgm:t>
        <a:bodyPr/>
        <a:lstStyle/>
        <a:p>
          <a:endParaRPr lang="es-EC" sz="3600">
            <a:latin typeface="Comic Sans MS" panose="030F0702030302020204" pitchFamily="66" charset="0"/>
          </a:endParaRPr>
        </a:p>
      </dgm:t>
    </dgm:pt>
    <dgm:pt modelId="{FA64D440-19B7-4E3A-9EC2-A1623CE8075B}">
      <dgm:prSet custT="1"/>
      <dgm:spPr/>
      <dgm:t>
        <a:bodyPr/>
        <a:lstStyle/>
        <a:p>
          <a:r>
            <a:rPr lang="es-ES" sz="1200" dirty="0">
              <a:latin typeface="Comic Sans MS" panose="030F0702030302020204" pitchFamily="66" charset="0"/>
            </a:rPr>
            <a:t>curiosidad, experimentación e imaginación </a:t>
          </a:r>
          <a:endParaRPr lang="es-EC" sz="1200" dirty="0">
            <a:latin typeface="Comic Sans MS" panose="030F0702030302020204" pitchFamily="66" charset="0"/>
          </a:endParaRPr>
        </a:p>
      </dgm:t>
    </dgm:pt>
    <dgm:pt modelId="{B32BFBC7-F6B5-4952-9E51-BF5DEAF70FC0}" type="parTrans" cxnId="{43931A96-E3B6-499A-BBFC-8D2E5EE54F44}">
      <dgm:prSet/>
      <dgm:spPr/>
      <dgm:t>
        <a:bodyPr/>
        <a:lstStyle/>
        <a:p>
          <a:endParaRPr lang="es-EC" sz="3600">
            <a:latin typeface="Comic Sans MS" panose="030F0702030302020204" pitchFamily="66" charset="0"/>
          </a:endParaRPr>
        </a:p>
      </dgm:t>
    </dgm:pt>
    <dgm:pt modelId="{DF9D4C99-DA80-4B46-8B05-656639F1698C}" type="sibTrans" cxnId="{43931A96-E3B6-499A-BBFC-8D2E5EE54F44}">
      <dgm:prSet/>
      <dgm:spPr/>
      <dgm:t>
        <a:bodyPr/>
        <a:lstStyle/>
        <a:p>
          <a:endParaRPr lang="es-EC" sz="3600">
            <a:latin typeface="Comic Sans MS" panose="030F0702030302020204" pitchFamily="66" charset="0"/>
          </a:endParaRPr>
        </a:p>
      </dgm:t>
    </dgm:pt>
    <dgm:pt modelId="{38DCB9FC-62AE-47B1-9DAB-01B770BC7D22}" type="pres">
      <dgm:prSet presAssocID="{EFF347CF-730C-494E-922E-9A5052BB0B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3AE6FB2-2DCF-40B9-BE93-2ACEBFB63547}" type="pres">
      <dgm:prSet presAssocID="{DC6A15B9-A656-4BC9-802C-084720E51408}" presName="Accent1" presStyleCnt="0"/>
      <dgm:spPr/>
    </dgm:pt>
    <dgm:pt modelId="{222B7174-A807-42CD-BAA9-BA9853447292}" type="pres">
      <dgm:prSet presAssocID="{DC6A15B9-A656-4BC9-802C-084720E51408}" presName="Accent" presStyleLbl="node1" presStyleIdx="0" presStyleCnt="3"/>
      <dgm:spPr/>
    </dgm:pt>
    <dgm:pt modelId="{9C03E7EC-4715-4F1C-8C23-366F19E6A765}" type="pres">
      <dgm:prSet presAssocID="{DC6A15B9-A656-4BC9-802C-084720E5140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380370D-97A8-4E3B-A2EE-B144C801A83C}" type="pres">
      <dgm:prSet presAssocID="{CB6FC5D3-7D37-4077-9D9D-D6532BE64539}" presName="Accent2" presStyleCnt="0"/>
      <dgm:spPr/>
    </dgm:pt>
    <dgm:pt modelId="{24E5F33E-E1E7-4BAB-A568-2E58F499EA3D}" type="pres">
      <dgm:prSet presAssocID="{CB6FC5D3-7D37-4077-9D9D-D6532BE64539}" presName="Accent" presStyleLbl="node1" presStyleIdx="1" presStyleCnt="3"/>
      <dgm:spPr/>
    </dgm:pt>
    <dgm:pt modelId="{3EC6C034-B320-4DDF-9EB8-FDF2D8CBE078}" type="pres">
      <dgm:prSet presAssocID="{CB6FC5D3-7D37-4077-9D9D-D6532BE64539}" presName="Parent2" presStyleLbl="revTx" presStyleIdx="1" presStyleCnt="3" custScaleX="112157" custScaleY="184156">
        <dgm:presLayoutVars>
          <dgm:chMax val="1"/>
          <dgm:chPref val="1"/>
          <dgm:bulletEnabled val="1"/>
        </dgm:presLayoutVars>
      </dgm:prSet>
      <dgm:spPr/>
    </dgm:pt>
    <dgm:pt modelId="{5E3329F4-A59D-4713-8555-F0D722A2D4C2}" type="pres">
      <dgm:prSet presAssocID="{FA64D440-19B7-4E3A-9EC2-A1623CE8075B}" presName="Accent3" presStyleCnt="0"/>
      <dgm:spPr/>
    </dgm:pt>
    <dgm:pt modelId="{6EF8E6EC-C466-4669-8F4A-89EDA336EF9F}" type="pres">
      <dgm:prSet presAssocID="{FA64D440-19B7-4E3A-9EC2-A1623CE8075B}" presName="Accent" presStyleLbl="node1" presStyleIdx="2" presStyleCnt="3" custScaleX="102954" custLinFactNeighborX="-10527" custLinFactNeighborY="-2574"/>
      <dgm:spPr/>
    </dgm:pt>
    <dgm:pt modelId="{914C415F-666C-4C69-9349-72F3903DAF60}" type="pres">
      <dgm:prSet presAssocID="{FA64D440-19B7-4E3A-9EC2-A1623CE8075B}" presName="Parent3" presStyleLbl="revTx" presStyleIdx="2" presStyleCnt="3" custScaleX="168339" custScaleY="198140" custLinFactNeighborX="-21427" custLinFactNeighborY="-12443">
        <dgm:presLayoutVars>
          <dgm:chMax val="1"/>
          <dgm:chPref val="1"/>
          <dgm:bulletEnabled val="1"/>
        </dgm:presLayoutVars>
      </dgm:prSet>
      <dgm:spPr/>
    </dgm:pt>
  </dgm:ptLst>
  <dgm:cxnLst>
    <dgm:cxn modelId="{80146313-5AFD-49FC-832F-A33C7834340A}" srcId="{EFF347CF-730C-494E-922E-9A5052BB0B14}" destId="{DC6A15B9-A656-4BC9-802C-084720E51408}" srcOrd="0" destOrd="0" parTransId="{D39AF550-1E95-41CD-972C-FC5FA15ED1E6}" sibTransId="{DA0A24A2-EF9B-4F2E-82DA-853CF2CA5931}"/>
    <dgm:cxn modelId="{D8C67660-430F-4F0C-BBDD-B4E1281EDE31}" type="presOf" srcId="{DC6A15B9-A656-4BC9-802C-084720E51408}" destId="{9C03E7EC-4715-4F1C-8C23-366F19E6A765}" srcOrd="0" destOrd="0" presId="urn:microsoft.com/office/officeart/2009/layout/CircleArrowProcess"/>
    <dgm:cxn modelId="{A75D686B-6CE1-4B24-89B1-10F42287C0B6}" srcId="{EFF347CF-730C-494E-922E-9A5052BB0B14}" destId="{CB6FC5D3-7D37-4077-9D9D-D6532BE64539}" srcOrd="1" destOrd="0" parTransId="{90C7DCBE-E161-4550-8DE5-DB9263ECB756}" sibTransId="{9797C47C-C179-4350-A7E3-16889866A15F}"/>
    <dgm:cxn modelId="{43931A96-E3B6-499A-BBFC-8D2E5EE54F44}" srcId="{EFF347CF-730C-494E-922E-9A5052BB0B14}" destId="{FA64D440-19B7-4E3A-9EC2-A1623CE8075B}" srcOrd="2" destOrd="0" parTransId="{B32BFBC7-F6B5-4952-9E51-BF5DEAF70FC0}" sibTransId="{DF9D4C99-DA80-4B46-8B05-656639F1698C}"/>
    <dgm:cxn modelId="{781179A4-C28A-4D37-8163-FBC441ABDC35}" type="presOf" srcId="{FA64D440-19B7-4E3A-9EC2-A1623CE8075B}" destId="{914C415F-666C-4C69-9349-72F3903DAF60}" srcOrd="0" destOrd="0" presId="urn:microsoft.com/office/officeart/2009/layout/CircleArrowProcess"/>
    <dgm:cxn modelId="{564697B4-2951-497C-B8B6-1F88AC3B6FCC}" type="presOf" srcId="{CB6FC5D3-7D37-4077-9D9D-D6532BE64539}" destId="{3EC6C034-B320-4DDF-9EB8-FDF2D8CBE078}" srcOrd="0" destOrd="0" presId="urn:microsoft.com/office/officeart/2009/layout/CircleArrowProcess"/>
    <dgm:cxn modelId="{6A1824F8-5A1A-4437-9177-592ACBE4F997}" type="presOf" srcId="{EFF347CF-730C-494E-922E-9A5052BB0B14}" destId="{38DCB9FC-62AE-47B1-9DAB-01B770BC7D22}" srcOrd="0" destOrd="0" presId="urn:microsoft.com/office/officeart/2009/layout/CircleArrowProcess"/>
    <dgm:cxn modelId="{0B233202-37C8-47A4-9CCA-4D85A579B02A}" type="presParOf" srcId="{38DCB9FC-62AE-47B1-9DAB-01B770BC7D22}" destId="{83AE6FB2-2DCF-40B9-BE93-2ACEBFB63547}" srcOrd="0" destOrd="0" presId="urn:microsoft.com/office/officeart/2009/layout/CircleArrowProcess"/>
    <dgm:cxn modelId="{30D72CFC-C982-4796-85E2-9771CD6A033E}" type="presParOf" srcId="{83AE6FB2-2DCF-40B9-BE93-2ACEBFB63547}" destId="{222B7174-A807-42CD-BAA9-BA9853447292}" srcOrd="0" destOrd="0" presId="urn:microsoft.com/office/officeart/2009/layout/CircleArrowProcess"/>
    <dgm:cxn modelId="{2E88AD84-EDFB-4704-9C87-B1DF4F3FBBCD}" type="presParOf" srcId="{38DCB9FC-62AE-47B1-9DAB-01B770BC7D22}" destId="{9C03E7EC-4715-4F1C-8C23-366F19E6A765}" srcOrd="1" destOrd="0" presId="urn:microsoft.com/office/officeart/2009/layout/CircleArrowProcess"/>
    <dgm:cxn modelId="{980080BE-20D5-4F65-BC37-DD7AB02EBA7B}" type="presParOf" srcId="{38DCB9FC-62AE-47B1-9DAB-01B770BC7D22}" destId="{7380370D-97A8-4E3B-A2EE-B144C801A83C}" srcOrd="2" destOrd="0" presId="urn:microsoft.com/office/officeart/2009/layout/CircleArrowProcess"/>
    <dgm:cxn modelId="{FED5EFF7-0CC4-4844-BED6-606491CFEAD8}" type="presParOf" srcId="{7380370D-97A8-4E3B-A2EE-B144C801A83C}" destId="{24E5F33E-E1E7-4BAB-A568-2E58F499EA3D}" srcOrd="0" destOrd="0" presId="urn:microsoft.com/office/officeart/2009/layout/CircleArrowProcess"/>
    <dgm:cxn modelId="{7EFAF6D8-2B8C-440D-8A91-AD89EC813098}" type="presParOf" srcId="{38DCB9FC-62AE-47B1-9DAB-01B770BC7D22}" destId="{3EC6C034-B320-4DDF-9EB8-FDF2D8CBE078}" srcOrd="3" destOrd="0" presId="urn:microsoft.com/office/officeart/2009/layout/CircleArrowProcess"/>
    <dgm:cxn modelId="{FFDA1CBF-3BF2-410F-A401-47A2D6679A39}" type="presParOf" srcId="{38DCB9FC-62AE-47B1-9DAB-01B770BC7D22}" destId="{5E3329F4-A59D-4713-8555-F0D722A2D4C2}" srcOrd="4" destOrd="0" presId="urn:microsoft.com/office/officeart/2009/layout/CircleArrowProcess"/>
    <dgm:cxn modelId="{5E138EB8-1A17-4504-B63D-78B3B2A63ED6}" type="presParOf" srcId="{5E3329F4-A59D-4713-8555-F0D722A2D4C2}" destId="{6EF8E6EC-C466-4669-8F4A-89EDA336EF9F}" srcOrd="0" destOrd="0" presId="urn:microsoft.com/office/officeart/2009/layout/CircleArrowProcess"/>
    <dgm:cxn modelId="{05341939-541A-4362-924E-9C87294930A6}" type="presParOf" srcId="{38DCB9FC-62AE-47B1-9DAB-01B770BC7D22}" destId="{914C415F-666C-4C69-9349-72F3903DAF6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F347CF-730C-494E-922E-9A5052BB0B14}" type="doc">
      <dgm:prSet loTypeId="urn:microsoft.com/office/officeart/2009/layout/CircleArrowProcess" loCatId="process" qsTypeId="urn:microsoft.com/office/officeart/2005/8/quickstyle/3d3" qsCatId="3D" csTypeId="urn:microsoft.com/office/officeart/2005/8/colors/accent2_5" csCatId="accent2" phldr="1"/>
      <dgm:spPr/>
    </dgm:pt>
    <dgm:pt modelId="{120DB589-992D-4C80-80F3-CA410C787CE5}">
      <dgm:prSet phldrT="[Texto]" custT="1"/>
      <dgm:spPr/>
      <dgm:t>
        <a:bodyPr/>
        <a:lstStyle/>
        <a:p>
          <a:r>
            <a:rPr lang="es-EC" sz="1400" dirty="0">
              <a:latin typeface="Comic Sans MS" panose="030F0702030302020204" pitchFamily="66" charset="0"/>
            </a:rPr>
            <a:t>Escape </a:t>
          </a:r>
          <a:r>
            <a:rPr lang="es-EC" sz="1400" dirty="0" err="1">
              <a:latin typeface="Comic Sans MS" panose="030F0702030302020204" pitchFamily="66" charset="0"/>
            </a:rPr>
            <a:t>room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A899FD0F-03DE-41F6-99C0-B155105279C4}" type="parTrans" cxnId="{927F4F07-014D-441C-A5FA-8652BD6A15FA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43FD389D-66DA-4768-9C0C-5F8D0BA267E7}" type="sibTrans" cxnId="{927F4F07-014D-441C-A5FA-8652BD6A15FA}">
      <dgm:prSet/>
      <dgm:spPr/>
      <dgm:t>
        <a:bodyPr/>
        <a:lstStyle/>
        <a:p>
          <a:endParaRPr lang="es-EC" sz="1400">
            <a:latin typeface="Comic Sans MS" panose="030F0702030302020204" pitchFamily="66" charset="0"/>
          </a:endParaRPr>
        </a:p>
      </dgm:t>
    </dgm:pt>
    <dgm:pt modelId="{9B4AE759-1C12-4CD2-9172-5FA6AAC1A408}">
      <dgm:prSet phldrT="[Texto]" custT="1"/>
      <dgm:spPr/>
      <dgm:t>
        <a:bodyPr/>
        <a:lstStyle/>
        <a:p>
          <a:r>
            <a:rPr lang="es-ES" sz="1600" dirty="0"/>
            <a:t>emociones, fortalecimiento de destrezas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57079C5D-0F2A-410B-9E38-52E5D1FE85B2}" type="parTrans" cxnId="{12735030-065E-4271-8249-45F25C4B8DAB}">
      <dgm:prSet/>
      <dgm:spPr/>
      <dgm:t>
        <a:bodyPr/>
        <a:lstStyle/>
        <a:p>
          <a:endParaRPr lang="es-EC"/>
        </a:p>
      </dgm:t>
    </dgm:pt>
    <dgm:pt modelId="{966893AF-D7CA-4DCC-A8EE-06720112FC02}" type="sibTrans" cxnId="{12735030-065E-4271-8249-45F25C4B8DAB}">
      <dgm:prSet/>
      <dgm:spPr/>
      <dgm:t>
        <a:bodyPr/>
        <a:lstStyle/>
        <a:p>
          <a:endParaRPr lang="es-EC"/>
        </a:p>
      </dgm:t>
    </dgm:pt>
    <dgm:pt modelId="{5FD2F648-36D2-4C37-B73F-2824BD2EE2CA}">
      <dgm:prSet phldrT="[Texto]" custT="1"/>
      <dgm:spPr/>
      <dgm:t>
        <a:bodyPr/>
        <a:lstStyle/>
        <a:p>
          <a:r>
            <a:rPr lang="es-ES" sz="1600" dirty="0"/>
            <a:t> </a:t>
          </a:r>
        </a:p>
        <a:p>
          <a:r>
            <a:rPr lang="es-ES" sz="1600" dirty="0"/>
            <a:t>trabajo colaborativo, raciocinio emocional y habilidades comunicativas</a:t>
          </a:r>
          <a:r>
            <a:rPr lang="es-ES" sz="1400" dirty="0"/>
            <a:t>. </a:t>
          </a:r>
          <a:endParaRPr lang="es-EC" sz="1400" dirty="0">
            <a:latin typeface="Comic Sans MS" panose="030F0702030302020204" pitchFamily="66" charset="0"/>
          </a:endParaRPr>
        </a:p>
      </dgm:t>
    </dgm:pt>
    <dgm:pt modelId="{03A3C2D6-978E-4332-9720-5C52E3CC3461}" type="parTrans" cxnId="{D57D8911-A950-49B3-928F-2CCD06AB288C}">
      <dgm:prSet/>
      <dgm:spPr/>
      <dgm:t>
        <a:bodyPr/>
        <a:lstStyle/>
        <a:p>
          <a:endParaRPr lang="es-EC"/>
        </a:p>
      </dgm:t>
    </dgm:pt>
    <dgm:pt modelId="{C557F0F5-1A94-4B79-A8D1-3C65B08A52BF}" type="sibTrans" cxnId="{D57D8911-A950-49B3-928F-2CCD06AB288C}">
      <dgm:prSet/>
      <dgm:spPr/>
      <dgm:t>
        <a:bodyPr/>
        <a:lstStyle/>
        <a:p>
          <a:endParaRPr lang="es-EC"/>
        </a:p>
      </dgm:t>
    </dgm:pt>
    <dgm:pt modelId="{38DCB9FC-62AE-47B1-9DAB-01B770BC7D22}" type="pres">
      <dgm:prSet presAssocID="{EFF347CF-730C-494E-922E-9A5052BB0B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DD00512-6778-4805-9A36-2E33790EFA27}" type="pres">
      <dgm:prSet presAssocID="{120DB589-992D-4C80-80F3-CA410C787CE5}" presName="Accent1" presStyleCnt="0"/>
      <dgm:spPr/>
    </dgm:pt>
    <dgm:pt modelId="{5EA40DCD-213B-4D50-ADD7-A2618485FC15}" type="pres">
      <dgm:prSet presAssocID="{120DB589-992D-4C80-80F3-CA410C787CE5}" presName="Accent" presStyleLbl="node1" presStyleIdx="0" presStyleCnt="3" custScaleY="80654"/>
      <dgm:spPr/>
    </dgm:pt>
    <dgm:pt modelId="{90DB77F9-09B7-42A0-83DF-AE22613DFAB4}" type="pres">
      <dgm:prSet presAssocID="{120DB589-992D-4C80-80F3-CA410C787CE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831C995-FDAB-42AB-B03C-CC395C9A9C5C}" type="pres">
      <dgm:prSet presAssocID="{9B4AE759-1C12-4CD2-9172-5FA6AAC1A408}" presName="Accent2" presStyleCnt="0"/>
      <dgm:spPr/>
    </dgm:pt>
    <dgm:pt modelId="{522659C4-1AD7-459A-B405-A59535AC17FF}" type="pres">
      <dgm:prSet presAssocID="{9B4AE759-1C12-4CD2-9172-5FA6AAC1A408}" presName="Accent" presStyleLbl="node1" presStyleIdx="1" presStyleCnt="3"/>
      <dgm:spPr/>
    </dgm:pt>
    <dgm:pt modelId="{28B8D01C-1FA6-4228-9576-B56387AF0FDF}" type="pres">
      <dgm:prSet presAssocID="{9B4AE759-1C12-4CD2-9172-5FA6AAC1A408}" presName="Parent2" presStyleLbl="revTx" presStyleIdx="1" presStyleCnt="3" custScaleX="131944">
        <dgm:presLayoutVars>
          <dgm:chMax val="1"/>
          <dgm:chPref val="1"/>
          <dgm:bulletEnabled val="1"/>
        </dgm:presLayoutVars>
      </dgm:prSet>
      <dgm:spPr/>
    </dgm:pt>
    <dgm:pt modelId="{F6E797AE-79DB-4D9F-AE2C-3DAF2E819AC7}" type="pres">
      <dgm:prSet presAssocID="{5FD2F648-36D2-4C37-B73F-2824BD2EE2CA}" presName="Accent3" presStyleCnt="0"/>
      <dgm:spPr/>
    </dgm:pt>
    <dgm:pt modelId="{FBF03B3B-682B-42DB-951B-0733418F4CDB}" type="pres">
      <dgm:prSet presAssocID="{5FD2F648-36D2-4C37-B73F-2824BD2EE2CA}" presName="Accent" presStyleLbl="node1" presStyleIdx="2" presStyleCnt="3" custScaleY="129432" custLinFactNeighborX="4465" custLinFactNeighborY="21036"/>
      <dgm:spPr/>
    </dgm:pt>
    <dgm:pt modelId="{0290A135-0D90-4D34-B662-A07B9B4178EA}" type="pres">
      <dgm:prSet presAssocID="{5FD2F648-36D2-4C37-B73F-2824BD2EE2CA}" presName="Parent3" presStyleLbl="revTx" presStyleIdx="2" presStyleCnt="3" custScaleX="156757" custScaleY="342176" custLinFactNeighborX="5873" custLinFactNeighborY="52079">
        <dgm:presLayoutVars>
          <dgm:chMax val="1"/>
          <dgm:chPref val="1"/>
          <dgm:bulletEnabled val="1"/>
        </dgm:presLayoutVars>
      </dgm:prSet>
      <dgm:spPr/>
    </dgm:pt>
  </dgm:ptLst>
  <dgm:cxnLst>
    <dgm:cxn modelId="{927F4F07-014D-441C-A5FA-8652BD6A15FA}" srcId="{EFF347CF-730C-494E-922E-9A5052BB0B14}" destId="{120DB589-992D-4C80-80F3-CA410C787CE5}" srcOrd="0" destOrd="0" parTransId="{A899FD0F-03DE-41F6-99C0-B155105279C4}" sibTransId="{43FD389D-66DA-4768-9C0C-5F8D0BA267E7}"/>
    <dgm:cxn modelId="{D57D8911-A950-49B3-928F-2CCD06AB288C}" srcId="{EFF347CF-730C-494E-922E-9A5052BB0B14}" destId="{5FD2F648-36D2-4C37-B73F-2824BD2EE2CA}" srcOrd="2" destOrd="0" parTransId="{03A3C2D6-978E-4332-9720-5C52E3CC3461}" sibTransId="{C557F0F5-1A94-4B79-A8D1-3C65B08A52BF}"/>
    <dgm:cxn modelId="{12735030-065E-4271-8249-45F25C4B8DAB}" srcId="{EFF347CF-730C-494E-922E-9A5052BB0B14}" destId="{9B4AE759-1C12-4CD2-9172-5FA6AAC1A408}" srcOrd="1" destOrd="0" parTransId="{57079C5D-0F2A-410B-9E38-52E5D1FE85B2}" sibTransId="{966893AF-D7CA-4DCC-A8EE-06720112FC02}"/>
    <dgm:cxn modelId="{D8C58658-4D41-455B-B7E3-C1DDE5F08497}" type="presOf" srcId="{120DB589-992D-4C80-80F3-CA410C787CE5}" destId="{90DB77F9-09B7-42A0-83DF-AE22613DFAB4}" srcOrd="0" destOrd="0" presId="urn:microsoft.com/office/officeart/2009/layout/CircleArrowProcess"/>
    <dgm:cxn modelId="{7C5FADAD-D153-46AB-B780-420F199C2D7C}" type="presOf" srcId="{9B4AE759-1C12-4CD2-9172-5FA6AAC1A408}" destId="{28B8D01C-1FA6-4228-9576-B56387AF0FDF}" srcOrd="0" destOrd="0" presId="urn:microsoft.com/office/officeart/2009/layout/CircleArrowProcess"/>
    <dgm:cxn modelId="{68FDD2E3-B9AE-4A7C-BC29-6CB6E2937DD0}" type="presOf" srcId="{5FD2F648-36D2-4C37-B73F-2824BD2EE2CA}" destId="{0290A135-0D90-4D34-B662-A07B9B4178EA}" srcOrd="0" destOrd="0" presId="urn:microsoft.com/office/officeart/2009/layout/CircleArrowProcess"/>
    <dgm:cxn modelId="{6A1824F8-5A1A-4437-9177-592ACBE4F997}" type="presOf" srcId="{EFF347CF-730C-494E-922E-9A5052BB0B14}" destId="{38DCB9FC-62AE-47B1-9DAB-01B770BC7D22}" srcOrd="0" destOrd="0" presId="urn:microsoft.com/office/officeart/2009/layout/CircleArrowProcess"/>
    <dgm:cxn modelId="{78F5F139-6498-44E6-AC5E-61E07B378C89}" type="presParOf" srcId="{38DCB9FC-62AE-47B1-9DAB-01B770BC7D22}" destId="{FDD00512-6778-4805-9A36-2E33790EFA27}" srcOrd="0" destOrd="0" presId="urn:microsoft.com/office/officeart/2009/layout/CircleArrowProcess"/>
    <dgm:cxn modelId="{9314716D-BC61-41FD-9068-AE099EA82ECE}" type="presParOf" srcId="{FDD00512-6778-4805-9A36-2E33790EFA27}" destId="{5EA40DCD-213B-4D50-ADD7-A2618485FC15}" srcOrd="0" destOrd="0" presId="urn:microsoft.com/office/officeart/2009/layout/CircleArrowProcess"/>
    <dgm:cxn modelId="{A2CB114C-30EC-4882-9F50-10D0211D4D20}" type="presParOf" srcId="{38DCB9FC-62AE-47B1-9DAB-01B770BC7D22}" destId="{90DB77F9-09B7-42A0-83DF-AE22613DFAB4}" srcOrd="1" destOrd="0" presId="urn:microsoft.com/office/officeart/2009/layout/CircleArrowProcess"/>
    <dgm:cxn modelId="{03DDC3FC-8F73-4D5D-813A-55999F7F27A6}" type="presParOf" srcId="{38DCB9FC-62AE-47B1-9DAB-01B770BC7D22}" destId="{4831C995-FDAB-42AB-B03C-CC395C9A9C5C}" srcOrd="2" destOrd="0" presId="urn:microsoft.com/office/officeart/2009/layout/CircleArrowProcess"/>
    <dgm:cxn modelId="{A786EA10-10E1-4499-8869-7A5747BF674A}" type="presParOf" srcId="{4831C995-FDAB-42AB-B03C-CC395C9A9C5C}" destId="{522659C4-1AD7-459A-B405-A59535AC17FF}" srcOrd="0" destOrd="0" presId="urn:microsoft.com/office/officeart/2009/layout/CircleArrowProcess"/>
    <dgm:cxn modelId="{D88E1D32-B7CD-49EA-B894-971D28D5BFA7}" type="presParOf" srcId="{38DCB9FC-62AE-47B1-9DAB-01B770BC7D22}" destId="{28B8D01C-1FA6-4228-9576-B56387AF0FDF}" srcOrd="3" destOrd="0" presId="urn:microsoft.com/office/officeart/2009/layout/CircleArrowProcess"/>
    <dgm:cxn modelId="{4CD8733A-413A-4815-9959-3A5F34C8EFC4}" type="presParOf" srcId="{38DCB9FC-62AE-47B1-9DAB-01B770BC7D22}" destId="{F6E797AE-79DB-4D9F-AE2C-3DAF2E819AC7}" srcOrd="4" destOrd="0" presId="urn:microsoft.com/office/officeart/2009/layout/CircleArrowProcess"/>
    <dgm:cxn modelId="{87364A5F-F5E2-48D5-A7EF-0E3684E62E60}" type="presParOf" srcId="{F6E797AE-79DB-4D9F-AE2C-3DAF2E819AC7}" destId="{FBF03B3B-682B-42DB-951B-0733418F4CDB}" srcOrd="0" destOrd="0" presId="urn:microsoft.com/office/officeart/2009/layout/CircleArrowProcess"/>
    <dgm:cxn modelId="{462A3D8F-3D45-483E-B052-894CBCD127F0}" type="presParOf" srcId="{38DCB9FC-62AE-47B1-9DAB-01B770BC7D22}" destId="{0290A135-0D90-4D34-B662-A07B9B4178E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2150B7-7767-4637-971B-47C02B1B1CB4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327D0D3-8B25-423D-AF11-EEC30224AF31}" type="pres">
      <dgm:prSet presAssocID="{562150B7-7767-4637-971B-47C02B1B1CB4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7FC9979C-3E74-4C1F-8053-99D9C951C024}" type="presOf" srcId="{562150B7-7767-4637-971B-47C02B1B1CB4}" destId="{8327D0D3-8B25-423D-AF11-EEC30224AF31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8CF1D-6D09-463D-A81C-CC32049D837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4EF8D1B-8782-492B-8225-5AA0DEF5F27C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¿Por qué investigamos?</a:t>
          </a:r>
          <a:br>
            <a:rPr lang="es-EC" sz="1600" dirty="0">
              <a:latin typeface="Comic Sans MS" panose="030F0702030302020204" pitchFamily="66" charset="0"/>
            </a:rPr>
          </a:br>
          <a:r>
            <a:rPr lang="es-EC" sz="1600" dirty="0">
              <a:latin typeface="Comic Sans MS" panose="030F0702030302020204" pitchFamily="66" charset="0"/>
            </a:rPr>
            <a:t>C</a:t>
          </a:r>
          <a:r>
            <a:rPr lang="es-EC" sz="1600" b="0" dirty="0">
              <a:latin typeface="Comic Sans MS" panose="030F0702030302020204" pitchFamily="66" charset="0"/>
            </a:rPr>
            <a:t>onocer el </a:t>
          </a:r>
          <a:r>
            <a:rPr lang="es-ES" sz="1600" b="0" dirty="0">
              <a:latin typeface="Comic Sans MS" panose="030F0702030302020204" pitchFamily="66" charset="0"/>
              <a:cs typeface="Times New Roman" panose="02020603050405020304" pitchFamily="18" charset="0"/>
            </a:rPr>
            <a:t>análisis del proceso de enseñanza de la noción espacial </a:t>
          </a:r>
          <a:endParaRPr lang="es-EC" sz="1600" b="0" dirty="0">
            <a:latin typeface="Comic Sans MS" panose="030F0702030302020204" pitchFamily="66" charset="0"/>
          </a:endParaRPr>
        </a:p>
      </dgm:t>
    </dgm:pt>
    <dgm:pt modelId="{C20D63E5-1254-4870-BE39-3FA2B43A3DF0}" type="parTrans" cxnId="{770A3AC8-8D5B-4D74-821B-ACD7DFD04D9B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8FD03FBD-5F42-4D10-84E0-347EB1D0FE40}" type="sibTrans" cxnId="{770A3AC8-8D5B-4D74-821B-ACD7DFD04D9B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35BB45AB-0F70-4235-90DB-F32D3B9BD66C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¿Cuál es su relevancia social?</a:t>
          </a:r>
          <a:br>
            <a:rPr lang="es-EC" sz="1600" dirty="0">
              <a:latin typeface="Comic Sans MS" panose="030F0702030302020204" pitchFamily="66" charset="0"/>
            </a:rPr>
          </a:br>
          <a:r>
            <a:rPr lang="es-EC" sz="1600" dirty="0">
              <a:latin typeface="Comic Sans MS" panose="030F0702030302020204" pitchFamily="66" charset="0"/>
            </a:rPr>
            <a:t>En el ámbito educativo</a:t>
          </a:r>
        </a:p>
      </dgm:t>
    </dgm:pt>
    <dgm:pt modelId="{F53835D5-18DD-4B43-9978-97A12B6FCD96}" type="parTrans" cxnId="{A2EC9E1A-0300-4C58-9F4E-61BCCAE65FC1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43C4E322-06D3-47D5-B65C-3C3D16253952}" type="sibTrans" cxnId="{A2EC9E1A-0300-4C58-9F4E-61BCCAE65FC1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7C34394A-60AB-44C5-A1F9-63ED898295B4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Qué importancia tiene?</a:t>
          </a:r>
          <a:br>
            <a:rPr lang="es-EC" sz="1600" dirty="0">
              <a:latin typeface="Comic Sans MS" panose="030F0702030302020204" pitchFamily="66" charset="0"/>
            </a:rPr>
          </a:br>
          <a:r>
            <a:rPr lang="es-EC" sz="1600" dirty="0">
              <a:latin typeface="Comic Sans MS" panose="030F0702030302020204" pitchFamily="66" charset="0"/>
            </a:rPr>
            <a:t>Importancia pedagógica</a:t>
          </a:r>
        </a:p>
      </dgm:t>
    </dgm:pt>
    <dgm:pt modelId="{1349D81F-09A5-47A9-A0CD-A8B2240026FF}" type="parTrans" cxnId="{B41E8061-B5AA-4EB4-9800-19FAE342FEAD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AF786CD2-7A23-45D7-A3EE-DF3773E1091A}" type="sibTrans" cxnId="{B41E8061-B5AA-4EB4-9800-19FAE342FEAD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CAD443F2-589F-4061-871F-BA1D808F085E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¿Quién se beneficia</a:t>
          </a:r>
          <a:r>
            <a:rPr lang="es-EC" sz="1600" dirty="0">
              <a:latin typeface="Comic Sans MS" panose="030F0702030302020204" pitchFamily="66" charset="0"/>
            </a:rPr>
            <a:t>?</a:t>
          </a:r>
          <a:br>
            <a:rPr lang="es-EC" sz="1600" dirty="0">
              <a:latin typeface="Comic Sans MS" panose="030F0702030302020204" pitchFamily="66" charset="0"/>
            </a:rPr>
          </a:br>
          <a:r>
            <a:rPr lang="es-EC" sz="1600" dirty="0">
              <a:latin typeface="Comic Sans MS" panose="030F0702030302020204" pitchFamily="66" charset="0"/>
            </a:rPr>
            <a:t>Niños</a:t>
          </a:r>
          <a:br>
            <a:rPr lang="es-EC" sz="1600" dirty="0">
              <a:latin typeface="Comic Sans MS" panose="030F0702030302020204" pitchFamily="66" charset="0"/>
            </a:rPr>
          </a:br>
          <a:r>
            <a:rPr lang="es-EC" sz="1600" dirty="0">
              <a:latin typeface="Comic Sans MS" panose="030F0702030302020204" pitchFamily="66" charset="0"/>
            </a:rPr>
            <a:t>Docentes</a:t>
          </a:r>
        </a:p>
      </dgm:t>
    </dgm:pt>
    <dgm:pt modelId="{21245846-443A-4BEF-B4FC-0EB59E85B277}" type="parTrans" cxnId="{9602E164-9979-48A1-8293-BBB7CEAE3C46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3002A735-593D-4B75-9B39-6E81ADCB6301}" type="sibTrans" cxnId="{9602E164-9979-48A1-8293-BBB7CEAE3C46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2E74FF06-A9DD-4D88-961F-1B619414FB33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¿Alcance?</a:t>
          </a:r>
          <a:br>
            <a:rPr lang="es-EC" sz="1600" dirty="0">
              <a:latin typeface="Comic Sans MS" panose="030F0702030302020204" pitchFamily="66" charset="0"/>
            </a:rPr>
          </a:br>
          <a:r>
            <a:rPr lang="es-EC" sz="1600" dirty="0">
              <a:latin typeface="Comic Sans MS" panose="030F0702030302020204" pitchFamily="66" charset="0"/>
            </a:rPr>
            <a:t>Mejora en la </a:t>
          </a:r>
          <a:r>
            <a:rPr lang="es-ES" sz="1600" dirty="0">
              <a:latin typeface="Comic Sans MS" panose="030F0702030302020204" pitchFamily="66" charset="0"/>
            </a:rPr>
            <a:t>adquisición de conocimientos y habilidades espaciales en los niños</a:t>
          </a:r>
          <a:br>
            <a:rPr lang="es-ES" sz="1600" dirty="0">
              <a:latin typeface="Comic Sans MS" panose="030F0702030302020204" pitchFamily="66" charset="0"/>
            </a:rPr>
          </a:br>
          <a:r>
            <a:rPr lang="es-ES" sz="1600" dirty="0">
              <a:latin typeface="Comic Sans MS" panose="030F0702030302020204" pitchFamily="66" charset="0"/>
            </a:rPr>
            <a:t>Fortalecimiento de las bases del aprendizaje matemático</a:t>
          </a:r>
          <a:br>
            <a:rPr lang="es-ES" sz="1600" dirty="0">
              <a:latin typeface="Comic Sans MS" panose="030F0702030302020204" pitchFamily="66" charset="0"/>
            </a:rPr>
          </a:br>
          <a:r>
            <a:rPr lang="es-ES" sz="1600" dirty="0">
              <a:latin typeface="Comic Sans MS" panose="030F0702030302020204" pitchFamily="66" charset="0"/>
            </a:rPr>
            <a:t>Incursionar en nuevas estrategias didácticas que involucren al niño como actor de su aprendizaje</a:t>
          </a:r>
          <a:br>
            <a:rPr lang="es-ES" sz="1600" dirty="0">
              <a:latin typeface="Comic Sans MS" panose="030F0702030302020204" pitchFamily="66" charset="0"/>
            </a:rPr>
          </a:br>
          <a:br>
            <a:rPr lang="es-ES" sz="1600" dirty="0">
              <a:latin typeface="Comic Sans MS" panose="030F0702030302020204" pitchFamily="66" charset="0"/>
            </a:rPr>
          </a:br>
          <a:endParaRPr lang="es-EC" sz="1600" dirty="0">
            <a:latin typeface="Comic Sans MS" panose="030F0702030302020204" pitchFamily="66" charset="0"/>
          </a:endParaRPr>
        </a:p>
      </dgm:t>
    </dgm:pt>
    <dgm:pt modelId="{0118C0B3-8C29-4659-92A5-20E6752B90E4}" type="parTrans" cxnId="{AB91F6ED-34F2-480E-9505-7DBA9EC9E4B9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CEEDAF06-39BC-45A1-9065-2BEAFD98EE86}" type="sibTrans" cxnId="{AB91F6ED-34F2-480E-9505-7DBA9EC9E4B9}">
      <dgm:prSet/>
      <dgm:spPr/>
      <dgm:t>
        <a:bodyPr/>
        <a:lstStyle/>
        <a:p>
          <a:endParaRPr lang="es-EC" sz="1600">
            <a:latin typeface="Comic Sans MS" panose="030F0702030302020204" pitchFamily="66" charset="0"/>
          </a:endParaRPr>
        </a:p>
      </dgm:t>
    </dgm:pt>
    <dgm:pt modelId="{15DB991A-52E8-4C00-955C-4F19083DA827}" type="pres">
      <dgm:prSet presAssocID="{64A8CF1D-6D09-463D-A81C-CC32049D8373}" presName="rootnode" presStyleCnt="0">
        <dgm:presLayoutVars>
          <dgm:chMax/>
          <dgm:chPref/>
          <dgm:dir/>
          <dgm:animLvl val="lvl"/>
        </dgm:presLayoutVars>
      </dgm:prSet>
      <dgm:spPr/>
    </dgm:pt>
    <dgm:pt modelId="{0F705C12-3951-4CB1-92A0-2BA59E7728AB}" type="pres">
      <dgm:prSet presAssocID="{C4EF8D1B-8782-492B-8225-5AA0DEF5F27C}" presName="composite" presStyleCnt="0"/>
      <dgm:spPr/>
    </dgm:pt>
    <dgm:pt modelId="{4F8E0582-6CB3-4915-B68F-970BA35DB0E9}" type="pres">
      <dgm:prSet presAssocID="{C4EF8D1B-8782-492B-8225-5AA0DEF5F27C}" presName="LShape" presStyleLbl="alignNode1" presStyleIdx="0" presStyleCnt="9"/>
      <dgm:spPr/>
    </dgm:pt>
    <dgm:pt modelId="{D8F55DA1-60EE-481E-92BE-697921CFB92B}" type="pres">
      <dgm:prSet presAssocID="{C4EF8D1B-8782-492B-8225-5AA0DEF5F27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CDD060D-576C-415E-9BA8-703D31AED284}" type="pres">
      <dgm:prSet presAssocID="{C4EF8D1B-8782-492B-8225-5AA0DEF5F27C}" presName="Triangle" presStyleLbl="alignNode1" presStyleIdx="1" presStyleCnt="9"/>
      <dgm:spPr/>
    </dgm:pt>
    <dgm:pt modelId="{653D35AD-068A-4428-AEB0-ACD74B1D9484}" type="pres">
      <dgm:prSet presAssocID="{8FD03FBD-5F42-4D10-84E0-347EB1D0FE40}" presName="sibTrans" presStyleCnt="0"/>
      <dgm:spPr/>
    </dgm:pt>
    <dgm:pt modelId="{FAA87D1C-3E2E-4853-8E39-8C7DE45BDC5E}" type="pres">
      <dgm:prSet presAssocID="{8FD03FBD-5F42-4D10-84E0-347EB1D0FE40}" presName="space" presStyleCnt="0"/>
      <dgm:spPr/>
    </dgm:pt>
    <dgm:pt modelId="{D5C687CB-977C-4CA9-A080-D3072E456D35}" type="pres">
      <dgm:prSet presAssocID="{35BB45AB-0F70-4235-90DB-F32D3B9BD66C}" presName="composite" presStyleCnt="0"/>
      <dgm:spPr/>
    </dgm:pt>
    <dgm:pt modelId="{E2300980-341B-47C5-88E6-7F901EB4E258}" type="pres">
      <dgm:prSet presAssocID="{35BB45AB-0F70-4235-90DB-F32D3B9BD66C}" presName="LShape" presStyleLbl="alignNode1" presStyleIdx="2" presStyleCnt="9"/>
      <dgm:spPr/>
    </dgm:pt>
    <dgm:pt modelId="{00435688-57E4-43F8-8C01-B5FF56E6E9D1}" type="pres">
      <dgm:prSet presAssocID="{35BB45AB-0F70-4235-90DB-F32D3B9BD66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3F2D883-A7E6-4C29-BF12-4CC1E02DA78C}" type="pres">
      <dgm:prSet presAssocID="{35BB45AB-0F70-4235-90DB-F32D3B9BD66C}" presName="Triangle" presStyleLbl="alignNode1" presStyleIdx="3" presStyleCnt="9"/>
      <dgm:spPr/>
    </dgm:pt>
    <dgm:pt modelId="{4B460A9B-CA31-467A-8B37-B8667F79D50C}" type="pres">
      <dgm:prSet presAssocID="{43C4E322-06D3-47D5-B65C-3C3D16253952}" presName="sibTrans" presStyleCnt="0"/>
      <dgm:spPr/>
    </dgm:pt>
    <dgm:pt modelId="{DAAB15A2-4D83-40E6-97EB-B2E2A25A515D}" type="pres">
      <dgm:prSet presAssocID="{43C4E322-06D3-47D5-B65C-3C3D16253952}" presName="space" presStyleCnt="0"/>
      <dgm:spPr/>
    </dgm:pt>
    <dgm:pt modelId="{5B03136B-8068-4B5C-8462-D1E989BAFF5C}" type="pres">
      <dgm:prSet presAssocID="{7C34394A-60AB-44C5-A1F9-63ED898295B4}" presName="composite" presStyleCnt="0"/>
      <dgm:spPr/>
    </dgm:pt>
    <dgm:pt modelId="{D79E36C2-1771-433F-A0C0-FA1925549D81}" type="pres">
      <dgm:prSet presAssocID="{7C34394A-60AB-44C5-A1F9-63ED898295B4}" presName="LShape" presStyleLbl="alignNode1" presStyleIdx="4" presStyleCnt="9"/>
      <dgm:spPr/>
    </dgm:pt>
    <dgm:pt modelId="{167160E9-5F05-4E1E-BD45-935A54167743}" type="pres">
      <dgm:prSet presAssocID="{7C34394A-60AB-44C5-A1F9-63ED898295B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E981DFD-C120-48F3-BBED-0D2EFEC713F2}" type="pres">
      <dgm:prSet presAssocID="{7C34394A-60AB-44C5-A1F9-63ED898295B4}" presName="Triangle" presStyleLbl="alignNode1" presStyleIdx="5" presStyleCnt="9"/>
      <dgm:spPr/>
    </dgm:pt>
    <dgm:pt modelId="{59532E6B-BC1C-48A6-B763-DDBB57F7D99E}" type="pres">
      <dgm:prSet presAssocID="{AF786CD2-7A23-45D7-A3EE-DF3773E1091A}" presName="sibTrans" presStyleCnt="0"/>
      <dgm:spPr/>
    </dgm:pt>
    <dgm:pt modelId="{68304581-B934-4B00-A294-9C8CFB9073C6}" type="pres">
      <dgm:prSet presAssocID="{AF786CD2-7A23-45D7-A3EE-DF3773E1091A}" presName="space" presStyleCnt="0"/>
      <dgm:spPr/>
    </dgm:pt>
    <dgm:pt modelId="{6896B0ED-0996-44D4-9E02-1B022C3493CA}" type="pres">
      <dgm:prSet presAssocID="{CAD443F2-589F-4061-871F-BA1D808F085E}" presName="composite" presStyleCnt="0"/>
      <dgm:spPr/>
    </dgm:pt>
    <dgm:pt modelId="{4EA36E5F-BDEB-48F9-B3EF-6FF98A29A831}" type="pres">
      <dgm:prSet presAssocID="{CAD443F2-589F-4061-871F-BA1D808F085E}" presName="LShape" presStyleLbl="alignNode1" presStyleIdx="6" presStyleCnt="9"/>
      <dgm:spPr/>
    </dgm:pt>
    <dgm:pt modelId="{05ECB39F-20A9-45BD-BF63-DED1973F48E1}" type="pres">
      <dgm:prSet presAssocID="{CAD443F2-589F-4061-871F-BA1D808F085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0AE1851-769D-45DD-B5A6-8A7B26D616AF}" type="pres">
      <dgm:prSet presAssocID="{CAD443F2-589F-4061-871F-BA1D808F085E}" presName="Triangle" presStyleLbl="alignNode1" presStyleIdx="7" presStyleCnt="9"/>
      <dgm:spPr/>
    </dgm:pt>
    <dgm:pt modelId="{896904D2-02B8-4A4A-8ED8-39AA097FF70B}" type="pres">
      <dgm:prSet presAssocID="{3002A735-593D-4B75-9B39-6E81ADCB6301}" presName="sibTrans" presStyleCnt="0"/>
      <dgm:spPr/>
    </dgm:pt>
    <dgm:pt modelId="{F66E32CA-3F46-4EBE-B930-41AECAE51BBA}" type="pres">
      <dgm:prSet presAssocID="{3002A735-593D-4B75-9B39-6E81ADCB6301}" presName="space" presStyleCnt="0"/>
      <dgm:spPr/>
    </dgm:pt>
    <dgm:pt modelId="{B482E16F-6149-4E1A-9A28-027EA3851F63}" type="pres">
      <dgm:prSet presAssocID="{2E74FF06-A9DD-4D88-961F-1B619414FB33}" presName="composite" presStyleCnt="0"/>
      <dgm:spPr/>
    </dgm:pt>
    <dgm:pt modelId="{3FAE2D31-F603-4A73-AB6F-61908D0CFF50}" type="pres">
      <dgm:prSet presAssocID="{2E74FF06-A9DD-4D88-961F-1B619414FB33}" presName="LShape" presStyleLbl="alignNode1" presStyleIdx="8" presStyleCnt="9"/>
      <dgm:spPr/>
    </dgm:pt>
    <dgm:pt modelId="{7764B4A0-48A3-4CE2-AD75-39053FB759A2}" type="pres">
      <dgm:prSet presAssocID="{2E74FF06-A9DD-4D88-961F-1B619414FB33}" presName="ParentText" presStyleLbl="revTx" presStyleIdx="4" presStyleCnt="5" custScaleX="143978">
        <dgm:presLayoutVars>
          <dgm:chMax val="0"/>
          <dgm:chPref val="0"/>
          <dgm:bulletEnabled val="1"/>
        </dgm:presLayoutVars>
      </dgm:prSet>
      <dgm:spPr/>
    </dgm:pt>
  </dgm:ptLst>
  <dgm:cxnLst>
    <dgm:cxn modelId="{33F3FD09-9643-42F1-AF57-C029D7B5D759}" type="presOf" srcId="{C4EF8D1B-8782-492B-8225-5AA0DEF5F27C}" destId="{D8F55DA1-60EE-481E-92BE-697921CFB92B}" srcOrd="0" destOrd="0" presId="urn:microsoft.com/office/officeart/2009/3/layout/StepUpProcess"/>
    <dgm:cxn modelId="{83404914-7D21-4287-94E5-369975031F25}" type="presOf" srcId="{CAD443F2-589F-4061-871F-BA1D808F085E}" destId="{05ECB39F-20A9-45BD-BF63-DED1973F48E1}" srcOrd="0" destOrd="0" presId="urn:microsoft.com/office/officeart/2009/3/layout/StepUpProcess"/>
    <dgm:cxn modelId="{A2EC9E1A-0300-4C58-9F4E-61BCCAE65FC1}" srcId="{64A8CF1D-6D09-463D-A81C-CC32049D8373}" destId="{35BB45AB-0F70-4235-90DB-F32D3B9BD66C}" srcOrd="1" destOrd="0" parTransId="{F53835D5-18DD-4B43-9978-97A12B6FCD96}" sibTransId="{43C4E322-06D3-47D5-B65C-3C3D16253952}"/>
    <dgm:cxn modelId="{B41E8061-B5AA-4EB4-9800-19FAE342FEAD}" srcId="{64A8CF1D-6D09-463D-A81C-CC32049D8373}" destId="{7C34394A-60AB-44C5-A1F9-63ED898295B4}" srcOrd="2" destOrd="0" parTransId="{1349D81F-09A5-47A9-A0CD-A8B2240026FF}" sibTransId="{AF786CD2-7A23-45D7-A3EE-DF3773E1091A}"/>
    <dgm:cxn modelId="{9602E164-9979-48A1-8293-BBB7CEAE3C46}" srcId="{64A8CF1D-6D09-463D-A81C-CC32049D8373}" destId="{CAD443F2-589F-4061-871F-BA1D808F085E}" srcOrd="3" destOrd="0" parTransId="{21245846-443A-4BEF-B4FC-0EB59E85B277}" sibTransId="{3002A735-593D-4B75-9B39-6E81ADCB6301}"/>
    <dgm:cxn modelId="{423C0D4F-5A14-4874-A943-BAE69E59FC88}" type="presOf" srcId="{35BB45AB-0F70-4235-90DB-F32D3B9BD66C}" destId="{00435688-57E4-43F8-8C01-B5FF56E6E9D1}" srcOrd="0" destOrd="0" presId="urn:microsoft.com/office/officeart/2009/3/layout/StepUpProcess"/>
    <dgm:cxn modelId="{58127A7B-05D0-4B79-A6E7-58C4EC613D54}" type="presOf" srcId="{7C34394A-60AB-44C5-A1F9-63ED898295B4}" destId="{167160E9-5F05-4E1E-BD45-935A54167743}" srcOrd="0" destOrd="0" presId="urn:microsoft.com/office/officeart/2009/3/layout/StepUpProcess"/>
    <dgm:cxn modelId="{2D18338D-2FF0-4235-AF1B-FB603EFA1A0A}" type="presOf" srcId="{64A8CF1D-6D09-463D-A81C-CC32049D8373}" destId="{15DB991A-52E8-4C00-955C-4F19083DA827}" srcOrd="0" destOrd="0" presId="urn:microsoft.com/office/officeart/2009/3/layout/StepUpProcess"/>
    <dgm:cxn modelId="{770A3AC8-8D5B-4D74-821B-ACD7DFD04D9B}" srcId="{64A8CF1D-6D09-463D-A81C-CC32049D8373}" destId="{C4EF8D1B-8782-492B-8225-5AA0DEF5F27C}" srcOrd="0" destOrd="0" parTransId="{C20D63E5-1254-4870-BE39-3FA2B43A3DF0}" sibTransId="{8FD03FBD-5F42-4D10-84E0-347EB1D0FE40}"/>
    <dgm:cxn modelId="{5FE5AAD2-C7B9-4758-98D9-125AFCB247BD}" type="presOf" srcId="{2E74FF06-A9DD-4D88-961F-1B619414FB33}" destId="{7764B4A0-48A3-4CE2-AD75-39053FB759A2}" srcOrd="0" destOrd="0" presId="urn:microsoft.com/office/officeart/2009/3/layout/StepUpProcess"/>
    <dgm:cxn modelId="{AB91F6ED-34F2-480E-9505-7DBA9EC9E4B9}" srcId="{64A8CF1D-6D09-463D-A81C-CC32049D8373}" destId="{2E74FF06-A9DD-4D88-961F-1B619414FB33}" srcOrd="4" destOrd="0" parTransId="{0118C0B3-8C29-4659-92A5-20E6752B90E4}" sibTransId="{CEEDAF06-39BC-45A1-9065-2BEAFD98EE86}"/>
    <dgm:cxn modelId="{262DF59C-6568-49F5-B012-D609FC7B196C}" type="presParOf" srcId="{15DB991A-52E8-4C00-955C-4F19083DA827}" destId="{0F705C12-3951-4CB1-92A0-2BA59E7728AB}" srcOrd="0" destOrd="0" presId="urn:microsoft.com/office/officeart/2009/3/layout/StepUpProcess"/>
    <dgm:cxn modelId="{39000D69-764C-41A4-851A-C8AF6638528F}" type="presParOf" srcId="{0F705C12-3951-4CB1-92A0-2BA59E7728AB}" destId="{4F8E0582-6CB3-4915-B68F-970BA35DB0E9}" srcOrd="0" destOrd="0" presId="urn:microsoft.com/office/officeart/2009/3/layout/StepUpProcess"/>
    <dgm:cxn modelId="{A770505A-0A4E-4750-9141-F1ED4D1E3720}" type="presParOf" srcId="{0F705C12-3951-4CB1-92A0-2BA59E7728AB}" destId="{D8F55DA1-60EE-481E-92BE-697921CFB92B}" srcOrd="1" destOrd="0" presId="urn:microsoft.com/office/officeart/2009/3/layout/StepUpProcess"/>
    <dgm:cxn modelId="{BA0A60E8-CCCD-4580-83A4-D598383C8DA0}" type="presParOf" srcId="{0F705C12-3951-4CB1-92A0-2BA59E7728AB}" destId="{2CDD060D-576C-415E-9BA8-703D31AED284}" srcOrd="2" destOrd="0" presId="urn:microsoft.com/office/officeart/2009/3/layout/StepUpProcess"/>
    <dgm:cxn modelId="{18DF361E-693F-47AA-9D60-029829DF60C7}" type="presParOf" srcId="{15DB991A-52E8-4C00-955C-4F19083DA827}" destId="{653D35AD-068A-4428-AEB0-ACD74B1D9484}" srcOrd="1" destOrd="0" presId="urn:microsoft.com/office/officeart/2009/3/layout/StepUpProcess"/>
    <dgm:cxn modelId="{5480DA0F-4E49-42F3-BFED-94641FC53DE7}" type="presParOf" srcId="{653D35AD-068A-4428-AEB0-ACD74B1D9484}" destId="{FAA87D1C-3E2E-4853-8E39-8C7DE45BDC5E}" srcOrd="0" destOrd="0" presId="urn:microsoft.com/office/officeart/2009/3/layout/StepUpProcess"/>
    <dgm:cxn modelId="{47A7DAB2-C3AC-492B-8478-606918ABEBB3}" type="presParOf" srcId="{15DB991A-52E8-4C00-955C-4F19083DA827}" destId="{D5C687CB-977C-4CA9-A080-D3072E456D35}" srcOrd="2" destOrd="0" presId="urn:microsoft.com/office/officeart/2009/3/layout/StepUpProcess"/>
    <dgm:cxn modelId="{CAF19570-3D51-4107-A2D8-C1378C04DBD9}" type="presParOf" srcId="{D5C687CB-977C-4CA9-A080-D3072E456D35}" destId="{E2300980-341B-47C5-88E6-7F901EB4E258}" srcOrd="0" destOrd="0" presId="urn:microsoft.com/office/officeart/2009/3/layout/StepUpProcess"/>
    <dgm:cxn modelId="{F6CB2558-76C8-4B02-B2A2-B9D110811F7F}" type="presParOf" srcId="{D5C687CB-977C-4CA9-A080-D3072E456D35}" destId="{00435688-57E4-43F8-8C01-B5FF56E6E9D1}" srcOrd="1" destOrd="0" presId="urn:microsoft.com/office/officeart/2009/3/layout/StepUpProcess"/>
    <dgm:cxn modelId="{6059A7C5-D305-4001-815B-44A9F7ED2DF5}" type="presParOf" srcId="{D5C687CB-977C-4CA9-A080-D3072E456D35}" destId="{B3F2D883-A7E6-4C29-BF12-4CC1E02DA78C}" srcOrd="2" destOrd="0" presId="urn:microsoft.com/office/officeart/2009/3/layout/StepUpProcess"/>
    <dgm:cxn modelId="{AD7B08A1-95AA-4FBC-8F39-FC04F8F1168C}" type="presParOf" srcId="{15DB991A-52E8-4C00-955C-4F19083DA827}" destId="{4B460A9B-CA31-467A-8B37-B8667F79D50C}" srcOrd="3" destOrd="0" presId="urn:microsoft.com/office/officeart/2009/3/layout/StepUpProcess"/>
    <dgm:cxn modelId="{AA8C7A6A-BA11-4E11-8447-FFDA20EF5CF0}" type="presParOf" srcId="{4B460A9B-CA31-467A-8B37-B8667F79D50C}" destId="{DAAB15A2-4D83-40E6-97EB-B2E2A25A515D}" srcOrd="0" destOrd="0" presId="urn:microsoft.com/office/officeart/2009/3/layout/StepUpProcess"/>
    <dgm:cxn modelId="{6EA663F1-F8D5-458B-8CF1-595C5982261E}" type="presParOf" srcId="{15DB991A-52E8-4C00-955C-4F19083DA827}" destId="{5B03136B-8068-4B5C-8462-D1E989BAFF5C}" srcOrd="4" destOrd="0" presId="urn:microsoft.com/office/officeart/2009/3/layout/StepUpProcess"/>
    <dgm:cxn modelId="{1915D2B6-1CA7-4F8E-B0E7-46C456CD4518}" type="presParOf" srcId="{5B03136B-8068-4B5C-8462-D1E989BAFF5C}" destId="{D79E36C2-1771-433F-A0C0-FA1925549D81}" srcOrd="0" destOrd="0" presId="urn:microsoft.com/office/officeart/2009/3/layout/StepUpProcess"/>
    <dgm:cxn modelId="{2A849049-A8CA-41C0-8FE0-3A43C9145037}" type="presParOf" srcId="{5B03136B-8068-4B5C-8462-D1E989BAFF5C}" destId="{167160E9-5F05-4E1E-BD45-935A54167743}" srcOrd="1" destOrd="0" presId="urn:microsoft.com/office/officeart/2009/3/layout/StepUpProcess"/>
    <dgm:cxn modelId="{12D0D0FA-89DC-48E9-881F-343E51EC8457}" type="presParOf" srcId="{5B03136B-8068-4B5C-8462-D1E989BAFF5C}" destId="{CE981DFD-C120-48F3-BBED-0D2EFEC713F2}" srcOrd="2" destOrd="0" presId="urn:microsoft.com/office/officeart/2009/3/layout/StepUpProcess"/>
    <dgm:cxn modelId="{01F1B453-A315-4B9A-A28C-0CD4BCBCEFCC}" type="presParOf" srcId="{15DB991A-52E8-4C00-955C-4F19083DA827}" destId="{59532E6B-BC1C-48A6-B763-DDBB57F7D99E}" srcOrd="5" destOrd="0" presId="urn:microsoft.com/office/officeart/2009/3/layout/StepUpProcess"/>
    <dgm:cxn modelId="{43CD64D1-1D2F-4448-A27D-D8FC7048A8D2}" type="presParOf" srcId="{59532E6B-BC1C-48A6-B763-DDBB57F7D99E}" destId="{68304581-B934-4B00-A294-9C8CFB9073C6}" srcOrd="0" destOrd="0" presId="urn:microsoft.com/office/officeart/2009/3/layout/StepUpProcess"/>
    <dgm:cxn modelId="{302BB3DF-3498-4B59-8ECC-BB9340EF88F6}" type="presParOf" srcId="{15DB991A-52E8-4C00-955C-4F19083DA827}" destId="{6896B0ED-0996-44D4-9E02-1B022C3493CA}" srcOrd="6" destOrd="0" presId="urn:microsoft.com/office/officeart/2009/3/layout/StepUpProcess"/>
    <dgm:cxn modelId="{CD2FC6B3-D9FF-43C9-82D7-70BF11FAB4BF}" type="presParOf" srcId="{6896B0ED-0996-44D4-9E02-1B022C3493CA}" destId="{4EA36E5F-BDEB-48F9-B3EF-6FF98A29A831}" srcOrd="0" destOrd="0" presId="urn:microsoft.com/office/officeart/2009/3/layout/StepUpProcess"/>
    <dgm:cxn modelId="{3430ADBC-7EAE-42F6-850F-33211930F465}" type="presParOf" srcId="{6896B0ED-0996-44D4-9E02-1B022C3493CA}" destId="{05ECB39F-20A9-45BD-BF63-DED1973F48E1}" srcOrd="1" destOrd="0" presId="urn:microsoft.com/office/officeart/2009/3/layout/StepUpProcess"/>
    <dgm:cxn modelId="{5E4DA096-30FB-48D9-85EE-83296449DDA0}" type="presParOf" srcId="{6896B0ED-0996-44D4-9E02-1B022C3493CA}" destId="{90AE1851-769D-45DD-B5A6-8A7B26D616AF}" srcOrd="2" destOrd="0" presId="urn:microsoft.com/office/officeart/2009/3/layout/StepUpProcess"/>
    <dgm:cxn modelId="{58F2CCD4-82A7-4690-A30A-312E72FAD068}" type="presParOf" srcId="{15DB991A-52E8-4C00-955C-4F19083DA827}" destId="{896904D2-02B8-4A4A-8ED8-39AA097FF70B}" srcOrd="7" destOrd="0" presId="urn:microsoft.com/office/officeart/2009/3/layout/StepUpProcess"/>
    <dgm:cxn modelId="{366BC8EF-4D17-416D-8567-1B5B89F14E1F}" type="presParOf" srcId="{896904D2-02B8-4A4A-8ED8-39AA097FF70B}" destId="{F66E32CA-3F46-4EBE-B930-41AECAE51BBA}" srcOrd="0" destOrd="0" presId="urn:microsoft.com/office/officeart/2009/3/layout/StepUpProcess"/>
    <dgm:cxn modelId="{117B1D71-3253-43C0-94DC-A785EEFE16CE}" type="presParOf" srcId="{15DB991A-52E8-4C00-955C-4F19083DA827}" destId="{B482E16F-6149-4E1A-9A28-027EA3851F63}" srcOrd="8" destOrd="0" presId="urn:microsoft.com/office/officeart/2009/3/layout/StepUpProcess"/>
    <dgm:cxn modelId="{A01D94B9-3D73-4388-A83F-972B8293FD90}" type="presParOf" srcId="{B482E16F-6149-4E1A-9A28-027EA3851F63}" destId="{3FAE2D31-F603-4A73-AB6F-61908D0CFF50}" srcOrd="0" destOrd="0" presId="urn:microsoft.com/office/officeart/2009/3/layout/StepUpProcess"/>
    <dgm:cxn modelId="{18AC5D06-E9D5-4A63-878D-B13EC22B5053}" type="presParOf" srcId="{B482E16F-6149-4E1A-9A28-027EA3851F63}" destId="{7764B4A0-48A3-4CE2-AD75-39053FB759A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2150B7-7767-4637-971B-47C02B1B1CB4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327D0D3-8B25-423D-AF11-EEC30224AF31}" type="pres">
      <dgm:prSet presAssocID="{562150B7-7767-4637-971B-47C02B1B1CB4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7FC9979C-3E74-4C1F-8053-99D9C951C024}" type="presOf" srcId="{562150B7-7767-4637-971B-47C02B1B1CB4}" destId="{8327D0D3-8B25-423D-AF11-EEC30224AF31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7A1747F-C9DA-438F-A226-D320E4E58092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37B5134-59EA-4FDC-B5C2-419070BCC789}">
      <dgm:prSet phldrT="[Texto]" custT="1"/>
      <dgm:spPr/>
      <dgm:t>
        <a:bodyPr/>
        <a:lstStyle/>
        <a:p>
          <a:r>
            <a:rPr lang="es-EC" sz="2800" dirty="0">
              <a:latin typeface="Comic Sans MS" panose="030F0702030302020204" pitchFamily="66" charset="0"/>
            </a:rPr>
            <a:t>Introducción</a:t>
          </a:r>
        </a:p>
      </dgm:t>
    </dgm:pt>
    <dgm:pt modelId="{F1C0243C-E993-4FE0-BAB1-D33FD07DF11E}" type="parTrans" cxnId="{C418977F-3C88-4A58-BCA9-AF42461522AA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A265A66A-5384-44AE-BE90-B8C430CB1B3E}" type="sibTrans" cxnId="{C418977F-3C88-4A58-BCA9-AF42461522AA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7E3D298B-941D-4E1B-BA39-86622CECACE8}">
      <dgm:prSet phldrT="[Texto]" custT="1"/>
      <dgm:spPr/>
      <dgm:t>
        <a:bodyPr/>
        <a:lstStyle/>
        <a:p>
          <a:r>
            <a:rPr lang="es-EC" sz="2800" dirty="0">
              <a:latin typeface="Comic Sans MS" panose="030F0702030302020204" pitchFamily="66" charset="0"/>
            </a:rPr>
            <a:t>Objetivos</a:t>
          </a:r>
        </a:p>
      </dgm:t>
    </dgm:pt>
    <dgm:pt modelId="{CEF549FE-3197-4A49-B2A4-AF28EFF6C1A3}" type="parTrans" cxnId="{9427EAF4-F9D7-4FE2-9939-EE47632EF2E1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4B1703BF-8B3C-40FD-91E8-97CA401D2D3C}" type="sibTrans" cxnId="{9427EAF4-F9D7-4FE2-9939-EE47632EF2E1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4C5A9BDD-8011-4E2A-A944-234461A66A4F}">
      <dgm:prSet phldrT="[Texto]" custT="1"/>
      <dgm:spPr/>
      <dgm:t>
        <a:bodyPr/>
        <a:lstStyle/>
        <a:p>
          <a:r>
            <a:rPr lang="es-EC" sz="2800" dirty="0">
              <a:latin typeface="Comic Sans MS" panose="030F0702030302020204" pitchFamily="66" charset="0"/>
            </a:rPr>
            <a:t>Marco Teórico</a:t>
          </a:r>
        </a:p>
      </dgm:t>
    </dgm:pt>
    <dgm:pt modelId="{D61484CA-D498-467A-BC8B-C872E7AE7660}" type="parTrans" cxnId="{6B52F435-C53A-4A10-9D20-2811DBE4707D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468A36C7-31B7-4226-9551-356D7138FDA8}" type="sibTrans" cxnId="{6B52F435-C53A-4A10-9D20-2811DBE4707D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BC35ACB2-80E8-400C-B207-E35CAC664D44}">
      <dgm:prSet phldrT="[Texto]" custT="1"/>
      <dgm:spPr/>
      <dgm:t>
        <a:bodyPr/>
        <a:lstStyle/>
        <a:p>
          <a:r>
            <a:rPr lang="es-EC" sz="2800" dirty="0">
              <a:latin typeface="Comic Sans MS" panose="030F0702030302020204" pitchFamily="66" charset="0"/>
            </a:rPr>
            <a:t>Actividades</a:t>
          </a:r>
        </a:p>
      </dgm:t>
    </dgm:pt>
    <dgm:pt modelId="{23265192-D855-47FC-BDCF-DB527635AC9B}" type="parTrans" cxnId="{FC4C2D99-6670-4BB5-87D2-2A0E6D24D6A0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2750A0BD-66EE-4A16-841A-6736E2611E6C}" type="sibTrans" cxnId="{FC4C2D99-6670-4BB5-87D2-2A0E6D24D6A0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11C3B69E-8451-459C-B016-95AC1FAF9A1F}">
      <dgm:prSet phldrT="[Texto]" custT="1"/>
      <dgm:spPr/>
      <dgm:t>
        <a:bodyPr/>
        <a:lstStyle/>
        <a:p>
          <a:r>
            <a:rPr lang="es-EC" sz="2800" dirty="0">
              <a:latin typeface="Comic Sans MS" panose="030F0702030302020204" pitchFamily="66" charset="0"/>
            </a:rPr>
            <a:t>Bibliografía</a:t>
          </a:r>
        </a:p>
      </dgm:t>
    </dgm:pt>
    <dgm:pt modelId="{0AD2C51B-989B-4611-A1C3-5CC3375828B7}" type="parTrans" cxnId="{5A34D612-94C8-40C9-8C54-1C18210F77D0}">
      <dgm:prSet/>
      <dgm:spPr/>
      <dgm:t>
        <a:bodyPr/>
        <a:lstStyle/>
        <a:p>
          <a:endParaRPr lang="es-EC" sz="2800">
            <a:latin typeface="Comic Sans MS" panose="030F0702030302020204" pitchFamily="66" charset="0"/>
          </a:endParaRPr>
        </a:p>
      </dgm:t>
    </dgm:pt>
    <dgm:pt modelId="{CDC63907-AB04-439E-85EF-1D23E75740F4}" type="sibTrans" cxnId="{5A34D612-94C8-40C9-8C54-1C18210F77D0}">
      <dgm:prSet/>
      <dgm:spPr/>
      <dgm:t>
        <a:bodyPr/>
        <a:lstStyle/>
        <a:p>
          <a:endParaRPr lang="es-EC" sz="3600">
            <a:latin typeface="Comic Sans MS" panose="030F0702030302020204" pitchFamily="66" charset="0"/>
          </a:endParaRPr>
        </a:p>
      </dgm:t>
    </dgm:pt>
    <dgm:pt modelId="{BA416D23-C7C0-44DC-8FD0-0F4F923ACA99}" type="pres">
      <dgm:prSet presAssocID="{B7A1747F-C9DA-438F-A226-D320E4E58092}" presName="cycle" presStyleCnt="0">
        <dgm:presLayoutVars>
          <dgm:dir/>
          <dgm:resizeHandles val="exact"/>
        </dgm:presLayoutVars>
      </dgm:prSet>
      <dgm:spPr/>
    </dgm:pt>
    <dgm:pt modelId="{BA945635-51AE-4F06-8971-4B3C45AECFC5}" type="pres">
      <dgm:prSet presAssocID="{337B5134-59EA-4FDC-B5C2-419070BCC789}" presName="dummy" presStyleCnt="0"/>
      <dgm:spPr/>
    </dgm:pt>
    <dgm:pt modelId="{181302B6-2DD4-41A8-9952-0C47DD8D8EC3}" type="pres">
      <dgm:prSet presAssocID="{337B5134-59EA-4FDC-B5C2-419070BCC789}" presName="node" presStyleLbl="revTx" presStyleIdx="0" presStyleCnt="5" custScaleX="168522" custRadScaleRad="111223" custRadScaleInc="15717">
        <dgm:presLayoutVars>
          <dgm:bulletEnabled val="1"/>
        </dgm:presLayoutVars>
      </dgm:prSet>
      <dgm:spPr/>
    </dgm:pt>
    <dgm:pt modelId="{D82FDCDD-E97F-4966-BBC6-5BD8899D28AF}" type="pres">
      <dgm:prSet presAssocID="{A265A66A-5384-44AE-BE90-B8C430CB1B3E}" presName="sibTrans" presStyleLbl="node1" presStyleIdx="0" presStyleCnt="5"/>
      <dgm:spPr/>
    </dgm:pt>
    <dgm:pt modelId="{664543A2-3783-4DA6-9722-3541475F8433}" type="pres">
      <dgm:prSet presAssocID="{7E3D298B-941D-4E1B-BA39-86622CECACE8}" presName="dummy" presStyleCnt="0"/>
      <dgm:spPr/>
    </dgm:pt>
    <dgm:pt modelId="{54AC852C-0A41-4266-B2BB-35230AD70C40}" type="pres">
      <dgm:prSet presAssocID="{7E3D298B-941D-4E1B-BA39-86622CECACE8}" presName="node" presStyleLbl="revTx" presStyleIdx="1" presStyleCnt="5" custScaleX="124044">
        <dgm:presLayoutVars>
          <dgm:bulletEnabled val="1"/>
        </dgm:presLayoutVars>
      </dgm:prSet>
      <dgm:spPr/>
    </dgm:pt>
    <dgm:pt modelId="{894D461E-D3A4-489A-96D7-C1839314EA43}" type="pres">
      <dgm:prSet presAssocID="{4B1703BF-8B3C-40FD-91E8-97CA401D2D3C}" presName="sibTrans" presStyleLbl="node1" presStyleIdx="1" presStyleCnt="5"/>
      <dgm:spPr/>
    </dgm:pt>
    <dgm:pt modelId="{590A2238-B1BF-484F-9819-521AC43A7B4A}" type="pres">
      <dgm:prSet presAssocID="{4C5A9BDD-8011-4E2A-A944-234461A66A4F}" presName="dummy" presStyleCnt="0"/>
      <dgm:spPr/>
    </dgm:pt>
    <dgm:pt modelId="{A4F30D76-33C9-45D3-BB89-507B019AFEF8}" type="pres">
      <dgm:prSet presAssocID="{4C5A9BDD-8011-4E2A-A944-234461A66A4F}" presName="node" presStyleLbl="revTx" presStyleIdx="2" presStyleCnt="5">
        <dgm:presLayoutVars>
          <dgm:bulletEnabled val="1"/>
        </dgm:presLayoutVars>
      </dgm:prSet>
      <dgm:spPr/>
    </dgm:pt>
    <dgm:pt modelId="{877D0A09-5E19-472C-9F9A-34B1C1022675}" type="pres">
      <dgm:prSet presAssocID="{468A36C7-31B7-4226-9551-356D7138FDA8}" presName="sibTrans" presStyleLbl="node1" presStyleIdx="2" presStyleCnt="5"/>
      <dgm:spPr/>
    </dgm:pt>
    <dgm:pt modelId="{F2C620FD-210C-492B-9518-885E7E949273}" type="pres">
      <dgm:prSet presAssocID="{BC35ACB2-80E8-400C-B207-E35CAC664D44}" presName="dummy" presStyleCnt="0"/>
      <dgm:spPr/>
    </dgm:pt>
    <dgm:pt modelId="{49C94094-5BB4-4ABD-AEDA-F26B3253F349}" type="pres">
      <dgm:prSet presAssocID="{BC35ACB2-80E8-400C-B207-E35CAC664D44}" presName="node" presStyleLbl="revTx" presStyleIdx="3" presStyleCnt="5" custScaleX="166608">
        <dgm:presLayoutVars>
          <dgm:bulletEnabled val="1"/>
        </dgm:presLayoutVars>
      </dgm:prSet>
      <dgm:spPr/>
    </dgm:pt>
    <dgm:pt modelId="{1A909A1C-7124-46F9-BD9F-FA9C50FFE29E}" type="pres">
      <dgm:prSet presAssocID="{2750A0BD-66EE-4A16-841A-6736E2611E6C}" presName="sibTrans" presStyleLbl="node1" presStyleIdx="3" presStyleCnt="5"/>
      <dgm:spPr/>
    </dgm:pt>
    <dgm:pt modelId="{C4F93FD9-1567-4DDD-9119-711361291994}" type="pres">
      <dgm:prSet presAssocID="{11C3B69E-8451-459C-B016-95AC1FAF9A1F}" presName="dummy" presStyleCnt="0"/>
      <dgm:spPr/>
    </dgm:pt>
    <dgm:pt modelId="{A2D523B4-2E4B-4BB7-BFE7-F62BD8187AE2}" type="pres">
      <dgm:prSet presAssocID="{11C3B69E-8451-459C-B016-95AC1FAF9A1F}" presName="node" presStyleLbl="revTx" presStyleIdx="4" presStyleCnt="5" custScaleX="165840" custRadScaleRad="110135" custRadScaleInc="-40547">
        <dgm:presLayoutVars>
          <dgm:bulletEnabled val="1"/>
        </dgm:presLayoutVars>
      </dgm:prSet>
      <dgm:spPr/>
    </dgm:pt>
    <dgm:pt modelId="{F3385A7A-636F-4C13-8E2C-6B663E6E6877}" type="pres">
      <dgm:prSet presAssocID="{CDC63907-AB04-439E-85EF-1D23E75740F4}" presName="sibTrans" presStyleLbl="node1" presStyleIdx="4" presStyleCnt="5" custLinFactNeighborX="531" custLinFactNeighborY="5102"/>
      <dgm:spPr/>
    </dgm:pt>
  </dgm:ptLst>
  <dgm:cxnLst>
    <dgm:cxn modelId="{E2C03B02-6F45-4439-8910-614FE1EF6D4D}" type="presOf" srcId="{4C5A9BDD-8011-4E2A-A944-234461A66A4F}" destId="{A4F30D76-33C9-45D3-BB89-507B019AFEF8}" srcOrd="0" destOrd="0" presId="urn:microsoft.com/office/officeart/2005/8/layout/cycle1"/>
    <dgm:cxn modelId="{C6DD6C05-5642-4017-AD0A-AB087342C4F1}" type="presOf" srcId="{A265A66A-5384-44AE-BE90-B8C430CB1B3E}" destId="{D82FDCDD-E97F-4966-BBC6-5BD8899D28AF}" srcOrd="0" destOrd="0" presId="urn:microsoft.com/office/officeart/2005/8/layout/cycle1"/>
    <dgm:cxn modelId="{5A34D612-94C8-40C9-8C54-1C18210F77D0}" srcId="{B7A1747F-C9DA-438F-A226-D320E4E58092}" destId="{11C3B69E-8451-459C-B016-95AC1FAF9A1F}" srcOrd="4" destOrd="0" parTransId="{0AD2C51B-989B-4611-A1C3-5CC3375828B7}" sibTransId="{CDC63907-AB04-439E-85EF-1D23E75740F4}"/>
    <dgm:cxn modelId="{B865D41E-1E5C-4730-B6C5-69D5C8297A87}" type="presOf" srcId="{BC35ACB2-80E8-400C-B207-E35CAC664D44}" destId="{49C94094-5BB4-4ABD-AEDA-F26B3253F349}" srcOrd="0" destOrd="0" presId="urn:microsoft.com/office/officeart/2005/8/layout/cycle1"/>
    <dgm:cxn modelId="{6B52F435-C53A-4A10-9D20-2811DBE4707D}" srcId="{B7A1747F-C9DA-438F-A226-D320E4E58092}" destId="{4C5A9BDD-8011-4E2A-A944-234461A66A4F}" srcOrd="2" destOrd="0" parTransId="{D61484CA-D498-467A-BC8B-C872E7AE7660}" sibTransId="{468A36C7-31B7-4226-9551-356D7138FDA8}"/>
    <dgm:cxn modelId="{2295593E-8F67-4427-A056-6E93764582E2}" type="presOf" srcId="{2750A0BD-66EE-4A16-841A-6736E2611E6C}" destId="{1A909A1C-7124-46F9-BD9F-FA9C50FFE29E}" srcOrd="0" destOrd="0" presId="urn:microsoft.com/office/officeart/2005/8/layout/cycle1"/>
    <dgm:cxn modelId="{8D05F94F-D6ED-423A-BCFD-C78778B89886}" type="presOf" srcId="{B7A1747F-C9DA-438F-A226-D320E4E58092}" destId="{BA416D23-C7C0-44DC-8FD0-0F4F923ACA99}" srcOrd="0" destOrd="0" presId="urn:microsoft.com/office/officeart/2005/8/layout/cycle1"/>
    <dgm:cxn modelId="{B2B84F70-2F9F-4240-90F1-C565F3B3ED5B}" type="presOf" srcId="{468A36C7-31B7-4226-9551-356D7138FDA8}" destId="{877D0A09-5E19-472C-9F9A-34B1C1022675}" srcOrd="0" destOrd="0" presId="urn:microsoft.com/office/officeart/2005/8/layout/cycle1"/>
    <dgm:cxn modelId="{3AF7E67E-F247-4EC1-A823-BB3721EBD89B}" type="presOf" srcId="{11C3B69E-8451-459C-B016-95AC1FAF9A1F}" destId="{A2D523B4-2E4B-4BB7-BFE7-F62BD8187AE2}" srcOrd="0" destOrd="0" presId="urn:microsoft.com/office/officeart/2005/8/layout/cycle1"/>
    <dgm:cxn modelId="{C418977F-3C88-4A58-BCA9-AF42461522AA}" srcId="{B7A1747F-C9DA-438F-A226-D320E4E58092}" destId="{337B5134-59EA-4FDC-B5C2-419070BCC789}" srcOrd="0" destOrd="0" parTransId="{F1C0243C-E993-4FE0-BAB1-D33FD07DF11E}" sibTransId="{A265A66A-5384-44AE-BE90-B8C430CB1B3E}"/>
    <dgm:cxn modelId="{FC4C2D99-6670-4BB5-87D2-2A0E6D24D6A0}" srcId="{B7A1747F-C9DA-438F-A226-D320E4E58092}" destId="{BC35ACB2-80E8-400C-B207-E35CAC664D44}" srcOrd="3" destOrd="0" parTransId="{23265192-D855-47FC-BDCF-DB527635AC9B}" sibTransId="{2750A0BD-66EE-4A16-841A-6736E2611E6C}"/>
    <dgm:cxn modelId="{F9690DBD-5116-4849-8818-AF669BD0A9FD}" type="presOf" srcId="{7E3D298B-941D-4E1B-BA39-86622CECACE8}" destId="{54AC852C-0A41-4266-B2BB-35230AD70C40}" srcOrd="0" destOrd="0" presId="urn:microsoft.com/office/officeart/2005/8/layout/cycle1"/>
    <dgm:cxn modelId="{CD2495CD-6027-4783-B09B-E9AECDFEDB20}" type="presOf" srcId="{337B5134-59EA-4FDC-B5C2-419070BCC789}" destId="{181302B6-2DD4-41A8-9952-0C47DD8D8EC3}" srcOrd="0" destOrd="0" presId="urn:microsoft.com/office/officeart/2005/8/layout/cycle1"/>
    <dgm:cxn modelId="{81AB26F2-962E-4C91-A741-9CB2C2BEBA1D}" type="presOf" srcId="{4B1703BF-8B3C-40FD-91E8-97CA401D2D3C}" destId="{894D461E-D3A4-489A-96D7-C1839314EA43}" srcOrd="0" destOrd="0" presId="urn:microsoft.com/office/officeart/2005/8/layout/cycle1"/>
    <dgm:cxn modelId="{9427EAF4-F9D7-4FE2-9939-EE47632EF2E1}" srcId="{B7A1747F-C9DA-438F-A226-D320E4E58092}" destId="{7E3D298B-941D-4E1B-BA39-86622CECACE8}" srcOrd="1" destOrd="0" parTransId="{CEF549FE-3197-4A49-B2A4-AF28EFF6C1A3}" sibTransId="{4B1703BF-8B3C-40FD-91E8-97CA401D2D3C}"/>
    <dgm:cxn modelId="{AD90AFF7-67D7-4E56-846F-962A1610224B}" type="presOf" srcId="{CDC63907-AB04-439E-85EF-1D23E75740F4}" destId="{F3385A7A-636F-4C13-8E2C-6B663E6E6877}" srcOrd="0" destOrd="0" presId="urn:microsoft.com/office/officeart/2005/8/layout/cycle1"/>
    <dgm:cxn modelId="{175C5492-7F3B-4610-8DC5-6A0272563158}" type="presParOf" srcId="{BA416D23-C7C0-44DC-8FD0-0F4F923ACA99}" destId="{BA945635-51AE-4F06-8971-4B3C45AECFC5}" srcOrd="0" destOrd="0" presId="urn:microsoft.com/office/officeart/2005/8/layout/cycle1"/>
    <dgm:cxn modelId="{30B3A9AE-74CB-4E8F-842C-28800ACC2B84}" type="presParOf" srcId="{BA416D23-C7C0-44DC-8FD0-0F4F923ACA99}" destId="{181302B6-2DD4-41A8-9952-0C47DD8D8EC3}" srcOrd="1" destOrd="0" presId="urn:microsoft.com/office/officeart/2005/8/layout/cycle1"/>
    <dgm:cxn modelId="{E968F482-02ED-4739-B33B-FA157202FCE9}" type="presParOf" srcId="{BA416D23-C7C0-44DC-8FD0-0F4F923ACA99}" destId="{D82FDCDD-E97F-4966-BBC6-5BD8899D28AF}" srcOrd="2" destOrd="0" presId="urn:microsoft.com/office/officeart/2005/8/layout/cycle1"/>
    <dgm:cxn modelId="{81307495-3C73-41C2-B3C9-A8E93B546E04}" type="presParOf" srcId="{BA416D23-C7C0-44DC-8FD0-0F4F923ACA99}" destId="{664543A2-3783-4DA6-9722-3541475F8433}" srcOrd="3" destOrd="0" presId="urn:microsoft.com/office/officeart/2005/8/layout/cycle1"/>
    <dgm:cxn modelId="{50B7EB39-1ED3-4E49-ACEE-D2D966B11165}" type="presParOf" srcId="{BA416D23-C7C0-44DC-8FD0-0F4F923ACA99}" destId="{54AC852C-0A41-4266-B2BB-35230AD70C40}" srcOrd="4" destOrd="0" presId="urn:microsoft.com/office/officeart/2005/8/layout/cycle1"/>
    <dgm:cxn modelId="{5E1E48C4-1924-41E7-9AA7-5370EFC8A0FA}" type="presParOf" srcId="{BA416D23-C7C0-44DC-8FD0-0F4F923ACA99}" destId="{894D461E-D3A4-489A-96D7-C1839314EA43}" srcOrd="5" destOrd="0" presId="urn:microsoft.com/office/officeart/2005/8/layout/cycle1"/>
    <dgm:cxn modelId="{91B76C41-71C6-4E48-B595-A24F75ABB322}" type="presParOf" srcId="{BA416D23-C7C0-44DC-8FD0-0F4F923ACA99}" destId="{590A2238-B1BF-484F-9819-521AC43A7B4A}" srcOrd="6" destOrd="0" presId="urn:microsoft.com/office/officeart/2005/8/layout/cycle1"/>
    <dgm:cxn modelId="{AA611080-0FF3-4B24-969E-29E157AE5858}" type="presParOf" srcId="{BA416D23-C7C0-44DC-8FD0-0F4F923ACA99}" destId="{A4F30D76-33C9-45D3-BB89-507B019AFEF8}" srcOrd="7" destOrd="0" presId="urn:microsoft.com/office/officeart/2005/8/layout/cycle1"/>
    <dgm:cxn modelId="{5902244B-6FD7-4A0E-8E89-692CECAE59DD}" type="presParOf" srcId="{BA416D23-C7C0-44DC-8FD0-0F4F923ACA99}" destId="{877D0A09-5E19-472C-9F9A-34B1C1022675}" srcOrd="8" destOrd="0" presId="urn:microsoft.com/office/officeart/2005/8/layout/cycle1"/>
    <dgm:cxn modelId="{219327CB-42B0-4705-83B9-944E29B4CDBB}" type="presParOf" srcId="{BA416D23-C7C0-44DC-8FD0-0F4F923ACA99}" destId="{F2C620FD-210C-492B-9518-885E7E949273}" srcOrd="9" destOrd="0" presId="urn:microsoft.com/office/officeart/2005/8/layout/cycle1"/>
    <dgm:cxn modelId="{88C66FB3-431C-4BA7-97C4-3E0C92BC8219}" type="presParOf" srcId="{BA416D23-C7C0-44DC-8FD0-0F4F923ACA99}" destId="{49C94094-5BB4-4ABD-AEDA-F26B3253F349}" srcOrd="10" destOrd="0" presId="urn:microsoft.com/office/officeart/2005/8/layout/cycle1"/>
    <dgm:cxn modelId="{CA964DF8-0CBE-4C77-A447-B4837D9FD959}" type="presParOf" srcId="{BA416D23-C7C0-44DC-8FD0-0F4F923ACA99}" destId="{1A909A1C-7124-46F9-BD9F-FA9C50FFE29E}" srcOrd="11" destOrd="0" presId="urn:microsoft.com/office/officeart/2005/8/layout/cycle1"/>
    <dgm:cxn modelId="{EC707723-5DFB-4AE1-83E0-B9B295CF80C0}" type="presParOf" srcId="{BA416D23-C7C0-44DC-8FD0-0F4F923ACA99}" destId="{C4F93FD9-1567-4DDD-9119-711361291994}" srcOrd="12" destOrd="0" presId="urn:microsoft.com/office/officeart/2005/8/layout/cycle1"/>
    <dgm:cxn modelId="{A0C615A5-9811-459D-93AA-766194968615}" type="presParOf" srcId="{BA416D23-C7C0-44DC-8FD0-0F4F923ACA99}" destId="{A2D523B4-2E4B-4BB7-BFE7-F62BD8187AE2}" srcOrd="13" destOrd="0" presId="urn:microsoft.com/office/officeart/2005/8/layout/cycle1"/>
    <dgm:cxn modelId="{3DCC7C35-701F-4174-9DFD-DDDD6722B6CA}" type="presParOf" srcId="{BA416D23-C7C0-44DC-8FD0-0F4F923ACA99}" destId="{F3385A7A-636F-4C13-8E2C-6B663E6E687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654DEEB-4E1F-45B7-AF55-EB71C7A9B412}" type="doc">
      <dgm:prSet loTypeId="urn:microsoft.com/office/officeart/2005/8/layout/chevron1" loCatId="process" qsTypeId="urn:microsoft.com/office/officeart/2005/8/quickstyle/simple2" qsCatId="simple" csTypeId="urn:microsoft.com/office/officeart/2005/8/colors/colorful4" csCatId="colorful" phldr="1"/>
      <dgm:spPr/>
    </dgm:pt>
    <dgm:pt modelId="{C6D35F92-18FC-468A-8B53-D01FB06DD0ED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Comic Sans MS" panose="030F0702030302020204" pitchFamily="66" charset="0"/>
            </a:rPr>
            <a:t>Narrativa</a:t>
          </a:r>
        </a:p>
      </dgm:t>
    </dgm:pt>
    <dgm:pt modelId="{64E962A6-5BA8-451E-B569-1F788FF86E14}" type="parTrans" cxnId="{10F437FA-B80C-4567-B4A9-F2D60E5FDE52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4BEA19F-75C0-4C40-993A-D5DD76205251}" type="sibTrans" cxnId="{10F437FA-B80C-4567-B4A9-F2D60E5FDE52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DE2F85F-07B3-437F-B0B5-C1180B61BBEB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Comic Sans MS" panose="030F0702030302020204" pitchFamily="66" charset="0"/>
            </a:rPr>
            <a:t>Escenario o Ambientación</a:t>
          </a:r>
        </a:p>
      </dgm:t>
    </dgm:pt>
    <dgm:pt modelId="{8A040C70-6D7E-4978-A502-1518A3FC87FB}" type="parTrans" cxnId="{A3753B9C-59AA-44E9-B304-3C34E12DD086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94838BD-DB0A-4061-ACD2-5D29B4FC4B80}" type="sibTrans" cxnId="{A3753B9C-59AA-44E9-B304-3C34E12DD086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26AFA42-C6C8-462C-8728-B2A300F81D13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Comic Sans MS" panose="030F0702030302020204" pitchFamily="66" charset="0"/>
            </a:rPr>
            <a:t>Actividades</a:t>
          </a:r>
        </a:p>
      </dgm:t>
    </dgm:pt>
    <dgm:pt modelId="{0644032E-D361-4CB4-9D78-BA935A20710E}" type="parTrans" cxnId="{063380F8-08CB-4DB9-8EF2-30F57BDB394C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FE13BBC-A6AC-4F9B-BC71-5410C04ACBD2}" type="sibTrans" cxnId="{063380F8-08CB-4DB9-8EF2-30F57BDB394C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342D8BA-D1BE-4CF1-8097-8C5F1E84FB27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Comic Sans MS" panose="030F0702030302020204" pitchFamily="66" charset="0"/>
            </a:rPr>
            <a:t>Musicalización</a:t>
          </a:r>
        </a:p>
      </dgm:t>
    </dgm:pt>
    <dgm:pt modelId="{D0A20C77-CD2A-4A04-8102-65692BF3D860}" type="parTrans" cxnId="{1C7FC5D5-53F1-4F3A-A67A-424AEC05D9FB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A97DAD0-5E55-49A8-BFB9-5C848CE2C534}" type="sibTrans" cxnId="{1C7FC5D5-53F1-4F3A-A67A-424AEC05D9FB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822E09D-738B-41AE-AFB6-841A57A1BFCA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Comic Sans MS" panose="030F0702030302020204" pitchFamily="66" charset="0"/>
            </a:rPr>
            <a:t>Anexos</a:t>
          </a:r>
        </a:p>
      </dgm:t>
    </dgm:pt>
    <dgm:pt modelId="{E2E0EFB4-70B5-4AE6-98C7-5CD99EBB76BC}" type="parTrans" cxnId="{CC57810C-7098-4E88-B882-792526F214EF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B034CCE-89C8-4254-8923-802EAAA45E03}" type="sibTrans" cxnId="{CC57810C-7098-4E88-B882-792526F214EF}">
      <dgm:prSet/>
      <dgm:spPr/>
      <dgm:t>
        <a:bodyPr/>
        <a:lstStyle/>
        <a:p>
          <a:endParaRPr lang="es-EC" sz="28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68E201B-EC18-409D-B140-7623CD190CC6}" type="pres">
      <dgm:prSet presAssocID="{D654DEEB-4E1F-45B7-AF55-EB71C7A9B412}" presName="Name0" presStyleCnt="0">
        <dgm:presLayoutVars>
          <dgm:dir/>
          <dgm:animLvl val="lvl"/>
          <dgm:resizeHandles val="exact"/>
        </dgm:presLayoutVars>
      </dgm:prSet>
      <dgm:spPr/>
    </dgm:pt>
    <dgm:pt modelId="{F99F9155-DD12-4F29-B95F-FC35B61B17A3}" type="pres">
      <dgm:prSet presAssocID="{C6D35F92-18FC-468A-8B53-D01FB06DD0E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DCAA73A-B3A6-4A74-841F-ED27475D2471}" type="pres">
      <dgm:prSet presAssocID="{44BEA19F-75C0-4C40-993A-D5DD76205251}" presName="parTxOnlySpace" presStyleCnt="0"/>
      <dgm:spPr/>
    </dgm:pt>
    <dgm:pt modelId="{D81A4D2E-7F11-4FC5-A0DE-868F574FFF60}" type="pres">
      <dgm:prSet presAssocID="{1DE2F85F-07B3-437F-B0B5-C1180B61BBE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F123A07-2EE0-42DD-B202-E80E24A5930F}" type="pres">
      <dgm:prSet presAssocID="{C94838BD-DB0A-4061-ACD2-5D29B4FC4B80}" presName="parTxOnlySpace" presStyleCnt="0"/>
      <dgm:spPr/>
    </dgm:pt>
    <dgm:pt modelId="{309E0F1D-2400-434C-89E9-45F1ED74080F}" type="pres">
      <dgm:prSet presAssocID="{126AFA42-C6C8-462C-8728-B2A300F81D1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B3E73BD-9783-4597-A7EB-5A1ACC0EA042}" type="pres">
      <dgm:prSet presAssocID="{CFE13BBC-A6AC-4F9B-BC71-5410C04ACBD2}" presName="parTxOnlySpace" presStyleCnt="0"/>
      <dgm:spPr/>
    </dgm:pt>
    <dgm:pt modelId="{68D84F8A-FC5F-4295-B876-AD70BEE17421}" type="pres">
      <dgm:prSet presAssocID="{8342D8BA-D1BE-4CF1-8097-8C5F1E84FB2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77467BD-6579-4585-A0DC-B859B3EA0E99}" type="pres">
      <dgm:prSet presAssocID="{4A97DAD0-5E55-49A8-BFB9-5C848CE2C534}" presName="parTxOnlySpace" presStyleCnt="0"/>
      <dgm:spPr/>
    </dgm:pt>
    <dgm:pt modelId="{D4B9B4A7-453A-4A6A-845A-71E2D9662398}" type="pres">
      <dgm:prSet presAssocID="{9822E09D-738B-41AE-AFB6-841A57A1BFC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C57810C-7098-4E88-B882-792526F214EF}" srcId="{D654DEEB-4E1F-45B7-AF55-EB71C7A9B412}" destId="{9822E09D-738B-41AE-AFB6-841A57A1BFCA}" srcOrd="4" destOrd="0" parTransId="{E2E0EFB4-70B5-4AE6-98C7-5CD99EBB76BC}" sibTransId="{1B034CCE-89C8-4254-8923-802EAAA45E03}"/>
    <dgm:cxn modelId="{09640623-AD8D-4C1E-81E1-57F469FA1761}" type="presOf" srcId="{C6D35F92-18FC-468A-8B53-D01FB06DD0ED}" destId="{F99F9155-DD12-4F29-B95F-FC35B61B17A3}" srcOrd="0" destOrd="0" presId="urn:microsoft.com/office/officeart/2005/8/layout/chevron1"/>
    <dgm:cxn modelId="{6832DF37-A194-4B8F-BFDD-8BC791D8AE3B}" type="presOf" srcId="{126AFA42-C6C8-462C-8728-B2A300F81D13}" destId="{309E0F1D-2400-434C-89E9-45F1ED74080F}" srcOrd="0" destOrd="0" presId="urn:microsoft.com/office/officeart/2005/8/layout/chevron1"/>
    <dgm:cxn modelId="{0DA7C176-520E-4900-81A2-E8960B422255}" type="presOf" srcId="{8342D8BA-D1BE-4CF1-8097-8C5F1E84FB27}" destId="{68D84F8A-FC5F-4295-B876-AD70BEE17421}" srcOrd="0" destOrd="0" presId="urn:microsoft.com/office/officeart/2005/8/layout/chevron1"/>
    <dgm:cxn modelId="{A3753B9C-59AA-44E9-B304-3C34E12DD086}" srcId="{D654DEEB-4E1F-45B7-AF55-EB71C7A9B412}" destId="{1DE2F85F-07B3-437F-B0B5-C1180B61BBEB}" srcOrd="1" destOrd="0" parTransId="{8A040C70-6D7E-4978-A502-1518A3FC87FB}" sibTransId="{C94838BD-DB0A-4061-ACD2-5D29B4FC4B80}"/>
    <dgm:cxn modelId="{D76357A9-6D64-413D-828A-9FD241E61045}" type="presOf" srcId="{9822E09D-738B-41AE-AFB6-841A57A1BFCA}" destId="{D4B9B4A7-453A-4A6A-845A-71E2D9662398}" srcOrd="0" destOrd="0" presId="urn:microsoft.com/office/officeart/2005/8/layout/chevron1"/>
    <dgm:cxn modelId="{8AAC8AB6-164F-4AFC-86BA-89EB393A8F5E}" type="presOf" srcId="{1DE2F85F-07B3-437F-B0B5-C1180B61BBEB}" destId="{D81A4D2E-7F11-4FC5-A0DE-868F574FFF60}" srcOrd="0" destOrd="0" presId="urn:microsoft.com/office/officeart/2005/8/layout/chevron1"/>
    <dgm:cxn modelId="{1C7FC5D5-53F1-4F3A-A67A-424AEC05D9FB}" srcId="{D654DEEB-4E1F-45B7-AF55-EB71C7A9B412}" destId="{8342D8BA-D1BE-4CF1-8097-8C5F1E84FB27}" srcOrd="3" destOrd="0" parTransId="{D0A20C77-CD2A-4A04-8102-65692BF3D860}" sibTransId="{4A97DAD0-5E55-49A8-BFB9-5C848CE2C534}"/>
    <dgm:cxn modelId="{063380F8-08CB-4DB9-8EF2-30F57BDB394C}" srcId="{D654DEEB-4E1F-45B7-AF55-EB71C7A9B412}" destId="{126AFA42-C6C8-462C-8728-B2A300F81D13}" srcOrd="2" destOrd="0" parTransId="{0644032E-D361-4CB4-9D78-BA935A20710E}" sibTransId="{CFE13BBC-A6AC-4F9B-BC71-5410C04ACBD2}"/>
    <dgm:cxn modelId="{F134F1F8-E3EF-4B62-8C6A-F6AD80905991}" type="presOf" srcId="{D654DEEB-4E1F-45B7-AF55-EB71C7A9B412}" destId="{B68E201B-EC18-409D-B140-7623CD190CC6}" srcOrd="0" destOrd="0" presId="urn:microsoft.com/office/officeart/2005/8/layout/chevron1"/>
    <dgm:cxn modelId="{10F437FA-B80C-4567-B4A9-F2D60E5FDE52}" srcId="{D654DEEB-4E1F-45B7-AF55-EB71C7A9B412}" destId="{C6D35F92-18FC-468A-8B53-D01FB06DD0ED}" srcOrd="0" destOrd="0" parTransId="{64E962A6-5BA8-451E-B569-1F788FF86E14}" sibTransId="{44BEA19F-75C0-4C40-993A-D5DD76205251}"/>
    <dgm:cxn modelId="{725E3C48-2906-4956-9E65-D2EEA73709C6}" type="presParOf" srcId="{B68E201B-EC18-409D-B140-7623CD190CC6}" destId="{F99F9155-DD12-4F29-B95F-FC35B61B17A3}" srcOrd="0" destOrd="0" presId="urn:microsoft.com/office/officeart/2005/8/layout/chevron1"/>
    <dgm:cxn modelId="{ED39456B-4C11-4BBB-811A-5F3D1ADA9CDA}" type="presParOf" srcId="{B68E201B-EC18-409D-B140-7623CD190CC6}" destId="{6DCAA73A-B3A6-4A74-841F-ED27475D2471}" srcOrd="1" destOrd="0" presId="urn:microsoft.com/office/officeart/2005/8/layout/chevron1"/>
    <dgm:cxn modelId="{98B6815C-0A93-43A4-90C7-C703F0942B10}" type="presParOf" srcId="{B68E201B-EC18-409D-B140-7623CD190CC6}" destId="{D81A4D2E-7F11-4FC5-A0DE-868F574FFF60}" srcOrd="2" destOrd="0" presId="urn:microsoft.com/office/officeart/2005/8/layout/chevron1"/>
    <dgm:cxn modelId="{C715B5B7-C676-4DD5-ADBD-BCC723EBD4DC}" type="presParOf" srcId="{B68E201B-EC18-409D-B140-7623CD190CC6}" destId="{6F123A07-2EE0-42DD-B202-E80E24A5930F}" srcOrd="3" destOrd="0" presId="urn:microsoft.com/office/officeart/2005/8/layout/chevron1"/>
    <dgm:cxn modelId="{12498C87-69A1-46DB-BC60-B121247FE60A}" type="presParOf" srcId="{B68E201B-EC18-409D-B140-7623CD190CC6}" destId="{309E0F1D-2400-434C-89E9-45F1ED74080F}" srcOrd="4" destOrd="0" presId="urn:microsoft.com/office/officeart/2005/8/layout/chevron1"/>
    <dgm:cxn modelId="{FA3AA7AF-B044-40E3-91A7-940E42239B53}" type="presParOf" srcId="{B68E201B-EC18-409D-B140-7623CD190CC6}" destId="{AB3E73BD-9783-4597-A7EB-5A1ACC0EA042}" srcOrd="5" destOrd="0" presId="urn:microsoft.com/office/officeart/2005/8/layout/chevron1"/>
    <dgm:cxn modelId="{2574BA58-69A9-4A50-959D-90FE3A81474B}" type="presParOf" srcId="{B68E201B-EC18-409D-B140-7623CD190CC6}" destId="{68D84F8A-FC5F-4295-B876-AD70BEE17421}" srcOrd="6" destOrd="0" presId="urn:microsoft.com/office/officeart/2005/8/layout/chevron1"/>
    <dgm:cxn modelId="{91D46414-5D4A-475B-BB8B-4B71F4217003}" type="presParOf" srcId="{B68E201B-EC18-409D-B140-7623CD190CC6}" destId="{077467BD-6579-4585-A0DC-B859B3EA0E99}" srcOrd="7" destOrd="0" presId="urn:microsoft.com/office/officeart/2005/8/layout/chevron1"/>
    <dgm:cxn modelId="{227ED2F5-B326-421D-B172-F5E5622730F0}" type="presParOf" srcId="{B68E201B-EC18-409D-B140-7623CD190CC6}" destId="{D4B9B4A7-453A-4A6A-845A-71E2D966239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594A3-9FC8-4826-965A-65B093DB3D22}" type="doc">
      <dgm:prSet loTypeId="urn:microsoft.com/office/officeart/2005/8/layout/gear1" loCatId="process" qsTypeId="urn:microsoft.com/office/officeart/2005/8/quickstyle/simple4" qsCatId="simple" csTypeId="urn:microsoft.com/office/officeart/2005/8/colors/accent2_2" csCatId="accent2" phldr="1"/>
      <dgm:spPr/>
    </dgm:pt>
    <dgm:pt modelId="{4C9E829E-F0D9-44D4-BC9D-09C601E353E5}">
      <dgm:prSet phldrT="[Texto]" custT="1"/>
      <dgm:spPr/>
      <dgm:t>
        <a:bodyPr/>
        <a:lstStyle/>
        <a:p>
          <a: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  <a:t>Topológico</a:t>
          </a:r>
          <a:b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</a:br>
          <a: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  <a:t>Propiedades globales de los objetos</a:t>
          </a:r>
          <a:endParaRPr lang="es-EC" sz="1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67B4AD1-AC07-49B4-8CC4-F28F99681F6A}" type="parTrans" cxnId="{D8034920-8109-4EAD-B78B-2A51E2B755C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8195712-BDCD-4BF6-8822-8503AFF65B54}" type="sibTrans" cxnId="{D8034920-8109-4EAD-B78B-2A51E2B755C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529D8EA-7B7F-4806-AE9E-93ACAE6717E4}">
      <dgm:prSet phldrT="[Texto]" custT="1"/>
      <dgm:spPr/>
      <dgm:t>
        <a:bodyPr/>
        <a:lstStyle/>
        <a:p>
          <a: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  <a:t>Proyectivo</a:t>
          </a:r>
          <a:b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</a:br>
          <a: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  <a:t>Identificar el objeto representado del real</a:t>
          </a:r>
          <a:endParaRPr lang="es-EC" sz="1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E29F309-8A7D-45A8-93AF-5D88DD972296}" type="parTrans" cxnId="{E18D4329-8861-45C1-B248-20A40AAA99F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D653A3C-6BD1-4B43-BC4B-C30646775864}" type="sibTrans" cxnId="{E18D4329-8861-45C1-B248-20A40AAA99F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60D0407-5CCD-4410-99AE-D0C8CDD36074}">
      <dgm:prSet phldrT="[Texto]" custT="1"/>
      <dgm:spPr/>
      <dgm:t>
        <a:bodyPr/>
        <a:lstStyle/>
        <a:p>
          <a: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  <a:t>Euclidiano</a:t>
          </a:r>
          <a:b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</a:br>
          <a:r>
            <a:rPr lang="es-EC" sz="1400">
              <a:solidFill>
                <a:schemeClr val="tx1"/>
              </a:solidFill>
              <a:latin typeface="Comic Sans MS" panose="030F0702030302020204" pitchFamily="66" charset="0"/>
            </a:rPr>
            <a:t>Estructurar un sistema tridimensional</a:t>
          </a:r>
          <a:endParaRPr lang="es-EC" sz="1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AB3E48E-16B2-4699-8559-40E08A6B724F}" type="parTrans" cxnId="{0B101DA1-BF6B-438E-A125-9B2E9CC3C54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AC5CAD40-6BCB-4A6F-82AB-5E843471E420}" type="sibTrans" cxnId="{0B101DA1-BF6B-438E-A125-9B2E9CC3C54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A2A0EDD-2D54-4851-B4E6-B138B58B25A6}" type="pres">
      <dgm:prSet presAssocID="{BE6594A3-9FC8-4826-965A-65B093DB3D2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C2CFB8-FAC0-4E0F-B820-1B3D97C58461}" type="pres">
      <dgm:prSet presAssocID="{4C9E829E-F0D9-44D4-BC9D-09C601E353E5}" presName="gear1" presStyleLbl="node1" presStyleIdx="0" presStyleCnt="3">
        <dgm:presLayoutVars>
          <dgm:chMax val="1"/>
          <dgm:bulletEnabled val="1"/>
        </dgm:presLayoutVars>
      </dgm:prSet>
      <dgm:spPr/>
    </dgm:pt>
    <dgm:pt modelId="{1D61FB00-0E03-4C61-A8F3-38D763E8072A}" type="pres">
      <dgm:prSet presAssocID="{4C9E829E-F0D9-44D4-BC9D-09C601E353E5}" presName="gear1srcNode" presStyleLbl="node1" presStyleIdx="0" presStyleCnt="3"/>
      <dgm:spPr/>
    </dgm:pt>
    <dgm:pt modelId="{6483EB81-6738-4339-94CB-9804FD654061}" type="pres">
      <dgm:prSet presAssocID="{4C9E829E-F0D9-44D4-BC9D-09C601E353E5}" presName="gear1dstNode" presStyleLbl="node1" presStyleIdx="0" presStyleCnt="3"/>
      <dgm:spPr/>
    </dgm:pt>
    <dgm:pt modelId="{CC6A3E3F-5A21-4467-B615-51C5DCA2C805}" type="pres">
      <dgm:prSet presAssocID="{8529D8EA-7B7F-4806-AE9E-93ACAE6717E4}" presName="gear2" presStyleLbl="node1" presStyleIdx="1" presStyleCnt="3" custScaleX="111525">
        <dgm:presLayoutVars>
          <dgm:chMax val="1"/>
          <dgm:bulletEnabled val="1"/>
        </dgm:presLayoutVars>
      </dgm:prSet>
      <dgm:spPr/>
    </dgm:pt>
    <dgm:pt modelId="{1248A701-134E-4D51-8EF9-4BA019CE8E3B}" type="pres">
      <dgm:prSet presAssocID="{8529D8EA-7B7F-4806-AE9E-93ACAE6717E4}" presName="gear2srcNode" presStyleLbl="node1" presStyleIdx="1" presStyleCnt="3"/>
      <dgm:spPr/>
    </dgm:pt>
    <dgm:pt modelId="{12C88A19-3353-4407-A532-08655681E431}" type="pres">
      <dgm:prSet presAssocID="{8529D8EA-7B7F-4806-AE9E-93ACAE6717E4}" presName="gear2dstNode" presStyleLbl="node1" presStyleIdx="1" presStyleCnt="3"/>
      <dgm:spPr/>
    </dgm:pt>
    <dgm:pt modelId="{AD8F4C4D-562B-409D-AE01-E747648C4874}" type="pres">
      <dgm:prSet presAssocID="{160D0407-5CCD-4410-99AE-D0C8CDD36074}" presName="gear3" presStyleLbl="node1" presStyleIdx="2" presStyleCnt="3" custScaleX="110501"/>
      <dgm:spPr/>
    </dgm:pt>
    <dgm:pt modelId="{8ED3904B-B729-4B46-B656-12BF2F7DD406}" type="pres">
      <dgm:prSet presAssocID="{160D0407-5CCD-4410-99AE-D0C8CDD3607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1D1DFA2-DF20-4A9D-9AEF-5B94325D31CB}" type="pres">
      <dgm:prSet presAssocID="{160D0407-5CCD-4410-99AE-D0C8CDD36074}" presName="gear3srcNode" presStyleLbl="node1" presStyleIdx="2" presStyleCnt="3"/>
      <dgm:spPr/>
    </dgm:pt>
    <dgm:pt modelId="{D7C2583D-D8B5-4DC3-8679-FD7DB832CB09}" type="pres">
      <dgm:prSet presAssocID="{160D0407-5CCD-4410-99AE-D0C8CDD36074}" presName="gear3dstNode" presStyleLbl="node1" presStyleIdx="2" presStyleCnt="3"/>
      <dgm:spPr/>
    </dgm:pt>
    <dgm:pt modelId="{77B13209-8E58-4CDF-8F2A-2E1F401F177A}" type="pres">
      <dgm:prSet presAssocID="{28195712-BDCD-4BF6-8822-8503AFF65B54}" presName="connector1" presStyleLbl="sibTrans2D1" presStyleIdx="0" presStyleCnt="3"/>
      <dgm:spPr/>
    </dgm:pt>
    <dgm:pt modelId="{9CA53A0B-7BD0-4050-BC71-5414E498B09E}" type="pres">
      <dgm:prSet presAssocID="{3D653A3C-6BD1-4B43-BC4B-C30646775864}" presName="connector2" presStyleLbl="sibTrans2D1" presStyleIdx="1" presStyleCnt="3"/>
      <dgm:spPr/>
    </dgm:pt>
    <dgm:pt modelId="{143AFA84-5143-4695-9F70-CC9202F0C06B}" type="pres">
      <dgm:prSet presAssocID="{AC5CAD40-6BCB-4A6F-82AB-5E843471E420}" presName="connector3" presStyleLbl="sibTrans2D1" presStyleIdx="2" presStyleCnt="3"/>
      <dgm:spPr/>
    </dgm:pt>
  </dgm:ptLst>
  <dgm:cxnLst>
    <dgm:cxn modelId="{527EFE19-6615-4072-B841-703E187F0296}" type="presOf" srcId="{BE6594A3-9FC8-4826-965A-65B093DB3D22}" destId="{5A2A0EDD-2D54-4851-B4E6-B138B58B25A6}" srcOrd="0" destOrd="0" presId="urn:microsoft.com/office/officeart/2005/8/layout/gear1"/>
    <dgm:cxn modelId="{093D5A1E-611C-4609-BA6A-8E6863344849}" type="presOf" srcId="{160D0407-5CCD-4410-99AE-D0C8CDD36074}" destId="{A1D1DFA2-DF20-4A9D-9AEF-5B94325D31CB}" srcOrd="2" destOrd="0" presId="urn:microsoft.com/office/officeart/2005/8/layout/gear1"/>
    <dgm:cxn modelId="{D8034920-8109-4EAD-B78B-2A51E2B755CE}" srcId="{BE6594A3-9FC8-4826-965A-65B093DB3D22}" destId="{4C9E829E-F0D9-44D4-BC9D-09C601E353E5}" srcOrd="0" destOrd="0" parTransId="{D67B4AD1-AC07-49B4-8CC4-F28F99681F6A}" sibTransId="{28195712-BDCD-4BF6-8822-8503AFF65B54}"/>
    <dgm:cxn modelId="{2A959625-D02C-4960-8745-30116F364E55}" type="presOf" srcId="{28195712-BDCD-4BF6-8822-8503AFF65B54}" destId="{77B13209-8E58-4CDF-8F2A-2E1F401F177A}" srcOrd="0" destOrd="0" presId="urn:microsoft.com/office/officeart/2005/8/layout/gear1"/>
    <dgm:cxn modelId="{E18D4329-8861-45C1-B248-20A40AAA99F2}" srcId="{BE6594A3-9FC8-4826-965A-65B093DB3D22}" destId="{8529D8EA-7B7F-4806-AE9E-93ACAE6717E4}" srcOrd="1" destOrd="0" parTransId="{8E29F309-8A7D-45A8-93AF-5D88DD972296}" sibTransId="{3D653A3C-6BD1-4B43-BC4B-C30646775864}"/>
    <dgm:cxn modelId="{EFC2312D-C4B9-4DAF-B324-85EE8BB7B17D}" type="presOf" srcId="{4C9E829E-F0D9-44D4-BC9D-09C601E353E5}" destId="{78C2CFB8-FAC0-4E0F-B820-1B3D97C58461}" srcOrd="0" destOrd="0" presId="urn:microsoft.com/office/officeart/2005/8/layout/gear1"/>
    <dgm:cxn modelId="{CFC5AA34-17B9-4F5F-A997-259338D1D102}" type="presOf" srcId="{160D0407-5CCD-4410-99AE-D0C8CDD36074}" destId="{8ED3904B-B729-4B46-B656-12BF2F7DD406}" srcOrd="1" destOrd="0" presId="urn:microsoft.com/office/officeart/2005/8/layout/gear1"/>
    <dgm:cxn modelId="{D0A63C48-A4DD-4B9B-977A-62F858283D45}" type="presOf" srcId="{4C9E829E-F0D9-44D4-BC9D-09C601E353E5}" destId="{6483EB81-6738-4339-94CB-9804FD654061}" srcOrd="2" destOrd="0" presId="urn:microsoft.com/office/officeart/2005/8/layout/gear1"/>
    <dgm:cxn modelId="{4DCB1058-F93F-4DA4-B940-B7174DCEB942}" type="presOf" srcId="{3D653A3C-6BD1-4B43-BC4B-C30646775864}" destId="{9CA53A0B-7BD0-4050-BC71-5414E498B09E}" srcOrd="0" destOrd="0" presId="urn:microsoft.com/office/officeart/2005/8/layout/gear1"/>
    <dgm:cxn modelId="{F3685D5A-561B-4F1E-BA28-8DCEA665F4AB}" type="presOf" srcId="{8529D8EA-7B7F-4806-AE9E-93ACAE6717E4}" destId="{1248A701-134E-4D51-8EF9-4BA019CE8E3B}" srcOrd="1" destOrd="0" presId="urn:microsoft.com/office/officeart/2005/8/layout/gear1"/>
    <dgm:cxn modelId="{26435C85-076F-4FD6-81A8-49A3A777830A}" type="presOf" srcId="{160D0407-5CCD-4410-99AE-D0C8CDD36074}" destId="{D7C2583D-D8B5-4DC3-8679-FD7DB832CB09}" srcOrd="3" destOrd="0" presId="urn:microsoft.com/office/officeart/2005/8/layout/gear1"/>
    <dgm:cxn modelId="{1E81A68E-7574-4C04-839E-B3A71B222F88}" type="presOf" srcId="{AC5CAD40-6BCB-4A6F-82AB-5E843471E420}" destId="{143AFA84-5143-4695-9F70-CC9202F0C06B}" srcOrd="0" destOrd="0" presId="urn:microsoft.com/office/officeart/2005/8/layout/gear1"/>
    <dgm:cxn modelId="{888DE7A0-E3EC-46E6-98FF-8BE75C809134}" type="presOf" srcId="{8529D8EA-7B7F-4806-AE9E-93ACAE6717E4}" destId="{12C88A19-3353-4407-A532-08655681E431}" srcOrd="2" destOrd="0" presId="urn:microsoft.com/office/officeart/2005/8/layout/gear1"/>
    <dgm:cxn modelId="{0B101DA1-BF6B-438E-A125-9B2E9CC3C547}" srcId="{BE6594A3-9FC8-4826-965A-65B093DB3D22}" destId="{160D0407-5CCD-4410-99AE-D0C8CDD36074}" srcOrd="2" destOrd="0" parTransId="{FAB3E48E-16B2-4699-8559-40E08A6B724F}" sibTransId="{AC5CAD40-6BCB-4A6F-82AB-5E843471E420}"/>
    <dgm:cxn modelId="{B1DEA6C1-CF2A-4823-B010-63BBBAB938D7}" type="presOf" srcId="{160D0407-5CCD-4410-99AE-D0C8CDD36074}" destId="{AD8F4C4D-562B-409D-AE01-E747648C4874}" srcOrd="0" destOrd="0" presId="urn:microsoft.com/office/officeart/2005/8/layout/gear1"/>
    <dgm:cxn modelId="{9C7B1CCB-3D8C-4623-B27D-3D946AE0356A}" type="presOf" srcId="{4C9E829E-F0D9-44D4-BC9D-09C601E353E5}" destId="{1D61FB00-0E03-4C61-A8F3-38D763E8072A}" srcOrd="1" destOrd="0" presId="urn:microsoft.com/office/officeart/2005/8/layout/gear1"/>
    <dgm:cxn modelId="{97FB18D0-8E42-420F-BABA-48073941AA7E}" type="presOf" srcId="{8529D8EA-7B7F-4806-AE9E-93ACAE6717E4}" destId="{CC6A3E3F-5A21-4467-B615-51C5DCA2C805}" srcOrd="0" destOrd="0" presId="urn:microsoft.com/office/officeart/2005/8/layout/gear1"/>
    <dgm:cxn modelId="{525380F2-2F61-4C69-8ECA-86F283063DA5}" type="presParOf" srcId="{5A2A0EDD-2D54-4851-B4E6-B138B58B25A6}" destId="{78C2CFB8-FAC0-4E0F-B820-1B3D97C58461}" srcOrd="0" destOrd="0" presId="urn:microsoft.com/office/officeart/2005/8/layout/gear1"/>
    <dgm:cxn modelId="{CA1BB9A8-A413-4C2A-A927-B995A6BDA89F}" type="presParOf" srcId="{5A2A0EDD-2D54-4851-B4E6-B138B58B25A6}" destId="{1D61FB00-0E03-4C61-A8F3-38D763E8072A}" srcOrd="1" destOrd="0" presId="urn:microsoft.com/office/officeart/2005/8/layout/gear1"/>
    <dgm:cxn modelId="{CC61E30F-05D0-402E-866A-DCCD7921196A}" type="presParOf" srcId="{5A2A0EDD-2D54-4851-B4E6-B138B58B25A6}" destId="{6483EB81-6738-4339-94CB-9804FD654061}" srcOrd="2" destOrd="0" presId="urn:microsoft.com/office/officeart/2005/8/layout/gear1"/>
    <dgm:cxn modelId="{5FBD9FCE-E809-4FA2-AE0F-F80094C6E213}" type="presParOf" srcId="{5A2A0EDD-2D54-4851-B4E6-B138B58B25A6}" destId="{CC6A3E3F-5A21-4467-B615-51C5DCA2C805}" srcOrd="3" destOrd="0" presId="urn:microsoft.com/office/officeart/2005/8/layout/gear1"/>
    <dgm:cxn modelId="{EE071F64-724A-4557-B41F-20135470CB33}" type="presParOf" srcId="{5A2A0EDD-2D54-4851-B4E6-B138B58B25A6}" destId="{1248A701-134E-4D51-8EF9-4BA019CE8E3B}" srcOrd="4" destOrd="0" presId="urn:microsoft.com/office/officeart/2005/8/layout/gear1"/>
    <dgm:cxn modelId="{21416DDA-4707-47A2-8BCB-5ECD03F8A751}" type="presParOf" srcId="{5A2A0EDD-2D54-4851-B4E6-B138B58B25A6}" destId="{12C88A19-3353-4407-A532-08655681E431}" srcOrd="5" destOrd="0" presId="urn:microsoft.com/office/officeart/2005/8/layout/gear1"/>
    <dgm:cxn modelId="{08A91E73-0D1A-4317-88F9-A1BDBF0DFF10}" type="presParOf" srcId="{5A2A0EDD-2D54-4851-B4E6-B138B58B25A6}" destId="{AD8F4C4D-562B-409D-AE01-E747648C4874}" srcOrd="6" destOrd="0" presId="urn:microsoft.com/office/officeart/2005/8/layout/gear1"/>
    <dgm:cxn modelId="{C093D222-AB2C-4F93-8F0A-89ED447080B9}" type="presParOf" srcId="{5A2A0EDD-2D54-4851-B4E6-B138B58B25A6}" destId="{8ED3904B-B729-4B46-B656-12BF2F7DD406}" srcOrd="7" destOrd="0" presId="urn:microsoft.com/office/officeart/2005/8/layout/gear1"/>
    <dgm:cxn modelId="{DA12DA40-2941-4F8E-B413-7A831BE90D80}" type="presParOf" srcId="{5A2A0EDD-2D54-4851-B4E6-B138B58B25A6}" destId="{A1D1DFA2-DF20-4A9D-9AEF-5B94325D31CB}" srcOrd="8" destOrd="0" presId="urn:microsoft.com/office/officeart/2005/8/layout/gear1"/>
    <dgm:cxn modelId="{6E122C5C-BBE4-447F-957C-688147D7A299}" type="presParOf" srcId="{5A2A0EDD-2D54-4851-B4E6-B138B58B25A6}" destId="{D7C2583D-D8B5-4DC3-8679-FD7DB832CB09}" srcOrd="9" destOrd="0" presId="urn:microsoft.com/office/officeart/2005/8/layout/gear1"/>
    <dgm:cxn modelId="{11EF5ACF-873D-4927-978F-20D534E9F5D0}" type="presParOf" srcId="{5A2A0EDD-2D54-4851-B4E6-B138B58B25A6}" destId="{77B13209-8E58-4CDF-8F2A-2E1F401F177A}" srcOrd="10" destOrd="0" presId="urn:microsoft.com/office/officeart/2005/8/layout/gear1"/>
    <dgm:cxn modelId="{9CCDACE1-6903-4977-9DD5-7E3C8574978C}" type="presParOf" srcId="{5A2A0EDD-2D54-4851-B4E6-B138B58B25A6}" destId="{9CA53A0B-7BD0-4050-BC71-5414E498B09E}" srcOrd="11" destOrd="0" presId="urn:microsoft.com/office/officeart/2005/8/layout/gear1"/>
    <dgm:cxn modelId="{B1BCD385-05E0-4D39-9F89-67D79B36B14F}" type="presParOf" srcId="{5A2A0EDD-2D54-4851-B4E6-B138B58B25A6}" destId="{143AFA84-5143-4695-9F70-CC9202F0C06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792742-5F87-4E94-8AFA-19667359F518}" type="doc">
      <dgm:prSet loTypeId="urn:microsoft.com/office/officeart/2009/3/layout/Pi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84B3FF9-BC98-46D1-BF28-5188796AC55B}">
      <dgm:prSet phldrT="[Texto]"/>
      <dgm:spPr/>
      <dgm:t>
        <a:bodyPr/>
        <a:lstStyle/>
        <a:p>
          <a:r>
            <a:rPr lang="es-EC" dirty="0">
              <a:latin typeface="Comic Sans MS" panose="030F0702030302020204" pitchFamily="66" charset="0"/>
            </a:rPr>
            <a:t>Orientación</a:t>
          </a:r>
        </a:p>
      </dgm:t>
    </dgm:pt>
    <dgm:pt modelId="{D9D05F60-1501-4189-A4F7-EF4773F4CA49}" type="parTrans" cxnId="{69339029-D7CC-4453-8370-186512BBBC3E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F7CC5CBD-609B-472E-AF45-C39D245A28CE}" type="sibTrans" cxnId="{69339029-D7CC-4453-8370-186512BBBC3E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F55CF41E-9C89-4530-A032-85F87819DD58}">
      <dgm:prSet phldrT="[Texto]"/>
      <dgm:spPr/>
      <dgm:t>
        <a:bodyPr/>
        <a:lstStyle/>
        <a:p>
          <a:r>
            <a:rPr lang="es-EC" dirty="0">
              <a:latin typeface="Comic Sans MS" panose="030F0702030302020204" pitchFamily="66" charset="0"/>
            </a:rPr>
            <a:t>Capacidad de ubicarse</a:t>
          </a:r>
        </a:p>
      </dgm:t>
    </dgm:pt>
    <dgm:pt modelId="{DEB0E6F4-B6C2-4439-80E6-817EB63A1EBE}" type="parTrans" cxnId="{B80D86E6-57AC-4D1A-AEE6-A3B9B565CB69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A19CC9DC-92D8-41C1-912F-8BECBF4B1D6F}" type="sibTrans" cxnId="{B80D86E6-57AC-4D1A-AEE6-A3B9B565CB69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031B95B0-041D-4ADC-B3BE-D1B1B10B7AB4}">
      <dgm:prSet phldrT="[Texto]"/>
      <dgm:spPr/>
      <dgm:t>
        <a:bodyPr/>
        <a:lstStyle/>
        <a:p>
          <a:r>
            <a:rPr lang="es-EC" dirty="0">
              <a:latin typeface="Comic Sans MS" panose="030F0702030302020204" pitchFamily="66" charset="0"/>
            </a:rPr>
            <a:t>Estructuración</a:t>
          </a:r>
        </a:p>
      </dgm:t>
    </dgm:pt>
    <dgm:pt modelId="{97B1D900-E4E8-4E33-8DBF-A560307DBFF4}" type="parTrans" cxnId="{AC82B149-7A2D-472F-839E-5299FEA9DB2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1C791A72-759A-474E-8463-3C0C4B1892C3}" type="sibTrans" cxnId="{AC82B149-7A2D-472F-839E-5299FEA9DB2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0BFCD25F-5184-43A5-B0B0-58AC90AF900B}">
      <dgm:prSet phldrT="[Texto]"/>
      <dgm:spPr/>
      <dgm:t>
        <a:bodyPr/>
        <a:lstStyle/>
        <a:p>
          <a:r>
            <a:rPr lang="es-EC" dirty="0">
              <a:latin typeface="Comic Sans MS" panose="030F0702030302020204" pitchFamily="66" charset="0"/>
            </a:rPr>
            <a:t>Ajuste del espacio-tiempo</a:t>
          </a:r>
        </a:p>
      </dgm:t>
    </dgm:pt>
    <dgm:pt modelId="{01B3F543-9312-4480-8C55-79644AB3BE77}" type="parTrans" cxnId="{F8C6DE22-DD24-4459-B606-4DB126366D0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4B0A0DB5-5EC6-4339-B4D0-7BD8A28CCF30}" type="sibTrans" cxnId="{F8C6DE22-DD24-4459-B606-4DB126366D0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DE4770C2-E48A-4129-842C-E796358ED247}">
      <dgm:prSet phldrT="[Texto]"/>
      <dgm:spPr/>
      <dgm:t>
        <a:bodyPr/>
        <a:lstStyle/>
        <a:p>
          <a:r>
            <a:rPr lang="es-EC" dirty="0">
              <a:latin typeface="Comic Sans MS" panose="030F0702030302020204" pitchFamily="66" charset="0"/>
            </a:rPr>
            <a:t>Organización</a:t>
          </a:r>
        </a:p>
      </dgm:t>
    </dgm:pt>
    <dgm:pt modelId="{6EE93409-E7B3-489C-BCC8-8C3834552F84}" type="parTrans" cxnId="{CBCCE9A4-7255-4800-A0CD-DA7538E9BB4C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81CD8623-DBFB-4642-B2EF-198C8462E125}" type="sibTrans" cxnId="{CBCCE9A4-7255-4800-A0CD-DA7538E9BB4C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578D541E-EA9B-4C0B-BF40-99084B68F326}">
      <dgm:prSet phldrT="[Texto]"/>
      <dgm:spPr/>
      <dgm:t>
        <a:bodyPr/>
        <a:lstStyle/>
        <a:p>
          <a:r>
            <a:rPr lang="es-EC" dirty="0">
              <a:latin typeface="Comic Sans MS" panose="030F0702030302020204" pitchFamily="66" charset="0"/>
            </a:rPr>
            <a:t>Situación entre dos objetos</a:t>
          </a:r>
        </a:p>
      </dgm:t>
    </dgm:pt>
    <dgm:pt modelId="{3C963BD9-9E7F-449F-892D-F91497621EE5}" type="parTrans" cxnId="{3CC0D46F-641D-48B8-AC4B-C8E50776587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2A6BB10A-2957-4D5B-B11C-F3F96BB835A5}" type="sibTrans" cxnId="{3CC0D46F-641D-48B8-AC4B-C8E507765871}">
      <dgm:prSet/>
      <dgm:spPr/>
      <dgm:t>
        <a:bodyPr/>
        <a:lstStyle/>
        <a:p>
          <a:endParaRPr lang="es-EC">
            <a:latin typeface="Comic Sans MS" panose="030F0702030302020204" pitchFamily="66" charset="0"/>
          </a:endParaRPr>
        </a:p>
      </dgm:t>
    </dgm:pt>
    <dgm:pt modelId="{524A096A-FE12-474E-AC7C-7D6CF0DFF42A}" type="pres">
      <dgm:prSet presAssocID="{50792742-5F87-4E94-8AFA-19667359F51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4A3DB41-700F-47B5-A6CA-923468906113}" type="pres">
      <dgm:prSet presAssocID="{C84B3FF9-BC98-46D1-BF28-5188796AC55B}" presName="ParentComposite" presStyleCnt="0"/>
      <dgm:spPr/>
    </dgm:pt>
    <dgm:pt modelId="{58F9421A-228B-4540-9ED9-5F3D42B8362C}" type="pres">
      <dgm:prSet presAssocID="{C84B3FF9-BC98-46D1-BF28-5188796AC55B}" presName="Chord" presStyleLbl="bgShp" presStyleIdx="0" presStyleCnt="3"/>
      <dgm:spPr/>
    </dgm:pt>
    <dgm:pt modelId="{335C36AD-6EED-4B54-975A-24DAF60D4983}" type="pres">
      <dgm:prSet presAssocID="{C84B3FF9-BC98-46D1-BF28-5188796AC55B}" presName="Pie" presStyleLbl="alignNode1" presStyleIdx="0" presStyleCnt="3"/>
      <dgm:spPr/>
    </dgm:pt>
    <dgm:pt modelId="{4A744E1D-39F4-4199-826C-174175BA24F4}" type="pres">
      <dgm:prSet presAssocID="{C84B3FF9-BC98-46D1-BF28-5188796AC55B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C55F4419-C3F7-487E-BC8C-ACDEAC3F2CA3}" type="pres">
      <dgm:prSet presAssocID="{A19CC9DC-92D8-41C1-912F-8BECBF4B1D6F}" presName="negSibTrans" presStyleCnt="0"/>
      <dgm:spPr/>
    </dgm:pt>
    <dgm:pt modelId="{674FD439-7912-455A-9598-C8ECE848C966}" type="pres">
      <dgm:prSet presAssocID="{C84B3FF9-BC98-46D1-BF28-5188796AC55B}" presName="composite" presStyleCnt="0"/>
      <dgm:spPr/>
    </dgm:pt>
    <dgm:pt modelId="{5C017119-E677-4680-9830-EA15BD4BFCC9}" type="pres">
      <dgm:prSet presAssocID="{C84B3FF9-BC98-46D1-BF28-5188796AC55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BCD9847-6539-435F-94E0-C54048630942}" type="pres">
      <dgm:prSet presAssocID="{F7CC5CBD-609B-472E-AF45-C39D245A28CE}" presName="sibTrans" presStyleCnt="0"/>
      <dgm:spPr/>
    </dgm:pt>
    <dgm:pt modelId="{EA750670-F9EB-48DD-B664-60BF9B4A9BA8}" type="pres">
      <dgm:prSet presAssocID="{031B95B0-041D-4ADC-B3BE-D1B1B10B7AB4}" presName="ParentComposite" presStyleCnt="0"/>
      <dgm:spPr/>
    </dgm:pt>
    <dgm:pt modelId="{6BA64D39-EC21-4820-A593-E18E06A83E89}" type="pres">
      <dgm:prSet presAssocID="{031B95B0-041D-4ADC-B3BE-D1B1B10B7AB4}" presName="Chord" presStyleLbl="bgShp" presStyleIdx="1" presStyleCnt="3"/>
      <dgm:spPr/>
    </dgm:pt>
    <dgm:pt modelId="{823642F3-37C3-42D0-BBF9-4A1062A6EF05}" type="pres">
      <dgm:prSet presAssocID="{031B95B0-041D-4ADC-B3BE-D1B1B10B7AB4}" presName="Pie" presStyleLbl="alignNode1" presStyleIdx="1" presStyleCnt="3"/>
      <dgm:spPr/>
    </dgm:pt>
    <dgm:pt modelId="{FA1D71A2-8ECE-4C5F-B86D-5EB37033B8B9}" type="pres">
      <dgm:prSet presAssocID="{031B95B0-041D-4ADC-B3BE-D1B1B10B7AB4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A6849F6B-CA73-4E4E-83DA-D8722698113B}" type="pres">
      <dgm:prSet presAssocID="{4B0A0DB5-5EC6-4339-B4D0-7BD8A28CCF30}" presName="negSibTrans" presStyleCnt="0"/>
      <dgm:spPr/>
    </dgm:pt>
    <dgm:pt modelId="{44A643A9-F3BF-448F-8929-577DBF71D9A8}" type="pres">
      <dgm:prSet presAssocID="{031B95B0-041D-4ADC-B3BE-D1B1B10B7AB4}" presName="composite" presStyleCnt="0"/>
      <dgm:spPr/>
    </dgm:pt>
    <dgm:pt modelId="{ECCF1309-62E1-417D-8097-98293F5C80DB}" type="pres">
      <dgm:prSet presAssocID="{031B95B0-041D-4ADC-B3BE-D1B1B10B7AB4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76C70B96-12D0-40D2-BE34-F97ACAF57399}" type="pres">
      <dgm:prSet presAssocID="{1C791A72-759A-474E-8463-3C0C4B1892C3}" presName="sibTrans" presStyleCnt="0"/>
      <dgm:spPr/>
    </dgm:pt>
    <dgm:pt modelId="{DEE894BB-0DA2-416D-9D2B-F41945FFCFED}" type="pres">
      <dgm:prSet presAssocID="{DE4770C2-E48A-4129-842C-E796358ED247}" presName="ParentComposite" presStyleCnt="0"/>
      <dgm:spPr/>
    </dgm:pt>
    <dgm:pt modelId="{D1AF9797-2FDB-4E3D-A91C-A070753C3DD2}" type="pres">
      <dgm:prSet presAssocID="{DE4770C2-E48A-4129-842C-E796358ED247}" presName="Chord" presStyleLbl="bgShp" presStyleIdx="2" presStyleCnt="3"/>
      <dgm:spPr/>
    </dgm:pt>
    <dgm:pt modelId="{D19DBDA6-0B7E-4EC9-B63E-FF00E86E5B60}" type="pres">
      <dgm:prSet presAssocID="{DE4770C2-E48A-4129-842C-E796358ED247}" presName="Pie" presStyleLbl="alignNode1" presStyleIdx="2" presStyleCnt="3"/>
      <dgm:spPr/>
    </dgm:pt>
    <dgm:pt modelId="{65C8AF0A-B9B9-4EB1-9D0D-08006C5B1438}" type="pres">
      <dgm:prSet presAssocID="{DE4770C2-E48A-4129-842C-E796358ED247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CFC02557-8754-48F5-84C9-5D882E8643B6}" type="pres">
      <dgm:prSet presAssocID="{2A6BB10A-2957-4D5B-B11C-F3F96BB835A5}" presName="negSibTrans" presStyleCnt="0"/>
      <dgm:spPr/>
    </dgm:pt>
    <dgm:pt modelId="{72D9CBFE-9A31-4DFA-B46B-D737FD3F4FFF}" type="pres">
      <dgm:prSet presAssocID="{DE4770C2-E48A-4129-842C-E796358ED247}" presName="composite" presStyleCnt="0"/>
      <dgm:spPr/>
    </dgm:pt>
    <dgm:pt modelId="{B5299B36-8DC8-4756-9505-D645095B14B4}" type="pres">
      <dgm:prSet presAssocID="{DE4770C2-E48A-4129-842C-E796358ED247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9769E19-0FFD-4F6A-87AB-BA16AAC0AB9D}" type="presOf" srcId="{C84B3FF9-BC98-46D1-BF28-5188796AC55B}" destId="{4A744E1D-39F4-4199-826C-174175BA24F4}" srcOrd="0" destOrd="0" presId="urn:microsoft.com/office/officeart/2009/3/layout/PieProcess"/>
    <dgm:cxn modelId="{F8C6DE22-DD24-4459-B606-4DB126366D01}" srcId="{031B95B0-041D-4ADC-B3BE-D1B1B10B7AB4}" destId="{0BFCD25F-5184-43A5-B0B0-58AC90AF900B}" srcOrd="0" destOrd="0" parTransId="{01B3F543-9312-4480-8C55-79644AB3BE77}" sibTransId="{4B0A0DB5-5EC6-4339-B4D0-7BD8A28CCF30}"/>
    <dgm:cxn modelId="{69339029-D7CC-4453-8370-186512BBBC3E}" srcId="{50792742-5F87-4E94-8AFA-19667359F518}" destId="{C84B3FF9-BC98-46D1-BF28-5188796AC55B}" srcOrd="0" destOrd="0" parTransId="{D9D05F60-1501-4189-A4F7-EF4773F4CA49}" sibTransId="{F7CC5CBD-609B-472E-AF45-C39D245A28CE}"/>
    <dgm:cxn modelId="{72476D3B-D6B5-40D7-A545-92076C268776}" type="presOf" srcId="{578D541E-EA9B-4C0B-BF40-99084B68F326}" destId="{B5299B36-8DC8-4756-9505-D645095B14B4}" srcOrd="0" destOrd="0" presId="urn:microsoft.com/office/officeart/2009/3/layout/PieProcess"/>
    <dgm:cxn modelId="{B384E268-809B-4C86-BAD9-36A22C4EA903}" type="presOf" srcId="{DE4770C2-E48A-4129-842C-E796358ED247}" destId="{65C8AF0A-B9B9-4EB1-9D0D-08006C5B1438}" srcOrd="0" destOrd="0" presId="urn:microsoft.com/office/officeart/2009/3/layout/PieProcess"/>
    <dgm:cxn modelId="{AC82B149-7A2D-472F-839E-5299FEA9DB21}" srcId="{50792742-5F87-4E94-8AFA-19667359F518}" destId="{031B95B0-041D-4ADC-B3BE-D1B1B10B7AB4}" srcOrd="1" destOrd="0" parTransId="{97B1D900-E4E8-4E33-8DBF-A560307DBFF4}" sibTransId="{1C791A72-759A-474E-8463-3C0C4B1892C3}"/>
    <dgm:cxn modelId="{3CC0D46F-641D-48B8-AC4B-C8E507765871}" srcId="{DE4770C2-E48A-4129-842C-E796358ED247}" destId="{578D541E-EA9B-4C0B-BF40-99084B68F326}" srcOrd="0" destOrd="0" parTransId="{3C963BD9-9E7F-449F-892D-F91497621EE5}" sibTransId="{2A6BB10A-2957-4D5B-B11C-F3F96BB835A5}"/>
    <dgm:cxn modelId="{CBCCE9A4-7255-4800-A0CD-DA7538E9BB4C}" srcId="{50792742-5F87-4E94-8AFA-19667359F518}" destId="{DE4770C2-E48A-4129-842C-E796358ED247}" srcOrd="2" destOrd="0" parTransId="{6EE93409-E7B3-489C-BCC8-8C3834552F84}" sibTransId="{81CD8623-DBFB-4642-B2EF-198C8462E125}"/>
    <dgm:cxn modelId="{AA9A42B7-C0D0-423C-AF2E-5DCB6BD3CBD6}" type="presOf" srcId="{031B95B0-041D-4ADC-B3BE-D1B1B10B7AB4}" destId="{FA1D71A2-8ECE-4C5F-B86D-5EB37033B8B9}" srcOrd="0" destOrd="0" presId="urn:microsoft.com/office/officeart/2009/3/layout/PieProcess"/>
    <dgm:cxn modelId="{FF372BC2-9955-4077-AFDD-5DB5E5E84017}" type="presOf" srcId="{0BFCD25F-5184-43A5-B0B0-58AC90AF900B}" destId="{ECCF1309-62E1-417D-8097-98293F5C80DB}" srcOrd="0" destOrd="0" presId="urn:microsoft.com/office/officeart/2009/3/layout/PieProcess"/>
    <dgm:cxn modelId="{B80D86E6-57AC-4D1A-AEE6-A3B9B565CB69}" srcId="{C84B3FF9-BC98-46D1-BF28-5188796AC55B}" destId="{F55CF41E-9C89-4530-A032-85F87819DD58}" srcOrd="0" destOrd="0" parTransId="{DEB0E6F4-B6C2-4439-80E6-817EB63A1EBE}" sibTransId="{A19CC9DC-92D8-41C1-912F-8BECBF4B1D6F}"/>
    <dgm:cxn modelId="{90DCA0F1-8779-41DD-8FB8-937B05AADCA2}" type="presOf" srcId="{F55CF41E-9C89-4530-A032-85F87819DD58}" destId="{5C017119-E677-4680-9830-EA15BD4BFCC9}" srcOrd="0" destOrd="0" presId="urn:microsoft.com/office/officeart/2009/3/layout/PieProcess"/>
    <dgm:cxn modelId="{2CCC00F2-9DE4-4D4E-8C00-4358F81CED8A}" type="presOf" srcId="{50792742-5F87-4E94-8AFA-19667359F518}" destId="{524A096A-FE12-474E-AC7C-7D6CF0DFF42A}" srcOrd="0" destOrd="0" presId="urn:microsoft.com/office/officeart/2009/3/layout/PieProcess"/>
    <dgm:cxn modelId="{34E9D3A1-5044-4207-8DA0-3B23C7996B78}" type="presParOf" srcId="{524A096A-FE12-474E-AC7C-7D6CF0DFF42A}" destId="{E4A3DB41-700F-47B5-A6CA-923468906113}" srcOrd="0" destOrd="0" presId="urn:microsoft.com/office/officeart/2009/3/layout/PieProcess"/>
    <dgm:cxn modelId="{616FB5BC-A2BB-41D4-90E8-1B99D26C2D5B}" type="presParOf" srcId="{E4A3DB41-700F-47B5-A6CA-923468906113}" destId="{58F9421A-228B-4540-9ED9-5F3D42B8362C}" srcOrd="0" destOrd="0" presId="urn:microsoft.com/office/officeart/2009/3/layout/PieProcess"/>
    <dgm:cxn modelId="{847879ED-5825-4B32-8F03-A117DE0809A2}" type="presParOf" srcId="{E4A3DB41-700F-47B5-A6CA-923468906113}" destId="{335C36AD-6EED-4B54-975A-24DAF60D4983}" srcOrd="1" destOrd="0" presId="urn:microsoft.com/office/officeart/2009/3/layout/PieProcess"/>
    <dgm:cxn modelId="{02A1E6C2-D509-4AB0-85EE-E393D2AA8ADC}" type="presParOf" srcId="{E4A3DB41-700F-47B5-A6CA-923468906113}" destId="{4A744E1D-39F4-4199-826C-174175BA24F4}" srcOrd="2" destOrd="0" presId="urn:microsoft.com/office/officeart/2009/3/layout/PieProcess"/>
    <dgm:cxn modelId="{28162D9D-F0F2-4ABD-B7C6-D8674EC9F234}" type="presParOf" srcId="{524A096A-FE12-474E-AC7C-7D6CF0DFF42A}" destId="{C55F4419-C3F7-487E-BC8C-ACDEAC3F2CA3}" srcOrd="1" destOrd="0" presId="urn:microsoft.com/office/officeart/2009/3/layout/PieProcess"/>
    <dgm:cxn modelId="{1614D2A6-AC45-4E64-B90B-EF7C03EFEDAD}" type="presParOf" srcId="{524A096A-FE12-474E-AC7C-7D6CF0DFF42A}" destId="{674FD439-7912-455A-9598-C8ECE848C966}" srcOrd="2" destOrd="0" presId="urn:microsoft.com/office/officeart/2009/3/layout/PieProcess"/>
    <dgm:cxn modelId="{EADB13ED-01BE-48D6-9413-99999769812B}" type="presParOf" srcId="{674FD439-7912-455A-9598-C8ECE848C966}" destId="{5C017119-E677-4680-9830-EA15BD4BFCC9}" srcOrd="0" destOrd="0" presId="urn:microsoft.com/office/officeart/2009/3/layout/PieProcess"/>
    <dgm:cxn modelId="{42EA3168-69ED-4FFF-842A-3C27B12A01A5}" type="presParOf" srcId="{524A096A-FE12-474E-AC7C-7D6CF0DFF42A}" destId="{6BCD9847-6539-435F-94E0-C54048630942}" srcOrd="3" destOrd="0" presId="urn:microsoft.com/office/officeart/2009/3/layout/PieProcess"/>
    <dgm:cxn modelId="{3CEF3887-1529-405D-84A6-F6F9D30A87E5}" type="presParOf" srcId="{524A096A-FE12-474E-AC7C-7D6CF0DFF42A}" destId="{EA750670-F9EB-48DD-B664-60BF9B4A9BA8}" srcOrd="4" destOrd="0" presId="urn:microsoft.com/office/officeart/2009/3/layout/PieProcess"/>
    <dgm:cxn modelId="{23203AF5-67D3-4C5F-BC16-79ED105BD2BB}" type="presParOf" srcId="{EA750670-F9EB-48DD-B664-60BF9B4A9BA8}" destId="{6BA64D39-EC21-4820-A593-E18E06A83E89}" srcOrd="0" destOrd="0" presId="urn:microsoft.com/office/officeart/2009/3/layout/PieProcess"/>
    <dgm:cxn modelId="{69331E5D-E093-44C0-8ECD-E7240A3CD71C}" type="presParOf" srcId="{EA750670-F9EB-48DD-B664-60BF9B4A9BA8}" destId="{823642F3-37C3-42D0-BBF9-4A1062A6EF05}" srcOrd="1" destOrd="0" presId="urn:microsoft.com/office/officeart/2009/3/layout/PieProcess"/>
    <dgm:cxn modelId="{EBBBEFDC-1F0F-4B09-9131-3682FD1C8064}" type="presParOf" srcId="{EA750670-F9EB-48DD-B664-60BF9B4A9BA8}" destId="{FA1D71A2-8ECE-4C5F-B86D-5EB37033B8B9}" srcOrd="2" destOrd="0" presId="urn:microsoft.com/office/officeart/2009/3/layout/PieProcess"/>
    <dgm:cxn modelId="{F79C59E6-9A61-4192-8A04-EDC44F1C9082}" type="presParOf" srcId="{524A096A-FE12-474E-AC7C-7D6CF0DFF42A}" destId="{A6849F6B-CA73-4E4E-83DA-D8722698113B}" srcOrd="5" destOrd="0" presId="urn:microsoft.com/office/officeart/2009/3/layout/PieProcess"/>
    <dgm:cxn modelId="{8E90ED51-8E10-44EF-BBD1-0D1762831D7F}" type="presParOf" srcId="{524A096A-FE12-474E-AC7C-7D6CF0DFF42A}" destId="{44A643A9-F3BF-448F-8929-577DBF71D9A8}" srcOrd="6" destOrd="0" presId="urn:microsoft.com/office/officeart/2009/3/layout/PieProcess"/>
    <dgm:cxn modelId="{7D1C5E72-6325-4D48-943D-C275163781C0}" type="presParOf" srcId="{44A643A9-F3BF-448F-8929-577DBF71D9A8}" destId="{ECCF1309-62E1-417D-8097-98293F5C80DB}" srcOrd="0" destOrd="0" presId="urn:microsoft.com/office/officeart/2009/3/layout/PieProcess"/>
    <dgm:cxn modelId="{24A71E23-D8C4-4C0C-B8FC-CCD6466D5C3E}" type="presParOf" srcId="{524A096A-FE12-474E-AC7C-7D6CF0DFF42A}" destId="{76C70B96-12D0-40D2-BE34-F97ACAF57399}" srcOrd="7" destOrd="0" presId="urn:microsoft.com/office/officeart/2009/3/layout/PieProcess"/>
    <dgm:cxn modelId="{5041EE54-6361-4602-B8FF-9D15DA7D0981}" type="presParOf" srcId="{524A096A-FE12-474E-AC7C-7D6CF0DFF42A}" destId="{DEE894BB-0DA2-416D-9D2B-F41945FFCFED}" srcOrd="8" destOrd="0" presId="urn:microsoft.com/office/officeart/2009/3/layout/PieProcess"/>
    <dgm:cxn modelId="{53024C90-C1CF-40BE-B9FA-FC5EC66271E6}" type="presParOf" srcId="{DEE894BB-0DA2-416D-9D2B-F41945FFCFED}" destId="{D1AF9797-2FDB-4E3D-A91C-A070753C3DD2}" srcOrd="0" destOrd="0" presId="urn:microsoft.com/office/officeart/2009/3/layout/PieProcess"/>
    <dgm:cxn modelId="{B20460D2-CF84-4015-8124-1ADBD2B894FF}" type="presParOf" srcId="{DEE894BB-0DA2-416D-9D2B-F41945FFCFED}" destId="{D19DBDA6-0B7E-4EC9-B63E-FF00E86E5B60}" srcOrd="1" destOrd="0" presId="urn:microsoft.com/office/officeart/2009/3/layout/PieProcess"/>
    <dgm:cxn modelId="{9980CB20-52B6-48D2-B4FB-C23BB0E40945}" type="presParOf" srcId="{DEE894BB-0DA2-416D-9D2B-F41945FFCFED}" destId="{65C8AF0A-B9B9-4EB1-9D0D-08006C5B1438}" srcOrd="2" destOrd="0" presId="urn:microsoft.com/office/officeart/2009/3/layout/PieProcess"/>
    <dgm:cxn modelId="{5C9B3600-9DEA-4BCC-BF37-87B26C30AB30}" type="presParOf" srcId="{524A096A-FE12-474E-AC7C-7D6CF0DFF42A}" destId="{CFC02557-8754-48F5-84C9-5D882E8643B6}" srcOrd="9" destOrd="0" presId="urn:microsoft.com/office/officeart/2009/3/layout/PieProcess"/>
    <dgm:cxn modelId="{DA21539D-D0A2-49D2-9CFA-3F5AB8AD8F1C}" type="presParOf" srcId="{524A096A-FE12-474E-AC7C-7D6CF0DFF42A}" destId="{72D9CBFE-9A31-4DFA-B46B-D737FD3F4FFF}" srcOrd="10" destOrd="0" presId="urn:microsoft.com/office/officeart/2009/3/layout/PieProcess"/>
    <dgm:cxn modelId="{2426BB3B-24B2-413E-BBC1-C980E0ACEB69}" type="presParOf" srcId="{72D9CBFE-9A31-4DFA-B46B-D737FD3F4FFF}" destId="{B5299B36-8DC8-4756-9505-D645095B14B4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09AA19-8299-437A-803F-0324F6107728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D9FD9AC-CD77-4CE5-912E-619A01CDE612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Centros de interés</a:t>
          </a:r>
          <a:br>
            <a:rPr lang="es-EC" sz="1600" dirty="0">
              <a:latin typeface="Comic Sans MS" panose="030F0702030302020204" pitchFamily="66" charset="0"/>
            </a:rPr>
          </a:br>
          <a:r>
            <a:rPr lang="es-EC" sz="1600" dirty="0">
              <a:latin typeface="Comic Sans MS" panose="030F0702030302020204" pitchFamily="66" charset="0"/>
            </a:rPr>
            <a:t>Nace de las necesidades e inquietudes de los niños</a:t>
          </a:r>
        </a:p>
      </dgm:t>
    </dgm:pt>
    <dgm:pt modelId="{21C0B625-3688-4251-8D33-D03BCCA896B9}" type="parTrans" cxnId="{11B1AA09-D1F2-4342-BAAD-0F0031B9E8A4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149B808A-94B4-4C6C-A12C-29F2B5F4B0D2}" type="sibTrans" cxnId="{11B1AA09-D1F2-4342-BAAD-0F0031B9E8A4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8E743E6C-C24A-4AD3-A33B-625438282E75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Dramatización</a:t>
          </a:r>
          <a:r>
            <a:rPr lang="es-EC" sz="1600" dirty="0">
              <a:latin typeface="Comic Sans MS" panose="030F0702030302020204" pitchFamily="66" charset="0"/>
            </a:rPr>
            <a:t>: </a:t>
          </a:r>
          <a:r>
            <a:rPr lang="es-ES" sz="1600" dirty="0">
              <a:latin typeface="Comic Sans MS" panose="030F0702030302020204" pitchFamily="66" charset="0"/>
            </a:rPr>
            <a:t>el juego simbólico es una actividad representacional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B4710E6E-4610-4B91-84A5-585F545D1E9B}" type="parTrans" cxnId="{9EFD99BE-F0D3-4ADC-9165-BD4F6AF047D9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63B8ADDF-864B-4F62-8866-4CDF09407E89}" type="sibTrans" cxnId="{9EFD99BE-F0D3-4ADC-9165-BD4F6AF047D9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A50DE0F1-651F-4D25-808E-BDE07B05738F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Lectura creativa </a:t>
          </a:r>
          <a:r>
            <a:rPr lang="es-EC" sz="1600" dirty="0">
              <a:latin typeface="Comic Sans MS" panose="030F0702030302020204" pitchFamily="66" charset="0"/>
            </a:rPr>
            <a:t>: </a:t>
          </a:r>
          <a:r>
            <a:rPr lang="es-ES" sz="1600" dirty="0">
              <a:latin typeface="Comic Sans MS" panose="030F0702030302020204" pitchFamily="66" charset="0"/>
            </a:rPr>
            <a:t>el niño  genera, produce, crea y recrea.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925EAC14-493B-4221-BD68-30454C86415B}" type="parTrans" cxnId="{79147052-5532-4889-AAE6-0E9F78EDCA63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6CF8A840-502F-4CF7-95AE-165EC35A978B}" type="sibTrans" cxnId="{79147052-5532-4889-AAE6-0E9F78EDCA63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0F12D8E8-06E0-4C2F-9181-776D3C350976}">
      <dgm:prSet phldrT="[Texto]" custT="1"/>
      <dgm:spPr/>
      <dgm:t>
        <a:bodyPr/>
        <a:lstStyle/>
        <a:p>
          <a:r>
            <a:rPr lang="es-EC" sz="1600" b="1" dirty="0">
              <a:latin typeface="Comic Sans MS" panose="030F0702030302020204" pitchFamily="66" charset="0"/>
            </a:rPr>
            <a:t>Narraciones</a:t>
          </a:r>
          <a:r>
            <a:rPr lang="es-EC" sz="1600" dirty="0">
              <a:latin typeface="Comic Sans MS" panose="030F0702030302020204" pitchFamily="66" charset="0"/>
            </a:rPr>
            <a:t>: </a:t>
          </a:r>
          <a:r>
            <a:rPr lang="es-ES" sz="1600" dirty="0">
              <a:latin typeface="Comic Sans MS" panose="030F0702030302020204" pitchFamily="66" charset="0"/>
            </a:rPr>
            <a:t>aumenta la expresión oral, vocabulario amplio y rico y  expresión escrita </a:t>
          </a:r>
          <a:endParaRPr lang="es-EC" sz="1600" dirty="0">
            <a:latin typeface="Comic Sans MS" panose="030F0702030302020204" pitchFamily="66" charset="0"/>
          </a:endParaRPr>
        </a:p>
      </dgm:t>
    </dgm:pt>
    <dgm:pt modelId="{50B1B6AC-8546-4692-8B10-58820CE82642}" type="parTrans" cxnId="{187542B5-011F-42FB-BFF8-4D4E2C9F0E0E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800654F7-CAE5-4058-B4F7-DCB3A0C92DA7}" type="sibTrans" cxnId="{187542B5-011F-42FB-BFF8-4D4E2C9F0E0E}">
      <dgm:prSet/>
      <dgm:spPr/>
      <dgm:t>
        <a:bodyPr/>
        <a:lstStyle/>
        <a:p>
          <a:endParaRPr lang="es-EC" sz="2400">
            <a:latin typeface="Comic Sans MS" panose="030F0702030302020204" pitchFamily="66" charset="0"/>
          </a:endParaRPr>
        </a:p>
      </dgm:t>
    </dgm:pt>
    <dgm:pt modelId="{8155A909-7CEB-4D6A-B3D9-5A21EB69CC33}" type="pres">
      <dgm:prSet presAssocID="{C409AA19-8299-437A-803F-0324F6107728}" presName="cycle" presStyleCnt="0">
        <dgm:presLayoutVars>
          <dgm:dir/>
          <dgm:resizeHandles val="exact"/>
        </dgm:presLayoutVars>
      </dgm:prSet>
      <dgm:spPr/>
    </dgm:pt>
    <dgm:pt modelId="{17685DEE-8853-41B2-BEC3-C5771822CDBB}" type="pres">
      <dgm:prSet presAssocID="{7D9FD9AC-CD77-4CE5-912E-619A01CDE612}" presName="node" presStyleLbl="node1" presStyleIdx="0" presStyleCnt="4">
        <dgm:presLayoutVars>
          <dgm:bulletEnabled val="1"/>
        </dgm:presLayoutVars>
      </dgm:prSet>
      <dgm:spPr/>
    </dgm:pt>
    <dgm:pt modelId="{C675F823-965A-4D95-9668-EC9EFAC4AC77}" type="pres">
      <dgm:prSet presAssocID="{7D9FD9AC-CD77-4CE5-912E-619A01CDE612}" presName="spNode" presStyleCnt="0"/>
      <dgm:spPr/>
    </dgm:pt>
    <dgm:pt modelId="{63A6B930-0F47-44B2-9856-92CCD9E3713F}" type="pres">
      <dgm:prSet presAssocID="{149B808A-94B4-4C6C-A12C-29F2B5F4B0D2}" presName="sibTrans" presStyleLbl="sibTrans1D1" presStyleIdx="0" presStyleCnt="4"/>
      <dgm:spPr/>
    </dgm:pt>
    <dgm:pt modelId="{19065B77-DAA5-43E3-9259-65C0A7AE8B3B}" type="pres">
      <dgm:prSet presAssocID="{8E743E6C-C24A-4AD3-A33B-625438282E75}" presName="node" presStyleLbl="node1" presStyleIdx="1" presStyleCnt="4">
        <dgm:presLayoutVars>
          <dgm:bulletEnabled val="1"/>
        </dgm:presLayoutVars>
      </dgm:prSet>
      <dgm:spPr/>
    </dgm:pt>
    <dgm:pt modelId="{3BBEF02C-F408-40E3-AF0C-4AE087C0711F}" type="pres">
      <dgm:prSet presAssocID="{8E743E6C-C24A-4AD3-A33B-625438282E75}" presName="spNode" presStyleCnt="0"/>
      <dgm:spPr/>
    </dgm:pt>
    <dgm:pt modelId="{2E262A80-F20D-4AE2-985C-85A669FE99D5}" type="pres">
      <dgm:prSet presAssocID="{63B8ADDF-864B-4F62-8866-4CDF09407E89}" presName="sibTrans" presStyleLbl="sibTrans1D1" presStyleIdx="1" presStyleCnt="4"/>
      <dgm:spPr/>
    </dgm:pt>
    <dgm:pt modelId="{B25B8305-A139-4DFF-8B6E-DB9B60C4FB3B}" type="pres">
      <dgm:prSet presAssocID="{A50DE0F1-651F-4D25-808E-BDE07B05738F}" presName="node" presStyleLbl="node1" presStyleIdx="2" presStyleCnt="4">
        <dgm:presLayoutVars>
          <dgm:bulletEnabled val="1"/>
        </dgm:presLayoutVars>
      </dgm:prSet>
      <dgm:spPr/>
    </dgm:pt>
    <dgm:pt modelId="{6CE1F0D4-2335-4AD1-B35E-1FD82F16235D}" type="pres">
      <dgm:prSet presAssocID="{A50DE0F1-651F-4D25-808E-BDE07B05738F}" presName="spNode" presStyleCnt="0"/>
      <dgm:spPr/>
    </dgm:pt>
    <dgm:pt modelId="{C3872B94-4D7E-4E27-A8FF-E17B501A43D4}" type="pres">
      <dgm:prSet presAssocID="{6CF8A840-502F-4CF7-95AE-165EC35A978B}" presName="sibTrans" presStyleLbl="sibTrans1D1" presStyleIdx="2" presStyleCnt="4"/>
      <dgm:spPr/>
    </dgm:pt>
    <dgm:pt modelId="{AEC4E252-1989-431B-9F89-512588879C59}" type="pres">
      <dgm:prSet presAssocID="{0F12D8E8-06E0-4C2F-9181-776D3C350976}" presName="node" presStyleLbl="node1" presStyleIdx="3" presStyleCnt="4" custScaleX="127441" custRadScaleRad="113888" custRadScaleInc="-288">
        <dgm:presLayoutVars>
          <dgm:bulletEnabled val="1"/>
        </dgm:presLayoutVars>
      </dgm:prSet>
      <dgm:spPr/>
    </dgm:pt>
    <dgm:pt modelId="{AC6935D0-DE5B-4ECA-882A-794396BEC974}" type="pres">
      <dgm:prSet presAssocID="{0F12D8E8-06E0-4C2F-9181-776D3C350976}" presName="spNode" presStyleCnt="0"/>
      <dgm:spPr/>
    </dgm:pt>
    <dgm:pt modelId="{96FAF5F2-078C-4303-AE4C-5F9BF1D52CFF}" type="pres">
      <dgm:prSet presAssocID="{800654F7-CAE5-4058-B4F7-DCB3A0C92DA7}" presName="sibTrans" presStyleLbl="sibTrans1D1" presStyleIdx="3" presStyleCnt="4"/>
      <dgm:spPr/>
    </dgm:pt>
  </dgm:ptLst>
  <dgm:cxnLst>
    <dgm:cxn modelId="{1EDC4701-F878-4E8F-AB0C-9853FEB440FF}" type="presOf" srcId="{7D9FD9AC-CD77-4CE5-912E-619A01CDE612}" destId="{17685DEE-8853-41B2-BEC3-C5771822CDBB}" srcOrd="0" destOrd="0" presId="urn:microsoft.com/office/officeart/2005/8/layout/cycle5"/>
    <dgm:cxn modelId="{71534907-E913-45B1-8565-5E388099045B}" type="presOf" srcId="{C409AA19-8299-437A-803F-0324F6107728}" destId="{8155A909-7CEB-4D6A-B3D9-5A21EB69CC33}" srcOrd="0" destOrd="0" presId="urn:microsoft.com/office/officeart/2005/8/layout/cycle5"/>
    <dgm:cxn modelId="{11B1AA09-D1F2-4342-BAAD-0F0031B9E8A4}" srcId="{C409AA19-8299-437A-803F-0324F6107728}" destId="{7D9FD9AC-CD77-4CE5-912E-619A01CDE612}" srcOrd="0" destOrd="0" parTransId="{21C0B625-3688-4251-8D33-D03BCCA896B9}" sibTransId="{149B808A-94B4-4C6C-A12C-29F2B5F4B0D2}"/>
    <dgm:cxn modelId="{8B780323-FD73-434E-B1E6-4C67E9DB6F52}" type="presOf" srcId="{0F12D8E8-06E0-4C2F-9181-776D3C350976}" destId="{AEC4E252-1989-431B-9F89-512588879C59}" srcOrd="0" destOrd="0" presId="urn:microsoft.com/office/officeart/2005/8/layout/cycle5"/>
    <dgm:cxn modelId="{97FD0869-DE01-46F5-9C0C-93BF80A9AE50}" type="presOf" srcId="{A50DE0F1-651F-4D25-808E-BDE07B05738F}" destId="{B25B8305-A139-4DFF-8B6E-DB9B60C4FB3B}" srcOrd="0" destOrd="0" presId="urn:microsoft.com/office/officeart/2005/8/layout/cycle5"/>
    <dgm:cxn modelId="{580AE56A-3FD6-4BBC-BA33-D4117814CF1A}" type="presOf" srcId="{63B8ADDF-864B-4F62-8866-4CDF09407E89}" destId="{2E262A80-F20D-4AE2-985C-85A669FE99D5}" srcOrd="0" destOrd="0" presId="urn:microsoft.com/office/officeart/2005/8/layout/cycle5"/>
    <dgm:cxn modelId="{79147052-5532-4889-AAE6-0E9F78EDCA63}" srcId="{C409AA19-8299-437A-803F-0324F6107728}" destId="{A50DE0F1-651F-4D25-808E-BDE07B05738F}" srcOrd="2" destOrd="0" parTransId="{925EAC14-493B-4221-BD68-30454C86415B}" sibTransId="{6CF8A840-502F-4CF7-95AE-165EC35A978B}"/>
    <dgm:cxn modelId="{E5103B79-B868-4A75-919E-C7C735F803C5}" type="presOf" srcId="{6CF8A840-502F-4CF7-95AE-165EC35A978B}" destId="{C3872B94-4D7E-4E27-A8FF-E17B501A43D4}" srcOrd="0" destOrd="0" presId="urn:microsoft.com/office/officeart/2005/8/layout/cycle5"/>
    <dgm:cxn modelId="{62EF6784-5587-4E6E-8A42-67EF5E78D9B8}" type="presOf" srcId="{800654F7-CAE5-4058-B4F7-DCB3A0C92DA7}" destId="{96FAF5F2-078C-4303-AE4C-5F9BF1D52CFF}" srcOrd="0" destOrd="0" presId="urn:microsoft.com/office/officeart/2005/8/layout/cycle5"/>
    <dgm:cxn modelId="{4043D89A-0A4E-476C-A5E9-30B8D219461A}" type="presOf" srcId="{8E743E6C-C24A-4AD3-A33B-625438282E75}" destId="{19065B77-DAA5-43E3-9259-65C0A7AE8B3B}" srcOrd="0" destOrd="0" presId="urn:microsoft.com/office/officeart/2005/8/layout/cycle5"/>
    <dgm:cxn modelId="{187542B5-011F-42FB-BFF8-4D4E2C9F0E0E}" srcId="{C409AA19-8299-437A-803F-0324F6107728}" destId="{0F12D8E8-06E0-4C2F-9181-776D3C350976}" srcOrd="3" destOrd="0" parTransId="{50B1B6AC-8546-4692-8B10-58820CE82642}" sibTransId="{800654F7-CAE5-4058-B4F7-DCB3A0C92DA7}"/>
    <dgm:cxn modelId="{9EFD99BE-F0D3-4ADC-9165-BD4F6AF047D9}" srcId="{C409AA19-8299-437A-803F-0324F6107728}" destId="{8E743E6C-C24A-4AD3-A33B-625438282E75}" srcOrd="1" destOrd="0" parTransId="{B4710E6E-4610-4B91-84A5-585F545D1E9B}" sibTransId="{63B8ADDF-864B-4F62-8866-4CDF09407E89}"/>
    <dgm:cxn modelId="{62C7A9EB-C763-4BB8-908A-2B95694DF950}" type="presOf" srcId="{149B808A-94B4-4C6C-A12C-29F2B5F4B0D2}" destId="{63A6B930-0F47-44B2-9856-92CCD9E3713F}" srcOrd="0" destOrd="0" presId="urn:microsoft.com/office/officeart/2005/8/layout/cycle5"/>
    <dgm:cxn modelId="{8F5C1AAB-9718-4025-A9AE-ED0644A31A71}" type="presParOf" srcId="{8155A909-7CEB-4D6A-B3D9-5A21EB69CC33}" destId="{17685DEE-8853-41B2-BEC3-C5771822CDBB}" srcOrd="0" destOrd="0" presId="urn:microsoft.com/office/officeart/2005/8/layout/cycle5"/>
    <dgm:cxn modelId="{34722F3D-1B70-4505-8348-AE00860EFD94}" type="presParOf" srcId="{8155A909-7CEB-4D6A-B3D9-5A21EB69CC33}" destId="{C675F823-965A-4D95-9668-EC9EFAC4AC77}" srcOrd="1" destOrd="0" presId="urn:microsoft.com/office/officeart/2005/8/layout/cycle5"/>
    <dgm:cxn modelId="{F20B20DE-4604-4044-993D-6BF6C256CC72}" type="presParOf" srcId="{8155A909-7CEB-4D6A-B3D9-5A21EB69CC33}" destId="{63A6B930-0F47-44B2-9856-92CCD9E3713F}" srcOrd="2" destOrd="0" presId="urn:microsoft.com/office/officeart/2005/8/layout/cycle5"/>
    <dgm:cxn modelId="{BAD6366D-AE25-41A3-9C73-A0C8753257EE}" type="presParOf" srcId="{8155A909-7CEB-4D6A-B3D9-5A21EB69CC33}" destId="{19065B77-DAA5-43E3-9259-65C0A7AE8B3B}" srcOrd="3" destOrd="0" presId="urn:microsoft.com/office/officeart/2005/8/layout/cycle5"/>
    <dgm:cxn modelId="{8007DA27-49F4-47B3-A8E8-1AE42F871D09}" type="presParOf" srcId="{8155A909-7CEB-4D6A-B3D9-5A21EB69CC33}" destId="{3BBEF02C-F408-40E3-AF0C-4AE087C0711F}" srcOrd="4" destOrd="0" presId="urn:microsoft.com/office/officeart/2005/8/layout/cycle5"/>
    <dgm:cxn modelId="{FA35649D-907E-4933-86DC-5BA7CE59DDC5}" type="presParOf" srcId="{8155A909-7CEB-4D6A-B3D9-5A21EB69CC33}" destId="{2E262A80-F20D-4AE2-985C-85A669FE99D5}" srcOrd="5" destOrd="0" presId="urn:microsoft.com/office/officeart/2005/8/layout/cycle5"/>
    <dgm:cxn modelId="{C2A850F9-E500-4EF7-A6CA-99C6488440EB}" type="presParOf" srcId="{8155A909-7CEB-4D6A-B3D9-5A21EB69CC33}" destId="{B25B8305-A139-4DFF-8B6E-DB9B60C4FB3B}" srcOrd="6" destOrd="0" presId="urn:microsoft.com/office/officeart/2005/8/layout/cycle5"/>
    <dgm:cxn modelId="{6357B95E-21A3-44AA-B051-2A748FDC3A3E}" type="presParOf" srcId="{8155A909-7CEB-4D6A-B3D9-5A21EB69CC33}" destId="{6CE1F0D4-2335-4AD1-B35E-1FD82F16235D}" srcOrd="7" destOrd="0" presId="urn:microsoft.com/office/officeart/2005/8/layout/cycle5"/>
    <dgm:cxn modelId="{1BB71860-7197-4017-A187-AFBC3056018E}" type="presParOf" srcId="{8155A909-7CEB-4D6A-B3D9-5A21EB69CC33}" destId="{C3872B94-4D7E-4E27-A8FF-E17B501A43D4}" srcOrd="8" destOrd="0" presId="urn:microsoft.com/office/officeart/2005/8/layout/cycle5"/>
    <dgm:cxn modelId="{537D743A-9BD6-4B93-8C71-41B70EF75933}" type="presParOf" srcId="{8155A909-7CEB-4D6A-B3D9-5A21EB69CC33}" destId="{AEC4E252-1989-431B-9F89-512588879C59}" srcOrd="9" destOrd="0" presId="urn:microsoft.com/office/officeart/2005/8/layout/cycle5"/>
    <dgm:cxn modelId="{B124A716-78B4-4785-AFC2-44D69EE9B934}" type="presParOf" srcId="{8155A909-7CEB-4D6A-B3D9-5A21EB69CC33}" destId="{AC6935D0-DE5B-4ECA-882A-794396BEC974}" srcOrd="10" destOrd="0" presId="urn:microsoft.com/office/officeart/2005/8/layout/cycle5"/>
    <dgm:cxn modelId="{9C2A5303-B360-4618-9A72-1E46361647FB}" type="presParOf" srcId="{8155A909-7CEB-4D6A-B3D9-5A21EB69CC33}" destId="{96FAF5F2-078C-4303-AE4C-5F9BF1D52CF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FB7997-15BB-424B-A9C3-9ABC2B2AAF9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34D3485-D3E6-419E-9869-CCF31B54B197}">
      <dgm:prSet phldrT="[Texto]" custT="1"/>
      <dgm:spPr/>
      <dgm:t>
        <a:bodyPr/>
        <a:lstStyle/>
        <a:p>
          <a:r>
            <a:rPr lang="es-EC" sz="1400" b="1" dirty="0">
              <a:solidFill>
                <a:schemeClr val="tx1"/>
              </a:solidFill>
              <a:latin typeface="Comic Sans MS" panose="030F0702030302020204" pitchFamily="66" charset="0"/>
            </a:rPr>
            <a:t>Características </a:t>
          </a:r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(</a:t>
          </a:r>
          <a:r>
            <a:rPr lang="es-ES" sz="1400" b="1" dirty="0" err="1">
              <a:solidFill>
                <a:schemeClr val="tx1"/>
              </a:solidFill>
              <a:latin typeface="Comic Sans MS" panose="030F0702030302020204" pitchFamily="66" charset="0"/>
            </a:rPr>
            <a:t>Sanchez</a:t>
          </a:r>
          <a:r>
            <a:rPr lang="es-ES" sz="1400" b="1" dirty="0">
              <a:solidFill>
                <a:schemeClr val="tx1"/>
              </a:solidFill>
              <a:latin typeface="Comic Sans MS" panose="030F0702030302020204" pitchFamily="66" charset="0"/>
            </a:rPr>
            <a:t>, 2018) </a:t>
          </a:r>
          <a:endParaRPr lang="es-EC" sz="14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2448958-F285-43F5-9EC5-BD36E05D42CC}" type="parTrans" cxnId="{0716EDEF-7B2F-4AA9-99AB-1464E0665870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032BE7E-B6C0-4BA7-855E-7807964F784A}" type="sibTrans" cxnId="{0716EDEF-7B2F-4AA9-99AB-1464E0665870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C695B71-0481-41C1-81A3-D5E26CC2105F}">
      <dgm:prSet phldrT="[Texto]" custT="1"/>
      <dgm:spPr/>
      <dgm:t>
        <a:bodyPr/>
        <a:lstStyle/>
        <a:p>
          <a:r>
            <a:rPr lang="es-ES" sz="1200" b="0">
              <a:solidFill>
                <a:schemeClr val="tx1"/>
              </a:solidFill>
              <a:latin typeface="Comic Sans MS" panose="030F0702030302020204" pitchFamily="66" charset="0"/>
            </a:rPr>
            <a:t>Favorecer el aprendizaje activo</a:t>
          </a:r>
          <a:endParaRPr lang="es-EC" sz="12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9209102-CB5E-49C1-AC20-176ED7C4B346}" type="parTrans" cxnId="{6CDED985-10B5-4F3C-AEF2-4358AB2117D2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2663FDF-D826-4F81-83C3-75A4543023B3}" type="sibTrans" cxnId="{6CDED985-10B5-4F3C-AEF2-4358AB2117D2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9F43241-B36B-428D-9E22-7A0AF6C4AFD9}">
      <dgm:prSet phldrT="[Texto]" custT="1"/>
      <dgm:spPr/>
      <dgm:t>
        <a:bodyPr/>
        <a:lstStyle/>
        <a:p>
          <a:r>
            <a:rPr lang="es-ES" sz="1200" b="0">
              <a:solidFill>
                <a:schemeClr val="tx1"/>
              </a:solidFill>
              <a:latin typeface="Comic Sans MS" panose="030F0702030302020204" pitchFamily="66" charset="0"/>
            </a:rPr>
            <a:t>Desarrollar las 4 C´s</a:t>
          </a:r>
          <a:endParaRPr lang="es-EC" sz="12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24583E0-C050-4136-8D1E-A2D8D2C3AB74}" type="parTrans" cxnId="{F10C3263-E6F7-4CD1-A541-B9A2A2CA7196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C8089DC-B544-47CF-B11A-9B49C624A744}" type="sibTrans" cxnId="{F10C3263-E6F7-4CD1-A541-B9A2A2CA7196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C64EC57-FB22-4413-A0E6-47172542B4A1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Comic Sans MS" panose="030F0702030302020204" pitchFamily="66" charset="0"/>
            </a:rPr>
            <a:t>Incrementar la tolerancia a la frustración</a:t>
          </a:r>
          <a:endParaRPr lang="es-EC" sz="12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533BAE9-E796-4FE0-A7A7-993163C9321F}" type="parTrans" cxnId="{C659CB45-7BA2-49F7-B9C8-360A8193C2B6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46CDCA6-FA5C-4C6D-BDFC-B80AE62E8390}" type="sibTrans" cxnId="{C659CB45-7BA2-49F7-B9C8-360A8193C2B6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893F1D3-189E-4EA4-B1A9-044E8DE3FB76}">
      <dgm:prSet phldrT="[Texto]" custT="1"/>
      <dgm:spPr/>
      <dgm:t>
        <a:bodyPr/>
        <a:lstStyle/>
        <a:p>
          <a:r>
            <a:rPr lang="es-ES" sz="1200" b="0">
              <a:solidFill>
                <a:schemeClr val="tx1"/>
              </a:solidFill>
              <a:latin typeface="Comic Sans MS" panose="030F0702030302020204" pitchFamily="66" charset="0"/>
            </a:rPr>
            <a:t>Motivar</a:t>
          </a:r>
          <a:endParaRPr lang="es-EC" sz="12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2DC7EC4-5333-4DD0-BDBC-473D4A601FED}" type="parTrans" cxnId="{85F31466-68B1-46D8-B45B-19A24C0BCE84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61895C1-B43B-4B77-A80B-790A74F50EFA}" type="sibTrans" cxnId="{85F31466-68B1-46D8-B45B-19A24C0BCE84}">
      <dgm:prSet/>
      <dgm:spPr/>
      <dgm:t>
        <a:bodyPr/>
        <a:lstStyle/>
        <a:p>
          <a:endParaRPr lang="es-EC" sz="3200" b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41253B0-7538-49FB-9F65-28560DFBC7B7}" type="pres">
      <dgm:prSet presAssocID="{5FFB7997-15BB-424B-A9C3-9ABC2B2AAF96}" presName="CompostProcess" presStyleCnt="0">
        <dgm:presLayoutVars>
          <dgm:dir/>
          <dgm:resizeHandles val="exact"/>
        </dgm:presLayoutVars>
      </dgm:prSet>
      <dgm:spPr/>
    </dgm:pt>
    <dgm:pt modelId="{C9FCCDEF-DA45-4AFF-978B-1AE487C40A51}" type="pres">
      <dgm:prSet presAssocID="{5FFB7997-15BB-424B-A9C3-9ABC2B2AAF96}" presName="arrow" presStyleLbl="bgShp" presStyleIdx="0" presStyleCnt="1"/>
      <dgm:spPr/>
    </dgm:pt>
    <dgm:pt modelId="{8D6C5199-BEDE-44F2-8E55-EAF2987A3A9F}" type="pres">
      <dgm:prSet presAssocID="{5FFB7997-15BB-424B-A9C3-9ABC2B2AAF96}" presName="linearProcess" presStyleCnt="0"/>
      <dgm:spPr/>
    </dgm:pt>
    <dgm:pt modelId="{28625199-990E-4487-BD3E-B96886879BF1}" type="pres">
      <dgm:prSet presAssocID="{134D3485-D3E6-419E-9869-CCF31B54B197}" presName="textNode" presStyleLbl="node1" presStyleIdx="0" presStyleCnt="5">
        <dgm:presLayoutVars>
          <dgm:bulletEnabled val="1"/>
        </dgm:presLayoutVars>
      </dgm:prSet>
      <dgm:spPr/>
    </dgm:pt>
    <dgm:pt modelId="{137D2428-615C-4E1B-9E74-64CF0B09D222}" type="pres">
      <dgm:prSet presAssocID="{7032BE7E-B6C0-4BA7-855E-7807964F784A}" presName="sibTrans" presStyleCnt="0"/>
      <dgm:spPr/>
    </dgm:pt>
    <dgm:pt modelId="{3DB3D5A7-4E05-4373-A9A1-A17923807E04}" type="pres">
      <dgm:prSet presAssocID="{3C695B71-0481-41C1-81A3-D5E26CC2105F}" presName="textNode" presStyleLbl="node1" presStyleIdx="1" presStyleCnt="5">
        <dgm:presLayoutVars>
          <dgm:bulletEnabled val="1"/>
        </dgm:presLayoutVars>
      </dgm:prSet>
      <dgm:spPr/>
    </dgm:pt>
    <dgm:pt modelId="{B037D8EE-5A57-4A86-8FD1-202BA78FA4EB}" type="pres">
      <dgm:prSet presAssocID="{62663FDF-D826-4F81-83C3-75A4543023B3}" presName="sibTrans" presStyleCnt="0"/>
      <dgm:spPr/>
    </dgm:pt>
    <dgm:pt modelId="{C7EC29F5-036E-48FD-AF8D-273E498F0AD7}" type="pres">
      <dgm:prSet presAssocID="{39F43241-B36B-428D-9E22-7A0AF6C4AFD9}" presName="textNode" presStyleLbl="node1" presStyleIdx="2" presStyleCnt="5">
        <dgm:presLayoutVars>
          <dgm:bulletEnabled val="1"/>
        </dgm:presLayoutVars>
      </dgm:prSet>
      <dgm:spPr/>
    </dgm:pt>
    <dgm:pt modelId="{E2AF977D-9FF4-4BD5-8AA5-84811C39B352}" type="pres">
      <dgm:prSet presAssocID="{8C8089DC-B544-47CF-B11A-9B49C624A744}" presName="sibTrans" presStyleCnt="0"/>
      <dgm:spPr/>
    </dgm:pt>
    <dgm:pt modelId="{6AEC69E1-B35F-497D-8764-216AA2848A61}" type="pres">
      <dgm:prSet presAssocID="{0893F1D3-189E-4EA4-B1A9-044E8DE3FB76}" presName="textNode" presStyleLbl="node1" presStyleIdx="3" presStyleCnt="5">
        <dgm:presLayoutVars>
          <dgm:bulletEnabled val="1"/>
        </dgm:presLayoutVars>
      </dgm:prSet>
      <dgm:spPr/>
    </dgm:pt>
    <dgm:pt modelId="{CB66BA43-4E16-4714-A363-B15DCD6E9655}" type="pres">
      <dgm:prSet presAssocID="{E61895C1-B43B-4B77-A80B-790A74F50EFA}" presName="sibTrans" presStyleCnt="0"/>
      <dgm:spPr/>
    </dgm:pt>
    <dgm:pt modelId="{D3433819-0395-4DA1-9336-70E95612A23B}" type="pres">
      <dgm:prSet presAssocID="{3C64EC57-FB22-4413-A0E6-47172542B4A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017D30F-B7C1-40FE-B9B0-9D0115BB90E9}" type="presOf" srcId="{3C695B71-0481-41C1-81A3-D5E26CC2105F}" destId="{3DB3D5A7-4E05-4373-A9A1-A17923807E04}" srcOrd="0" destOrd="0" presId="urn:microsoft.com/office/officeart/2005/8/layout/hProcess9"/>
    <dgm:cxn modelId="{25E5BE3F-0D64-4FB6-924C-0A1A2CEF0D1B}" type="presOf" srcId="{39F43241-B36B-428D-9E22-7A0AF6C4AFD9}" destId="{C7EC29F5-036E-48FD-AF8D-273E498F0AD7}" srcOrd="0" destOrd="0" presId="urn:microsoft.com/office/officeart/2005/8/layout/hProcess9"/>
    <dgm:cxn modelId="{F10C3263-E6F7-4CD1-A541-B9A2A2CA7196}" srcId="{5FFB7997-15BB-424B-A9C3-9ABC2B2AAF96}" destId="{39F43241-B36B-428D-9E22-7A0AF6C4AFD9}" srcOrd="2" destOrd="0" parTransId="{E24583E0-C050-4136-8D1E-A2D8D2C3AB74}" sibTransId="{8C8089DC-B544-47CF-B11A-9B49C624A744}"/>
    <dgm:cxn modelId="{C659CB45-7BA2-49F7-B9C8-360A8193C2B6}" srcId="{5FFB7997-15BB-424B-A9C3-9ABC2B2AAF96}" destId="{3C64EC57-FB22-4413-A0E6-47172542B4A1}" srcOrd="4" destOrd="0" parTransId="{C533BAE9-E796-4FE0-A7A7-993163C9321F}" sibTransId="{D46CDCA6-FA5C-4C6D-BDFC-B80AE62E8390}"/>
    <dgm:cxn modelId="{85F31466-68B1-46D8-B45B-19A24C0BCE84}" srcId="{5FFB7997-15BB-424B-A9C3-9ABC2B2AAF96}" destId="{0893F1D3-189E-4EA4-B1A9-044E8DE3FB76}" srcOrd="3" destOrd="0" parTransId="{02DC7EC4-5333-4DD0-BDBC-473D4A601FED}" sibTransId="{E61895C1-B43B-4B77-A80B-790A74F50EFA}"/>
    <dgm:cxn modelId="{3C47AD6E-6BC8-42C3-81E6-C8647B6A1D13}" type="presOf" srcId="{5FFB7997-15BB-424B-A9C3-9ABC2B2AAF96}" destId="{941253B0-7538-49FB-9F65-28560DFBC7B7}" srcOrd="0" destOrd="0" presId="urn:microsoft.com/office/officeart/2005/8/layout/hProcess9"/>
    <dgm:cxn modelId="{6CDED985-10B5-4F3C-AEF2-4358AB2117D2}" srcId="{5FFB7997-15BB-424B-A9C3-9ABC2B2AAF96}" destId="{3C695B71-0481-41C1-81A3-D5E26CC2105F}" srcOrd="1" destOrd="0" parTransId="{39209102-CB5E-49C1-AC20-176ED7C4B346}" sibTransId="{62663FDF-D826-4F81-83C3-75A4543023B3}"/>
    <dgm:cxn modelId="{E2198A8B-B4FD-44B7-8F68-6D82D757CCF8}" type="presOf" srcId="{3C64EC57-FB22-4413-A0E6-47172542B4A1}" destId="{D3433819-0395-4DA1-9336-70E95612A23B}" srcOrd="0" destOrd="0" presId="urn:microsoft.com/office/officeart/2005/8/layout/hProcess9"/>
    <dgm:cxn modelId="{57EA4DB0-33F7-4A7B-98F8-9225B9D4A48D}" type="presOf" srcId="{0893F1D3-189E-4EA4-B1A9-044E8DE3FB76}" destId="{6AEC69E1-B35F-497D-8764-216AA2848A61}" srcOrd="0" destOrd="0" presId="urn:microsoft.com/office/officeart/2005/8/layout/hProcess9"/>
    <dgm:cxn modelId="{DD937EDA-619A-4961-8882-FAECAD53921C}" type="presOf" srcId="{134D3485-D3E6-419E-9869-CCF31B54B197}" destId="{28625199-990E-4487-BD3E-B96886879BF1}" srcOrd="0" destOrd="0" presId="urn:microsoft.com/office/officeart/2005/8/layout/hProcess9"/>
    <dgm:cxn modelId="{0716EDEF-7B2F-4AA9-99AB-1464E0665870}" srcId="{5FFB7997-15BB-424B-A9C3-9ABC2B2AAF96}" destId="{134D3485-D3E6-419E-9869-CCF31B54B197}" srcOrd="0" destOrd="0" parTransId="{62448958-F285-43F5-9EC5-BD36E05D42CC}" sibTransId="{7032BE7E-B6C0-4BA7-855E-7807964F784A}"/>
    <dgm:cxn modelId="{D42916DD-006C-4069-87D6-7E5F8762F074}" type="presParOf" srcId="{941253B0-7538-49FB-9F65-28560DFBC7B7}" destId="{C9FCCDEF-DA45-4AFF-978B-1AE487C40A51}" srcOrd="0" destOrd="0" presId="urn:microsoft.com/office/officeart/2005/8/layout/hProcess9"/>
    <dgm:cxn modelId="{D7BEB9B4-A81A-492D-9773-F78E4DBC1000}" type="presParOf" srcId="{941253B0-7538-49FB-9F65-28560DFBC7B7}" destId="{8D6C5199-BEDE-44F2-8E55-EAF2987A3A9F}" srcOrd="1" destOrd="0" presId="urn:microsoft.com/office/officeart/2005/8/layout/hProcess9"/>
    <dgm:cxn modelId="{D181EAF0-B0CB-4360-881C-4309ABB367CE}" type="presParOf" srcId="{8D6C5199-BEDE-44F2-8E55-EAF2987A3A9F}" destId="{28625199-990E-4487-BD3E-B96886879BF1}" srcOrd="0" destOrd="0" presId="urn:microsoft.com/office/officeart/2005/8/layout/hProcess9"/>
    <dgm:cxn modelId="{75FC59EE-0C13-4B81-BD1F-2C8D0D9A4049}" type="presParOf" srcId="{8D6C5199-BEDE-44F2-8E55-EAF2987A3A9F}" destId="{137D2428-615C-4E1B-9E74-64CF0B09D222}" srcOrd="1" destOrd="0" presId="urn:microsoft.com/office/officeart/2005/8/layout/hProcess9"/>
    <dgm:cxn modelId="{F5C1C43E-FBFC-4D56-902E-FA7D7F95D201}" type="presParOf" srcId="{8D6C5199-BEDE-44F2-8E55-EAF2987A3A9F}" destId="{3DB3D5A7-4E05-4373-A9A1-A17923807E04}" srcOrd="2" destOrd="0" presId="urn:microsoft.com/office/officeart/2005/8/layout/hProcess9"/>
    <dgm:cxn modelId="{8FFBA5C1-EE10-434D-B49C-F8041E0498EC}" type="presParOf" srcId="{8D6C5199-BEDE-44F2-8E55-EAF2987A3A9F}" destId="{B037D8EE-5A57-4A86-8FD1-202BA78FA4EB}" srcOrd="3" destOrd="0" presId="urn:microsoft.com/office/officeart/2005/8/layout/hProcess9"/>
    <dgm:cxn modelId="{71228A5C-F516-4EC4-AF23-3B9D1A2AA014}" type="presParOf" srcId="{8D6C5199-BEDE-44F2-8E55-EAF2987A3A9F}" destId="{C7EC29F5-036E-48FD-AF8D-273E498F0AD7}" srcOrd="4" destOrd="0" presId="urn:microsoft.com/office/officeart/2005/8/layout/hProcess9"/>
    <dgm:cxn modelId="{D15CED0C-AF4C-428C-BED8-BD78E3A964B0}" type="presParOf" srcId="{8D6C5199-BEDE-44F2-8E55-EAF2987A3A9F}" destId="{E2AF977D-9FF4-4BD5-8AA5-84811C39B352}" srcOrd="5" destOrd="0" presId="urn:microsoft.com/office/officeart/2005/8/layout/hProcess9"/>
    <dgm:cxn modelId="{E29F1B2F-ADD6-4C04-8030-44B2C7114087}" type="presParOf" srcId="{8D6C5199-BEDE-44F2-8E55-EAF2987A3A9F}" destId="{6AEC69E1-B35F-497D-8764-216AA2848A61}" srcOrd="6" destOrd="0" presId="urn:microsoft.com/office/officeart/2005/8/layout/hProcess9"/>
    <dgm:cxn modelId="{2BE26CB2-B1FB-4E44-8DB4-053FBD8EA0B1}" type="presParOf" srcId="{8D6C5199-BEDE-44F2-8E55-EAF2987A3A9F}" destId="{CB66BA43-4E16-4714-A363-B15DCD6E9655}" srcOrd="7" destOrd="0" presId="urn:microsoft.com/office/officeart/2005/8/layout/hProcess9"/>
    <dgm:cxn modelId="{A9F6BA39-3DBD-48A2-A3E8-1F0FF2BE72D7}" type="presParOf" srcId="{8D6C5199-BEDE-44F2-8E55-EAF2987A3A9F}" destId="{D3433819-0395-4DA1-9336-70E95612A23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FD9C56-35BB-4E69-B7E3-6311852D2BD4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8438F1B-27F9-4DAA-8DA2-7C9343C7C42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Objetivos de aprendizaje</a:t>
          </a:r>
        </a:p>
      </dgm:t>
    </dgm:pt>
    <dgm:pt modelId="{6CF1A97E-C4DA-439E-B252-CCE95B8F8AF8}" type="parTrans" cxnId="{BD8B0532-6BFF-44B2-AD04-41149E9290DF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30A65AB-A29A-4FDE-92C6-2C5879132524}" type="sibTrans" cxnId="{BD8B0532-6BFF-44B2-AD04-41149E9290DF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17FF22E-237F-4B78-8DB4-4469E4A99F6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Espacio-Ambientación</a:t>
          </a:r>
        </a:p>
      </dgm:t>
    </dgm:pt>
    <dgm:pt modelId="{5B326887-C8F0-4636-BCFB-490438B5A0A9}" type="parTrans" cxnId="{67A203C6-268B-4E78-BF4C-199DFAACF1C3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42F614D-C353-43A7-9E22-F79755107E21}" type="sibTrans" cxnId="{67A203C6-268B-4E78-BF4C-199DFAACF1C3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99AD51A-29A3-4D22-A0D3-3EB8569F9A5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Narrativa</a:t>
          </a:r>
        </a:p>
      </dgm:t>
    </dgm:pt>
    <dgm:pt modelId="{F033B15C-FFA5-47E3-9DD9-4AE403249F51}" type="parTrans" cxnId="{5B4C73AB-4465-45A6-90E1-DF568AF7F22B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FA97593-5D0B-4851-8307-3EFA59BAFA0C}" type="sibTrans" cxnId="{5B4C73AB-4465-45A6-90E1-DF568AF7F22B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41405A2-8CC6-4649-8577-A0FDD9CF59D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Musicalización</a:t>
          </a:r>
        </a:p>
      </dgm:t>
    </dgm:pt>
    <dgm:pt modelId="{6086CDC4-9CEA-4F38-9283-11A8557C931F}" type="parTrans" cxnId="{6172B66B-F9F3-43E4-908B-8D5C527CF5EC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BD2977E-6FC2-41D1-A0A2-E11EA7914340}" type="sibTrans" cxnId="{6172B66B-F9F3-43E4-908B-8D5C527CF5EC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14371EFD-EB58-4208-8616-2A5603B4944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Comic Sans MS" panose="030F0702030302020204" pitchFamily="66" charset="0"/>
            </a:rPr>
            <a:t>Reglas de participación</a:t>
          </a:r>
        </a:p>
      </dgm:t>
    </dgm:pt>
    <dgm:pt modelId="{C0A8543D-B207-46A4-8DD3-13BA667C2035}" type="parTrans" cxnId="{1C83AF35-81C7-49AA-BE62-7A87C2E83649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BEFD170-FC0F-4A53-8CA6-C2C0AB7D1448}" type="sibTrans" cxnId="{1C83AF35-81C7-49AA-BE62-7A87C2E83649}">
      <dgm:prSet/>
      <dgm:spPr/>
      <dgm:t>
        <a:bodyPr/>
        <a:lstStyle/>
        <a:p>
          <a:endParaRPr lang="es-EC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CDF402C-AD7D-44A7-91CB-03385E0A24F8}" type="pres">
      <dgm:prSet presAssocID="{A3FD9C56-35BB-4E69-B7E3-6311852D2BD4}" presName="Name0" presStyleCnt="0">
        <dgm:presLayoutVars>
          <dgm:dir/>
          <dgm:resizeHandles val="exact"/>
        </dgm:presLayoutVars>
      </dgm:prSet>
      <dgm:spPr/>
    </dgm:pt>
    <dgm:pt modelId="{C9D41E29-D39C-42EC-837B-73049969A2BE}" type="pres">
      <dgm:prSet presAssocID="{A3FD9C56-35BB-4E69-B7E3-6311852D2BD4}" presName="cycle" presStyleCnt="0"/>
      <dgm:spPr/>
    </dgm:pt>
    <dgm:pt modelId="{EA94E313-4650-4233-AD73-80981EE128E2}" type="pres">
      <dgm:prSet presAssocID="{48438F1B-27F9-4DAA-8DA2-7C9343C7C420}" presName="nodeFirstNode" presStyleLbl="node1" presStyleIdx="0" presStyleCnt="5">
        <dgm:presLayoutVars>
          <dgm:bulletEnabled val="1"/>
        </dgm:presLayoutVars>
      </dgm:prSet>
      <dgm:spPr/>
    </dgm:pt>
    <dgm:pt modelId="{3042169F-7094-40E3-B481-A4FCD4BD9B16}" type="pres">
      <dgm:prSet presAssocID="{C30A65AB-A29A-4FDE-92C6-2C5879132524}" presName="sibTransFirstNode" presStyleLbl="bgShp" presStyleIdx="0" presStyleCnt="1"/>
      <dgm:spPr/>
    </dgm:pt>
    <dgm:pt modelId="{981DB541-C750-40DC-852B-0511E2FB2B08}" type="pres">
      <dgm:prSet presAssocID="{317FF22E-237F-4B78-8DB4-4469E4A99F6E}" presName="nodeFollowingNodes" presStyleLbl="node1" presStyleIdx="1" presStyleCnt="5">
        <dgm:presLayoutVars>
          <dgm:bulletEnabled val="1"/>
        </dgm:presLayoutVars>
      </dgm:prSet>
      <dgm:spPr/>
    </dgm:pt>
    <dgm:pt modelId="{6F88707C-9576-4064-87A7-775FF2C6D907}" type="pres">
      <dgm:prSet presAssocID="{199AD51A-29A3-4D22-A0D3-3EB8569F9A5B}" presName="nodeFollowingNodes" presStyleLbl="node1" presStyleIdx="2" presStyleCnt="5">
        <dgm:presLayoutVars>
          <dgm:bulletEnabled val="1"/>
        </dgm:presLayoutVars>
      </dgm:prSet>
      <dgm:spPr/>
    </dgm:pt>
    <dgm:pt modelId="{D42EF3E4-E539-4A2F-8312-6F2E0603314D}" type="pres">
      <dgm:prSet presAssocID="{14371EFD-EB58-4208-8616-2A5603B49448}" presName="nodeFollowingNodes" presStyleLbl="node1" presStyleIdx="3" presStyleCnt="5">
        <dgm:presLayoutVars>
          <dgm:bulletEnabled val="1"/>
        </dgm:presLayoutVars>
      </dgm:prSet>
      <dgm:spPr/>
    </dgm:pt>
    <dgm:pt modelId="{28E371D6-1FFC-4538-ABBC-60CAC897C4A1}" type="pres">
      <dgm:prSet presAssocID="{C41405A2-8CC6-4649-8577-A0FDD9CF59D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8618E21-0FDB-4CD3-9ECB-718EE400922F}" type="presOf" srcId="{A3FD9C56-35BB-4E69-B7E3-6311852D2BD4}" destId="{3CDF402C-AD7D-44A7-91CB-03385E0A24F8}" srcOrd="0" destOrd="0" presId="urn:microsoft.com/office/officeart/2005/8/layout/cycle3"/>
    <dgm:cxn modelId="{88F9BC29-374F-4293-AC96-237EC6B074AB}" type="presOf" srcId="{C41405A2-8CC6-4649-8577-A0FDD9CF59DB}" destId="{28E371D6-1FFC-4538-ABBC-60CAC897C4A1}" srcOrd="0" destOrd="0" presId="urn:microsoft.com/office/officeart/2005/8/layout/cycle3"/>
    <dgm:cxn modelId="{BD8B0532-6BFF-44B2-AD04-41149E9290DF}" srcId="{A3FD9C56-35BB-4E69-B7E3-6311852D2BD4}" destId="{48438F1B-27F9-4DAA-8DA2-7C9343C7C420}" srcOrd="0" destOrd="0" parTransId="{6CF1A97E-C4DA-439E-B252-CCE95B8F8AF8}" sibTransId="{C30A65AB-A29A-4FDE-92C6-2C5879132524}"/>
    <dgm:cxn modelId="{1C83AF35-81C7-49AA-BE62-7A87C2E83649}" srcId="{A3FD9C56-35BB-4E69-B7E3-6311852D2BD4}" destId="{14371EFD-EB58-4208-8616-2A5603B49448}" srcOrd="3" destOrd="0" parTransId="{C0A8543D-B207-46A4-8DD3-13BA667C2035}" sibTransId="{0BEFD170-FC0F-4A53-8CA6-C2C0AB7D1448}"/>
    <dgm:cxn modelId="{D2F55A42-6E3B-4140-8F91-1441D6A180A8}" type="presOf" srcId="{317FF22E-237F-4B78-8DB4-4469E4A99F6E}" destId="{981DB541-C750-40DC-852B-0511E2FB2B08}" srcOrd="0" destOrd="0" presId="urn:microsoft.com/office/officeart/2005/8/layout/cycle3"/>
    <dgm:cxn modelId="{6172B66B-F9F3-43E4-908B-8D5C527CF5EC}" srcId="{A3FD9C56-35BB-4E69-B7E3-6311852D2BD4}" destId="{C41405A2-8CC6-4649-8577-A0FDD9CF59DB}" srcOrd="4" destOrd="0" parTransId="{6086CDC4-9CEA-4F38-9283-11A8557C931F}" sibTransId="{BBD2977E-6FC2-41D1-A0A2-E11EA7914340}"/>
    <dgm:cxn modelId="{5B4C73AB-4465-45A6-90E1-DF568AF7F22B}" srcId="{A3FD9C56-35BB-4E69-B7E3-6311852D2BD4}" destId="{199AD51A-29A3-4D22-A0D3-3EB8569F9A5B}" srcOrd="2" destOrd="0" parTransId="{F033B15C-FFA5-47E3-9DD9-4AE403249F51}" sibTransId="{9FA97593-5D0B-4851-8307-3EFA59BAFA0C}"/>
    <dgm:cxn modelId="{141E38C5-5DF6-4C21-87E8-FF55ACDB21BD}" type="presOf" srcId="{48438F1B-27F9-4DAA-8DA2-7C9343C7C420}" destId="{EA94E313-4650-4233-AD73-80981EE128E2}" srcOrd="0" destOrd="0" presId="urn:microsoft.com/office/officeart/2005/8/layout/cycle3"/>
    <dgm:cxn modelId="{67A203C6-268B-4E78-BF4C-199DFAACF1C3}" srcId="{A3FD9C56-35BB-4E69-B7E3-6311852D2BD4}" destId="{317FF22E-237F-4B78-8DB4-4469E4A99F6E}" srcOrd="1" destOrd="0" parTransId="{5B326887-C8F0-4636-BCFB-490438B5A0A9}" sibTransId="{942F614D-C353-43A7-9E22-F79755107E21}"/>
    <dgm:cxn modelId="{564BBBCA-DAFF-4F29-9C0D-B217B3F73ED0}" type="presOf" srcId="{14371EFD-EB58-4208-8616-2A5603B49448}" destId="{D42EF3E4-E539-4A2F-8312-6F2E0603314D}" srcOrd="0" destOrd="0" presId="urn:microsoft.com/office/officeart/2005/8/layout/cycle3"/>
    <dgm:cxn modelId="{B0CCF8E3-2BBA-4A1A-8D85-7683954E0C61}" type="presOf" srcId="{C30A65AB-A29A-4FDE-92C6-2C5879132524}" destId="{3042169F-7094-40E3-B481-A4FCD4BD9B16}" srcOrd="0" destOrd="0" presId="urn:microsoft.com/office/officeart/2005/8/layout/cycle3"/>
    <dgm:cxn modelId="{E4241DEC-67BC-4234-A50D-79BCB4693527}" type="presOf" srcId="{199AD51A-29A3-4D22-A0D3-3EB8569F9A5B}" destId="{6F88707C-9576-4064-87A7-775FF2C6D907}" srcOrd="0" destOrd="0" presId="urn:microsoft.com/office/officeart/2005/8/layout/cycle3"/>
    <dgm:cxn modelId="{929B8E6B-7DA5-4287-8EAD-471C580EC531}" type="presParOf" srcId="{3CDF402C-AD7D-44A7-91CB-03385E0A24F8}" destId="{C9D41E29-D39C-42EC-837B-73049969A2BE}" srcOrd="0" destOrd="0" presId="urn:microsoft.com/office/officeart/2005/8/layout/cycle3"/>
    <dgm:cxn modelId="{487C7330-2AB6-4541-ADB6-1D2DD0AF3D64}" type="presParOf" srcId="{C9D41E29-D39C-42EC-837B-73049969A2BE}" destId="{EA94E313-4650-4233-AD73-80981EE128E2}" srcOrd="0" destOrd="0" presId="urn:microsoft.com/office/officeart/2005/8/layout/cycle3"/>
    <dgm:cxn modelId="{A00F6189-0FA4-439E-9B42-037637FCF285}" type="presParOf" srcId="{C9D41E29-D39C-42EC-837B-73049969A2BE}" destId="{3042169F-7094-40E3-B481-A4FCD4BD9B16}" srcOrd="1" destOrd="0" presId="urn:microsoft.com/office/officeart/2005/8/layout/cycle3"/>
    <dgm:cxn modelId="{2A89584D-853F-4BE3-8B51-5652F6C0B2AD}" type="presParOf" srcId="{C9D41E29-D39C-42EC-837B-73049969A2BE}" destId="{981DB541-C750-40DC-852B-0511E2FB2B08}" srcOrd="2" destOrd="0" presId="urn:microsoft.com/office/officeart/2005/8/layout/cycle3"/>
    <dgm:cxn modelId="{6422D5B3-A757-479A-AD1B-57EFDF4C6EA3}" type="presParOf" srcId="{C9D41E29-D39C-42EC-837B-73049969A2BE}" destId="{6F88707C-9576-4064-87A7-775FF2C6D907}" srcOrd="3" destOrd="0" presId="urn:microsoft.com/office/officeart/2005/8/layout/cycle3"/>
    <dgm:cxn modelId="{BFB5D4A7-6D69-4EA9-A1EA-FF48834BD4BB}" type="presParOf" srcId="{C9D41E29-D39C-42EC-837B-73049969A2BE}" destId="{D42EF3E4-E539-4A2F-8312-6F2E0603314D}" srcOrd="4" destOrd="0" presId="urn:microsoft.com/office/officeart/2005/8/layout/cycle3"/>
    <dgm:cxn modelId="{0F96E4B5-D4C8-41C1-AE58-B65E66339174}" type="presParOf" srcId="{C9D41E29-D39C-42EC-837B-73049969A2BE}" destId="{28E371D6-1FFC-4538-ABBC-60CAC897C4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24E510-BEAE-4756-A4AF-96359F6DAAD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8CA3558-E1CC-4017-87C1-30C7A70DF7EF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Comic Sans MS" panose="030F0702030302020204" pitchFamily="66" charset="0"/>
            </a:rPr>
            <a:t>Modalidad</a:t>
          </a:r>
        </a:p>
      </dgm:t>
    </dgm:pt>
    <dgm:pt modelId="{7D5C55C3-4FDD-4FD2-BD73-82D5260FCEE8}" type="parTrans" cxnId="{363FBE3E-D628-44E3-BC38-C13DAA48540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E3FCC04-2068-4879-9765-B856764FD8D4}" type="sibTrans" cxnId="{363FBE3E-D628-44E3-BC38-C13DAA485400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DC785A7-AAB5-427B-A8BA-DA526D7A4BA8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Comic Sans MS" panose="030F0702030302020204" pitchFamily="66" charset="0"/>
            </a:rPr>
            <a:t>Campo</a:t>
          </a:r>
        </a:p>
        <a:p>
          <a:r>
            <a:rPr lang="es-EC" sz="1800" dirty="0">
              <a:solidFill>
                <a:schemeClr val="tx1"/>
              </a:solidFill>
              <a:latin typeface="Comic Sans MS" panose="030F0702030302020204" pitchFamily="66" charset="0"/>
            </a:rPr>
            <a:t>Bibliográfica</a:t>
          </a:r>
        </a:p>
      </dgm:t>
    </dgm:pt>
    <dgm:pt modelId="{9F5D533A-9717-4DC3-9D99-F883098246AB}" type="parTrans" cxnId="{1DFD234B-663A-466B-AEB4-9AF07561AB1C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8A6DFB5-E3D0-4A7F-B57D-DD90FC43D246}" type="sibTrans" cxnId="{1DFD234B-663A-466B-AEB4-9AF07561AB1C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92231EE-819B-4521-986A-B077D9658DC0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Comic Sans MS" panose="030F0702030302020204" pitchFamily="66" charset="0"/>
            </a:rPr>
            <a:t>Tipo</a:t>
          </a:r>
        </a:p>
      </dgm:t>
    </dgm:pt>
    <dgm:pt modelId="{25236791-5828-4701-9D07-A65D18C296AB}" type="parTrans" cxnId="{B95CC24C-7D1A-43B0-BBAF-A381B4D05B1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3D49EB0-D8DA-4996-B0EE-F382B978889A}" type="sibTrans" cxnId="{B95CC24C-7D1A-43B0-BBAF-A381B4D05B15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00AAC37-EE62-425D-9876-16D2E19345EF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Comic Sans MS" panose="030F0702030302020204" pitchFamily="66" charset="0"/>
            </a:rPr>
            <a:t>Descriptiva</a:t>
          </a:r>
        </a:p>
      </dgm:t>
    </dgm:pt>
    <dgm:pt modelId="{BD8A4781-7A13-4203-8258-4984694F0318}" type="parTrans" cxnId="{4D7DF1C1-CA32-45FF-B4DA-D0DEEB22B994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606513D-7AA0-4AEB-B755-89BD08A77066}" type="sibTrans" cxnId="{4D7DF1C1-CA32-45FF-B4DA-D0DEEB22B994}">
      <dgm:prSet/>
      <dgm:spPr/>
      <dgm:t>
        <a:bodyPr/>
        <a:lstStyle/>
        <a:p>
          <a:endParaRPr lang="es-EC" sz="240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BCC69D6C-7595-4896-9F08-3DAF481B4DAF}" type="pres">
      <dgm:prSet presAssocID="{4724E510-BEAE-4756-A4AF-96359F6DAAD7}" presName="CompostProcess" presStyleCnt="0">
        <dgm:presLayoutVars>
          <dgm:dir/>
          <dgm:resizeHandles val="exact"/>
        </dgm:presLayoutVars>
      </dgm:prSet>
      <dgm:spPr/>
    </dgm:pt>
    <dgm:pt modelId="{1483CD8D-DDDD-4B90-992D-0FAE4EEBBC2A}" type="pres">
      <dgm:prSet presAssocID="{4724E510-BEAE-4756-A4AF-96359F6DAAD7}" presName="arrow" presStyleLbl="bgShp" presStyleIdx="0" presStyleCnt="1"/>
      <dgm:spPr/>
    </dgm:pt>
    <dgm:pt modelId="{FCE11D97-D7F9-4DD0-B722-E9DF42A65B8A}" type="pres">
      <dgm:prSet presAssocID="{4724E510-BEAE-4756-A4AF-96359F6DAAD7}" presName="linearProcess" presStyleCnt="0"/>
      <dgm:spPr/>
    </dgm:pt>
    <dgm:pt modelId="{AFE7A184-C88F-41E3-85DB-DB517CE0FC5D}" type="pres">
      <dgm:prSet presAssocID="{78CA3558-E1CC-4017-87C1-30C7A70DF7EF}" presName="textNode" presStyleLbl="node1" presStyleIdx="0" presStyleCnt="2" custScaleY="122580">
        <dgm:presLayoutVars>
          <dgm:bulletEnabled val="1"/>
        </dgm:presLayoutVars>
      </dgm:prSet>
      <dgm:spPr/>
    </dgm:pt>
    <dgm:pt modelId="{11CEB964-C3B5-4F8E-B54E-10F2B4769F47}" type="pres">
      <dgm:prSet presAssocID="{2E3FCC04-2068-4879-9765-B856764FD8D4}" presName="sibTrans" presStyleCnt="0"/>
      <dgm:spPr/>
    </dgm:pt>
    <dgm:pt modelId="{98B28C8B-A23F-4DB5-AEDF-2402628C84A4}" type="pres">
      <dgm:prSet presAssocID="{992231EE-819B-4521-986A-B077D9658DC0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3D8A3215-CDF4-4E42-9E2F-15E259F0DF4D}" type="presOf" srcId="{2DC785A7-AAB5-427B-A8BA-DA526D7A4BA8}" destId="{AFE7A184-C88F-41E3-85DB-DB517CE0FC5D}" srcOrd="0" destOrd="1" presId="urn:microsoft.com/office/officeart/2005/8/layout/hProcess9"/>
    <dgm:cxn modelId="{F9184F1F-2438-4EB9-8B62-F53FC751CF2C}" type="presOf" srcId="{78CA3558-E1CC-4017-87C1-30C7A70DF7EF}" destId="{AFE7A184-C88F-41E3-85DB-DB517CE0FC5D}" srcOrd="0" destOrd="0" presId="urn:microsoft.com/office/officeart/2005/8/layout/hProcess9"/>
    <dgm:cxn modelId="{B4D37221-6B78-4EA2-BF30-8BA9680979C6}" type="presOf" srcId="{992231EE-819B-4521-986A-B077D9658DC0}" destId="{98B28C8B-A23F-4DB5-AEDF-2402628C84A4}" srcOrd="0" destOrd="0" presId="urn:microsoft.com/office/officeart/2005/8/layout/hProcess9"/>
    <dgm:cxn modelId="{363FBE3E-D628-44E3-BC38-C13DAA485400}" srcId="{4724E510-BEAE-4756-A4AF-96359F6DAAD7}" destId="{78CA3558-E1CC-4017-87C1-30C7A70DF7EF}" srcOrd="0" destOrd="0" parTransId="{7D5C55C3-4FDD-4FD2-BD73-82D5260FCEE8}" sibTransId="{2E3FCC04-2068-4879-9765-B856764FD8D4}"/>
    <dgm:cxn modelId="{C5176060-0047-44A4-A74F-CFB5C4F9E151}" type="presOf" srcId="{F00AAC37-EE62-425D-9876-16D2E19345EF}" destId="{98B28C8B-A23F-4DB5-AEDF-2402628C84A4}" srcOrd="0" destOrd="1" presId="urn:microsoft.com/office/officeart/2005/8/layout/hProcess9"/>
    <dgm:cxn modelId="{1DFD234B-663A-466B-AEB4-9AF07561AB1C}" srcId="{78CA3558-E1CC-4017-87C1-30C7A70DF7EF}" destId="{2DC785A7-AAB5-427B-A8BA-DA526D7A4BA8}" srcOrd="0" destOrd="0" parTransId="{9F5D533A-9717-4DC3-9D99-F883098246AB}" sibTransId="{28A6DFB5-E3D0-4A7F-B57D-DD90FC43D246}"/>
    <dgm:cxn modelId="{B95CC24C-7D1A-43B0-BBAF-A381B4D05B15}" srcId="{4724E510-BEAE-4756-A4AF-96359F6DAAD7}" destId="{992231EE-819B-4521-986A-B077D9658DC0}" srcOrd="1" destOrd="0" parTransId="{25236791-5828-4701-9D07-A65D18C296AB}" sibTransId="{03D49EB0-D8DA-4996-B0EE-F382B978889A}"/>
    <dgm:cxn modelId="{4D7DF1C1-CA32-45FF-B4DA-D0DEEB22B994}" srcId="{992231EE-819B-4521-986A-B077D9658DC0}" destId="{F00AAC37-EE62-425D-9876-16D2E19345EF}" srcOrd="0" destOrd="0" parTransId="{BD8A4781-7A13-4203-8258-4984694F0318}" sibTransId="{B606513D-7AA0-4AEB-B755-89BD08A77066}"/>
    <dgm:cxn modelId="{CCB4B1EC-55EC-4153-B488-AFEF7CEFD307}" type="presOf" srcId="{4724E510-BEAE-4756-A4AF-96359F6DAAD7}" destId="{BCC69D6C-7595-4896-9F08-3DAF481B4DAF}" srcOrd="0" destOrd="0" presId="urn:microsoft.com/office/officeart/2005/8/layout/hProcess9"/>
    <dgm:cxn modelId="{DC88CBD6-3A01-4B14-B8E3-F8507B7934C1}" type="presParOf" srcId="{BCC69D6C-7595-4896-9F08-3DAF481B4DAF}" destId="{1483CD8D-DDDD-4B90-992D-0FAE4EEBBC2A}" srcOrd="0" destOrd="0" presId="urn:microsoft.com/office/officeart/2005/8/layout/hProcess9"/>
    <dgm:cxn modelId="{EDEA38FA-8432-4DEB-AC17-884A0FB01A44}" type="presParOf" srcId="{BCC69D6C-7595-4896-9F08-3DAF481B4DAF}" destId="{FCE11D97-D7F9-4DD0-B722-E9DF42A65B8A}" srcOrd="1" destOrd="0" presId="urn:microsoft.com/office/officeart/2005/8/layout/hProcess9"/>
    <dgm:cxn modelId="{ED7DF6EA-0267-4203-9843-3CD404C4378A}" type="presParOf" srcId="{FCE11D97-D7F9-4DD0-B722-E9DF42A65B8A}" destId="{AFE7A184-C88F-41E3-85DB-DB517CE0FC5D}" srcOrd="0" destOrd="0" presId="urn:microsoft.com/office/officeart/2005/8/layout/hProcess9"/>
    <dgm:cxn modelId="{9C4A1CB0-1978-498D-A67E-0846880B53D8}" type="presParOf" srcId="{FCE11D97-D7F9-4DD0-B722-E9DF42A65B8A}" destId="{11CEB964-C3B5-4F8E-B54E-10F2B4769F47}" srcOrd="1" destOrd="0" presId="urn:microsoft.com/office/officeart/2005/8/layout/hProcess9"/>
    <dgm:cxn modelId="{FC2E4ED9-BF4C-40B1-8EA0-B09897B6C6D4}" type="presParOf" srcId="{FCE11D97-D7F9-4DD0-B722-E9DF42A65B8A}" destId="{98B28C8B-A23F-4DB5-AEDF-2402628C84A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2150B7-7767-4637-971B-47C02B1B1CB4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44AE7335-D993-43F2-81D4-6B87BC0B2220}">
      <dgm:prSet phldrT="[Texto]"/>
      <dgm:spPr/>
      <dgm:t>
        <a:bodyPr/>
        <a:lstStyle/>
        <a:p>
          <a:r>
            <a:rPr lang="es-EC" dirty="0"/>
            <a:t>Sujetos: </a:t>
          </a:r>
          <a:br>
            <a:rPr lang="es-EC" dirty="0"/>
          </a:br>
          <a:r>
            <a:rPr lang="es-EC" dirty="0"/>
            <a:t>Niños y Docentes</a:t>
          </a:r>
        </a:p>
      </dgm:t>
    </dgm:pt>
    <dgm:pt modelId="{73464479-9C19-4F45-90AC-59EFF01E7774}" type="parTrans" cxnId="{021678BD-BE63-4763-9845-2E231AEADE6A}">
      <dgm:prSet/>
      <dgm:spPr/>
      <dgm:t>
        <a:bodyPr/>
        <a:lstStyle/>
        <a:p>
          <a:endParaRPr lang="es-EC"/>
        </a:p>
      </dgm:t>
    </dgm:pt>
    <dgm:pt modelId="{56F58040-13C7-4B50-A456-5BE293C6BBA6}" type="sibTrans" cxnId="{021678BD-BE63-4763-9845-2E231AEADE6A}">
      <dgm:prSet/>
      <dgm:spPr/>
      <dgm:t>
        <a:bodyPr/>
        <a:lstStyle/>
        <a:p>
          <a:endParaRPr lang="es-EC"/>
        </a:p>
      </dgm:t>
    </dgm:pt>
    <dgm:pt modelId="{E9C83A83-45FE-4A6C-84C8-DC52D1D6B241}">
      <dgm:prSet phldrT="[Texto]"/>
      <dgm:spPr/>
      <dgm:t>
        <a:bodyPr/>
        <a:lstStyle/>
        <a:p>
          <a:r>
            <a:rPr lang="es-EC" dirty="0"/>
            <a:t>Técnicas: Entrevista, Observación Directa</a:t>
          </a:r>
        </a:p>
      </dgm:t>
    </dgm:pt>
    <dgm:pt modelId="{303DE95D-E3E4-4C8E-A9E8-2B15997FA099}" type="parTrans" cxnId="{B353A6F7-6CA1-4491-9F71-5E75EEDDE984}">
      <dgm:prSet/>
      <dgm:spPr/>
      <dgm:t>
        <a:bodyPr/>
        <a:lstStyle/>
        <a:p>
          <a:endParaRPr lang="es-EC"/>
        </a:p>
      </dgm:t>
    </dgm:pt>
    <dgm:pt modelId="{4918E275-E190-4469-8EA5-51CA243838A1}" type="sibTrans" cxnId="{B353A6F7-6CA1-4491-9F71-5E75EEDDE984}">
      <dgm:prSet/>
      <dgm:spPr/>
      <dgm:t>
        <a:bodyPr/>
        <a:lstStyle/>
        <a:p>
          <a:endParaRPr lang="es-EC"/>
        </a:p>
      </dgm:t>
    </dgm:pt>
    <dgm:pt modelId="{AD09DA47-22C8-4E91-9843-35478E84CC5B}">
      <dgm:prSet phldrT="[Texto]"/>
      <dgm:spPr/>
      <dgm:t>
        <a:bodyPr/>
        <a:lstStyle/>
        <a:p>
          <a:r>
            <a:rPr lang="es-EC" dirty="0"/>
            <a:t>Instrumentos:</a:t>
          </a:r>
          <a:br>
            <a:rPr lang="es-EC" dirty="0"/>
          </a:br>
          <a:r>
            <a:rPr lang="es-EC" dirty="0"/>
            <a:t>Encuesta</a:t>
          </a:r>
          <a:br>
            <a:rPr lang="es-EC" dirty="0"/>
          </a:br>
          <a:r>
            <a:rPr lang="es-EC" dirty="0"/>
            <a:t>Test</a:t>
          </a:r>
        </a:p>
      </dgm:t>
    </dgm:pt>
    <dgm:pt modelId="{F62CAFC2-DC7F-4265-AE08-7B8E39E03932}" type="parTrans" cxnId="{077697D7-030B-496C-BE8A-79A2728F7792}">
      <dgm:prSet/>
      <dgm:spPr/>
      <dgm:t>
        <a:bodyPr/>
        <a:lstStyle/>
        <a:p>
          <a:endParaRPr lang="es-EC"/>
        </a:p>
      </dgm:t>
    </dgm:pt>
    <dgm:pt modelId="{2BEFF3D8-2391-4A53-87C9-2FE6D38084D9}" type="sibTrans" cxnId="{077697D7-030B-496C-BE8A-79A2728F7792}">
      <dgm:prSet/>
      <dgm:spPr/>
      <dgm:t>
        <a:bodyPr/>
        <a:lstStyle/>
        <a:p>
          <a:endParaRPr lang="es-EC"/>
        </a:p>
      </dgm:t>
    </dgm:pt>
    <dgm:pt modelId="{8327D0D3-8B25-423D-AF11-EEC30224AF31}" type="pres">
      <dgm:prSet presAssocID="{562150B7-7767-4637-971B-47C02B1B1CB4}" presName="arrowDiagram" presStyleCnt="0">
        <dgm:presLayoutVars>
          <dgm:chMax val="5"/>
          <dgm:dir/>
          <dgm:resizeHandles val="exact"/>
        </dgm:presLayoutVars>
      </dgm:prSet>
      <dgm:spPr/>
    </dgm:pt>
    <dgm:pt modelId="{17DB9E82-EC34-42BB-9B97-7BB2C1D51F5A}" type="pres">
      <dgm:prSet presAssocID="{562150B7-7767-4637-971B-47C02B1B1CB4}" presName="arrow" presStyleLbl="bgShp" presStyleIdx="0" presStyleCnt="1"/>
      <dgm:spPr/>
    </dgm:pt>
    <dgm:pt modelId="{4661CD0F-11C8-4079-A609-5DAC01A96606}" type="pres">
      <dgm:prSet presAssocID="{562150B7-7767-4637-971B-47C02B1B1CB4}" presName="arrowDiagram3" presStyleCnt="0"/>
      <dgm:spPr/>
    </dgm:pt>
    <dgm:pt modelId="{A1B5F53D-1B9A-40DB-845F-80E51170D2BE}" type="pres">
      <dgm:prSet presAssocID="{44AE7335-D993-43F2-81D4-6B87BC0B2220}" presName="bullet3a" presStyleLbl="node1" presStyleIdx="0" presStyleCnt="3"/>
      <dgm:spPr/>
    </dgm:pt>
    <dgm:pt modelId="{BEFD082C-4D63-4D9C-98DB-F66047DC18BE}" type="pres">
      <dgm:prSet presAssocID="{44AE7335-D993-43F2-81D4-6B87BC0B2220}" presName="textBox3a" presStyleLbl="revTx" presStyleIdx="0" presStyleCnt="3">
        <dgm:presLayoutVars>
          <dgm:bulletEnabled val="1"/>
        </dgm:presLayoutVars>
      </dgm:prSet>
      <dgm:spPr/>
    </dgm:pt>
    <dgm:pt modelId="{464F9B5A-7C66-4545-9D40-E38DAC0D3BD0}" type="pres">
      <dgm:prSet presAssocID="{E9C83A83-45FE-4A6C-84C8-DC52D1D6B241}" presName="bullet3b" presStyleLbl="node1" presStyleIdx="1" presStyleCnt="3"/>
      <dgm:spPr/>
    </dgm:pt>
    <dgm:pt modelId="{D256C994-48A4-49F7-810C-CE9A32D3C076}" type="pres">
      <dgm:prSet presAssocID="{E9C83A83-45FE-4A6C-84C8-DC52D1D6B241}" presName="textBox3b" presStyleLbl="revTx" presStyleIdx="1" presStyleCnt="3">
        <dgm:presLayoutVars>
          <dgm:bulletEnabled val="1"/>
        </dgm:presLayoutVars>
      </dgm:prSet>
      <dgm:spPr/>
    </dgm:pt>
    <dgm:pt modelId="{2B33CF88-FA23-462B-9E16-A649AAE89A02}" type="pres">
      <dgm:prSet presAssocID="{AD09DA47-22C8-4E91-9843-35478E84CC5B}" presName="bullet3c" presStyleLbl="node1" presStyleIdx="2" presStyleCnt="3"/>
      <dgm:spPr/>
    </dgm:pt>
    <dgm:pt modelId="{95867E43-48A1-4068-B4BA-34958292ADCC}" type="pres">
      <dgm:prSet presAssocID="{AD09DA47-22C8-4E91-9843-35478E84CC5B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556BC627-3411-45D1-8D27-0D33B60820D2}" type="presOf" srcId="{AD09DA47-22C8-4E91-9843-35478E84CC5B}" destId="{95867E43-48A1-4068-B4BA-34958292ADCC}" srcOrd="0" destOrd="0" presId="urn:microsoft.com/office/officeart/2005/8/layout/arrow2"/>
    <dgm:cxn modelId="{2A7DAB85-34B9-4E87-9EBF-E9860AE0E767}" type="presOf" srcId="{44AE7335-D993-43F2-81D4-6B87BC0B2220}" destId="{BEFD082C-4D63-4D9C-98DB-F66047DC18BE}" srcOrd="0" destOrd="0" presId="urn:microsoft.com/office/officeart/2005/8/layout/arrow2"/>
    <dgm:cxn modelId="{7FC9979C-3E74-4C1F-8053-99D9C951C024}" type="presOf" srcId="{562150B7-7767-4637-971B-47C02B1B1CB4}" destId="{8327D0D3-8B25-423D-AF11-EEC30224AF31}" srcOrd="0" destOrd="0" presId="urn:microsoft.com/office/officeart/2005/8/layout/arrow2"/>
    <dgm:cxn modelId="{021678BD-BE63-4763-9845-2E231AEADE6A}" srcId="{562150B7-7767-4637-971B-47C02B1B1CB4}" destId="{44AE7335-D993-43F2-81D4-6B87BC0B2220}" srcOrd="0" destOrd="0" parTransId="{73464479-9C19-4F45-90AC-59EFF01E7774}" sibTransId="{56F58040-13C7-4B50-A456-5BE293C6BBA6}"/>
    <dgm:cxn modelId="{077697D7-030B-496C-BE8A-79A2728F7792}" srcId="{562150B7-7767-4637-971B-47C02B1B1CB4}" destId="{AD09DA47-22C8-4E91-9843-35478E84CC5B}" srcOrd="2" destOrd="0" parTransId="{F62CAFC2-DC7F-4265-AE08-7B8E39E03932}" sibTransId="{2BEFF3D8-2391-4A53-87C9-2FE6D38084D9}"/>
    <dgm:cxn modelId="{B353A6F7-6CA1-4491-9F71-5E75EEDDE984}" srcId="{562150B7-7767-4637-971B-47C02B1B1CB4}" destId="{E9C83A83-45FE-4A6C-84C8-DC52D1D6B241}" srcOrd="1" destOrd="0" parTransId="{303DE95D-E3E4-4C8E-A9E8-2B15997FA099}" sibTransId="{4918E275-E190-4469-8EA5-51CA243838A1}"/>
    <dgm:cxn modelId="{3E34B1FA-6738-4058-BC4C-405ABDD2F533}" type="presOf" srcId="{E9C83A83-45FE-4A6C-84C8-DC52D1D6B241}" destId="{D256C994-48A4-49F7-810C-CE9A32D3C076}" srcOrd="0" destOrd="0" presId="urn:microsoft.com/office/officeart/2005/8/layout/arrow2"/>
    <dgm:cxn modelId="{14BB081E-8534-4A91-838B-E4C73BDF62D7}" type="presParOf" srcId="{8327D0D3-8B25-423D-AF11-EEC30224AF31}" destId="{17DB9E82-EC34-42BB-9B97-7BB2C1D51F5A}" srcOrd="0" destOrd="0" presId="urn:microsoft.com/office/officeart/2005/8/layout/arrow2"/>
    <dgm:cxn modelId="{D675BE13-D8E7-4C56-9B80-3DAFC407E0CE}" type="presParOf" srcId="{8327D0D3-8B25-423D-AF11-EEC30224AF31}" destId="{4661CD0F-11C8-4079-A609-5DAC01A96606}" srcOrd="1" destOrd="0" presId="urn:microsoft.com/office/officeart/2005/8/layout/arrow2"/>
    <dgm:cxn modelId="{EBAB1E54-0DC2-4E65-9616-E61F66D823D5}" type="presParOf" srcId="{4661CD0F-11C8-4079-A609-5DAC01A96606}" destId="{A1B5F53D-1B9A-40DB-845F-80E51170D2BE}" srcOrd="0" destOrd="0" presId="urn:microsoft.com/office/officeart/2005/8/layout/arrow2"/>
    <dgm:cxn modelId="{4B3CC602-337E-4E19-AB95-6AB849EE2498}" type="presParOf" srcId="{4661CD0F-11C8-4079-A609-5DAC01A96606}" destId="{BEFD082C-4D63-4D9C-98DB-F66047DC18BE}" srcOrd="1" destOrd="0" presId="urn:microsoft.com/office/officeart/2005/8/layout/arrow2"/>
    <dgm:cxn modelId="{EEDA0A67-6E62-44D6-A01B-F353789C6CAC}" type="presParOf" srcId="{4661CD0F-11C8-4079-A609-5DAC01A96606}" destId="{464F9B5A-7C66-4545-9D40-E38DAC0D3BD0}" srcOrd="2" destOrd="0" presId="urn:microsoft.com/office/officeart/2005/8/layout/arrow2"/>
    <dgm:cxn modelId="{23AFCE07-5C48-43F1-B2C0-E4C76035E50F}" type="presParOf" srcId="{4661CD0F-11C8-4079-A609-5DAC01A96606}" destId="{D256C994-48A4-49F7-810C-CE9A32D3C076}" srcOrd="3" destOrd="0" presId="urn:microsoft.com/office/officeart/2005/8/layout/arrow2"/>
    <dgm:cxn modelId="{8A2034CF-04B0-4DC3-B6CC-E74B6BF84DEC}" type="presParOf" srcId="{4661CD0F-11C8-4079-A609-5DAC01A96606}" destId="{2B33CF88-FA23-462B-9E16-A649AAE89A02}" srcOrd="4" destOrd="0" presId="urn:microsoft.com/office/officeart/2005/8/layout/arrow2"/>
    <dgm:cxn modelId="{0725C90B-694F-4981-A543-D26BE059F3C9}" type="presParOf" srcId="{4661CD0F-11C8-4079-A609-5DAC01A96606}" destId="{95867E43-48A1-4068-B4BA-34958292ADC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ACD88-4DD7-40E8-A97E-884A18607505}">
      <dsp:nvSpPr>
        <dsp:cNvPr id="0" name=""/>
        <dsp:cNvSpPr/>
      </dsp:nvSpPr>
      <dsp:spPr>
        <a:xfrm>
          <a:off x="2756990" y="0"/>
          <a:ext cx="2192332" cy="21926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6EB50-D5F7-4B78-9033-D6040098400A}">
      <dsp:nvSpPr>
        <dsp:cNvPr id="0" name=""/>
        <dsp:cNvSpPr/>
      </dsp:nvSpPr>
      <dsp:spPr>
        <a:xfrm>
          <a:off x="2952328" y="671766"/>
          <a:ext cx="1803684" cy="60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omic Sans MS" panose="030F0702030302020204" pitchFamily="66" charset="0"/>
            </a:rPr>
            <a:t>Nivel de dominio de las nociones de espacio </a:t>
          </a:r>
          <a:endParaRPr lang="es-EC" sz="1800" kern="1200" dirty="0">
            <a:latin typeface="Comic Sans MS" panose="030F0702030302020204" pitchFamily="66" charset="0"/>
          </a:endParaRPr>
        </a:p>
      </dsp:txBody>
      <dsp:txXfrm>
        <a:off x="2952328" y="671766"/>
        <a:ext cx="1803684" cy="608972"/>
      </dsp:txXfrm>
    </dsp:sp>
    <dsp:sp modelId="{7A046D69-147B-4256-954E-CFDB3C8E61C8}">
      <dsp:nvSpPr>
        <dsp:cNvPr id="0" name=""/>
        <dsp:cNvSpPr/>
      </dsp:nvSpPr>
      <dsp:spPr>
        <a:xfrm>
          <a:off x="2097698" y="1249982"/>
          <a:ext cx="2192332" cy="21926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71E0B-7904-4904-992E-2483D9CDC034}">
      <dsp:nvSpPr>
        <dsp:cNvPr id="0" name=""/>
        <dsp:cNvSpPr/>
      </dsp:nvSpPr>
      <dsp:spPr>
        <a:xfrm>
          <a:off x="2376262" y="1916639"/>
          <a:ext cx="1735963" cy="60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omic Sans MS" panose="030F0702030302020204" pitchFamily="66" charset="0"/>
            </a:rPr>
            <a:t>Tipo de estrategia didáctica</a:t>
          </a:r>
        </a:p>
      </dsp:txBody>
      <dsp:txXfrm>
        <a:off x="2376262" y="1916639"/>
        <a:ext cx="1735963" cy="608972"/>
      </dsp:txXfrm>
    </dsp:sp>
    <dsp:sp modelId="{E6425A54-0B22-4DD3-AAFE-6F5B5CAF525B}">
      <dsp:nvSpPr>
        <dsp:cNvPr id="0" name=""/>
        <dsp:cNvSpPr/>
      </dsp:nvSpPr>
      <dsp:spPr>
        <a:xfrm>
          <a:off x="2913027" y="2670461"/>
          <a:ext cx="1883552" cy="18843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58200-C90C-46B0-9389-B78F62D37AEB}">
      <dsp:nvSpPr>
        <dsp:cNvPr id="0" name=""/>
        <dsp:cNvSpPr/>
      </dsp:nvSpPr>
      <dsp:spPr>
        <a:xfrm>
          <a:off x="3244450" y="3327714"/>
          <a:ext cx="1218236" cy="60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Comic Sans MS" panose="030F0702030302020204" pitchFamily="66" charset="0"/>
            </a:rPr>
            <a:t>Propuesta alternativa</a:t>
          </a:r>
        </a:p>
      </dsp:txBody>
      <dsp:txXfrm>
        <a:off x="3244450" y="3327714"/>
        <a:ext cx="1218236" cy="6089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B41B0-CAEE-41BC-95C5-AA9C60A9B44D}">
      <dsp:nvSpPr>
        <dsp:cNvPr id="0" name=""/>
        <dsp:cNvSpPr/>
      </dsp:nvSpPr>
      <dsp:spPr>
        <a:xfrm>
          <a:off x="0" y="0"/>
          <a:ext cx="6408712" cy="1681306"/>
        </a:xfrm>
        <a:prstGeom prst="right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5BB37-B727-4216-8775-17A3E108F34B}">
      <dsp:nvSpPr>
        <dsp:cNvPr id="0" name=""/>
        <dsp:cNvSpPr/>
      </dsp:nvSpPr>
      <dsp:spPr>
        <a:xfrm>
          <a:off x="4332997" y="551781"/>
          <a:ext cx="1589660" cy="8406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omic Sans MS" panose="030F0702030302020204" pitchFamily="66" charset="0"/>
            </a:rPr>
            <a:t>usan estrategias tradicionales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4332997" y="551781"/>
        <a:ext cx="1589660" cy="840653"/>
      </dsp:txXfrm>
    </dsp:sp>
    <dsp:sp modelId="{29703E1F-85FD-4C3C-8618-45D34E5C2D72}">
      <dsp:nvSpPr>
        <dsp:cNvPr id="0" name=""/>
        <dsp:cNvSpPr/>
      </dsp:nvSpPr>
      <dsp:spPr>
        <a:xfrm>
          <a:off x="2425403" y="551781"/>
          <a:ext cx="1589660" cy="8406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omic Sans MS" panose="030F0702030302020204" pitchFamily="66" charset="0"/>
            </a:rPr>
            <a:t> básico 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2425403" y="551781"/>
        <a:ext cx="1589660" cy="840653"/>
      </dsp:txXfrm>
    </dsp:sp>
    <dsp:sp modelId="{BDC826F2-E4F6-45C3-91E6-11AA70F1FDF3}">
      <dsp:nvSpPr>
        <dsp:cNvPr id="0" name=""/>
        <dsp:cNvSpPr/>
      </dsp:nvSpPr>
      <dsp:spPr>
        <a:xfrm>
          <a:off x="517810" y="551781"/>
          <a:ext cx="1589660" cy="84065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omic Sans MS" panose="030F0702030302020204" pitchFamily="66" charset="0"/>
            </a:rPr>
            <a:t>El proceso de enseñanza 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517810" y="551781"/>
        <a:ext cx="1589660" cy="8406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F5A8D-1093-42AC-AC08-783899DBFB89}">
      <dsp:nvSpPr>
        <dsp:cNvPr id="0" name=""/>
        <dsp:cNvSpPr/>
      </dsp:nvSpPr>
      <dsp:spPr>
        <a:xfrm>
          <a:off x="2998295" y="0"/>
          <a:ext cx="1966391" cy="19666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41532-5211-4360-B30E-3345BC24A770}">
      <dsp:nvSpPr>
        <dsp:cNvPr id="0" name=""/>
        <dsp:cNvSpPr/>
      </dsp:nvSpPr>
      <dsp:spPr>
        <a:xfrm>
          <a:off x="3432932" y="710034"/>
          <a:ext cx="1092685" cy="54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nivel de dominio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3432932" y="710034"/>
        <a:ext cx="1092685" cy="546212"/>
      </dsp:txXfrm>
    </dsp:sp>
    <dsp:sp modelId="{9E3F2FE2-2DFE-4C3F-AE85-84D35610215A}">
      <dsp:nvSpPr>
        <dsp:cNvPr id="0" name=""/>
        <dsp:cNvSpPr/>
      </dsp:nvSpPr>
      <dsp:spPr>
        <a:xfrm>
          <a:off x="2452137" y="1130009"/>
          <a:ext cx="1966391" cy="19666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CD7C4-EB9A-4FBA-81D9-EE9C9B2F017E}">
      <dsp:nvSpPr>
        <dsp:cNvPr id="0" name=""/>
        <dsp:cNvSpPr/>
      </dsp:nvSpPr>
      <dsp:spPr>
        <a:xfrm>
          <a:off x="2888990" y="1846580"/>
          <a:ext cx="1092685" cy="54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omic Sans MS" panose="030F0702030302020204" pitchFamily="66" charset="0"/>
            </a:rPr>
            <a:t>En proceso</a:t>
          </a:r>
        </a:p>
      </dsp:txBody>
      <dsp:txXfrm>
        <a:off x="2888990" y="1846580"/>
        <a:ext cx="1092685" cy="546212"/>
      </dsp:txXfrm>
    </dsp:sp>
    <dsp:sp modelId="{5EA40DCD-213B-4D50-ADD7-A2618485FC15}">
      <dsp:nvSpPr>
        <dsp:cNvPr id="0" name=""/>
        <dsp:cNvSpPr/>
      </dsp:nvSpPr>
      <dsp:spPr>
        <a:xfrm>
          <a:off x="3138250" y="2395244"/>
          <a:ext cx="1689434" cy="16901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72C18-E274-4A0B-A635-BD6478A68B13}">
      <dsp:nvSpPr>
        <dsp:cNvPr id="0" name=""/>
        <dsp:cNvSpPr/>
      </dsp:nvSpPr>
      <dsp:spPr>
        <a:xfrm>
          <a:off x="3435517" y="2984761"/>
          <a:ext cx="1092685" cy="54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dificultad para ubicarse y orientarse en el espacio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3435517" y="2984761"/>
        <a:ext cx="1092685" cy="5462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5A2D0-B6B2-40CA-B4EC-DFE829215FA4}">
      <dsp:nvSpPr>
        <dsp:cNvPr id="0" name=""/>
        <dsp:cNvSpPr/>
      </dsp:nvSpPr>
      <dsp:spPr>
        <a:xfrm>
          <a:off x="3073453" y="0"/>
          <a:ext cx="1758271" cy="17585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D36F7-C42E-41BD-8C58-789FDC671BB5}">
      <dsp:nvSpPr>
        <dsp:cNvPr id="0" name=""/>
        <dsp:cNvSpPr/>
      </dsp:nvSpPr>
      <dsp:spPr>
        <a:xfrm>
          <a:off x="3112680" y="634885"/>
          <a:ext cx="1675853" cy="4884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omic Sans MS" panose="030F0702030302020204" pitchFamily="66" charset="0"/>
            </a:rPr>
            <a:t>Estrategias didácticas</a:t>
          </a:r>
        </a:p>
      </dsp:txBody>
      <dsp:txXfrm>
        <a:off x="3112680" y="634885"/>
        <a:ext cx="1675853" cy="488401"/>
      </dsp:txXfrm>
    </dsp:sp>
    <dsp:sp modelId="{9FFF5A8D-1093-42AC-AC08-783899DBFB89}">
      <dsp:nvSpPr>
        <dsp:cNvPr id="0" name=""/>
        <dsp:cNvSpPr/>
      </dsp:nvSpPr>
      <dsp:spPr>
        <a:xfrm>
          <a:off x="2585099" y="1010410"/>
          <a:ext cx="1758271" cy="17585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81765C-1109-4039-AC57-AE07019BD731}">
      <dsp:nvSpPr>
        <dsp:cNvPr id="0" name=""/>
        <dsp:cNvSpPr/>
      </dsp:nvSpPr>
      <dsp:spPr>
        <a:xfrm>
          <a:off x="2975716" y="1651141"/>
          <a:ext cx="977037" cy="4884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omic Sans MS" panose="030F0702030302020204" pitchFamily="66" charset="0"/>
            </a:rPr>
            <a:t>Material didáctico repetitivo</a:t>
          </a:r>
        </a:p>
      </dsp:txBody>
      <dsp:txXfrm>
        <a:off x="2975716" y="1651141"/>
        <a:ext cx="977037" cy="488401"/>
      </dsp:txXfrm>
    </dsp:sp>
    <dsp:sp modelId="{5EA40DCD-213B-4D50-ADD7-A2618485FC15}">
      <dsp:nvSpPr>
        <dsp:cNvPr id="0" name=""/>
        <dsp:cNvSpPr/>
      </dsp:nvSpPr>
      <dsp:spPr>
        <a:xfrm>
          <a:off x="3198595" y="2141735"/>
          <a:ext cx="1510627" cy="15112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7276C-3B46-4EED-948A-F61E84D3BEF2}">
      <dsp:nvSpPr>
        <dsp:cNvPr id="0" name=""/>
        <dsp:cNvSpPr/>
      </dsp:nvSpPr>
      <dsp:spPr>
        <a:xfrm>
          <a:off x="3464400" y="2668858"/>
          <a:ext cx="977037" cy="4884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actividades rutinarias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3464400" y="2668858"/>
        <a:ext cx="977037" cy="4884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717B4-6ED3-4A17-AFDF-0CBD09842BDE}">
      <dsp:nvSpPr>
        <dsp:cNvPr id="0" name=""/>
        <dsp:cNvSpPr/>
      </dsp:nvSpPr>
      <dsp:spPr>
        <a:xfrm>
          <a:off x="3073453" y="0"/>
          <a:ext cx="1758271" cy="17585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43F49-5B77-4E22-83A9-D466CA92291B}">
      <dsp:nvSpPr>
        <dsp:cNvPr id="0" name=""/>
        <dsp:cNvSpPr/>
      </dsp:nvSpPr>
      <dsp:spPr>
        <a:xfrm>
          <a:off x="3462088" y="634885"/>
          <a:ext cx="977037" cy="4884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omic Sans MS" panose="030F0702030302020204" pitchFamily="66" charset="0"/>
            </a:rPr>
            <a:t>Resultados obtenidos</a:t>
          </a:r>
        </a:p>
      </dsp:txBody>
      <dsp:txXfrm>
        <a:off x="3462088" y="634885"/>
        <a:ext cx="977037" cy="488401"/>
      </dsp:txXfrm>
    </dsp:sp>
    <dsp:sp modelId="{9FFF5A8D-1093-42AC-AC08-783899DBFB89}">
      <dsp:nvSpPr>
        <dsp:cNvPr id="0" name=""/>
        <dsp:cNvSpPr/>
      </dsp:nvSpPr>
      <dsp:spPr>
        <a:xfrm>
          <a:off x="2585099" y="1010410"/>
          <a:ext cx="1758271" cy="17585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FF88A-AF85-4DDA-83FA-908AB96CE137}">
      <dsp:nvSpPr>
        <dsp:cNvPr id="0" name=""/>
        <dsp:cNvSpPr/>
      </dsp:nvSpPr>
      <dsp:spPr>
        <a:xfrm>
          <a:off x="2824011" y="1651141"/>
          <a:ext cx="1280446" cy="4884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Guía metodológica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2824011" y="1651141"/>
        <a:ext cx="1280446" cy="488401"/>
      </dsp:txXfrm>
    </dsp:sp>
    <dsp:sp modelId="{BF6F7D17-9C54-436C-AE5A-C1AE4D6D4F13}">
      <dsp:nvSpPr>
        <dsp:cNvPr id="0" name=""/>
        <dsp:cNvSpPr/>
      </dsp:nvSpPr>
      <dsp:spPr>
        <a:xfrm>
          <a:off x="3198595" y="2141735"/>
          <a:ext cx="1510627" cy="15112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63E1F-1EBD-48E1-A292-F528E74886FC}">
      <dsp:nvSpPr>
        <dsp:cNvPr id="0" name=""/>
        <dsp:cNvSpPr/>
      </dsp:nvSpPr>
      <dsp:spPr>
        <a:xfrm>
          <a:off x="3464400" y="2668858"/>
          <a:ext cx="977037" cy="4884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Usando estrategias innovadoras y creativas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3464400" y="2668858"/>
        <a:ext cx="977037" cy="4884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B41B0-CAEE-41BC-95C5-AA9C60A9B44D}">
      <dsp:nvSpPr>
        <dsp:cNvPr id="0" name=""/>
        <dsp:cNvSpPr/>
      </dsp:nvSpPr>
      <dsp:spPr>
        <a:xfrm>
          <a:off x="12510" y="0"/>
          <a:ext cx="6396201" cy="1975896"/>
        </a:xfrm>
        <a:prstGeom prst="right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17B74-7EC7-4092-AA9F-8D33D83CC42A}">
      <dsp:nvSpPr>
        <dsp:cNvPr id="0" name=""/>
        <dsp:cNvSpPr/>
      </dsp:nvSpPr>
      <dsp:spPr>
        <a:xfrm>
          <a:off x="3460901" y="434294"/>
          <a:ext cx="2448545" cy="868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omic Sans MS" panose="030F0702030302020204" pitchFamily="66" charset="0"/>
            </a:rPr>
            <a:t>material concreto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3460901" y="434294"/>
        <a:ext cx="2448545" cy="868589"/>
      </dsp:txXfrm>
    </dsp:sp>
    <dsp:sp modelId="{EE5868FD-47AF-4FC4-BE22-F8C6DDC26A5A}">
      <dsp:nvSpPr>
        <dsp:cNvPr id="0" name=""/>
        <dsp:cNvSpPr/>
      </dsp:nvSpPr>
      <dsp:spPr>
        <a:xfrm>
          <a:off x="522646" y="434294"/>
          <a:ext cx="2448545" cy="868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omic Sans MS" panose="030F0702030302020204" pitchFamily="66" charset="0"/>
            </a:rPr>
            <a:t>ejercicios corporales-motrices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522646" y="434294"/>
        <a:ext cx="2448545" cy="8685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90AD9-61EE-4F00-BCE4-CB4A4F0FDB9C}">
      <dsp:nvSpPr>
        <dsp:cNvPr id="0" name=""/>
        <dsp:cNvSpPr/>
      </dsp:nvSpPr>
      <dsp:spPr>
        <a:xfrm>
          <a:off x="2785800" y="0"/>
          <a:ext cx="2325198" cy="23252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48FEF-1475-4854-8F02-070EDEF54F61}">
      <dsp:nvSpPr>
        <dsp:cNvPr id="0" name=""/>
        <dsp:cNvSpPr/>
      </dsp:nvSpPr>
      <dsp:spPr>
        <a:xfrm>
          <a:off x="3072797" y="600082"/>
          <a:ext cx="1703274" cy="64856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omic Sans MS" panose="030F0702030302020204" pitchFamily="66" charset="0"/>
            </a:rPr>
            <a:t>Impulsar actividades  de  lateralidad 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3072797" y="600082"/>
        <a:ext cx="1703274" cy="648562"/>
      </dsp:txXfrm>
    </dsp:sp>
    <dsp:sp modelId="{4BFB6C2C-8F60-4268-A312-3FE3FD02C421}">
      <dsp:nvSpPr>
        <dsp:cNvPr id="0" name=""/>
        <dsp:cNvSpPr/>
      </dsp:nvSpPr>
      <dsp:spPr>
        <a:xfrm>
          <a:off x="2305824" y="1490402"/>
          <a:ext cx="1997522" cy="19983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874C0-3FB1-4CC7-ACF8-BB5B9E21C91A}">
      <dsp:nvSpPr>
        <dsp:cNvPr id="0" name=""/>
        <dsp:cNvSpPr/>
      </dsp:nvSpPr>
      <dsp:spPr>
        <a:xfrm>
          <a:off x="2448275" y="2180481"/>
          <a:ext cx="1702132" cy="64856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omic Sans MS" panose="030F0702030302020204" pitchFamily="66" charset="0"/>
            </a:rPr>
            <a:t>Relación cuerpo- objeto </a:t>
          </a:r>
          <a:r>
            <a:rPr lang="es-ES" sz="1400" kern="1200">
              <a:latin typeface="Comic Sans MS" panose="030F0702030302020204" pitchFamily="66" charset="0"/>
            </a:rPr>
            <a:t>y espejo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2448275" y="2180481"/>
        <a:ext cx="1702132" cy="6485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B7174-A807-42CD-BAA9-BA9853447292}">
      <dsp:nvSpPr>
        <dsp:cNvPr id="0" name=""/>
        <dsp:cNvSpPr/>
      </dsp:nvSpPr>
      <dsp:spPr>
        <a:xfrm>
          <a:off x="3073453" y="0"/>
          <a:ext cx="1758271" cy="17585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03E7EC-4715-4F1C-8C23-366F19E6A765}">
      <dsp:nvSpPr>
        <dsp:cNvPr id="0" name=""/>
        <dsp:cNvSpPr/>
      </dsp:nvSpPr>
      <dsp:spPr>
        <a:xfrm>
          <a:off x="3462088" y="634885"/>
          <a:ext cx="977037" cy="4884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Comic Sans MS" panose="030F0702030302020204" pitchFamily="66" charset="0"/>
            </a:rPr>
            <a:t>involucrar </a:t>
          </a:r>
          <a:r>
            <a:rPr lang="es-ES" sz="1100" kern="1200">
              <a:latin typeface="Comic Sans MS" panose="030F0702030302020204" pitchFamily="66" charset="0"/>
            </a:rPr>
            <a:t>experiencias significativas</a:t>
          </a:r>
          <a:endParaRPr lang="es-EC" sz="1100" kern="1200" dirty="0">
            <a:latin typeface="Comic Sans MS" panose="030F0702030302020204" pitchFamily="66" charset="0"/>
          </a:endParaRPr>
        </a:p>
      </dsp:txBody>
      <dsp:txXfrm>
        <a:off x="3462088" y="634885"/>
        <a:ext cx="977037" cy="488401"/>
      </dsp:txXfrm>
    </dsp:sp>
    <dsp:sp modelId="{24E5F33E-E1E7-4BAB-A568-2E58F499EA3D}">
      <dsp:nvSpPr>
        <dsp:cNvPr id="0" name=""/>
        <dsp:cNvSpPr/>
      </dsp:nvSpPr>
      <dsp:spPr>
        <a:xfrm>
          <a:off x="2585099" y="1010410"/>
          <a:ext cx="1758271" cy="17585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6C034-B320-4DDF-9EB8-FDF2D8CBE078}">
      <dsp:nvSpPr>
        <dsp:cNvPr id="0" name=""/>
        <dsp:cNvSpPr/>
      </dsp:nvSpPr>
      <dsp:spPr>
        <a:xfrm>
          <a:off x="2916327" y="1445631"/>
          <a:ext cx="1095815" cy="89942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omic Sans MS" panose="030F0702030302020204" pitchFamily="66" charset="0"/>
            </a:rPr>
            <a:t>llamen la atención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2916327" y="1445631"/>
        <a:ext cx="1095815" cy="899421"/>
      </dsp:txXfrm>
    </dsp:sp>
    <dsp:sp modelId="{6EF8E6EC-C466-4669-8F4A-89EDA336EF9F}">
      <dsp:nvSpPr>
        <dsp:cNvPr id="0" name=""/>
        <dsp:cNvSpPr/>
      </dsp:nvSpPr>
      <dsp:spPr>
        <a:xfrm>
          <a:off x="3017260" y="2102836"/>
          <a:ext cx="1555251" cy="15112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C415F-666C-4C69-9349-72F3903DAF60}">
      <dsp:nvSpPr>
        <dsp:cNvPr id="0" name=""/>
        <dsp:cNvSpPr/>
      </dsp:nvSpPr>
      <dsp:spPr>
        <a:xfrm>
          <a:off x="2921201" y="2368427"/>
          <a:ext cx="1644735" cy="9677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Comic Sans MS" panose="030F0702030302020204" pitchFamily="66" charset="0"/>
            </a:rPr>
            <a:t>curiosidad, experimentación e imaginación </a:t>
          </a:r>
          <a:endParaRPr lang="es-EC" sz="1200" kern="1200" dirty="0">
            <a:latin typeface="Comic Sans MS" panose="030F0702030302020204" pitchFamily="66" charset="0"/>
          </a:endParaRPr>
        </a:p>
      </dsp:txBody>
      <dsp:txXfrm>
        <a:off x="2921201" y="2368427"/>
        <a:ext cx="1644735" cy="9677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40DCD-213B-4D50-ADD7-A2618485FC15}">
      <dsp:nvSpPr>
        <dsp:cNvPr id="0" name=""/>
        <dsp:cNvSpPr/>
      </dsp:nvSpPr>
      <dsp:spPr>
        <a:xfrm>
          <a:off x="2988953" y="-29624"/>
          <a:ext cx="1992260" cy="16070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B77F9-09B7-42A0-83DF-AE22613DFAB4}">
      <dsp:nvSpPr>
        <dsp:cNvPr id="0" name=""/>
        <dsp:cNvSpPr/>
      </dsp:nvSpPr>
      <dsp:spPr>
        <a:xfrm>
          <a:off x="3429308" y="497011"/>
          <a:ext cx="1107060" cy="55339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Comic Sans MS" panose="030F0702030302020204" pitchFamily="66" charset="0"/>
            </a:rPr>
            <a:t>Escape </a:t>
          </a:r>
          <a:r>
            <a:rPr lang="es-EC" sz="1400" kern="1200" dirty="0" err="1">
              <a:latin typeface="Comic Sans MS" panose="030F0702030302020204" pitchFamily="66" charset="0"/>
            </a:rPr>
            <a:t>room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3429308" y="497011"/>
        <a:ext cx="1107060" cy="553397"/>
      </dsp:txXfrm>
    </dsp:sp>
    <dsp:sp modelId="{522659C4-1AD7-459A-B405-A59535AC17FF}">
      <dsp:nvSpPr>
        <dsp:cNvPr id="0" name=""/>
        <dsp:cNvSpPr/>
      </dsp:nvSpPr>
      <dsp:spPr>
        <a:xfrm>
          <a:off x="2435610" y="922510"/>
          <a:ext cx="1992260" cy="19925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B8D01C-1FA6-4228-9576-B56387AF0FDF}">
      <dsp:nvSpPr>
        <dsp:cNvPr id="0" name=""/>
        <dsp:cNvSpPr/>
      </dsp:nvSpPr>
      <dsp:spPr>
        <a:xfrm>
          <a:off x="2701390" y="1648509"/>
          <a:ext cx="1460700" cy="55339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emociones, fortalecimiento de destrezas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2701390" y="1648509"/>
        <a:ext cx="1460700" cy="553397"/>
      </dsp:txXfrm>
    </dsp:sp>
    <dsp:sp modelId="{FBF03B3B-682B-42DB-951B-0733418F4CDB}">
      <dsp:nvSpPr>
        <dsp:cNvPr id="0" name=""/>
        <dsp:cNvSpPr/>
      </dsp:nvSpPr>
      <dsp:spPr>
        <a:xfrm>
          <a:off x="3207175" y="2312611"/>
          <a:ext cx="1711660" cy="221632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0A135-0D90-4D34-B662-A07B9B4178EA}">
      <dsp:nvSpPr>
        <dsp:cNvPr id="0" name=""/>
        <dsp:cNvSpPr/>
      </dsp:nvSpPr>
      <dsp:spPr>
        <a:xfrm>
          <a:off x="3182777" y="2245507"/>
          <a:ext cx="1735395" cy="18935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trabajo colaborativo, raciocinio emocional y habilidades comunicativas</a:t>
          </a:r>
          <a:r>
            <a:rPr lang="es-ES" sz="1400" kern="1200" dirty="0"/>
            <a:t>. </a:t>
          </a:r>
          <a:endParaRPr lang="es-EC" sz="1400" kern="1200" dirty="0">
            <a:latin typeface="Comic Sans MS" panose="030F0702030302020204" pitchFamily="66" charset="0"/>
          </a:endParaRPr>
        </a:p>
      </dsp:txBody>
      <dsp:txXfrm>
        <a:off x="3182777" y="2245507"/>
        <a:ext cx="1735395" cy="18935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E0582-6CB3-4915-B68F-970BA35DB0E9}">
      <dsp:nvSpPr>
        <dsp:cNvPr id="0" name=""/>
        <dsp:cNvSpPr/>
      </dsp:nvSpPr>
      <dsp:spPr>
        <a:xfrm rot="5400000">
          <a:off x="390293" y="2459713"/>
          <a:ext cx="1172278" cy="195064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55DA1-60EE-481E-92BE-697921CFB92B}">
      <dsp:nvSpPr>
        <dsp:cNvPr id="0" name=""/>
        <dsp:cNvSpPr/>
      </dsp:nvSpPr>
      <dsp:spPr>
        <a:xfrm>
          <a:off x="194610" y="3042536"/>
          <a:ext cx="1761053" cy="154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¿Por qué investigamos?</a:t>
          </a:r>
          <a:br>
            <a:rPr lang="es-EC" sz="1600" kern="1200" dirty="0">
              <a:latin typeface="Comic Sans MS" panose="030F0702030302020204" pitchFamily="66" charset="0"/>
            </a:rPr>
          </a:br>
          <a:r>
            <a:rPr lang="es-EC" sz="1600" kern="1200" dirty="0">
              <a:latin typeface="Comic Sans MS" panose="030F0702030302020204" pitchFamily="66" charset="0"/>
            </a:rPr>
            <a:t>C</a:t>
          </a:r>
          <a:r>
            <a:rPr lang="es-EC" sz="1600" b="0" kern="1200" dirty="0">
              <a:latin typeface="Comic Sans MS" panose="030F0702030302020204" pitchFamily="66" charset="0"/>
            </a:rPr>
            <a:t>onocer el </a:t>
          </a:r>
          <a:r>
            <a:rPr lang="es-ES" sz="1600" b="0" kern="1200" dirty="0">
              <a:latin typeface="Comic Sans MS" panose="030F0702030302020204" pitchFamily="66" charset="0"/>
              <a:cs typeface="Times New Roman" panose="02020603050405020304" pitchFamily="18" charset="0"/>
            </a:rPr>
            <a:t>análisis del proceso de enseñanza de la noción espacial </a:t>
          </a:r>
          <a:endParaRPr lang="es-EC" sz="1600" b="0" kern="1200" dirty="0">
            <a:latin typeface="Comic Sans MS" panose="030F0702030302020204" pitchFamily="66" charset="0"/>
          </a:endParaRPr>
        </a:p>
      </dsp:txBody>
      <dsp:txXfrm>
        <a:off x="194610" y="3042536"/>
        <a:ext cx="1761053" cy="1543666"/>
      </dsp:txXfrm>
    </dsp:sp>
    <dsp:sp modelId="{2CDD060D-576C-415E-9BA8-703D31AED284}">
      <dsp:nvSpPr>
        <dsp:cNvPr id="0" name=""/>
        <dsp:cNvSpPr/>
      </dsp:nvSpPr>
      <dsp:spPr>
        <a:xfrm>
          <a:off x="1623389" y="2316105"/>
          <a:ext cx="332274" cy="332274"/>
        </a:xfrm>
        <a:prstGeom prst="triangle">
          <a:avLst>
            <a:gd name="adj" fmla="val 100000"/>
          </a:avLst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accent4">
              <a:hueOff val="1225111"/>
              <a:satOff val="-5097"/>
              <a:lumOff val="1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0980-341B-47C5-88E6-7F901EB4E258}">
      <dsp:nvSpPr>
        <dsp:cNvPr id="0" name=""/>
        <dsp:cNvSpPr/>
      </dsp:nvSpPr>
      <dsp:spPr>
        <a:xfrm rot="5400000">
          <a:off x="2546165" y="1926240"/>
          <a:ext cx="1172278" cy="195064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35688-57E4-43F8-8C01-B5FF56E6E9D1}">
      <dsp:nvSpPr>
        <dsp:cNvPr id="0" name=""/>
        <dsp:cNvSpPr/>
      </dsp:nvSpPr>
      <dsp:spPr>
        <a:xfrm>
          <a:off x="2350483" y="2509063"/>
          <a:ext cx="1761053" cy="154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¿Cuál es su relevancia social?</a:t>
          </a:r>
          <a:br>
            <a:rPr lang="es-EC" sz="1600" kern="1200" dirty="0">
              <a:latin typeface="Comic Sans MS" panose="030F0702030302020204" pitchFamily="66" charset="0"/>
            </a:rPr>
          </a:br>
          <a:r>
            <a:rPr lang="es-EC" sz="1600" kern="1200" dirty="0">
              <a:latin typeface="Comic Sans MS" panose="030F0702030302020204" pitchFamily="66" charset="0"/>
            </a:rPr>
            <a:t>En el ámbito educativo</a:t>
          </a:r>
        </a:p>
      </dsp:txBody>
      <dsp:txXfrm>
        <a:off x="2350483" y="2509063"/>
        <a:ext cx="1761053" cy="1543666"/>
      </dsp:txXfrm>
    </dsp:sp>
    <dsp:sp modelId="{B3F2D883-A7E6-4C29-BF12-4CC1E02DA78C}">
      <dsp:nvSpPr>
        <dsp:cNvPr id="0" name=""/>
        <dsp:cNvSpPr/>
      </dsp:nvSpPr>
      <dsp:spPr>
        <a:xfrm>
          <a:off x="3779262" y="1782632"/>
          <a:ext cx="332274" cy="332274"/>
        </a:xfrm>
        <a:prstGeom prst="triangle">
          <a:avLst>
            <a:gd name="adj" fmla="val 100000"/>
          </a:avLst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accent4">
              <a:hueOff val="3675334"/>
              <a:satOff val="-15291"/>
              <a:lumOff val="3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E36C2-1771-433F-A0C0-FA1925549D81}">
      <dsp:nvSpPr>
        <dsp:cNvPr id="0" name=""/>
        <dsp:cNvSpPr/>
      </dsp:nvSpPr>
      <dsp:spPr>
        <a:xfrm rot="5400000">
          <a:off x="4702038" y="1392768"/>
          <a:ext cx="1172278" cy="195064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160E9-5F05-4E1E-BD45-935A54167743}">
      <dsp:nvSpPr>
        <dsp:cNvPr id="0" name=""/>
        <dsp:cNvSpPr/>
      </dsp:nvSpPr>
      <dsp:spPr>
        <a:xfrm>
          <a:off x="4506356" y="1975590"/>
          <a:ext cx="1761053" cy="154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Qué importancia tiene?</a:t>
          </a:r>
          <a:br>
            <a:rPr lang="es-EC" sz="1600" kern="1200" dirty="0">
              <a:latin typeface="Comic Sans MS" panose="030F0702030302020204" pitchFamily="66" charset="0"/>
            </a:rPr>
          </a:br>
          <a:r>
            <a:rPr lang="es-EC" sz="1600" kern="1200" dirty="0">
              <a:latin typeface="Comic Sans MS" panose="030F0702030302020204" pitchFamily="66" charset="0"/>
            </a:rPr>
            <a:t>Importancia pedagógica</a:t>
          </a:r>
        </a:p>
      </dsp:txBody>
      <dsp:txXfrm>
        <a:off x="4506356" y="1975590"/>
        <a:ext cx="1761053" cy="1543666"/>
      </dsp:txXfrm>
    </dsp:sp>
    <dsp:sp modelId="{CE981DFD-C120-48F3-BBED-0D2EFEC713F2}">
      <dsp:nvSpPr>
        <dsp:cNvPr id="0" name=""/>
        <dsp:cNvSpPr/>
      </dsp:nvSpPr>
      <dsp:spPr>
        <a:xfrm>
          <a:off x="5935135" y="1249159"/>
          <a:ext cx="332274" cy="332274"/>
        </a:xfrm>
        <a:prstGeom prst="triangle">
          <a:avLst>
            <a:gd name="adj" fmla="val 100000"/>
          </a:avLst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accent4">
              <a:hueOff val="6125556"/>
              <a:satOff val="-25486"/>
              <a:lumOff val="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36E5F-BDEB-48F9-B3EF-6FF98A29A831}">
      <dsp:nvSpPr>
        <dsp:cNvPr id="0" name=""/>
        <dsp:cNvSpPr/>
      </dsp:nvSpPr>
      <dsp:spPr>
        <a:xfrm rot="5400000">
          <a:off x="6857911" y="859295"/>
          <a:ext cx="1172278" cy="195064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CB39F-20A9-45BD-BF63-DED1973F48E1}">
      <dsp:nvSpPr>
        <dsp:cNvPr id="0" name=""/>
        <dsp:cNvSpPr/>
      </dsp:nvSpPr>
      <dsp:spPr>
        <a:xfrm>
          <a:off x="6662229" y="1442117"/>
          <a:ext cx="1761053" cy="154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¿Quién se beneficia</a:t>
          </a:r>
          <a:r>
            <a:rPr lang="es-EC" sz="1600" kern="1200" dirty="0">
              <a:latin typeface="Comic Sans MS" panose="030F0702030302020204" pitchFamily="66" charset="0"/>
            </a:rPr>
            <a:t>?</a:t>
          </a:r>
          <a:br>
            <a:rPr lang="es-EC" sz="1600" kern="1200" dirty="0">
              <a:latin typeface="Comic Sans MS" panose="030F0702030302020204" pitchFamily="66" charset="0"/>
            </a:rPr>
          </a:br>
          <a:r>
            <a:rPr lang="es-EC" sz="1600" kern="1200" dirty="0">
              <a:latin typeface="Comic Sans MS" panose="030F0702030302020204" pitchFamily="66" charset="0"/>
            </a:rPr>
            <a:t>Niños</a:t>
          </a:r>
          <a:br>
            <a:rPr lang="es-EC" sz="1600" kern="1200" dirty="0">
              <a:latin typeface="Comic Sans MS" panose="030F0702030302020204" pitchFamily="66" charset="0"/>
            </a:rPr>
          </a:br>
          <a:r>
            <a:rPr lang="es-EC" sz="1600" kern="1200" dirty="0">
              <a:latin typeface="Comic Sans MS" panose="030F0702030302020204" pitchFamily="66" charset="0"/>
            </a:rPr>
            <a:t>Docentes</a:t>
          </a:r>
        </a:p>
      </dsp:txBody>
      <dsp:txXfrm>
        <a:off x="6662229" y="1442117"/>
        <a:ext cx="1761053" cy="1543666"/>
      </dsp:txXfrm>
    </dsp:sp>
    <dsp:sp modelId="{90AE1851-769D-45DD-B5A6-8A7B26D616AF}">
      <dsp:nvSpPr>
        <dsp:cNvPr id="0" name=""/>
        <dsp:cNvSpPr/>
      </dsp:nvSpPr>
      <dsp:spPr>
        <a:xfrm>
          <a:off x="8091008" y="715686"/>
          <a:ext cx="332274" cy="332274"/>
        </a:xfrm>
        <a:prstGeom prst="triangle">
          <a:avLst>
            <a:gd name="adj" fmla="val 100000"/>
          </a:avLst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accent4">
              <a:hueOff val="8575779"/>
              <a:satOff val="-35680"/>
              <a:lumOff val="8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E2D31-F603-4A73-AB6F-61908D0CFF50}">
      <dsp:nvSpPr>
        <dsp:cNvPr id="0" name=""/>
        <dsp:cNvSpPr/>
      </dsp:nvSpPr>
      <dsp:spPr>
        <a:xfrm rot="5400000">
          <a:off x="9207521" y="325822"/>
          <a:ext cx="1172278" cy="195064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4B4A0-48A3-4CE2-AD75-39053FB759A2}">
      <dsp:nvSpPr>
        <dsp:cNvPr id="0" name=""/>
        <dsp:cNvSpPr/>
      </dsp:nvSpPr>
      <dsp:spPr>
        <a:xfrm>
          <a:off x="8624601" y="908644"/>
          <a:ext cx="2535528" cy="154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¿Alcance?</a:t>
          </a:r>
          <a:br>
            <a:rPr lang="es-EC" sz="1600" kern="1200" dirty="0">
              <a:latin typeface="Comic Sans MS" panose="030F0702030302020204" pitchFamily="66" charset="0"/>
            </a:rPr>
          </a:br>
          <a:r>
            <a:rPr lang="es-EC" sz="1600" kern="1200" dirty="0">
              <a:latin typeface="Comic Sans MS" panose="030F0702030302020204" pitchFamily="66" charset="0"/>
            </a:rPr>
            <a:t>Mejora en la </a:t>
          </a:r>
          <a:r>
            <a:rPr lang="es-ES" sz="1600" kern="1200" dirty="0">
              <a:latin typeface="Comic Sans MS" panose="030F0702030302020204" pitchFamily="66" charset="0"/>
            </a:rPr>
            <a:t>adquisición de conocimientos y habilidades espaciales en los niños</a:t>
          </a:r>
          <a:br>
            <a:rPr lang="es-ES" sz="1600" kern="1200" dirty="0">
              <a:latin typeface="Comic Sans MS" panose="030F0702030302020204" pitchFamily="66" charset="0"/>
            </a:rPr>
          </a:br>
          <a:r>
            <a:rPr lang="es-ES" sz="1600" kern="1200" dirty="0">
              <a:latin typeface="Comic Sans MS" panose="030F0702030302020204" pitchFamily="66" charset="0"/>
            </a:rPr>
            <a:t>Fortalecimiento de las bases del aprendizaje matemático</a:t>
          </a:r>
          <a:br>
            <a:rPr lang="es-ES" sz="1600" kern="1200" dirty="0">
              <a:latin typeface="Comic Sans MS" panose="030F0702030302020204" pitchFamily="66" charset="0"/>
            </a:rPr>
          </a:br>
          <a:r>
            <a:rPr lang="es-ES" sz="1600" kern="1200" dirty="0">
              <a:latin typeface="Comic Sans MS" panose="030F0702030302020204" pitchFamily="66" charset="0"/>
            </a:rPr>
            <a:t>Incursionar en nuevas estrategias didácticas que involucren al niño como actor de su aprendizaje</a:t>
          </a:r>
          <a:br>
            <a:rPr lang="es-ES" sz="1600" kern="1200" dirty="0">
              <a:latin typeface="Comic Sans MS" panose="030F0702030302020204" pitchFamily="66" charset="0"/>
            </a:rPr>
          </a:br>
          <a:br>
            <a:rPr lang="es-ES" sz="1600" kern="1200" dirty="0">
              <a:latin typeface="Comic Sans MS" panose="030F0702030302020204" pitchFamily="66" charset="0"/>
            </a:rPr>
          </a:br>
          <a:endParaRPr lang="es-EC" sz="1600" kern="1200" dirty="0">
            <a:latin typeface="Comic Sans MS" panose="030F0702030302020204" pitchFamily="66" charset="0"/>
          </a:endParaRPr>
        </a:p>
      </dsp:txBody>
      <dsp:txXfrm>
        <a:off x="8624601" y="908644"/>
        <a:ext cx="2535528" cy="15436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02B6-2DD4-41A8-9952-0C47DD8D8EC3}">
      <dsp:nvSpPr>
        <dsp:cNvPr id="0" name=""/>
        <dsp:cNvSpPr/>
      </dsp:nvSpPr>
      <dsp:spPr>
        <a:xfrm>
          <a:off x="5921208" y="0"/>
          <a:ext cx="2542782" cy="150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omic Sans MS" panose="030F0702030302020204" pitchFamily="66" charset="0"/>
            </a:rPr>
            <a:t>Introducción</a:t>
          </a:r>
        </a:p>
      </dsp:txBody>
      <dsp:txXfrm>
        <a:off x="5921208" y="0"/>
        <a:ext cx="2542782" cy="1508872"/>
      </dsp:txXfrm>
    </dsp:sp>
    <dsp:sp modelId="{D82FDCDD-E97F-4966-BBC6-5BD8899D28AF}">
      <dsp:nvSpPr>
        <dsp:cNvPr id="0" name=""/>
        <dsp:cNvSpPr/>
      </dsp:nvSpPr>
      <dsp:spPr>
        <a:xfrm>
          <a:off x="2622928" y="-448076"/>
          <a:ext cx="5656440" cy="5656440"/>
        </a:xfrm>
        <a:prstGeom prst="circularArrow">
          <a:avLst>
            <a:gd name="adj1" fmla="val 5202"/>
            <a:gd name="adj2" fmla="val 336024"/>
            <a:gd name="adj3" fmla="val 310204"/>
            <a:gd name="adj4" fmla="val 20381055"/>
            <a:gd name="adj5" fmla="val 60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C852C-0A41-4266-B2BB-35230AD70C40}">
      <dsp:nvSpPr>
        <dsp:cNvPr id="0" name=""/>
        <dsp:cNvSpPr/>
      </dsp:nvSpPr>
      <dsp:spPr>
        <a:xfrm>
          <a:off x="6857845" y="2849101"/>
          <a:ext cx="1871665" cy="150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omic Sans MS" panose="030F0702030302020204" pitchFamily="66" charset="0"/>
            </a:rPr>
            <a:t>Objetivos</a:t>
          </a:r>
        </a:p>
      </dsp:txBody>
      <dsp:txXfrm>
        <a:off x="6857845" y="2849101"/>
        <a:ext cx="1871665" cy="1508872"/>
      </dsp:txXfrm>
    </dsp:sp>
    <dsp:sp modelId="{894D461E-D3A4-489A-96D7-C1839314EA43}">
      <dsp:nvSpPr>
        <dsp:cNvPr id="0" name=""/>
        <dsp:cNvSpPr/>
      </dsp:nvSpPr>
      <dsp:spPr>
        <a:xfrm>
          <a:off x="2578808" y="-151"/>
          <a:ext cx="5656440" cy="5656440"/>
        </a:xfrm>
        <a:prstGeom prst="circularArrow">
          <a:avLst>
            <a:gd name="adj1" fmla="val 5202"/>
            <a:gd name="adj2" fmla="val 336024"/>
            <a:gd name="adj3" fmla="val 4014229"/>
            <a:gd name="adj4" fmla="val 2253863"/>
            <a:gd name="adj5" fmla="val 6069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30D76-33C9-45D3-BB89-507B019AFEF8}">
      <dsp:nvSpPr>
        <dsp:cNvPr id="0" name=""/>
        <dsp:cNvSpPr/>
      </dsp:nvSpPr>
      <dsp:spPr>
        <a:xfrm>
          <a:off x="4652592" y="4583103"/>
          <a:ext cx="1508872" cy="150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omic Sans MS" panose="030F0702030302020204" pitchFamily="66" charset="0"/>
            </a:rPr>
            <a:t>Marco Teórico</a:t>
          </a:r>
        </a:p>
      </dsp:txBody>
      <dsp:txXfrm>
        <a:off x="4652592" y="4583103"/>
        <a:ext cx="1508872" cy="1508872"/>
      </dsp:txXfrm>
    </dsp:sp>
    <dsp:sp modelId="{877D0A09-5E19-472C-9F9A-34B1C1022675}">
      <dsp:nvSpPr>
        <dsp:cNvPr id="0" name=""/>
        <dsp:cNvSpPr/>
      </dsp:nvSpPr>
      <dsp:spPr>
        <a:xfrm>
          <a:off x="2578808" y="-151"/>
          <a:ext cx="5656440" cy="5656440"/>
        </a:xfrm>
        <a:prstGeom prst="circularArrow">
          <a:avLst>
            <a:gd name="adj1" fmla="val 5202"/>
            <a:gd name="adj2" fmla="val 336024"/>
            <a:gd name="adj3" fmla="val 8210113"/>
            <a:gd name="adj4" fmla="val 6449747"/>
            <a:gd name="adj5" fmla="val 6069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94094-5BB4-4ABD-AEDA-F26B3253F349}">
      <dsp:nvSpPr>
        <dsp:cNvPr id="0" name=""/>
        <dsp:cNvSpPr/>
      </dsp:nvSpPr>
      <dsp:spPr>
        <a:xfrm>
          <a:off x="1763429" y="2849101"/>
          <a:ext cx="2513902" cy="150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omic Sans MS" panose="030F0702030302020204" pitchFamily="66" charset="0"/>
            </a:rPr>
            <a:t>Actividades</a:t>
          </a:r>
        </a:p>
      </dsp:txBody>
      <dsp:txXfrm>
        <a:off x="1763429" y="2849101"/>
        <a:ext cx="2513902" cy="1508872"/>
      </dsp:txXfrm>
    </dsp:sp>
    <dsp:sp modelId="{1A909A1C-7124-46F9-BD9F-FA9C50FFE29E}">
      <dsp:nvSpPr>
        <dsp:cNvPr id="0" name=""/>
        <dsp:cNvSpPr/>
      </dsp:nvSpPr>
      <dsp:spPr>
        <a:xfrm>
          <a:off x="2510413" y="-561377"/>
          <a:ext cx="5656440" cy="5656440"/>
        </a:xfrm>
        <a:prstGeom prst="circularArrow">
          <a:avLst>
            <a:gd name="adj1" fmla="val 5202"/>
            <a:gd name="adj2" fmla="val 336024"/>
            <a:gd name="adj3" fmla="val 11313080"/>
            <a:gd name="adj4" fmla="val 9995023"/>
            <a:gd name="adj5" fmla="val 6069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523B4-2E4B-4BB7-BFE7-F62BD8187AE2}">
      <dsp:nvSpPr>
        <dsp:cNvPr id="0" name=""/>
        <dsp:cNvSpPr/>
      </dsp:nvSpPr>
      <dsp:spPr>
        <a:xfrm>
          <a:off x="2176782" y="144428"/>
          <a:ext cx="2502314" cy="150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Comic Sans MS" panose="030F0702030302020204" pitchFamily="66" charset="0"/>
            </a:rPr>
            <a:t>Bibliografía</a:t>
          </a:r>
        </a:p>
      </dsp:txBody>
      <dsp:txXfrm>
        <a:off x="2176782" y="144428"/>
        <a:ext cx="2502314" cy="1508872"/>
      </dsp:txXfrm>
    </dsp:sp>
    <dsp:sp modelId="{F3385A7A-636F-4C13-8E2C-6B663E6E6877}">
      <dsp:nvSpPr>
        <dsp:cNvPr id="0" name=""/>
        <dsp:cNvSpPr/>
      </dsp:nvSpPr>
      <dsp:spPr>
        <a:xfrm>
          <a:off x="2544041" y="42487"/>
          <a:ext cx="5656440" cy="5656440"/>
        </a:xfrm>
        <a:prstGeom prst="circularArrow">
          <a:avLst>
            <a:gd name="adj1" fmla="val 5202"/>
            <a:gd name="adj2" fmla="val 336024"/>
            <a:gd name="adj3" fmla="val 16664340"/>
            <a:gd name="adj4" fmla="val 15280654"/>
            <a:gd name="adj5" fmla="val 6069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F9155-DD12-4F29-B95F-FC35B61B17A3}">
      <dsp:nvSpPr>
        <dsp:cNvPr id="0" name=""/>
        <dsp:cNvSpPr/>
      </dsp:nvSpPr>
      <dsp:spPr>
        <a:xfrm>
          <a:off x="2912" y="309707"/>
          <a:ext cx="2591918" cy="10367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Narrativa</a:t>
          </a:r>
        </a:p>
      </dsp:txBody>
      <dsp:txXfrm>
        <a:off x="521296" y="309707"/>
        <a:ext cx="1555151" cy="1036767"/>
      </dsp:txXfrm>
    </dsp:sp>
    <dsp:sp modelId="{D81A4D2E-7F11-4FC5-A0DE-868F574FFF60}">
      <dsp:nvSpPr>
        <dsp:cNvPr id="0" name=""/>
        <dsp:cNvSpPr/>
      </dsp:nvSpPr>
      <dsp:spPr>
        <a:xfrm>
          <a:off x="2335638" y="309707"/>
          <a:ext cx="2591918" cy="1036767"/>
        </a:xfrm>
        <a:prstGeom prst="chevron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Escenario o Ambientación</a:t>
          </a:r>
        </a:p>
      </dsp:txBody>
      <dsp:txXfrm>
        <a:off x="2854022" y="309707"/>
        <a:ext cx="1555151" cy="1036767"/>
      </dsp:txXfrm>
    </dsp:sp>
    <dsp:sp modelId="{309E0F1D-2400-434C-89E9-45F1ED74080F}">
      <dsp:nvSpPr>
        <dsp:cNvPr id="0" name=""/>
        <dsp:cNvSpPr/>
      </dsp:nvSpPr>
      <dsp:spPr>
        <a:xfrm>
          <a:off x="4668364" y="309707"/>
          <a:ext cx="2591918" cy="1036767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Actividades</a:t>
          </a:r>
        </a:p>
      </dsp:txBody>
      <dsp:txXfrm>
        <a:off x="5186748" y="309707"/>
        <a:ext cx="1555151" cy="1036767"/>
      </dsp:txXfrm>
    </dsp:sp>
    <dsp:sp modelId="{68D84F8A-FC5F-4295-B876-AD70BEE17421}">
      <dsp:nvSpPr>
        <dsp:cNvPr id="0" name=""/>
        <dsp:cNvSpPr/>
      </dsp:nvSpPr>
      <dsp:spPr>
        <a:xfrm>
          <a:off x="7001091" y="309707"/>
          <a:ext cx="2591918" cy="1036767"/>
        </a:xfrm>
        <a:prstGeom prst="chevron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Musicalización</a:t>
          </a:r>
        </a:p>
      </dsp:txBody>
      <dsp:txXfrm>
        <a:off x="7519475" y="309707"/>
        <a:ext cx="1555151" cy="1036767"/>
      </dsp:txXfrm>
    </dsp:sp>
    <dsp:sp modelId="{D4B9B4A7-453A-4A6A-845A-71E2D9662398}">
      <dsp:nvSpPr>
        <dsp:cNvPr id="0" name=""/>
        <dsp:cNvSpPr/>
      </dsp:nvSpPr>
      <dsp:spPr>
        <a:xfrm>
          <a:off x="9333817" y="309707"/>
          <a:ext cx="2591918" cy="1036767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Comic Sans MS" panose="030F0702030302020204" pitchFamily="66" charset="0"/>
            </a:rPr>
            <a:t>Anexos</a:t>
          </a:r>
        </a:p>
      </dsp:txBody>
      <dsp:txXfrm>
        <a:off x="9852201" y="309707"/>
        <a:ext cx="1555151" cy="1036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2CFB8-FAC0-4E0F-B820-1B3D97C58461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  <a:t>Topológico</a:t>
          </a:r>
          <a:b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</a:br>
          <a: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  <a:t>Propiedades globales de los objetos</a:t>
          </a:r>
          <a:endParaRPr lang="es-EC" sz="1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392232" y="3136513"/>
        <a:ext cx="1781934" cy="1531918"/>
      </dsp:txXfrm>
    </dsp:sp>
    <dsp:sp modelId="{CC6A3E3F-5A21-4467-B615-51C5DCA2C805}">
      <dsp:nvSpPr>
        <dsp:cNvPr id="0" name=""/>
        <dsp:cNvSpPr/>
      </dsp:nvSpPr>
      <dsp:spPr>
        <a:xfrm>
          <a:off x="1934192" y="1733973"/>
          <a:ext cx="2417267" cy="2167466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  <a:t>Proyectivo</a:t>
          </a:r>
          <a:b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</a:br>
          <a: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  <a:t>Identificar el objeto representado del real</a:t>
          </a:r>
          <a:endParaRPr lang="es-EC" sz="1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516170" y="2282937"/>
        <a:ext cx="1253311" cy="1069538"/>
      </dsp:txXfrm>
    </dsp:sp>
    <dsp:sp modelId="{AD8F4C4D-562B-409D-AE01-E747648C4874}">
      <dsp:nvSpPr>
        <dsp:cNvPr id="0" name=""/>
        <dsp:cNvSpPr/>
      </dsp:nvSpPr>
      <dsp:spPr>
        <a:xfrm rot="20700000">
          <a:off x="3120779" y="279455"/>
          <a:ext cx="2428308" cy="2042048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  <a:t>Euclidiano</a:t>
          </a:r>
          <a:b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</a:br>
          <a:r>
            <a:rPr lang="es-EC" sz="1400" kern="1200">
              <a:solidFill>
                <a:schemeClr val="tx1"/>
              </a:solidFill>
              <a:latin typeface="Comic Sans MS" panose="030F0702030302020204" pitchFamily="66" charset="0"/>
            </a:rPr>
            <a:t>Estructurar un sistema tridimensional</a:t>
          </a:r>
          <a:endParaRPr lang="es-EC" sz="1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20700000">
        <a:off x="3676288" y="704426"/>
        <a:ext cx="1317289" cy="1192106"/>
      </dsp:txXfrm>
    </dsp:sp>
    <dsp:sp modelId="{77B13209-8E58-4CDF-8F2A-2E1F401F177A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53A0B-7BD0-4050-BC71-5414E498B09E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AFA84-5143-4695-9F70-CC9202F0C06B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9421A-228B-4540-9ED9-5F3D42B8362C}">
      <dsp:nvSpPr>
        <dsp:cNvPr id="0" name=""/>
        <dsp:cNvSpPr/>
      </dsp:nvSpPr>
      <dsp:spPr>
        <a:xfrm>
          <a:off x="2780" y="301040"/>
          <a:ext cx="586956" cy="5869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C36AD-6EED-4B54-975A-24DAF60D4983}">
      <dsp:nvSpPr>
        <dsp:cNvPr id="0" name=""/>
        <dsp:cNvSpPr/>
      </dsp:nvSpPr>
      <dsp:spPr>
        <a:xfrm>
          <a:off x="61476" y="359735"/>
          <a:ext cx="469565" cy="469565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44E1D-39F4-4199-826C-174175BA24F4}">
      <dsp:nvSpPr>
        <dsp:cNvPr id="0" name=""/>
        <dsp:cNvSpPr/>
      </dsp:nvSpPr>
      <dsp:spPr>
        <a:xfrm rot="16200000">
          <a:off x="-672219" y="1621692"/>
          <a:ext cx="1702173" cy="35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Comic Sans MS" panose="030F0702030302020204" pitchFamily="66" charset="0"/>
            </a:rPr>
            <a:t>Orientación</a:t>
          </a:r>
        </a:p>
      </dsp:txBody>
      <dsp:txXfrm>
        <a:off x="-672219" y="1621692"/>
        <a:ext cx="1702173" cy="352173"/>
      </dsp:txXfrm>
    </dsp:sp>
    <dsp:sp modelId="{5C017119-E677-4680-9830-EA15BD4BFCC9}">
      <dsp:nvSpPr>
        <dsp:cNvPr id="0" name=""/>
        <dsp:cNvSpPr/>
      </dsp:nvSpPr>
      <dsp:spPr>
        <a:xfrm>
          <a:off x="413650" y="301040"/>
          <a:ext cx="1173912" cy="23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Comic Sans MS" panose="030F0702030302020204" pitchFamily="66" charset="0"/>
            </a:rPr>
            <a:t>Capacidad de ubicarse</a:t>
          </a:r>
        </a:p>
      </dsp:txBody>
      <dsp:txXfrm>
        <a:off x="413650" y="301040"/>
        <a:ext cx="1173912" cy="2347825"/>
      </dsp:txXfrm>
    </dsp:sp>
    <dsp:sp modelId="{6BA64D39-EC21-4820-A593-E18E06A83E89}">
      <dsp:nvSpPr>
        <dsp:cNvPr id="0" name=""/>
        <dsp:cNvSpPr/>
      </dsp:nvSpPr>
      <dsp:spPr>
        <a:xfrm>
          <a:off x="1760252" y="301040"/>
          <a:ext cx="586956" cy="5869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642F3-37C3-42D0-BBF9-4A1062A6EF05}">
      <dsp:nvSpPr>
        <dsp:cNvPr id="0" name=""/>
        <dsp:cNvSpPr/>
      </dsp:nvSpPr>
      <dsp:spPr>
        <a:xfrm>
          <a:off x="1818948" y="359735"/>
          <a:ext cx="469565" cy="46956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D71A2-8ECE-4C5F-B86D-5EB37033B8B9}">
      <dsp:nvSpPr>
        <dsp:cNvPr id="0" name=""/>
        <dsp:cNvSpPr/>
      </dsp:nvSpPr>
      <dsp:spPr>
        <a:xfrm rot="16200000">
          <a:off x="1085253" y="1621692"/>
          <a:ext cx="1702173" cy="35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Comic Sans MS" panose="030F0702030302020204" pitchFamily="66" charset="0"/>
            </a:rPr>
            <a:t>Estructuración</a:t>
          </a:r>
        </a:p>
      </dsp:txBody>
      <dsp:txXfrm>
        <a:off x="1085253" y="1621692"/>
        <a:ext cx="1702173" cy="352173"/>
      </dsp:txXfrm>
    </dsp:sp>
    <dsp:sp modelId="{ECCF1309-62E1-417D-8097-98293F5C80DB}">
      <dsp:nvSpPr>
        <dsp:cNvPr id="0" name=""/>
        <dsp:cNvSpPr/>
      </dsp:nvSpPr>
      <dsp:spPr>
        <a:xfrm>
          <a:off x="2171122" y="301040"/>
          <a:ext cx="1173912" cy="23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Comic Sans MS" panose="030F0702030302020204" pitchFamily="66" charset="0"/>
            </a:rPr>
            <a:t>Ajuste del espacio-tiempo</a:t>
          </a:r>
        </a:p>
      </dsp:txBody>
      <dsp:txXfrm>
        <a:off x="2171122" y="301040"/>
        <a:ext cx="1173912" cy="2347825"/>
      </dsp:txXfrm>
    </dsp:sp>
    <dsp:sp modelId="{D1AF9797-2FDB-4E3D-A91C-A070753C3DD2}">
      <dsp:nvSpPr>
        <dsp:cNvPr id="0" name=""/>
        <dsp:cNvSpPr/>
      </dsp:nvSpPr>
      <dsp:spPr>
        <a:xfrm>
          <a:off x="3517724" y="301040"/>
          <a:ext cx="586956" cy="5869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DBDA6-0B7E-4EC9-B63E-FF00E86E5B60}">
      <dsp:nvSpPr>
        <dsp:cNvPr id="0" name=""/>
        <dsp:cNvSpPr/>
      </dsp:nvSpPr>
      <dsp:spPr>
        <a:xfrm>
          <a:off x="3576420" y="359735"/>
          <a:ext cx="469565" cy="46956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8AF0A-B9B9-4EB1-9D0D-08006C5B1438}">
      <dsp:nvSpPr>
        <dsp:cNvPr id="0" name=""/>
        <dsp:cNvSpPr/>
      </dsp:nvSpPr>
      <dsp:spPr>
        <a:xfrm rot="16200000">
          <a:off x="2842725" y="1621692"/>
          <a:ext cx="1702173" cy="35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Comic Sans MS" panose="030F0702030302020204" pitchFamily="66" charset="0"/>
            </a:rPr>
            <a:t>Organización</a:t>
          </a:r>
        </a:p>
      </dsp:txBody>
      <dsp:txXfrm>
        <a:off x="2842725" y="1621692"/>
        <a:ext cx="1702173" cy="352173"/>
      </dsp:txXfrm>
    </dsp:sp>
    <dsp:sp modelId="{B5299B36-8DC8-4756-9505-D645095B14B4}">
      <dsp:nvSpPr>
        <dsp:cNvPr id="0" name=""/>
        <dsp:cNvSpPr/>
      </dsp:nvSpPr>
      <dsp:spPr>
        <a:xfrm>
          <a:off x="3928594" y="301040"/>
          <a:ext cx="1173912" cy="23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Comic Sans MS" panose="030F0702030302020204" pitchFamily="66" charset="0"/>
            </a:rPr>
            <a:t>Situación entre dos objetos</a:t>
          </a:r>
        </a:p>
      </dsp:txBody>
      <dsp:txXfrm>
        <a:off x="3928594" y="301040"/>
        <a:ext cx="1173912" cy="2347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85DEE-8853-41B2-BEC3-C5771822CDBB}">
      <dsp:nvSpPr>
        <dsp:cNvPr id="0" name=""/>
        <dsp:cNvSpPr/>
      </dsp:nvSpPr>
      <dsp:spPr>
        <a:xfrm>
          <a:off x="3621080" y="2074"/>
          <a:ext cx="2075105" cy="13488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Centros de interés</a:t>
          </a:r>
          <a:br>
            <a:rPr lang="es-EC" sz="1600" kern="1200" dirty="0">
              <a:latin typeface="Comic Sans MS" panose="030F0702030302020204" pitchFamily="66" charset="0"/>
            </a:rPr>
          </a:br>
          <a:r>
            <a:rPr lang="es-EC" sz="1600" kern="1200" dirty="0">
              <a:latin typeface="Comic Sans MS" panose="030F0702030302020204" pitchFamily="66" charset="0"/>
            </a:rPr>
            <a:t>Nace de las necesidades e inquietudes de los niños</a:t>
          </a:r>
        </a:p>
      </dsp:txBody>
      <dsp:txXfrm>
        <a:off x="3686924" y="67918"/>
        <a:ext cx="1943417" cy="1217130"/>
      </dsp:txXfrm>
    </dsp:sp>
    <dsp:sp modelId="{63A6B930-0F47-44B2-9856-92CCD9E3713F}">
      <dsp:nvSpPr>
        <dsp:cNvPr id="0" name=""/>
        <dsp:cNvSpPr/>
      </dsp:nvSpPr>
      <dsp:spPr>
        <a:xfrm>
          <a:off x="2432278" y="676483"/>
          <a:ext cx="4452709" cy="4452709"/>
        </a:xfrm>
        <a:custGeom>
          <a:avLst/>
          <a:gdLst/>
          <a:ahLst/>
          <a:cxnLst/>
          <a:rect l="0" t="0" r="0" b="0"/>
          <a:pathLst>
            <a:path>
              <a:moveTo>
                <a:pt x="3549755" y="436029"/>
              </a:moveTo>
              <a:arcTo wR="2226354" hR="2226354" stAng="18388299" swAng="163203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65B77-DAA5-43E3-9259-65C0A7AE8B3B}">
      <dsp:nvSpPr>
        <dsp:cNvPr id="0" name=""/>
        <dsp:cNvSpPr/>
      </dsp:nvSpPr>
      <dsp:spPr>
        <a:xfrm>
          <a:off x="5847435" y="2228429"/>
          <a:ext cx="2075105" cy="1348818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Dramatización</a:t>
          </a:r>
          <a:r>
            <a:rPr lang="es-EC" sz="1600" kern="1200" dirty="0">
              <a:latin typeface="Comic Sans MS" panose="030F0702030302020204" pitchFamily="66" charset="0"/>
            </a:rPr>
            <a:t>: </a:t>
          </a:r>
          <a:r>
            <a:rPr lang="es-ES" sz="1600" kern="1200" dirty="0">
              <a:latin typeface="Comic Sans MS" panose="030F0702030302020204" pitchFamily="66" charset="0"/>
            </a:rPr>
            <a:t>el juego simbólico es una actividad representacional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5913279" y="2294273"/>
        <a:ext cx="1943417" cy="1217130"/>
      </dsp:txXfrm>
    </dsp:sp>
    <dsp:sp modelId="{2E262A80-F20D-4AE2-985C-85A669FE99D5}">
      <dsp:nvSpPr>
        <dsp:cNvPr id="0" name=""/>
        <dsp:cNvSpPr/>
      </dsp:nvSpPr>
      <dsp:spPr>
        <a:xfrm>
          <a:off x="2432278" y="676483"/>
          <a:ext cx="4452709" cy="4452709"/>
        </a:xfrm>
        <a:custGeom>
          <a:avLst/>
          <a:gdLst/>
          <a:ahLst/>
          <a:cxnLst/>
          <a:rect l="0" t="0" r="0" b="0"/>
          <a:pathLst>
            <a:path>
              <a:moveTo>
                <a:pt x="4221773" y="3213754"/>
              </a:moveTo>
              <a:arcTo wR="2226354" hR="2226354" stAng="1579664" swAng="1632037"/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B8305-A139-4DFF-8B6E-DB9B60C4FB3B}">
      <dsp:nvSpPr>
        <dsp:cNvPr id="0" name=""/>
        <dsp:cNvSpPr/>
      </dsp:nvSpPr>
      <dsp:spPr>
        <a:xfrm>
          <a:off x="3621080" y="4454784"/>
          <a:ext cx="2075105" cy="1348818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Lectura creativa </a:t>
          </a:r>
          <a:r>
            <a:rPr lang="es-EC" sz="1600" kern="1200" dirty="0">
              <a:latin typeface="Comic Sans MS" panose="030F0702030302020204" pitchFamily="66" charset="0"/>
            </a:rPr>
            <a:t>: </a:t>
          </a:r>
          <a:r>
            <a:rPr lang="es-ES" sz="1600" kern="1200" dirty="0">
              <a:latin typeface="Comic Sans MS" panose="030F0702030302020204" pitchFamily="66" charset="0"/>
            </a:rPr>
            <a:t>el niño  genera, produce, crea y recrea.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3686924" y="4520628"/>
        <a:ext cx="1943417" cy="1217130"/>
      </dsp:txXfrm>
    </dsp:sp>
    <dsp:sp modelId="{C3872B94-4D7E-4E27-A8FF-E17B501A43D4}">
      <dsp:nvSpPr>
        <dsp:cNvPr id="0" name=""/>
        <dsp:cNvSpPr/>
      </dsp:nvSpPr>
      <dsp:spPr>
        <a:xfrm>
          <a:off x="2052844" y="519430"/>
          <a:ext cx="4452709" cy="4452709"/>
        </a:xfrm>
        <a:custGeom>
          <a:avLst/>
          <a:gdLst/>
          <a:ahLst/>
          <a:cxnLst/>
          <a:rect l="0" t="0" r="0" b="0"/>
          <a:pathLst>
            <a:path>
              <a:moveTo>
                <a:pt x="1214956" y="4209717"/>
              </a:moveTo>
              <a:arcTo wR="2226354" hR="2226354" stAng="7021135" swAng="1867224"/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4E252-1989-431B-9F89-512588879C59}">
      <dsp:nvSpPr>
        <dsp:cNvPr id="0" name=""/>
        <dsp:cNvSpPr/>
      </dsp:nvSpPr>
      <dsp:spPr>
        <a:xfrm>
          <a:off x="800817" y="2232252"/>
          <a:ext cx="2644534" cy="134881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Comic Sans MS" panose="030F0702030302020204" pitchFamily="66" charset="0"/>
            </a:rPr>
            <a:t>Narraciones</a:t>
          </a:r>
          <a:r>
            <a:rPr lang="es-EC" sz="1600" kern="1200" dirty="0">
              <a:latin typeface="Comic Sans MS" panose="030F0702030302020204" pitchFamily="66" charset="0"/>
            </a:rPr>
            <a:t>: </a:t>
          </a:r>
          <a:r>
            <a:rPr lang="es-ES" sz="1600" kern="1200" dirty="0">
              <a:latin typeface="Comic Sans MS" panose="030F0702030302020204" pitchFamily="66" charset="0"/>
            </a:rPr>
            <a:t>aumenta la expresión oral, vocabulario amplio y rico y  expresión escrita </a:t>
          </a:r>
          <a:endParaRPr lang="es-EC" sz="1600" kern="1200" dirty="0">
            <a:latin typeface="Comic Sans MS" panose="030F0702030302020204" pitchFamily="66" charset="0"/>
          </a:endParaRPr>
        </a:p>
      </dsp:txBody>
      <dsp:txXfrm>
        <a:off x="866661" y="2298096"/>
        <a:ext cx="2512846" cy="1217130"/>
      </dsp:txXfrm>
    </dsp:sp>
    <dsp:sp modelId="{96FAF5F2-078C-4303-AE4C-5F9BF1D52CFF}">
      <dsp:nvSpPr>
        <dsp:cNvPr id="0" name=""/>
        <dsp:cNvSpPr/>
      </dsp:nvSpPr>
      <dsp:spPr>
        <a:xfrm>
          <a:off x="2053949" y="833194"/>
          <a:ext cx="4452709" cy="4452709"/>
        </a:xfrm>
        <a:custGeom>
          <a:avLst/>
          <a:gdLst/>
          <a:ahLst/>
          <a:cxnLst/>
          <a:rect l="0" t="0" r="0" b="0"/>
          <a:pathLst>
            <a:path>
              <a:moveTo>
                <a:pt x="331610" y="1057337"/>
              </a:moveTo>
              <a:arcTo wR="2226354" hR="2226354" stAng="12700422" swAng="1874576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CCDEF-DA45-4AFF-978B-1AE487C40A51}">
      <dsp:nvSpPr>
        <dsp:cNvPr id="0" name=""/>
        <dsp:cNvSpPr/>
      </dsp:nvSpPr>
      <dsp:spPr>
        <a:xfrm>
          <a:off x="673730" y="0"/>
          <a:ext cx="7635609" cy="248478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25199-990E-4487-BD3E-B96886879BF1}">
      <dsp:nvSpPr>
        <dsp:cNvPr id="0" name=""/>
        <dsp:cNvSpPr/>
      </dsp:nvSpPr>
      <dsp:spPr>
        <a:xfrm>
          <a:off x="2631" y="745436"/>
          <a:ext cx="1584318" cy="9939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Características </a:t>
          </a: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(</a:t>
          </a:r>
          <a:r>
            <a:rPr lang="es-ES" sz="1400" b="1" kern="1200" dirty="0" err="1">
              <a:solidFill>
                <a:schemeClr val="tx1"/>
              </a:solidFill>
              <a:latin typeface="Comic Sans MS" panose="030F0702030302020204" pitchFamily="66" charset="0"/>
            </a:rPr>
            <a:t>Sanchez</a:t>
          </a:r>
          <a:r>
            <a:rPr lang="es-ES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, 2018) </a:t>
          </a:r>
          <a:endParaRPr lang="es-EC" sz="14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1150" y="793955"/>
        <a:ext cx="1487280" cy="896876"/>
      </dsp:txXfrm>
    </dsp:sp>
    <dsp:sp modelId="{3DB3D5A7-4E05-4373-A9A1-A17923807E04}">
      <dsp:nvSpPr>
        <dsp:cNvPr id="0" name=""/>
        <dsp:cNvSpPr/>
      </dsp:nvSpPr>
      <dsp:spPr>
        <a:xfrm>
          <a:off x="1851003" y="745436"/>
          <a:ext cx="1584318" cy="993914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solidFill>
                <a:schemeClr val="tx1"/>
              </a:solidFill>
              <a:latin typeface="Comic Sans MS" panose="030F0702030302020204" pitchFamily="66" charset="0"/>
            </a:rPr>
            <a:t>Favorecer el aprendizaje activo</a:t>
          </a:r>
          <a:endParaRPr lang="es-EC" sz="12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99522" y="793955"/>
        <a:ext cx="1487280" cy="896876"/>
      </dsp:txXfrm>
    </dsp:sp>
    <dsp:sp modelId="{C7EC29F5-036E-48FD-AF8D-273E498F0AD7}">
      <dsp:nvSpPr>
        <dsp:cNvPr id="0" name=""/>
        <dsp:cNvSpPr/>
      </dsp:nvSpPr>
      <dsp:spPr>
        <a:xfrm>
          <a:off x="3699375" y="745436"/>
          <a:ext cx="1584318" cy="99391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solidFill>
                <a:schemeClr val="tx1"/>
              </a:solidFill>
              <a:latin typeface="Comic Sans MS" panose="030F0702030302020204" pitchFamily="66" charset="0"/>
            </a:rPr>
            <a:t>Desarrollar las 4 C´s</a:t>
          </a:r>
          <a:endParaRPr lang="es-EC" sz="12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747894" y="793955"/>
        <a:ext cx="1487280" cy="896876"/>
      </dsp:txXfrm>
    </dsp:sp>
    <dsp:sp modelId="{6AEC69E1-B35F-497D-8764-216AA2848A61}">
      <dsp:nvSpPr>
        <dsp:cNvPr id="0" name=""/>
        <dsp:cNvSpPr/>
      </dsp:nvSpPr>
      <dsp:spPr>
        <a:xfrm>
          <a:off x="5547747" y="745436"/>
          <a:ext cx="1584318" cy="993914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solidFill>
                <a:schemeClr val="tx1"/>
              </a:solidFill>
              <a:latin typeface="Comic Sans MS" panose="030F0702030302020204" pitchFamily="66" charset="0"/>
            </a:rPr>
            <a:t>Motivar</a:t>
          </a:r>
          <a:endParaRPr lang="es-EC" sz="12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596266" y="793955"/>
        <a:ext cx="1487280" cy="896876"/>
      </dsp:txXfrm>
    </dsp:sp>
    <dsp:sp modelId="{D3433819-0395-4DA1-9336-70E95612A23B}">
      <dsp:nvSpPr>
        <dsp:cNvPr id="0" name=""/>
        <dsp:cNvSpPr/>
      </dsp:nvSpPr>
      <dsp:spPr>
        <a:xfrm>
          <a:off x="7396119" y="745436"/>
          <a:ext cx="1584318" cy="99391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chemeClr val="tx1"/>
              </a:solidFill>
              <a:latin typeface="Comic Sans MS" panose="030F0702030302020204" pitchFamily="66" charset="0"/>
            </a:rPr>
            <a:t>Incrementar la tolerancia a la frustración</a:t>
          </a:r>
          <a:endParaRPr lang="es-EC" sz="12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444638" y="793955"/>
        <a:ext cx="1487280" cy="896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2169F-7094-40E3-B481-A4FCD4BD9B16}">
      <dsp:nvSpPr>
        <dsp:cNvPr id="0" name=""/>
        <dsp:cNvSpPr/>
      </dsp:nvSpPr>
      <dsp:spPr>
        <a:xfrm>
          <a:off x="662960" y="172928"/>
          <a:ext cx="4866767" cy="4866767"/>
        </a:xfrm>
        <a:prstGeom prst="circularArrow">
          <a:avLst>
            <a:gd name="adj1" fmla="val 5544"/>
            <a:gd name="adj2" fmla="val 330680"/>
            <a:gd name="adj3" fmla="val 13811727"/>
            <a:gd name="adj4" fmla="val 17364214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4E313-4650-4233-AD73-80981EE128E2}">
      <dsp:nvSpPr>
        <dsp:cNvPr id="0" name=""/>
        <dsp:cNvSpPr/>
      </dsp:nvSpPr>
      <dsp:spPr>
        <a:xfrm>
          <a:off x="1974524" y="201441"/>
          <a:ext cx="2243639" cy="1121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  <a:latin typeface="Comic Sans MS" panose="030F0702030302020204" pitchFamily="66" charset="0"/>
            </a:rPr>
            <a:t>Objetivos de aprendizaje</a:t>
          </a:r>
        </a:p>
      </dsp:txBody>
      <dsp:txXfrm>
        <a:off x="2029287" y="256204"/>
        <a:ext cx="2134113" cy="1012293"/>
      </dsp:txXfrm>
    </dsp:sp>
    <dsp:sp modelId="{981DB541-C750-40DC-852B-0511E2FB2B08}">
      <dsp:nvSpPr>
        <dsp:cNvPr id="0" name=""/>
        <dsp:cNvSpPr/>
      </dsp:nvSpPr>
      <dsp:spPr>
        <a:xfrm>
          <a:off x="3948328" y="1635493"/>
          <a:ext cx="2243639" cy="1121819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  <a:latin typeface="Comic Sans MS" panose="030F0702030302020204" pitchFamily="66" charset="0"/>
            </a:rPr>
            <a:t>Espacio-Ambientación</a:t>
          </a:r>
        </a:p>
      </dsp:txBody>
      <dsp:txXfrm>
        <a:off x="4003091" y="1690256"/>
        <a:ext cx="2134113" cy="1012293"/>
      </dsp:txXfrm>
    </dsp:sp>
    <dsp:sp modelId="{6F88707C-9576-4064-87A7-775FF2C6D907}">
      <dsp:nvSpPr>
        <dsp:cNvPr id="0" name=""/>
        <dsp:cNvSpPr/>
      </dsp:nvSpPr>
      <dsp:spPr>
        <a:xfrm>
          <a:off x="3194402" y="3955839"/>
          <a:ext cx="2243639" cy="112181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  <a:latin typeface="Comic Sans MS" panose="030F0702030302020204" pitchFamily="66" charset="0"/>
            </a:rPr>
            <a:t>Narrativa</a:t>
          </a:r>
        </a:p>
      </dsp:txBody>
      <dsp:txXfrm>
        <a:off x="3249165" y="4010602"/>
        <a:ext cx="2134113" cy="1012293"/>
      </dsp:txXfrm>
    </dsp:sp>
    <dsp:sp modelId="{D42EF3E4-E539-4A2F-8312-6F2E0603314D}">
      <dsp:nvSpPr>
        <dsp:cNvPr id="0" name=""/>
        <dsp:cNvSpPr/>
      </dsp:nvSpPr>
      <dsp:spPr>
        <a:xfrm>
          <a:off x="754646" y="3955839"/>
          <a:ext cx="2243639" cy="1121819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  <a:latin typeface="Comic Sans MS" panose="030F0702030302020204" pitchFamily="66" charset="0"/>
            </a:rPr>
            <a:t>Reglas de participación</a:t>
          </a:r>
        </a:p>
      </dsp:txBody>
      <dsp:txXfrm>
        <a:off x="809409" y="4010602"/>
        <a:ext cx="2134113" cy="1012293"/>
      </dsp:txXfrm>
    </dsp:sp>
    <dsp:sp modelId="{28E371D6-1FFC-4538-ABBC-60CAC897C4A1}">
      <dsp:nvSpPr>
        <dsp:cNvPr id="0" name=""/>
        <dsp:cNvSpPr/>
      </dsp:nvSpPr>
      <dsp:spPr>
        <a:xfrm>
          <a:off x="719" y="1635493"/>
          <a:ext cx="2243639" cy="112181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  <a:latin typeface="Comic Sans MS" panose="030F0702030302020204" pitchFamily="66" charset="0"/>
            </a:rPr>
            <a:t>Musicalización</a:t>
          </a:r>
        </a:p>
      </dsp:txBody>
      <dsp:txXfrm>
        <a:off x="55482" y="1690256"/>
        <a:ext cx="2134113" cy="10122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3CD8D-DDDD-4B90-992D-0FAE4EEBBC2A}">
      <dsp:nvSpPr>
        <dsp:cNvPr id="0" name=""/>
        <dsp:cNvSpPr/>
      </dsp:nvSpPr>
      <dsp:spPr>
        <a:xfrm>
          <a:off x="415846" y="0"/>
          <a:ext cx="4712923" cy="28533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7A184-C88F-41E3-85DB-DB517CE0FC5D}">
      <dsp:nvSpPr>
        <dsp:cNvPr id="0" name=""/>
        <dsp:cNvSpPr/>
      </dsp:nvSpPr>
      <dsp:spPr>
        <a:xfrm>
          <a:off x="727730" y="727147"/>
          <a:ext cx="1905961" cy="13990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Comic Sans MS" panose="030F0702030302020204" pitchFamily="66" charset="0"/>
            </a:rPr>
            <a:t>Modalidad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Comic Sans MS" panose="030F0702030302020204" pitchFamily="66" charset="0"/>
            </a:rPr>
            <a:t>Campo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Comic Sans MS" panose="030F0702030302020204" pitchFamily="66" charset="0"/>
            </a:rPr>
            <a:t>Bibliográfica</a:t>
          </a:r>
        </a:p>
      </dsp:txBody>
      <dsp:txXfrm>
        <a:off x="796026" y="795443"/>
        <a:ext cx="1769369" cy="1262462"/>
      </dsp:txXfrm>
    </dsp:sp>
    <dsp:sp modelId="{98B28C8B-A23F-4DB5-AEDF-2402628C84A4}">
      <dsp:nvSpPr>
        <dsp:cNvPr id="0" name=""/>
        <dsp:cNvSpPr/>
      </dsp:nvSpPr>
      <dsp:spPr>
        <a:xfrm>
          <a:off x="2910923" y="856005"/>
          <a:ext cx="1905961" cy="1141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Comic Sans MS" panose="030F0702030302020204" pitchFamily="66" charset="0"/>
            </a:rPr>
            <a:t>Tipo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Comic Sans MS" panose="030F0702030302020204" pitchFamily="66" charset="0"/>
            </a:rPr>
            <a:t>Descriptiva</a:t>
          </a:r>
        </a:p>
      </dsp:txBody>
      <dsp:txXfrm>
        <a:off x="2966639" y="911721"/>
        <a:ext cx="1794529" cy="10299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B9E82-EC34-42BB-9B97-7BB2C1D51F5A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5F53D-1B9A-40DB-845F-80E51170D2BE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D082C-4D63-4D9C-98DB-F66047DC18BE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Sujetos: </a:t>
          </a:r>
          <a:br>
            <a:rPr lang="es-EC" sz="2300" kern="1200" dirty="0"/>
          </a:br>
          <a:r>
            <a:rPr lang="es-EC" sz="2300" kern="1200" dirty="0"/>
            <a:t>Niños y Docentes</a:t>
          </a:r>
        </a:p>
      </dsp:txBody>
      <dsp:txXfrm>
        <a:off x="1137920" y="3781213"/>
        <a:ext cx="1893824" cy="1468120"/>
      </dsp:txXfrm>
    </dsp:sp>
    <dsp:sp modelId="{464F9B5A-7C66-4545-9D40-E38DAC0D3BD0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6C994-48A4-49F7-810C-CE9A32D3C076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Técnicas: Entrevista, Observación Directa</a:t>
          </a:r>
        </a:p>
      </dsp:txBody>
      <dsp:txXfrm>
        <a:off x="3088640" y="2485813"/>
        <a:ext cx="1950720" cy="2763519"/>
      </dsp:txXfrm>
    </dsp:sp>
    <dsp:sp modelId="{2B33CF88-FA23-462B-9E16-A649AAE89A02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67E43-48A1-4068-B4BA-34958292ADCC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Instrumentos:</a:t>
          </a:r>
          <a:br>
            <a:rPr lang="es-EC" sz="2300" kern="1200" dirty="0"/>
          </a:br>
          <a:r>
            <a:rPr lang="es-EC" sz="2300" kern="1200" dirty="0"/>
            <a:t>Encuesta</a:t>
          </a:r>
          <a:br>
            <a:rPr lang="es-EC" sz="2300" kern="1200" dirty="0"/>
          </a:br>
          <a:r>
            <a:rPr lang="es-EC" sz="2300" kern="1200" dirty="0"/>
            <a:t>Test</a:t>
          </a:r>
        </a:p>
      </dsp:txBody>
      <dsp:txXfrm>
        <a:off x="5405120" y="1718733"/>
        <a:ext cx="1950720" cy="35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2DC54-4336-40AB-A78B-E6D400D8EFFA}" type="datetimeFigureOut">
              <a:rPr lang="es-EC" smtClean="0"/>
              <a:t>30/7/2019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DD4F-C555-4E44-80CC-603311645F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788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DD4F-C555-4E44-80CC-603311645FB2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835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0DD4F-C555-4E44-80CC-603311645FB2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980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F3F3-5840-4C8B-A578-C9D8FC7064E4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88403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2984-50FE-4CAB-AB7F-D7ACB92E7255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39664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0628-86C6-4E54-A444-5CA860EAB48F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93078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DFA-85F8-4FB2-AE20-063B9857A53D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1580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B134-3D04-41B1-9BA8-1CD52CB22A15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29259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CDF4-7199-4E8E-A751-316115915AAD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9865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9F64-2CC7-47FD-8B60-6C18952ECC3A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34071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9CCA-FF5D-4905-9543-FD7A70526FEB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6231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91FB-4C7B-4BA6-8DF0-49C7E786BF95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1889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89BA-A75A-46F1-B86E-F67A57731768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1699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4FF9-13C9-43FA-AF1B-63FAF24973E6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4912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2010-F685-4422-ABD8-C84EBD2DFBD3}" type="slidenum">
              <a:rPr lang="es-ES" altLang="es-EC" smtClean="0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7816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0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12.xml"/><Relationship Id="rId18" Type="http://schemas.openxmlformats.org/officeDocument/2006/relationships/diagramColors" Target="../diagrams/colors13.xml"/><Relationship Id="rId26" Type="http://schemas.openxmlformats.org/officeDocument/2006/relationships/image" Target="../media/image40.jpeg"/><Relationship Id="rId3" Type="http://schemas.openxmlformats.org/officeDocument/2006/relationships/diagramData" Target="../diagrams/data11.xml"/><Relationship Id="rId21" Type="http://schemas.openxmlformats.org/officeDocument/2006/relationships/diagramData" Target="../diagrams/data14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17" Type="http://schemas.openxmlformats.org/officeDocument/2006/relationships/diagramQuickStyle" Target="../diagrams/quickStyle13.xml"/><Relationship Id="rId25" Type="http://schemas.microsoft.com/office/2007/relationships/diagramDrawing" Target="../diagrams/drawing14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13.xml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24" Type="http://schemas.openxmlformats.org/officeDocument/2006/relationships/diagramColors" Target="../diagrams/colors14.xml"/><Relationship Id="rId5" Type="http://schemas.openxmlformats.org/officeDocument/2006/relationships/diagramQuickStyle" Target="../diagrams/quickStyle11.xml"/><Relationship Id="rId15" Type="http://schemas.openxmlformats.org/officeDocument/2006/relationships/diagramData" Target="../diagrams/data13.xml"/><Relationship Id="rId23" Type="http://schemas.openxmlformats.org/officeDocument/2006/relationships/diagramQuickStyle" Target="../diagrams/quickStyle14.xml"/><Relationship Id="rId10" Type="http://schemas.openxmlformats.org/officeDocument/2006/relationships/diagramLayout" Target="../diagrams/layout12.xml"/><Relationship Id="rId19" Type="http://schemas.microsoft.com/office/2007/relationships/diagramDrawing" Target="../diagrams/drawing13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38.png"/><Relationship Id="rId22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18" Type="http://schemas.openxmlformats.org/officeDocument/2006/relationships/diagramData" Target="../diagrams/data18.xml"/><Relationship Id="rId3" Type="http://schemas.openxmlformats.org/officeDocument/2006/relationships/diagramData" Target="../diagrams/data15.xml"/><Relationship Id="rId21" Type="http://schemas.openxmlformats.org/officeDocument/2006/relationships/diagramColors" Target="../diagrams/colors18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7.xml"/><Relationship Id="rId20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23" Type="http://schemas.openxmlformats.org/officeDocument/2006/relationships/image" Target="../media/image41.png"/><Relationship Id="rId10" Type="http://schemas.openxmlformats.org/officeDocument/2006/relationships/diagramQuickStyle" Target="../diagrams/quickStyle16.xml"/><Relationship Id="rId19" Type="http://schemas.openxmlformats.org/officeDocument/2006/relationships/diagramLayout" Target="../diagrams/layout18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Relationship Id="rId22" Type="http://schemas.microsoft.com/office/2007/relationships/diagramDrawing" Target="../diagrams/drawin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hyperlink" Target="https://issuu.com/bayron1997michael/docs/11sdcfvgbhnjmk_" TargetMode="External"/><Relationship Id="rId4" Type="http://schemas.openxmlformats.org/officeDocument/2006/relationships/diagramLayout" Target="../diagrams/layout20.xml"/><Relationship Id="rId9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diagramLayout" Target="../diagrams/layout22.xml"/><Relationship Id="rId7" Type="http://schemas.openxmlformats.org/officeDocument/2006/relationships/image" Target="../media/image56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5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5" Type="http://schemas.openxmlformats.org/officeDocument/2006/relationships/diagramColors" Target="../diagrams/colors4.xml"/><Relationship Id="rId10" Type="http://schemas.microsoft.com/office/2007/relationships/diagramDrawing" Target="../diagrams/drawing3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:a16="http://schemas.microsoft.com/office/drawing/2014/main" id="{6B50A647-138A-4946-B2D6-DC4B8647F0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19738" y="4221163"/>
            <a:ext cx="4572000" cy="647700"/>
          </a:xfrm>
        </p:spPr>
        <p:txBody>
          <a:bodyPr anchor="ctr"/>
          <a:lstStyle/>
          <a:p>
            <a:pPr algn="r"/>
            <a:r>
              <a:rPr lang="es-UY" altLang="es-EC" sz="3600" b="1">
                <a:solidFill>
                  <a:schemeClr val="bg2"/>
                </a:solidFill>
              </a:rPr>
              <a:t>Presentation Title</a:t>
            </a:r>
            <a:endParaRPr lang="es-ES" altLang="es-EC" sz="3600" b="1">
              <a:solidFill>
                <a:schemeClr val="bg2"/>
              </a:solidFill>
            </a:endParaRPr>
          </a:p>
        </p:txBody>
      </p:sp>
      <p:sp>
        <p:nvSpPr>
          <p:cNvPr id="2217" name="Rectangle 169">
            <a:extLst>
              <a:ext uri="{FF2B5EF4-FFF2-40B4-BE49-F238E27FC236}">
                <a16:creationId xmlns:a16="http://schemas.microsoft.com/office/drawing/2014/main" id="{42520926-560D-4CED-8948-12B82FCB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30" y="4868863"/>
            <a:ext cx="34575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s-EC" sz="1800" b="1">
                <a:solidFill>
                  <a:schemeClr val="bg2"/>
                </a:solidFill>
              </a:rPr>
              <a:t>Subheading goes here</a:t>
            </a:r>
            <a:endParaRPr lang="es-ES" altLang="es-EC" sz="1800" b="1">
              <a:solidFill>
                <a:schemeClr val="bg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2CE725-CA82-42C5-B8A0-DC0917A01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5" y="0"/>
            <a:ext cx="12286445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059936F-F610-41BF-940A-DF42804B3CF5}"/>
              </a:ext>
            </a:extLst>
          </p:cNvPr>
          <p:cNvSpPr/>
          <p:nvPr/>
        </p:nvSpPr>
        <p:spPr>
          <a:xfrm>
            <a:off x="1947372" y="431078"/>
            <a:ext cx="890786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endParaRPr lang="es-E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endParaRPr lang="es-ES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HUMANAS Y SOCIALES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EDUCACIÓN INFANTIL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TRABAJO DE TITULACIÓN, PREVIO A LA OBTENCIÓN DEL TÍTULO DE LICENCIADAS EN EDUCACIÓN INFANTIL</a:t>
            </a:r>
          </a:p>
          <a:p>
            <a:pPr indent="180340" algn="ctr">
              <a:spcAft>
                <a:spcPts val="60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 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s-ES" b="1" dirty="0"/>
              <a:t> </a:t>
            </a: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“ANÁLISIS DEL PROCESO DE ENSEÑANZA DE LA NOCIÓN ESPACIAL DEL NIVEL PREPARATORIA DE LA UNIDAD EDUCATIVA MARIANO NEGRETE.  PROPUESTA ALTERNATIVA ESCAPE ROOM” </a:t>
            </a:r>
            <a:endParaRPr lang="es-EC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AUTORAS:</a:t>
            </a:r>
            <a:endParaRPr lang="es-EC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MAZA ILAQUIZE, DAISY KATHERINE 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RUEDA GARZÓN, MISHELLE DAYANA 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r>
              <a:rPr lang="es-E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TUTOR(A):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MSC. GARCÉS ALENCASTRO, ALEJANDRA CRISTINA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50000"/>
              </a:lnSpc>
              <a:spcAft>
                <a:spcPts val="6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</a:p>
          <a:p>
            <a:pPr algn="ctr"/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A2EAA5-19D5-46DE-A0AF-632BCA15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4436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Escape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room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 como estrategia didáctica</a:t>
            </a:r>
            <a:endParaRPr lang="es-EC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F566DB2-6A96-4460-BA86-C5E9DCC21890}"/>
              </a:ext>
            </a:extLst>
          </p:cNvPr>
          <p:cNvSpPr/>
          <p:nvPr/>
        </p:nvSpPr>
        <p:spPr>
          <a:xfrm>
            <a:off x="329548" y="1315616"/>
            <a:ext cx="3026768" cy="208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“Juegos inmersivos basados en el trabajo en equipo en los que los jugadores descubren pistas, resuelven enigmas, puzles y tareas en una o varias estancias con el fin de alcanzar un objetivo final en un tiempo limitado”. (Nicholson, 2018)</a:t>
            </a:r>
            <a:endParaRPr lang="es-EC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F859436-A33D-479D-91F3-FD40A2AF7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44806"/>
              </p:ext>
            </p:extLst>
          </p:nvPr>
        </p:nvGraphicFramePr>
        <p:xfrm>
          <a:off x="1847528" y="4332010"/>
          <a:ext cx="8983070" cy="248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77A48875-5983-4957-BDB5-F5DB7F1CBA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407" r="19496"/>
          <a:stretch/>
        </p:blipFill>
        <p:spPr>
          <a:xfrm>
            <a:off x="6600056" y="1540396"/>
            <a:ext cx="2520280" cy="3096414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F79CB86-4E2E-483F-984C-484229CE79D6}"/>
              </a:ext>
            </a:extLst>
          </p:cNvPr>
          <p:cNvSpPr/>
          <p:nvPr/>
        </p:nvSpPr>
        <p:spPr>
          <a:xfrm>
            <a:off x="4943873" y="2236301"/>
            <a:ext cx="12961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Comic Sans MS" panose="030F0702030302020204" pitchFamily="66" charset="0"/>
              </a:rPr>
              <a:t>JUEGO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671F943A-271D-4FDE-BD1D-F4CE9243DBE0}"/>
              </a:ext>
            </a:extLst>
          </p:cNvPr>
          <p:cNvSpPr/>
          <p:nvPr/>
        </p:nvSpPr>
        <p:spPr>
          <a:xfrm>
            <a:off x="9264352" y="2236301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Comic Sans MS" panose="030F0702030302020204" pitchFamily="66" charset="0"/>
              </a:rPr>
              <a:t>EDUCATIVO</a:t>
            </a:r>
          </a:p>
        </p:txBody>
      </p:sp>
    </p:spTree>
    <p:extLst>
      <p:ext uri="{BB962C8B-B14F-4D97-AF65-F5344CB8AC3E}">
        <p14:creationId xmlns:p14="http://schemas.microsoft.com/office/powerpoint/2010/main" val="348274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9CC3CBE-0A61-48A8-92AD-DCD6ED435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777030"/>
              </p:ext>
            </p:extLst>
          </p:nvPr>
        </p:nvGraphicFramePr>
        <p:xfrm>
          <a:off x="-113967" y="593321"/>
          <a:ext cx="6192688" cy="527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escape room educativo">
            <a:extLst>
              <a:ext uri="{FF2B5EF4-FFF2-40B4-BE49-F238E27FC236}">
                <a16:creationId xmlns:a16="http://schemas.microsoft.com/office/drawing/2014/main" id="{0AE3C003-1995-4E0E-999B-A1145593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97" y="2671762"/>
            <a:ext cx="144016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9BBAC74-7AAA-463B-9DAB-78ADD2AE0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0471" y="1525843"/>
            <a:ext cx="2316125" cy="341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76FBAC5-DB96-4191-BF89-4EEDA594EDC6}"/>
              </a:ext>
            </a:extLst>
          </p:cNvPr>
          <p:cNvSpPr/>
          <p:nvPr/>
        </p:nvSpPr>
        <p:spPr>
          <a:xfrm>
            <a:off x="8545276" y="1525843"/>
            <a:ext cx="1512168" cy="93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Aprendizaje significativo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075CB8D7-47FA-440F-A1EA-4DBA23C8EB06}"/>
              </a:ext>
            </a:extLst>
          </p:cNvPr>
          <p:cNvSpPr/>
          <p:nvPr/>
        </p:nvSpPr>
        <p:spPr>
          <a:xfrm>
            <a:off x="8563649" y="2744216"/>
            <a:ext cx="1512168" cy="87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Pensamiento crítico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2" name="Estrella: 6 puntas 21">
            <a:extLst>
              <a:ext uri="{FF2B5EF4-FFF2-40B4-BE49-F238E27FC236}">
                <a16:creationId xmlns:a16="http://schemas.microsoft.com/office/drawing/2014/main" id="{D5F17660-DFFF-4E6F-9737-F6BF9FAF4FB1}"/>
              </a:ext>
            </a:extLst>
          </p:cNvPr>
          <p:cNvSpPr/>
          <p:nvPr/>
        </p:nvSpPr>
        <p:spPr>
          <a:xfrm>
            <a:off x="10086127" y="1316903"/>
            <a:ext cx="1743857" cy="118289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AUSUBEL</a:t>
            </a:r>
          </a:p>
        </p:txBody>
      </p:sp>
      <p:sp>
        <p:nvSpPr>
          <p:cNvPr id="23" name="Estrella: 6 puntas 22">
            <a:extLst>
              <a:ext uri="{FF2B5EF4-FFF2-40B4-BE49-F238E27FC236}">
                <a16:creationId xmlns:a16="http://schemas.microsoft.com/office/drawing/2014/main" id="{6D18AD70-8A1F-4F01-9C58-117984995F92}"/>
              </a:ext>
            </a:extLst>
          </p:cNvPr>
          <p:cNvSpPr/>
          <p:nvPr/>
        </p:nvSpPr>
        <p:spPr>
          <a:xfrm>
            <a:off x="10086126" y="2529994"/>
            <a:ext cx="1743857" cy="118289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JHON DEWEY</a:t>
            </a: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6AE625B4-F212-4C8C-ADED-F52EB79EF165}"/>
              </a:ext>
            </a:extLst>
          </p:cNvPr>
          <p:cNvSpPr/>
          <p:nvPr/>
        </p:nvSpPr>
        <p:spPr>
          <a:xfrm>
            <a:off x="8600843" y="4016833"/>
            <a:ext cx="1512168" cy="106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Pedagogía de la creatividad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5" name="Estrella: 6 puntas 24">
            <a:extLst>
              <a:ext uri="{FF2B5EF4-FFF2-40B4-BE49-F238E27FC236}">
                <a16:creationId xmlns:a16="http://schemas.microsoft.com/office/drawing/2014/main" id="{43227FBB-EF14-4226-994D-648BC424179C}"/>
              </a:ext>
            </a:extLst>
          </p:cNvPr>
          <p:cNvSpPr/>
          <p:nvPr/>
        </p:nvSpPr>
        <p:spPr>
          <a:xfrm>
            <a:off x="10086125" y="3683397"/>
            <a:ext cx="1743857" cy="1182892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Saturnino de la Torre (2003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6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A2EAA5-19D5-46DE-A0AF-632BCA15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0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Estrategias Didácticas</a:t>
            </a:r>
            <a:endParaRPr lang="es-EC" dirty="0"/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EB08E8B2-3786-4FC2-9A84-31BC3AA72976}"/>
              </a:ext>
            </a:extLst>
          </p:cNvPr>
          <p:cNvSpPr/>
          <p:nvPr/>
        </p:nvSpPr>
        <p:spPr>
          <a:xfrm>
            <a:off x="7896200" y="1484784"/>
            <a:ext cx="4104456" cy="936104"/>
          </a:xfrm>
          <a:prstGeom prst="wedgeRoundRectCallout">
            <a:avLst>
              <a:gd name="adj1" fmla="val -934"/>
              <a:gd name="adj2" fmla="val -11398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Comic Sans MS" panose="030F0702030302020204" pitchFamily="66" charset="0"/>
              </a:rPr>
              <a:t>Procedimientos y recursos que utiliza el docente para promover aprendizajes significativos </a:t>
            </a:r>
          </a:p>
          <a:p>
            <a:pPr algn="ctr"/>
            <a:r>
              <a:rPr lang="es-ES" sz="1400" dirty="0">
                <a:latin typeface="Comic Sans MS" panose="030F0702030302020204" pitchFamily="66" charset="0"/>
              </a:rPr>
              <a:t> (Flores, Estrategias didácticas 2017, pág. 13)</a:t>
            </a:r>
            <a:endParaRPr lang="es-EC" sz="1400" dirty="0">
              <a:latin typeface="Comic Sans MS" panose="030F0702030302020204" pitchFamily="66" charset="0"/>
            </a:endParaRPr>
          </a:p>
        </p:txBody>
      </p:sp>
      <p:sp>
        <p:nvSpPr>
          <p:cNvPr id="6" name="Pentágono 5">
            <a:extLst>
              <a:ext uri="{FF2B5EF4-FFF2-40B4-BE49-F238E27FC236}">
                <a16:creationId xmlns:a16="http://schemas.microsoft.com/office/drawing/2014/main" id="{B7B84859-265D-4C1B-AE17-E93E32B0699E}"/>
              </a:ext>
            </a:extLst>
          </p:cNvPr>
          <p:cNvSpPr/>
          <p:nvPr/>
        </p:nvSpPr>
        <p:spPr>
          <a:xfrm>
            <a:off x="386954" y="467803"/>
            <a:ext cx="3332782" cy="226216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Juego: </a:t>
            </a:r>
            <a:r>
              <a:rPr lang="es-E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El juego es una actividad, naturalmente feliz, que desarrolla integralmente la personalidad del niño y en particular su capacidad creadora. (Ortiz, 2009</a:t>
            </a:r>
            <a:endParaRPr lang="es-EC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C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8BAAE3-AEDD-4C49-8206-AD69A5D0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58" y="3204110"/>
            <a:ext cx="2466975" cy="1847850"/>
          </a:xfrm>
          <a:prstGeom prst="rect">
            <a:avLst/>
          </a:prstGeom>
        </p:spPr>
      </p:pic>
      <p:pic>
        <p:nvPicPr>
          <p:cNvPr id="151554" name="Picture 2" descr="Resultado de imagen para juego pr talleres">
            <a:extLst>
              <a:ext uri="{FF2B5EF4-FFF2-40B4-BE49-F238E27FC236}">
                <a16:creationId xmlns:a16="http://schemas.microsoft.com/office/drawing/2014/main" id="{13DE3A0D-DD67-45D4-9810-AE280EF4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63" y="3176501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255FE0-2F89-41EE-80F5-D2A7BE0F0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3176501"/>
            <a:ext cx="2476500" cy="184785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A735A27-BCC5-4E26-895A-D5E7A59AC503}"/>
              </a:ext>
            </a:extLst>
          </p:cNvPr>
          <p:cNvSpPr/>
          <p:nvPr/>
        </p:nvSpPr>
        <p:spPr>
          <a:xfrm>
            <a:off x="2063552" y="5229200"/>
            <a:ext cx="208823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espacios delimitados </a:t>
            </a:r>
            <a:endParaRPr lang="es-EC" dirty="0"/>
          </a:p>
          <a:p>
            <a:pPr algn="ctr"/>
            <a:endParaRPr lang="es-EC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AE12E02-1BD3-4EAF-B9F0-0DBAA2E9AC1E}"/>
              </a:ext>
            </a:extLst>
          </p:cNvPr>
          <p:cNvSpPr/>
          <p:nvPr/>
        </p:nvSpPr>
        <p:spPr>
          <a:xfrm>
            <a:off x="5173709" y="5229200"/>
            <a:ext cx="208823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espacios educativos alternativos </a:t>
            </a:r>
            <a:endParaRPr lang="es-EC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8C4F446-70F1-43FD-9FD2-515CA4B90A88}"/>
              </a:ext>
            </a:extLst>
          </p:cNvPr>
          <p:cNvSpPr/>
          <p:nvPr/>
        </p:nvSpPr>
        <p:spPr>
          <a:xfrm>
            <a:off x="8500492" y="5209006"/>
            <a:ext cx="208823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conocimiento de la realidad del niño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762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96593-20DB-4D7F-9E1F-A1879D7E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40" y="317122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Diseño Metodológico</a:t>
            </a:r>
            <a:endParaRPr lang="es-EC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A88D8AD-0C44-4DD1-A467-169491798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762216"/>
              </p:ext>
            </p:extLst>
          </p:nvPr>
        </p:nvGraphicFramePr>
        <p:xfrm>
          <a:off x="-240704" y="1088260"/>
          <a:ext cx="5544616" cy="285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A76D9AA-CB0D-40E0-A141-A534BB28D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503" y="3915751"/>
            <a:ext cx="3056201" cy="209678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FC683534-E68A-4D7F-B458-A113549A9572}"/>
              </a:ext>
            </a:extLst>
          </p:cNvPr>
          <p:cNvSpPr txBox="1">
            <a:spLocks/>
          </p:cNvSpPr>
          <p:nvPr/>
        </p:nvSpPr>
        <p:spPr>
          <a:xfrm>
            <a:off x="1215959" y="2783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Población y muestra</a:t>
            </a:r>
            <a:endParaRPr lang="es-EC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0A6ECDA-ABE0-4DD2-AE49-2F62704EE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59303"/>
              </p:ext>
            </p:extLst>
          </p:nvPr>
        </p:nvGraphicFramePr>
        <p:xfrm>
          <a:off x="7032104" y="3644038"/>
          <a:ext cx="4536504" cy="23684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1829">
                  <a:extLst>
                    <a:ext uri="{9D8B030D-6E8A-4147-A177-3AD203B41FA5}">
                      <a16:colId xmlns:a16="http://schemas.microsoft.com/office/drawing/2014/main" val="3248967957"/>
                    </a:ext>
                  </a:extLst>
                </a:gridCol>
                <a:gridCol w="714675">
                  <a:extLst>
                    <a:ext uri="{9D8B030D-6E8A-4147-A177-3AD203B41FA5}">
                      <a16:colId xmlns:a16="http://schemas.microsoft.com/office/drawing/2014/main" val="2562743530"/>
                    </a:ext>
                  </a:extLst>
                </a:gridCol>
              </a:tblGrid>
              <a:tr h="419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>
                          <a:effectLst/>
                          <a:latin typeface="Comic Sans MS" panose="030F0702030302020204" pitchFamily="66" charset="0"/>
                        </a:rPr>
                        <a:t>Población</a:t>
                      </a:r>
                      <a:endParaRPr lang="es-EC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>
                          <a:effectLst/>
                          <a:latin typeface="Comic Sans MS" panose="030F0702030302020204" pitchFamily="66" charset="0"/>
                        </a:rPr>
                        <a:t>Total</a:t>
                      </a:r>
                      <a:endParaRPr lang="es-EC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076261"/>
                  </a:ext>
                </a:extLst>
              </a:tr>
              <a:tr h="419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</a:rPr>
                        <a:t>Niños/as de 5 a 6 años de nivel preparatoria</a:t>
                      </a:r>
                      <a:endParaRPr lang="es-EC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>
                          <a:effectLst/>
                          <a:latin typeface="Comic Sans MS" panose="030F0702030302020204" pitchFamily="66" charset="0"/>
                        </a:rPr>
                        <a:t>64</a:t>
                      </a:r>
                      <a:endParaRPr lang="es-EC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96679"/>
                  </a:ext>
                </a:extLst>
              </a:tr>
              <a:tr h="419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</a:rPr>
                        <a:t>Docentes del nivel preparatoria </a:t>
                      </a:r>
                      <a:endParaRPr lang="es-EC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es-EC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989846"/>
                  </a:ext>
                </a:extLst>
              </a:tr>
              <a:tr h="419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>
                          <a:effectLst/>
                          <a:latin typeface="Comic Sans MS" panose="030F0702030302020204" pitchFamily="66" charset="0"/>
                        </a:rPr>
                        <a:t>Directivos </a:t>
                      </a:r>
                      <a:endParaRPr lang="es-EC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s-EC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335823"/>
                  </a:ext>
                </a:extLst>
              </a:tr>
              <a:tr h="419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>
                          <a:effectLst/>
                          <a:latin typeface="Comic Sans MS" panose="030F0702030302020204" pitchFamily="66" charset="0"/>
                        </a:rPr>
                        <a:t>Suma total</a:t>
                      </a:r>
                      <a:endParaRPr lang="es-EC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750570" algn="l"/>
                        </a:tabLs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</a:rPr>
                        <a:t>68</a:t>
                      </a:r>
                      <a:endParaRPr lang="es-EC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814794"/>
                  </a:ext>
                </a:extLst>
              </a:tr>
            </a:tbl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889978A1-0862-4AF8-BDA9-B51B30E526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422" t="31100" r="25785"/>
          <a:stretch/>
        </p:blipFill>
        <p:spPr>
          <a:xfrm>
            <a:off x="7201358" y="1177413"/>
            <a:ext cx="3788912" cy="23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96593-20DB-4D7F-9E1F-A1879D7E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0" y="260648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Recolección de la información</a:t>
            </a:r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871C37-64FB-4BA5-A337-FE6F1C3F6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218140"/>
              </p:ext>
            </p:extLst>
          </p:nvPr>
        </p:nvGraphicFramePr>
        <p:xfrm>
          <a:off x="2032000" y="957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02" name="Picture 2" descr="Resultado de imagen para observaciÃ³n">
            <a:extLst>
              <a:ext uri="{FF2B5EF4-FFF2-40B4-BE49-F238E27FC236}">
                <a16:creationId xmlns:a16="http://schemas.microsoft.com/office/drawing/2014/main" id="{C9D74ED9-F715-4F6E-A853-A28982C7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37" y="4574629"/>
            <a:ext cx="3293513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0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96593-20DB-4D7F-9E1F-A1879D7E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Análisis e interpretación de resultados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0CD52D-AD70-4A65-83C4-311686878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66" t="24642" r="25785" b="17434"/>
          <a:stretch/>
        </p:blipFill>
        <p:spPr>
          <a:xfrm>
            <a:off x="335360" y="1412776"/>
            <a:ext cx="4262456" cy="48965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3E5931-49A7-49CC-B48D-3F9F2921F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87" t="24665" r="25582" b="18461"/>
          <a:stretch/>
        </p:blipFill>
        <p:spPr>
          <a:xfrm>
            <a:off x="6483774" y="1412776"/>
            <a:ext cx="4691586" cy="5080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3A6069-7A24-4253-82CE-0FFB86F53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23" y="371703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EAE9A0-A1DB-487F-89D6-BF0376886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75" t="26889" r="25194" b="14283"/>
          <a:stretch/>
        </p:blipFill>
        <p:spPr>
          <a:xfrm>
            <a:off x="191344" y="980728"/>
            <a:ext cx="4821964" cy="5400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9BF13D-5223-4452-BA5A-052316658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30040" r="25194" b="14284"/>
          <a:stretch/>
        </p:blipFill>
        <p:spPr>
          <a:xfrm>
            <a:off x="6240016" y="980728"/>
            <a:ext cx="4608512" cy="53285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33F843-3C29-4BC4-83E6-B6F843530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30040" r="25194" b="14284"/>
          <a:stretch/>
        </p:blipFill>
        <p:spPr>
          <a:xfrm>
            <a:off x="6240016" y="980728"/>
            <a:ext cx="496883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871C37-64FB-4BA5-A337-FE6F1C3F6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33887"/>
              </p:ext>
            </p:extLst>
          </p:nvPr>
        </p:nvGraphicFramePr>
        <p:xfrm>
          <a:off x="2032000" y="957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423EA88-CB54-48DD-A1DD-410E189E2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206067"/>
              </p:ext>
            </p:extLst>
          </p:nvPr>
        </p:nvGraphicFramePr>
        <p:xfrm>
          <a:off x="263352" y="308810"/>
          <a:ext cx="5040560" cy="292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0DC44A7-3E26-4BDE-BD3A-B10FA6679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486970"/>
              </p:ext>
            </p:extLst>
          </p:nvPr>
        </p:nvGraphicFramePr>
        <p:xfrm>
          <a:off x="6240016" y="271213"/>
          <a:ext cx="5328592" cy="336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34C4696-318F-4F7D-B434-EBCCD8E91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696979"/>
              </p:ext>
            </p:extLst>
          </p:nvPr>
        </p:nvGraphicFramePr>
        <p:xfrm>
          <a:off x="2783632" y="3633693"/>
          <a:ext cx="5743946" cy="340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B1B1834-9011-4F71-9EFC-7E333A6769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4324" y="3682475"/>
            <a:ext cx="2268511" cy="24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0267B64-C7AD-46AA-B271-7F1E3357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6" y="-114101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Conclusiones </a:t>
            </a:r>
            <a:endParaRPr lang="es-EC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BF82104-858F-4FDF-9B4A-F702997DE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353044"/>
              </p:ext>
            </p:extLst>
          </p:nvPr>
        </p:nvGraphicFramePr>
        <p:xfrm>
          <a:off x="0" y="548680"/>
          <a:ext cx="64087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F931E8D2-14B8-4E55-A8F8-143F97922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760" y="681198"/>
            <a:ext cx="1679179" cy="1679179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8249136F-EC9D-456D-8A55-149EC8426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172844"/>
              </p:ext>
            </p:extLst>
          </p:nvPr>
        </p:nvGraphicFramePr>
        <p:xfrm>
          <a:off x="-2210472" y="2511996"/>
          <a:ext cx="7416824" cy="40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4AA905EE-16C0-4DD2-B265-A171271B67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7608" y="3804862"/>
            <a:ext cx="1728192" cy="1728192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9B916382-6EC3-4C3D-AB8E-EA24D38D9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795975"/>
              </p:ext>
            </p:extLst>
          </p:nvPr>
        </p:nvGraphicFramePr>
        <p:xfrm>
          <a:off x="1859712" y="2429897"/>
          <a:ext cx="7416824" cy="365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D939A383-8223-4D62-A088-50607288536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4072" y="3946366"/>
            <a:ext cx="1585974" cy="1650855"/>
          </a:xfrm>
          <a:prstGeom prst="rect">
            <a:avLst/>
          </a:prstGeom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B947AD57-D5D9-4985-8FF2-92431FC69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082378"/>
              </p:ext>
            </p:extLst>
          </p:nvPr>
        </p:nvGraphicFramePr>
        <p:xfrm>
          <a:off x="5519936" y="2500734"/>
          <a:ext cx="7416824" cy="365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2050" name="Picture 2" descr="Resultado de imagen para resultados obtenidos">
            <a:extLst>
              <a:ext uri="{FF2B5EF4-FFF2-40B4-BE49-F238E27FC236}">
                <a16:creationId xmlns:a16="http://schemas.microsoft.com/office/drawing/2014/main" id="{63994A18-D73D-4040-92BD-915A19A6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2002" r="19811" b="22002"/>
          <a:stretch/>
        </p:blipFill>
        <p:spPr bwMode="auto">
          <a:xfrm>
            <a:off x="10223118" y="3889717"/>
            <a:ext cx="1585974" cy="10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4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0EA6A1-FD9A-4C39-B140-16330509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68" y="-117760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Recomendaciones </a:t>
            </a:r>
            <a:endParaRPr lang="es-EC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7932F01-7BF4-449A-8BF6-5500F8796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299427"/>
              </p:ext>
            </p:extLst>
          </p:nvPr>
        </p:nvGraphicFramePr>
        <p:xfrm>
          <a:off x="83332" y="539671"/>
          <a:ext cx="6408712" cy="197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606BBC4-A1B4-4460-ACB6-4F214820B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315295"/>
              </p:ext>
            </p:extLst>
          </p:nvPr>
        </p:nvGraphicFramePr>
        <p:xfrm>
          <a:off x="-1680864" y="2515567"/>
          <a:ext cx="7416824" cy="348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8EEE3AA-8BE3-4A49-991E-8087BC98BB55}"/>
              </a:ext>
            </a:extLst>
          </p:cNvPr>
          <p:cNvGraphicFramePr/>
          <p:nvPr/>
        </p:nvGraphicFramePr>
        <p:xfrm>
          <a:off x="2387588" y="2356718"/>
          <a:ext cx="7416824" cy="365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9925588-5766-4581-9D7D-9771472710EB}"/>
              </a:ext>
            </a:extLst>
          </p:cNvPr>
          <p:cNvGraphicFramePr/>
          <p:nvPr/>
        </p:nvGraphicFramePr>
        <p:xfrm>
          <a:off x="6312024" y="1870584"/>
          <a:ext cx="7416824" cy="413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04E73D5-ACFE-4674-BB62-CB85E228ABF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72064" y="898599"/>
            <a:ext cx="2628107" cy="14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9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:a16="http://schemas.microsoft.com/office/drawing/2014/main" id="{6B50A647-138A-4946-B2D6-DC4B8647F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es-ES" altLang="es-EC" sz="3600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PLANTEAMIENTO DEL PROBLEMA</a:t>
            </a: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ED8A46AF-EC84-4180-941B-EA88ED7FE45A}"/>
              </a:ext>
            </a:extLst>
          </p:cNvPr>
          <p:cNvSpPr/>
          <p:nvPr/>
        </p:nvSpPr>
        <p:spPr>
          <a:xfrm>
            <a:off x="3215681" y="1988840"/>
            <a:ext cx="2664296" cy="201622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Comic Sans MS" panose="030F0702030302020204" pitchFamily="66" charset="0"/>
              </a:rPr>
              <a:t>Estrategias didácticas repetitivas e inadecuadas para la enseñanza de la matemática</a:t>
            </a:r>
            <a:endParaRPr lang="es-EC" sz="1600" dirty="0">
              <a:latin typeface="Comic Sans MS" panose="030F0702030302020204" pitchFamily="66" charset="0"/>
            </a:endParaRPr>
          </a:p>
        </p:txBody>
      </p:sp>
      <p:sp>
        <p:nvSpPr>
          <p:cNvPr id="5" name="Onda 4">
            <a:extLst>
              <a:ext uri="{FF2B5EF4-FFF2-40B4-BE49-F238E27FC236}">
                <a16:creationId xmlns:a16="http://schemas.microsoft.com/office/drawing/2014/main" id="{EB2085FA-1B1C-4887-A46D-88F2C39DB1F5}"/>
              </a:ext>
            </a:extLst>
          </p:cNvPr>
          <p:cNvSpPr/>
          <p:nvPr/>
        </p:nvSpPr>
        <p:spPr>
          <a:xfrm>
            <a:off x="8400257" y="1974348"/>
            <a:ext cx="2664296" cy="201622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>
                <a:latin typeface="Comic Sans MS" panose="030F0702030302020204" pitchFamily="66" charset="0"/>
              </a:rPr>
              <a:t>Constantes dificultades de los niños con respecto a las nociones espaciales </a:t>
            </a:r>
            <a:endParaRPr lang="es-EC" sz="1600" dirty="0">
              <a:latin typeface="Comic Sans MS" panose="030F0702030302020204" pitchFamily="66" charset="0"/>
            </a:endParaRPr>
          </a:p>
        </p:txBody>
      </p:sp>
      <p:sp>
        <p:nvSpPr>
          <p:cNvPr id="3" name="Flecha: a la izquierda y derecha 2">
            <a:extLst>
              <a:ext uri="{FF2B5EF4-FFF2-40B4-BE49-F238E27FC236}">
                <a16:creationId xmlns:a16="http://schemas.microsoft.com/office/drawing/2014/main" id="{1E05C2CB-F6C8-4236-96C5-C65973E8CCCC}"/>
              </a:ext>
            </a:extLst>
          </p:cNvPr>
          <p:cNvSpPr/>
          <p:nvPr/>
        </p:nvSpPr>
        <p:spPr>
          <a:xfrm>
            <a:off x="6312025" y="2660194"/>
            <a:ext cx="1656184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8482" name="Picture 2" descr="Imagen relacionada">
            <a:extLst>
              <a:ext uri="{FF2B5EF4-FFF2-40B4-BE49-F238E27FC236}">
                <a16:creationId xmlns:a16="http://schemas.microsoft.com/office/drawing/2014/main" id="{E13632D8-AE30-4654-B453-C0FD784D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65" y="4154572"/>
            <a:ext cx="2290564" cy="2290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4" name="Picture 4" descr="Resultado de imagen para niÃ±os perdidos animado">
            <a:extLst>
              <a:ext uri="{FF2B5EF4-FFF2-40B4-BE49-F238E27FC236}">
                <a16:creationId xmlns:a16="http://schemas.microsoft.com/office/drawing/2014/main" id="{809A0A97-EEE6-4A2F-8C6A-633433145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4015219"/>
            <a:ext cx="2593092" cy="2290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86617B-7944-49BD-9AF8-466AA05D9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459" r="100000">
                        <a14:foregroundMark x1="13303" y1="73667" x2="91284" y2="23333"/>
                        <a14:foregroundMark x1="15138" y1="84667" x2="19266" y2="66667"/>
                        <a14:foregroundMark x1="20642" y1="73667" x2="67431" y2="79667"/>
                        <a14:foregroundMark x1="22018" y1="65000" x2="33486" y2="87333"/>
                        <a14:foregroundMark x1="24771" y1="84000" x2="91284" y2="8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5917" y="4134531"/>
            <a:ext cx="1693602" cy="23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9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871C37-64FB-4BA5-A337-FE6F1C3F6C8F}"/>
              </a:ext>
            </a:extLst>
          </p:cNvPr>
          <p:cNvGraphicFramePr/>
          <p:nvPr/>
        </p:nvGraphicFramePr>
        <p:xfrm>
          <a:off x="2032000" y="957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42" name="Picture 2" descr="Imagen relacionada">
            <a:extLst>
              <a:ext uri="{FF2B5EF4-FFF2-40B4-BE49-F238E27FC236}">
                <a16:creationId xmlns:a16="http://schemas.microsoft.com/office/drawing/2014/main" id="{16772BA5-5727-4502-B32B-449B0D3CA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870" r="1899" b="4919"/>
          <a:stretch/>
        </p:blipFill>
        <p:spPr bwMode="auto">
          <a:xfrm>
            <a:off x="103552" y="188640"/>
            <a:ext cx="1207266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D02952-E9DC-4E62-95A4-A63B2B9316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09"/>
          <a:stretch/>
        </p:blipFill>
        <p:spPr>
          <a:xfrm>
            <a:off x="2807982" y="2819671"/>
            <a:ext cx="6576035" cy="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871C37-64FB-4BA5-A337-FE6F1C3F6C8F}"/>
              </a:ext>
            </a:extLst>
          </p:cNvPr>
          <p:cNvGraphicFramePr/>
          <p:nvPr/>
        </p:nvGraphicFramePr>
        <p:xfrm>
          <a:off x="2032000" y="957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866" name="Picture 2" descr="Imagen relacionada">
            <a:extLst>
              <a:ext uri="{FF2B5EF4-FFF2-40B4-BE49-F238E27FC236}">
                <a16:creationId xmlns:a16="http://schemas.microsoft.com/office/drawing/2014/main" id="{22A36BBF-A40B-43EC-B91B-CFA10E2DD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24960" r="5803" b="20190"/>
          <a:stretch/>
        </p:blipFill>
        <p:spPr bwMode="auto">
          <a:xfrm>
            <a:off x="-30854" y="161392"/>
            <a:ext cx="12222854" cy="65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7003E49-76A6-4E7E-904A-9AE93434D5AD}"/>
              </a:ext>
            </a:extLst>
          </p:cNvPr>
          <p:cNvSpPr/>
          <p:nvPr/>
        </p:nvSpPr>
        <p:spPr>
          <a:xfrm>
            <a:off x="510317" y="2132856"/>
            <a:ext cx="569258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latin typeface="AR CHRISTY" panose="02000000000000000000" pitchFamily="2" charset="0"/>
              </a:rPr>
              <a:t>Guía de escape </a:t>
            </a:r>
            <a:r>
              <a:rPr lang="es-ES" sz="4800" b="1" dirty="0" err="1">
                <a:latin typeface="AR CHRISTY" panose="02000000000000000000" pitchFamily="2" charset="0"/>
              </a:rPr>
              <a:t>room</a:t>
            </a:r>
            <a:br>
              <a:rPr lang="es-ES" sz="4800" b="1" dirty="0">
                <a:latin typeface="AR CHRISTY" panose="02000000000000000000" pitchFamily="2" charset="0"/>
              </a:rPr>
            </a:br>
            <a:r>
              <a:rPr lang="es-ES" sz="4800" b="1" dirty="0">
                <a:latin typeface="AR CHRISTY" panose="02000000000000000000" pitchFamily="2" charset="0"/>
              </a:rPr>
              <a:t> para el desarrollo de</a:t>
            </a:r>
            <a:br>
              <a:rPr lang="es-ES" sz="4800" b="1" dirty="0">
                <a:latin typeface="AR CHRISTY" panose="02000000000000000000" pitchFamily="2" charset="0"/>
              </a:rPr>
            </a:br>
            <a:r>
              <a:rPr lang="es-ES" sz="4800" b="1" dirty="0">
                <a:latin typeface="AR CHRISTY" panose="02000000000000000000" pitchFamily="2" charset="0"/>
              </a:rPr>
              <a:t> nociones espaciales</a:t>
            </a:r>
            <a:endParaRPr lang="es-EC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FFACE2-B84F-4049-B15D-B35EB83876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7873"/>
            <a:ext cx="4556773" cy="614225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A48F75C-6D55-41F4-9391-D2223482B45E}"/>
              </a:ext>
            </a:extLst>
          </p:cNvPr>
          <p:cNvSpPr/>
          <p:nvPr/>
        </p:nvSpPr>
        <p:spPr>
          <a:xfrm>
            <a:off x="694531" y="5853796"/>
            <a:ext cx="604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hlinkClick r:id="rId10"/>
              </a:rPr>
              <a:t>https://issuu.com/bayron1997michael/docs/11sdcfvgbhnjmk_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38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4EBA3D1-103F-4296-A282-509AAA11B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975724"/>
              </p:ext>
            </p:extLst>
          </p:nvPr>
        </p:nvGraphicFramePr>
        <p:xfrm>
          <a:off x="-578352" y="764290"/>
          <a:ext cx="10492940" cy="60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4BE2992-F9E9-42EE-8605-FFE276F34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4473" y="2062262"/>
            <a:ext cx="1855957" cy="17488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F61B21-E74A-47C2-86D1-2E71E199EB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580" y="4129018"/>
            <a:ext cx="1583745" cy="1583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B281A8-BDA1-4766-924F-2FA18900A3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9113" y="2135236"/>
            <a:ext cx="2855763" cy="2021495"/>
          </a:xfrm>
          <a:prstGeom prst="rect">
            <a:avLst/>
          </a:prstGeom>
        </p:spPr>
      </p:pic>
      <p:sp>
        <p:nvSpPr>
          <p:cNvPr id="8" name="Flecha: a la derecha con muesca 7">
            <a:extLst>
              <a:ext uri="{FF2B5EF4-FFF2-40B4-BE49-F238E27FC236}">
                <a16:creationId xmlns:a16="http://schemas.microsoft.com/office/drawing/2014/main" id="{86C88DD3-1EE5-4FB3-B549-69789DA956E3}"/>
              </a:ext>
            </a:extLst>
          </p:cNvPr>
          <p:cNvSpPr/>
          <p:nvPr/>
        </p:nvSpPr>
        <p:spPr>
          <a:xfrm rot="20119490">
            <a:off x="8058631" y="3429000"/>
            <a:ext cx="845681" cy="382145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: a la derecha con muesca 9">
            <a:extLst>
              <a:ext uri="{FF2B5EF4-FFF2-40B4-BE49-F238E27FC236}">
                <a16:creationId xmlns:a16="http://schemas.microsoft.com/office/drawing/2014/main" id="{1BF3C3BF-18DC-48D3-B6B1-BE6120A4FF4A}"/>
              </a:ext>
            </a:extLst>
          </p:cNvPr>
          <p:cNvSpPr/>
          <p:nvPr/>
        </p:nvSpPr>
        <p:spPr>
          <a:xfrm rot="1673265">
            <a:off x="8211031" y="4603729"/>
            <a:ext cx="845681" cy="382145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292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34C0454-2EC6-4855-AD89-0922694D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68" y="-117760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 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2031DC-3241-478B-941C-4C361F799428}"/>
              </a:ext>
            </a:extLst>
          </p:cNvPr>
          <p:cNvSpPr/>
          <p:nvPr/>
        </p:nvSpPr>
        <p:spPr>
          <a:xfrm>
            <a:off x="4145932" y="545021"/>
            <a:ext cx="46714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>
                <a:latin typeface="AR CHRISTY" panose="02000000000000000000" pitchFamily="2" charset="0"/>
              </a:rPr>
              <a:t>ESCAPE ROOM</a:t>
            </a:r>
            <a:endParaRPr lang="es-EC" sz="6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0B0FB9-A212-4089-8DE1-79D20A99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0" y="2132856"/>
            <a:ext cx="3193688" cy="46053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BC6D6D-E445-4537-A018-0D6E76104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37" y="1870584"/>
            <a:ext cx="3456536" cy="48675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0BEE8E-BF4D-400E-A8DA-AD1B7E7CF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60" y="1972479"/>
            <a:ext cx="3329743" cy="47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1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34C0454-2EC6-4855-AD89-0922694D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68" y="-117760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 </a:t>
            </a: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2031DC-3241-478B-941C-4C361F799428}"/>
              </a:ext>
            </a:extLst>
          </p:cNvPr>
          <p:cNvSpPr/>
          <p:nvPr/>
        </p:nvSpPr>
        <p:spPr>
          <a:xfrm>
            <a:off x="4145932" y="545021"/>
            <a:ext cx="46714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>
                <a:latin typeface="AR CHRISTY" panose="02000000000000000000" pitchFamily="2" charset="0"/>
              </a:rPr>
              <a:t>ESCAPE ROOM</a:t>
            </a:r>
            <a:endParaRPr lang="es-EC" sz="6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4DA08B-E623-4628-8F25-EC8A9378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101517"/>
            <a:ext cx="3265162" cy="46746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665390-51DC-4D87-8FA9-1EE792B26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56" y="2077728"/>
            <a:ext cx="3265160" cy="45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4817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D79B84E-FC80-4AD2-9488-678D995AA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622824"/>
              </p:ext>
            </p:extLst>
          </p:nvPr>
        </p:nvGraphicFramePr>
        <p:xfrm>
          <a:off x="263352" y="116632"/>
          <a:ext cx="11928648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4DB8AED-AF28-4936-B263-38D7C4803C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6132" r="13078" b="11214"/>
          <a:stretch/>
        </p:blipFill>
        <p:spPr>
          <a:xfrm>
            <a:off x="119336" y="1772815"/>
            <a:ext cx="3357384" cy="52380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4A69F5-A809-4975-90A3-22B02C1BC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35" y="1828308"/>
            <a:ext cx="3420837" cy="489309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D07B829-1C3E-4631-A824-20B7AE6B9D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8000" r="6760" b="8000"/>
          <a:stretch/>
        </p:blipFill>
        <p:spPr>
          <a:xfrm>
            <a:off x="8381550" y="1747598"/>
            <a:ext cx="3359380" cy="48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18CACB-EA31-4B22-B0C2-6A918C763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4"/>
          <a:stretch/>
        </p:blipFill>
        <p:spPr>
          <a:xfrm>
            <a:off x="0" y="2420888"/>
            <a:ext cx="12192000" cy="117246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808C97B-E060-449E-9079-D8ED6806B3BF}"/>
              </a:ext>
            </a:extLst>
          </p:cNvPr>
          <p:cNvSpPr/>
          <p:nvPr/>
        </p:nvSpPr>
        <p:spPr>
          <a:xfrm>
            <a:off x="5231904" y="4725144"/>
            <a:ext cx="3024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b="1" dirty="0">
                <a:solidFill>
                  <a:srgbClr val="A50021"/>
                </a:solidFill>
                <a:latin typeface="AR CHRISTY" panose="02000000000000000000" pitchFamily="2" charset="0"/>
              </a:rPr>
              <a:t>Gracias</a:t>
            </a:r>
            <a:endParaRPr lang="es-EC" sz="66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:a16="http://schemas.microsoft.com/office/drawing/2014/main" id="{6B50A647-138A-4946-B2D6-DC4B8647F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es-ES" altLang="es-EC" sz="3600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FORMULACIÓN DEL PROBLEMA</a:t>
            </a:r>
            <a:endParaRPr lang="es-ES" altLang="es-EC" sz="3600" b="1" dirty="0">
              <a:solidFill>
                <a:schemeClr val="bg2"/>
              </a:solidFill>
            </a:endParaRPr>
          </a:p>
        </p:txBody>
      </p:sp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8E62951B-DB57-42F9-9EA3-788CF7E51282}"/>
              </a:ext>
            </a:extLst>
          </p:cNvPr>
          <p:cNvSpPr/>
          <p:nvPr/>
        </p:nvSpPr>
        <p:spPr>
          <a:xfrm>
            <a:off x="4367808" y="2204864"/>
            <a:ext cx="6264696" cy="1584176"/>
          </a:xfrm>
          <a:prstGeom prst="cloudCallout">
            <a:avLst>
              <a:gd name="adj1" fmla="val 6338"/>
              <a:gd name="adj2" fmla="val -114476"/>
            </a:avLst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¿Cómo es la enseñanza de la noción espacial de preparatoria en la Unidad Educativa Católica “Mariano Negrete”?</a:t>
            </a:r>
            <a:endParaRPr lang="es-EC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5410" name="Picture 2" descr="Imagen relacionada">
            <a:extLst>
              <a:ext uri="{FF2B5EF4-FFF2-40B4-BE49-F238E27FC236}">
                <a16:creationId xmlns:a16="http://schemas.microsoft.com/office/drawing/2014/main" id="{8484B804-9B7C-4FB9-BEC4-3F1AD7A3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389"/>
            <a:ext cx="4349283" cy="47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Resultado de imagen para MARIANO NEGRETE">
            <a:extLst>
              <a:ext uri="{FF2B5EF4-FFF2-40B4-BE49-F238E27FC236}">
                <a16:creationId xmlns:a16="http://schemas.microsoft.com/office/drawing/2014/main" id="{80A580F5-BBA7-42D4-A0D5-DF5966F6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8" y="3838117"/>
            <a:ext cx="6268938" cy="21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774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:a16="http://schemas.microsoft.com/office/drawing/2014/main" id="{6B50A647-138A-4946-B2D6-DC4B8647F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440" y="82823"/>
            <a:ext cx="10515600" cy="1325563"/>
          </a:xfrm>
        </p:spPr>
        <p:txBody>
          <a:bodyPr anchor="ctr"/>
          <a:lstStyle/>
          <a:p>
            <a:pPr algn="r"/>
            <a:r>
              <a:rPr lang="es-ES" altLang="es-EC" sz="3600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OBJETIVOS</a:t>
            </a:r>
            <a:endParaRPr lang="es-ES" altLang="es-EC" sz="3600" b="1" dirty="0">
              <a:solidFill>
                <a:schemeClr val="bg2"/>
              </a:solidFill>
            </a:endParaRPr>
          </a:p>
        </p:txBody>
      </p:sp>
      <p:sp>
        <p:nvSpPr>
          <p:cNvPr id="2217" name="Rectangle 169">
            <a:extLst>
              <a:ext uri="{FF2B5EF4-FFF2-40B4-BE49-F238E27FC236}">
                <a16:creationId xmlns:a16="http://schemas.microsoft.com/office/drawing/2014/main" id="{42520926-560D-4CED-8948-12B82FCB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30" y="4868863"/>
            <a:ext cx="34575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s-EC" sz="1800" b="1">
                <a:solidFill>
                  <a:schemeClr val="bg2"/>
                </a:solidFill>
              </a:rPr>
              <a:t>Subheading goes here</a:t>
            </a:r>
            <a:endParaRPr lang="es-ES" altLang="es-EC" sz="1800" b="1">
              <a:solidFill>
                <a:schemeClr val="bg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E446843-3671-4868-A94F-136BFD660DBA}"/>
              </a:ext>
            </a:extLst>
          </p:cNvPr>
          <p:cNvSpPr/>
          <p:nvPr/>
        </p:nvSpPr>
        <p:spPr>
          <a:xfrm>
            <a:off x="377043" y="767358"/>
            <a:ext cx="2436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General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0494683-E5D7-473A-B622-8C18486B4454}"/>
              </a:ext>
            </a:extLst>
          </p:cNvPr>
          <p:cNvSpPr/>
          <p:nvPr/>
        </p:nvSpPr>
        <p:spPr>
          <a:xfrm>
            <a:off x="7176120" y="1071399"/>
            <a:ext cx="3302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Específicos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Flecha: a la derecha con muesca 2">
            <a:extLst>
              <a:ext uri="{FF2B5EF4-FFF2-40B4-BE49-F238E27FC236}">
                <a16:creationId xmlns:a16="http://schemas.microsoft.com/office/drawing/2014/main" id="{31CB18F1-7257-463D-8CCD-875A58B12B11}"/>
              </a:ext>
            </a:extLst>
          </p:cNvPr>
          <p:cNvSpPr/>
          <p:nvPr/>
        </p:nvSpPr>
        <p:spPr>
          <a:xfrm rot="5400000">
            <a:off x="1314050" y="1746048"/>
            <a:ext cx="776270" cy="717426"/>
          </a:xfrm>
          <a:prstGeom prst="notched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Llaves 3">
            <a:extLst>
              <a:ext uri="{FF2B5EF4-FFF2-40B4-BE49-F238E27FC236}">
                <a16:creationId xmlns:a16="http://schemas.microsoft.com/office/drawing/2014/main" id="{2AEBA342-0267-4BD3-8141-8053EA18D9F3}"/>
              </a:ext>
            </a:extLst>
          </p:cNvPr>
          <p:cNvSpPr/>
          <p:nvPr/>
        </p:nvSpPr>
        <p:spPr>
          <a:xfrm>
            <a:off x="745121" y="2935032"/>
            <a:ext cx="2124236" cy="132556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Comic Sans MS" panose="030F0702030302020204" pitchFamily="66" charset="0"/>
              </a:rPr>
              <a:t>Analizar proceso de enseñanza</a:t>
            </a:r>
          </a:p>
        </p:txBody>
      </p:sp>
      <p:pic>
        <p:nvPicPr>
          <p:cNvPr id="146434" name="Picture 2" descr="Resultado de imagen para nocion espacial">
            <a:extLst>
              <a:ext uri="{FF2B5EF4-FFF2-40B4-BE49-F238E27FC236}">
                <a16:creationId xmlns:a16="http://schemas.microsoft.com/office/drawing/2014/main" id="{3636427D-5712-45B5-B796-DBFF4E78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5" y="4415276"/>
            <a:ext cx="2902807" cy="207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6294AA2-CCA5-42BD-8490-90CA91048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639436"/>
              </p:ext>
            </p:extLst>
          </p:nvPr>
        </p:nvGraphicFramePr>
        <p:xfrm>
          <a:off x="4799856" y="1958779"/>
          <a:ext cx="7097401" cy="455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660D4EC-A39C-4DC5-AA99-013DAF52F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803" y1="22599" x2="9507" y2="97175"/>
                        <a14:foregroundMark x1="3521" y1="62147" x2="4930" y2="58757"/>
                        <a14:foregroundMark x1="8803" y1="54237" x2="10915" y2="52542"/>
                        <a14:foregroundMark x1="11268" y1="52542" x2="19366" y2="55367"/>
                        <a14:foregroundMark x1="19366" y1="55367" x2="19366" y2="55367"/>
                        <a14:foregroundMark x1="14789" y1="92655" x2="11972" y2="75706"/>
                        <a14:foregroundMark x1="2817" y1="64972" x2="31338" y2="36723"/>
                        <a14:foregroundMark x1="35915" y1="81921" x2="94014" y2="54237"/>
                        <a14:foregroundMark x1="53873" y1="64972" x2="95423" y2="28249"/>
                        <a14:foregroundMark x1="94014" y1="39548" x2="78873" y2="93785"/>
                        <a14:foregroundMark x1="97535" y1="89266" x2="95423" y2="39548"/>
                        <a14:foregroundMark x1="96831" y1="75706" x2="96831" y2="76836"/>
                        <a14:foregroundMark x1="96831" y1="76836" x2="98592" y2="15254"/>
                        <a14:foregroundMark x1="40493" y1="93785" x2="90845" y2="96045"/>
                        <a14:foregroundMark x1="21831" y1="36723" x2="14085" y2="62147"/>
                        <a14:foregroundMark x1="15493" y1="42938" x2="21479" y2="33333"/>
                        <a14:foregroundMark x1="23239" y1="40678" x2="30634" y2="31073"/>
                        <a14:foregroundMark x1="27465" y1="52542" x2="17254" y2="52542"/>
                        <a14:backgroundMark x1="18662" y1="21469" x2="16549" y2="54237"/>
                        <a14:backgroundMark x1="17254" y1="53672" x2="25352" y2="35593"/>
                        <a14:backgroundMark x1="21479" y1="35593" x2="29930" y2="35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110" y="1989137"/>
            <a:ext cx="1710302" cy="13255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FE9A69-2FD8-46B8-A05B-E615571462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7879" y="3789040"/>
            <a:ext cx="1962150" cy="223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7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:a16="http://schemas.microsoft.com/office/drawing/2014/main" id="{6B50A647-138A-4946-B2D6-DC4B8647F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37420"/>
            <a:ext cx="10515600" cy="1325563"/>
          </a:xfrm>
        </p:spPr>
        <p:txBody>
          <a:bodyPr anchor="ctr"/>
          <a:lstStyle/>
          <a:p>
            <a:pPr algn="r"/>
            <a:r>
              <a:rPr lang="es-ES" altLang="es-EC" sz="3600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JUSTIFICACIÓN</a:t>
            </a:r>
            <a:endParaRPr lang="es-ES" altLang="es-EC" sz="3600" b="1" dirty="0">
              <a:solidFill>
                <a:schemeClr val="bg2"/>
              </a:solidFill>
            </a:endParaRPr>
          </a:p>
        </p:txBody>
      </p:sp>
      <p:sp>
        <p:nvSpPr>
          <p:cNvPr id="2217" name="Rectangle 169">
            <a:extLst>
              <a:ext uri="{FF2B5EF4-FFF2-40B4-BE49-F238E27FC236}">
                <a16:creationId xmlns:a16="http://schemas.microsoft.com/office/drawing/2014/main" id="{42520926-560D-4CED-8948-12B82FCB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30" y="4868863"/>
            <a:ext cx="34575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s-EC" sz="1800" b="1">
                <a:solidFill>
                  <a:schemeClr val="bg2"/>
                </a:solidFill>
              </a:rPr>
              <a:t>Subheading goes here</a:t>
            </a:r>
            <a:endParaRPr lang="es-ES" altLang="es-EC" sz="1800" b="1">
              <a:solidFill>
                <a:schemeClr val="bg2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2DB5A83-4754-4903-9291-0C956B625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667312"/>
              </p:ext>
            </p:extLst>
          </p:nvPr>
        </p:nvGraphicFramePr>
        <p:xfrm>
          <a:off x="407368" y="1556793"/>
          <a:ext cx="1116124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D0811ED9-7717-42E9-AA79-EF8BFA66E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84032">
            <a:off x="3868800" y="522441"/>
            <a:ext cx="2587890" cy="2587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2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EDF3549-EA29-4450-87FD-9D5A5258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altLang="es-EC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 NOCIÓN ESPACIAL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98EC5F-277D-4AF2-A37E-5CC303C13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391" y1="68493" x2="33478" y2="87671"/>
                        <a14:foregroundMark x1="29565" y1="84932" x2="33913" y2="698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21916">
            <a:off x="-847939" y="2382910"/>
            <a:ext cx="5835014" cy="4537761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7D8822B-FAC2-484B-8616-8B52674274B4}"/>
              </a:ext>
            </a:extLst>
          </p:cNvPr>
          <p:cNvSpPr/>
          <p:nvPr/>
        </p:nvSpPr>
        <p:spPr>
          <a:xfrm>
            <a:off x="1007676" y="415309"/>
            <a:ext cx="2705891" cy="192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DEFINICIÓN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El medio donde el niño se mueve y se relaciona a través de sus sentidos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F679202-8E3A-4A5C-87D0-3D3EF7127FB8}"/>
              </a:ext>
            </a:extLst>
          </p:cNvPr>
          <p:cNvSpPr/>
          <p:nvPr/>
        </p:nvSpPr>
        <p:spPr>
          <a:xfrm>
            <a:off x="4505960" y="4288408"/>
            <a:ext cx="1886994" cy="13255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r>
              <a:rPr lang="es-EC" sz="16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E. </a:t>
            </a:r>
            <a:r>
              <a:rPr lang="es-EC" sz="1600" u="sng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Percbido</a:t>
            </a:r>
            <a:r>
              <a:rPr lang="es-EC" sz="16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: </a:t>
            </a:r>
            <a:r>
              <a:rPr lang="es-ES" sz="16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s-ES" sz="1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Desarrolla la distancia</a:t>
            </a:r>
            <a:endParaRPr lang="es-EC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53DACE6-2505-4537-A2A2-71107E69A44D}"/>
              </a:ext>
            </a:extLst>
          </p:cNvPr>
          <p:cNvSpPr/>
          <p:nvPr/>
        </p:nvSpPr>
        <p:spPr>
          <a:xfrm>
            <a:off x="6409082" y="2128983"/>
            <a:ext cx="2077434" cy="150440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DESARROLLO</a:t>
            </a:r>
          </a:p>
          <a:p>
            <a:pPr algn="ctr"/>
            <a:r>
              <a:rPr lang="es-EC" sz="1600" u="sng" dirty="0"/>
              <a:t>E. Vivido: </a:t>
            </a:r>
            <a:r>
              <a:rPr lang="es-ES" sz="1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contacto directo</a:t>
            </a:r>
            <a:endParaRPr lang="es-EC" sz="160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6C6C5B7-FB65-4440-A3C9-146DF7AD44BC}"/>
              </a:ext>
            </a:extLst>
          </p:cNvPr>
          <p:cNvSpPr/>
          <p:nvPr/>
        </p:nvSpPr>
        <p:spPr>
          <a:xfrm>
            <a:off x="8943360" y="4367257"/>
            <a:ext cx="2028522" cy="10057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600" dirty="0">
              <a:latin typeface="Comic Sans MS" panose="030F0702030302020204" pitchFamily="66" charset="0"/>
            </a:endParaRPr>
          </a:p>
          <a:p>
            <a:pPr algn="ctr"/>
            <a:r>
              <a:rPr lang="es-EC" sz="1600" u="sng" dirty="0">
                <a:latin typeface="Comic Sans MS" panose="030F0702030302020204" pitchFamily="66" charset="0"/>
              </a:rPr>
              <a:t>E. Concebido</a:t>
            </a:r>
          </a:p>
          <a:p>
            <a:pPr algn="ctr"/>
            <a:r>
              <a:rPr lang="es-ES" sz="1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le permite imaginar</a:t>
            </a:r>
            <a:endParaRPr lang="es-EC" dirty="0"/>
          </a:p>
          <a:p>
            <a:pPr algn="ctr"/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CABDD2-ED6F-44CE-937A-35AEB8C8366A}"/>
              </a:ext>
            </a:extLst>
          </p:cNvPr>
          <p:cNvSpPr txBox="1"/>
          <p:nvPr/>
        </p:nvSpPr>
        <p:spPr>
          <a:xfrm>
            <a:off x="946425" y="3567038"/>
            <a:ext cx="2456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Comic Sans MS" panose="030F0702030302020204" pitchFamily="66" charset="0"/>
              </a:rPr>
              <a:t>IMPORTANCIA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Construcción mental del espacio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/>
              <a:t>Desarrolla la temporalidad.</a:t>
            </a:r>
            <a:endParaRPr lang="es-EC" dirty="0">
              <a:latin typeface="Comic Sans MS" panose="030F0702030302020204" pitchFamily="66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53C23B6-7CE9-4DB1-AEAA-233C8EAFB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175" y="1419302"/>
            <a:ext cx="1412979" cy="1182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F5DB51-9FA3-45E2-9A14-F0C25FE46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346" y="1483351"/>
            <a:ext cx="1590676" cy="1325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10" name="Picture 6" descr="Resultado de imagen para observar objetos niÃ±os animado">
            <a:extLst>
              <a:ext uri="{FF2B5EF4-FFF2-40B4-BE49-F238E27FC236}">
                <a16:creationId xmlns:a16="http://schemas.microsoft.com/office/drawing/2014/main" id="{FB20504B-8D73-4F91-BF45-EE570739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28" y="5519587"/>
            <a:ext cx="1917359" cy="1275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4DF1C57-4A4B-4058-B645-71659E513A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9048" y1="15500" x2="23810" y2="7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8368" y="5372980"/>
            <a:ext cx="1792378" cy="1422522"/>
          </a:xfrm>
          <a:prstGeom prst="rect">
            <a:avLst/>
          </a:prstGeom>
        </p:spPr>
      </p:pic>
      <p:sp>
        <p:nvSpPr>
          <p:cNvPr id="22" name="Flecha: a la izquierda, derecha y arriba 21">
            <a:extLst>
              <a:ext uri="{FF2B5EF4-FFF2-40B4-BE49-F238E27FC236}">
                <a16:creationId xmlns:a16="http://schemas.microsoft.com/office/drawing/2014/main" id="{05735889-161E-4A13-9BD5-D06C33183679}"/>
              </a:ext>
            </a:extLst>
          </p:cNvPr>
          <p:cNvSpPr/>
          <p:nvPr/>
        </p:nvSpPr>
        <p:spPr>
          <a:xfrm>
            <a:off x="6343640" y="3783108"/>
            <a:ext cx="2208318" cy="1018396"/>
          </a:xfrm>
          <a:prstGeom prst="leftRigh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01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ves 2">
            <a:extLst>
              <a:ext uri="{FF2B5EF4-FFF2-40B4-BE49-F238E27FC236}">
                <a16:creationId xmlns:a16="http://schemas.microsoft.com/office/drawing/2014/main" id="{8738D7EC-45F3-4988-8EBA-86A84B3978B9}"/>
              </a:ext>
            </a:extLst>
          </p:cNvPr>
          <p:cNvSpPr/>
          <p:nvPr/>
        </p:nvSpPr>
        <p:spPr>
          <a:xfrm>
            <a:off x="7750382" y="119612"/>
            <a:ext cx="2511499" cy="208823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C" sz="2000" dirty="0"/>
              <a:t>* Sensorio motriz</a:t>
            </a:r>
          </a:p>
          <a:p>
            <a:pPr algn="ctr"/>
            <a:r>
              <a:rPr lang="es-EC" sz="2000" dirty="0"/>
              <a:t>* Preoperacional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A568CC-93A4-4364-9F97-E4D33A558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504" y="239803"/>
            <a:ext cx="1233488" cy="923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64E9F8-EC01-4E19-A879-04290D877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000" y="1535314"/>
            <a:ext cx="1362495" cy="97688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89C2A33-17A8-4106-A9C9-85E4F3619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938730"/>
              </p:ext>
            </p:extLst>
          </p:nvPr>
        </p:nvGraphicFramePr>
        <p:xfrm>
          <a:off x="-1805267" y="9033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C0FE43D8-49DB-4D80-962B-B7904E06E6B1}"/>
              </a:ext>
            </a:extLst>
          </p:cNvPr>
          <p:cNvSpPr/>
          <p:nvPr/>
        </p:nvSpPr>
        <p:spPr>
          <a:xfrm>
            <a:off x="5437607" y="950539"/>
            <a:ext cx="2511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HRISTY" panose="02000000000000000000" pitchFamily="2" charset="0"/>
              </a:rPr>
              <a:t>Estadíos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737CE1-C6E6-4294-BAF0-9D105A9FE9A9}"/>
              </a:ext>
            </a:extLst>
          </p:cNvPr>
          <p:cNvSpPr/>
          <p:nvPr/>
        </p:nvSpPr>
        <p:spPr>
          <a:xfrm>
            <a:off x="1002984" y="9356"/>
            <a:ext cx="25114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HRISTY" panose="02000000000000000000" pitchFamily="2" charset="0"/>
              </a:rPr>
              <a:t>Tipos de espacio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CEE5391-6741-4C20-91CA-C1D00A5B33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000" t="22353" r="31856" b="44613"/>
          <a:stretch/>
        </p:blipFill>
        <p:spPr>
          <a:xfrm>
            <a:off x="601979" y="4869160"/>
            <a:ext cx="1296144" cy="1324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66949FA-CF0A-4F8E-B7FE-7329B6B5DB0A}"/>
              </a:ext>
            </a:extLst>
          </p:cNvPr>
          <p:cNvSpPr/>
          <p:nvPr/>
        </p:nvSpPr>
        <p:spPr>
          <a:xfrm>
            <a:off x="8056502" y="6211814"/>
            <a:ext cx="2511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HRISTY" panose="02000000000000000000" pitchFamily="2" charset="0"/>
              </a:rPr>
              <a:t>Componentes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C6A9859-4BCD-4BD0-98D5-797408599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774558"/>
              </p:ext>
            </p:extLst>
          </p:nvPr>
        </p:nvGraphicFramePr>
        <p:xfrm>
          <a:off x="6825207" y="3372130"/>
          <a:ext cx="5105288" cy="294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2578" name="Picture 2">
            <a:extLst>
              <a:ext uri="{FF2B5EF4-FFF2-40B4-BE49-F238E27FC236}">
                <a16:creationId xmlns:a16="http://schemas.microsoft.com/office/drawing/2014/main" id="{70B68B7C-5B0A-4E09-AE5B-4A4855EF5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30654" r="30015" b="26656"/>
          <a:stretch/>
        </p:blipFill>
        <p:spPr bwMode="auto">
          <a:xfrm>
            <a:off x="7237475" y="4663354"/>
            <a:ext cx="1423259" cy="8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5924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A2EAA5-19D5-46DE-A0AF-632BCA15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0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Estrategias Didácticas</a:t>
            </a:r>
            <a:endParaRPr lang="es-EC" dirty="0"/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EB08E8B2-3786-4FC2-9A84-31BC3AA72976}"/>
              </a:ext>
            </a:extLst>
          </p:cNvPr>
          <p:cNvSpPr/>
          <p:nvPr/>
        </p:nvSpPr>
        <p:spPr>
          <a:xfrm>
            <a:off x="7896200" y="1484784"/>
            <a:ext cx="4104456" cy="936104"/>
          </a:xfrm>
          <a:prstGeom prst="wedgeRoundRectCallout">
            <a:avLst>
              <a:gd name="adj1" fmla="val -934"/>
              <a:gd name="adj2" fmla="val -11398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Comic Sans MS" panose="030F0702030302020204" pitchFamily="66" charset="0"/>
              </a:rPr>
              <a:t>Procedimientos y recursos que utiliza el docente para promover aprendizajes significativos </a:t>
            </a:r>
          </a:p>
          <a:p>
            <a:pPr algn="ctr"/>
            <a:r>
              <a:rPr lang="es-ES" sz="1400" dirty="0">
                <a:latin typeface="Comic Sans MS" panose="030F0702030302020204" pitchFamily="66" charset="0"/>
              </a:rPr>
              <a:t> (Flores, Estrategias didácticas 2017, pág. 13)</a:t>
            </a:r>
            <a:endParaRPr lang="es-EC" sz="1400" dirty="0">
              <a:latin typeface="Comic Sans MS" panose="030F0702030302020204" pitchFamily="66" charset="0"/>
            </a:endParaRPr>
          </a:p>
        </p:txBody>
      </p:sp>
      <p:sp>
        <p:nvSpPr>
          <p:cNvPr id="6" name="Pentágono 5">
            <a:extLst>
              <a:ext uri="{FF2B5EF4-FFF2-40B4-BE49-F238E27FC236}">
                <a16:creationId xmlns:a16="http://schemas.microsoft.com/office/drawing/2014/main" id="{B7B84859-265D-4C1B-AE17-E93E32B0699E}"/>
              </a:ext>
            </a:extLst>
          </p:cNvPr>
          <p:cNvSpPr/>
          <p:nvPr/>
        </p:nvSpPr>
        <p:spPr>
          <a:xfrm>
            <a:off x="386954" y="467803"/>
            <a:ext cx="3332782" cy="226216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Juego: </a:t>
            </a:r>
            <a:r>
              <a:rPr lang="es-E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El juego es una actividad, naturalmente feliz, que desarrolla integralmente la personalidad del niño y en particular su capacidad creadora. (Ortiz, 2009</a:t>
            </a:r>
            <a:endParaRPr lang="es-EC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C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8BAAE3-AEDD-4C49-8206-AD69A5D0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58" y="3204110"/>
            <a:ext cx="2466975" cy="1847850"/>
          </a:xfrm>
          <a:prstGeom prst="rect">
            <a:avLst/>
          </a:prstGeom>
        </p:spPr>
      </p:pic>
      <p:pic>
        <p:nvPicPr>
          <p:cNvPr id="151554" name="Picture 2" descr="Resultado de imagen para juego pr talleres">
            <a:extLst>
              <a:ext uri="{FF2B5EF4-FFF2-40B4-BE49-F238E27FC236}">
                <a16:creationId xmlns:a16="http://schemas.microsoft.com/office/drawing/2014/main" id="{13DE3A0D-DD67-45D4-9810-AE280EF4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63" y="3176501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255FE0-2F89-41EE-80F5-D2A7BE0F0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3176501"/>
            <a:ext cx="2476500" cy="184785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A735A27-BCC5-4E26-895A-D5E7A59AC503}"/>
              </a:ext>
            </a:extLst>
          </p:cNvPr>
          <p:cNvSpPr/>
          <p:nvPr/>
        </p:nvSpPr>
        <p:spPr>
          <a:xfrm>
            <a:off x="2063552" y="5229200"/>
            <a:ext cx="208823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espacios delimitados </a:t>
            </a:r>
            <a:endParaRPr lang="es-EC" dirty="0"/>
          </a:p>
          <a:p>
            <a:pPr algn="ctr"/>
            <a:endParaRPr lang="es-EC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AE12E02-1BD3-4EAF-B9F0-0DBAA2E9AC1E}"/>
              </a:ext>
            </a:extLst>
          </p:cNvPr>
          <p:cNvSpPr/>
          <p:nvPr/>
        </p:nvSpPr>
        <p:spPr>
          <a:xfrm>
            <a:off x="5173709" y="5229200"/>
            <a:ext cx="208823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espacios educativos alternativos </a:t>
            </a:r>
            <a:endParaRPr lang="es-EC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8C4F446-70F1-43FD-9FD2-515CA4B90A88}"/>
              </a:ext>
            </a:extLst>
          </p:cNvPr>
          <p:cNvSpPr/>
          <p:nvPr/>
        </p:nvSpPr>
        <p:spPr>
          <a:xfrm>
            <a:off x="8500492" y="5209006"/>
            <a:ext cx="208823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conocimiento de la realidad del niño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511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821B903-525D-4BFE-88A4-88A693949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679902"/>
              </p:ext>
            </p:extLst>
          </p:nvPr>
        </p:nvGraphicFramePr>
        <p:xfrm>
          <a:off x="2032000" y="332656"/>
          <a:ext cx="9032552" cy="580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63955EC-F694-4616-92C6-7FAD43311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951" y="236696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8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14117</TotalTime>
  <Words>641</Words>
  <Application>Microsoft Office PowerPoint</Application>
  <PresentationFormat>Panorámica</PresentationFormat>
  <Paragraphs>174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 CHRISTY</vt:lpstr>
      <vt:lpstr>Arial</vt:lpstr>
      <vt:lpstr>Calibri</vt:lpstr>
      <vt:lpstr>Calibri Light</vt:lpstr>
      <vt:lpstr>Comic Sans MS</vt:lpstr>
      <vt:lpstr>Times New Roman</vt:lpstr>
      <vt:lpstr>Wingdings</vt:lpstr>
      <vt:lpstr>Diseño predeterminado</vt:lpstr>
      <vt:lpstr>Presentation Title</vt:lpstr>
      <vt:lpstr>PLANTEAMIENTO DEL PROBLEMA</vt:lpstr>
      <vt:lpstr>FORMULACIÓN DEL PROBLEMA</vt:lpstr>
      <vt:lpstr>OBJETIVOS</vt:lpstr>
      <vt:lpstr>JUSTIFICACIÓN</vt:lpstr>
      <vt:lpstr> NOCIÓN ESPACIAL</vt:lpstr>
      <vt:lpstr>Presentación de PowerPoint</vt:lpstr>
      <vt:lpstr>Estrategias Didácticas</vt:lpstr>
      <vt:lpstr>Presentación de PowerPoint</vt:lpstr>
      <vt:lpstr>Escape room como estrategia didáctica</vt:lpstr>
      <vt:lpstr>Presentación de PowerPoint</vt:lpstr>
      <vt:lpstr>Estrategias Didácticas</vt:lpstr>
      <vt:lpstr>Diseño Metodológico</vt:lpstr>
      <vt:lpstr>Recolección de la información</vt:lpstr>
      <vt:lpstr>Análisis e interpretación de resultados</vt:lpstr>
      <vt:lpstr>Presentación de PowerPoint</vt:lpstr>
      <vt:lpstr>Presentación de PowerPoint</vt:lpstr>
      <vt:lpstr>Conclusiones </vt:lpstr>
      <vt:lpstr>Recomendaciones </vt:lpstr>
      <vt:lpstr>Presentación de PowerPoint</vt:lpstr>
      <vt:lpstr>Presentación de PowerPoint</vt:lpstr>
      <vt:lpstr>Presentación de PowerPoint</vt:lpstr>
      <vt:lpstr> </vt:lpstr>
      <vt:lpstr> 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 </cp:lastModifiedBy>
  <cp:revision>941</cp:revision>
  <dcterms:created xsi:type="dcterms:W3CDTF">2010-05-23T14:28:12Z</dcterms:created>
  <dcterms:modified xsi:type="dcterms:W3CDTF">2019-07-31T00:51:34Z</dcterms:modified>
</cp:coreProperties>
</file>