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2"/>
  </p:notesMasterIdLst>
  <p:sldIdLst>
    <p:sldId id="256" r:id="rId2"/>
    <p:sldId id="257" r:id="rId3"/>
    <p:sldId id="258" r:id="rId4"/>
    <p:sldId id="259" r:id="rId5"/>
    <p:sldId id="260" r:id="rId6"/>
    <p:sldId id="261" r:id="rId7"/>
    <p:sldId id="262" r:id="rId8"/>
    <p:sldId id="265" r:id="rId9"/>
    <p:sldId id="263" r:id="rId10"/>
    <p:sldId id="264" r:id="rId11"/>
    <p:sldId id="266" r:id="rId12"/>
    <p:sldId id="267" r:id="rId13"/>
    <p:sldId id="268" r:id="rId14"/>
    <p:sldId id="269" r:id="rId15"/>
    <p:sldId id="282" r:id="rId16"/>
    <p:sldId id="283" r:id="rId17"/>
    <p:sldId id="284" r:id="rId18"/>
    <p:sldId id="285" r:id="rId19"/>
    <p:sldId id="286" r:id="rId20"/>
    <p:sldId id="293" r:id="rId21"/>
    <p:sldId id="288" r:id="rId22"/>
    <p:sldId id="294" r:id="rId23"/>
    <p:sldId id="295" r:id="rId24"/>
    <p:sldId id="297" r:id="rId25"/>
    <p:sldId id="298" r:id="rId26"/>
    <p:sldId id="299" r:id="rId27"/>
    <p:sldId id="271" r:id="rId28"/>
    <p:sldId id="272" r:id="rId29"/>
    <p:sldId id="273" r:id="rId30"/>
    <p:sldId id="274" r:id="rId31"/>
    <p:sldId id="275" r:id="rId32"/>
    <p:sldId id="276" r:id="rId33"/>
    <p:sldId id="277" r:id="rId34"/>
    <p:sldId id="278" r:id="rId35"/>
    <p:sldId id="279" r:id="rId36"/>
    <p:sldId id="300" r:id="rId37"/>
    <p:sldId id="280" r:id="rId38"/>
    <p:sldId id="281" r:id="rId39"/>
    <p:sldId id="291" r:id="rId40"/>
    <p:sldId id="292" r:id="rId41"/>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96" autoAdjust="0"/>
    <p:restoredTop sz="80072" autoAdjust="0"/>
  </p:normalViewPr>
  <p:slideViewPr>
    <p:cSldViewPr snapToGrid="0">
      <p:cViewPr varScale="1">
        <p:scale>
          <a:sx n="59" d="100"/>
          <a:sy n="59" d="100"/>
        </p:scale>
        <p:origin x="978"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s-CO" sz="1600"/>
              <a:t>Estado Técnico</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title>
    <c:autoTitleDeleted val="0"/>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s-EC"/>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Hoja1!$H$17:$L$17</c:f>
              <c:strCache>
                <c:ptCount val="5"/>
                <c:pt idx="0">
                  <c:v>Excelente</c:v>
                </c:pt>
                <c:pt idx="1">
                  <c:v>Bueno</c:v>
                </c:pt>
                <c:pt idx="2">
                  <c:v>Regular</c:v>
                </c:pt>
                <c:pt idx="3">
                  <c:v>Malo </c:v>
                </c:pt>
                <c:pt idx="4">
                  <c:v>Muy Malo</c:v>
                </c:pt>
              </c:strCache>
            </c:strRef>
          </c:cat>
          <c:val>
            <c:numRef>
              <c:f>Hoja1!$H$25:$L$25</c:f>
              <c:numCache>
                <c:formatCode>0.0%</c:formatCode>
                <c:ptCount val="5"/>
                <c:pt idx="0">
                  <c:v>0.5</c:v>
                </c:pt>
                <c:pt idx="1">
                  <c:v>0.33333333333333331</c:v>
                </c:pt>
                <c:pt idx="2">
                  <c:v>0</c:v>
                </c:pt>
                <c:pt idx="3">
                  <c:v>0.16666666666666666</c:v>
                </c:pt>
                <c:pt idx="4">
                  <c:v>0.16666666666666666</c:v>
                </c:pt>
              </c:numCache>
            </c:numRef>
          </c:val>
          <c:extLst xmlns:c16r2="http://schemas.microsoft.com/office/drawing/2015/06/chart">
            <c:ext xmlns:c16="http://schemas.microsoft.com/office/drawing/2014/chart" uri="{C3380CC4-5D6E-409C-BE32-E72D297353CC}">
              <c16:uniqueId val="{00000000-7A38-274E-931F-FA97441FDD66}"/>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l"/>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s-CO" sz="1600"/>
              <a:t>Estado Técnico</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Hoja1!$H$38:$L$38</c:f>
              <c:strCache>
                <c:ptCount val="5"/>
                <c:pt idx="0">
                  <c:v>Excelente</c:v>
                </c:pt>
                <c:pt idx="1">
                  <c:v>Bueno</c:v>
                </c:pt>
                <c:pt idx="2">
                  <c:v>Regular</c:v>
                </c:pt>
                <c:pt idx="3">
                  <c:v>Malo </c:v>
                </c:pt>
                <c:pt idx="4">
                  <c:v>Muy Malo</c:v>
                </c:pt>
              </c:strCache>
            </c:strRef>
          </c:cat>
          <c:val>
            <c:numRef>
              <c:f>Hoja1!$H$48:$L$48</c:f>
              <c:numCache>
                <c:formatCode>0.0%</c:formatCode>
                <c:ptCount val="5"/>
                <c:pt idx="0">
                  <c:v>0.33333333333333331</c:v>
                </c:pt>
                <c:pt idx="1">
                  <c:v>0.1111111111111111</c:v>
                </c:pt>
                <c:pt idx="2">
                  <c:v>0.1111111111111111</c:v>
                </c:pt>
                <c:pt idx="3">
                  <c:v>0.33333333333333331</c:v>
                </c:pt>
                <c:pt idx="4">
                  <c:v>0.1111111111111111</c:v>
                </c:pt>
              </c:numCache>
            </c:numRef>
          </c:val>
          <c:extLst xmlns:c16r2="http://schemas.microsoft.com/office/drawing/2015/06/chart">
            <c:ext xmlns:c16="http://schemas.microsoft.com/office/drawing/2014/chart" uri="{C3380CC4-5D6E-409C-BE32-E72D297353CC}">
              <c16:uniqueId val="{00000000-164B-C347-AD9E-41DF654ACE10}"/>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l"/>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s-CO"/>
              <a:t>Estado Técnico</a:t>
            </a:r>
          </a:p>
        </c:rich>
      </c:tx>
      <c:layout>
        <c:manualLayout>
          <c:xMode val="edge"/>
          <c:yMode val="edge"/>
          <c:x val="0.32078919042287751"/>
          <c:y val="1.3333333333333334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title>
    <c:autoTitleDeleted val="0"/>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s-EC"/>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Hoja1!$H$64:$L$64</c:f>
              <c:strCache>
                <c:ptCount val="5"/>
                <c:pt idx="0">
                  <c:v>Excelente</c:v>
                </c:pt>
                <c:pt idx="1">
                  <c:v>Bueno</c:v>
                </c:pt>
                <c:pt idx="2">
                  <c:v>Regular</c:v>
                </c:pt>
                <c:pt idx="3">
                  <c:v>Malo </c:v>
                </c:pt>
                <c:pt idx="4">
                  <c:v>Muy Malo</c:v>
                </c:pt>
              </c:strCache>
            </c:strRef>
          </c:cat>
          <c:val>
            <c:numRef>
              <c:f>Hoja1!$H$70:$L$70</c:f>
              <c:numCache>
                <c:formatCode>0.0%</c:formatCode>
                <c:ptCount val="5"/>
                <c:pt idx="0">
                  <c:v>0</c:v>
                </c:pt>
                <c:pt idx="1">
                  <c:v>0.2</c:v>
                </c:pt>
                <c:pt idx="2">
                  <c:v>0.4</c:v>
                </c:pt>
                <c:pt idx="3">
                  <c:v>0</c:v>
                </c:pt>
                <c:pt idx="4">
                  <c:v>0.4</c:v>
                </c:pt>
              </c:numCache>
            </c:numRef>
          </c:val>
          <c:extLst xmlns:c16r2="http://schemas.microsoft.com/office/drawing/2015/06/chart">
            <c:ext xmlns:c16="http://schemas.microsoft.com/office/drawing/2014/chart" uri="{C3380CC4-5D6E-409C-BE32-E72D297353CC}">
              <c16:uniqueId val="{00000000-0ABD-F240-AA74-DCB7CF9B5983}"/>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l"/>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noFill/>
    <a:ln>
      <a:noFill/>
    </a:ln>
    <a:effectLst/>
  </c:spPr>
  <c:txPr>
    <a:bodyPr/>
    <a:lstStyle/>
    <a:p>
      <a:pPr>
        <a:defRPr sz="1000">
          <a:latin typeface="Times New Roman" panose="02020603050405020304" pitchFamily="18" charset="0"/>
          <a:cs typeface="Times New Roman" panose="02020603050405020304" pitchFamily="18" charset="0"/>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s-CO" sz="1600"/>
              <a:t>Estado Técnico</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title>
    <c:autoTitleDeleted val="0"/>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s-EC"/>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Hoja1!$H$87:$L$87</c:f>
              <c:strCache>
                <c:ptCount val="5"/>
                <c:pt idx="0">
                  <c:v>Excelente</c:v>
                </c:pt>
                <c:pt idx="1">
                  <c:v>Bueno</c:v>
                </c:pt>
                <c:pt idx="2">
                  <c:v>Regular</c:v>
                </c:pt>
                <c:pt idx="3">
                  <c:v>Malo </c:v>
                </c:pt>
                <c:pt idx="4">
                  <c:v>Muy Malo</c:v>
                </c:pt>
              </c:strCache>
            </c:strRef>
          </c:cat>
          <c:val>
            <c:numRef>
              <c:f>Hoja1!$H$94:$L$94</c:f>
              <c:numCache>
                <c:formatCode>0.0%</c:formatCode>
                <c:ptCount val="5"/>
                <c:pt idx="0">
                  <c:v>0</c:v>
                </c:pt>
                <c:pt idx="1">
                  <c:v>0.83333333333333337</c:v>
                </c:pt>
                <c:pt idx="2">
                  <c:v>0</c:v>
                </c:pt>
                <c:pt idx="3">
                  <c:v>0</c:v>
                </c:pt>
                <c:pt idx="4">
                  <c:v>0.16666666666666666</c:v>
                </c:pt>
              </c:numCache>
            </c:numRef>
          </c:val>
          <c:extLst xmlns:c16r2="http://schemas.microsoft.com/office/drawing/2015/06/chart">
            <c:ext xmlns:c16="http://schemas.microsoft.com/office/drawing/2014/chart" uri="{C3380CC4-5D6E-409C-BE32-E72D297353CC}">
              <c16:uniqueId val="{00000000-A644-B14E-8CEE-21A8828B206B}"/>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l"/>
      <c:layout>
        <c:manualLayout>
          <c:xMode val="edge"/>
          <c:yMode val="edge"/>
          <c:x val="1.6666666666666666E-2"/>
          <c:y val="0.36507946923301254"/>
          <c:w val="0.22092710852088371"/>
          <c:h val="0.4137758821813939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image" Target="../media/image51.jpg"/></Relationships>
</file>

<file path=ppt/diagrams/_rels/data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image" Target="../media/image8.png"/></Relationships>
</file>

<file path=ppt/diagrams/_rels/data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image" Target="../media/image45.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A3CEC4-9F48-487D-BC88-B1C0502A2B11}" type="doc">
      <dgm:prSet loTypeId="urn:microsoft.com/office/officeart/2005/8/layout/list1" loCatId="list" qsTypeId="urn:microsoft.com/office/officeart/2005/8/quickstyle/simple5" qsCatId="simple" csTypeId="urn:microsoft.com/office/officeart/2005/8/colors/colorful5" csCatId="colorful" phldr="1"/>
      <dgm:spPr/>
      <dgm:t>
        <a:bodyPr/>
        <a:lstStyle/>
        <a:p>
          <a:endParaRPr lang="es-CO"/>
        </a:p>
      </dgm:t>
    </dgm:pt>
    <dgm:pt modelId="{39AC57B7-C8E0-455F-B7CE-10F688A1D8E0}">
      <dgm:prSet phldrT="[Texto]" custT="1"/>
      <dgm:spPr/>
      <dgm:t>
        <a:bodyPr/>
        <a:lstStyle/>
        <a:p>
          <a:r>
            <a:rPr lang="es-CO" sz="1400" dirty="0">
              <a:latin typeface="Arial" panose="020B0604020202020204" pitchFamily="34" charset="0"/>
              <a:cs typeface="Arial" panose="020B0604020202020204" pitchFamily="34" charset="0"/>
            </a:rPr>
            <a:t>Antecedentes</a:t>
          </a:r>
        </a:p>
      </dgm:t>
    </dgm:pt>
    <dgm:pt modelId="{A14DF8A4-4202-41B8-8D58-01935621B88F}" type="parTrans" cxnId="{25B10EF2-0031-47C6-AEEA-192B9C23335F}">
      <dgm:prSet/>
      <dgm:spPr/>
      <dgm:t>
        <a:bodyPr/>
        <a:lstStyle/>
        <a:p>
          <a:endParaRPr lang="es-CO" sz="2000">
            <a:latin typeface="Arial" panose="020B0604020202020204" pitchFamily="34" charset="0"/>
            <a:cs typeface="Arial" panose="020B0604020202020204" pitchFamily="34" charset="0"/>
          </a:endParaRPr>
        </a:p>
      </dgm:t>
    </dgm:pt>
    <dgm:pt modelId="{2611A34F-D291-4EE8-8BC1-D628A02D8384}" type="sibTrans" cxnId="{25B10EF2-0031-47C6-AEEA-192B9C23335F}">
      <dgm:prSet/>
      <dgm:spPr/>
      <dgm:t>
        <a:bodyPr/>
        <a:lstStyle/>
        <a:p>
          <a:endParaRPr lang="es-CO" sz="2000">
            <a:latin typeface="Arial" panose="020B0604020202020204" pitchFamily="34" charset="0"/>
            <a:cs typeface="Arial" panose="020B0604020202020204" pitchFamily="34" charset="0"/>
          </a:endParaRPr>
        </a:p>
      </dgm:t>
    </dgm:pt>
    <dgm:pt modelId="{A3EAB95C-824B-483F-8D08-7D5398761170}">
      <dgm:prSet phldrT="[Texto]" custT="1"/>
      <dgm:spPr/>
      <dgm:t>
        <a:bodyPr/>
        <a:lstStyle/>
        <a:p>
          <a:r>
            <a:rPr lang="es-CO" sz="1400" dirty="0">
              <a:latin typeface="Arial" panose="020B0604020202020204" pitchFamily="34" charset="0"/>
              <a:cs typeface="Arial" panose="020B0604020202020204" pitchFamily="34" charset="0"/>
            </a:rPr>
            <a:t>Justificación e Importancia</a:t>
          </a:r>
        </a:p>
      </dgm:t>
    </dgm:pt>
    <dgm:pt modelId="{DAF54AD6-FC28-41A9-A55F-36ACA21835F4}" type="parTrans" cxnId="{20C02F87-831B-4525-98BC-463A5EA24C4D}">
      <dgm:prSet/>
      <dgm:spPr/>
      <dgm:t>
        <a:bodyPr/>
        <a:lstStyle/>
        <a:p>
          <a:endParaRPr lang="es-CO" sz="2000">
            <a:latin typeface="Arial" panose="020B0604020202020204" pitchFamily="34" charset="0"/>
            <a:cs typeface="Arial" panose="020B0604020202020204" pitchFamily="34" charset="0"/>
          </a:endParaRPr>
        </a:p>
      </dgm:t>
    </dgm:pt>
    <dgm:pt modelId="{2CE49802-6558-45CB-B856-B05BD123D349}" type="sibTrans" cxnId="{20C02F87-831B-4525-98BC-463A5EA24C4D}">
      <dgm:prSet/>
      <dgm:spPr/>
      <dgm:t>
        <a:bodyPr/>
        <a:lstStyle/>
        <a:p>
          <a:endParaRPr lang="es-CO" sz="2000">
            <a:latin typeface="Arial" panose="020B0604020202020204" pitchFamily="34" charset="0"/>
            <a:cs typeface="Arial" panose="020B0604020202020204" pitchFamily="34" charset="0"/>
          </a:endParaRPr>
        </a:p>
      </dgm:t>
    </dgm:pt>
    <dgm:pt modelId="{272C6FBE-49F7-4F07-8DB4-7F6B56B50834}">
      <dgm:prSet phldrT="[Texto]" custT="1"/>
      <dgm:spPr/>
      <dgm:t>
        <a:bodyPr/>
        <a:lstStyle/>
        <a:p>
          <a:r>
            <a:rPr lang="es-CO" sz="1400" dirty="0">
              <a:latin typeface="Arial" panose="020B0604020202020204" pitchFamily="34" charset="0"/>
              <a:cs typeface="Arial" panose="020B0604020202020204" pitchFamily="34" charset="0"/>
            </a:rPr>
            <a:t>Objetivos</a:t>
          </a:r>
        </a:p>
      </dgm:t>
    </dgm:pt>
    <dgm:pt modelId="{AF0D763F-BA76-4BEB-8066-3D5BA61BC9F3}" type="parTrans" cxnId="{49618E5B-706C-4472-AECE-0B5D20D1BE71}">
      <dgm:prSet/>
      <dgm:spPr/>
      <dgm:t>
        <a:bodyPr/>
        <a:lstStyle/>
        <a:p>
          <a:endParaRPr lang="es-CO" sz="2000">
            <a:latin typeface="Arial" panose="020B0604020202020204" pitchFamily="34" charset="0"/>
            <a:cs typeface="Arial" panose="020B0604020202020204" pitchFamily="34" charset="0"/>
          </a:endParaRPr>
        </a:p>
      </dgm:t>
    </dgm:pt>
    <dgm:pt modelId="{56E63D9F-C5B6-4AEE-8087-1BFA2E874F8F}" type="sibTrans" cxnId="{49618E5B-706C-4472-AECE-0B5D20D1BE71}">
      <dgm:prSet/>
      <dgm:spPr/>
      <dgm:t>
        <a:bodyPr/>
        <a:lstStyle/>
        <a:p>
          <a:endParaRPr lang="es-CO" sz="2000">
            <a:latin typeface="Arial" panose="020B0604020202020204" pitchFamily="34" charset="0"/>
            <a:cs typeface="Arial" panose="020B0604020202020204" pitchFamily="34" charset="0"/>
          </a:endParaRPr>
        </a:p>
      </dgm:t>
    </dgm:pt>
    <dgm:pt modelId="{01A06864-0501-4CF7-A00C-32F223F6BDC9}">
      <dgm:prSet phldrT="[Texto]" custT="1"/>
      <dgm:spPr/>
      <dgm:t>
        <a:bodyPr/>
        <a:lstStyle/>
        <a:p>
          <a:r>
            <a:rPr lang="es-CO" sz="1400" dirty="0">
              <a:latin typeface="Arial" panose="020B0604020202020204" pitchFamily="34" charset="0"/>
              <a:cs typeface="Arial" panose="020B0604020202020204" pitchFamily="34" charset="0"/>
            </a:rPr>
            <a:t>Pruebas y Resultados</a:t>
          </a:r>
        </a:p>
      </dgm:t>
    </dgm:pt>
    <dgm:pt modelId="{3E92CA46-A720-417A-AAA3-7C224318A58D}" type="parTrans" cxnId="{F6A47515-7E2B-4CCF-B026-A59C65402EB6}">
      <dgm:prSet/>
      <dgm:spPr/>
      <dgm:t>
        <a:bodyPr/>
        <a:lstStyle/>
        <a:p>
          <a:endParaRPr lang="es-CO" sz="2000">
            <a:latin typeface="Arial" panose="020B0604020202020204" pitchFamily="34" charset="0"/>
            <a:cs typeface="Arial" panose="020B0604020202020204" pitchFamily="34" charset="0"/>
          </a:endParaRPr>
        </a:p>
      </dgm:t>
    </dgm:pt>
    <dgm:pt modelId="{6615F5EB-7E18-4501-A054-01D47EBF7416}" type="sibTrans" cxnId="{F6A47515-7E2B-4CCF-B026-A59C65402EB6}">
      <dgm:prSet/>
      <dgm:spPr/>
      <dgm:t>
        <a:bodyPr/>
        <a:lstStyle/>
        <a:p>
          <a:endParaRPr lang="es-CO" sz="2000">
            <a:latin typeface="Arial" panose="020B0604020202020204" pitchFamily="34" charset="0"/>
            <a:cs typeface="Arial" panose="020B0604020202020204" pitchFamily="34" charset="0"/>
          </a:endParaRPr>
        </a:p>
      </dgm:t>
    </dgm:pt>
    <dgm:pt modelId="{E685D754-DA87-4A74-9AFE-F8821DB2C2FF}">
      <dgm:prSet phldrT="[Texto]" custT="1"/>
      <dgm:spPr/>
      <dgm:t>
        <a:bodyPr/>
        <a:lstStyle/>
        <a:p>
          <a:r>
            <a:rPr lang="es-CO" sz="1400" dirty="0">
              <a:latin typeface="Arial" panose="020B0604020202020204" pitchFamily="34" charset="0"/>
              <a:cs typeface="Arial" panose="020B0604020202020204" pitchFamily="34" charset="0"/>
            </a:rPr>
            <a:t>Fundamentación Teórica</a:t>
          </a:r>
        </a:p>
      </dgm:t>
    </dgm:pt>
    <dgm:pt modelId="{AF9D48B6-65BF-4133-BD9E-A640EC05D3E6}" type="parTrans" cxnId="{3C7B7B72-6084-4DE5-900F-93365FC548BE}">
      <dgm:prSet/>
      <dgm:spPr/>
      <dgm:t>
        <a:bodyPr/>
        <a:lstStyle/>
        <a:p>
          <a:endParaRPr lang="es-CO" sz="2000">
            <a:latin typeface="Arial" panose="020B0604020202020204" pitchFamily="34" charset="0"/>
            <a:cs typeface="Arial" panose="020B0604020202020204" pitchFamily="34" charset="0"/>
          </a:endParaRPr>
        </a:p>
      </dgm:t>
    </dgm:pt>
    <dgm:pt modelId="{C2C06F58-80E8-480D-9665-86B83206C86E}" type="sibTrans" cxnId="{3C7B7B72-6084-4DE5-900F-93365FC548BE}">
      <dgm:prSet/>
      <dgm:spPr/>
      <dgm:t>
        <a:bodyPr/>
        <a:lstStyle/>
        <a:p>
          <a:endParaRPr lang="es-CO" sz="2000">
            <a:latin typeface="Arial" panose="020B0604020202020204" pitchFamily="34" charset="0"/>
            <a:cs typeface="Arial" panose="020B0604020202020204" pitchFamily="34" charset="0"/>
          </a:endParaRPr>
        </a:p>
      </dgm:t>
    </dgm:pt>
    <dgm:pt modelId="{82ECAB4A-9DF3-4648-8E0C-A4AAA1B4C3BC}">
      <dgm:prSet phldrT="[Texto]" custT="1"/>
      <dgm:spPr/>
      <dgm:t>
        <a:bodyPr/>
        <a:lstStyle/>
        <a:p>
          <a:r>
            <a:rPr lang="es-CO" sz="1400" dirty="0">
              <a:latin typeface="Arial" panose="020B0604020202020204" pitchFamily="34" charset="0"/>
              <a:cs typeface="Arial" panose="020B0604020202020204" pitchFamily="34" charset="0"/>
            </a:rPr>
            <a:t>Estado técnico inicial de la cortadora láser</a:t>
          </a:r>
        </a:p>
      </dgm:t>
    </dgm:pt>
    <dgm:pt modelId="{51A4376E-9E82-4D8D-BBB0-943229644EE4}" type="parTrans" cxnId="{76E08ADD-CE4C-482C-AF86-6195E2E851E5}">
      <dgm:prSet/>
      <dgm:spPr/>
      <dgm:t>
        <a:bodyPr/>
        <a:lstStyle/>
        <a:p>
          <a:endParaRPr lang="es-CO" sz="2000">
            <a:latin typeface="Arial" panose="020B0604020202020204" pitchFamily="34" charset="0"/>
            <a:cs typeface="Arial" panose="020B0604020202020204" pitchFamily="34" charset="0"/>
          </a:endParaRPr>
        </a:p>
      </dgm:t>
    </dgm:pt>
    <dgm:pt modelId="{8A4984CF-B5CC-4744-AD17-FB9D68D5E83C}" type="sibTrans" cxnId="{76E08ADD-CE4C-482C-AF86-6195E2E851E5}">
      <dgm:prSet/>
      <dgm:spPr/>
      <dgm:t>
        <a:bodyPr/>
        <a:lstStyle/>
        <a:p>
          <a:endParaRPr lang="es-CO" sz="2000">
            <a:latin typeface="Arial" panose="020B0604020202020204" pitchFamily="34" charset="0"/>
            <a:cs typeface="Arial" panose="020B0604020202020204" pitchFamily="34" charset="0"/>
          </a:endParaRPr>
        </a:p>
      </dgm:t>
    </dgm:pt>
    <dgm:pt modelId="{BF31DB44-DFED-455D-ADCE-C434026CCD70}">
      <dgm:prSet phldrT="[Texto]" custT="1"/>
      <dgm:spPr/>
      <dgm:t>
        <a:bodyPr/>
        <a:lstStyle/>
        <a:p>
          <a:r>
            <a:rPr lang="es-CO" sz="1400" dirty="0">
              <a:latin typeface="Arial" panose="020B0604020202020204" pitchFamily="34" charset="0"/>
              <a:cs typeface="Arial" panose="020B0604020202020204" pitchFamily="34" charset="0"/>
            </a:rPr>
            <a:t>Rediseño e Implementación</a:t>
          </a:r>
        </a:p>
      </dgm:t>
    </dgm:pt>
    <dgm:pt modelId="{E88C8603-E4C3-4D6E-B585-4E4B70E8B4DC}" type="parTrans" cxnId="{0314D667-0652-430B-8033-87BA9EEDB45A}">
      <dgm:prSet/>
      <dgm:spPr/>
      <dgm:t>
        <a:bodyPr/>
        <a:lstStyle/>
        <a:p>
          <a:endParaRPr lang="es-CO" sz="2000">
            <a:latin typeface="Arial" panose="020B0604020202020204" pitchFamily="34" charset="0"/>
            <a:cs typeface="Arial" panose="020B0604020202020204" pitchFamily="34" charset="0"/>
          </a:endParaRPr>
        </a:p>
      </dgm:t>
    </dgm:pt>
    <dgm:pt modelId="{E2FAEC5B-A9FE-4B12-87ED-543B8AAF8280}" type="sibTrans" cxnId="{0314D667-0652-430B-8033-87BA9EEDB45A}">
      <dgm:prSet/>
      <dgm:spPr/>
      <dgm:t>
        <a:bodyPr/>
        <a:lstStyle/>
        <a:p>
          <a:endParaRPr lang="es-CO" sz="2000">
            <a:latin typeface="Arial" panose="020B0604020202020204" pitchFamily="34" charset="0"/>
            <a:cs typeface="Arial" panose="020B0604020202020204" pitchFamily="34" charset="0"/>
          </a:endParaRPr>
        </a:p>
      </dgm:t>
    </dgm:pt>
    <dgm:pt modelId="{A7C56CC5-AA14-4728-8567-DCE6208AC606}">
      <dgm:prSet phldrT="[Texto]" custT="1"/>
      <dgm:spPr/>
      <dgm:t>
        <a:bodyPr/>
        <a:lstStyle/>
        <a:p>
          <a:r>
            <a:rPr lang="es-CO" sz="1400" dirty="0">
              <a:latin typeface="Arial" panose="020B0604020202020204" pitchFamily="34" charset="0"/>
              <a:cs typeface="Arial" panose="020B0604020202020204" pitchFamily="34" charset="0"/>
            </a:rPr>
            <a:t>Conclusiones y Recomendaciones</a:t>
          </a:r>
        </a:p>
      </dgm:t>
    </dgm:pt>
    <dgm:pt modelId="{B2E2BE20-B92C-4236-B28D-0B8B96EFCF1A}" type="parTrans" cxnId="{24542141-F12C-43BC-9AF0-EE7A6E0057FE}">
      <dgm:prSet/>
      <dgm:spPr/>
      <dgm:t>
        <a:bodyPr/>
        <a:lstStyle/>
        <a:p>
          <a:endParaRPr lang="es-CO" sz="2000">
            <a:latin typeface="Arial" panose="020B0604020202020204" pitchFamily="34" charset="0"/>
            <a:cs typeface="Arial" panose="020B0604020202020204" pitchFamily="34" charset="0"/>
          </a:endParaRPr>
        </a:p>
      </dgm:t>
    </dgm:pt>
    <dgm:pt modelId="{443D66D6-FC62-47A3-9D9D-FB8C8514FD5B}" type="sibTrans" cxnId="{24542141-F12C-43BC-9AF0-EE7A6E0057FE}">
      <dgm:prSet/>
      <dgm:spPr/>
      <dgm:t>
        <a:bodyPr/>
        <a:lstStyle/>
        <a:p>
          <a:endParaRPr lang="es-CO" sz="2000">
            <a:latin typeface="Arial" panose="020B0604020202020204" pitchFamily="34" charset="0"/>
            <a:cs typeface="Arial" panose="020B0604020202020204" pitchFamily="34" charset="0"/>
          </a:endParaRPr>
        </a:p>
      </dgm:t>
    </dgm:pt>
    <dgm:pt modelId="{A3E3DA2D-482B-49E1-A7BD-FEDE997F29B6}" type="pres">
      <dgm:prSet presAssocID="{C7A3CEC4-9F48-487D-BC88-B1C0502A2B11}" presName="linear" presStyleCnt="0">
        <dgm:presLayoutVars>
          <dgm:dir/>
          <dgm:animLvl val="lvl"/>
          <dgm:resizeHandles val="exact"/>
        </dgm:presLayoutVars>
      </dgm:prSet>
      <dgm:spPr/>
      <dgm:t>
        <a:bodyPr/>
        <a:lstStyle/>
        <a:p>
          <a:endParaRPr lang="es-CO"/>
        </a:p>
      </dgm:t>
    </dgm:pt>
    <dgm:pt modelId="{7AC63EC6-680C-4A05-B391-812A612DEB64}" type="pres">
      <dgm:prSet presAssocID="{39AC57B7-C8E0-455F-B7CE-10F688A1D8E0}" presName="parentLin" presStyleCnt="0"/>
      <dgm:spPr/>
    </dgm:pt>
    <dgm:pt modelId="{02842A1D-8876-4ABD-AE62-863FBDD9626E}" type="pres">
      <dgm:prSet presAssocID="{39AC57B7-C8E0-455F-B7CE-10F688A1D8E0}" presName="parentLeftMargin" presStyleLbl="node1" presStyleIdx="0" presStyleCnt="8"/>
      <dgm:spPr/>
      <dgm:t>
        <a:bodyPr/>
        <a:lstStyle/>
        <a:p>
          <a:endParaRPr lang="es-CO"/>
        </a:p>
      </dgm:t>
    </dgm:pt>
    <dgm:pt modelId="{C764436C-354B-4FC5-A484-ABD1FDF51DD0}" type="pres">
      <dgm:prSet presAssocID="{39AC57B7-C8E0-455F-B7CE-10F688A1D8E0}" presName="parentText" presStyleLbl="node1" presStyleIdx="0" presStyleCnt="8">
        <dgm:presLayoutVars>
          <dgm:chMax val="0"/>
          <dgm:bulletEnabled val="1"/>
        </dgm:presLayoutVars>
      </dgm:prSet>
      <dgm:spPr/>
      <dgm:t>
        <a:bodyPr/>
        <a:lstStyle/>
        <a:p>
          <a:endParaRPr lang="es-CO"/>
        </a:p>
      </dgm:t>
    </dgm:pt>
    <dgm:pt modelId="{158DCB91-86EA-4F55-9111-19B10EE256DE}" type="pres">
      <dgm:prSet presAssocID="{39AC57B7-C8E0-455F-B7CE-10F688A1D8E0}" presName="negativeSpace" presStyleCnt="0"/>
      <dgm:spPr/>
    </dgm:pt>
    <dgm:pt modelId="{39D2E349-3A01-476A-8228-400C26255869}" type="pres">
      <dgm:prSet presAssocID="{39AC57B7-C8E0-455F-B7CE-10F688A1D8E0}" presName="childText" presStyleLbl="conFgAcc1" presStyleIdx="0" presStyleCnt="8">
        <dgm:presLayoutVars>
          <dgm:bulletEnabled val="1"/>
        </dgm:presLayoutVars>
      </dgm:prSet>
      <dgm:spPr/>
    </dgm:pt>
    <dgm:pt modelId="{F8E49B16-3AB1-4994-847F-C93BDC539BDF}" type="pres">
      <dgm:prSet presAssocID="{2611A34F-D291-4EE8-8BC1-D628A02D8384}" presName="spaceBetweenRectangles" presStyleCnt="0"/>
      <dgm:spPr/>
    </dgm:pt>
    <dgm:pt modelId="{9D62D460-E85E-487C-BD76-408902A91747}" type="pres">
      <dgm:prSet presAssocID="{A3EAB95C-824B-483F-8D08-7D5398761170}" presName="parentLin" presStyleCnt="0"/>
      <dgm:spPr/>
    </dgm:pt>
    <dgm:pt modelId="{A4E92CD3-CBA7-4A27-94AC-6EC21D76DFB3}" type="pres">
      <dgm:prSet presAssocID="{A3EAB95C-824B-483F-8D08-7D5398761170}" presName="parentLeftMargin" presStyleLbl="node1" presStyleIdx="0" presStyleCnt="8"/>
      <dgm:spPr/>
      <dgm:t>
        <a:bodyPr/>
        <a:lstStyle/>
        <a:p>
          <a:endParaRPr lang="es-CO"/>
        </a:p>
      </dgm:t>
    </dgm:pt>
    <dgm:pt modelId="{767CA4DC-CC81-4BF2-9E36-488D41DF6118}" type="pres">
      <dgm:prSet presAssocID="{A3EAB95C-824B-483F-8D08-7D5398761170}" presName="parentText" presStyleLbl="node1" presStyleIdx="1" presStyleCnt="8">
        <dgm:presLayoutVars>
          <dgm:chMax val="0"/>
          <dgm:bulletEnabled val="1"/>
        </dgm:presLayoutVars>
      </dgm:prSet>
      <dgm:spPr/>
      <dgm:t>
        <a:bodyPr/>
        <a:lstStyle/>
        <a:p>
          <a:endParaRPr lang="es-CO"/>
        </a:p>
      </dgm:t>
    </dgm:pt>
    <dgm:pt modelId="{C9085803-F52E-465E-9DCA-068700C9871E}" type="pres">
      <dgm:prSet presAssocID="{A3EAB95C-824B-483F-8D08-7D5398761170}" presName="negativeSpace" presStyleCnt="0"/>
      <dgm:spPr/>
    </dgm:pt>
    <dgm:pt modelId="{8CD01836-2DA3-4E2A-A3A0-5B66CB20F9C5}" type="pres">
      <dgm:prSet presAssocID="{A3EAB95C-824B-483F-8D08-7D5398761170}" presName="childText" presStyleLbl="conFgAcc1" presStyleIdx="1" presStyleCnt="8">
        <dgm:presLayoutVars>
          <dgm:bulletEnabled val="1"/>
        </dgm:presLayoutVars>
      </dgm:prSet>
      <dgm:spPr/>
    </dgm:pt>
    <dgm:pt modelId="{E3079503-CF03-4FE1-AEC0-EDB2D54B551D}" type="pres">
      <dgm:prSet presAssocID="{2CE49802-6558-45CB-B856-B05BD123D349}" presName="spaceBetweenRectangles" presStyleCnt="0"/>
      <dgm:spPr/>
    </dgm:pt>
    <dgm:pt modelId="{0B68B4BA-F2F8-4DB0-A56E-EF40AAF0B24D}" type="pres">
      <dgm:prSet presAssocID="{272C6FBE-49F7-4F07-8DB4-7F6B56B50834}" presName="parentLin" presStyleCnt="0"/>
      <dgm:spPr/>
    </dgm:pt>
    <dgm:pt modelId="{FD5AED7E-518A-4785-BF26-7005E53ECE38}" type="pres">
      <dgm:prSet presAssocID="{272C6FBE-49F7-4F07-8DB4-7F6B56B50834}" presName="parentLeftMargin" presStyleLbl="node1" presStyleIdx="1" presStyleCnt="8"/>
      <dgm:spPr/>
      <dgm:t>
        <a:bodyPr/>
        <a:lstStyle/>
        <a:p>
          <a:endParaRPr lang="es-CO"/>
        </a:p>
      </dgm:t>
    </dgm:pt>
    <dgm:pt modelId="{DB62C5D3-9267-4DE1-91F8-08EA502B153B}" type="pres">
      <dgm:prSet presAssocID="{272C6FBE-49F7-4F07-8DB4-7F6B56B50834}" presName="parentText" presStyleLbl="node1" presStyleIdx="2" presStyleCnt="8">
        <dgm:presLayoutVars>
          <dgm:chMax val="0"/>
          <dgm:bulletEnabled val="1"/>
        </dgm:presLayoutVars>
      </dgm:prSet>
      <dgm:spPr/>
      <dgm:t>
        <a:bodyPr/>
        <a:lstStyle/>
        <a:p>
          <a:endParaRPr lang="es-CO"/>
        </a:p>
      </dgm:t>
    </dgm:pt>
    <dgm:pt modelId="{67DB43D4-C51B-4D66-B24D-F327C66A6345}" type="pres">
      <dgm:prSet presAssocID="{272C6FBE-49F7-4F07-8DB4-7F6B56B50834}" presName="negativeSpace" presStyleCnt="0"/>
      <dgm:spPr/>
    </dgm:pt>
    <dgm:pt modelId="{6D66B3F0-67AA-42A7-9389-979C3F0541B2}" type="pres">
      <dgm:prSet presAssocID="{272C6FBE-49F7-4F07-8DB4-7F6B56B50834}" presName="childText" presStyleLbl="conFgAcc1" presStyleIdx="2" presStyleCnt="8">
        <dgm:presLayoutVars>
          <dgm:bulletEnabled val="1"/>
        </dgm:presLayoutVars>
      </dgm:prSet>
      <dgm:spPr/>
    </dgm:pt>
    <dgm:pt modelId="{E0F9C050-DF95-4BF8-9BA6-2E2C8F6D8D38}" type="pres">
      <dgm:prSet presAssocID="{56E63D9F-C5B6-4AEE-8087-1BFA2E874F8F}" presName="spaceBetweenRectangles" presStyleCnt="0"/>
      <dgm:spPr/>
    </dgm:pt>
    <dgm:pt modelId="{DFD75FEB-29DE-41E9-ABA7-3B8D5E19DE0B}" type="pres">
      <dgm:prSet presAssocID="{E685D754-DA87-4A74-9AFE-F8821DB2C2FF}" presName="parentLin" presStyleCnt="0"/>
      <dgm:spPr/>
    </dgm:pt>
    <dgm:pt modelId="{42554603-6413-4076-BF6C-088BD33BF4CD}" type="pres">
      <dgm:prSet presAssocID="{E685D754-DA87-4A74-9AFE-F8821DB2C2FF}" presName="parentLeftMargin" presStyleLbl="node1" presStyleIdx="2" presStyleCnt="8"/>
      <dgm:spPr/>
      <dgm:t>
        <a:bodyPr/>
        <a:lstStyle/>
        <a:p>
          <a:endParaRPr lang="es-CO"/>
        </a:p>
      </dgm:t>
    </dgm:pt>
    <dgm:pt modelId="{0FB0EED5-4264-4D6D-8C54-6271AFB87631}" type="pres">
      <dgm:prSet presAssocID="{E685D754-DA87-4A74-9AFE-F8821DB2C2FF}" presName="parentText" presStyleLbl="node1" presStyleIdx="3" presStyleCnt="8">
        <dgm:presLayoutVars>
          <dgm:chMax val="0"/>
          <dgm:bulletEnabled val="1"/>
        </dgm:presLayoutVars>
      </dgm:prSet>
      <dgm:spPr/>
      <dgm:t>
        <a:bodyPr/>
        <a:lstStyle/>
        <a:p>
          <a:endParaRPr lang="es-CO"/>
        </a:p>
      </dgm:t>
    </dgm:pt>
    <dgm:pt modelId="{57BB8CAD-B8E2-4B67-858D-895F47241AAB}" type="pres">
      <dgm:prSet presAssocID="{E685D754-DA87-4A74-9AFE-F8821DB2C2FF}" presName="negativeSpace" presStyleCnt="0"/>
      <dgm:spPr/>
    </dgm:pt>
    <dgm:pt modelId="{AFD3E386-060F-4711-8FDD-8610373F7852}" type="pres">
      <dgm:prSet presAssocID="{E685D754-DA87-4A74-9AFE-F8821DB2C2FF}" presName="childText" presStyleLbl="conFgAcc1" presStyleIdx="3" presStyleCnt="8">
        <dgm:presLayoutVars>
          <dgm:bulletEnabled val="1"/>
        </dgm:presLayoutVars>
      </dgm:prSet>
      <dgm:spPr/>
    </dgm:pt>
    <dgm:pt modelId="{3BC14688-8FC8-4C03-809E-A82C1FDD180F}" type="pres">
      <dgm:prSet presAssocID="{C2C06F58-80E8-480D-9665-86B83206C86E}" presName="spaceBetweenRectangles" presStyleCnt="0"/>
      <dgm:spPr/>
    </dgm:pt>
    <dgm:pt modelId="{3F84E44D-8AD7-4006-A16A-6278E510C3E9}" type="pres">
      <dgm:prSet presAssocID="{82ECAB4A-9DF3-4648-8E0C-A4AAA1B4C3BC}" presName="parentLin" presStyleCnt="0"/>
      <dgm:spPr/>
    </dgm:pt>
    <dgm:pt modelId="{B87C0E26-3782-41ED-AA5C-0C7032D7144C}" type="pres">
      <dgm:prSet presAssocID="{82ECAB4A-9DF3-4648-8E0C-A4AAA1B4C3BC}" presName="parentLeftMargin" presStyleLbl="node1" presStyleIdx="3" presStyleCnt="8"/>
      <dgm:spPr/>
      <dgm:t>
        <a:bodyPr/>
        <a:lstStyle/>
        <a:p>
          <a:endParaRPr lang="es-CO"/>
        </a:p>
      </dgm:t>
    </dgm:pt>
    <dgm:pt modelId="{2196CDD2-C070-4A31-8A4D-EBFBBB810DD0}" type="pres">
      <dgm:prSet presAssocID="{82ECAB4A-9DF3-4648-8E0C-A4AAA1B4C3BC}" presName="parentText" presStyleLbl="node1" presStyleIdx="4" presStyleCnt="8">
        <dgm:presLayoutVars>
          <dgm:chMax val="0"/>
          <dgm:bulletEnabled val="1"/>
        </dgm:presLayoutVars>
      </dgm:prSet>
      <dgm:spPr/>
      <dgm:t>
        <a:bodyPr/>
        <a:lstStyle/>
        <a:p>
          <a:endParaRPr lang="es-CO"/>
        </a:p>
      </dgm:t>
    </dgm:pt>
    <dgm:pt modelId="{03818347-E823-40B0-B3C7-5066EE7B7EF0}" type="pres">
      <dgm:prSet presAssocID="{82ECAB4A-9DF3-4648-8E0C-A4AAA1B4C3BC}" presName="negativeSpace" presStyleCnt="0"/>
      <dgm:spPr/>
    </dgm:pt>
    <dgm:pt modelId="{0E8F1280-C6DC-4EA7-B0FE-812E31D32711}" type="pres">
      <dgm:prSet presAssocID="{82ECAB4A-9DF3-4648-8E0C-A4AAA1B4C3BC}" presName="childText" presStyleLbl="conFgAcc1" presStyleIdx="4" presStyleCnt="8">
        <dgm:presLayoutVars>
          <dgm:bulletEnabled val="1"/>
        </dgm:presLayoutVars>
      </dgm:prSet>
      <dgm:spPr/>
    </dgm:pt>
    <dgm:pt modelId="{C9319B41-D0EF-4286-9368-04AE684F0744}" type="pres">
      <dgm:prSet presAssocID="{8A4984CF-B5CC-4744-AD17-FB9D68D5E83C}" presName="spaceBetweenRectangles" presStyleCnt="0"/>
      <dgm:spPr/>
    </dgm:pt>
    <dgm:pt modelId="{47E6BA4B-4580-49E4-85E2-6772F80D5277}" type="pres">
      <dgm:prSet presAssocID="{BF31DB44-DFED-455D-ADCE-C434026CCD70}" presName="parentLin" presStyleCnt="0"/>
      <dgm:spPr/>
    </dgm:pt>
    <dgm:pt modelId="{935A17D6-1EF1-483A-9B9E-5A6B840AC71C}" type="pres">
      <dgm:prSet presAssocID="{BF31DB44-DFED-455D-ADCE-C434026CCD70}" presName="parentLeftMargin" presStyleLbl="node1" presStyleIdx="4" presStyleCnt="8"/>
      <dgm:spPr/>
      <dgm:t>
        <a:bodyPr/>
        <a:lstStyle/>
        <a:p>
          <a:endParaRPr lang="es-CO"/>
        </a:p>
      </dgm:t>
    </dgm:pt>
    <dgm:pt modelId="{FB224541-430F-45DE-B770-242643BE0D31}" type="pres">
      <dgm:prSet presAssocID="{BF31DB44-DFED-455D-ADCE-C434026CCD70}" presName="parentText" presStyleLbl="node1" presStyleIdx="5" presStyleCnt="8">
        <dgm:presLayoutVars>
          <dgm:chMax val="0"/>
          <dgm:bulletEnabled val="1"/>
        </dgm:presLayoutVars>
      </dgm:prSet>
      <dgm:spPr/>
      <dgm:t>
        <a:bodyPr/>
        <a:lstStyle/>
        <a:p>
          <a:endParaRPr lang="es-CO"/>
        </a:p>
      </dgm:t>
    </dgm:pt>
    <dgm:pt modelId="{278331BA-BC1B-4144-8C37-2C84B18A70E8}" type="pres">
      <dgm:prSet presAssocID="{BF31DB44-DFED-455D-ADCE-C434026CCD70}" presName="negativeSpace" presStyleCnt="0"/>
      <dgm:spPr/>
    </dgm:pt>
    <dgm:pt modelId="{6FE696AB-EDF6-4959-8758-11A27A883365}" type="pres">
      <dgm:prSet presAssocID="{BF31DB44-DFED-455D-ADCE-C434026CCD70}" presName="childText" presStyleLbl="conFgAcc1" presStyleIdx="5" presStyleCnt="8">
        <dgm:presLayoutVars>
          <dgm:bulletEnabled val="1"/>
        </dgm:presLayoutVars>
      </dgm:prSet>
      <dgm:spPr/>
    </dgm:pt>
    <dgm:pt modelId="{A23B7974-BDC3-4D31-B04E-CCCFD9BA210E}" type="pres">
      <dgm:prSet presAssocID="{E2FAEC5B-A9FE-4B12-87ED-543B8AAF8280}" presName="spaceBetweenRectangles" presStyleCnt="0"/>
      <dgm:spPr/>
    </dgm:pt>
    <dgm:pt modelId="{10A5D88B-698A-4172-B11F-CB8638C53A92}" type="pres">
      <dgm:prSet presAssocID="{01A06864-0501-4CF7-A00C-32F223F6BDC9}" presName="parentLin" presStyleCnt="0"/>
      <dgm:spPr/>
    </dgm:pt>
    <dgm:pt modelId="{7F59921E-41B8-4876-A21D-688879EEE1FB}" type="pres">
      <dgm:prSet presAssocID="{01A06864-0501-4CF7-A00C-32F223F6BDC9}" presName="parentLeftMargin" presStyleLbl="node1" presStyleIdx="5" presStyleCnt="8"/>
      <dgm:spPr/>
      <dgm:t>
        <a:bodyPr/>
        <a:lstStyle/>
        <a:p>
          <a:endParaRPr lang="es-CO"/>
        </a:p>
      </dgm:t>
    </dgm:pt>
    <dgm:pt modelId="{442FC046-A02C-47C1-B1F5-73B20655E717}" type="pres">
      <dgm:prSet presAssocID="{01A06864-0501-4CF7-A00C-32F223F6BDC9}" presName="parentText" presStyleLbl="node1" presStyleIdx="6" presStyleCnt="8">
        <dgm:presLayoutVars>
          <dgm:chMax val="0"/>
          <dgm:bulletEnabled val="1"/>
        </dgm:presLayoutVars>
      </dgm:prSet>
      <dgm:spPr/>
      <dgm:t>
        <a:bodyPr/>
        <a:lstStyle/>
        <a:p>
          <a:endParaRPr lang="es-CO"/>
        </a:p>
      </dgm:t>
    </dgm:pt>
    <dgm:pt modelId="{901AD34E-1D06-4C65-AAAC-37863BE7FCA6}" type="pres">
      <dgm:prSet presAssocID="{01A06864-0501-4CF7-A00C-32F223F6BDC9}" presName="negativeSpace" presStyleCnt="0"/>
      <dgm:spPr/>
    </dgm:pt>
    <dgm:pt modelId="{55BD7198-F1BA-4673-8F38-E7AE3E632FB0}" type="pres">
      <dgm:prSet presAssocID="{01A06864-0501-4CF7-A00C-32F223F6BDC9}" presName="childText" presStyleLbl="conFgAcc1" presStyleIdx="6" presStyleCnt="8">
        <dgm:presLayoutVars>
          <dgm:bulletEnabled val="1"/>
        </dgm:presLayoutVars>
      </dgm:prSet>
      <dgm:spPr/>
    </dgm:pt>
    <dgm:pt modelId="{FAF56C3C-3951-4213-A039-EF944C62E9F6}" type="pres">
      <dgm:prSet presAssocID="{6615F5EB-7E18-4501-A054-01D47EBF7416}" presName="spaceBetweenRectangles" presStyleCnt="0"/>
      <dgm:spPr/>
    </dgm:pt>
    <dgm:pt modelId="{B9FEB762-FD5D-4559-B8E5-23069C234772}" type="pres">
      <dgm:prSet presAssocID="{A7C56CC5-AA14-4728-8567-DCE6208AC606}" presName="parentLin" presStyleCnt="0"/>
      <dgm:spPr/>
    </dgm:pt>
    <dgm:pt modelId="{CA6BADF5-836A-4627-A48A-9EC937078B12}" type="pres">
      <dgm:prSet presAssocID="{A7C56CC5-AA14-4728-8567-DCE6208AC606}" presName="parentLeftMargin" presStyleLbl="node1" presStyleIdx="6" presStyleCnt="8"/>
      <dgm:spPr/>
      <dgm:t>
        <a:bodyPr/>
        <a:lstStyle/>
        <a:p>
          <a:endParaRPr lang="es-CO"/>
        </a:p>
      </dgm:t>
    </dgm:pt>
    <dgm:pt modelId="{B31D0122-AF07-465D-AF63-A8C8E92D37C7}" type="pres">
      <dgm:prSet presAssocID="{A7C56CC5-AA14-4728-8567-DCE6208AC606}" presName="parentText" presStyleLbl="node1" presStyleIdx="7" presStyleCnt="8">
        <dgm:presLayoutVars>
          <dgm:chMax val="0"/>
          <dgm:bulletEnabled val="1"/>
        </dgm:presLayoutVars>
      </dgm:prSet>
      <dgm:spPr/>
      <dgm:t>
        <a:bodyPr/>
        <a:lstStyle/>
        <a:p>
          <a:endParaRPr lang="es-CO"/>
        </a:p>
      </dgm:t>
    </dgm:pt>
    <dgm:pt modelId="{B5E619D3-6324-47A4-9806-EA27DFCE38A3}" type="pres">
      <dgm:prSet presAssocID="{A7C56CC5-AA14-4728-8567-DCE6208AC606}" presName="negativeSpace" presStyleCnt="0"/>
      <dgm:spPr/>
    </dgm:pt>
    <dgm:pt modelId="{617C0680-0612-4205-9E89-C52F3C551586}" type="pres">
      <dgm:prSet presAssocID="{A7C56CC5-AA14-4728-8567-DCE6208AC606}" presName="childText" presStyleLbl="conFgAcc1" presStyleIdx="7" presStyleCnt="8">
        <dgm:presLayoutVars>
          <dgm:bulletEnabled val="1"/>
        </dgm:presLayoutVars>
      </dgm:prSet>
      <dgm:spPr/>
    </dgm:pt>
  </dgm:ptLst>
  <dgm:cxnLst>
    <dgm:cxn modelId="{54D1E2F0-3AC5-4ABD-A025-677E8767617E}" type="presOf" srcId="{01A06864-0501-4CF7-A00C-32F223F6BDC9}" destId="{442FC046-A02C-47C1-B1F5-73B20655E717}" srcOrd="1" destOrd="0" presId="urn:microsoft.com/office/officeart/2005/8/layout/list1"/>
    <dgm:cxn modelId="{8C59F3C8-75AE-4143-AA29-C24C268A02CE}" type="presOf" srcId="{272C6FBE-49F7-4F07-8DB4-7F6B56B50834}" destId="{DB62C5D3-9267-4DE1-91F8-08EA502B153B}" srcOrd="1" destOrd="0" presId="urn:microsoft.com/office/officeart/2005/8/layout/list1"/>
    <dgm:cxn modelId="{1DF9F0CF-1717-4D4B-A289-C876E0C0F03F}" type="presOf" srcId="{A3EAB95C-824B-483F-8D08-7D5398761170}" destId="{767CA4DC-CC81-4BF2-9E36-488D41DF6118}" srcOrd="1" destOrd="0" presId="urn:microsoft.com/office/officeart/2005/8/layout/list1"/>
    <dgm:cxn modelId="{04B3A7D1-3A16-44BE-806A-B5C470653DBE}" type="presOf" srcId="{A7C56CC5-AA14-4728-8567-DCE6208AC606}" destId="{CA6BADF5-836A-4627-A48A-9EC937078B12}" srcOrd="0" destOrd="0" presId="urn:microsoft.com/office/officeart/2005/8/layout/list1"/>
    <dgm:cxn modelId="{20C02F87-831B-4525-98BC-463A5EA24C4D}" srcId="{C7A3CEC4-9F48-487D-BC88-B1C0502A2B11}" destId="{A3EAB95C-824B-483F-8D08-7D5398761170}" srcOrd="1" destOrd="0" parTransId="{DAF54AD6-FC28-41A9-A55F-36ACA21835F4}" sibTransId="{2CE49802-6558-45CB-B856-B05BD123D349}"/>
    <dgm:cxn modelId="{24542141-F12C-43BC-9AF0-EE7A6E0057FE}" srcId="{C7A3CEC4-9F48-487D-BC88-B1C0502A2B11}" destId="{A7C56CC5-AA14-4728-8567-DCE6208AC606}" srcOrd="7" destOrd="0" parTransId="{B2E2BE20-B92C-4236-B28D-0B8B96EFCF1A}" sibTransId="{443D66D6-FC62-47A3-9D9D-FB8C8514FD5B}"/>
    <dgm:cxn modelId="{80D85F25-FE77-4BE9-BE18-4657EF1A658E}" type="presOf" srcId="{C7A3CEC4-9F48-487D-BC88-B1C0502A2B11}" destId="{A3E3DA2D-482B-49E1-A7BD-FEDE997F29B6}" srcOrd="0" destOrd="0" presId="urn:microsoft.com/office/officeart/2005/8/layout/list1"/>
    <dgm:cxn modelId="{6FE0B919-4660-456C-9A07-2773643FB1CC}" type="presOf" srcId="{82ECAB4A-9DF3-4648-8E0C-A4AAA1B4C3BC}" destId="{2196CDD2-C070-4A31-8A4D-EBFBBB810DD0}" srcOrd="1" destOrd="0" presId="urn:microsoft.com/office/officeart/2005/8/layout/list1"/>
    <dgm:cxn modelId="{FCA3D3BC-EAA1-4EE7-8434-9E78C2DDC694}" type="presOf" srcId="{BF31DB44-DFED-455D-ADCE-C434026CCD70}" destId="{935A17D6-1EF1-483A-9B9E-5A6B840AC71C}" srcOrd="0" destOrd="0" presId="urn:microsoft.com/office/officeart/2005/8/layout/list1"/>
    <dgm:cxn modelId="{EAA67686-537B-4E4E-BDDF-1C3823F56DE1}" type="presOf" srcId="{BF31DB44-DFED-455D-ADCE-C434026CCD70}" destId="{FB224541-430F-45DE-B770-242643BE0D31}" srcOrd="1" destOrd="0" presId="urn:microsoft.com/office/officeart/2005/8/layout/list1"/>
    <dgm:cxn modelId="{598F2349-F0FE-48CF-BC10-D5237154D01A}" type="presOf" srcId="{39AC57B7-C8E0-455F-B7CE-10F688A1D8E0}" destId="{C764436C-354B-4FC5-A484-ABD1FDF51DD0}" srcOrd="1" destOrd="0" presId="urn:microsoft.com/office/officeart/2005/8/layout/list1"/>
    <dgm:cxn modelId="{9E67550F-4C20-40A4-9570-A4EE710E29F8}" type="presOf" srcId="{A3EAB95C-824B-483F-8D08-7D5398761170}" destId="{A4E92CD3-CBA7-4A27-94AC-6EC21D76DFB3}" srcOrd="0" destOrd="0" presId="urn:microsoft.com/office/officeart/2005/8/layout/list1"/>
    <dgm:cxn modelId="{C19C5354-E9A1-441A-A748-79010CEE9D08}" type="presOf" srcId="{E685D754-DA87-4A74-9AFE-F8821DB2C2FF}" destId="{0FB0EED5-4264-4D6D-8C54-6271AFB87631}" srcOrd="1" destOrd="0" presId="urn:microsoft.com/office/officeart/2005/8/layout/list1"/>
    <dgm:cxn modelId="{B6E3458D-64D5-4685-9F5F-29F05A25C8C2}" type="presOf" srcId="{82ECAB4A-9DF3-4648-8E0C-A4AAA1B4C3BC}" destId="{B87C0E26-3782-41ED-AA5C-0C7032D7144C}" srcOrd="0" destOrd="0" presId="urn:microsoft.com/office/officeart/2005/8/layout/list1"/>
    <dgm:cxn modelId="{76E08ADD-CE4C-482C-AF86-6195E2E851E5}" srcId="{C7A3CEC4-9F48-487D-BC88-B1C0502A2B11}" destId="{82ECAB4A-9DF3-4648-8E0C-A4AAA1B4C3BC}" srcOrd="4" destOrd="0" parTransId="{51A4376E-9E82-4D8D-BBB0-943229644EE4}" sibTransId="{8A4984CF-B5CC-4744-AD17-FB9D68D5E83C}"/>
    <dgm:cxn modelId="{488F0FB2-F0B9-4136-B136-318C297F8ED5}" type="presOf" srcId="{01A06864-0501-4CF7-A00C-32F223F6BDC9}" destId="{7F59921E-41B8-4876-A21D-688879EEE1FB}" srcOrd="0" destOrd="0" presId="urn:microsoft.com/office/officeart/2005/8/layout/list1"/>
    <dgm:cxn modelId="{49618E5B-706C-4472-AECE-0B5D20D1BE71}" srcId="{C7A3CEC4-9F48-487D-BC88-B1C0502A2B11}" destId="{272C6FBE-49F7-4F07-8DB4-7F6B56B50834}" srcOrd="2" destOrd="0" parTransId="{AF0D763F-BA76-4BEB-8066-3D5BA61BC9F3}" sibTransId="{56E63D9F-C5B6-4AEE-8087-1BFA2E874F8F}"/>
    <dgm:cxn modelId="{3C7B7B72-6084-4DE5-900F-93365FC548BE}" srcId="{C7A3CEC4-9F48-487D-BC88-B1C0502A2B11}" destId="{E685D754-DA87-4A74-9AFE-F8821DB2C2FF}" srcOrd="3" destOrd="0" parTransId="{AF9D48B6-65BF-4133-BD9E-A640EC05D3E6}" sibTransId="{C2C06F58-80E8-480D-9665-86B83206C86E}"/>
    <dgm:cxn modelId="{5AD258ED-1842-4A4F-89F3-15B9C2FC47EE}" type="presOf" srcId="{272C6FBE-49F7-4F07-8DB4-7F6B56B50834}" destId="{FD5AED7E-518A-4785-BF26-7005E53ECE38}" srcOrd="0" destOrd="0" presId="urn:microsoft.com/office/officeart/2005/8/layout/list1"/>
    <dgm:cxn modelId="{E0F4FC18-FA63-4229-934B-FB57709A1A50}" type="presOf" srcId="{39AC57B7-C8E0-455F-B7CE-10F688A1D8E0}" destId="{02842A1D-8876-4ABD-AE62-863FBDD9626E}" srcOrd="0" destOrd="0" presId="urn:microsoft.com/office/officeart/2005/8/layout/list1"/>
    <dgm:cxn modelId="{E12701D3-C933-46E3-B897-4CA0F1129C19}" type="presOf" srcId="{A7C56CC5-AA14-4728-8567-DCE6208AC606}" destId="{B31D0122-AF07-465D-AF63-A8C8E92D37C7}" srcOrd="1" destOrd="0" presId="urn:microsoft.com/office/officeart/2005/8/layout/list1"/>
    <dgm:cxn modelId="{E1AB9E87-238E-46FE-8B6A-573F93CF8CE0}" type="presOf" srcId="{E685D754-DA87-4A74-9AFE-F8821DB2C2FF}" destId="{42554603-6413-4076-BF6C-088BD33BF4CD}" srcOrd="0" destOrd="0" presId="urn:microsoft.com/office/officeart/2005/8/layout/list1"/>
    <dgm:cxn modelId="{0314D667-0652-430B-8033-87BA9EEDB45A}" srcId="{C7A3CEC4-9F48-487D-BC88-B1C0502A2B11}" destId="{BF31DB44-DFED-455D-ADCE-C434026CCD70}" srcOrd="5" destOrd="0" parTransId="{E88C8603-E4C3-4D6E-B585-4E4B70E8B4DC}" sibTransId="{E2FAEC5B-A9FE-4B12-87ED-543B8AAF8280}"/>
    <dgm:cxn modelId="{F6A47515-7E2B-4CCF-B026-A59C65402EB6}" srcId="{C7A3CEC4-9F48-487D-BC88-B1C0502A2B11}" destId="{01A06864-0501-4CF7-A00C-32F223F6BDC9}" srcOrd="6" destOrd="0" parTransId="{3E92CA46-A720-417A-AAA3-7C224318A58D}" sibTransId="{6615F5EB-7E18-4501-A054-01D47EBF7416}"/>
    <dgm:cxn modelId="{25B10EF2-0031-47C6-AEEA-192B9C23335F}" srcId="{C7A3CEC4-9F48-487D-BC88-B1C0502A2B11}" destId="{39AC57B7-C8E0-455F-B7CE-10F688A1D8E0}" srcOrd="0" destOrd="0" parTransId="{A14DF8A4-4202-41B8-8D58-01935621B88F}" sibTransId="{2611A34F-D291-4EE8-8BC1-D628A02D8384}"/>
    <dgm:cxn modelId="{C3F77541-5D1F-48D9-A679-AF8B6B56CB86}" type="presParOf" srcId="{A3E3DA2D-482B-49E1-A7BD-FEDE997F29B6}" destId="{7AC63EC6-680C-4A05-B391-812A612DEB64}" srcOrd="0" destOrd="0" presId="urn:microsoft.com/office/officeart/2005/8/layout/list1"/>
    <dgm:cxn modelId="{4FB1F404-7047-4A73-80FF-6BA6CD0D04ED}" type="presParOf" srcId="{7AC63EC6-680C-4A05-B391-812A612DEB64}" destId="{02842A1D-8876-4ABD-AE62-863FBDD9626E}" srcOrd="0" destOrd="0" presId="urn:microsoft.com/office/officeart/2005/8/layout/list1"/>
    <dgm:cxn modelId="{2B35404B-AD72-4642-BD91-D808CB1EA0EB}" type="presParOf" srcId="{7AC63EC6-680C-4A05-B391-812A612DEB64}" destId="{C764436C-354B-4FC5-A484-ABD1FDF51DD0}" srcOrd="1" destOrd="0" presId="urn:microsoft.com/office/officeart/2005/8/layout/list1"/>
    <dgm:cxn modelId="{87015673-D1EC-4957-9B5A-0507721BA4B8}" type="presParOf" srcId="{A3E3DA2D-482B-49E1-A7BD-FEDE997F29B6}" destId="{158DCB91-86EA-4F55-9111-19B10EE256DE}" srcOrd="1" destOrd="0" presId="urn:microsoft.com/office/officeart/2005/8/layout/list1"/>
    <dgm:cxn modelId="{DC899BEC-D6BD-41B8-A5A1-744E8324FEC2}" type="presParOf" srcId="{A3E3DA2D-482B-49E1-A7BD-FEDE997F29B6}" destId="{39D2E349-3A01-476A-8228-400C26255869}" srcOrd="2" destOrd="0" presId="urn:microsoft.com/office/officeart/2005/8/layout/list1"/>
    <dgm:cxn modelId="{3DD51165-4763-4C0C-8629-D4E38E54C24C}" type="presParOf" srcId="{A3E3DA2D-482B-49E1-A7BD-FEDE997F29B6}" destId="{F8E49B16-3AB1-4994-847F-C93BDC539BDF}" srcOrd="3" destOrd="0" presId="urn:microsoft.com/office/officeart/2005/8/layout/list1"/>
    <dgm:cxn modelId="{DFC9BEA3-6CF5-47AB-8882-B42FB2587DF3}" type="presParOf" srcId="{A3E3DA2D-482B-49E1-A7BD-FEDE997F29B6}" destId="{9D62D460-E85E-487C-BD76-408902A91747}" srcOrd="4" destOrd="0" presId="urn:microsoft.com/office/officeart/2005/8/layout/list1"/>
    <dgm:cxn modelId="{EF26DBB1-26F2-4D1E-B449-278246621939}" type="presParOf" srcId="{9D62D460-E85E-487C-BD76-408902A91747}" destId="{A4E92CD3-CBA7-4A27-94AC-6EC21D76DFB3}" srcOrd="0" destOrd="0" presId="urn:microsoft.com/office/officeart/2005/8/layout/list1"/>
    <dgm:cxn modelId="{384F6601-D239-4189-A6E1-29FB22A01B9B}" type="presParOf" srcId="{9D62D460-E85E-487C-BD76-408902A91747}" destId="{767CA4DC-CC81-4BF2-9E36-488D41DF6118}" srcOrd="1" destOrd="0" presId="urn:microsoft.com/office/officeart/2005/8/layout/list1"/>
    <dgm:cxn modelId="{18434786-52B1-40BB-951B-4BBBEEA00055}" type="presParOf" srcId="{A3E3DA2D-482B-49E1-A7BD-FEDE997F29B6}" destId="{C9085803-F52E-465E-9DCA-068700C9871E}" srcOrd="5" destOrd="0" presId="urn:microsoft.com/office/officeart/2005/8/layout/list1"/>
    <dgm:cxn modelId="{45F25832-1689-4743-96B6-81E892FD0157}" type="presParOf" srcId="{A3E3DA2D-482B-49E1-A7BD-FEDE997F29B6}" destId="{8CD01836-2DA3-4E2A-A3A0-5B66CB20F9C5}" srcOrd="6" destOrd="0" presId="urn:microsoft.com/office/officeart/2005/8/layout/list1"/>
    <dgm:cxn modelId="{17028EC6-944B-4C2A-9E52-93DF0DF0D9A1}" type="presParOf" srcId="{A3E3DA2D-482B-49E1-A7BD-FEDE997F29B6}" destId="{E3079503-CF03-4FE1-AEC0-EDB2D54B551D}" srcOrd="7" destOrd="0" presId="urn:microsoft.com/office/officeart/2005/8/layout/list1"/>
    <dgm:cxn modelId="{F3EAA17B-C471-4C57-9BF0-6740F3C6657E}" type="presParOf" srcId="{A3E3DA2D-482B-49E1-A7BD-FEDE997F29B6}" destId="{0B68B4BA-F2F8-4DB0-A56E-EF40AAF0B24D}" srcOrd="8" destOrd="0" presId="urn:microsoft.com/office/officeart/2005/8/layout/list1"/>
    <dgm:cxn modelId="{AEDC1D3E-AB74-441E-8839-C0323D27156C}" type="presParOf" srcId="{0B68B4BA-F2F8-4DB0-A56E-EF40AAF0B24D}" destId="{FD5AED7E-518A-4785-BF26-7005E53ECE38}" srcOrd="0" destOrd="0" presId="urn:microsoft.com/office/officeart/2005/8/layout/list1"/>
    <dgm:cxn modelId="{6B7FC747-7A13-43BD-9129-0207CD52D04A}" type="presParOf" srcId="{0B68B4BA-F2F8-4DB0-A56E-EF40AAF0B24D}" destId="{DB62C5D3-9267-4DE1-91F8-08EA502B153B}" srcOrd="1" destOrd="0" presId="urn:microsoft.com/office/officeart/2005/8/layout/list1"/>
    <dgm:cxn modelId="{60751606-2425-442E-9D4D-E334A8BC61E4}" type="presParOf" srcId="{A3E3DA2D-482B-49E1-A7BD-FEDE997F29B6}" destId="{67DB43D4-C51B-4D66-B24D-F327C66A6345}" srcOrd="9" destOrd="0" presId="urn:microsoft.com/office/officeart/2005/8/layout/list1"/>
    <dgm:cxn modelId="{3D4667B1-4780-4470-898B-5B375950A569}" type="presParOf" srcId="{A3E3DA2D-482B-49E1-A7BD-FEDE997F29B6}" destId="{6D66B3F0-67AA-42A7-9389-979C3F0541B2}" srcOrd="10" destOrd="0" presId="urn:microsoft.com/office/officeart/2005/8/layout/list1"/>
    <dgm:cxn modelId="{5C380475-4B1D-49ED-BC1B-16D90BD9622E}" type="presParOf" srcId="{A3E3DA2D-482B-49E1-A7BD-FEDE997F29B6}" destId="{E0F9C050-DF95-4BF8-9BA6-2E2C8F6D8D38}" srcOrd="11" destOrd="0" presId="urn:microsoft.com/office/officeart/2005/8/layout/list1"/>
    <dgm:cxn modelId="{CB103A41-7402-4970-A90C-6BCB2AD34D76}" type="presParOf" srcId="{A3E3DA2D-482B-49E1-A7BD-FEDE997F29B6}" destId="{DFD75FEB-29DE-41E9-ABA7-3B8D5E19DE0B}" srcOrd="12" destOrd="0" presId="urn:microsoft.com/office/officeart/2005/8/layout/list1"/>
    <dgm:cxn modelId="{D4B37435-4A1F-4BE2-9D0B-052C210662C1}" type="presParOf" srcId="{DFD75FEB-29DE-41E9-ABA7-3B8D5E19DE0B}" destId="{42554603-6413-4076-BF6C-088BD33BF4CD}" srcOrd="0" destOrd="0" presId="urn:microsoft.com/office/officeart/2005/8/layout/list1"/>
    <dgm:cxn modelId="{34AA3D16-4A40-4D0D-834A-CC5394571ADE}" type="presParOf" srcId="{DFD75FEB-29DE-41E9-ABA7-3B8D5E19DE0B}" destId="{0FB0EED5-4264-4D6D-8C54-6271AFB87631}" srcOrd="1" destOrd="0" presId="urn:microsoft.com/office/officeart/2005/8/layout/list1"/>
    <dgm:cxn modelId="{A6453806-89B1-4F01-96FE-C0B20D182C2A}" type="presParOf" srcId="{A3E3DA2D-482B-49E1-A7BD-FEDE997F29B6}" destId="{57BB8CAD-B8E2-4B67-858D-895F47241AAB}" srcOrd="13" destOrd="0" presId="urn:microsoft.com/office/officeart/2005/8/layout/list1"/>
    <dgm:cxn modelId="{0160CE03-C9A0-4F15-AE74-6EDF39AC0207}" type="presParOf" srcId="{A3E3DA2D-482B-49E1-A7BD-FEDE997F29B6}" destId="{AFD3E386-060F-4711-8FDD-8610373F7852}" srcOrd="14" destOrd="0" presId="urn:microsoft.com/office/officeart/2005/8/layout/list1"/>
    <dgm:cxn modelId="{0217C008-6725-4420-9281-AE4242B5B054}" type="presParOf" srcId="{A3E3DA2D-482B-49E1-A7BD-FEDE997F29B6}" destId="{3BC14688-8FC8-4C03-809E-A82C1FDD180F}" srcOrd="15" destOrd="0" presId="urn:microsoft.com/office/officeart/2005/8/layout/list1"/>
    <dgm:cxn modelId="{CF7644BD-8A82-4D79-A53D-B3F125287E7F}" type="presParOf" srcId="{A3E3DA2D-482B-49E1-A7BD-FEDE997F29B6}" destId="{3F84E44D-8AD7-4006-A16A-6278E510C3E9}" srcOrd="16" destOrd="0" presId="urn:microsoft.com/office/officeart/2005/8/layout/list1"/>
    <dgm:cxn modelId="{23EA424A-8F24-4A4E-B0F6-6DAF6FCAFDF5}" type="presParOf" srcId="{3F84E44D-8AD7-4006-A16A-6278E510C3E9}" destId="{B87C0E26-3782-41ED-AA5C-0C7032D7144C}" srcOrd="0" destOrd="0" presId="urn:microsoft.com/office/officeart/2005/8/layout/list1"/>
    <dgm:cxn modelId="{CED8ED2E-72E4-470A-9523-E9A2501274D6}" type="presParOf" srcId="{3F84E44D-8AD7-4006-A16A-6278E510C3E9}" destId="{2196CDD2-C070-4A31-8A4D-EBFBBB810DD0}" srcOrd="1" destOrd="0" presId="urn:microsoft.com/office/officeart/2005/8/layout/list1"/>
    <dgm:cxn modelId="{03EE0151-3ED7-4C76-B3B7-3A33DF7692B4}" type="presParOf" srcId="{A3E3DA2D-482B-49E1-A7BD-FEDE997F29B6}" destId="{03818347-E823-40B0-B3C7-5066EE7B7EF0}" srcOrd="17" destOrd="0" presId="urn:microsoft.com/office/officeart/2005/8/layout/list1"/>
    <dgm:cxn modelId="{C82F49F0-8C8B-461F-B940-C9F753C98B48}" type="presParOf" srcId="{A3E3DA2D-482B-49E1-A7BD-FEDE997F29B6}" destId="{0E8F1280-C6DC-4EA7-B0FE-812E31D32711}" srcOrd="18" destOrd="0" presId="urn:microsoft.com/office/officeart/2005/8/layout/list1"/>
    <dgm:cxn modelId="{5C8B44D5-C3B2-4C99-B617-66AA2C4CC234}" type="presParOf" srcId="{A3E3DA2D-482B-49E1-A7BD-FEDE997F29B6}" destId="{C9319B41-D0EF-4286-9368-04AE684F0744}" srcOrd="19" destOrd="0" presId="urn:microsoft.com/office/officeart/2005/8/layout/list1"/>
    <dgm:cxn modelId="{F9758927-E1BE-4316-B983-29CCA9988955}" type="presParOf" srcId="{A3E3DA2D-482B-49E1-A7BD-FEDE997F29B6}" destId="{47E6BA4B-4580-49E4-85E2-6772F80D5277}" srcOrd="20" destOrd="0" presId="urn:microsoft.com/office/officeart/2005/8/layout/list1"/>
    <dgm:cxn modelId="{4FBE9273-2A08-47AB-A854-E86071030E49}" type="presParOf" srcId="{47E6BA4B-4580-49E4-85E2-6772F80D5277}" destId="{935A17D6-1EF1-483A-9B9E-5A6B840AC71C}" srcOrd="0" destOrd="0" presId="urn:microsoft.com/office/officeart/2005/8/layout/list1"/>
    <dgm:cxn modelId="{35F71275-0A96-4633-8CD3-C55F673D0054}" type="presParOf" srcId="{47E6BA4B-4580-49E4-85E2-6772F80D5277}" destId="{FB224541-430F-45DE-B770-242643BE0D31}" srcOrd="1" destOrd="0" presId="urn:microsoft.com/office/officeart/2005/8/layout/list1"/>
    <dgm:cxn modelId="{3672A981-AF23-4DFB-8ABB-281D9F3354C4}" type="presParOf" srcId="{A3E3DA2D-482B-49E1-A7BD-FEDE997F29B6}" destId="{278331BA-BC1B-4144-8C37-2C84B18A70E8}" srcOrd="21" destOrd="0" presId="urn:microsoft.com/office/officeart/2005/8/layout/list1"/>
    <dgm:cxn modelId="{3972ADEA-F0E3-4D7A-A979-5F59ED10DD9B}" type="presParOf" srcId="{A3E3DA2D-482B-49E1-A7BD-FEDE997F29B6}" destId="{6FE696AB-EDF6-4959-8758-11A27A883365}" srcOrd="22" destOrd="0" presId="urn:microsoft.com/office/officeart/2005/8/layout/list1"/>
    <dgm:cxn modelId="{E978469C-5A76-43BB-A7D5-A51D216C0B7D}" type="presParOf" srcId="{A3E3DA2D-482B-49E1-A7BD-FEDE997F29B6}" destId="{A23B7974-BDC3-4D31-B04E-CCCFD9BA210E}" srcOrd="23" destOrd="0" presId="urn:microsoft.com/office/officeart/2005/8/layout/list1"/>
    <dgm:cxn modelId="{68EC1B0F-8518-4039-9EDB-D382DC8B82B6}" type="presParOf" srcId="{A3E3DA2D-482B-49E1-A7BD-FEDE997F29B6}" destId="{10A5D88B-698A-4172-B11F-CB8638C53A92}" srcOrd="24" destOrd="0" presId="urn:microsoft.com/office/officeart/2005/8/layout/list1"/>
    <dgm:cxn modelId="{D556FDAF-AC81-4B28-81C8-124996C7B781}" type="presParOf" srcId="{10A5D88B-698A-4172-B11F-CB8638C53A92}" destId="{7F59921E-41B8-4876-A21D-688879EEE1FB}" srcOrd="0" destOrd="0" presId="urn:microsoft.com/office/officeart/2005/8/layout/list1"/>
    <dgm:cxn modelId="{1BE28788-B9AF-4FFF-AD34-B6ABFF48E174}" type="presParOf" srcId="{10A5D88B-698A-4172-B11F-CB8638C53A92}" destId="{442FC046-A02C-47C1-B1F5-73B20655E717}" srcOrd="1" destOrd="0" presId="urn:microsoft.com/office/officeart/2005/8/layout/list1"/>
    <dgm:cxn modelId="{FE719457-531F-4DED-9C78-7049357CCD2D}" type="presParOf" srcId="{A3E3DA2D-482B-49E1-A7BD-FEDE997F29B6}" destId="{901AD34E-1D06-4C65-AAAC-37863BE7FCA6}" srcOrd="25" destOrd="0" presId="urn:microsoft.com/office/officeart/2005/8/layout/list1"/>
    <dgm:cxn modelId="{963017C0-A134-4F0F-93A0-BAF143B7B4FF}" type="presParOf" srcId="{A3E3DA2D-482B-49E1-A7BD-FEDE997F29B6}" destId="{55BD7198-F1BA-4673-8F38-E7AE3E632FB0}" srcOrd="26" destOrd="0" presId="urn:microsoft.com/office/officeart/2005/8/layout/list1"/>
    <dgm:cxn modelId="{083DBA09-CB0D-4377-AD96-032AB26B53E5}" type="presParOf" srcId="{A3E3DA2D-482B-49E1-A7BD-FEDE997F29B6}" destId="{FAF56C3C-3951-4213-A039-EF944C62E9F6}" srcOrd="27" destOrd="0" presId="urn:microsoft.com/office/officeart/2005/8/layout/list1"/>
    <dgm:cxn modelId="{C2C9C572-D228-4968-A9C9-A83ED9EBACDD}" type="presParOf" srcId="{A3E3DA2D-482B-49E1-A7BD-FEDE997F29B6}" destId="{B9FEB762-FD5D-4559-B8E5-23069C234772}" srcOrd="28" destOrd="0" presId="urn:microsoft.com/office/officeart/2005/8/layout/list1"/>
    <dgm:cxn modelId="{67F7985B-AFC6-4A6A-B4CB-5E2593CBBFAC}" type="presParOf" srcId="{B9FEB762-FD5D-4559-B8E5-23069C234772}" destId="{CA6BADF5-836A-4627-A48A-9EC937078B12}" srcOrd="0" destOrd="0" presId="urn:microsoft.com/office/officeart/2005/8/layout/list1"/>
    <dgm:cxn modelId="{C58E9A31-7548-46BD-AFD8-8965CD422566}" type="presParOf" srcId="{B9FEB762-FD5D-4559-B8E5-23069C234772}" destId="{B31D0122-AF07-465D-AF63-A8C8E92D37C7}" srcOrd="1" destOrd="0" presId="urn:microsoft.com/office/officeart/2005/8/layout/list1"/>
    <dgm:cxn modelId="{C5036F48-7C73-483E-BFB8-795A0A86D39A}" type="presParOf" srcId="{A3E3DA2D-482B-49E1-A7BD-FEDE997F29B6}" destId="{B5E619D3-6324-47A4-9806-EA27DFCE38A3}" srcOrd="29" destOrd="0" presId="urn:microsoft.com/office/officeart/2005/8/layout/list1"/>
    <dgm:cxn modelId="{98471A42-516F-41FF-A701-480648F74CA0}" type="presParOf" srcId="{A3E3DA2D-482B-49E1-A7BD-FEDE997F29B6}" destId="{617C0680-0612-4205-9E89-C52F3C551586}" srcOrd="3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88A1175-63E2-477F-8C7F-D1450EF91D13}" type="doc">
      <dgm:prSet loTypeId="urn:microsoft.com/office/officeart/2008/layout/VerticalCurvedList" loCatId="list" qsTypeId="urn:microsoft.com/office/officeart/2005/8/quickstyle/simple5" qsCatId="simple" csTypeId="urn:microsoft.com/office/officeart/2005/8/colors/accent1_5" csCatId="accent1" phldr="1"/>
      <dgm:spPr/>
      <dgm:t>
        <a:bodyPr/>
        <a:lstStyle/>
        <a:p>
          <a:endParaRPr lang="es-CO"/>
        </a:p>
      </dgm:t>
    </dgm:pt>
    <dgm:pt modelId="{419E50D7-B6DF-4875-A470-EA147090ED63}">
      <dgm:prSet phldrT="[Texto]"/>
      <dgm:spPr/>
      <dgm:t>
        <a:bodyPr/>
        <a:lstStyle/>
        <a:p>
          <a:r>
            <a:rPr lang="es-CO" dirty="0"/>
            <a:t>Se rediseño la etapa de potencia para ser funcional con una red eléctrica de 110 voltios.</a:t>
          </a:r>
        </a:p>
      </dgm:t>
    </dgm:pt>
    <dgm:pt modelId="{930128BE-58F9-4826-9A59-7F046D2E8728}" type="parTrans" cxnId="{4DD86C39-5B77-475F-999A-5D697F83182A}">
      <dgm:prSet/>
      <dgm:spPr/>
      <dgm:t>
        <a:bodyPr/>
        <a:lstStyle/>
        <a:p>
          <a:endParaRPr lang="es-CO"/>
        </a:p>
      </dgm:t>
    </dgm:pt>
    <dgm:pt modelId="{3248DD9C-5E1A-48F9-A724-49147A0691C8}" type="sibTrans" cxnId="{4DD86C39-5B77-475F-999A-5D697F83182A}">
      <dgm:prSet/>
      <dgm:spPr/>
      <dgm:t>
        <a:bodyPr/>
        <a:lstStyle/>
        <a:p>
          <a:endParaRPr lang="es-CO"/>
        </a:p>
      </dgm:t>
    </dgm:pt>
    <dgm:pt modelId="{91A5F1A7-E543-4872-9295-825630341912}">
      <dgm:prSet phldrT="[Texto]"/>
      <dgm:spPr/>
      <dgm:t>
        <a:bodyPr/>
        <a:lstStyle/>
        <a:p>
          <a:r>
            <a:rPr lang="es-EC" dirty="0"/>
            <a:t>Se rediseño e implementó un sistema de refrigeración por convección forzada, el cual mantiene la temperatura del agua entre 18 °C y 26 °C</a:t>
          </a:r>
          <a:endParaRPr lang="es-CO" dirty="0"/>
        </a:p>
      </dgm:t>
    </dgm:pt>
    <dgm:pt modelId="{8ABC6D64-4533-4BD7-AB98-AD68E243420E}" type="parTrans" cxnId="{5E0F6F46-2C9F-4450-B9BA-57476EBEE5A1}">
      <dgm:prSet/>
      <dgm:spPr/>
      <dgm:t>
        <a:bodyPr/>
        <a:lstStyle/>
        <a:p>
          <a:endParaRPr lang="es-CO"/>
        </a:p>
      </dgm:t>
    </dgm:pt>
    <dgm:pt modelId="{5FFD0208-7951-4A5A-BB7C-558976A948E8}" type="sibTrans" cxnId="{5E0F6F46-2C9F-4450-B9BA-57476EBEE5A1}">
      <dgm:prSet/>
      <dgm:spPr/>
      <dgm:t>
        <a:bodyPr/>
        <a:lstStyle/>
        <a:p>
          <a:endParaRPr lang="es-CO"/>
        </a:p>
      </dgm:t>
    </dgm:pt>
    <dgm:pt modelId="{75A322CC-A5D6-4C34-BF3D-2519673196FF}">
      <dgm:prSet phldrT="[Texto]"/>
      <dgm:spPr/>
      <dgm:t>
        <a:bodyPr/>
        <a:lstStyle/>
        <a:p>
          <a:r>
            <a:rPr lang="es-CO" dirty="0"/>
            <a:t>Se implementó tres interfaces de monitoreo y manipulación.</a:t>
          </a:r>
        </a:p>
      </dgm:t>
    </dgm:pt>
    <dgm:pt modelId="{22DD0D33-A44B-4074-9936-E41E9F9E57D6}" type="parTrans" cxnId="{E7F8E9BD-AF1C-4CBC-9DE4-5EE0741AF82E}">
      <dgm:prSet/>
      <dgm:spPr/>
      <dgm:t>
        <a:bodyPr/>
        <a:lstStyle/>
        <a:p>
          <a:endParaRPr lang="es-CO"/>
        </a:p>
      </dgm:t>
    </dgm:pt>
    <dgm:pt modelId="{711D873A-6C8A-4FEB-9B03-153E1104B4C9}" type="sibTrans" cxnId="{E7F8E9BD-AF1C-4CBC-9DE4-5EE0741AF82E}">
      <dgm:prSet/>
      <dgm:spPr/>
      <dgm:t>
        <a:bodyPr/>
        <a:lstStyle/>
        <a:p>
          <a:endParaRPr lang="es-CO"/>
        </a:p>
      </dgm:t>
    </dgm:pt>
    <dgm:pt modelId="{786FDA33-1389-4135-951D-D77341253BE2}" type="pres">
      <dgm:prSet presAssocID="{E88A1175-63E2-477F-8C7F-D1450EF91D13}" presName="Name0" presStyleCnt="0">
        <dgm:presLayoutVars>
          <dgm:chMax val="7"/>
          <dgm:chPref val="7"/>
          <dgm:dir/>
        </dgm:presLayoutVars>
      </dgm:prSet>
      <dgm:spPr/>
      <dgm:t>
        <a:bodyPr/>
        <a:lstStyle/>
        <a:p>
          <a:endParaRPr lang="es-CO"/>
        </a:p>
      </dgm:t>
    </dgm:pt>
    <dgm:pt modelId="{EE79BB87-F0F6-4F31-802D-25FD386C83AE}" type="pres">
      <dgm:prSet presAssocID="{E88A1175-63E2-477F-8C7F-D1450EF91D13}" presName="Name1" presStyleCnt="0"/>
      <dgm:spPr/>
    </dgm:pt>
    <dgm:pt modelId="{565653A0-02C9-4137-85A9-3B55F24373DE}" type="pres">
      <dgm:prSet presAssocID="{E88A1175-63E2-477F-8C7F-D1450EF91D13}" presName="cycle" presStyleCnt="0"/>
      <dgm:spPr/>
    </dgm:pt>
    <dgm:pt modelId="{C3946542-803F-48A3-B14E-AE989D295615}" type="pres">
      <dgm:prSet presAssocID="{E88A1175-63E2-477F-8C7F-D1450EF91D13}" presName="srcNode" presStyleLbl="node1" presStyleIdx="0" presStyleCnt="3"/>
      <dgm:spPr/>
    </dgm:pt>
    <dgm:pt modelId="{FF72F25D-7D71-427D-A74F-B8705A0E265E}" type="pres">
      <dgm:prSet presAssocID="{E88A1175-63E2-477F-8C7F-D1450EF91D13}" presName="conn" presStyleLbl="parChTrans1D2" presStyleIdx="0" presStyleCnt="1"/>
      <dgm:spPr/>
      <dgm:t>
        <a:bodyPr/>
        <a:lstStyle/>
        <a:p>
          <a:endParaRPr lang="es-CO"/>
        </a:p>
      </dgm:t>
    </dgm:pt>
    <dgm:pt modelId="{E978F2FA-C71E-4DC8-BB3D-51AE3429BAD2}" type="pres">
      <dgm:prSet presAssocID="{E88A1175-63E2-477F-8C7F-D1450EF91D13}" presName="extraNode" presStyleLbl="node1" presStyleIdx="0" presStyleCnt="3"/>
      <dgm:spPr/>
    </dgm:pt>
    <dgm:pt modelId="{F90C9910-F9C7-415A-99B5-F90AEFDD383B}" type="pres">
      <dgm:prSet presAssocID="{E88A1175-63E2-477F-8C7F-D1450EF91D13}" presName="dstNode" presStyleLbl="node1" presStyleIdx="0" presStyleCnt="3"/>
      <dgm:spPr/>
    </dgm:pt>
    <dgm:pt modelId="{2E884371-420D-4C17-8769-ABE1F9EADFC8}" type="pres">
      <dgm:prSet presAssocID="{419E50D7-B6DF-4875-A470-EA147090ED63}" presName="text_1" presStyleLbl="node1" presStyleIdx="0" presStyleCnt="3">
        <dgm:presLayoutVars>
          <dgm:bulletEnabled val="1"/>
        </dgm:presLayoutVars>
      </dgm:prSet>
      <dgm:spPr/>
      <dgm:t>
        <a:bodyPr/>
        <a:lstStyle/>
        <a:p>
          <a:endParaRPr lang="es-CO"/>
        </a:p>
      </dgm:t>
    </dgm:pt>
    <dgm:pt modelId="{4B3623C3-2630-4387-9C7C-48BC6D455DDD}" type="pres">
      <dgm:prSet presAssocID="{419E50D7-B6DF-4875-A470-EA147090ED63}" presName="accent_1" presStyleCnt="0"/>
      <dgm:spPr/>
    </dgm:pt>
    <dgm:pt modelId="{28618CD9-8CF4-4D51-9CAF-408B2628C21E}" type="pres">
      <dgm:prSet presAssocID="{419E50D7-B6DF-4875-A470-EA147090ED63}" presName="accentRepeatNode" presStyleLbl="solidFgAcc1" presStyleIdx="0" presStyleCnt="3" custAng="5400000"/>
      <dgm:spPr>
        <a:blipFill dpi="0" rotWithShape="1">
          <a:blip xmlns:r="http://schemas.openxmlformats.org/officeDocument/2006/relationships" r:embed="rId1"/>
          <a:srcRect/>
          <a:stretch>
            <a:fillRect l="-136266" t="-4612" r="-59074" b="-105222"/>
          </a:stretch>
        </a:blipFill>
      </dgm:spPr>
    </dgm:pt>
    <dgm:pt modelId="{D3A22ED9-ADC2-4F65-924E-39419690E6C0}" type="pres">
      <dgm:prSet presAssocID="{91A5F1A7-E543-4872-9295-825630341912}" presName="text_2" presStyleLbl="node1" presStyleIdx="1" presStyleCnt="3">
        <dgm:presLayoutVars>
          <dgm:bulletEnabled val="1"/>
        </dgm:presLayoutVars>
      </dgm:prSet>
      <dgm:spPr/>
      <dgm:t>
        <a:bodyPr/>
        <a:lstStyle/>
        <a:p>
          <a:endParaRPr lang="es-CO"/>
        </a:p>
      </dgm:t>
    </dgm:pt>
    <dgm:pt modelId="{BAD4711A-5923-489C-B56C-4EBE676DA3FE}" type="pres">
      <dgm:prSet presAssocID="{91A5F1A7-E543-4872-9295-825630341912}" presName="accent_2" presStyleCnt="0"/>
      <dgm:spPr/>
    </dgm:pt>
    <dgm:pt modelId="{6CEE8723-2122-4A64-8F5A-E503A36A93FE}" type="pres">
      <dgm:prSet presAssocID="{91A5F1A7-E543-4872-9295-825630341912}" presName="accentRepeatNode" presStyleLbl="solidFgAcc1" presStyleIdx="1" presStyleCnt="3" custAng="16200000" custFlipVert="1"/>
      <dgm:spPr>
        <a:blipFill dpi="0" rotWithShape="1">
          <a:blip xmlns:r="http://schemas.openxmlformats.org/officeDocument/2006/relationships" r:embed="rId2"/>
          <a:srcRect/>
          <a:stretch>
            <a:fillRect l="-49600" t="-27432" r="-12480" b="-19870"/>
          </a:stretch>
        </a:blipFill>
      </dgm:spPr>
    </dgm:pt>
    <dgm:pt modelId="{886984AA-197B-4AA8-BDB7-04FA26AB7349}" type="pres">
      <dgm:prSet presAssocID="{75A322CC-A5D6-4C34-BF3D-2519673196FF}" presName="text_3" presStyleLbl="node1" presStyleIdx="2" presStyleCnt="3">
        <dgm:presLayoutVars>
          <dgm:bulletEnabled val="1"/>
        </dgm:presLayoutVars>
      </dgm:prSet>
      <dgm:spPr/>
      <dgm:t>
        <a:bodyPr/>
        <a:lstStyle/>
        <a:p>
          <a:endParaRPr lang="es-CO"/>
        </a:p>
      </dgm:t>
    </dgm:pt>
    <dgm:pt modelId="{23C6F376-BCC0-4ECE-8C59-7666D8C0391F}" type="pres">
      <dgm:prSet presAssocID="{75A322CC-A5D6-4C34-BF3D-2519673196FF}" presName="accent_3" presStyleCnt="0"/>
      <dgm:spPr/>
    </dgm:pt>
    <dgm:pt modelId="{F78CEE77-BA63-48B2-A346-16F4BD542396}" type="pres">
      <dgm:prSet presAssocID="{75A322CC-A5D6-4C34-BF3D-2519673196FF}" presName="accentRepeatNode" presStyleLbl="solidFgAcc1" presStyleIdx="2" presStyleCnt="3" custAng="5400000"/>
      <dgm:spPr>
        <a:blipFill dpi="0" rotWithShape="1">
          <a:blip xmlns:r="http://schemas.openxmlformats.org/officeDocument/2006/relationships" r:embed="rId3"/>
          <a:srcRect/>
          <a:stretch>
            <a:fillRect l="-69922" t="-20314" r="-4737" b="-9710"/>
          </a:stretch>
        </a:blipFill>
      </dgm:spPr>
    </dgm:pt>
  </dgm:ptLst>
  <dgm:cxnLst>
    <dgm:cxn modelId="{4DD86C39-5B77-475F-999A-5D697F83182A}" srcId="{E88A1175-63E2-477F-8C7F-D1450EF91D13}" destId="{419E50D7-B6DF-4875-A470-EA147090ED63}" srcOrd="0" destOrd="0" parTransId="{930128BE-58F9-4826-9A59-7F046D2E8728}" sibTransId="{3248DD9C-5E1A-48F9-A724-49147A0691C8}"/>
    <dgm:cxn modelId="{D53B076E-F52F-45B0-A5E1-CB99345AA4D9}" type="presOf" srcId="{E88A1175-63E2-477F-8C7F-D1450EF91D13}" destId="{786FDA33-1389-4135-951D-D77341253BE2}" srcOrd="0" destOrd="0" presId="urn:microsoft.com/office/officeart/2008/layout/VerticalCurvedList"/>
    <dgm:cxn modelId="{AB985BE1-F348-44A1-96AF-B2B431E86E03}" type="presOf" srcId="{3248DD9C-5E1A-48F9-A724-49147A0691C8}" destId="{FF72F25D-7D71-427D-A74F-B8705A0E265E}" srcOrd="0" destOrd="0" presId="urn:microsoft.com/office/officeart/2008/layout/VerticalCurvedList"/>
    <dgm:cxn modelId="{5E0F6F46-2C9F-4450-B9BA-57476EBEE5A1}" srcId="{E88A1175-63E2-477F-8C7F-D1450EF91D13}" destId="{91A5F1A7-E543-4872-9295-825630341912}" srcOrd="1" destOrd="0" parTransId="{8ABC6D64-4533-4BD7-AB98-AD68E243420E}" sibTransId="{5FFD0208-7951-4A5A-BB7C-558976A948E8}"/>
    <dgm:cxn modelId="{E7F8E9BD-AF1C-4CBC-9DE4-5EE0741AF82E}" srcId="{E88A1175-63E2-477F-8C7F-D1450EF91D13}" destId="{75A322CC-A5D6-4C34-BF3D-2519673196FF}" srcOrd="2" destOrd="0" parTransId="{22DD0D33-A44B-4074-9936-E41E9F9E57D6}" sibTransId="{711D873A-6C8A-4FEB-9B03-153E1104B4C9}"/>
    <dgm:cxn modelId="{38E5289E-1AF7-4847-B00B-3DD956DF0232}" type="presOf" srcId="{419E50D7-B6DF-4875-A470-EA147090ED63}" destId="{2E884371-420D-4C17-8769-ABE1F9EADFC8}" srcOrd="0" destOrd="0" presId="urn:microsoft.com/office/officeart/2008/layout/VerticalCurvedList"/>
    <dgm:cxn modelId="{0571C40D-FAFF-4287-922A-8C3773A82C92}" type="presOf" srcId="{75A322CC-A5D6-4C34-BF3D-2519673196FF}" destId="{886984AA-197B-4AA8-BDB7-04FA26AB7349}" srcOrd="0" destOrd="0" presId="urn:microsoft.com/office/officeart/2008/layout/VerticalCurvedList"/>
    <dgm:cxn modelId="{DBC11347-C136-4281-9110-C378368BD908}" type="presOf" srcId="{91A5F1A7-E543-4872-9295-825630341912}" destId="{D3A22ED9-ADC2-4F65-924E-39419690E6C0}" srcOrd="0" destOrd="0" presId="urn:microsoft.com/office/officeart/2008/layout/VerticalCurvedList"/>
    <dgm:cxn modelId="{9D4E0EDD-BA17-4AF2-AC3C-98915E3A5C96}" type="presParOf" srcId="{786FDA33-1389-4135-951D-D77341253BE2}" destId="{EE79BB87-F0F6-4F31-802D-25FD386C83AE}" srcOrd="0" destOrd="0" presId="urn:microsoft.com/office/officeart/2008/layout/VerticalCurvedList"/>
    <dgm:cxn modelId="{955D1560-BCF2-4C1F-9EC6-1F3099609AB7}" type="presParOf" srcId="{EE79BB87-F0F6-4F31-802D-25FD386C83AE}" destId="{565653A0-02C9-4137-85A9-3B55F24373DE}" srcOrd="0" destOrd="0" presId="urn:microsoft.com/office/officeart/2008/layout/VerticalCurvedList"/>
    <dgm:cxn modelId="{0015EF70-37A2-43B1-8FD1-24447576E546}" type="presParOf" srcId="{565653A0-02C9-4137-85A9-3B55F24373DE}" destId="{C3946542-803F-48A3-B14E-AE989D295615}" srcOrd="0" destOrd="0" presId="urn:microsoft.com/office/officeart/2008/layout/VerticalCurvedList"/>
    <dgm:cxn modelId="{F6E2E37C-D469-44C9-9399-DD9DB1421530}" type="presParOf" srcId="{565653A0-02C9-4137-85A9-3B55F24373DE}" destId="{FF72F25D-7D71-427D-A74F-B8705A0E265E}" srcOrd="1" destOrd="0" presId="urn:microsoft.com/office/officeart/2008/layout/VerticalCurvedList"/>
    <dgm:cxn modelId="{B7D9EB0F-F884-4968-AF7D-C9ADE5CD6569}" type="presParOf" srcId="{565653A0-02C9-4137-85A9-3B55F24373DE}" destId="{E978F2FA-C71E-4DC8-BB3D-51AE3429BAD2}" srcOrd="2" destOrd="0" presId="urn:microsoft.com/office/officeart/2008/layout/VerticalCurvedList"/>
    <dgm:cxn modelId="{4A2EBCCA-7DDD-42AC-A8D9-8E472F435833}" type="presParOf" srcId="{565653A0-02C9-4137-85A9-3B55F24373DE}" destId="{F90C9910-F9C7-415A-99B5-F90AEFDD383B}" srcOrd="3" destOrd="0" presId="urn:microsoft.com/office/officeart/2008/layout/VerticalCurvedList"/>
    <dgm:cxn modelId="{2704D84D-357C-44DE-A93D-E77C2FEFC269}" type="presParOf" srcId="{EE79BB87-F0F6-4F31-802D-25FD386C83AE}" destId="{2E884371-420D-4C17-8769-ABE1F9EADFC8}" srcOrd="1" destOrd="0" presId="urn:microsoft.com/office/officeart/2008/layout/VerticalCurvedList"/>
    <dgm:cxn modelId="{70E2A4DC-18C4-4AF1-85DF-FA8B571C9C59}" type="presParOf" srcId="{EE79BB87-F0F6-4F31-802D-25FD386C83AE}" destId="{4B3623C3-2630-4387-9C7C-48BC6D455DDD}" srcOrd="2" destOrd="0" presId="urn:microsoft.com/office/officeart/2008/layout/VerticalCurvedList"/>
    <dgm:cxn modelId="{7B566569-FEFD-4B7F-8E7F-AD636A84A37A}" type="presParOf" srcId="{4B3623C3-2630-4387-9C7C-48BC6D455DDD}" destId="{28618CD9-8CF4-4D51-9CAF-408B2628C21E}" srcOrd="0" destOrd="0" presId="urn:microsoft.com/office/officeart/2008/layout/VerticalCurvedList"/>
    <dgm:cxn modelId="{60B064DB-2CB8-49DC-AA9D-625CA67E6615}" type="presParOf" srcId="{EE79BB87-F0F6-4F31-802D-25FD386C83AE}" destId="{D3A22ED9-ADC2-4F65-924E-39419690E6C0}" srcOrd="3" destOrd="0" presId="urn:microsoft.com/office/officeart/2008/layout/VerticalCurvedList"/>
    <dgm:cxn modelId="{90BF47A7-1736-485E-A02D-3347DB659FAE}" type="presParOf" srcId="{EE79BB87-F0F6-4F31-802D-25FD386C83AE}" destId="{BAD4711A-5923-489C-B56C-4EBE676DA3FE}" srcOrd="4" destOrd="0" presId="urn:microsoft.com/office/officeart/2008/layout/VerticalCurvedList"/>
    <dgm:cxn modelId="{1FA63676-C6E8-49AF-9441-CE084BCD4EDA}" type="presParOf" srcId="{BAD4711A-5923-489C-B56C-4EBE676DA3FE}" destId="{6CEE8723-2122-4A64-8F5A-E503A36A93FE}" srcOrd="0" destOrd="0" presId="urn:microsoft.com/office/officeart/2008/layout/VerticalCurvedList"/>
    <dgm:cxn modelId="{7955FAE4-B8D8-45B5-9954-02B88C4737D4}" type="presParOf" srcId="{EE79BB87-F0F6-4F31-802D-25FD386C83AE}" destId="{886984AA-197B-4AA8-BDB7-04FA26AB7349}" srcOrd="5" destOrd="0" presId="urn:microsoft.com/office/officeart/2008/layout/VerticalCurvedList"/>
    <dgm:cxn modelId="{1BFEEA51-63EB-4AC0-93DC-3B1B85C014AC}" type="presParOf" srcId="{EE79BB87-F0F6-4F31-802D-25FD386C83AE}" destId="{23C6F376-BCC0-4ECE-8C59-7666D8C0391F}" srcOrd="6" destOrd="0" presId="urn:microsoft.com/office/officeart/2008/layout/VerticalCurvedList"/>
    <dgm:cxn modelId="{839BFD3C-F627-4EDC-BFC9-4AE882C6BD05}" type="presParOf" srcId="{23C6F376-BCC0-4ECE-8C59-7666D8C0391F}" destId="{F78CEE77-BA63-48B2-A346-16F4BD54239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8370C12-FE6B-49FE-9C6B-77650D98692C}" type="doc">
      <dgm:prSet loTypeId="urn:microsoft.com/office/officeart/2005/8/layout/vList2" loCatId="list" qsTypeId="urn:microsoft.com/office/officeart/2005/8/quickstyle/simple5" qsCatId="simple" csTypeId="urn:microsoft.com/office/officeart/2005/8/colors/accent1_5" csCatId="accent1" phldr="1"/>
      <dgm:spPr/>
    </dgm:pt>
    <dgm:pt modelId="{1533AB4C-A5CC-41F7-BEAB-0524E44100CA}">
      <dgm:prSet phldrT="[Texto]" custT="1"/>
      <dgm:spPr/>
      <dgm:t>
        <a:bodyPr/>
        <a:lstStyle/>
        <a:p>
          <a:r>
            <a:rPr lang="es-CO" sz="2400" dirty="0"/>
            <a:t>Para la cortadora láser se recomienda rediseñar el sistema de transmisión optimizando la velocidad de trabajo.</a:t>
          </a:r>
        </a:p>
      </dgm:t>
    </dgm:pt>
    <dgm:pt modelId="{6B25C6F4-FA0E-463E-A4D5-D3C27EAAC228}" type="parTrans" cxnId="{5A2AFE92-D44E-4D93-B0D6-938C37E415E8}">
      <dgm:prSet/>
      <dgm:spPr/>
      <dgm:t>
        <a:bodyPr/>
        <a:lstStyle/>
        <a:p>
          <a:endParaRPr lang="es-CO" sz="1200"/>
        </a:p>
      </dgm:t>
    </dgm:pt>
    <dgm:pt modelId="{2EB42035-2413-4E33-B1E1-437C958C1BA9}" type="sibTrans" cxnId="{5A2AFE92-D44E-4D93-B0D6-938C37E415E8}">
      <dgm:prSet/>
      <dgm:spPr/>
      <dgm:t>
        <a:bodyPr/>
        <a:lstStyle/>
        <a:p>
          <a:endParaRPr lang="es-CO" sz="1200"/>
        </a:p>
      </dgm:t>
    </dgm:pt>
    <dgm:pt modelId="{699097E5-72DB-47C2-99A3-89D2C1FCC39A}">
      <dgm:prSet phldrT="[Texto]" custT="1"/>
      <dgm:spPr/>
      <dgm:t>
        <a:bodyPr/>
        <a:lstStyle/>
        <a:p>
          <a:r>
            <a:rPr lang="es-CO" sz="2400" dirty="0"/>
            <a:t>Para alargar el tiempo de funcionamiento continuo se recomienda mejorar el sistema de convección forzada.</a:t>
          </a:r>
        </a:p>
      </dgm:t>
    </dgm:pt>
    <dgm:pt modelId="{D9CAB2CA-872C-4852-B170-9217BBBBCE26}" type="parTrans" cxnId="{9FE52C1F-C701-41FF-B70A-0FCFF7744109}">
      <dgm:prSet/>
      <dgm:spPr/>
      <dgm:t>
        <a:bodyPr/>
        <a:lstStyle/>
        <a:p>
          <a:endParaRPr lang="es-CO" sz="1200"/>
        </a:p>
      </dgm:t>
    </dgm:pt>
    <dgm:pt modelId="{C350D7DF-8B85-43D2-86DD-0CD3F39698C1}" type="sibTrans" cxnId="{9FE52C1F-C701-41FF-B70A-0FCFF7744109}">
      <dgm:prSet/>
      <dgm:spPr/>
      <dgm:t>
        <a:bodyPr/>
        <a:lstStyle/>
        <a:p>
          <a:endParaRPr lang="es-CO" sz="1200"/>
        </a:p>
      </dgm:t>
    </dgm:pt>
    <dgm:pt modelId="{6D5E24F7-3A8A-408F-B028-51836A279D62}">
      <dgm:prSet phldrT="[Texto]" custT="1"/>
      <dgm:spPr/>
      <dgm:t>
        <a:bodyPr/>
        <a:lstStyle/>
        <a:p>
          <a:r>
            <a:rPr lang="es-CO" sz="2400" dirty="0"/>
            <a:t>El uso de un software de licencia privada, ofrecerá herramientas avanzadas de diseño gráfico.</a:t>
          </a:r>
        </a:p>
      </dgm:t>
    </dgm:pt>
    <dgm:pt modelId="{2D1061AE-E2D7-46D8-ACB8-1FA00D0C865C}" type="parTrans" cxnId="{15822F6E-99FB-4D1D-A7F6-FEF673EDC3FA}">
      <dgm:prSet/>
      <dgm:spPr/>
      <dgm:t>
        <a:bodyPr/>
        <a:lstStyle/>
        <a:p>
          <a:endParaRPr lang="es-CO" sz="1200"/>
        </a:p>
      </dgm:t>
    </dgm:pt>
    <dgm:pt modelId="{F7C13E26-8C1E-4487-99E9-A171ED90E91D}" type="sibTrans" cxnId="{15822F6E-99FB-4D1D-A7F6-FEF673EDC3FA}">
      <dgm:prSet/>
      <dgm:spPr/>
      <dgm:t>
        <a:bodyPr/>
        <a:lstStyle/>
        <a:p>
          <a:endParaRPr lang="es-CO" sz="1200"/>
        </a:p>
      </dgm:t>
    </dgm:pt>
    <dgm:pt modelId="{15A94C6C-637F-4CEE-BC4E-47B11A21E9E8}" type="pres">
      <dgm:prSet presAssocID="{08370C12-FE6B-49FE-9C6B-77650D98692C}" presName="linear" presStyleCnt="0">
        <dgm:presLayoutVars>
          <dgm:animLvl val="lvl"/>
          <dgm:resizeHandles val="exact"/>
        </dgm:presLayoutVars>
      </dgm:prSet>
      <dgm:spPr/>
    </dgm:pt>
    <dgm:pt modelId="{1A3B3FE3-999E-4427-948E-F04C5ABB1C22}" type="pres">
      <dgm:prSet presAssocID="{1533AB4C-A5CC-41F7-BEAB-0524E44100CA}" presName="parentText" presStyleLbl="node1" presStyleIdx="0" presStyleCnt="3">
        <dgm:presLayoutVars>
          <dgm:chMax val="0"/>
          <dgm:bulletEnabled val="1"/>
        </dgm:presLayoutVars>
      </dgm:prSet>
      <dgm:spPr/>
      <dgm:t>
        <a:bodyPr/>
        <a:lstStyle/>
        <a:p>
          <a:endParaRPr lang="es-CO"/>
        </a:p>
      </dgm:t>
    </dgm:pt>
    <dgm:pt modelId="{C6392F4B-5443-4ED1-B1E1-A49444BFE757}" type="pres">
      <dgm:prSet presAssocID="{2EB42035-2413-4E33-B1E1-437C958C1BA9}" presName="spacer" presStyleCnt="0"/>
      <dgm:spPr/>
    </dgm:pt>
    <dgm:pt modelId="{98974956-0283-4FE2-BD7E-9A6E291F0315}" type="pres">
      <dgm:prSet presAssocID="{699097E5-72DB-47C2-99A3-89D2C1FCC39A}" presName="parentText" presStyleLbl="node1" presStyleIdx="1" presStyleCnt="3">
        <dgm:presLayoutVars>
          <dgm:chMax val="0"/>
          <dgm:bulletEnabled val="1"/>
        </dgm:presLayoutVars>
      </dgm:prSet>
      <dgm:spPr/>
      <dgm:t>
        <a:bodyPr/>
        <a:lstStyle/>
        <a:p>
          <a:endParaRPr lang="es-CO"/>
        </a:p>
      </dgm:t>
    </dgm:pt>
    <dgm:pt modelId="{2236E48A-AC27-4F1D-9520-9242307984CF}" type="pres">
      <dgm:prSet presAssocID="{C350D7DF-8B85-43D2-86DD-0CD3F39698C1}" presName="spacer" presStyleCnt="0"/>
      <dgm:spPr/>
    </dgm:pt>
    <dgm:pt modelId="{45E43511-DA4C-4F54-930A-E4F3426404FB}" type="pres">
      <dgm:prSet presAssocID="{6D5E24F7-3A8A-408F-B028-51836A279D62}" presName="parentText" presStyleLbl="node1" presStyleIdx="2" presStyleCnt="3">
        <dgm:presLayoutVars>
          <dgm:chMax val="0"/>
          <dgm:bulletEnabled val="1"/>
        </dgm:presLayoutVars>
      </dgm:prSet>
      <dgm:spPr/>
      <dgm:t>
        <a:bodyPr/>
        <a:lstStyle/>
        <a:p>
          <a:endParaRPr lang="es-CO"/>
        </a:p>
      </dgm:t>
    </dgm:pt>
  </dgm:ptLst>
  <dgm:cxnLst>
    <dgm:cxn modelId="{57DB4B41-7EF7-42D2-B10B-EE914D377CAD}" type="presOf" srcId="{08370C12-FE6B-49FE-9C6B-77650D98692C}" destId="{15A94C6C-637F-4CEE-BC4E-47B11A21E9E8}" srcOrd="0" destOrd="0" presId="urn:microsoft.com/office/officeart/2005/8/layout/vList2"/>
    <dgm:cxn modelId="{BFD7417E-5AB9-493A-ACE4-8B56F77517FF}" type="presOf" srcId="{1533AB4C-A5CC-41F7-BEAB-0524E44100CA}" destId="{1A3B3FE3-999E-4427-948E-F04C5ABB1C22}" srcOrd="0" destOrd="0" presId="urn:microsoft.com/office/officeart/2005/8/layout/vList2"/>
    <dgm:cxn modelId="{15822F6E-99FB-4D1D-A7F6-FEF673EDC3FA}" srcId="{08370C12-FE6B-49FE-9C6B-77650D98692C}" destId="{6D5E24F7-3A8A-408F-B028-51836A279D62}" srcOrd="2" destOrd="0" parTransId="{2D1061AE-E2D7-46D8-ACB8-1FA00D0C865C}" sibTransId="{F7C13E26-8C1E-4487-99E9-A171ED90E91D}"/>
    <dgm:cxn modelId="{5A2AFE92-D44E-4D93-B0D6-938C37E415E8}" srcId="{08370C12-FE6B-49FE-9C6B-77650D98692C}" destId="{1533AB4C-A5CC-41F7-BEAB-0524E44100CA}" srcOrd="0" destOrd="0" parTransId="{6B25C6F4-FA0E-463E-A4D5-D3C27EAAC228}" sibTransId="{2EB42035-2413-4E33-B1E1-437C958C1BA9}"/>
    <dgm:cxn modelId="{9FE52C1F-C701-41FF-B70A-0FCFF7744109}" srcId="{08370C12-FE6B-49FE-9C6B-77650D98692C}" destId="{699097E5-72DB-47C2-99A3-89D2C1FCC39A}" srcOrd="1" destOrd="0" parTransId="{D9CAB2CA-872C-4852-B170-9217BBBBCE26}" sibTransId="{C350D7DF-8B85-43D2-86DD-0CD3F39698C1}"/>
    <dgm:cxn modelId="{C94BB875-214C-4803-8645-9045336D8F04}" type="presOf" srcId="{699097E5-72DB-47C2-99A3-89D2C1FCC39A}" destId="{98974956-0283-4FE2-BD7E-9A6E291F0315}" srcOrd="0" destOrd="0" presId="urn:microsoft.com/office/officeart/2005/8/layout/vList2"/>
    <dgm:cxn modelId="{A7B4C372-2ED3-4FEA-B23A-E70533A61BFE}" type="presOf" srcId="{6D5E24F7-3A8A-408F-B028-51836A279D62}" destId="{45E43511-DA4C-4F54-930A-E4F3426404FB}" srcOrd="0" destOrd="0" presId="urn:microsoft.com/office/officeart/2005/8/layout/vList2"/>
    <dgm:cxn modelId="{222B1F8A-AEE6-4626-8CC9-67A3EED1BF14}" type="presParOf" srcId="{15A94C6C-637F-4CEE-BC4E-47B11A21E9E8}" destId="{1A3B3FE3-999E-4427-948E-F04C5ABB1C22}" srcOrd="0" destOrd="0" presId="urn:microsoft.com/office/officeart/2005/8/layout/vList2"/>
    <dgm:cxn modelId="{3BCAEEB5-F697-4512-957F-096820B2F74C}" type="presParOf" srcId="{15A94C6C-637F-4CEE-BC4E-47B11A21E9E8}" destId="{C6392F4B-5443-4ED1-B1E1-A49444BFE757}" srcOrd="1" destOrd="0" presId="urn:microsoft.com/office/officeart/2005/8/layout/vList2"/>
    <dgm:cxn modelId="{B741C4BE-292C-4407-8E62-8D2D60B929E7}" type="presParOf" srcId="{15A94C6C-637F-4CEE-BC4E-47B11A21E9E8}" destId="{98974956-0283-4FE2-BD7E-9A6E291F0315}" srcOrd="2" destOrd="0" presId="urn:microsoft.com/office/officeart/2005/8/layout/vList2"/>
    <dgm:cxn modelId="{23BDEE06-0729-4A14-AF2C-173BE9209DCB}" type="presParOf" srcId="{15A94C6C-637F-4CEE-BC4E-47B11A21E9E8}" destId="{2236E48A-AC27-4F1D-9520-9242307984CF}" srcOrd="3" destOrd="0" presId="urn:microsoft.com/office/officeart/2005/8/layout/vList2"/>
    <dgm:cxn modelId="{0D905610-57DD-4C9B-861E-2CC46837D3D5}" type="presParOf" srcId="{15A94C6C-637F-4CEE-BC4E-47B11A21E9E8}" destId="{45E43511-DA4C-4F54-930A-E4F3426404F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EF5261-83DF-48A8-B851-93EE51A4F7FD}" type="doc">
      <dgm:prSet loTypeId="urn:microsoft.com/office/officeart/2005/8/layout/bProcess4" loCatId="process" qsTypeId="urn:microsoft.com/office/officeart/2005/8/quickstyle/3d1" qsCatId="3D" csTypeId="urn:microsoft.com/office/officeart/2005/8/colors/colorful5" csCatId="colorful" phldr="1"/>
      <dgm:spPr/>
      <dgm:t>
        <a:bodyPr/>
        <a:lstStyle/>
        <a:p>
          <a:endParaRPr lang="es-CO"/>
        </a:p>
      </dgm:t>
    </dgm:pt>
    <dgm:pt modelId="{101216C8-7FE4-474F-95CE-B2427181AC82}">
      <dgm:prSet phldrT="[Texto]"/>
      <dgm:spPr/>
      <dgm:t>
        <a:bodyPr/>
        <a:lstStyle/>
        <a:p>
          <a:r>
            <a:rPr lang="es-EC" dirty="0"/>
            <a:t>Realizar corte y grabado láser de piezas  para el desarrollo de prototipos y/o proyectos.</a:t>
          </a:r>
          <a:endParaRPr lang="es-CO" dirty="0"/>
        </a:p>
      </dgm:t>
    </dgm:pt>
    <dgm:pt modelId="{CD9ADBE9-C7CA-48EF-8DC0-D7CA8DC4F6C2}" type="parTrans" cxnId="{83174D74-C8F9-4476-A3A4-5C9C6BE2DC47}">
      <dgm:prSet/>
      <dgm:spPr/>
      <dgm:t>
        <a:bodyPr/>
        <a:lstStyle/>
        <a:p>
          <a:endParaRPr lang="es-CO"/>
        </a:p>
      </dgm:t>
    </dgm:pt>
    <dgm:pt modelId="{1DD9E687-6B31-4956-8FC3-AF596972D0FF}" type="sibTrans" cxnId="{83174D74-C8F9-4476-A3A4-5C9C6BE2DC47}">
      <dgm:prSet/>
      <dgm:spPr/>
      <dgm:t>
        <a:bodyPr/>
        <a:lstStyle/>
        <a:p>
          <a:endParaRPr lang="es-CO"/>
        </a:p>
      </dgm:t>
    </dgm:pt>
    <dgm:pt modelId="{E7C9D22B-F7BE-470E-BE1C-7F60781B7C61}">
      <dgm:prSet phldrT="[Texto]"/>
      <dgm:spPr/>
      <dgm:t>
        <a:bodyPr/>
        <a:lstStyle/>
        <a:p>
          <a:r>
            <a:rPr lang="es-EC" dirty="0"/>
            <a:t>Idealización del concepto de un prototipo hasta la fabricación del mismo.</a:t>
          </a:r>
          <a:endParaRPr lang="es-CO" dirty="0"/>
        </a:p>
      </dgm:t>
    </dgm:pt>
    <dgm:pt modelId="{2BFE38B8-B6C9-42CA-9166-ED481410E6F1}" type="parTrans" cxnId="{3B593452-3573-49BB-B086-5D3AD0E906C8}">
      <dgm:prSet/>
      <dgm:spPr/>
      <dgm:t>
        <a:bodyPr/>
        <a:lstStyle/>
        <a:p>
          <a:endParaRPr lang="es-CO"/>
        </a:p>
      </dgm:t>
    </dgm:pt>
    <dgm:pt modelId="{47087F3B-27F0-428B-A88C-143051DF2CB4}" type="sibTrans" cxnId="{3B593452-3573-49BB-B086-5D3AD0E906C8}">
      <dgm:prSet/>
      <dgm:spPr/>
      <dgm:t>
        <a:bodyPr/>
        <a:lstStyle/>
        <a:p>
          <a:endParaRPr lang="es-CO"/>
        </a:p>
      </dgm:t>
    </dgm:pt>
    <dgm:pt modelId="{11D31571-D6AA-4251-BF67-0CF4D9E2220B}">
      <dgm:prSet/>
      <dgm:spPr/>
      <dgm:t>
        <a:bodyPr/>
        <a:lstStyle/>
        <a:p>
          <a:r>
            <a:rPr lang="es-EC" dirty="0"/>
            <a:t>Prácticas de control numérico.</a:t>
          </a:r>
          <a:endParaRPr lang="es-CO" dirty="0"/>
        </a:p>
      </dgm:t>
    </dgm:pt>
    <dgm:pt modelId="{5CCC867D-6797-4BF5-95ED-ADE1E6984C09}" type="parTrans" cxnId="{778FDCE5-3536-4430-9114-BB10F5EF7B34}">
      <dgm:prSet/>
      <dgm:spPr/>
      <dgm:t>
        <a:bodyPr/>
        <a:lstStyle/>
        <a:p>
          <a:endParaRPr lang="es-CO"/>
        </a:p>
      </dgm:t>
    </dgm:pt>
    <dgm:pt modelId="{5AA05859-8ECD-4BB5-8A87-F8FF20CBEBBC}" type="sibTrans" cxnId="{778FDCE5-3536-4430-9114-BB10F5EF7B34}">
      <dgm:prSet/>
      <dgm:spPr/>
      <dgm:t>
        <a:bodyPr/>
        <a:lstStyle/>
        <a:p>
          <a:endParaRPr lang="es-CO"/>
        </a:p>
      </dgm:t>
    </dgm:pt>
    <dgm:pt modelId="{B5D8E6A3-05E1-44B9-87BB-C58B4425954B}">
      <dgm:prSet phldrT="[Texto]"/>
      <dgm:spPr/>
      <dgm:t>
        <a:bodyPr/>
        <a:lstStyle/>
        <a:p>
          <a:r>
            <a:rPr lang="es-EC" dirty="0"/>
            <a:t>Familiarización con procesos no convencionales.</a:t>
          </a:r>
          <a:endParaRPr lang="es-CO" dirty="0"/>
        </a:p>
      </dgm:t>
    </dgm:pt>
    <dgm:pt modelId="{CFDC43B5-BBF5-4D19-B8E4-6781A1C957D8}" type="parTrans" cxnId="{8CEEAF29-1864-4560-9031-88026B57D5B6}">
      <dgm:prSet/>
      <dgm:spPr/>
      <dgm:t>
        <a:bodyPr/>
        <a:lstStyle/>
        <a:p>
          <a:endParaRPr lang="es-CO"/>
        </a:p>
      </dgm:t>
    </dgm:pt>
    <dgm:pt modelId="{1BEDCF90-5640-493B-BAFF-243B085E2CE7}" type="sibTrans" cxnId="{8CEEAF29-1864-4560-9031-88026B57D5B6}">
      <dgm:prSet/>
      <dgm:spPr/>
      <dgm:t>
        <a:bodyPr/>
        <a:lstStyle/>
        <a:p>
          <a:endParaRPr lang="es-CO"/>
        </a:p>
      </dgm:t>
    </dgm:pt>
    <dgm:pt modelId="{1BC56A95-387C-4F55-8C9B-9ADCB7EAB07B}" type="pres">
      <dgm:prSet presAssocID="{4CEF5261-83DF-48A8-B851-93EE51A4F7FD}" presName="Name0" presStyleCnt="0">
        <dgm:presLayoutVars>
          <dgm:dir/>
          <dgm:resizeHandles/>
        </dgm:presLayoutVars>
      </dgm:prSet>
      <dgm:spPr/>
      <dgm:t>
        <a:bodyPr/>
        <a:lstStyle/>
        <a:p>
          <a:endParaRPr lang="es-CO"/>
        </a:p>
      </dgm:t>
    </dgm:pt>
    <dgm:pt modelId="{243C6725-13F8-49FB-80AB-635B38D8B104}" type="pres">
      <dgm:prSet presAssocID="{101216C8-7FE4-474F-95CE-B2427181AC82}" presName="compNode" presStyleCnt="0"/>
      <dgm:spPr/>
    </dgm:pt>
    <dgm:pt modelId="{A3662ED9-56C0-4C4E-AA3D-090A6862AF71}" type="pres">
      <dgm:prSet presAssocID="{101216C8-7FE4-474F-95CE-B2427181AC82}" presName="dummyConnPt" presStyleCnt="0"/>
      <dgm:spPr/>
    </dgm:pt>
    <dgm:pt modelId="{EB6EFD7A-022A-48B5-9672-BA01BB2B7808}" type="pres">
      <dgm:prSet presAssocID="{101216C8-7FE4-474F-95CE-B2427181AC82}" presName="node" presStyleLbl="node1" presStyleIdx="0" presStyleCnt="4" custLinFactNeighborX="-67" custLinFactNeighborY="6767">
        <dgm:presLayoutVars>
          <dgm:bulletEnabled val="1"/>
        </dgm:presLayoutVars>
      </dgm:prSet>
      <dgm:spPr/>
      <dgm:t>
        <a:bodyPr/>
        <a:lstStyle/>
        <a:p>
          <a:endParaRPr lang="es-CO"/>
        </a:p>
      </dgm:t>
    </dgm:pt>
    <dgm:pt modelId="{FDF468CC-3775-4A2B-8CAF-04CE55928229}" type="pres">
      <dgm:prSet presAssocID="{1DD9E687-6B31-4956-8FC3-AF596972D0FF}" presName="sibTrans" presStyleLbl="bgSibTrans2D1" presStyleIdx="0" presStyleCnt="3"/>
      <dgm:spPr/>
      <dgm:t>
        <a:bodyPr/>
        <a:lstStyle/>
        <a:p>
          <a:endParaRPr lang="es-CO"/>
        </a:p>
      </dgm:t>
    </dgm:pt>
    <dgm:pt modelId="{1C9E1BCB-32C9-449A-9D6B-E6928427A8B4}" type="pres">
      <dgm:prSet presAssocID="{11D31571-D6AA-4251-BF67-0CF4D9E2220B}" presName="compNode" presStyleCnt="0"/>
      <dgm:spPr/>
    </dgm:pt>
    <dgm:pt modelId="{E7ED7252-87A1-4834-992B-DA747D81E5C7}" type="pres">
      <dgm:prSet presAssocID="{11D31571-D6AA-4251-BF67-0CF4D9E2220B}" presName="dummyConnPt" presStyleCnt="0"/>
      <dgm:spPr/>
    </dgm:pt>
    <dgm:pt modelId="{1C7AF901-A1BD-4C50-AD69-4E213F7C3831}" type="pres">
      <dgm:prSet presAssocID="{11D31571-D6AA-4251-BF67-0CF4D9E2220B}" presName="node" presStyleLbl="node1" presStyleIdx="1" presStyleCnt="4">
        <dgm:presLayoutVars>
          <dgm:bulletEnabled val="1"/>
        </dgm:presLayoutVars>
      </dgm:prSet>
      <dgm:spPr/>
      <dgm:t>
        <a:bodyPr/>
        <a:lstStyle/>
        <a:p>
          <a:endParaRPr lang="es-CO"/>
        </a:p>
      </dgm:t>
    </dgm:pt>
    <dgm:pt modelId="{BFAE8C27-A32F-4B64-BEFA-B82A6AB8A0EA}" type="pres">
      <dgm:prSet presAssocID="{5AA05859-8ECD-4BB5-8A87-F8FF20CBEBBC}" presName="sibTrans" presStyleLbl="bgSibTrans2D1" presStyleIdx="1" presStyleCnt="3"/>
      <dgm:spPr/>
      <dgm:t>
        <a:bodyPr/>
        <a:lstStyle/>
        <a:p>
          <a:endParaRPr lang="es-CO"/>
        </a:p>
      </dgm:t>
    </dgm:pt>
    <dgm:pt modelId="{B9B261B4-8AA4-4197-9209-75F83E535B8E}" type="pres">
      <dgm:prSet presAssocID="{E7C9D22B-F7BE-470E-BE1C-7F60781B7C61}" presName="compNode" presStyleCnt="0"/>
      <dgm:spPr/>
    </dgm:pt>
    <dgm:pt modelId="{C8BACB66-6227-4760-B24E-95AB4619ADA8}" type="pres">
      <dgm:prSet presAssocID="{E7C9D22B-F7BE-470E-BE1C-7F60781B7C61}" presName="dummyConnPt" presStyleCnt="0"/>
      <dgm:spPr/>
    </dgm:pt>
    <dgm:pt modelId="{C799F112-0F16-47AD-8FB5-7BA2808A3F9C}" type="pres">
      <dgm:prSet presAssocID="{E7C9D22B-F7BE-470E-BE1C-7F60781B7C61}" presName="node" presStyleLbl="node1" presStyleIdx="2" presStyleCnt="4">
        <dgm:presLayoutVars>
          <dgm:bulletEnabled val="1"/>
        </dgm:presLayoutVars>
      </dgm:prSet>
      <dgm:spPr/>
      <dgm:t>
        <a:bodyPr/>
        <a:lstStyle/>
        <a:p>
          <a:endParaRPr lang="es-CO"/>
        </a:p>
      </dgm:t>
    </dgm:pt>
    <dgm:pt modelId="{BE342E75-BD77-4792-97BA-87E35C38B418}" type="pres">
      <dgm:prSet presAssocID="{47087F3B-27F0-428B-A88C-143051DF2CB4}" presName="sibTrans" presStyleLbl="bgSibTrans2D1" presStyleIdx="2" presStyleCnt="3"/>
      <dgm:spPr/>
      <dgm:t>
        <a:bodyPr/>
        <a:lstStyle/>
        <a:p>
          <a:endParaRPr lang="es-CO"/>
        </a:p>
      </dgm:t>
    </dgm:pt>
    <dgm:pt modelId="{6CA2E4B3-2275-4A92-B7B6-BC702E439D49}" type="pres">
      <dgm:prSet presAssocID="{B5D8E6A3-05E1-44B9-87BB-C58B4425954B}" presName="compNode" presStyleCnt="0"/>
      <dgm:spPr/>
    </dgm:pt>
    <dgm:pt modelId="{10E30F34-9676-4668-AA45-793DFD38B7D0}" type="pres">
      <dgm:prSet presAssocID="{B5D8E6A3-05E1-44B9-87BB-C58B4425954B}" presName="dummyConnPt" presStyleCnt="0"/>
      <dgm:spPr/>
    </dgm:pt>
    <dgm:pt modelId="{0A0CE07C-1F87-4AA3-8B71-4EB76DA6FF6D}" type="pres">
      <dgm:prSet presAssocID="{B5D8E6A3-05E1-44B9-87BB-C58B4425954B}" presName="node" presStyleLbl="node1" presStyleIdx="3" presStyleCnt="4">
        <dgm:presLayoutVars>
          <dgm:bulletEnabled val="1"/>
        </dgm:presLayoutVars>
      </dgm:prSet>
      <dgm:spPr/>
      <dgm:t>
        <a:bodyPr/>
        <a:lstStyle/>
        <a:p>
          <a:endParaRPr lang="es-CO"/>
        </a:p>
      </dgm:t>
    </dgm:pt>
  </dgm:ptLst>
  <dgm:cxnLst>
    <dgm:cxn modelId="{071287FF-BC8E-4114-BCB0-72ADF1122FD8}" type="presOf" srcId="{11D31571-D6AA-4251-BF67-0CF4D9E2220B}" destId="{1C7AF901-A1BD-4C50-AD69-4E213F7C3831}" srcOrd="0" destOrd="0" presId="urn:microsoft.com/office/officeart/2005/8/layout/bProcess4"/>
    <dgm:cxn modelId="{8CEEAF29-1864-4560-9031-88026B57D5B6}" srcId="{4CEF5261-83DF-48A8-B851-93EE51A4F7FD}" destId="{B5D8E6A3-05E1-44B9-87BB-C58B4425954B}" srcOrd="3" destOrd="0" parTransId="{CFDC43B5-BBF5-4D19-B8E4-6781A1C957D8}" sibTransId="{1BEDCF90-5640-493B-BAFF-243B085E2CE7}"/>
    <dgm:cxn modelId="{3B593452-3573-49BB-B086-5D3AD0E906C8}" srcId="{4CEF5261-83DF-48A8-B851-93EE51A4F7FD}" destId="{E7C9D22B-F7BE-470E-BE1C-7F60781B7C61}" srcOrd="2" destOrd="0" parTransId="{2BFE38B8-B6C9-42CA-9166-ED481410E6F1}" sibTransId="{47087F3B-27F0-428B-A88C-143051DF2CB4}"/>
    <dgm:cxn modelId="{11A65A91-93CE-4837-9621-9E20C1CE6E58}" type="presOf" srcId="{1DD9E687-6B31-4956-8FC3-AF596972D0FF}" destId="{FDF468CC-3775-4A2B-8CAF-04CE55928229}" srcOrd="0" destOrd="0" presId="urn:microsoft.com/office/officeart/2005/8/layout/bProcess4"/>
    <dgm:cxn modelId="{692AF887-4389-434D-8FB1-1EA2BF1BC5AC}" type="presOf" srcId="{B5D8E6A3-05E1-44B9-87BB-C58B4425954B}" destId="{0A0CE07C-1F87-4AA3-8B71-4EB76DA6FF6D}" srcOrd="0" destOrd="0" presId="urn:microsoft.com/office/officeart/2005/8/layout/bProcess4"/>
    <dgm:cxn modelId="{83174D74-C8F9-4476-A3A4-5C9C6BE2DC47}" srcId="{4CEF5261-83DF-48A8-B851-93EE51A4F7FD}" destId="{101216C8-7FE4-474F-95CE-B2427181AC82}" srcOrd="0" destOrd="0" parTransId="{CD9ADBE9-C7CA-48EF-8DC0-D7CA8DC4F6C2}" sibTransId="{1DD9E687-6B31-4956-8FC3-AF596972D0FF}"/>
    <dgm:cxn modelId="{549DFF45-ED99-4B8E-BC8E-4EB5A0B0185E}" type="presOf" srcId="{E7C9D22B-F7BE-470E-BE1C-7F60781B7C61}" destId="{C799F112-0F16-47AD-8FB5-7BA2808A3F9C}" srcOrd="0" destOrd="0" presId="urn:microsoft.com/office/officeart/2005/8/layout/bProcess4"/>
    <dgm:cxn modelId="{620528FC-CCFF-446B-A0A5-5A1E32A7C9AC}" type="presOf" srcId="{4CEF5261-83DF-48A8-B851-93EE51A4F7FD}" destId="{1BC56A95-387C-4F55-8C9B-9ADCB7EAB07B}" srcOrd="0" destOrd="0" presId="urn:microsoft.com/office/officeart/2005/8/layout/bProcess4"/>
    <dgm:cxn modelId="{778FDCE5-3536-4430-9114-BB10F5EF7B34}" srcId="{4CEF5261-83DF-48A8-B851-93EE51A4F7FD}" destId="{11D31571-D6AA-4251-BF67-0CF4D9E2220B}" srcOrd="1" destOrd="0" parTransId="{5CCC867D-6797-4BF5-95ED-ADE1E6984C09}" sibTransId="{5AA05859-8ECD-4BB5-8A87-F8FF20CBEBBC}"/>
    <dgm:cxn modelId="{C190F0D8-4BBE-407E-8A69-77C3C4F88DF2}" type="presOf" srcId="{101216C8-7FE4-474F-95CE-B2427181AC82}" destId="{EB6EFD7A-022A-48B5-9672-BA01BB2B7808}" srcOrd="0" destOrd="0" presId="urn:microsoft.com/office/officeart/2005/8/layout/bProcess4"/>
    <dgm:cxn modelId="{B34917E2-8E8A-4411-A331-3B7A513CC0D5}" type="presOf" srcId="{47087F3B-27F0-428B-A88C-143051DF2CB4}" destId="{BE342E75-BD77-4792-97BA-87E35C38B418}" srcOrd="0" destOrd="0" presId="urn:microsoft.com/office/officeart/2005/8/layout/bProcess4"/>
    <dgm:cxn modelId="{A23B3A60-C77C-4B69-84E3-91ECF5EBD77A}" type="presOf" srcId="{5AA05859-8ECD-4BB5-8A87-F8FF20CBEBBC}" destId="{BFAE8C27-A32F-4B64-BEFA-B82A6AB8A0EA}" srcOrd="0" destOrd="0" presId="urn:microsoft.com/office/officeart/2005/8/layout/bProcess4"/>
    <dgm:cxn modelId="{81E10FC2-90F7-44DC-AC67-9485F4B20FB9}" type="presParOf" srcId="{1BC56A95-387C-4F55-8C9B-9ADCB7EAB07B}" destId="{243C6725-13F8-49FB-80AB-635B38D8B104}" srcOrd="0" destOrd="0" presId="urn:microsoft.com/office/officeart/2005/8/layout/bProcess4"/>
    <dgm:cxn modelId="{D4B2BB19-BC7F-4675-AB35-637948219665}" type="presParOf" srcId="{243C6725-13F8-49FB-80AB-635B38D8B104}" destId="{A3662ED9-56C0-4C4E-AA3D-090A6862AF71}" srcOrd="0" destOrd="0" presId="urn:microsoft.com/office/officeart/2005/8/layout/bProcess4"/>
    <dgm:cxn modelId="{163AFC98-8E24-414E-8805-43625535788B}" type="presParOf" srcId="{243C6725-13F8-49FB-80AB-635B38D8B104}" destId="{EB6EFD7A-022A-48B5-9672-BA01BB2B7808}" srcOrd="1" destOrd="0" presId="urn:microsoft.com/office/officeart/2005/8/layout/bProcess4"/>
    <dgm:cxn modelId="{A10FA75F-DF8D-4C56-80EB-6EE7E674B22F}" type="presParOf" srcId="{1BC56A95-387C-4F55-8C9B-9ADCB7EAB07B}" destId="{FDF468CC-3775-4A2B-8CAF-04CE55928229}" srcOrd="1" destOrd="0" presId="urn:microsoft.com/office/officeart/2005/8/layout/bProcess4"/>
    <dgm:cxn modelId="{B8BC0A2F-683E-4F16-8E98-4EBA2A7B3654}" type="presParOf" srcId="{1BC56A95-387C-4F55-8C9B-9ADCB7EAB07B}" destId="{1C9E1BCB-32C9-449A-9D6B-E6928427A8B4}" srcOrd="2" destOrd="0" presId="urn:microsoft.com/office/officeart/2005/8/layout/bProcess4"/>
    <dgm:cxn modelId="{FE91225C-3DEC-4625-BD96-6840B30C81CF}" type="presParOf" srcId="{1C9E1BCB-32C9-449A-9D6B-E6928427A8B4}" destId="{E7ED7252-87A1-4834-992B-DA747D81E5C7}" srcOrd="0" destOrd="0" presId="urn:microsoft.com/office/officeart/2005/8/layout/bProcess4"/>
    <dgm:cxn modelId="{18BCC9BC-5DA1-40D8-BD94-91F19932DB19}" type="presParOf" srcId="{1C9E1BCB-32C9-449A-9D6B-E6928427A8B4}" destId="{1C7AF901-A1BD-4C50-AD69-4E213F7C3831}" srcOrd="1" destOrd="0" presId="urn:microsoft.com/office/officeart/2005/8/layout/bProcess4"/>
    <dgm:cxn modelId="{ED8F9F2C-D02D-467A-B958-7C6B453298D5}" type="presParOf" srcId="{1BC56A95-387C-4F55-8C9B-9ADCB7EAB07B}" destId="{BFAE8C27-A32F-4B64-BEFA-B82A6AB8A0EA}" srcOrd="3" destOrd="0" presId="urn:microsoft.com/office/officeart/2005/8/layout/bProcess4"/>
    <dgm:cxn modelId="{994F0545-EB49-4F05-A62D-8CBFF68B7E58}" type="presParOf" srcId="{1BC56A95-387C-4F55-8C9B-9ADCB7EAB07B}" destId="{B9B261B4-8AA4-4197-9209-75F83E535B8E}" srcOrd="4" destOrd="0" presId="urn:microsoft.com/office/officeart/2005/8/layout/bProcess4"/>
    <dgm:cxn modelId="{1064F35C-EF2E-4DEB-986E-E83729480EE3}" type="presParOf" srcId="{B9B261B4-8AA4-4197-9209-75F83E535B8E}" destId="{C8BACB66-6227-4760-B24E-95AB4619ADA8}" srcOrd="0" destOrd="0" presId="urn:microsoft.com/office/officeart/2005/8/layout/bProcess4"/>
    <dgm:cxn modelId="{819858F8-DD50-4CE8-8E00-8DFF2CC0BD03}" type="presParOf" srcId="{B9B261B4-8AA4-4197-9209-75F83E535B8E}" destId="{C799F112-0F16-47AD-8FB5-7BA2808A3F9C}" srcOrd="1" destOrd="0" presId="urn:microsoft.com/office/officeart/2005/8/layout/bProcess4"/>
    <dgm:cxn modelId="{EDBAE4EA-FC89-4070-90F0-4A943C299304}" type="presParOf" srcId="{1BC56A95-387C-4F55-8C9B-9ADCB7EAB07B}" destId="{BE342E75-BD77-4792-97BA-87E35C38B418}" srcOrd="5" destOrd="0" presId="urn:microsoft.com/office/officeart/2005/8/layout/bProcess4"/>
    <dgm:cxn modelId="{D950E9CB-056D-4811-9317-BB7FF396CFCD}" type="presParOf" srcId="{1BC56A95-387C-4F55-8C9B-9ADCB7EAB07B}" destId="{6CA2E4B3-2275-4A92-B7B6-BC702E439D49}" srcOrd="6" destOrd="0" presId="urn:microsoft.com/office/officeart/2005/8/layout/bProcess4"/>
    <dgm:cxn modelId="{39BDF56F-FA8A-4628-AD87-21808F63701C}" type="presParOf" srcId="{6CA2E4B3-2275-4A92-B7B6-BC702E439D49}" destId="{10E30F34-9676-4668-AA45-793DFD38B7D0}" srcOrd="0" destOrd="0" presId="urn:microsoft.com/office/officeart/2005/8/layout/bProcess4"/>
    <dgm:cxn modelId="{3027EE59-36BC-4615-BE73-521B19086363}" type="presParOf" srcId="{6CA2E4B3-2275-4A92-B7B6-BC702E439D49}" destId="{0A0CE07C-1F87-4AA3-8B71-4EB76DA6FF6D}"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5A3398-4B9D-47AD-ADCA-8527C16B296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CO"/>
        </a:p>
      </dgm:t>
    </dgm:pt>
    <dgm:pt modelId="{172FC434-8BA7-453D-805F-4F935EFB16FE}">
      <dgm:prSet phldrT="[Texto]"/>
      <dgm:spPr/>
      <dgm:t>
        <a:bodyPr/>
        <a:lstStyle/>
        <a:p>
          <a:r>
            <a:rPr lang="es-EC"/>
            <a:t>Repotenciación de una CNC de corte láser y diseño de su sistema de producción.</a:t>
          </a:r>
          <a:endParaRPr lang="es-CO"/>
        </a:p>
      </dgm:t>
    </dgm:pt>
    <dgm:pt modelId="{31BEB44C-61F8-4F83-966E-0C62C7590405}" type="parTrans" cxnId="{19B61A61-991C-40F4-AF3C-B1F8BDBC669B}">
      <dgm:prSet/>
      <dgm:spPr/>
      <dgm:t>
        <a:bodyPr/>
        <a:lstStyle/>
        <a:p>
          <a:endParaRPr lang="es-CO"/>
        </a:p>
      </dgm:t>
    </dgm:pt>
    <dgm:pt modelId="{136D9792-CAA6-4FC2-9395-44E933A34EC8}" type="sibTrans" cxnId="{19B61A61-991C-40F4-AF3C-B1F8BDBC669B}">
      <dgm:prSet/>
      <dgm:spPr/>
      <dgm:t>
        <a:bodyPr/>
        <a:lstStyle/>
        <a:p>
          <a:endParaRPr lang="es-CO"/>
        </a:p>
      </dgm:t>
    </dgm:pt>
    <dgm:pt modelId="{34688CD4-4453-4863-989D-3DE7DBD8B8DE}" type="pres">
      <dgm:prSet presAssocID="{A45A3398-4B9D-47AD-ADCA-8527C16B2961}" presName="Name0" presStyleCnt="0">
        <dgm:presLayoutVars>
          <dgm:chMax val="7"/>
          <dgm:chPref val="7"/>
          <dgm:dir/>
        </dgm:presLayoutVars>
      </dgm:prSet>
      <dgm:spPr/>
      <dgm:t>
        <a:bodyPr/>
        <a:lstStyle/>
        <a:p>
          <a:endParaRPr lang="es-CO"/>
        </a:p>
      </dgm:t>
    </dgm:pt>
    <dgm:pt modelId="{2B345708-35BE-459D-A643-71B05E6B53DF}" type="pres">
      <dgm:prSet presAssocID="{A45A3398-4B9D-47AD-ADCA-8527C16B2961}" presName="Name1" presStyleCnt="0"/>
      <dgm:spPr/>
    </dgm:pt>
    <dgm:pt modelId="{F18B54A1-95EE-407B-8D64-80DAF49C16D2}" type="pres">
      <dgm:prSet presAssocID="{A45A3398-4B9D-47AD-ADCA-8527C16B2961}" presName="cycle" presStyleCnt="0"/>
      <dgm:spPr/>
    </dgm:pt>
    <dgm:pt modelId="{92CFD89E-463A-4241-9DE4-10D83E2DD0ED}" type="pres">
      <dgm:prSet presAssocID="{A45A3398-4B9D-47AD-ADCA-8527C16B2961}" presName="srcNode" presStyleLbl="node1" presStyleIdx="0" presStyleCnt="1"/>
      <dgm:spPr/>
    </dgm:pt>
    <dgm:pt modelId="{D075230A-AFC9-4AA5-9B06-F7420B0ED979}" type="pres">
      <dgm:prSet presAssocID="{A45A3398-4B9D-47AD-ADCA-8527C16B2961}" presName="conn" presStyleLbl="parChTrans1D2" presStyleIdx="0" presStyleCnt="1"/>
      <dgm:spPr/>
      <dgm:t>
        <a:bodyPr/>
        <a:lstStyle/>
        <a:p>
          <a:endParaRPr lang="es-CO"/>
        </a:p>
      </dgm:t>
    </dgm:pt>
    <dgm:pt modelId="{80022EBC-4665-4319-AF51-333B1EF14E5F}" type="pres">
      <dgm:prSet presAssocID="{A45A3398-4B9D-47AD-ADCA-8527C16B2961}" presName="extraNode" presStyleLbl="node1" presStyleIdx="0" presStyleCnt="1"/>
      <dgm:spPr/>
    </dgm:pt>
    <dgm:pt modelId="{DD130903-5009-4420-BD5C-183DEEE2D875}" type="pres">
      <dgm:prSet presAssocID="{A45A3398-4B9D-47AD-ADCA-8527C16B2961}" presName="dstNode" presStyleLbl="node1" presStyleIdx="0" presStyleCnt="1"/>
      <dgm:spPr/>
    </dgm:pt>
    <dgm:pt modelId="{42D94FF9-C4C0-482F-B136-F51285FF1BDD}" type="pres">
      <dgm:prSet presAssocID="{172FC434-8BA7-453D-805F-4F935EFB16FE}" presName="text_1" presStyleLbl="node1" presStyleIdx="0" presStyleCnt="1">
        <dgm:presLayoutVars>
          <dgm:bulletEnabled val="1"/>
        </dgm:presLayoutVars>
      </dgm:prSet>
      <dgm:spPr/>
      <dgm:t>
        <a:bodyPr/>
        <a:lstStyle/>
        <a:p>
          <a:endParaRPr lang="es-CO"/>
        </a:p>
      </dgm:t>
    </dgm:pt>
    <dgm:pt modelId="{0706D810-D6D9-4DC7-9039-4972A8608D92}" type="pres">
      <dgm:prSet presAssocID="{172FC434-8BA7-453D-805F-4F935EFB16FE}" presName="accent_1" presStyleCnt="0"/>
      <dgm:spPr/>
    </dgm:pt>
    <dgm:pt modelId="{2D09F5B8-3A99-4B72-AFCB-24F3156EA976}" type="pres">
      <dgm:prSet presAssocID="{172FC434-8BA7-453D-805F-4F935EFB16FE}" presName="accentRepeatNode" presStyleLbl="solidFgAcc1" presStyleIdx="0" presStyleCnt="1"/>
      <dgm:spPr/>
    </dgm:pt>
  </dgm:ptLst>
  <dgm:cxnLst>
    <dgm:cxn modelId="{19B61A61-991C-40F4-AF3C-B1F8BDBC669B}" srcId="{A45A3398-4B9D-47AD-ADCA-8527C16B2961}" destId="{172FC434-8BA7-453D-805F-4F935EFB16FE}" srcOrd="0" destOrd="0" parTransId="{31BEB44C-61F8-4F83-966E-0C62C7590405}" sibTransId="{136D9792-CAA6-4FC2-9395-44E933A34EC8}"/>
    <dgm:cxn modelId="{1683A35C-35F7-422A-B644-81AB384E7ADE}" type="presOf" srcId="{A45A3398-4B9D-47AD-ADCA-8527C16B2961}" destId="{34688CD4-4453-4863-989D-3DE7DBD8B8DE}" srcOrd="0" destOrd="0" presId="urn:microsoft.com/office/officeart/2008/layout/VerticalCurvedList"/>
    <dgm:cxn modelId="{CCAA0C41-E468-434D-BEC0-E2BF557F37C3}" type="presOf" srcId="{172FC434-8BA7-453D-805F-4F935EFB16FE}" destId="{42D94FF9-C4C0-482F-B136-F51285FF1BDD}" srcOrd="0" destOrd="0" presId="urn:microsoft.com/office/officeart/2008/layout/VerticalCurvedList"/>
    <dgm:cxn modelId="{C15B6637-CDFE-4B74-A8E8-B8ED914BF201}" type="presOf" srcId="{136D9792-CAA6-4FC2-9395-44E933A34EC8}" destId="{D075230A-AFC9-4AA5-9B06-F7420B0ED979}" srcOrd="0" destOrd="0" presId="urn:microsoft.com/office/officeart/2008/layout/VerticalCurvedList"/>
    <dgm:cxn modelId="{B65C6898-5EF5-406E-B493-A34BCCD8F4B2}" type="presParOf" srcId="{34688CD4-4453-4863-989D-3DE7DBD8B8DE}" destId="{2B345708-35BE-459D-A643-71B05E6B53DF}" srcOrd="0" destOrd="0" presId="urn:microsoft.com/office/officeart/2008/layout/VerticalCurvedList"/>
    <dgm:cxn modelId="{C272081B-6B11-4C71-BA0C-2545804731FC}" type="presParOf" srcId="{2B345708-35BE-459D-A643-71B05E6B53DF}" destId="{F18B54A1-95EE-407B-8D64-80DAF49C16D2}" srcOrd="0" destOrd="0" presId="urn:microsoft.com/office/officeart/2008/layout/VerticalCurvedList"/>
    <dgm:cxn modelId="{420C6226-CCBF-4A21-A8E0-06FF9E6B918F}" type="presParOf" srcId="{F18B54A1-95EE-407B-8D64-80DAF49C16D2}" destId="{92CFD89E-463A-4241-9DE4-10D83E2DD0ED}" srcOrd="0" destOrd="0" presId="urn:microsoft.com/office/officeart/2008/layout/VerticalCurvedList"/>
    <dgm:cxn modelId="{63AB7D53-BCE1-4C8D-A393-F13387672558}" type="presParOf" srcId="{F18B54A1-95EE-407B-8D64-80DAF49C16D2}" destId="{D075230A-AFC9-4AA5-9B06-F7420B0ED979}" srcOrd="1" destOrd="0" presId="urn:microsoft.com/office/officeart/2008/layout/VerticalCurvedList"/>
    <dgm:cxn modelId="{12DBEDE8-A6BE-4FB2-9E14-884118BCF71B}" type="presParOf" srcId="{F18B54A1-95EE-407B-8D64-80DAF49C16D2}" destId="{80022EBC-4665-4319-AF51-333B1EF14E5F}" srcOrd="2" destOrd="0" presId="urn:microsoft.com/office/officeart/2008/layout/VerticalCurvedList"/>
    <dgm:cxn modelId="{58208DF8-88E2-4EC6-9455-D9FC3DA0E664}" type="presParOf" srcId="{F18B54A1-95EE-407B-8D64-80DAF49C16D2}" destId="{DD130903-5009-4420-BD5C-183DEEE2D875}" srcOrd="3" destOrd="0" presId="urn:microsoft.com/office/officeart/2008/layout/VerticalCurvedList"/>
    <dgm:cxn modelId="{69BF71F7-CCB4-48ED-AB56-C5ED112DB7B0}" type="presParOf" srcId="{2B345708-35BE-459D-A643-71B05E6B53DF}" destId="{42D94FF9-C4C0-482F-B136-F51285FF1BDD}" srcOrd="1" destOrd="0" presId="urn:microsoft.com/office/officeart/2008/layout/VerticalCurvedList"/>
    <dgm:cxn modelId="{D4FF6AE1-0EDF-4A0F-9F35-D7513883E49A}" type="presParOf" srcId="{2B345708-35BE-459D-A643-71B05E6B53DF}" destId="{0706D810-D6D9-4DC7-9039-4972A8608D92}" srcOrd="2" destOrd="0" presId="urn:microsoft.com/office/officeart/2008/layout/VerticalCurvedList"/>
    <dgm:cxn modelId="{41B16F16-5F53-44E8-B342-87A5BAF2333B}" type="presParOf" srcId="{0706D810-D6D9-4DC7-9039-4972A8608D92}" destId="{2D09F5B8-3A99-4B72-AFCB-24F3156EA97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1C559D9-C41B-46BE-B267-47EB088D4EB4}" type="doc">
      <dgm:prSet loTypeId="urn:microsoft.com/office/officeart/2008/layout/VerticalCurvedList" loCatId="list" qsTypeId="urn:microsoft.com/office/officeart/2005/8/quickstyle/simple1" qsCatId="simple" csTypeId="urn:microsoft.com/office/officeart/2005/8/colors/accent6_2" csCatId="accent6" phldr="1"/>
      <dgm:spPr/>
      <dgm:t>
        <a:bodyPr/>
        <a:lstStyle/>
        <a:p>
          <a:endParaRPr lang="es-CO"/>
        </a:p>
      </dgm:t>
    </dgm:pt>
    <dgm:pt modelId="{E8A7D34F-2F69-42D8-AC0E-D64F2C2F2259}">
      <dgm:prSet phldrT="[Texto]"/>
      <dgm:spPr/>
      <dgm:t>
        <a:bodyPr/>
        <a:lstStyle/>
        <a:p>
          <a:r>
            <a:rPr lang="es-EC" dirty="0"/>
            <a:t>Realizar pruebas de funcionamiento de la máquina, diagnosticando las fallas que presentan sus distintos subsistemas.</a:t>
          </a:r>
          <a:endParaRPr lang="es-CO" dirty="0"/>
        </a:p>
      </dgm:t>
    </dgm:pt>
    <dgm:pt modelId="{9D3974A6-053A-4530-BCC9-DEA021AD3F48}" type="parTrans" cxnId="{A5421844-5F35-4BAF-8E30-0377E7C86D4D}">
      <dgm:prSet/>
      <dgm:spPr/>
      <dgm:t>
        <a:bodyPr/>
        <a:lstStyle/>
        <a:p>
          <a:endParaRPr lang="es-CO"/>
        </a:p>
      </dgm:t>
    </dgm:pt>
    <dgm:pt modelId="{AC68E6E7-82BD-44FD-9BDB-9449AD96E910}" type="sibTrans" cxnId="{A5421844-5F35-4BAF-8E30-0377E7C86D4D}">
      <dgm:prSet/>
      <dgm:spPr/>
      <dgm:t>
        <a:bodyPr/>
        <a:lstStyle/>
        <a:p>
          <a:endParaRPr lang="es-CO"/>
        </a:p>
      </dgm:t>
    </dgm:pt>
    <dgm:pt modelId="{20DE8307-45A8-40E8-AFA5-7F6C2B776787}">
      <dgm:prSet phldrT="[Texto]"/>
      <dgm:spPr/>
      <dgm:t>
        <a:bodyPr/>
        <a:lstStyle/>
        <a:p>
          <a:r>
            <a:rPr lang="es-EC" dirty="0"/>
            <a:t>Diseñar una nueva etapa de potencia reemplazando a la existente, por equipos industriales que ofrezca una mayor protección de los elementos eléctricos y electrónicos ante sobre tensiones y sobre corrientes.</a:t>
          </a:r>
          <a:endParaRPr lang="es-CO" dirty="0"/>
        </a:p>
      </dgm:t>
    </dgm:pt>
    <dgm:pt modelId="{E1149E1C-1764-4728-B911-8EA8E6317FA6}" type="parTrans" cxnId="{7C5AC4F0-0BFC-478E-89A5-D63BFD392000}">
      <dgm:prSet/>
      <dgm:spPr/>
      <dgm:t>
        <a:bodyPr/>
        <a:lstStyle/>
        <a:p>
          <a:endParaRPr lang="es-CO"/>
        </a:p>
      </dgm:t>
    </dgm:pt>
    <dgm:pt modelId="{6AF4E2CC-A50F-42FB-AF3B-E26BF2176CFE}" type="sibTrans" cxnId="{7C5AC4F0-0BFC-478E-89A5-D63BFD392000}">
      <dgm:prSet/>
      <dgm:spPr/>
      <dgm:t>
        <a:bodyPr/>
        <a:lstStyle/>
        <a:p>
          <a:endParaRPr lang="es-CO"/>
        </a:p>
      </dgm:t>
    </dgm:pt>
    <dgm:pt modelId="{31087D4A-B122-4A17-9236-6CB6558CCA08}">
      <dgm:prSet phldrT="[Texto]"/>
      <dgm:spPr/>
      <dgm:t>
        <a:bodyPr/>
        <a:lstStyle/>
        <a:p>
          <a:r>
            <a:rPr lang="es-EC"/>
            <a:t>Diseñar un sistema de refrigeración adecuado para un proceso industrial, mejorando el proceso de convección forzada.</a:t>
          </a:r>
          <a:endParaRPr lang="es-CO" dirty="0"/>
        </a:p>
      </dgm:t>
    </dgm:pt>
    <dgm:pt modelId="{DAC5B5BB-1B8A-4549-8245-4BB41D06799D}" type="parTrans" cxnId="{BBD0AA64-90E0-4329-9AB4-C9192EF5975D}">
      <dgm:prSet/>
      <dgm:spPr/>
      <dgm:t>
        <a:bodyPr/>
        <a:lstStyle/>
        <a:p>
          <a:endParaRPr lang="es-CO"/>
        </a:p>
      </dgm:t>
    </dgm:pt>
    <dgm:pt modelId="{38AC19D4-A7CF-4E65-8497-5931DCEE9A5C}" type="sibTrans" cxnId="{BBD0AA64-90E0-4329-9AB4-C9192EF5975D}">
      <dgm:prSet/>
      <dgm:spPr/>
      <dgm:t>
        <a:bodyPr/>
        <a:lstStyle/>
        <a:p>
          <a:endParaRPr lang="es-CO"/>
        </a:p>
      </dgm:t>
    </dgm:pt>
    <dgm:pt modelId="{89F6D470-7977-40DD-847A-3891FA9C9458}">
      <dgm:prSet phldrT="[Texto]"/>
      <dgm:spPr/>
      <dgm:t>
        <a:bodyPr/>
        <a:lstStyle/>
        <a:p>
          <a:r>
            <a:rPr lang="es-EC"/>
            <a:t>Implementar una interfaz humano-máquina (HMI), que facilite la comunicación entre controladores y actuadores.</a:t>
          </a:r>
          <a:endParaRPr lang="es-CO" dirty="0"/>
        </a:p>
      </dgm:t>
    </dgm:pt>
    <dgm:pt modelId="{2D3D9552-FB21-47EB-B62F-3B5B4191FB88}" type="parTrans" cxnId="{871023C5-846B-4C60-A291-798AC78E7F23}">
      <dgm:prSet/>
      <dgm:spPr/>
      <dgm:t>
        <a:bodyPr/>
        <a:lstStyle/>
        <a:p>
          <a:endParaRPr lang="es-CO"/>
        </a:p>
      </dgm:t>
    </dgm:pt>
    <dgm:pt modelId="{D035489F-8299-4EED-9658-5768D4063A6F}" type="sibTrans" cxnId="{871023C5-846B-4C60-A291-798AC78E7F23}">
      <dgm:prSet/>
      <dgm:spPr/>
      <dgm:t>
        <a:bodyPr/>
        <a:lstStyle/>
        <a:p>
          <a:endParaRPr lang="es-CO"/>
        </a:p>
      </dgm:t>
    </dgm:pt>
    <dgm:pt modelId="{2955DF82-3CD9-49B5-8A12-3266141B0BD8}" type="pres">
      <dgm:prSet presAssocID="{51C559D9-C41B-46BE-B267-47EB088D4EB4}" presName="Name0" presStyleCnt="0">
        <dgm:presLayoutVars>
          <dgm:chMax val="7"/>
          <dgm:chPref val="7"/>
          <dgm:dir/>
        </dgm:presLayoutVars>
      </dgm:prSet>
      <dgm:spPr/>
      <dgm:t>
        <a:bodyPr/>
        <a:lstStyle/>
        <a:p>
          <a:endParaRPr lang="es-CO"/>
        </a:p>
      </dgm:t>
    </dgm:pt>
    <dgm:pt modelId="{3FF8E6F9-DDBE-4858-94FD-39DD9E87C8ED}" type="pres">
      <dgm:prSet presAssocID="{51C559D9-C41B-46BE-B267-47EB088D4EB4}" presName="Name1" presStyleCnt="0"/>
      <dgm:spPr/>
    </dgm:pt>
    <dgm:pt modelId="{80793A2A-AE86-4096-8A6E-F0DD9675DE22}" type="pres">
      <dgm:prSet presAssocID="{51C559D9-C41B-46BE-B267-47EB088D4EB4}" presName="cycle" presStyleCnt="0"/>
      <dgm:spPr/>
    </dgm:pt>
    <dgm:pt modelId="{BE8CB730-DBCF-4B47-B85F-A8DCF32DB117}" type="pres">
      <dgm:prSet presAssocID="{51C559D9-C41B-46BE-B267-47EB088D4EB4}" presName="srcNode" presStyleLbl="node1" presStyleIdx="0" presStyleCnt="4"/>
      <dgm:spPr/>
    </dgm:pt>
    <dgm:pt modelId="{CF152129-8E62-4F86-BF1B-33066D24808D}" type="pres">
      <dgm:prSet presAssocID="{51C559D9-C41B-46BE-B267-47EB088D4EB4}" presName="conn" presStyleLbl="parChTrans1D2" presStyleIdx="0" presStyleCnt="1"/>
      <dgm:spPr/>
      <dgm:t>
        <a:bodyPr/>
        <a:lstStyle/>
        <a:p>
          <a:endParaRPr lang="es-CO"/>
        </a:p>
      </dgm:t>
    </dgm:pt>
    <dgm:pt modelId="{0C16DDB5-7BEC-467E-BB4A-C21861E37EAD}" type="pres">
      <dgm:prSet presAssocID="{51C559D9-C41B-46BE-B267-47EB088D4EB4}" presName="extraNode" presStyleLbl="node1" presStyleIdx="0" presStyleCnt="4"/>
      <dgm:spPr/>
    </dgm:pt>
    <dgm:pt modelId="{4FB76C7B-0A4F-43C3-AB06-16423FD9B8AB}" type="pres">
      <dgm:prSet presAssocID="{51C559D9-C41B-46BE-B267-47EB088D4EB4}" presName="dstNode" presStyleLbl="node1" presStyleIdx="0" presStyleCnt="4"/>
      <dgm:spPr/>
    </dgm:pt>
    <dgm:pt modelId="{39563B07-1DC1-49C2-8D29-955898B4EFFE}" type="pres">
      <dgm:prSet presAssocID="{E8A7D34F-2F69-42D8-AC0E-D64F2C2F2259}" presName="text_1" presStyleLbl="node1" presStyleIdx="0" presStyleCnt="4">
        <dgm:presLayoutVars>
          <dgm:bulletEnabled val="1"/>
        </dgm:presLayoutVars>
      </dgm:prSet>
      <dgm:spPr/>
      <dgm:t>
        <a:bodyPr/>
        <a:lstStyle/>
        <a:p>
          <a:endParaRPr lang="es-CO"/>
        </a:p>
      </dgm:t>
    </dgm:pt>
    <dgm:pt modelId="{C9A6C6E5-C94B-448A-9809-F84E2EC660FD}" type="pres">
      <dgm:prSet presAssocID="{E8A7D34F-2F69-42D8-AC0E-D64F2C2F2259}" presName="accent_1" presStyleCnt="0"/>
      <dgm:spPr/>
    </dgm:pt>
    <dgm:pt modelId="{E72F30BE-0D60-4BE7-AABA-74C26FD7A6F2}" type="pres">
      <dgm:prSet presAssocID="{E8A7D34F-2F69-42D8-AC0E-D64F2C2F2259}" presName="accentRepeatNode" presStyleLbl="solidFgAcc1" presStyleIdx="0" presStyleCnt="4"/>
      <dgm:spPr/>
    </dgm:pt>
    <dgm:pt modelId="{C17ACA52-EA4A-4BD6-BADF-0E3F94C72A03}" type="pres">
      <dgm:prSet presAssocID="{20DE8307-45A8-40E8-AFA5-7F6C2B776787}" presName="text_2" presStyleLbl="node1" presStyleIdx="1" presStyleCnt="4">
        <dgm:presLayoutVars>
          <dgm:bulletEnabled val="1"/>
        </dgm:presLayoutVars>
      </dgm:prSet>
      <dgm:spPr/>
      <dgm:t>
        <a:bodyPr/>
        <a:lstStyle/>
        <a:p>
          <a:endParaRPr lang="es-CO"/>
        </a:p>
      </dgm:t>
    </dgm:pt>
    <dgm:pt modelId="{27902179-2AAB-4F96-98B2-54F2000D1BF4}" type="pres">
      <dgm:prSet presAssocID="{20DE8307-45A8-40E8-AFA5-7F6C2B776787}" presName="accent_2" presStyleCnt="0"/>
      <dgm:spPr/>
    </dgm:pt>
    <dgm:pt modelId="{4E1C8C98-D4E4-4319-88F7-32C252EA8906}" type="pres">
      <dgm:prSet presAssocID="{20DE8307-45A8-40E8-AFA5-7F6C2B776787}" presName="accentRepeatNode" presStyleLbl="solidFgAcc1" presStyleIdx="1" presStyleCnt="4"/>
      <dgm:spPr/>
    </dgm:pt>
    <dgm:pt modelId="{F1C252F8-B888-43AF-86E1-9AA684644DDD}" type="pres">
      <dgm:prSet presAssocID="{31087D4A-B122-4A17-9236-6CB6558CCA08}" presName="text_3" presStyleLbl="node1" presStyleIdx="2" presStyleCnt="4">
        <dgm:presLayoutVars>
          <dgm:bulletEnabled val="1"/>
        </dgm:presLayoutVars>
      </dgm:prSet>
      <dgm:spPr/>
      <dgm:t>
        <a:bodyPr/>
        <a:lstStyle/>
        <a:p>
          <a:endParaRPr lang="es-CO"/>
        </a:p>
      </dgm:t>
    </dgm:pt>
    <dgm:pt modelId="{93F73316-D298-4B91-B96D-C03A09B58856}" type="pres">
      <dgm:prSet presAssocID="{31087D4A-B122-4A17-9236-6CB6558CCA08}" presName="accent_3" presStyleCnt="0"/>
      <dgm:spPr/>
    </dgm:pt>
    <dgm:pt modelId="{D853EDAB-6553-4967-BA4E-DF32585F5E2A}" type="pres">
      <dgm:prSet presAssocID="{31087D4A-B122-4A17-9236-6CB6558CCA08}" presName="accentRepeatNode" presStyleLbl="solidFgAcc1" presStyleIdx="2" presStyleCnt="4"/>
      <dgm:spPr/>
    </dgm:pt>
    <dgm:pt modelId="{E6AA282C-C4D1-418A-8F60-0CBBC3C2953C}" type="pres">
      <dgm:prSet presAssocID="{89F6D470-7977-40DD-847A-3891FA9C9458}" presName="text_4" presStyleLbl="node1" presStyleIdx="3" presStyleCnt="4">
        <dgm:presLayoutVars>
          <dgm:bulletEnabled val="1"/>
        </dgm:presLayoutVars>
      </dgm:prSet>
      <dgm:spPr/>
      <dgm:t>
        <a:bodyPr/>
        <a:lstStyle/>
        <a:p>
          <a:endParaRPr lang="es-CO"/>
        </a:p>
      </dgm:t>
    </dgm:pt>
    <dgm:pt modelId="{114F8735-770E-4E34-9112-05FEB6A77971}" type="pres">
      <dgm:prSet presAssocID="{89F6D470-7977-40DD-847A-3891FA9C9458}" presName="accent_4" presStyleCnt="0"/>
      <dgm:spPr/>
    </dgm:pt>
    <dgm:pt modelId="{97C5654D-CBFA-49BE-AB96-1B9A3CC6D955}" type="pres">
      <dgm:prSet presAssocID="{89F6D470-7977-40DD-847A-3891FA9C9458}" presName="accentRepeatNode" presStyleLbl="solidFgAcc1" presStyleIdx="3" presStyleCnt="4"/>
      <dgm:spPr/>
    </dgm:pt>
  </dgm:ptLst>
  <dgm:cxnLst>
    <dgm:cxn modelId="{58B8E95A-7330-4A6C-A115-256499409CBB}" type="presOf" srcId="{31087D4A-B122-4A17-9236-6CB6558CCA08}" destId="{F1C252F8-B888-43AF-86E1-9AA684644DDD}" srcOrd="0" destOrd="0" presId="urn:microsoft.com/office/officeart/2008/layout/VerticalCurvedList"/>
    <dgm:cxn modelId="{871023C5-846B-4C60-A291-798AC78E7F23}" srcId="{51C559D9-C41B-46BE-B267-47EB088D4EB4}" destId="{89F6D470-7977-40DD-847A-3891FA9C9458}" srcOrd="3" destOrd="0" parTransId="{2D3D9552-FB21-47EB-B62F-3B5B4191FB88}" sibTransId="{D035489F-8299-4EED-9658-5768D4063A6F}"/>
    <dgm:cxn modelId="{33798DB2-CD8E-475B-A73C-5405FF51392D}" type="presOf" srcId="{89F6D470-7977-40DD-847A-3891FA9C9458}" destId="{E6AA282C-C4D1-418A-8F60-0CBBC3C2953C}" srcOrd="0" destOrd="0" presId="urn:microsoft.com/office/officeart/2008/layout/VerticalCurvedList"/>
    <dgm:cxn modelId="{A4482F9D-C3D6-49CC-8B76-08E802A08EBC}" type="presOf" srcId="{AC68E6E7-82BD-44FD-9BDB-9449AD96E910}" destId="{CF152129-8E62-4F86-BF1B-33066D24808D}" srcOrd="0" destOrd="0" presId="urn:microsoft.com/office/officeart/2008/layout/VerticalCurvedList"/>
    <dgm:cxn modelId="{192C2E13-D0D0-4B38-B435-9B35505265D4}" type="presOf" srcId="{51C559D9-C41B-46BE-B267-47EB088D4EB4}" destId="{2955DF82-3CD9-49B5-8A12-3266141B0BD8}" srcOrd="0" destOrd="0" presId="urn:microsoft.com/office/officeart/2008/layout/VerticalCurvedList"/>
    <dgm:cxn modelId="{7C5AC4F0-0BFC-478E-89A5-D63BFD392000}" srcId="{51C559D9-C41B-46BE-B267-47EB088D4EB4}" destId="{20DE8307-45A8-40E8-AFA5-7F6C2B776787}" srcOrd="1" destOrd="0" parTransId="{E1149E1C-1764-4728-B911-8EA8E6317FA6}" sibTransId="{6AF4E2CC-A50F-42FB-AF3B-E26BF2176CFE}"/>
    <dgm:cxn modelId="{C520DED1-3DC9-4004-BE94-8B6CD5B063E2}" type="presOf" srcId="{E8A7D34F-2F69-42D8-AC0E-D64F2C2F2259}" destId="{39563B07-1DC1-49C2-8D29-955898B4EFFE}" srcOrd="0" destOrd="0" presId="urn:microsoft.com/office/officeart/2008/layout/VerticalCurvedList"/>
    <dgm:cxn modelId="{59D969DC-391A-40CF-962B-2C239EB931AE}" type="presOf" srcId="{20DE8307-45A8-40E8-AFA5-7F6C2B776787}" destId="{C17ACA52-EA4A-4BD6-BADF-0E3F94C72A03}" srcOrd="0" destOrd="0" presId="urn:microsoft.com/office/officeart/2008/layout/VerticalCurvedList"/>
    <dgm:cxn modelId="{A5421844-5F35-4BAF-8E30-0377E7C86D4D}" srcId="{51C559D9-C41B-46BE-B267-47EB088D4EB4}" destId="{E8A7D34F-2F69-42D8-AC0E-D64F2C2F2259}" srcOrd="0" destOrd="0" parTransId="{9D3974A6-053A-4530-BCC9-DEA021AD3F48}" sibTransId="{AC68E6E7-82BD-44FD-9BDB-9449AD96E910}"/>
    <dgm:cxn modelId="{BBD0AA64-90E0-4329-9AB4-C9192EF5975D}" srcId="{51C559D9-C41B-46BE-B267-47EB088D4EB4}" destId="{31087D4A-B122-4A17-9236-6CB6558CCA08}" srcOrd="2" destOrd="0" parTransId="{DAC5B5BB-1B8A-4549-8245-4BB41D06799D}" sibTransId="{38AC19D4-A7CF-4E65-8497-5931DCEE9A5C}"/>
    <dgm:cxn modelId="{F15EF592-62BB-492C-8B1F-EF48E60AD852}" type="presParOf" srcId="{2955DF82-3CD9-49B5-8A12-3266141B0BD8}" destId="{3FF8E6F9-DDBE-4858-94FD-39DD9E87C8ED}" srcOrd="0" destOrd="0" presId="urn:microsoft.com/office/officeart/2008/layout/VerticalCurvedList"/>
    <dgm:cxn modelId="{B86EC6A9-A296-47FC-B0D1-84F4B08EA618}" type="presParOf" srcId="{3FF8E6F9-DDBE-4858-94FD-39DD9E87C8ED}" destId="{80793A2A-AE86-4096-8A6E-F0DD9675DE22}" srcOrd="0" destOrd="0" presId="urn:microsoft.com/office/officeart/2008/layout/VerticalCurvedList"/>
    <dgm:cxn modelId="{63520D9C-A346-4782-BC42-2D4DDD070CF9}" type="presParOf" srcId="{80793A2A-AE86-4096-8A6E-F0DD9675DE22}" destId="{BE8CB730-DBCF-4B47-B85F-A8DCF32DB117}" srcOrd="0" destOrd="0" presId="urn:microsoft.com/office/officeart/2008/layout/VerticalCurvedList"/>
    <dgm:cxn modelId="{8E4D9CA0-FA58-4AB8-8A6E-8AA760DC54BE}" type="presParOf" srcId="{80793A2A-AE86-4096-8A6E-F0DD9675DE22}" destId="{CF152129-8E62-4F86-BF1B-33066D24808D}" srcOrd="1" destOrd="0" presId="urn:microsoft.com/office/officeart/2008/layout/VerticalCurvedList"/>
    <dgm:cxn modelId="{8561C20C-9552-4566-BD3A-74FBE2326F80}" type="presParOf" srcId="{80793A2A-AE86-4096-8A6E-F0DD9675DE22}" destId="{0C16DDB5-7BEC-467E-BB4A-C21861E37EAD}" srcOrd="2" destOrd="0" presId="urn:microsoft.com/office/officeart/2008/layout/VerticalCurvedList"/>
    <dgm:cxn modelId="{021CEF3A-ECC8-4CF9-AB14-C141F67CB587}" type="presParOf" srcId="{80793A2A-AE86-4096-8A6E-F0DD9675DE22}" destId="{4FB76C7B-0A4F-43C3-AB06-16423FD9B8AB}" srcOrd="3" destOrd="0" presId="urn:microsoft.com/office/officeart/2008/layout/VerticalCurvedList"/>
    <dgm:cxn modelId="{39ADB583-773E-43B3-B982-8AC6AD2244A6}" type="presParOf" srcId="{3FF8E6F9-DDBE-4858-94FD-39DD9E87C8ED}" destId="{39563B07-1DC1-49C2-8D29-955898B4EFFE}" srcOrd="1" destOrd="0" presId="urn:microsoft.com/office/officeart/2008/layout/VerticalCurvedList"/>
    <dgm:cxn modelId="{2625C83E-10FC-4F75-A42C-8B252E2D3574}" type="presParOf" srcId="{3FF8E6F9-DDBE-4858-94FD-39DD9E87C8ED}" destId="{C9A6C6E5-C94B-448A-9809-F84E2EC660FD}" srcOrd="2" destOrd="0" presId="urn:microsoft.com/office/officeart/2008/layout/VerticalCurvedList"/>
    <dgm:cxn modelId="{C8DC1C00-3AB9-4F60-8E9B-DBC6989AAB1D}" type="presParOf" srcId="{C9A6C6E5-C94B-448A-9809-F84E2EC660FD}" destId="{E72F30BE-0D60-4BE7-AABA-74C26FD7A6F2}" srcOrd="0" destOrd="0" presId="urn:microsoft.com/office/officeart/2008/layout/VerticalCurvedList"/>
    <dgm:cxn modelId="{3D7F7E28-6BCB-4233-BD75-982EDFBA1830}" type="presParOf" srcId="{3FF8E6F9-DDBE-4858-94FD-39DD9E87C8ED}" destId="{C17ACA52-EA4A-4BD6-BADF-0E3F94C72A03}" srcOrd="3" destOrd="0" presId="urn:microsoft.com/office/officeart/2008/layout/VerticalCurvedList"/>
    <dgm:cxn modelId="{3AE30DF6-947B-490F-B953-1BF8045F3C06}" type="presParOf" srcId="{3FF8E6F9-DDBE-4858-94FD-39DD9E87C8ED}" destId="{27902179-2AAB-4F96-98B2-54F2000D1BF4}" srcOrd="4" destOrd="0" presId="urn:microsoft.com/office/officeart/2008/layout/VerticalCurvedList"/>
    <dgm:cxn modelId="{3AECE468-FD3E-4846-9B7A-D1BCD250735C}" type="presParOf" srcId="{27902179-2AAB-4F96-98B2-54F2000D1BF4}" destId="{4E1C8C98-D4E4-4319-88F7-32C252EA8906}" srcOrd="0" destOrd="0" presId="urn:microsoft.com/office/officeart/2008/layout/VerticalCurvedList"/>
    <dgm:cxn modelId="{C51A106C-6237-4129-8BE5-CCD4C98CE86F}" type="presParOf" srcId="{3FF8E6F9-DDBE-4858-94FD-39DD9E87C8ED}" destId="{F1C252F8-B888-43AF-86E1-9AA684644DDD}" srcOrd="5" destOrd="0" presId="urn:microsoft.com/office/officeart/2008/layout/VerticalCurvedList"/>
    <dgm:cxn modelId="{AA32798E-D00E-4C00-8023-446759B0279C}" type="presParOf" srcId="{3FF8E6F9-DDBE-4858-94FD-39DD9E87C8ED}" destId="{93F73316-D298-4B91-B96D-C03A09B58856}" srcOrd="6" destOrd="0" presId="urn:microsoft.com/office/officeart/2008/layout/VerticalCurvedList"/>
    <dgm:cxn modelId="{F11A6CFD-D648-4467-B1C5-561A8EC68CD3}" type="presParOf" srcId="{93F73316-D298-4B91-B96D-C03A09B58856}" destId="{D853EDAB-6553-4967-BA4E-DF32585F5E2A}" srcOrd="0" destOrd="0" presId="urn:microsoft.com/office/officeart/2008/layout/VerticalCurvedList"/>
    <dgm:cxn modelId="{F8B8C321-41AF-4D84-93AD-E006F01EBE1F}" type="presParOf" srcId="{3FF8E6F9-DDBE-4858-94FD-39DD9E87C8ED}" destId="{E6AA282C-C4D1-418A-8F60-0CBBC3C2953C}" srcOrd="7" destOrd="0" presId="urn:microsoft.com/office/officeart/2008/layout/VerticalCurvedList"/>
    <dgm:cxn modelId="{EDE0A93A-4332-4F8C-AEA5-6FA9928360EA}" type="presParOf" srcId="{3FF8E6F9-DDBE-4858-94FD-39DD9E87C8ED}" destId="{114F8735-770E-4E34-9112-05FEB6A77971}" srcOrd="8" destOrd="0" presId="urn:microsoft.com/office/officeart/2008/layout/VerticalCurvedList"/>
    <dgm:cxn modelId="{20ADD731-1119-42C3-B470-B517FB3C4850}" type="presParOf" srcId="{114F8735-770E-4E34-9112-05FEB6A77971}" destId="{97C5654D-CBFA-49BE-AB96-1B9A3CC6D955}"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69EF3DF-CACE-418A-A6A5-6A827E6CFDF3}" type="doc">
      <dgm:prSet loTypeId="urn:microsoft.com/office/officeart/2005/8/layout/hList1" loCatId="list" qsTypeId="urn:microsoft.com/office/officeart/2005/8/quickstyle/simple5" qsCatId="simple" csTypeId="urn:microsoft.com/office/officeart/2005/8/colors/accent1_5" csCatId="accent1" phldr="1"/>
      <dgm:spPr/>
      <dgm:t>
        <a:bodyPr/>
        <a:lstStyle/>
        <a:p>
          <a:endParaRPr lang="es-CO"/>
        </a:p>
      </dgm:t>
    </dgm:pt>
    <dgm:pt modelId="{7C9E8243-366B-4575-97F1-28C41EEA8FBF}">
      <dgm:prSet phldrT="[Texto]"/>
      <dgm:spPr/>
      <dgm:t>
        <a:bodyPr/>
        <a:lstStyle/>
        <a:p>
          <a:r>
            <a:rPr lang="es-EC"/>
            <a:t>Corte por láser </a:t>
          </a:r>
          <a:endParaRPr lang="es-CO"/>
        </a:p>
      </dgm:t>
    </dgm:pt>
    <dgm:pt modelId="{ED986C97-7C08-4D92-B308-20A1EBE3BC40}" type="parTrans" cxnId="{6F8B02F2-43B6-4491-ABD1-AE408BB8CB28}">
      <dgm:prSet/>
      <dgm:spPr/>
      <dgm:t>
        <a:bodyPr/>
        <a:lstStyle/>
        <a:p>
          <a:endParaRPr lang="es-CO"/>
        </a:p>
      </dgm:t>
    </dgm:pt>
    <dgm:pt modelId="{031178A6-977F-4C57-8821-68140B3E0289}" type="sibTrans" cxnId="{6F8B02F2-43B6-4491-ABD1-AE408BB8CB28}">
      <dgm:prSet/>
      <dgm:spPr/>
      <dgm:t>
        <a:bodyPr/>
        <a:lstStyle/>
        <a:p>
          <a:endParaRPr lang="es-CO"/>
        </a:p>
      </dgm:t>
    </dgm:pt>
    <dgm:pt modelId="{A292081B-A30A-41BF-A7CE-850449867C03}">
      <dgm:prSet phldrT="[Texto]"/>
      <dgm:spPr/>
      <dgm:t>
        <a:bodyPr/>
        <a:lstStyle/>
        <a:p>
          <a:pPr algn="just"/>
          <a:r>
            <a:rPr lang="es-EC" dirty="0"/>
            <a:t>Se basa en la generación y transporte de un haz de luz de alta densidad de energía.</a:t>
          </a:r>
          <a:endParaRPr lang="es-CO" dirty="0"/>
        </a:p>
      </dgm:t>
    </dgm:pt>
    <dgm:pt modelId="{C7BCEEF0-1656-401A-A45E-9AC1EB75167E}" type="parTrans" cxnId="{87094A65-073C-4852-8FCE-F6168A82DE89}">
      <dgm:prSet/>
      <dgm:spPr/>
      <dgm:t>
        <a:bodyPr/>
        <a:lstStyle/>
        <a:p>
          <a:endParaRPr lang="es-CO"/>
        </a:p>
      </dgm:t>
    </dgm:pt>
    <dgm:pt modelId="{E9A2432B-FFEF-4CCF-9D8C-6BF619A27EC2}" type="sibTrans" cxnId="{87094A65-073C-4852-8FCE-F6168A82DE89}">
      <dgm:prSet/>
      <dgm:spPr/>
      <dgm:t>
        <a:bodyPr/>
        <a:lstStyle/>
        <a:p>
          <a:endParaRPr lang="es-CO"/>
        </a:p>
      </dgm:t>
    </dgm:pt>
    <dgm:pt modelId="{9F6AAF7A-96D5-4DAD-972F-4DD1CBABD9AE}">
      <dgm:prSet phldrT="[Texto]"/>
      <dgm:spPr/>
      <dgm:t>
        <a:bodyPr/>
        <a:lstStyle/>
        <a:p>
          <a:pPr algn="just"/>
          <a:r>
            <a:rPr lang="es-EC" dirty="0"/>
            <a:t>La posición del punto de corte es controlada por un sistema de movimiento, el cual es dirigido por un sistema de Control Numérico Computarizado (CNC).</a:t>
          </a:r>
          <a:endParaRPr lang="es-CO" dirty="0"/>
        </a:p>
      </dgm:t>
    </dgm:pt>
    <dgm:pt modelId="{8378C24F-1076-407A-B3C3-D459C74C2C2B}" type="parTrans" cxnId="{9118AD10-BDA4-46B5-9013-7F9A5972D1C3}">
      <dgm:prSet/>
      <dgm:spPr/>
      <dgm:t>
        <a:bodyPr/>
        <a:lstStyle/>
        <a:p>
          <a:endParaRPr lang="es-CO"/>
        </a:p>
      </dgm:t>
    </dgm:pt>
    <dgm:pt modelId="{EF9745C9-F1AE-408E-9FB0-66F472D0DC99}" type="sibTrans" cxnId="{9118AD10-BDA4-46B5-9013-7F9A5972D1C3}">
      <dgm:prSet/>
      <dgm:spPr/>
      <dgm:t>
        <a:bodyPr/>
        <a:lstStyle/>
        <a:p>
          <a:endParaRPr lang="es-CO"/>
        </a:p>
      </dgm:t>
    </dgm:pt>
    <dgm:pt modelId="{33B16702-9F5C-45FA-B02A-D23156677975}" type="pres">
      <dgm:prSet presAssocID="{069EF3DF-CACE-418A-A6A5-6A827E6CFDF3}" presName="Name0" presStyleCnt="0">
        <dgm:presLayoutVars>
          <dgm:dir/>
          <dgm:animLvl val="lvl"/>
          <dgm:resizeHandles val="exact"/>
        </dgm:presLayoutVars>
      </dgm:prSet>
      <dgm:spPr/>
      <dgm:t>
        <a:bodyPr/>
        <a:lstStyle/>
        <a:p>
          <a:endParaRPr lang="es-CO"/>
        </a:p>
      </dgm:t>
    </dgm:pt>
    <dgm:pt modelId="{8049665B-78FB-4196-B211-CDB700C01529}" type="pres">
      <dgm:prSet presAssocID="{7C9E8243-366B-4575-97F1-28C41EEA8FBF}" presName="composite" presStyleCnt="0"/>
      <dgm:spPr/>
    </dgm:pt>
    <dgm:pt modelId="{A93DE906-8BC7-4A29-AF5D-4A62FF611937}" type="pres">
      <dgm:prSet presAssocID="{7C9E8243-366B-4575-97F1-28C41EEA8FBF}" presName="parTx" presStyleLbl="alignNode1" presStyleIdx="0" presStyleCnt="1">
        <dgm:presLayoutVars>
          <dgm:chMax val="0"/>
          <dgm:chPref val="0"/>
          <dgm:bulletEnabled val="1"/>
        </dgm:presLayoutVars>
      </dgm:prSet>
      <dgm:spPr/>
      <dgm:t>
        <a:bodyPr/>
        <a:lstStyle/>
        <a:p>
          <a:endParaRPr lang="es-CO"/>
        </a:p>
      </dgm:t>
    </dgm:pt>
    <dgm:pt modelId="{BD38C5DE-14D8-485E-8014-8E20481F7D71}" type="pres">
      <dgm:prSet presAssocID="{7C9E8243-366B-4575-97F1-28C41EEA8FBF}" presName="desTx" presStyleLbl="alignAccFollowNode1" presStyleIdx="0" presStyleCnt="1">
        <dgm:presLayoutVars>
          <dgm:bulletEnabled val="1"/>
        </dgm:presLayoutVars>
      </dgm:prSet>
      <dgm:spPr/>
      <dgm:t>
        <a:bodyPr/>
        <a:lstStyle/>
        <a:p>
          <a:endParaRPr lang="es-CO"/>
        </a:p>
      </dgm:t>
    </dgm:pt>
  </dgm:ptLst>
  <dgm:cxnLst>
    <dgm:cxn modelId="{F5F7F939-4F61-4C92-8FEA-F36789C2DE65}" type="presOf" srcId="{A292081B-A30A-41BF-A7CE-850449867C03}" destId="{BD38C5DE-14D8-485E-8014-8E20481F7D71}" srcOrd="0" destOrd="0" presId="urn:microsoft.com/office/officeart/2005/8/layout/hList1"/>
    <dgm:cxn modelId="{AFD3359D-2B33-484D-A1B0-7E16D1E21619}" type="presOf" srcId="{9F6AAF7A-96D5-4DAD-972F-4DD1CBABD9AE}" destId="{BD38C5DE-14D8-485E-8014-8E20481F7D71}" srcOrd="0" destOrd="1" presId="urn:microsoft.com/office/officeart/2005/8/layout/hList1"/>
    <dgm:cxn modelId="{1304916D-31A8-4778-AFD6-C8A515F4CFB8}" type="presOf" srcId="{069EF3DF-CACE-418A-A6A5-6A827E6CFDF3}" destId="{33B16702-9F5C-45FA-B02A-D23156677975}" srcOrd="0" destOrd="0" presId="urn:microsoft.com/office/officeart/2005/8/layout/hList1"/>
    <dgm:cxn modelId="{6F8B02F2-43B6-4491-ABD1-AE408BB8CB28}" srcId="{069EF3DF-CACE-418A-A6A5-6A827E6CFDF3}" destId="{7C9E8243-366B-4575-97F1-28C41EEA8FBF}" srcOrd="0" destOrd="0" parTransId="{ED986C97-7C08-4D92-B308-20A1EBE3BC40}" sibTransId="{031178A6-977F-4C57-8821-68140B3E0289}"/>
    <dgm:cxn modelId="{87094A65-073C-4852-8FCE-F6168A82DE89}" srcId="{7C9E8243-366B-4575-97F1-28C41EEA8FBF}" destId="{A292081B-A30A-41BF-A7CE-850449867C03}" srcOrd="0" destOrd="0" parTransId="{C7BCEEF0-1656-401A-A45E-9AC1EB75167E}" sibTransId="{E9A2432B-FFEF-4CCF-9D8C-6BF619A27EC2}"/>
    <dgm:cxn modelId="{9118AD10-BDA4-46B5-9013-7F9A5972D1C3}" srcId="{7C9E8243-366B-4575-97F1-28C41EEA8FBF}" destId="{9F6AAF7A-96D5-4DAD-972F-4DD1CBABD9AE}" srcOrd="1" destOrd="0" parTransId="{8378C24F-1076-407A-B3C3-D459C74C2C2B}" sibTransId="{EF9745C9-F1AE-408E-9FB0-66F472D0DC99}"/>
    <dgm:cxn modelId="{B03767EE-63BE-42A3-ADAC-C09B6F64F269}" type="presOf" srcId="{7C9E8243-366B-4575-97F1-28C41EEA8FBF}" destId="{A93DE906-8BC7-4A29-AF5D-4A62FF611937}" srcOrd="0" destOrd="0" presId="urn:microsoft.com/office/officeart/2005/8/layout/hList1"/>
    <dgm:cxn modelId="{39BC507F-1972-43AC-8BA1-B3F3B3C5B37F}" type="presParOf" srcId="{33B16702-9F5C-45FA-B02A-D23156677975}" destId="{8049665B-78FB-4196-B211-CDB700C01529}" srcOrd="0" destOrd="0" presId="urn:microsoft.com/office/officeart/2005/8/layout/hList1"/>
    <dgm:cxn modelId="{77737392-1F54-47D4-BFBA-776F84AF21A6}" type="presParOf" srcId="{8049665B-78FB-4196-B211-CDB700C01529}" destId="{A93DE906-8BC7-4A29-AF5D-4A62FF611937}" srcOrd="0" destOrd="0" presId="urn:microsoft.com/office/officeart/2005/8/layout/hList1"/>
    <dgm:cxn modelId="{240B822E-6990-41A4-8FDE-2604BE0A744E}" type="presParOf" srcId="{8049665B-78FB-4196-B211-CDB700C01529}" destId="{BD38C5DE-14D8-485E-8014-8E20481F7D7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E7C8D50-7DD7-470C-9973-A26CCFBC2F08}" type="doc">
      <dgm:prSet loTypeId="urn:microsoft.com/office/officeart/2008/layout/HorizontalMultiLevelHierarchy" loCatId="hierarchy" qsTypeId="urn:microsoft.com/office/officeart/2005/8/quickstyle/simple5" qsCatId="simple" csTypeId="urn:microsoft.com/office/officeart/2005/8/colors/colorful4" csCatId="colorful" phldr="1"/>
      <dgm:spPr/>
      <dgm:t>
        <a:bodyPr/>
        <a:lstStyle/>
        <a:p>
          <a:endParaRPr lang="es-CO"/>
        </a:p>
      </dgm:t>
    </dgm:pt>
    <dgm:pt modelId="{8C15D266-F17B-44E5-8F59-4A4312E9570A}">
      <dgm:prSet phldrT="[Texto]"/>
      <dgm:spPr/>
      <dgm:t>
        <a:bodyPr/>
        <a:lstStyle/>
        <a:p>
          <a:r>
            <a:rPr lang="es-CO" dirty="0"/>
            <a:t>Chiller</a:t>
          </a:r>
        </a:p>
      </dgm:t>
    </dgm:pt>
    <dgm:pt modelId="{456FD683-738F-442E-9D6B-9062BE351D6C}" type="parTrans" cxnId="{6D779BA7-5636-4514-9583-49CDCD1C0312}">
      <dgm:prSet/>
      <dgm:spPr/>
      <dgm:t>
        <a:bodyPr/>
        <a:lstStyle/>
        <a:p>
          <a:endParaRPr lang="es-CO"/>
        </a:p>
      </dgm:t>
    </dgm:pt>
    <dgm:pt modelId="{9CB12911-099D-4F9D-A202-D9C6E724234D}" type="sibTrans" cxnId="{6D779BA7-5636-4514-9583-49CDCD1C0312}">
      <dgm:prSet/>
      <dgm:spPr/>
      <dgm:t>
        <a:bodyPr/>
        <a:lstStyle/>
        <a:p>
          <a:endParaRPr lang="es-CO"/>
        </a:p>
      </dgm:t>
    </dgm:pt>
    <dgm:pt modelId="{6ADE015B-97BD-487D-BFA3-95125AADE447}">
      <dgm:prSet phldrT="[Texto]"/>
      <dgm:spPr/>
      <dgm:t>
        <a:bodyPr/>
        <a:lstStyle/>
        <a:p>
          <a:r>
            <a:rPr lang="es-CO" dirty="0"/>
            <a:t>Es una máquina usada en varias industrias y procesos de manufactura no convencionales como el corte láser</a:t>
          </a:r>
        </a:p>
      </dgm:t>
    </dgm:pt>
    <dgm:pt modelId="{4F074B15-9D86-4618-A293-F591ADF0BF5C}" type="parTrans" cxnId="{54D1F887-39BC-405A-BBC4-F22D5912F3A8}">
      <dgm:prSet/>
      <dgm:spPr/>
      <dgm:t>
        <a:bodyPr/>
        <a:lstStyle/>
        <a:p>
          <a:endParaRPr lang="es-CO"/>
        </a:p>
      </dgm:t>
    </dgm:pt>
    <dgm:pt modelId="{995E5FC8-66C4-4E3C-8ADA-28512AA626C1}" type="sibTrans" cxnId="{54D1F887-39BC-405A-BBC4-F22D5912F3A8}">
      <dgm:prSet/>
      <dgm:spPr/>
      <dgm:t>
        <a:bodyPr/>
        <a:lstStyle/>
        <a:p>
          <a:endParaRPr lang="es-CO"/>
        </a:p>
      </dgm:t>
    </dgm:pt>
    <dgm:pt modelId="{DF9D66A2-6D39-430C-90DE-5919393291A6}">
      <dgm:prSet phldrT="[Texto]"/>
      <dgm:spPr/>
      <dgm:t>
        <a:bodyPr/>
        <a:lstStyle/>
        <a:p>
          <a:r>
            <a:rPr lang="es-CO" dirty="0"/>
            <a:t>Permite enfriar un medio líquido el cual tiene contacto con el proceso.</a:t>
          </a:r>
        </a:p>
      </dgm:t>
    </dgm:pt>
    <dgm:pt modelId="{0B0565D3-E297-4ECB-99FE-39DFD37CAC57}" type="parTrans" cxnId="{0C9A7C85-7DFE-4356-9C11-A98E7653B902}">
      <dgm:prSet/>
      <dgm:spPr/>
      <dgm:t>
        <a:bodyPr/>
        <a:lstStyle/>
        <a:p>
          <a:endParaRPr lang="es-CO"/>
        </a:p>
      </dgm:t>
    </dgm:pt>
    <dgm:pt modelId="{5D53E743-BB56-4E12-8B6B-F502D09A6A56}" type="sibTrans" cxnId="{0C9A7C85-7DFE-4356-9C11-A98E7653B902}">
      <dgm:prSet/>
      <dgm:spPr/>
      <dgm:t>
        <a:bodyPr/>
        <a:lstStyle/>
        <a:p>
          <a:endParaRPr lang="es-CO"/>
        </a:p>
      </dgm:t>
    </dgm:pt>
    <dgm:pt modelId="{2E4D050C-5C85-49DB-866E-22D02837E239}">
      <dgm:prSet phldrT="[Texto]"/>
      <dgm:spPr/>
      <dgm:t>
        <a:bodyPr/>
        <a:lstStyle/>
        <a:p>
          <a:r>
            <a:rPr lang="es-CO" dirty="0"/>
            <a:t>Tipos de </a:t>
          </a:r>
          <a:r>
            <a:rPr lang="es-CO"/>
            <a:t>chiller</a:t>
          </a:r>
          <a:endParaRPr lang="es-CO" dirty="0"/>
        </a:p>
      </dgm:t>
    </dgm:pt>
    <dgm:pt modelId="{B1270608-72C2-48E9-A822-F345339EA6F2}" type="parTrans" cxnId="{D3866C89-C8FA-4B2E-96C0-3A75FCCA6F7B}">
      <dgm:prSet/>
      <dgm:spPr/>
      <dgm:t>
        <a:bodyPr/>
        <a:lstStyle/>
        <a:p>
          <a:endParaRPr lang="es-CO"/>
        </a:p>
      </dgm:t>
    </dgm:pt>
    <dgm:pt modelId="{9FDCDB47-856F-4210-A4C0-16F62A8282C1}" type="sibTrans" cxnId="{D3866C89-C8FA-4B2E-96C0-3A75FCCA6F7B}">
      <dgm:prSet/>
      <dgm:spPr/>
      <dgm:t>
        <a:bodyPr/>
        <a:lstStyle/>
        <a:p>
          <a:endParaRPr lang="es-CO"/>
        </a:p>
      </dgm:t>
    </dgm:pt>
    <dgm:pt modelId="{9F0039B8-6D77-4121-B03D-BCC79FAB867B}">
      <dgm:prSet/>
      <dgm:spPr/>
      <dgm:t>
        <a:bodyPr/>
        <a:lstStyle/>
        <a:p>
          <a:r>
            <a:rPr lang="es-CO" dirty="0"/>
            <a:t>Enfriados por aire</a:t>
          </a:r>
        </a:p>
      </dgm:t>
    </dgm:pt>
    <dgm:pt modelId="{33EB565D-FFE6-4C2B-AFDB-199C32656DFD}" type="parTrans" cxnId="{8D3C67C8-B4EF-47F0-B472-B3490D15175E}">
      <dgm:prSet/>
      <dgm:spPr/>
      <dgm:t>
        <a:bodyPr/>
        <a:lstStyle/>
        <a:p>
          <a:endParaRPr lang="es-CO"/>
        </a:p>
      </dgm:t>
    </dgm:pt>
    <dgm:pt modelId="{F04D71D0-6A1B-45B4-8024-5066FD5014CF}" type="sibTrans" cxnId="{8D3C67C8-B4EF-47F0-B472-B3490D15175E}">
      <dgm:prSet/>
      <dgm:spPr/>
      <dgm:t>
        <a:bodyPr/>
        <a:lstStyle/>
        <a:p>
          <a:endParaRPr lang="es-CO"/>
        </a:p>
      </dgm:t>
    </dgm:pt>
    <dgm:pt modelId="{E5B220EB-61AD-4C52-B73C-E928951F76E4}">
      <dgm:prSet/>
      <dgm:spPr/>
      <dgm:t>
        <a:bodyPr/>
        <a:lstStyle/>
        <a:p>
          <a:r>
            <a:rPr lang="es-CO" dirty="0"/>
            <a:t>Enfriados por agua</a:t>
          </a:r>
        </a:p>
      </dgm:t>
    </dgm:pt>
    <dgm:pt modelId="{28E17392-4233-45BD-8E6C-31CA696978DD}" type="parTrans" cxnId="{AE7B08A8-7402-4C2C-B065-43FFBCDA701B}">
      <dgm:prSet/>
      <dgm:spPr/>
      <dgm:t>
        <a:bodyPr/>
        <a:lstStyle/>
        <a:p>
          <a:endParaRPr lang="es-CO"/>
        </a:p>
      </dgm:t>
    </dgm:pt>
    <dgm:pt modelId="{6ED05A19-E9C7-4013-8DA9-5E547FB0DCA9}" type="sibTrans" cxnId="{AE7B08A8-7402-4C2C-B065-43FFBCDA701B}">
      <dgm:prSet/>
      <dgm:spPr/>
      <dgm:t>
        <a:bodyPr/>
        <a:lstStyle/>
        <a:p>
          <a:endParaRPr lang="es-CO"/>
        </a:p>
      </dgm:t>
    </dgm:pt>
    <dgm:pt modelId="{CC6C97E1-EC91-4BDF-B28E-1BD7C0F1E3CB}" type="pres">
      <dgm:prSet presAssocID="{FE7C8D50-7DD7-470C-9973-A26CCFBC2F08}" presName="Name0" presStyleCnt="0">
        <dgm:presLayoutVars>
          <dgm:chPref val="1"/>
          <dgm:dir/>
          <dgm:animOne val="branch"/>
          <dgm:animLvl val="lvl"/>
          <dgm:resizeHandles val="exact"/>
        </dgm:presLayoutVars>
      </dgm:prSet>
      <dgm:spPr/>
      <dgm:t>
        <a:bodyPr/>
        <a:lstStyle/>
        <a:p>
          <a:endParaRPr lang="es-CO"/>
        </a:p>
      </dgm:t>
    </dgm:pt>
    <dgm:pt modelId="{E7E42A42-8554-4ECC-B916-EAE681A1A9FC}" type="pres">
      <dgm:prSet presAssocID="{8C15D266-F17B-44E5-8F59-4A4312E9570A}" presName="root1" presStyleCnt="0"/>
      <dgm:spPr/>
    </dgm:pt>
    <dgm:pt modelId="{A73A9758-AF22-4B81-B7B1-93968B3A0788}" type="pres">
      <dgm:prSet presAssocID="{8C15D266-F17B-44E5-8F59-4A4312E9570A}" presName="LevelOneTextNode" presStyleLbl="node0" presStyleIdx="0" presStyleCnt="1">
        <dgm:presLayoutVars>
          <dgm:chPref val="3"/>
        </dgm:presLayoutVars>
      </dgm:prSet>
      <dgm:spPr/>
      <dgm:t>
        <a:bodyPr/>
        <a:lstStyle/>
        <a:p>
          <a:endParaRPr lang="es-CO"/>
        </a:p>
      </dgm:t>
    </dgm:pt>
    <dgm:pt modelId="{D5D1640F-B682-4EC6-B86A-EE94EF7F3080}" type="pres">
      <dgm:prSet presAssocID="{8C15D266-F17B-44E5-8F59-4A4312E9570A}" presName="level2hierChild" presStyleCnt="0"/>
      <dgm:spPr/>
    </dgm:pt>
    <dgm:pt modelId="{CA567808-04FA-4868-8C50-AD5B4F131A6C}" type="pres">
      <dgm:prSet presAssocID="{4F074B15-9D86-4618-A293-F591ADF0BF5C}" presName="conn2-1" presStyleLbl="parChTrans1D2" presStyleIdx="0" presStyleCnt="3"/>
      <dgm:spPr/>
      <dgm:t>
        <a:bodyPr/>
        <a:lstStyle/>
        <a:p>
          <a:endParaRPr lang="es-CO"/>
        </a:p>
      </dgm:t>
    </dgm:pt>
    <dgm:pt modelId="{7F90E865-0FE0-4B42-BB8F-C15343EC50F3}" type="pres">
      <dgm:prSet presAssocID="{4F074B15-9D86-4618-A293-F591ADF0BF5C}" presName="connTx" presStyleLbl="parChTrans1D2" presStyleIdx="0" presStyleCnt="3"/>
      <dgm:spPr/>
      <dgm:t>
        <a:bodyPr/>
        <a:lstStyle/>
        <a:p>
          <a:endParaRPr lang="es-CO"/>
        </a:p>
      </dgm:t>
    </dgm:pt>
    <dgm:pt modelId="{77E3846C-78AF-4017-8147-461443F49FD7}" type="pres">
      <dgm:prSet presAssocID="{6ADE015B-97BD-487D-BFA3-95125AADE447}" presName="root2" presStyleCnt="0"/>
      <dgm:spPr/>
    </dgm:pt>
    <dgm:pt modelId="{B52F4BB2-FAA5-4EEC-8911-8A5C6DA91721}" type="pres">
      <dgm:prSet presAssocID="{6ADE015B-97BD-487D-BFA3-95125AADE447}" presName="LevelTwoTextNode" presStyleLbl="node2" presStyleIdx="0" presStyleCnt="3">
        <dgm:presLayoutVars>
          <dgm:chPref val="3"/>
        </dgm:presLayoutVars>
      </dgm:prSet>
      <dgm:spPr/>
      <dgm:t>
        <a:bodyPr/>
        <a:lstStyle/>
        <a:p>
          <a:endParaRPr lang="es-CO"/>
        </a:p>
      </dgm:t>
    </dgm:pt>
    <dgm:pt modelId="{C0D09D55-3DD5-4C10-9EE7-1A5341671EE2}" type="pres">
      <dgm:prSet presAssocID="{6ADE015B-97BD-487D-BFA3-95125AADE447}" presName="level3hierChild" presStyleCnt="0"/>
      <dgm:spPr/>
    </dgm:pt>
    <dgm:pt modelId="{6C8FAA1D-D9A1-45D9-A47F-D590D890B64C}" type="pres">
      <dgm:prSet presAssocID="{0B0565D3-E297-4ECB-99FE-39DFD37CAC57}" presName="conn2-1" presStyleLbl="parChTrans1D2" presStyleIdx="1" presStyleCnt="3"/>
      <dgm:spPr/>
      <dgm:t>
        <a:bodyPr/>
        <a:lstStyle/>
        <a:p>
          <a:endParaRPr lang="es-CO"/>
        </a:p>
      </dgm:t>
    </dgm:pt>
    <dgm:pt modelId="{C418B95D-8C4C-4B35-90C8-AC91881541DB}" type="pres">
      <dgm:prSet presAssocID="{0B0565D3-E297-4ECB-99FE-39DFD37CAC57}" presName="connTx" presStyleLbl="parChTrans1D2" presStyleIdx="1" presStyleCnt="3"/>
      <dgm:spPr/>
      <dgm:t>
        <a:bodyPr/>
        <a:lstStyle/>
        <a:p>
          <a:endParaRPr lang="es-CO"/>
        </a:p>
      </dgm:t>
    </dgm:pt>
    <dgm:pt modelId="{8CE20CB0-BEF4-4148-8784-D52B06E5594F}" type="pres">
      <dgm:prSet presAssocID="{DF9D66A2-6D39-430C-90DE-5919393291A6}" presName="root2" presStyleCnt="0"/>
      <dgm:spPr/>
    </dgm:pt>
    <dgm:pt modelId="{0039AB5E-63FC-4865-A4E4-B3A1A4DD2515}" type="pres">
      <dgm:prSet presAssocID="{DF9D66A2-6D39-430C-90DE-5919393291A6}" presName="LevelTwoTextNode" presStyleLbl="node2" presStyleIdx="1" presStyleCnt="3">
        <dgm:presLayoutVars>
          <dgm:chPref val="3"/>
        </dgm:presLayoutVars>
      </dgm:prSet>
      <dgm:spPr/>
      <dgm:t>
        <a:bodyPr/>
        <a:lstStyle/>
        <a:p>
          <a:endParaRPr lang="es-CO"/>
        </a:p>
      </dgm:t>
    </dgm:pt>
    <dgm:pt modelId="{E471FA5D-3C70-416E-A80F-66AD6C2C4C97}" type="pres">
      <dgm:prSet presAssocID="{DF9D66A2-6D39-430C-90DE-5919393291A6}" presName="level3hierChild" presStyleCnt="0"/>
      <dgm:spPr/>
    </dgm:pt>
    <dgm:pt modelId="{DADD5189-EC98-4B0C-AAE0-771FC7450980}" type="pres">
      <dgm:prSet presAssocID="{B1270608-72C2-48E9-A822-F345339EA6F2}" presName="conn2-1" presStyleLbl="parChTrans1D2" presStyleIdx="2" presStyleCnt="3"/>
      <dgm:spPr/>
      <dgm:t>
        <a:bodyPr/>
        <a:lstStyle/>
        <a:p>
          <a:endParaRPr lang="es-CO"/>
        </a:p>
      </dgm:t>
    </dgm:pt>
    <dgm:pt modelId="{525564E7-99F9-41C4-82D1-AF08297CC50C}" type="pres">
      <dgm:prSet presAssocID="{B1270608-72C2-48E9-A822-F345339EA6F2}" presName="connTx" presStyleLbl="parChTrans1D2" presStyleIdx="2" presStyleCnt="3"/>
      <dgm:spPr/>
      <dgm:t>
        <a:bodyPr/>
        <a:lstStyle/>
        <a:p>
          <a:endParaRPr lang="es-CO"/>
        </a:p>
      </dgm:t>
    </dgm:pt>
    <dgm:pt modelId="{4B53E7ED-3672-4ABF-B7D5-B2B8817ABD1B}" type="pres">
      <dgm:prSet presAssocID="{2E4D050C-5C85-49DB-866E-22D02837E239}" presName="root2" presStyleCnt="0"/>
      <dgm:spPr/>
    </dgm:pt>
    <dgm:pt modelId="{335F9A0B-1E84-4985-86F7-C0CA3F445F23}" type="pres">
      <dgm:prSet presAssocID="{2E4D050C-5C85-49DB-866E-22D02837E239}" presName="LevelTwoTextNode" presStyleLbl="node2" presStyleIdx="2" presStyleCnt="3">
        <dgm:presLayoutVars>
          <dgm:chPref val="3"/>
        </dgm:presLayoutVars>
      </dgm:prSet>
      <dgm:spPr/>
      <dgm:t>
        <a:bodyPr/>
        <a:lstStyle/>
        <a:p>
          <a:endParaRPr lang="es-CO"/>
        </a:p>
      </dgm:t>
    </dgm:pt>
    <dgm:pt modelId="{7F357DC0-FA83-4D7C-9D4C-898ADBCB63C2}" type="pres">
      <dgm:prSet presAssocID="{2E4D050C-5C85-49DB-866E-22D02837E239}" presName="level3hierChild" presStyleCnt="0"/>
      <dgm:spPr/>
    </dgm:pt>
    <dgm:pt modelId="{7C5C5544-11A7-4AAC-A729-9A9697E06D92}" type="pres">
      <dgm:prSet presAssocID="{33EB565D-FFE6-4C2B-AFDB-199C32656DFD}" presName="conn2-1" presStyleLbl="parChTrans1D3" presStyleIdx="0" presStyleCnt="2"/>
      <dgm:spPr/>
      <dgm:t>
        <a:bodyPr/>
        <a:lstStyle/>
        <a:p>
          <a:endParaRPr lang="es-CO"/>
        </a:p>
      </dgm:t>
    </dgm:pt>
    <dgm:pt modelId="{D0B01004-4DE7-4C1D-B477-FE2EFE0BAB0A}" type="pres">
      <dgm:prSet presAssocID="{33EB565D-FFE6-4C2B-AFDB-199C32656DFD}" presName="connTx" presStyleLbl="parChTrans1D3" presStyleIdx="0" presStyleCnt="2"/>
      <dgm:spPr/>
      <dgm:t>
        <a:bodyPr/>
        <a:lstStyle/>
        <a:p>
          <a:endParaRPr lang="es-CO"/>
        </a:p>
      </dgm:t>
    </dgm:pt>
    <dgm:pt modelId="{7CEA2DC5-5D32-4BA3-8E2E-E7DCFBA980B1}" type="pres">
      <dgm:prSet presAssocID="{9F0039B8-6D77-4121-B03D-BCC79FAB867B}" presName="root2" presStyleCnt="0"/>
      <dgm:spPr/>
    </dgm:pt>
    <dgm:pt modelId="{8CD07B14-8EBF-47A4-99C4-2B89313DBC26}" type="pres">
      <dgm:prSet presAssocID="{9F0039B8-6D77-4121-B03D-BCC79FAB867B}" presName="LevelTwoTextNode" presStyleLbl="node3" presStyleIdx="0" presStyleCnt="2">
        <dgm:presLayoutVars>
          <dgm:chPref val="3"/>
        </dgm:presLayoutVars>
      </dgm:prSet>
      <dgm:spPr/>
      <dgm:t>
        <a:bodyPr/>
        <a:lstStyle/>
        <a:p>
          <a:endParaRPr lang="es-CO"/>
        </a:p>
      </dgm:t>
    </dgm:pt>
    <dgm:pt modelId="{23F971CD-621F-493E-AD83-6FF061C83C8D}" type="pres">
      <dgm:prSet presAssocID="{9F0039B8-6D77-4121-B03D-BCC79FAB867B}" presName="level3hierChild" presStyleCnt="0"/>
      <dgm:spPr/>
    </dgm:pt>
    <dgm:pt modelId="{1382CADA-9ECD-47CB-A958-521CEA277BBB}" type="pres">
      <dgm:prSet presAssocID="{28E17392-4233-45BD-8E6C-31CA696978DD}" presName="conn2-1" presStyleLbl="parChTrans1D3" presStyleIdx="1" presStyleCnt="2"/>
      <dgm:spPr/>
      <dgm:t>
        <a:bodyPr/>
        <a:lstStyle/>
        <a:p>
          <a:endParaRPr lang="es-CO"/>
        </a:p>
      </dgm:t>
    </dgm:pt>
    <dgm:pt modelId="{74BFA88D-9AD6-4010-8C32-78CEE979358D}" type="pres">
      <dgm:prSet presAssocID="{28E17392-4233-45BD-8E6C-31CA696978DD}" presName="connTx" presStyleLbl="parChTrans1D3" presStyleIdx="1" presStyleCnt="2"/>
      <dgm:spPr/>
      <dgm:t>
        <a:bodyPr/>
        <a:lstStyle/>
        <a:p>
          <a:endParaRPr lang="es-CO"/>
        </a:p>
      </dgm:t>
    </dgm:pt>
    <dgm:pt modelId="{CFA38539-36FD-49FA-AF4E-AB8CF0ED2FFA}" type="pres">
      <dgm:prSet presAssocID="{E5B220EB-61AD-4C52-B73C-E928951F76E4}" presName="root2" presStyleCnt="0"/>
      <dgm:spPr/>
    </dgm:pt>
    <dgm:pt modelId="{CBF4BE6E-FDAE-4122-9D4F-255494CFA2A3}" type="pres">
      <dgm:prSet presAssocID="{E5B220EB-61AD-4C52-B73C-E928951F76E4}" presName="LevelTwoTextNode" presStyleLbl="node3" presStyleIdx="1" presStyleCnt="2">
        <dgm:presLayoutVars>
          <dgm:chPref val="3"/>
        </dgm:presLayoutVars>
      </dgm:prSet>
      <dgm:spPr/>
      <dgm:t>
        <a:bodyPr/>
        <a:lstStyle/>
        <a:p>
          <a:endParaRPr lang="es-CO"/>
        </a:p>
      </dgm:t>
    </dgm:pt>
    <dgm:pt modelId="{EE85B0B9-F6DE-436A-9D50-2D88AD1A5CDD}" type="pres">
      <dgm:prSet presAssocID="{E5B220EB-61AD-4C52-B73C-E928951F76E4}" presName="level3hierChild" presStyleCnt="0"/>
      <dgm:spPr/>
    </dgm:pt>
  </dgm:ptLst>
  <dgm:cxnLst>
    <dgm:cxn modelId="{2E1E00E2-1E14-4D6B-A2C5-908FE83A399F}" type="presOf" srcId="{28E17392-4233-45BD-8E6C-31CA696978DD}" destId="{1382CADA-9ECD-47CB-A958-521CEA277BBB}" srcOrd="0" destOrd="0" presId="urn:microsoft.com/office/officeart/2008/layout/HorizontalMultiLevelHierarchy"/>
    <dgm:cxn modelId="{82F82977-26FE-41B5-8688-50BC00D606DD}" type="presOf" srcId="{2E4D050C-5C85-49DB-866E-22D02837E239}" destId="{335F9A0B-1E84-4985-86F7-C0CA3F445F23}" srcOrd="0" destOrd="0" presId="urn:microsoft.com/office/officeart/2008/layout/HorizontalMultiLevelHierarchy"/>
    <dgm:cxn modelId="{EBB85CC7-6B9E-4A85-ADC7-BE7727EF594C}" type="presOf" srcId="{B1270608-72C2-48E9-A822-F345339EA6F2}" destId="{DADD5189-EC98-4B0C-AAE0-771FC7450980}" srcOrd="0" destOrd="0" presId="urn:microsoft.com/office/officeart/2008/layout/HorizontalMultiLevelHierarchy"/>
    <dgm:cxn modelId="{0C9A7C85-7DFE-4356-9C11-A98E7653B902}" srcId="{8C15D266-F17B-44E5-8F59-4A4312E9570A}" destId="{DF9D66A2-6D39-430C-90DE-5919393291A6}" srcOrd="1" destOrd="0" parTransId="{0B0565D3-E297-4ECB-99FE-39DFD37CAC57}" sibTransId="{5D53E743-BB56-4E12-8B6B-F502D09A6A56}"/>
    <dgm:cxn modelId="{6D779BA7-5636-4514-9583-49CDCD1C0312}" srcId="{FE7C8D50-7DD7-470C-9973-A26CCFBC2F08}" destId="{8C15D266-F17B-44E5-8F59-4A4312E9570A}" srcOrd="0" destOrd="0" parTransId="{456FD683-738F-442E-9D6B-9062BE351D6C}" sibTransId="{9CB12911-099D-4F9D-A202-D9C6E724234D}"/>
    <dgm:cxn modelId="{BB03BC27-01AC-4365-8AE6-77C728127781}" type="presOf" srcId="{E5B220EB-61AD-4C52-B73C-E928951F76E4}" destId="{CBF4BE6E-FDAE-4122-9D4F-255494CFA2A3}" srcOrd="0" destOrd="0" presId="urn:microsoft.com/office/officeart/2008/layout/HorizontalMultiLevelHierarchy"/>
    <dgm:cxn modelId="{D3866C89-C8FA-4B2E-96C0-3A75FCCA6F7B}" srcId="{8C15D266-F17B-44E5-8F59-4A4312E9570A}" destId="{2E4D050C-5C85-49DB-866E-22D02837E239}" srcOrd="2" destOrd="0" parTransId="{B1270608-72C2-48E9-A822-F345339EA6F2}" sibTransId="{9FDCDB47-856F-4210-A4C0-16F62A8282C1}"/>
    <dgm:cxn modelId="{54739105-22A4-4C24-AB20-F2584BA3FD59}" type="presOf" srcId="{DF9D66A2-6D39-430C-90DE-5919393291A6}" destId="{0039AB5E-63FC-4865-A4E4-B3A1A4DD2515}" srcOrd="0" destOrd="0" presId="urn:microsoft.com/office/officeart/2008/layout/HorizontalMultiLevelHierarchy"/>
    <dgm:cxn modelId="{2276E808-5F0E-411F-89D1-D88EAC8FD526}" type="presOf" srcId="{33EB565D-FFE6-4C2B-AFDB-199C32656DFD}" destId="{7C5C5544-11A7-4AAC-A729-9A9697E06D92}" srcOrd="0" destOrd="0" presId="urn:microsoft.com/office/officeart/2008/layout/HorizontalMultiLevelHierarchy"/>
    <dgm:cxn modelId="{098CC38F-9154-4D59-9238-7FBF29CC2AAD}" type="presOf" srcId="{6ADE015B-97BD-487D-BFA3-95125AADE447}" destId="{B52F4BB2-FAA5-4EEC-8911-8A5C6DA91721}" srcOrd="0" destOrd="0" presId="urn:microsoft.com/office/officeart/2008/layout/HorizontalMultiLevelHierarchy"/>
    <dgm:cxn modelId="{3BAA5454-6086-414B-BD60-43342C718601}" type="presOf" srcId="{0B0565D3-E297-4ECB-99FE-39DFD37CAC57}" destId="{C418B95D-8C4C-4B35-90C8-AC91881541DB}" srcOrd="1" destOrd="0" presId="urn:microsoft.com/office/officeart/2008/layout/HorizontalMultiLevelHierarchy"/>
    <dgm:cxn modelId="{0D25CEFA-6300-4781-84E3-AE7CDB3F3414}" type="presOf" srcId="{B1270608-72C2-48E9-A822-F345339EA6F2}" destId="{525564E7-99F9-41C4-82D1-AF08297CC50C}" srcOrd="1" destOrd="0" presId="urn:microsoft.com/office/officeart/2008/layout/HorizontalMultiLevelHierarchy"/>
    <dgm:cxn modelId="{56222DB5-2787-484C-9742-A5D3225DC83C}" type="presOf" srcId="{4F074B15-9D86-4618-A293-F591ADF0BF5C}" destId="{CA567808-04FA-4868-8C50-AD5B4F131A6C}" srcOrd="0" destOrd="0" presId="urn:microsoft.com/office/officeart/2008/layout/HorizontalMultiLevelHierarchy"/>
    <dgm:cxn modelId="{3E2BC608-7D06-4B92-81A9-607A18F05EC2}" type="presOf" srcId="{4F074B15-9D86-4618-A293-F591ADF0BF5C}" destId="{7F90E865-0FE0-4B42-BB8F-C15343EC50F3}" srcOrd="1" destOrd="0" presId="urn:microsoft.com/office/officeart/2008/layout/HorizontalMultiLevelHierarchy"/>
    <dgm:cxn modelId="{C8BB8C67-698C-4845-81F9-00D0C4B2B35C}" type="presOf" srcId="{0B0565D3-E297-4ECB-99FE-39DFD37CAC57}" destId="{6C8FAA1D-D9A1-45D9-A47F-D590D890B64C}" srcOrd="0" destOrd="0" presId="urn:microsoft.com/office/officeart/2008/layout/HorizontalMultiLevelHierarchy"/>
    <dgm:cxn modelId="{54D1F887-39BC-405A-BBC4-F22D5912F3A8}" srcId="{8C15D266-F17B-44E5-8F59-4A4312E9570A}" destId="{6ADE015B-97BD-487D-BFA3-95125AADE447}" srcOrd="0" destOrd="0" parTransId="{4F074B15-9D86-4618-A293-F591ADF0BF5C}" sibTransId="{995E5FC8-66C4-4E3C-8ADA-28512AA626C1}"/>
    <dgm:cxn modelId="{AE7B08A8-7402-4C2C-B065-43FFBCDA701B}" srcId="{2E4D050C-5C85-49DB-866E-22D02837E239}" destId="{E5B220EB-61AD-4C52-B73C-E928951F76E4}" srcOrd="1" destOrd="0" parTransId="{28E17392-4233-45BD-8E6C-31CA696978DD}" sibTransId="{6ED05A19-E9C7-4013-8DA9-5E547FB0DCA9}"/>
    <dgm:cxn modelId="{4A4218C6-9AC2-498F-A258-FED96B248689}" type="presOf" srcId="{9F0039B8-6D77-4121-B03D-BCC79FAB867B}" destId="{8CD07B14-8EBF-47A4-99C4-2B89313DBC26}" srcOrd="0" destOrd="0" presId="urn:microsoft.com/office/officeart/2008/layout/HorizontalMultiLevelHierarchy"/>
    <dgm:cxn modelId="{2A2AFE34-447D-441E-82BD-83EEA05B693D}" type="presOf" srcId="{28E17392-4233-45BD-8E6C-31CA696978DD}" destId="{74BFA88D-9AD6-4010-8C32-78CEE979358D}" srcOrd="1" destOrd="0" presId="urn:microsoft.com/office/officeart/2008/layout/HorizontalMultiLevelHierarchy"/>
    <dgm:cxn modelId="{A4591A16-14F0-45FF-B914-975AF3E1D6B6}" type="presOf" srcId="{33EB565D-FFE6-4C2B-AFDB-199C32656DFD}" destId="{D0B01004-4DE7-4C1D-B477-FE2EFE0BAB0A}" srcOrd="1" destOrd="0" presId="urn:microsoft.com/office/officeart/2008/layout/HorizontalMultiLevelHierarchy"/>
    <dgm:cxn modelId="{A1B20697-E1BA-452A-849B-CF48376B101B}" type="presOf" srcId="{8C15D266-F17B-44E5-8F59-4A4312E9570A}" destId="{A73A9758-AF22-4B81-B7B1-93968B3A0788}" srcOrd="0" destOrd="0" presId="urn:microsoft.com/office/officeart/2008/layout/HorizontalMultiLevelHierarchy"/>
    <dgm:cxn modelId="{8D3C67C8-B4EF-47F0-B472-B3490D15175E}" srcId="{2E4D050C-5C85-49DB-866E-22D02837E239}" destId="{9F0039B8-6D77-4121-B03D-BCC79FAB867B}" srcOrd="0" destOrd="0" parTransId="{33EB565D-FFE6-4C2B-AFDB-199C32656DFD}" sibTransId="{F04D71D0-6A1B-45B4-8024-5066FD5014CF}"/>
    <dgm:cxn modelId="{F3EE3133-A3F9-462F-9D5D-C1A1E2621154}" type="presOf" srcId="{FE7C8D50-7DD7-470C-9973-A26CCFBC2F08}" destId="{CC6C97E1-EC91-4BDF-B28E-1BD7C0F1E3CB}" srcOrd="0" destOrd="0" presId="urn:microsoft.com/office/officeart/2008/layout/HorizontalMultiLevelHierarchy"/>
    <dgm:cxn modelId="{EA148070-F072-4344-8F47-A25DE84F6C36}" type="presParOf" srcId="{CC6C97E1-EC91-4BDF-B28E-1BD7C0F1E3CB}" destId="{E7E42A42-8554-4ECC-B916-EAE681A1A9FC}" srcOrd="0" destOrd="0" presId="urn:microsoft.com/office/officeart/2008/layout/HorizontalMultiLevelHierarchy"/>
    <dgm:cxn modelId="{8F1FC52F-CB66-4DF6-B3CE-C0D5C86654A7}" type="presParOf" srcId="{E7E42A42-8554-4ECC-B916-EAE681A1A9FC}" destId="{A73A9758-AF22-4B81-B7B1-93968B3A0788}" srcOrd="0" destOrd="0" presId="urn:microsoft.com/office/officeart/2008/layout/HorizontalMultiLevelHierarchy"/>
    <dgm:cxn modelId="{30780A80-2446-47CF-99A8-57605C438D7E}" type="presParOf" srcId="{E7E42A42-8554-4ECC-B916-EAE681A1A9FC}" destId="{D5D1640F-B682-4EC6-B86A-EE94EF7F3080}" srcOrd="1" destOrd="0" presId="urn:microsoft.com/office/officeart/2008/layout/HorizontalMultiLevelHierarchy"/>
    <dgm:cxn modelId="{0FCBF244-EA43-4AA9-B3C1-5BC1A0AEE122}" type="presParOf" srcId="{D5D1640F-B682-4EC6-B86A-EE94EF7F3080}" destId="{CA567808-04FA-4868-8C50-AD5B4F131A6C}" srcOrd="0" destOrd="0" presId="urn:microsoft.com/office/officeart/2008/layout/HorizontalMultiLevelHierarchy"/>
    <dgm:cxn modelId="{56F0EC3E-0AA6-4C41-B370-074123ADB266}" type="presParOf" srcId="{CA567808-04FA-4868-8C50-AD5B4F131A6C}" destId="{7F90E865-0FE0-4B42-BB8F-C15343EC50F3}" srcOrd="0" destOrd="0" presId="urn:microsoft.com/office/officeart/2008/layout/HorizontalMultiLevelHierarchy"/>
    <dgm:cxn modelId="{E7F5F3E2-A1D5-4501-B651-268E71BAAA23}" type="presParOf" srcId="{D5D1640F-B682-4EC6-B86A-EE94EF7F3080}" destId="{77E3846C-78AF-4017-8147-461443F49FD7}" srcOrd="1" destOrd="0" presId="urn:microsoft.com/office/officeart/2008/layout/HorizontalMultiLevelHierarchy"/>
    <dgm:cxn modelId="{3FB951A4-40BB-454B-886A-6728D6FC1E11}" type="presParOf" srcId="{77E3846C-78AF-4017-8147-461443F49FD7}" destId="{B52F4BB2-FAA5-4EEC-8911-8A5C6DA91721}" srcOrd="0" destOrd="0" presId="urn:microsoft.com/office/officeart/2008/layout/HorizontalMultiLevelHierarchy"/>
    <dgm:cxn modelId="{DCD338D9-EB70-44CA-9655-F57F666A7964}" type="presParOf" srcId="{77E3846C-78AF-4017-8147-461443F49FD7}" destId="{C0D09D55-3DD5-4C10-9EE7-1A5341671EE2}" srcOrd="1" destOrd="0" presId="urn:microsoft.com/office/officeart/2008/layout/HorizontalMultiLevelHierarchy"/>
    <dgm:cxn modelId="{FEED8E7A-C873-4F2D-B058-38B968585442}" type="presParOf" srcId="{D5D1640F-B682-4EC6-B86A-EE94EF7F3080}" destId="{6C8FAA1D-D9A1-45D9-A47F-D590D890B64C}" srcOrd="2" destOrd="0" presId="urn:microsoft.com/office/officeart/2008/layout/HorizontalMultiLevelHierarchy"/>
    <dgm:cxn modelId="{BEFB7AAD-08A2-457E-A400-3731CCBCA54C}" type="presParOf" srcId="{6C8FAA1D-D9A1-45D9-A47F-D590D890B64C}" destId="{C418B95D-8C4C-4B35-90C8-AC91881541DB}" srcOrd="0" destOrd="0" presId="urn:microsoft.com/office/officeart/2008/layout/HorizontalMultiLevelHierarchy"/>
    <dgm:cxn modelId="{BCC2AB0C-A150-4C0F-BC37-2C69BB0F6F84}" type="presParOf" srcId="{D5D1640F-B682-4EC6-B86A-EE94EF7F3080}" destId="{8CE20CB0-BEF4-4148-8784-D52B06E5594F}" srcOrd="3" destOrd="0" presId="urn:microsoft.com/office/officeart/2008/layout/HorizontalMultiLevelHierarchy"/>
    <dgm:cxn modelId="{D12D1CBA-A2DF-400A-AE65-0CF36018D141}" type="presParOf" srcId="{8CE20CB0-BEF4-4148-8784-D52B06E5594F}" destId="{0039AB5E-63FC-4865-A4E4-B3A1A4DD2515}" srcOrd="0" destOrd="0" presId="urn:microsoft.com/office/officeart/2008/layout/HorizontalMultiLevelHierarchy"/>
    <dgm:cxn modelId="{C507A085-C0C3-47E3-AD0C-E655E1505B1A}" type="presParOf" srcId="{8CE20CB0-BEF4-4148-8784-D52B06E5594F}" destId="{E471FA5D-3C70-416E-A80F-66AD6C2C4C97}" srcOrd="1" destOrd="0" presId="urn:microsoft.com/office/officeart/2008/layout/HorizontalMultiLevelHierarchy"/>
    <dgm:cxn modelId="{C984360B-1F9A-4F59-A542-4598349FF84F}" type="presParOf" srcId="{D5D1640F-B682-4EC6-B86A-EE94EF7F3080}" destId="{DADD5189-EC98-4B0C-AAE0-771FC7450980}" srcOrd="4" destOrd="0" presId="urn:microsoft.com/office/officeart/2008/layout/HorizontalMultiLevelHierarchy"/>
    <dgm:cxn modelId="{8C5022D6-56AB-45C9-9E71-3DDF96EB6126}" type="presParOf" srcId="{DADD5189-EC98-4B0C-AAE0-771FC7450980}" destId="{525564E7-99F9-41C4-82D1-AF08297CC50C}" srcOrd="0" destOrd="0" presId="urn:microsoft.com/office/officeart/2008/layout/HorizontalMultiLevelHierarchy"/>
    <dgm:cxn modelId="{DE9BD893-E888-4D6E-BD26-8FCA6376E4E1}" type="presParOf" srcId="{D5D1640F-B682-4EC6-B86A-EE94EF7F3080}" destId="{4B53E7ED-3672-4ABF-B7D5-B2B8817ABD1B}" srcOrd="5" destOrd="0" presId="urn:microsoft.com/office/officeart/2008/layout/HorizontalMultiLevelHierarchy"/>
    <dgm:cxn modelId="{397E9990-9FED-47F7-9A42-7DFD6F45B5DE}" type="presParOf" srcId="{4B53E7ED-3672-4ABF-B7D5-B2B8817ABD1B}" destId="{335F9A0B-1E84-4985-86F7-C0CA3F445F23}" srcOrd="0" destOrd="0" presId="urn:microsoft.com/office/officeart/2008/layout/HorizontalMultiLevelHierarchy"/>
    <dgm:cxn modelId="{5232AEE2-7DDE-426B-934A-592772359AF9}" type="presParOf" srcId="{4B53E7ED-3672-4ABF-B7D5-B2B8817ABD1B}" destId="{7F357DC0-FA83-4D7C-9D4C-898ADBCB63C2}" srcOrd="1" destOrd="0" presId="urn:microsoft.com/office/officeart/2008/layout/HorizontalMultiLevelHierarchy"/>
    <dgm:cxn modelId="{D210BB8E-FB7C-4034-B9D1-8E73AF19A1CB}" type="presParOf" srcId="{7F357DC0-FA83-4D7C-9D4C-898ADBCB63C2}" destId="{7C5C5544-11A7-4AAC-A729-9A9697E06D92}" srcOrd="0" destOrd="0" presId="urn:microsoft.com/office/officeart/2008/layout/HorizontalMultiLevelHierarchy"/>
    <dgm:cxn modelId="{57E388D0-6B9F-4FCE-A6D6-3B7C21717DA2}" type="presParOf" srcId="{7C5C5544-11A7-4AAC-A729-9A9697E06D92}" destId="{D0B01004-4DE7-4C1D-B477-FE2EFE0BAB0A}" srcOrd="0" destOrd="0" presId="urn:microsoft.com/office/officeart/2008/layout/HorizontalMultiLevelHierarchy"/>
    <dgm:cxn modelId="{4D8688A6-C741-4440-9302-0A67F9CFAFB9}" type="presParOf" srcId="{7F357DC0-FA83-4D7C-9D4C-898ADBCB63C2}" destId="{7CEA2DC5-5D32-4BA3-8E2E-E7DCFBA980B1}" srcOrd="1" destOrd="0" presId="urn:microsoft.com/office/officeart/2008/layout/HorizontalMultiLevelHierarchy"/>
    <dgm:cxn modelId="{BB0DC971-877F-4DC2-BB2D-17040DA0380C}" type="presParOf" srcId="{7CEA2DC5-5D32-4BA3-8E2E-E7DCFBA980B1}" destId="{8CD07B14-8EBF-47A4-99C4-2B89313DBC26}" srcOrd="0" destOrd="0" presId="urn:microsoft.com/office/officeart/2008/layout/HorizontalMultiLevelHierarchy"/>
    <dgm:cxn modelId="{ACF2F525-FF38-4CA6-BDAA-E7B006A4C4DF}" type="presParOf" srcId="{7CEA2DC5-5D32-4BA3-8E2E-E7DCFBA980B1}" destId="{23F971CD-621F-493E-AD83-6FF061C83C8D}" srcOrd="1" destOrd="0" presId="urn:microsoft.com/office/officeart/2008/layout/HorizontalMultiLevelHierarchy"/>
    <dgm:cxn modelId="{A0E8751C-A898-4F63-A3A0-51790B4221BA}" type="presParOf" srcId="{7F357DC0-FA83-4D7C-9D4C-898ADBCB63C2}" destId="{1382CADA-9ECD-47CB-A958-521CEA277BBB}" srcOrd="2" destOrd="0" presId="urn:microsoft.com/office/officeart/2008/layout/HorizontalMultiLevelHierarchy"/>
    <dgm:cxn modelId="{7A11A2EF-FF7C-4DEE-A10D-0A52C02C80EE}" type="presParOf" srcId="{1382CADA-9ECD-47CB-A958-521CEA277BBB}" destId="{74BFA88D-9AD6-4010-8C32-78CEE979358D}" srcOrd="0" destOrd="0" presId="urn:microsoft.com/office/officeart/2008/layout/HorizontalMultiLevelHierarchy"/>
    <dgm:cxn modelId="{EF4B6DF2-C41D-4DD4-9514-D518BAFAD924}" type="presParOf" srcId="{7F357DC0-FA83-4D7C-9D4C-898ADBCB63C2}" destId="{CFA38539-36FD-49FA-AF4E-AB8CF0ED2FFA}" srcOrd="3" destOrd="0" presId="urn:microsoft.com/office/officeart/2008/layout/HorizontalMultiLevelHierarchy"/>
    <dgm:cxn modelId="{EE5DD477-EB13-49C1-803C-83E2A15C4D37}" type="presParOf" srcId="{CFA38539-36FD-49FA-AF4E-AB8CF0ED2FFA}" destId="{CBF4BE6E-FDAE-4122-9D4F-255494CFA2A3}" srcOrd="0" destOrd="0" presId="urn:microsoft.com/office/officeart/2008/layout/HorizontalMultiLevelHierarchy"/>
    <dgm:cxn modelId="{D5079B36-3D7A-4DCD-A5C3-68EE407EA9A2}" type="presParOf" srcId="{CFA38539-36FD-49FA-AF4E-AB8CF0ED2FFA}" destId="{EE85B0B9-F6DE-436A-9D50-2D88AD1A5CDD}"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688234D-2E9F-4847-866A-99EF844C7F9A}" type="doc">
      <dgm:prSet loTypeId="urn:microsoft.com/office/officeart/2008/layout/CaptionedPictures" loCatId="picture" qsTypeId="urn:microsoft.com/office/officeart/2005/8/quickstyle/simple5" qsCatId="simple" csTypeId="urn:microsoft.com/office/officeart/2005/8/colors/accent1_1" csCatId="accent1" phldr="1"/>
      <dgm:spPr/>
      <dgm:t>
        <a:bodyPr/>
        <a:lstStyle/>
        <a:p>
          <a:endParaRPr lang="es-CO"/>
        </a:p>
      </dgm:t>
    </dgm:pt>
    <dgm:pt modelId="{A695E05D-0A4A-49EF-BACB-44015FC67596}">
      <dgm:prSet phldrT="[Texto]" custT="1"/>
      <dgm:spPr/>
      <dgm:t>
        <a:bodyPr/>
        <a:lstStyle/>
        <a:p>
          <a:r>
            <a:rPr lang="es-CO" sz="2000" dirty="0">
              <a:latin typeface="Arial" panose="020B0604020202020204" pitchFamily="34" charset="0"/>
              <a:cs typeface="Arial" panose="020B0604020202020204" pitchFamily="34" charset="0"/>
            </a:rPr>
            <a:t>Conducción</a:t>
          </a:r>
        </a:p>
      </dgm:t>
    </dgm:pt>
    <dgm:pt modelId="{4B31400C-0DA5-47C5-9D95-79035E26C4AE}" type="parTrans" cxnId="{D2B81F6F-B0A2-4C46-8DD8-FDEF83F7BC8B}">
      <dgm:prSet/>
      <dgm:spPr/>
      <dgm:t>
        <a:bodyPr/>
        <a:lstStyle/>
        <a:p>
          <a:endParaRPr lang="es-CO" sz="3200">
            <a:latin typeface="Arial" panose="020B0604020202020204" pitchFamily="34" charset="0"/>
            <a:cs typeface="Arial" panose="020B0604020202020204" pitchFamily="34" charset="0"/>
          </a:endParaRPr>
        </a:p>
      </dgm:t>
    </dgm:pt>
    <dgm:pt modelId="{EA07A85C-4239-4074-B4AF-F837C09739AB}" type="sibTrans" cxnId="{D2B81F6F-B0A2-4C46-8DD8-FDEF83F7BC8B}">
      <dgm:prSet/>
      <dgm:spPr/>
      <dgm:t>
        <a:bodyPr/>
        <a:lstStyle/>
        <a:p>
          <a:endParaRPr lang="es-CO" sz="3200">
            <a:latin typeface="Arial" panose="020B0604020202020204" pitchFamily="34" charset="0"/>
            <a:cs typeface="Arial" panose="020B0604020202020204" pitchFamily="34" charset="0"/>
          </a:endParaRPr>
        </a:p>
      </dgm:t>
    </dgm:pt>
    <dgm:pt modelId="{FBA2000C-4B85-4A69-9F72-4313F1E3D5FB}">
      <dgm:prSet phldrT="[Texto]" custT="1"/>
      <dgm:spPr/>
      <dgm:t>
        <a:bodyPr/>
        <a:lstStyle/>
        <a:p>
          <a:r>
            <a:rPr lang="es-CO" sz="2000" dirty="0">
              <a:latin typeface="Arial" panose="020B0604020202020204" pitchFamily="34" charset="0"/>
              <a:cs typeface="Arial" panose="020B0604020202020204" pitchFamily="34" charset="0"/>
            </a:rPr>
            <a:t>Radiación</a:t>
          </a:r>
        </a:p>
      </dgm:t>
    </dgm:pt>
    <dgm:pt modelId="{A4BE938A-CBFB-4DD8-AA3A-4FBA0147847D}" type="parTrans" cxnId="{3B5C4E86-6371-49D0-8AB2-CD668E09139B}">
      <dgm:prSet/>
      <dgm:spPr/>
      <dgm:t>
        <a:bodyPr/>
        <a:lstStyle/>
        <a:p>
          <a:endParaRPr lang="es-CO" sz="3200">
            <a:latin typeface="Arial" panose="020B0604020202020204" pitchFamily="34" charset="0"/>
            <a:cs typeface="Arial" panose="020B0604020202020204" pitchFamily="34" charset="0"/>
          </a:endParaRPr>
        </a:p>
      </dgm:t>
    </dgm:pt>
    <dgm:pt modelId="{E32C0908-E45A-4191-8DBE-2851FC28B77F}" type="sibTrans" cxnId="{3B5C4E86-6371-49D0-8AB2-CD668E09139B}">
      <dgm:prSet/>
      <dgm:spPr/>
      <dgm:t>
        <a:bodyPr/>
        <a:lstStyle/>
        <a:p>
          <a:endParaRPr lang="es-CO" sz="3200">
            <a:latin typeface="Arial" panose="020B0604020202020204" pitchFamily="34" charset="0"/>
            <a:cs typeface="Arial" panose="020B0604020202020204" pitchFamily="34" charset="0"/>
          </a:endParaRPr>
        </a:p>
      </dgm:t>
    </dgm:pt>
    <dgm:pt modelId="{E1D598D0-5649-4847-A398-C0D1150991DC}">
      <dgm:prSet phldrT="[Texto]" custT="1"/>
      <dgm:spPr/>
      <dgm:t>
        <a:bodyPr/>
        <a:lstStyle/>
        <a:p>
          <a:r>
            <a:rPr lang="es-CO" sz="2000" dirty="0">
              <a:latin typeface="Arial" panose="020B0604020202020204" pitchFamily="34" charset="0"/>
              <a:cs typeface="Arial" panose="020B0604020202020204" pitchFamily="34" charset="0"/>
            </a:rPr>
            <a:t>Convección</a:t>
          </a:r>
        </a:p>
      </dgm:t>
    </dgm:pt>
    <dgm:pt modelId="{DF5838D8-8F30-42FC-9310-8B21ED24A81A}" type="parTrans" cxnId="{A06E5494-7E13-4D99-8170-E7368368FC53}">
      <dgm:prSet/>
      <dgm:spPr/>
      <dgm:t>
        <a:bodyPr/>
        <a:lstStyle/>
        <a:p>
          <a:endParaRPr lang="es-CO" sz="3200">
            <a:latin typeface="Arial" panose="020B0604020202020204" pitchFamily="34" charset="0"/>
            <a:cs typeface="Arial" panose="020B0604020202020204" pitchFamily="34" charset="0"/>
          </a:endParaRPr>
        </a:p>
      </dgm:t>
    </dgm:pt>
    <dgm:pt modelId="{C787B9DD-908A-499C-B08B-9102E93A39E1}" type="sibTrans" cxnId="{A06E5494-7E13-4D99-8170-E7368368FC53}">
      <dgm:prSet/>
      <dgm:spPr/>
      <dgm:t>
        <a:bodyPr/>
        <a:lstStyle/>
        <a:p>
          <a:endParaRPr lang="es-CO" sz="3200">
            <a:latin typeface="Arial" panose="020B0604020202020204" pitchFamily="34" charset="0"/>
            <a:cs typeface="Arial" panose="020B0604020202020204" pitchFamily="34" charset="0"/>
          </a:endParaRPr>
        </a:p>
      </dgm:t>
    </dgm:pt>
    <dgm:pt modelId="{205C9724-8BFC-4932-804D-E92DE27F5943}">
      <dgm:prSet phldrT="[Texto]" custT="1"/>
      <dgm:spPr/>
      <dgm:t>
        <a:bodyPr/>
        <a:lstStyle/>
        <a:p>
          <a:r>
            <a:rPr lang="es-CO" sz="1400" dirty="0">
              <a:latin typeface="Arial" panose="020B0604020202020204" pitchFamily="34" charset="0"/>
              <a:cs typeface="Arial" panose="020B0604020202020204" pitchFamily="34" charset="0"/>
            </a:rPr>
            <a:t>Natural</a:t>
          </a:r>
        </a:p>
      </dgm:t>
    </dgm:pt>
    <dgm:pt modelId="{07C18AE2-527F-4AC1-A1D9-DF90E87A5D24}" type="parTrans" cxnId="{DBC8115F-C3A0-4A8E-932F-37993578EB29}">
      <dgm:prSet/>
      <dgm:spPr/>
      <dgm:t>
        <a:bodyPr/>
        <a:lstStyle/>
        <a:p>
          <a:endParaRPr lang="es-CO" sz="3200">
            <a:latin typeface="Arial" panose="020B0604020202020204" pitchFamily="34" charset="0"/>
            <a:cs typeface="Arial" panose="020B0604020202020204" pitchFamily="34" charset="0"/>
          </a:endParaRPr>
        </a:p>
      </dgm:t>
    </dgm:pt>
    <dgm:pt modelId="{11C012CD-87D3-4DB7-B678-C4EDFC942834}" type="sibTrans" cxnId="{DBC8115F-C3A0-4A8E-932F-37993578EB29}">
      <dgm:prSet/>
      <dgm:spPr/>
      <dgm:t>
        <a:bodyPr/>
        <a:lstStyle/>
        <a:p>
          <a:endParaRPr lang="es-CO" sz="3200">
            <a:latin typeface="Arial" panose="020B0604020202020204" pitchFamily="34" charset="0"/>
            <a:cs typeface="Arial" panose="020B0604020202020204" pitchFamily="34" charset="0"/>
          </a:endParaRPr>
        </a:p>
      </dgm:t>
    </dgm:pt>
    <dgm:pt modelId="{0737AC8F-4D15-49EF-9CC1-D6C7A29DA826}">
      <dgm:prSet phldrT="[Texto]" custT="1"/>
      <dgm:spPr/>
      <dgm:t>
        <a:bodyPr/>
        <a:lstStyle/>
        <a:p>
          <a:r>
            <a:rPr lang="es-CO" sz="1400" dirty="0">
              <a:latin typeface="Arial" panose="020B0604020202020204" pitchFamily="34" charset="0"/>
              <a:cs typeface="Arial" panose="020B0604020202020204" pitchFamily="34" charset="0"/>
            </a:rPr>
            <a:t>Forzada</a:t>
          </a:r>
        </a:p>
      </dgm:t>
    </dgm:pt>
    <dgm:pt modelId="{A22D6B1E-C7AE-4E2B-BBB9-D98CBD26EEBA}" type="parTrans" cxnId="{6FD89F21-BB8E-4C78-B3B7-FFFEC7DFD02F}">
      <dgm:prSet/>
      <dgm:spPr/>
      <dgm:t>
        <a:bodyPr/>
        <a:lstStyle/>
        <a:p>
          <a:endParaRPr lang="es-CO" sz="3200">
            <a:latin typeface="Arial" panose="020B0604020202020204" pitchFamily="34" charset="0"/>
            <a:cs typeface="Arial" panose="020B0604020202020204" pitchFamily="34" charset="0"/>
          </a:endParaRPr>
        </a:p>
      </dgm:t>
    </dgm:pt>
    <dgm:pt modelId="{7CB3BC88-143B-46B5-8DBF-1862017CBDE5}" type="sibTrans" cxnId="{6FD89F21-BB8E-4C78-B3B7-FFFEC7DFD02F}">
      <dgm:prSet/>
      <dgm:spPr/>
      <dgm:t>
        <a:bodyPr/>
        <a:lstStyle/>
        <a:p>
          <a:endParaRPr lang="es-CO" sz="3200">
            <a:latin typeface="Arial" panose="020B0604020202020204" pitchFamily="34" charset="0"/>
            <a:cs typeface="Arial" panose="020B0604020202020204" pitchFamily="34" charset="0"/>
          </a:endParaRPr>
        </a:p>
      </dgm:t>
    </dgm:pt>
    <dgm:pt modelId="{7CE497E4-1D51-4820-81D5-5B4648CFEA01}" type="pres">
      <dgm:prSet presAssocID="{D688234D-2E9F-4847-866A-99EF844C7F9A}" presName="Name0" presStyleCnt="0">
        <dgm:presLayoutVars>
          <dgm:chMax/>
          <dgm:chPref/>
          <dgm:dir/>
        </dgm:presLayoutVars>
      </dgm:prSet>
      <dgm:spPr/>
      <dgm:t>
        <a:bodyPr/>
        <a:lstStyle/>
        <a:p>
          <a:endParaRPr lang="es-CO"/>
        </a:p>
      </dgm:t>
    </dgm:pt>
    <dgm:pt modelId="{2A3ABC9B-C41A-44D4-90A5-AFBE62C53B88}" type="pres">
      <dgm:prSet presAssocID="{A695E05D-0A4A-49EF-BACB-44015FC67596}" presName="composite" presStyleCnt="0">
        <dgm:presLayoutVars>
          <dgm:chMax val="1"/>
          <dgm:chPref val="1"/>
        </dgm:presLayoutVars>
      </dgm:prSet>
      <dgm:spPr/>
    </dgm:pt>
    <dgm:pt modelId="{679B7140-180B-47FB-99CE-FC61D3939FDF}" type="pres">
      <dgm:prSet presAssocID="{A695E05D-0A4A-49EF-BACB-44015FC67596}" presName="Accent" presStyleLbl="trAlignAcc1" presStyleIdx="0" presStyleCnt="3">
        <dgm:presLayoutVars>
          <dgm:chMax val="0"/>
          <dgm:chPref val="0"/>
        </dgm:presLayoutVars>
      </dgm:prSet>
      <dgm:spPr/>
    </dgm:pt>
    <dgm:pt modelId="{5C615BCF-37F7-4017-BAA0-1A6EA01C8283}" type="pres">
      <dgm:prSet presAssocID="{A695E05D-0A4A-49EF-BACB-44015FC67596}" presName="Image" presStyleLbl="alignImgPlace1" presStyleIdx="0" presStyleCnt="3">
        <dgm:presLayoutVars>
          <dgm:chMax val="0"/>
          <dgm:chPref val="0"/>
        </dgm:presLayoutVars>
      </dgm:prSet>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94518" t="-30765" r="-2996" b="12667"/>
          </a:stretch>
        </a:blipFill>
      </dgm:spPr>
    </dgm:pt>
    <dgm:pt modelId="{011E1A98-3408-48C7-9D43-EFC3AB33013C}" type="pres">
      <dgm:prSet presAssocID="{A695E05D-0A4A-49EF-BACB-44015FC67596}" presName="ChildComposite" presStyleCnt="0"/>
      <dgm:spPr/>
    </dgm:pt>
    <dgm:pt modelId="{9792EBA1-5AEE-4606-A9A4-DF5B23B6C058}" type="pres">
      <dgm:prSet presAssocID="{A695E05D-0A4A-49EF-BACB-44015FC67596}" presName="Child" presStyleLbl="node1" presStyleIdx="0" presStyleCnt="1">
        <dgm:presLayoutVars>
          <dgm:chMax val="0"/>
          <dgm:chPref val="0"/>
          <dgm:bulletEnabled val="1"/>
        </dgm:presLayoutVars>
      </dgm:prSet>
      <dgm:spPr/>
    </dgm:pt>
    <dgm:pt modelId="{AE0370F6-9FFA-4883-99AD-AB90AF8A9918}" type="pres">
      <dgm:prSet presAssocID="{A695E05D-0A4A-49EF-BACB-44015FC67596}" presName="Parent" presStyleLbl="revTx" presStyleIdx="0" presStyleCnt="3">
        <dgm:presLayoutVars>
          <dgm:chMax val="1"/>
          <dgm:chPref val="0"/>
          <dgm:bulletEnabled val="1"/>
        </dgm:presLayoutVars>
      </dgm:prSet>
      <dgm:spPr/>
      <dgm:t>
        <a:bodyPr/>
        <a:lstStyle/>
        <a:p>
          <a:endParaRPr lang="es-CO"/>
        </a:p>
      </dgm:t>
    </dgm:pt>
    <dgm:pt modelId="{4B7AC0A7-4336-4E7C-9F8E-382BA88FFD90}" type="pres">
      <dgm:prSet presAssocID="{EA07A85C-4239-4074-B4AF-F837C09739AB}" presName="sibTrans" presStyleCnt="0"/>
      <dgm:spPr/>
    </dgm:pt>
    <dgm:pt modelId="{40E5CA9D-D013-43FF-BE61-F59BC818F4FA}" type="pres">
      <dgm:prSet presAssocID="{FBA2000C-4B85-4A69-9F72-4313F1E3D5FB}" presName="composite" presStyleCnt="0">
        <dgm:presLayoutVars>
          <dgm:chMax val="1"/>
          <dgm:chPref val="1"/>
        </dgm:presLayoutVars>
      </dgm:prSet>
      <dgm:spPr/>
    </dgm:pt>
    <dgm:pt modelId="{E97DCC44-38D7-43D4-956E-F7EF6A55134D}" type="pres">
      <dgm:prSet presAssocID="{FBA2000C-4B85-4A69-9F72-4313F1E3D5FB}" presName="Accent" presStyleLbl="trAlignAcc1" presStyleIdx="1" presStyleCnt="3">
        <dgm:presLayoutVars>
          <dgm:chMax val="0"/>
          <dgm:chPref val="0"/>
        </dgm:presLayoutVars>
      </dgm:prSet>
      <dgm:spPr/>
    </dgm:pt>
    <dgm:pt modelId="{C1746EC7-4F3D-4DCF-8F33-8A0D4140C0F2}" type="pres">
      <dgm:prSet presAssocID="{FBA2000C-4B85-4A69-9F72-4313F1E3D5FB}" presName="Image" presStyleLbl="alignImgPlace1" presStyleIdx="1" presStyleCnt="3">
        <dgm:presLayoutVars>
          <dgm:chMax val="0"/>
          <dgm:chPref val="0"/>
        </dgm:presLayoutVars>
      </dgm:prSet>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50425" t="-83412" r="-2749" b="6274"/>
          </a:stretch>
        </a:blipFill>
      </dgm:spPr>
    </dgm:pt>
    <dgm:pt modelId="{3D1C5C06-175E-4376-B681-1B0E7E25CBE0}" type="pres">
      <dgm:prSet presAssocID="{FBA2000C-4B85-4A69-9F72-4313F1E3D5FB}" presName="ChildComposite" presStyleCnt="0"/>
      <dgm:spPr/>
    </dgm:pt>
    <dgm:pt modelId="{C5EC7874-4DFF-4E67-916E-C8DF3644C880}" type="pres">
      <dgm:prSet presAssocID="{FBA2000C-4B85-4A69-9F72-4313F1E3D5FB}" presName="Child" presStyleLbl="node1" presStyleIdx="0" presStyleCnt="1">
        <dgm:presLayoutVars>
          <dgm:chMax val="0"/>
          <dgm:chPref val="0"/>
          <dgm:bulletEnabled val="1"/>
        </dgm:presLayoutVars>
      </dgm:prSet>
      <dgm:spPr/>
    </dgm:pt>
    <dgm:pt modelId="{E0EF6F93-5C59-4901-B7B4-C040511BFC07}" type="pres">
      <dgm:prSet presAssocID="{FBA2000C-4B85-4A69-9F72-4313F1E3D5FB}" presName="Parent" presStyleLbl="revTx" presStyleIdx="1" presStyleCnt="3">
        <dgm:presLayoutVars>
          <dgm:chMax val="1"/>
          <dgm:chPref val="0"/>
          <dgm:bulletEnabled val="1"/>
        </dgm:presLayoutVars>
      </dgm:prSet>
      <dgm:spPr/>
      <dgm:t>
        <a:bodyPr/>
        <a:lstStyle/>
        <a:p>
          <a:endParaRPr lang="es-CO"/>
        </a:p>
      </dgm:t>
    </dgm:pt>
    <dgm:pt modelId="{7CD889DC-540D-418B-9B00-3C3B492D7074}" type="pres">
      <dgm:prSet presAssocID="{E32C0908-E45A-4191-8DBE-2851FC28B77F}" presName="sibTrans" presStyleCnt="0"/>
      <dgm:spPr/>
    </dgm:pt>
    <dgm:pt modelId="{D185BDB5-E46C-474D-839A-B167F60DA156}" type="pres">
      <dgm:prSet presAssocID="{E1D598D0-5649-4847-A398-C0D1150991DC}" presName="composite" presStyleCnt="0">
        <dgm:presLayoutVars>
          <dgm:chMax val="1"/>
          <dgm:chPref val="1"/>
        </dgm:presLayoutVars>
      </dgm:prSet>
      <dgm:spPr/>
    </dgm:pt>
    <dgm:pt modelId="{F94CE77E-B4B3-4C11-B092-7270460629BF}" type="pres">
      <dgm:prSet presAssocID="{E1D598D0-5649-4847-A398-C0D1150991DC}" presName="Accent" presStyleLbl="trAlignAcc1" presStyleIdx="2" presStyleCnt="3">
        <dgm:presLayoutVars>
          <dgm:chMax val="0"/>
          <dgm:chPref val="0"/>
        </dgm:presLayoutVars>
      </dgm:prSet>
      <dgm:spPr/>
    </dgm:pt>
    <dgm:pt modelId="{EE9D6FD3-9A4F-4F1B-87EF-30E302DAE3C3}" type="pres">
      <dgm:prSet presAssocID="{E1D598D0-5649-4847-A398-C0D1150991DC}" presName="Image" presStyleLbl="alignImgPlace1" presStyleIdx="2" presStyleCnt="3">
        <dgm:presLayoutVars>
          <dgm:chMax val="0"/>
          <dgm:chPref val="0"/>
        </dgm:presLayoutVars>
      </dgm:prSet>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2315" t="9425" r="963" b="8754"/>
          </a:stretch>
        </a:blipFill>
      </dgm:spPr>
    </dgm:pt>
    <dgm:pt modelId="{36451B69-1D2F-4EFB-8519-36DD5C2889E1}" type="pres">
      <dgm:prSet presAssocID="{E1D598D0-5649-4847-A398-C0D1150991DC}" presName="ChildComposite" presStyleCnt="0"/>
      <dgm:spPr/>
    </dgm:pt>
    <dgm:pt modelId="{C4B8D929-B827-4224-86A8-414CECA26BA0}" type="pres">
      <dgm:prSet presAssocID="{E1D598D0-5649-4847-A398-C0D1150991DC}" presName="Child" presStyleLbl="node1" presStyleIdx="0" presStyleCnt="1">
        <dgm:presLayoutVars>
          <dgm:chMax val="0"/>
          <dgm:chPref val="0"/>
          <dgm:bulletEnabled val="1"/>
        </dgm:presLayoutVars>
      </dgm:prSet>
      <dgm:spPr/>
      <dgm:t>
        <a:bodyPr/>
        <a:lstStyle/>
        <a:p>
          <a:endParaRPr lang="es-CO"/>
        </a:p>
      </dgm:t>
    </dgm:pt>
    <dgm:pt modelId="{022072AD-19B4-4C39-B8E2-90FA7F8B0BF3}" type="pres">
      <dgm:prSet presAssocID="{E1D598D0-5649-4847-A398-C0D1150991DC}" presName="Parent" presStyleLbl="revTx" presStyleIdx="2" presStyleCnt="3">
        <dgm:presLayoutVars>
          <dgm:chMax val="1"/>
          <dgm:chPref val="0"/>
          <dgm:bulletEnabled val="1"/>
        </dgm:presLayoutVars>
      </dgm:prSet>
      <dgm:spPr/>
      <dgm:t>
        <a:bodyPr/>
        <a:lstStyle/>
        <a:p>
          <a:endParaRPr lang="es-CO"/>
        </a:p>
      </dgm:t>
    </dgm:pt>
  </dgm:ptLst>
  <dgm:cxnLst>
    <dgm:cxn modelId="{A06E5494-7E13-4D99-8170-E7368368FC53}" srcId="{D688234D-2E9F-4847-866A-99EF844C7F9A}" destId="{E1D598D0-5649-4847-A398-C0D1150991DC}" srcOrd="2" destOrd="0" parTransId="{DF5838D8-8F30-42FC-9310-8B21ED24A81A}" sibTransId="{C787B9DD-908A-499C-B08B-9102E93A39E1}"/>
    <dgm:cxn modelId="{3B5C4E86-6371-49D0-8AB2-CD668E09139B}" srcId="{D688234D-2E9F-4847-866A-99EF844C7F9A}" destId="{FBA2000C-4B85-4A69-9F72-4313F1E3D5FB}" srcOrd="1" destOrd="0" parTransId="{A4BE938A-CBFB-4DD8-AA3A-4FBA0147847D}" sibTransId="{E32C0908-E45A-4191-8DBE-2851FC28B77F}"/>
    <dgm:cxn modelId="{65A6ECC0-E728-4AB6-A239-640291733DAA}" type="presOf" srcId="{E1D598D0-5649-4847-A398-C0D1150991DC}" destId="{022072AD-19B4-4C39-B8E2-90FA7F8B0BF3}" srcOrd="0" destOrd="0" presId="urn:microsoft.com/office/officeart/2008/layout/CaptionedPictures"/>
    <dgm:cxn modelId="{D2B81F6F-B0A2-4C46-8DD8-FDEF83F7BC8B}" srcId="{D688234D-2E9F-4847-866A-99EF844C7F9A}" destId="{A695E05D-0A4A-49EF-BACB-44015FC67596}" srcOrd="0" destOrd="0" parTransId="{4B31400C-0DA5-47C5-9D95-79035E26C4AE}" sibTransId="{EA07A85C-4239-4074-B4AF-F837C09739AB}"/>
    <dgm:cxn modelId="{DBC8115F-C3A0-4A8E-932F-37993578EB29}" srcId="{E1D598D0-5649-4847-A398-C0D1150991DC}" destId="{205C9724-8BFC-4932-804D-E92DE27F5943}" srcOrd="0" destOrd="0" parTransId="{07C18AE2-527F-4AC1-A1D9-DF90E87A5D24}" sibTransId="{11C012CD-87D3-4DB7-B678-C4EDFC942834}"/>
    <dgm:cxn modelId="{8DB9D915-18D0-4C57-B560-96C19BDED55B}" type="presOf" srcId="{0737AC8F-4D15-49EF-9CC1-D6C7A29DA826}" destId="{C4B8D929-B827-4224-86A8-414CECA26BA0}" srcOrd="0" destOrd="1" presId="urn:microsoft.com/office/officeart/2008/layout/CaptionedPictures"/>
    <dgm:cxn modelId="{6D96D0EA-13B8-43F4-96B3-D636C0148DA0}" type="presOf" srcId="{FBA2000C-4B85-4A69-9F72-4313F1E3D5FB}" destId="{E0EF6F93-5C59-4901-B7B4-C040511BFC07}" srcOrd="0" destOrd="0" presId="urn:microsoft.com/office/officeart/2008/layout/CaptionedPictures"/>
    <dgm:cxn modelId="{B8855D4B-CEE6-4065-A552-CFCF6C66A52B}" type="presOf" srcId="{A695E05D-0A4A-49EF-BACB-44015FC67596}" destId="{AE0370F6-9FFA-4883-99AD-AB90AF8A9918}" srcOrd="0" destOrd="0" presId="urn:microsoft.com/office/officeart/2008/layout/CaptionedPictures"/>
    <dgm:cxn modelId="{6FD89F21-BB8E-4C78-B3B7-FFFEC7DFD02F}" srcId="{E1D598D0-5649-4847-A398-C0D1150991DC}" destId="{0737AC8F-4D15-49EF-9CC1-D6C7A29DA826}" srcOrd="1" destOrd="0" parTransId="{A22D6B1E-C7AE-4E2B-BBB9-D98CBD26EEBA}" sibTransId="{7CB3BC88-143B-46B5-8DBF-1862017CBDE5}"/>
    <dgm:cxn modelId="{E89AF62F-F660-4DE5-AC23-66A22FBB0061}" type="presOf" srcId="{D688234D-2E9F-4847-866A-99EF844C7F9A}" destId="{7CE497E4-1D51-4820-81D5-5B4648CFEA01}" srcOrd="0" destOrd="0" presId="urn:microsoft.com/office/officeart/2008/layout/CaptionedPictures"/>
    <dgm:cxn modelId="{4C99BC14-924D-466B-9D58-46EFE3F8AA71}" type="presOf" srcId="{205C9724-8BFC-4932-804D-E92DE27F5943}" destId="{C4B8D929-B827-4224-86A8-414CECA26BA0}" srcOrd="0" destOrd="0" presId="urn:microsoft.com/office/officeart/2008/layout/CaptionedPictures"/>
    <dgm:cxn modelId="{785EB77E-D8D1-4D06-958F-43A387001157}" type="presParOf" srcId="{7CE497E4-1D51-4820-81D5-5B4648CFEA01}" destId="{2A3ABC9B-C41A-44D4-90A5-AFBE62C53B88}" srcOrd="0" destOrd="0" presId="urn:microsoft.com/office/officeart/2008/layout/CaptionedPictures"/>
    <dgm:cxn modelId="{FAEE041C-D56F-41C5-90BE-F07BFC0D40A9}" type="presParOf" srcId="{2A3ABC9B-C41A-44D4-90A5-AFBE62C53B88}" destId="{679B7140-180B-47FB-99CE-FC61D3939FDF}" srcOrd="0" destOrd="0" presId="urn:microsoft.com/office/officeart/2008/layout/CaptionedPictures"/>
    <dgm:cxn modelId="{4DF75D83-3C13-430C-8635-9A08A155F659}" type="presParOf" srcId="{2A3ABC9B-C41A-44D4-90A5-AFBE62C53B88}" destId="{5C615BCF-37F7-4017-BAA0-1A6EA01C8283}" srcOrd="1" destOrd="0" presId="urn:microsoft.com/office/officeart/2008/layout/CaptionedPictures"/>
    <dgm:cxn modelId="{2301F45F-1A73-4819-9447-585F5823F172}" type="presParOf" srcId="{2A3ABC9B-C41A-44D4-90A5-AFBE62C53B88}" destId="{011E1A98-3408-48C7-9D43-EFC3AB33013C}" srcOrd="2" destOrd="0" presId="urn:microsoft.com/office/officeart/2008/layout/CaptionedPictures"/>
    <dgm:cxn modelId="{5A40B81F-FEE7-47BB-A413-7018E5038AF5}" type="presParOf" srcId="{011E1A98-3408-48C7-9D43-EFC3AB33013C}" destId="{9792EBA1-5AEE-4606-A9A4-DF5B23B6C058}" srcOrd="0" destOrd="0" presId="urn:microsoft.com/office/officeart/2008/layout/CaptionedPictures"/>
    <dgm:cxn modelId="{62E30372-EE7B-4859-B799-8C8A78DE4908}" type="presParOf" srcId="{011E1A98-3408-48C7-9D43-EFC3AB33013C}" destId="{AE0370F6-9FFA-4883-99AD-AB90AF8A9918}" srcOrd="1" destOrd="0" presId="urn:microsoft.com/office/officeart/2008/layout/CaptionedPictures"/>
    <dgm:cxn modelId="{D18B1632-3289-407B-8AA3-2A69C242BD98}" type="presParOf" srcId="{7CE497E4-1D51-4820-81D5-5B4648CFEA01}" destId="{4B7AC0A7-4336-4E7C-9F8E-382BA88FFD90}" srcOrd="1" destOrd="0" presId="urn:microsoft.com/office/officeart/2008/layout/CaptionedPictures"/>
    <dgm:cxn modelId="{1C936641-9A0E-4B56-BC9B-E10E0D76CE4B}" type="presParOf" srcId="{7CE497E4-1D51-4820-81D5-5B4648CFEA01}" destId="{40E5CA9D-D013-43FF-BE61-F59BC818F4FA}" srcOrd="2" destOrd="0" presId="urn:microsoft.com/office/officeart/2008/layout/CaptionedPictures"/>
    <dgm:cxn modelId="{FBA7E8B4-CE1D-4E54-BB1F-489C6F6804A9}" type="presParOf" srcId="{40E5CA9D-D013-43FF-BE61-F59BC818F4FA}" destId="{E97DCC44-38D7-43D4-956E-F7EF6A55134D}" srcOrd="0" destOrd="0" presId="urn:microsoft.com/office/officeart/2008/layout/CaptionedPictures"/>
    <dgm:cxn modelId="{4865CD98-ABF3-4D59-94E5-9DAF8CDD3B5E}" type="presParOf" srcId="{40E5CA9D-D013-43FF-BE61-F59BC818F4FA}" destId="{C1746EC7-4F3D-4DCF-8F33-8A0D4140C0F2}" srcOrd="1" destOrd="0" presId="urn:microsoft.com/office/officeart/2008/layout/CaptionedPictures"/>
    <dgm:cxn modelId="{195DED61-D5A6-44E3-A7A0-84632290B298}" type="presParOf" srcId="{40E5CA9D-D013-43FF-BE61-F59BC818F4FA}" destId="{3D1C5C06-175E-4376-B681-1B0E7E25CBE0}" srcOrd="2" destOrd="0" presId="urn:microsoft.com/office/officeart/2008/layout/CaptionedPictures"/>
    <dgm:cxn modelId="{59586053-E9FF-4BFB-AB2E-177C84438FD9}" type="presParOf" srcId="{3D1C5C06-175E-4376-B681-1B0E7E25CBE0}" destId="{C5EC7874-4DFF-4E67-916E-C8DF3644C880}" srcOrd="0" destOrd="0" presId="urn:microsoft.com/office/officeart/2008/layout/CaptionedPictures"/>
    <dgm:cxn modelId="{E90CE875-59BA-40DD-A57E-4F7FF20C5564}" type="presParOf" srcId="{3D1C5C06-175E-4376-B681-1B0E7E25CBE0}" destId="{E0EF6F93-5C59-4901-B7B4-C040511BFC07}" srcOrd="1" destOrd="0" presId="urn:microsoft.com/office/officeart/2008/layout/CaptionedPictures"/>
    <dgm:cxn modelId="{F9664093-49CA-4D80-AB2C-71158C77600F}" type="presParOf" srcId="{7CE497E4-1D51-4820-81D5-5B4648CFEA01}" destId="{7CD889DC-540D-418B-9B00-3C3B492D7074}" srcOrd="3" destOrd="0" presId="urn:microsoft.com/office/officeart/2008/layout/CaptionedPictures"/>
    <dgm:cxn modelId="{91D5AB03-B7A7-4E45-8A76-FE90F927B171}" type="presParOf" srcId="{7CE497E4-1D51-4820-81D5-5B4648CFEA01}" destId="{D185BDB5-E46C-474D-839A-B167F60DA156}" srcOrd="4" destOrd="0" presId="urn:microsoft.com/office/officeart/2008/layout/CaptionedPictures"/>
    <dgm:cxn modelId="{D70A1C80-A91D-494F-AECE-4ACC51708A4C}" type="presParOf" srcId="{D185BDB5-E46C-474D-839A-B167F60DA156}" destId="{F94CE77E-B4B3-4C11-B092-7270460629BF}" srcOrd="0" destOrd="0" presId="urn:microsoft.com/office/officeart/2008/layout/CaptionedPictures"/>
    <dgm:cxn modelId="{1BAAC06A-107C-4ACA-8F5F-E9C972ACE0CA}" type="presParOf" srcId="{D185BDB5-E46C-474D-839A-B167F60DA156}" destId="{EE9D6FD3-9A4F-4F1B-87EF-30E302DAE3C3}" srcOrd="1" destOrd="0" presId="urn:microsoft.com/office/officeart/2008/layout/CaptionedPictures"/>
    <dgm:cxn modelId="{E41353AD-718D-4ED6-9272-E3E7865826D3}" type="presParOf" srcId="{D185BDB5-E46C-474D-839A-B167F60DA156}" destId="{36451B69-1D2F-4EFB-8519-36DD5C2889E1}" srcOrd="2" destOrd="0" presId="urn:microsoft.com/office/officeart/2008/layout/CaptionedPictures"/>
    <dgm:cxn modelId="{0833C632-2B37-48FB-B732-FA0A24736518}" type="presParOf" srcId="{36451B69-1D2F-4EFB-8519-36DD5C2889E1}" destId="{C4B8D929-B827-4224-86A8-414CECA26BA0}" srcOrd="0" destOrd="0" presId="urn:microsoft.com/office/officeart/2008/layout/CaptionedPictures"/>
    <dgm:cxn modelId="{3836DD8C-6383-4C56-BE25-5EDEBE577B42}" type="presParOf" srcId="{36451B69-1D2F-4EFB-8519-36DD5C2889E1}" destId="{022072AD-19B4-4C39-B8E2-90FA7F8B0BF3}"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0EA7FCE-D3A1-43C9-BB7B-5460779517D3}" type="doc">
      <dgm:prSet loTypeId="urn:microsoft.com/office/officeart/2005/8/layout/matrix1" loCatId="matrix" qsTypeId="urn:microsoft.com/office/officeart/2005/8/quickstyle/simple2" qsCatId="simple" csTypeId="urn:microsoft.com/office/officeart/2005/8/colors/accent1_3" csCatId="accent1" phldr="1"/>
      <dgm:spPr/>
      <dgm:t>
        <a:bodyPr/>
        <a:lstStyle/>
        <a:p>
          <a:endParaRPr lang="es-CO"/>
        </a:p>
      </dgm:t>
    </dgm:pt>
    <dgm:pt modelId="{12155B56-2D19-4949-A35A-1C2343B140DE}">
      <dgm:prSet phldrT="[Texto]" custT="1"/>
      <dgm:spPr/>
      <dgm:t>
        <a:bodyPr/>
        <a:lstStyle/>
        <a:p>
          <a:pPr algn="ctr"/>
          <a:r>
            <a:rPr lang="es-CO" sz="1800" b="1" i="0" dirty="0"/>
            <a:t>Diagnóstico general </a:t>
          </a:r>
        </a:p>
      </dgm:t>
    </dgm:pt>
    <dgm:pt modelId="{ABC48320-6131-407B-9614-1F34B82B5C17}" type="parTrans" cxnId="{677B98C8-DF8B-4F69-99FF-01A34CA821D2}">
      <dgm:prSet/>
      <dgm:spPr/>
      <dgm:t>
        <a:bodyPr/>
        <a:lstStyle/>
        <a:p>
          <a:pPr algn="just"/>
          <a:endParaRPr lang="es-CO"/>
        </a:p>
      </dgm:t>
    </dgm:pt>
    <dgm:pt modelId="{5435D796-EA1C-494C-9B09-86C92C508B10}" type="sibTrans" cxnId="{677B98C8-DF8B-4F69-99FF-01A34CA821D2}">
      <dgm:prSet/>
      <dgm:spPr/>
      <dgm:t>
        <a:bodyPr/>
        <a:lstStyle/>
        <a:p>
          <a:pPr algn="just"/>
          <a:endParaRPr lang="es-CO"/>
        </a:p>
      </dgm:t>
    </dgm:pt>
    <dgm:pt modelId="{13BF0807-0943-46F5-A2A1-7A568D892108}">
      <dgm:prSet phldrT="[Texto]"/>
      <dgm:spPr/>
      <dgm:t>
        <a:bodyPr/>
        <a:lstStyle/>
        <a:p>
          <a:pPr algn="just"/>
          <a:r>
            <a:rPr lang="es-EC" dirty="0"/>
            <a:t>La cortadora láser actualmente no se encuentra en funcionamiento y se encuentra en inactividad aproximadamente desde el año 2016</a:t>
          </a:r>
          <a:endParaRPr lang="es-CO" dirty="0"/>
        </a:p>
      </dgm:t>
    </dgm:pt>
    <dgm:pt modelId="{AA5130D3-6525-420D-8F0A-C56E61C76D4B}" type="parTrans" cxnId="{AF97FD27-C956-4BDE-8DB8-181EC4FE11DD}">
      <dgm:prSet/>
      <dgm:spPr/>
      <dgm:t>
        <a:bodyPr/>
        <a:lstStyle/>
        <a:p>
          <a:pPr algn="just"/>
          <a:endParaRPr lang="es-CO"/>
        </a:p>
      </dgm:t>
    </dgm:pt>
    <dgm:pt modelId="{48AC860C-0409-480B-A538-40A4D79B44D5}" type="sibTrans" cxnId="{AF97FD27-C956-4BDE-8DB8-181EC4FE11DD}">
      <dgm:prSet/>
      <dgm:spPr/>
      <dgm:t>
        <a:bodyPr/>
        <a:lstStyle/>
        <a:p>
          <a:pPr algn="just"/>
          <a:endParaRPr lang="es-CO"/>
        </a:p>
      </dgm:t>
    </dgm:pt>
    <dgm:pt modelId="{3EB30FBD-9BA0-4366-B225-3B8E8818C705}">
      <dgm:prSet phldrT="[Texto]"/>
      <dgm:spPr/>
      <dgm:t>
        <a:bodyPr/>
        <a:lstStyle/>
        <a:p>
          <a:pPr algn="just"/>
          <a:r>
            <a:rPr lang="es-EC" dirty="0"/>
            <a:t>El sistema de transmisión de movimiento no presenta daños, requiere mantenimiento y limpieza. El sistema de refrigeración se encuentra en estado crítico al estar totalmente desmantelado por lo que requiere un rediseño completo.</a:t>
          </a:r>
          <a:endParaRPr lang="es-CO" dirty="0"/>
        </a:p>
      </dgm:t>
    </dgm:pt>
    <dgm:pt modelId="{C624A18A-B76E-4272-A74B-311E245BD9FE}" type="parTrans" cxnId="{FCCACBD8-A634-44AD-BD92-CD5D31529BCD}">
      <dgm:prSet/>
      <dgm:spPr/>
      <dgm:t>
        <a:bodyPr/>
        <a:lstStyle/>
        <a:p>
          <a:pPr algn="just"/>
          <a:endParaRPr lang="es-CO"/>
        </a:p>
      </dgm:t>
    </dgm:pt>
    <dgm:pt modelId="{D2AAA926-C340-4F98-A84C-1306BB7A2B2F}" type="sibTrans" cxnId="{FCCACBD8-A634-44AD-BD92-CD5D31529BCD}">
      <dgm:prSet/>
      <dgm:spPr/>
      <dgm:t>
        <a:bodyPr/>
        <a:lstStyle/>
        <a:p>
          <a:pPr algn="just"/>
          <a:endParaRPr lang="es-CO"/>
        </a:p>
      </dgm:t>
    </dgm:pt>
    <dgm:pt modelId="{B68A7135-55DA-4AAD-B91B-3084278CA6BE}">
      <dgm:prSet phldrT="[Texto]"/>
      <dgm:spPr/>
      <dgm:t>
        <a:bodyPr/>
        <a:lstStyle/>
        <a:p>
          <a:pPr algn="just"/>
          <a:r>
            <a:rPr lang="es-EC" dirty="0"/>
            <a:t>El  cableado presenta daños impidiendo comprobar el funcionamiento del sistema en conjunto. El sistema de control no pudo usarse por la falta de disponibilidad del software de control además de la inexistencia de una interfaz humano-máquina por lo que es necesario un rediseño del mismo.</a:t>
          </a:r>
          <a:endParaRPr lang="es-CO" dirty="0"/>
        </a:p>
      </dgm:t>
    </dgm:pt>
    <dgm:pt modelId="{970B2FAA-8715-493E-B888-B51BE63AEB61}" type="parTrans" cxnId="{E9C9E4E7-E28D-4301-A772-6AC600C13D41}">
      <dgm:prSet/>
      <dgm:spPr/>
      <dgm:t>
        <a:bodyPr/>
        <a:lstStyle/>
        <a:p>
          <a:pPr algn="just"/>
          <a:endParaRPr lang="es-CO"/>
        </a:p>
      </dgm:t>
    </dgm:pt>
    <dgm:pt modelId="{CEF01F2C-E81A-4DAB-A2F6-119BB949F996}" type="sibTrans" cxnId="{E9C9E4E7-E28D-4301-A772-6AC600C13D41}">
      <dgm:prSet/>
      <dgm:spPr/>
      <dgm:t>
        <a:bodyPr/>
        <a:lstStyle/>
        <a:p>
          <a:pPr algn="just"/>
          <a:endParaRPr lang="es-CO"/>
        </a:p>
      </dgm:t>
    </dgm:pt>
    <dgm:pt modelId="{FD3E2C2D-337E-4A39-B9C1-498ABD63D78C}">
      <dgm:prSet phldrT="[Texto]"/>
      <dgm:spPr/>
      <dgm:t>
        <a:bodyPr/>
        <a:lstStyle/>
        <a:p>
          <a:pPr algn="just"/>
          <a:r>
            <a:rPr lang="es-EC" dirty="0"/>
            <a:t>El tubo de generación láser instalado en la máquina no se encuentra en funcionamiento por lo que debe ser reemplazado por el tubo empacado el cual se encuentra en buen estado aunque no está al cien por ciento de su capacidad por la inactividad</a:t>
          </a:r>
          <a:endParaRPr lang="es-CO" dirty="0"/>
        </a:p>
      </dgm:t>
    </dgm:pt>
    <dgm:pt modelId="{48B2A4C5-2D80-4F0B-8DFC-2545F3745BCF}" type="parTrans" cxnId="{4119F55F-AEA4-45EF-9C49-A51546F66277}">
      <dgm:prSet/>
      <dgm:spPr/>
      <dgm:t>
        <a:bodyPr/>
        <a:lstStyle/>
        <a:p>
          <a:pPr algn="just"/>
          <a:endParaRPr lang="es-CO"/>
        </a:p>
      </dgm:t>
    </dgm:pt>
    <dgm:pt modelId="{14002D72-56CF-4EC1-B77F-77964AD28FAF}" type="sibTrans" cxnId="{4119F55F-AEA4-45EF-9C49-A51546F66277}">
      <dgm:prSet/>
      <dgm:spPr/>
      <dgm:t>
        <a:bodyPr/>
        <a:lstStyle/>
        <a:p>
          <a:pPr algn="just"/>
          <a:endParaRPr lang="es-CO"/>
        </a:p>
      </dgm:t>
    </dgm:pt>
    <dgm:pt modelId="{C145B2BF-CA3D-4D33-9748-536F8D3032EF}" type="pres">
      <dgm:prSet presAssocID="{70EA7FCE-D3A1-43C9-BB7B-5460779517D3}" presName="diagram" presStyleCnt="0">
        <dgm:presLayoutVars>
          <dgm:chMax val="1"/>
          <dgm:dir/>
          <dgm:animLvl val="ctr"/>
          <dgm:resizeHandles val="exact"/>
        </dgm:presLayoutVars>
      </dgm:prSet>
      <dgm:spPr/>
      <dgm:t>
        <a:bodyPr/>
        <a:lstStyle/>
        <a:p>
          <a:endParaRPr lang="es-CO"/>
        </a:p>
      </dgm:t>
    </dgm:pt>
    <dgm:pt modelId="{42D5BFB8-A5D4-4D51-AB93-E18DB028547E}" type="pres">
      <dgm:prSet presAssocID="{70EA7FCE-D3A1-43C9-BB7B-5460779517D3}" presName="matrix" presStyleCnt="0"/>
      <dgm:spPr/>
    </dgm:pt>
    <dgm:pt modelId="{CF414BCE-E906-4766-9FB2-B5F1C250E54F}" type="pres">
      <dgm:prSet presAssocID="{70EA7FCE-D3A1-43C9-BB7B-5460779517D3}" presName="tile1" presStyleLbl="node1" presStyleIdx="0" presStyleCnt="4"/>
      <dgm:spPr/>
      <dgm:t>
        <a:bodyPr/>
        <a:lstStyle/>
        <a:p>
          <a:endParaRPr lang="es-CO"/>
        </a:p>
      </dgm:t>
    </dgm:pt>
    <dgm:pt modelId="{4B6CD917-9106-4C2A-9B23-D10DD79AB03A}" type="pres">
      <dgm:prSet presAssocID="{70EA7FCE-D3A1-43C9-BB7B-5460779517D3}" presName="tile1text" presStyleLbl="node1" presStyleIdx="0" presStyleCnt="4">
        <dgm:presLayoutVars>
          <dgm:chMax val="0"/>
          <dgm:chPref val="0"/>
          <dgm:bulletEnabled val="1"/>
        </dgm:presLayoutVars>
      </dgm:prSet>
      <dgm:spPr/>
      <dgm:t>
        <a:bodyPr/>
        <a:lstStyle/>
        <a:p>
          <a:endParaRPr lang="es-CO"/>
        </a:p>
      </dgm:t>
    </dgm:pt>
    <dgm:pt modelId="{01781C75-510F-4F2C-9D18-A5E6710F8C53}" type="pres">
      <dgm:prSet presAssocID="{70EA7FCE-D3A1-43C9-BB7B-5460779517D3}" presName="tile2" presStyleLbl="node1" presStyleIdx="1" presStyleCnt="4"/>
      <dgm:spPr/>
      <dgm:t>
        <a:bodyPr/>
        <a:lstStyle/>
        <a:p>
          <a:endParaRPr lang="es-CO"/>
        </a:p>
      </dgm:t>
    </dgm:pt>
    <dgm:pt modelId="{47FF7A5F-AFBE-4D87-9F41-47A807DDA4C4}" type="pres">
      <dgm:prSet presAssocID="{70EA7FCE-D3A1-43C9-BB7B-5460779517D3}" presName="tile2text" presStyleLbl="node1" presStyleIdx="1" presStyleCnt="4">
        <dgm:presLayoutVars>
          <dgm:chMax val="0"/>
          <dgm:chPref val="0"/>
          <dgm:bulletEnabled val="1"/>
        </dgm:presLayoutVars>
      </dgm:prSet>
      <dgm:spPr/>
      <dgm:t>
        <a:bodyPr/>
        <a:lstStyle/>
        <a:p>
          <a:endParaRPr lang="es-CO"/>
        </a:p>
      </dgm:t>
    </dgm:pt>
    <dgm:pt modelId="{AD87F6A6-C37E-43A8-861A-3FB507C341D7}" type="pres">
      <dgm:prSet presAssocID="{70EA7FCE-D3A1-43C9-BB7B-5460779517D3}" presName="tile3" presStyleLbl="node1" presStyleIdx="2" presStyleCnt="4"/>
      <dgm:spPr/>
      <dgm:t>
        <a:bodyPr/>
        <a:lstStyle/>
        <a:p>
          <a:endParaRPr lang="es-CO"/>
        </a:p>
      </dgm:t>
    </dgm:pt>
    <dgm:pt modelId="{2A998967-E95E-4FAE-80AE-72FF52FF7251}" type="pres">
      <dgm:prSet presAssocID="{70EA7FCE-D3A1-43C9-BB7B-5460779517D3}" presName="tile3text" presStyleLbl="node1" presStyleIdx="2" presStyleCnt="4">
        <dgm:presLayoutVars>
          <dgm:chMax val="0"/>
          <dgm:chPref val="0"/>
          <dgm:bulletEnabled val="1"/>
        </dgm:presLayoutVars>
      </dgm:prSet>
      <dgm:spPr/>
      <dgm:t>
        <a:bodyPr/>
        <a:lstStyle/>
        <a:p>
          <a:endParaRPr lang="es-CO"/>
        </a:p>
      </dgm:t>
    </dgm:pt>
    <dgm:pt modelId="{7492CCC5-D6D4-4E41-94E9-47F47EBF09C5}" type="pres">
      <dgm:prSet presAssocID="{70EA7FCE-D3A1-43C9-BB7B-5460779517D3}" presName="tile4" presStyleLbl="node1" presStyleIdx="3" presStyleCnt="4"/>
      <dgm:spPr/>
      <dgm:t>
        <a:bodyPr/>
        <a:lstStyle/>
        <a:p>
          <a:endParaRPr lang="es-CO"/>
        </a:p>
      </dgm:t>
    </dgm:pt>
    <dgm:pt modelId="{B3B73093-43EA-4D50-AE79-0AC1F6EDE188}" type="pres">
      <dgm:prSet presAssocID="{70EA7FCE-D3A1-43C9-BB7B-5460779517D3}" presName="tile4text" presStyleLbl="node1" presStyleIdx="3" presStyleCnt="4">
        <dgm:presLayoutVars>
          <dgm:chMax val="0"/>
          <dgm:chPref val="0"/>
          <dgm:bulletEnabled val="1"/>
        </dgm:presLayoutVars>
      </dgm:prSet>
      <dgm:spPr/>
      <dgm:t>
        <a:bodyPr/>
        <a:lstStyle/>
        <a:p>
          <a:endParaRPr lang="es-CO"/>
        </a:p>
      </dgm:t>
    </dgm:pt>
    <dgm:pt modelId="{C7911AF9-E37E-40AE-8CD9-C5160A4B8AB4}" type="pres">
      <dgm:prSet presAssocID="{70EA7FCE-D3A1-43C9-BB7B-5460779517D3}" presName="centerTile" presStyleLbl="fgShp" presStyleIdx="0" presStyleCnt="1">
        <dgm:presLayoutVars>
          <dgm:chMax val="0"/>
          <dgm:chPref val="0"/>
        </dgm:presLayoutVars>
      </dgm:prSet>
      <dgm:spPr/>
      <dgm:t>
        <a:bodyPr/>
        <a:lstStyle/>
        <a:p>
          <a:endParaRPr lang="es-CO"/>
        </a:p>
      </dgm:t>
    </dgm:pt>
  </dgm:ptLst>
  <dgm:cxnLst>
    <dgm:cxn modelId="{A0C9751A-02FC-4DB6-BEE8-2FB9B64D9D87}" type="presOf" srcId="{FD3E2C2D-337E-4A39-B9C1-498ABD63D78C}" destId="{B3B73093-43EA-4D50-AE79-0AC1F6EDE188}" srcOrd="1" destOrd="0" presId="urn:microsoft.com/office/officeart/2005/8/layout/matrix1"/>
    <dgm:cxn modelId="{FCCACBD8-A634-44AD-BD92-CD5D31529BCD}" srcId="{12155B56-2D19-4949-A35A-1C2343B140DE}" destId="{3EB30FBD-9BA0-4366-B225-3B8E8818C705}" srcOrd="1" destOrd="0" parTransId="{C624A18A-B76E-4272-A74B-311E245BD9FE}" sibTransId="{D2AAA926-C340-4F98-A84C-1306BB7A2B2F}"/>
    <dgm:cxn modelId="{4119F55F-AEA4-45EF-9C49-A51546F66277}" srcId="{12155B56-2D19-4949-A35A-1C2343B140DE}" destId="{FD3E2C2D-337E-4A39-B9C1-498ABD63D78C}" srcOrd="3" destOrd="0" parTransId="{48B2A4C5-2D80-4F0B-8DFC-2545F3745BCF}" sibTransId="{14002D72-56CF-4EC1-B77F-77964AD28FAF}"/>
    <dgm:cxn modelId="{0718E8AD-3ABB-4D58-BAF9-DA38F44D5368}" type="presOf" srcId="{13BF0807-0943-46F5-A2A1-7A568D892108}" destId="{4B6CD917-9106-4C2A-9B23-D10DD79AB03A}" srcOrd="1" destOrd="0" presId="urn:microsoft.com/office/officeart/2005/8/layout/matrix1"/>
    <dgm:cxn modelId="{85FECF49-4915-4DBA-91F9-5EFA5C100C17}" type="presOf" srcId="{FD3E2C2D-337E-4A39-B9C1-498ABD63D78C}" destId="{7492CCC5-D6D4-4E41-94E9-47F47EBF09C5}" srcOrd="0" destOrd="0" presId="urn:microsoft.com/office/officeart/2005/8/layout/matrix1"/>
    <dgm:cxn modelId="{AF97FD27-C956-4BDE-8DB8-181EC4FE11DD}" srcId="{12155B56-2D19-4949-A35A-1C2343B140DE}" destId="{13BF0807-0943-46F5-A2A1-7A568D892108}" srcOrd="0" destOrd="0" parTransId="{AA5130D3-6525-420D-8F0A-C56E61C76D4B}" sibTransId="{48AC860C-0409-480B-A538-40A4D79B44D5}"/>
    <dgm:cxn modelId="{AC3861F4-990B-43BE-88EA-5EBD1015D9EC}" type="presOf" srcId="{12155B56-2D19-4949-A35A-1C2343B140DE}" destId="{C7911AF9-E37E-40AE-8CD9-C5160A4B8AB4}" srcOrd="0" destOrd="0" presId="urn:microsoft.com/office/officeart/2005/8/layout/matrix1"/>
    <dgm:cxn modelId="{E9C9E4E7-E28D-4301-A772-6AC600C13D41}" srcId="{12155B56-2D19-4949-A35A-1C2343B140DE}" destId="{B68A7135-55DA-4AAD-B91B-3084278CA6BE}" srcOrd="2" destOrd="0" parTransId="{970B2FAA-8715-493E-B888-B51BE63AEB61}" sibTransId="{CEF01F2C-E81A-4DAB-A2F6-119BB949F996}"/>
    <dgm:cxn modelId="{677B98C8-DF8B-4F69-99FF-01A34CA821D2}" srcId="{70EA7FCE-D3A1-43C9-BB7B-5460779517D3}" destId="{12155B56-2D19-4949-A35A-1C2343B140DE}" srcOrd="0" destOrd="0" parTransId="{ABC48320-6131-407B-9614-1F34B82B5C17}" sibTransId="{5435D796-EA1C-494C-9B09-86C92C508B10}"/>
    <dgm:cxn modelId="{1D485237-8133-4408-854E-592410B254F1}" type="presOf" srcId="{B68A7135-55DA-4AAD-B91B-3084278CA6BE}" destId="{2A998967-E95E-4FAE-80AE-72FF52FF7251}" srcOrd="1" destOrd="0" presId="urn:microsoft.com/office/officeart/2005/8/layout/matrix1"/>
    <dgm:cxn modelId="{9BFB3637-519D-4E46-B372-38FB501AB047}" type="presOf" srcId="{3EB30FBD-9BA0-4366-B225-3B8E8818C705}" destId="{47FF7A5F-AFBE-4D87-9F41-47A807DDA4C4}" srcOrd="1" destOrd="0" presId="urn:microsoft.com/office/officeart/2005/8/layout/matrix1"/>
    <dgm:cxn modelId="{221FD18B-F844-4799-8632-78ABA4C4CE2E}" type="presOf" srcId="{B68A7135-55DA-4AAD-B91B-3084278CA6BE}" destId="{AD87F6A6-C37E-43A8-861A-3FB507C341D7}" srcOrd="0" destOrd="0" presId="urn:microsoft.com/office/officeart/2005/8/layout/matrix1"/>
    <dgm:cxn modelId="{41082259-DBA4-4E01-85F0-15B6419C4432}" type="presOf" srcId="{70EA7FCE-D3A1-43C9-BB7B-5460779517D3}" destId="{C145B2BF-CA3D-4D33-9748-536F8D3032EF}" srcOrd="0" destOrd="0" presId="urn:microsoft.com/office/officeart/2005/8/layout/matrix1"/>
    <dgm:cxn modelId="{8713EF4D-2024-4242-B2B2-897F3897A140}" type="presOf" srcId="{3EB30FBD-9BA0-4366-B225-3B8E8818C705}" destId="{01781C75-510F-4F2C-9D18-A5E6710F8C53}" srcOrd="0" destOrd="0" presId="urn:microsoft.com/office/officeart/2005/8/layout/matrix1"/>
    <dgm:cxn modelId="{DC0297A1-8D66-47FA-A87A-72587C733449}" type="presOf" srcId="{13BF0807-0943-46F5-A2A1-7A568D892108}" destId="{CF414BCE-E906-4766-9FB2-B5F1C250E54F}" srcOrd="0" destOrd="0" presId="urn:microsoft.com/office/officeart/2005/8/layout/matrix1"/>
    <dgm:cxn modelId="{5F4CA1E1-7021-4BA9-BE3D-9994AE3A94F8}" type="presParOf" srcId="{C145B2BF-CA3D-4D33-9748-536F8D3032EF}" destId="{42D5BFB8-A5D4-4D51-AB93-E18DB028547E}" srcOrd="0" destOrd="0" presId="urn:microsoft.com/office/officeart/2005/8/layout/matrix1"/>
    <dgm:cxn modelId="{61243713-CBD0-4D46-961E-265961565427}" type="presParOf" srcId="{42D5BFB8-A5D4-4D51-AB93-E18DB028547E}" destId="{CF414BCE-E906-4766-9FB2-B5F1C250E54F}" srcOrd="0" destOrd="0" presId="urn:microsoft.com/office/officeart/2005/8/layout/matrix1"/>
    <dgm:cxn modelId="{D3675446-9E85-4E93-B461-733C52F6027F}" type="presParOf" srcId="{42D5BFB8-A5D4-4D51-AB93-E18DB028547E}" destId="{4B6CD917-9106-4C2A-9B23-D10DD79AB03A}" srcOrd="1" destOrd="0" presId="urn:microsoft.com/office/officeart/2005/8/layout/matrix1"/>
    <dgm:cxn modelId="{6E45B1D7-BBCC-49A6-9FBD-CF491589E036}" type="presParOf" srcId="{42D5BFB8-A5D4-4D51-AB93-E18DB028547E}" destId="{01781C75-510F-4F2C-9D18-A5E6710F8C53}" srcOrd="2" destOrd="0" presId="urn:microsoft.com/office/officeart/2005/8/layout/matrix1"/>
    <dgm:cxn modelId="{99DB5E65-9D50-4D0F-A129-3E09CD10FCD1}" type="presParOf" srcId="{42D5BFB8-A5D4-4D51-AB93-E18DB028547E}" destId="{47FF7A5F-AFBE-4D87-9F41-47A807DDA4C4}" srcOrd="3" destOrd="0" presId="urn:microsoft.com/office/officeart/2005/8/layout/matrix1"/>
    <dgm:cxn modelId="{BE795693-D055-4D15-94AB-5B148CDC1077}" type="presParOf" srcId="{42D5BFB8-A5D4-4D51-AB93-E18DB028547E}" destId="{AD87F6A6-C37E-43A8-861A-3FB507C341D7}" srcOrd="4" destOrd="0" presId="urn:microsoft.com/office/officeart/2005/8/layout/matrix1"/>
    <dgm:cxn modelId="{C7EDFA98-3F49-4AA9-840B-89FB2884BBBE}" type="presParOf" srcId="{42D5BFB8-A5D4-4D51-AB93-E18DB028547E}" destId="{2A998967-E95E-4FAE-80AE-72FF52FF7251}" srcOrd="5" destOrd="0" presId="urn:microsoft.com/office/officeart/2005/8/layout/matrix1"/>
    <dgm:cxn modelId="{0D1F2495-8537-4A92-A9AE-BC0DB5A0FC30}" type="presParOf" srcId="{42D5BFB8-A5D4-4D51-AB93-E18DB028547E}" destId="{7492CCC5-D6D4-4E41-94E9-47F47EBF09C5}" srcOrd="6" destOrd="0" presId="urn:microsoft.com/office/officeart/2005/8/layout/matrix1"/>
    <dgm:cxn modelId="{328A6CE7-D6E5-4830-BDD1-2777CBCEB6ED}" type="presParOf" srcId="{42D5BFB8-A5D4-4D51-AB93-E18DB028547E}" destId="{B3B73093-43EA-4D50-AE79-0AC1F6EDE188}" srcOrd="7" destOrd="0" presId="urn:microsoft.com/office/officeart/2005/8/layout/matrix1"/>
    <dgm:cxn modelId="{8A1C2181-91EB-4CA7-902C-160D21B307F8}" type="presParOf" srcId="{C145B2BF-CA3D-4D33-9748-536F8D3032EF}" destId="{C7911AF9-E37E-40AE-8CD9-C5160A4B8AB4}"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1BA2ED2-AADD-4C50-AF1B-328DAC0AC3B9}" type="doc">
      <dgm:prSet loTypeId="urn:microsoft.com/office/officeart/2008/layout/VerticalCurvedList" loCatId="list" qsTypeId="urn:microsoft.com/office/officeart/2005/8/quickstyle/simple5" qsCatId="simple" csTypeId="urn:microsoft.com/office/officeart/2005/8/colors/accent1_5" csCatId="accent1" phldr="1"/>
      <dgm:spPr/>
      <dgm:t>
        <a:bodyPr/>
        <a:lstStyle/>
        <a:p>
          <a:endParaRPr lang="es-CO"/>
        </a:p>
      </dgm:t>
    </dgm:pt>
    <dgm:pt modelId="{48934FFD-D862-4421-8581-0A30127AC64F}">
      <dgm:prSet phldrT="[Texto]"/>
      <dgm:spPr/>
      <dgm:t>
        <a:bodyPr/>
        <a:lstStyle/>
        <a:p>
          <a:r>
            <a:rPr lang="es-EC" dirty="0"/>
            <a:t>Se repotenció una máquina CNC de corte láser y se diseñó un sistema de producción, el cual ofrece una guía completa sobre las normas de seguridad, uso y mantenimiento de la máquina</a:t>
          </a:r>
          <a:endParaRPr lang="es-CO" dirty="0"/>
        </a:p>
      </dgm:t>
    </dgm:pt>
    <dgm:pt modelId="{9F3268A2-6258-4430-B6B8-F2E41DA6B367}" type="parTrans" cxnId="{1DA34BDF-2160-49D1-B576-820EEDEA89BA}">
      <dgm:prSet/>
      <dgm:spPr/>
      <dgm:t>
        <a:bodyPr/>
        <a:lstStyle/>
        <a:p>
          <a:endParaRPr lang="es-CO"/>
        </a:p>
      </dgm:t>
    </dgm:pt>
    <dgm:pt modelId="{857C9586-C55A-40A1-A91D-9A833CFD2455}" type="sibTrans" cxnId="{1DA34BDF-2160-49D1-B576-820EEDEA89BA}">
      <dgm:prSet/>
      <dgm:spPr/>
      <dgm:t>
        <a:bodyPr/>
        <a:lstStyle/>
        <a:p>
          <a:endParaRPr lang="es-CO"/>
        </a:p>
      </dgm:t>
    </dgm:pt>
    <dgm:pt modelId="{92123498-B988-45D2-92AC-355F3C7B9A9B}">
      <dgm:prSet phldrT="[Texto]"/>
      <dgm:spPr/>
      <dgm:t>
        <a:bodyPr/>
        <a:lstStyle/>
        <a:p>
          <a:r>
            <a:rPr lang="es-EC" dirty="0"/>
            <a:t>Se realizó una evaluación técnica del estado de cada subsistema de la máquina CNC</a:t>
          </a:r>
          <a:endParaRPr lang="es-CO" dirty="0"/>
        </a:p>
      </dgm:t>
    </dgm:pt>
    <dgm:pt modelId="{8C70F67B-DFCA-40EB-920D-2D8DC7EFC8EE}" type="parTrans" cxnId="{859150F9-0B43-46C7-9280-7028BBF789C8}">
      <dgm:prSet/>
      <dgm:spPr/>
      <dgm:t>
        <a:bodyPr/>
        <a:lstStyle/>
        <a:p>
          <a:endParaRPr lang="es-CO"/>
        </a:p>
      </dgm:t>
    </dgm:pt>
    <dgm:pt modelId="{1077F4EE-6DBD-4ED0-AC11-717829B7CC79}" type="sibTrans" cxnId="{859150F9-0B43-46C7-9280-7028BBF789C8}">
      <dgm:prSet/>
      <dgm:spPr/>
      <dgm:t>
        <a:bodyPr/>
        <a:lstStyle/>
        <a:p>
          <a:endParaRPr lang="es-CO"/>
        </a:p>
      </dgm:t>
    </dgm:pt>
    <dgm:pt modelId="{74F2A5EB-AF23-4E2E-B444-400D4E2FE4A4}">
      <dgm:prSet phldrT="[Texto]"/>
      <dgm:spPr/>
      <dgm:t>
        <a:bodyPr/>
        <a:lstStyle/>
        <a:p>
          <a:r>
            <a:rPr lang="es-EC" dirty="0"/>
            <a:t>Se rediseñó el subsistema de control con una tarjeta controladora marca </a:t>
          </a:r>
          <a:r>
            <a:rPr lang="es-EC" dirty="0" err="1"/>
            <a:t>Ruida</a:t>
          </a:r>
          <a:r>
            <a:rPr lang="es-EC" dirty="0"/>
            <a:t> y su software gratuito </a:t>
          </a:r>
          <a:r>
            <a:rPr lang="es-EC" dirty="0" err="1"/>
            <a:t>ThunderLaser</a:t>
          </a:r>
          <a:endParaRPr lang="es-CO" dirty="0"/>
        </a:p>
      </dgm:t>
    </dgm:pt>
    <dgm:pt modelId="{DF7A05B2-EDCD-4A6B-A170-4A7D6ED8B858}" type="parTrans" cxnId="{86AB9FF4-B476-4D5F-892A-D9A81D5D5BCD}">
      <dgm:prSet/>
      <dgm:spPr/>
      <dgm:t>
        <a:bodyPr/>
        <a:lstStyle/>
        <a:p>
          <a:endParaRPr lang="es-CO"/>
        </a:p>
      </dgm:t>
    </dgm:pt>
    <dgm:pt modelId="{2A0909EC-6C3D-440C-B6FC-0353126DE2DA}" type="sibTrans" cxnId="{86AB9FF4-B476-4D5F-892A-D9A81D5D5BCD}">
      <dgm:prSet/>
      <dgm:spPr/>
      <dgm:t>
        <a:bodyPr/>
        <a:lstStyle/>
        <a:p>
          <a:endParaRPr lang="es-CO"/>
        </a:p>
      </dgm:t>
    </dgm:pt>
    <dgm:pt modelId="{D5A55297-7361-4251-9B60-ADB9DCF42180}" type="pres">
      <dgm:prSet presAssocID="{11BA2ED2-AADD-4C50-AF1B-328DAC0AC3B9}" presName="Name0" presStyleCnt="0">
        <dgm:presLayoutVars>
          <dgm:chMax val="7"/>
          <dgm:chPref val="7"/>
          <dgm:dir/>
        </dgm:presLayoutVars>
      </dgm:prSet>
      <dgm:spPr/>
      <dgm:t>
        <a:bodyPr/>
        <a:lstStyle/>
        <a:p>
          <a:endParaRPr lang="es-CO"/>
        </a:p>
      </dgm:t>
    </dgm:pt>
    <dgm:pt modelId="{D8DA83B9-708F-4F06-BA59-139B1BC6F7B1}" type="pres">
      <dgm:prSet presAssocID="{11BA2ED2-AADD-4C50-AF1B-328DAC0AC3B9}" presName="Name1" presStyleCnt="0"/>
      <dgm:spPr/>
    </dgm:pt>
    <dgm:pt modelId="{5436E516-44B6-4916-9F1B-D80ECA84F06A}" type="pres">
      <dgm:prSet presAssocID="{11BA2ED2-AADD-4C50-AF1B-328DAC0AC3B9}" presName="cycle" presStyleCnt="0"/>
      <dgm:spPr/>
    </dgm:pt>
    <dgm:pt modelId="{F2F93713-742E-4E55-9711-4B3FD4B994A5}" type="pres">
      <dgm:prSet presAssocID="{11BA2ED2-AADD-4C50-AF1B-328DAC0AC3B9}" presName="srcNode" presStyleLbl="node1" presStyleIdx="0" presStyleCnt="3"/>
      <dgm:spPr/>
    </dgm:pt>
    <dgm:pt modelId="{0CFBE545-B6E3-447B-8265-F208395F1830}" type="pres">
      <dgm:prSet presAssocID="{11BA2ED2-AADD-4C50-AF1B-328DAC0AC3B9}" presName="conn" presStyleLbl="parChTrans1D2" presStyleIdx="0" presStyleCnt="1"/>
      <dgm:spPr/>
      <dgm:t>
        <a:bodyPr/>
        <a:lstStyle/>
        <a:p>
          <a:endParaRPr lang="es-CO"/>
        </a:p>
      </dgm:t>
    </dgm:pt>
    <dgm:pt modelId="{6F4A7B1A-021C-4C5D-BA30-422228C6A304}" type="pres">
      <dgm:prSet presAssocID="{11BA2ED2-AADD-4C50-AF1B-328DAC0AC3B9}" presName="extraNode" presStyleLbl="node1" presStyleIdx="0" presStyleCnt="3"/>
      <dgm:spPr/>
    </dgm:pt>
    <dgm:pt modelId="{A7A5A9B2-0535-4587-8319-6FCBDE020FCE}" type="pres">
      <dgm:prSet presAssocID="{11BA2ED2-AADD-4C50-AF1B-328DAC0AC3B9}" presName="dstNode" presStyleLbl="node1" presStyleIdx="0" presStyleCnt="3"/>
      <dgm:spPr/>
    </dgm:pt>
    <dgm:pt modelId="{AB2CCAA8-4358-41CE-B099-4618E3712F98}" type="pres">
      <dgm:prSet presAssocID="{48934FFD-D862-4421-8581-0A30127AC64F}" presName="text_1" presStyleLbl="node1" presStyleIdx="0" presStyleCnt="3">
        <dgm:presLayoutVars>
          <dgm:bulletEnabled val="1"/>
        </dgm:presLayoutVars>
      </dgm:prSet>
      <dgm:spPr/>
      <dgm:t>
        <a:bodyPr/>
        <a:lstStyle/>
        <a:p>
          <a:endParaRPr lang="es-CO"/>
        </a:p>
      </dgm:t>
    </dgm:pt>
    <dgm:pt modelId="{676F76D7-021F-486A-A8D6-AEBEF49F855D}" type="pres">
      <dgm:prSet presAssocID="{48934FFD-D862-4421-8581-0A30127AC64F}" presName="accent_1" presStyleCnt="0"/>
      <dgm:spPr/>
    </dgm:pt>
    <dgm:pt modelId="{941B4667-6111-484B-A306-789EE6FAE119}" type="pres">
      <dgm:prSet presAssocID="{48934FFD-D862-4421-8581-0A30127AC64F}" presName="accentRepeatNode" presStyleLbl="solidFgAcc1" presStyleIdx="0" presStyleCnt="3"/>
      <dgm:spPr>
        <a:blipFill dpi="0" rotWithShape="0">
          <a:blip xmlns:r="http://schemas.openxmlformats.org/officeDocument/2006/relationships" r:embed="rId1"/>
          <a:srcRect/>
          <a:stretch>
            <a:fillRect l="-14010" t="-9631" r="5732" b="-1631"/>
          </a:stretch>
        </a:blipFill>
      </dgm:spPr>
    </dgm:pt>
    <dgm:pt modelId="{9D196727-8021-491E-BA22-182EA7B02171}" type="pres">
      <dgm:prSet presAssocID="{92123498-B988-45D2-92AC-355F3C7B9A9B}" presName="text_2" presStyleLbl="node1" presStyleIdx="1" presStyleCnt="3">
        <dgm:presLayoutVars>
          <dgm:bulletEnabled val="1"/>
        </dgm:presLayoutVars>
      </dgm:prSet>
      <dgm:spPr/>
      <dgm:t>
        <a:bodyPr/>
        <a:lstStyle/>
        <a:p>
          <a:endParaRPr lang="es-CO"/>
        </a:p>
      </dgm:t>
    </dgm:pt>
    <dgm:pt modelId="{99509DE7-3A28-4239-BA59-66F0F5F767F5}" type="pres">
      <dgm:prSet presAssocID="{92123498-B988-45D2-92AC-355F3C7B9A9B}" presName="accent_2" presStyleCnt="0"/>
      <dgm:spPr/>
    </dgm:pt>
    <dgm:pt modelId="{5F71A5EC-E243-4A56-AA20-1416433462A0}" type="pres">
      <dgm:prSet presAssocID="{92123498-B988-45D2-92AC-355F3C7B9A9B}" presName="accentRepeatNode" presStyleLbl="solidFgAcc1" presStyleIdx="1" presStyleCnt="3"/>
      <dgm:spPr>
        <a:blipFill dpi="0" rotWithShape="0">
          <a:blip xmlns:r="http://schemas.openxmlformats.org/officeDocument/2006/relationships" r:embed="rId2"/>
          <a:srcRect/>
          <a:stretch>
            <a:fillRect l="-60021" t="-14884" r="-22102" b="-7716"/>
          </a:stretch>
        </a:blipFill>
      </dgm:spPr>
    </dgm:pt>
    <dgm:pt modelId="{7546024D-37D7-4D62-A1A8-D66F3765A457}" type="pres">
      <dgm:prSet presAssocID="{74F2A5EB-AF23-4E2E-B444-400D4E2FE4A4}" presName="text_3" presStyleLbl="node1" presStyleIdx="2" presStyleCnt="3">
        <dgm:presLayoutVars>
          <dgm:bulletEnabled val="1"/>
        </dgm:presLayoutVars>
      </dgm:prSet>
      <dgm:spPr/>
      <dgm:t>
        <a:bodyPr/>
        <a:lstStyle/>
        <a:p>
          <a:endParaRPr lang="es-CO"/>
        </a:p>
      </dgm:t>
    </dgm:pt>
    <dgm:pt modelId="{CE000463-BFA0-4BE8-A311-76ED9B68569C}" type="pres">
      <dgm:prSet presAssocID="{74F2A5EB-AF23-4E2E-B444-400D4E2FE4A4}" presName="accent_3" presStyleCnt="0"/>
      <dgm:spPr/>
    </dgm:pt>
    <dgm:pt modelId="{175D91E0-BAF8-4CF0-800A-94E47B209559}" type="pres">
      <dgm:prSet presAssocID="{74F2A5EB-AF23-4E2E-B444-400D4E2FE4A4}" presName="accentRepeatNode" presStyleLbl="solidFgAcc1" presStyleIdx="2" presStyleCnt="3" custAng="5400000" custFlipHor="1"/>
      <dgm:spPr>
        <a:blipFill dpi="0" rotWithShape="1">
          <a:blip xmlns:r="http://schemas.openxmlformats.org/officeDocument/2006/relationships" r:embed="rId3"/>
          <a:srcRect/>
          <a:stretch>
            <a:fillRect l="-28500" t="-10506" r="-53623" b="-12094"/>
          </a:stretch>
        </a:blipFill>
      </dgm:spPr>
    </dgm:pt>
  </dgm:ptLst>
  <dgm:cxnLst>
    <dgm:cxn modelId="{4372D7AD-E612-4BC7-906E-ACC103501FA1}" type="presOf" srcId="{92123498-B988-45D2-92AC-355F3C7B9A9B}" destId="{9D196727-8021-491E-BA22-182EA7B02171}" srcOrd="0" destOrd="0" presId="urn:microsoft.com/office/officeart/2008/layout/VerticalCurvedList"/>
    <dgm:cxn modelId="{68B3ED27-0E82-4CB0-951F-6E7011899A06}" type="presOf" srcId="{74F2A5EB-AF23-4E2E-B444-400D4E2FE4A4}" destId="{7546024D-37D7-4D62-A1A8-D66F3765A457}" srcOrd="0" destOrd="0" presId="urn:microsoft.com/office/officeart/2008/layout/VerticalCurvedList"/>
    <dgm:cxn modelId="{6787AA9F-D349-4D27-9CB4-A1BC4ED6BF72}" type="presOf" srcId="{11BA2ED2-AADD-4C50-AF1B-328DAC0AC3B9}" destId="{D5A55297-7361-4251-9B60-ADB9DCF42180}" srcOrd="0" destOrd="0" presId="urn:microsoft.com/office/officeart/2008/layout/VerticalCurvedList"/>
    <dgm:cxn modelId="{86AB9FF4-B476-4D5F-892A-D9A81D5D5BCD}" srcId="{11BA2ED2-AADD-4C50-AF1B-328DAC0AC3B9}" destId="{74F2A5EB-AF23-4E2E-B444-400D4E2FE4A4}" srcOrd="2" destOrd="0" parTransId="{DF7A05B2-EDCD-4A6B-A170-4A7D6ED8B858}" sibTransId="{2A0909EC-6C3D-440C-B6FC-0353126DE2DA}"/>
    <dgm:cxn modelId="{1DA34BDF-2160-49D1-B576-820EEDEA89BA}" srcId="{11BA2ED2-AADD-4C50-AF1B-328DAC0AC3B9}" destId="{48934FFD-D862-4421-8581-0A30127AC64F}" srcOrd="0" destOrd="0" parTransId="{9F3268A2-6258-4430-B6B8-F2E41DA6B367}" sibTransId="{857C9586-C55A-40A1-A91D-9A833CFD2455}"/>
    <dgm:cxn modelId="{859150F9-0B43-46C7-9280-7028BBF789C8}" srcId="{11BA2ED2-AADD-4C50-AF1B-328DAC0AC3B9}" destId="{92123498-B988-45D2-92AC-355F3C7B9A9B}" srcOrd="1" destOrd="0" parTransId="{8C70F67B-DFCA-40EB-920D-2D8DC7EFC8EE}" sibTransId="{1077F4EE-6DBD-4ED0-AC11-717829B7CC79}"/>
    <dgm:cxn modelId="{2ECDFD04-1488-40F0-A263-45BFC8BC684D}" type="presOf" srcId="{857C9586-C55A-40A1-A91D-9A833CFD2455}" destId="{0CFBE545-B6E3-447B-8265-F208395F1830}" srcOrd="0" destOrd="0" presId="urn:microsoft.com/office/officeart/2008/layout/VerticalCurvedList"/>
    <dgm:cxn modelId="{42AEB392-EF1C-4DF8-8BE5-B1B1093ED07E}" type="presOf" srcId="{48934FFD-D862-4421-8581-0A30127AC64F}" destId="{AB2CCAA8-4358-41CE-B099-4618E3712F98}" srcOrd="0" destOrd="0" presId="urn:microsoft.com/office/officeart/2008/layout/VerticalCurvedList"/>
    <dgm:cxn modelId="{53D039EA-D29C-4645-A29A-E239050739B0}" type="presParOf" srcId="{D5A55297-7361-4251-9B60-ADB9DCF42180}" destId="{D8DA83B9-708F-4F06-BA59-139B1BC6F7B1}" srcOrd="0" destOrd="0" presId="urn:microsoft.com/office/officeart/2008/layout/VerticalCurvedList"/>
    <dgm:cxn modelId="{42AB43B6-A1CA-472B-9336-9C8388039DED}" type="presParOf" srcId="{D8DA83B9-708F-4F06-BA59-139B1BC6F7B1}" destId="{5436E516-44B6-4916-9F1B-D80ECA84F06A}" srcOrd="0" destOrd="0" presId="urn:microsoft.com/office/officeart/2008/layout/VerticalCurvedList"/>
    <dgm:cxn modelId="{D3DDEBC0-E162-4E7B-904D-C51594FCF57B}" type="presParOf" srcId="{5436E516-44B6-4916-9F1B-D80ECA84F06A}" destId="{F2F93713-742E-4E55-9711-4B3FD4B994A5}" srcOrd="0" destOrd="0" presId="urn:microsoft.com/office/officeart/2008/layout/VerticalCurvedList"/>
    <dgm:cxn modelId="{D8B5C21C-9127-4152-8702-3263A56617D1}" type="presParOf" srcId="{5436E516-44B6-4916-9F1B-D80ECA84F06A}" destId="{0CFBE545-B6E3-447B-8265-F208395F1830}" srcOrd="1" destOrd="0" presId="urn:microsoft.com/office/officeart/2008/layout/VerticalCurvedList"/>
    <dgm:cxn modelId="{56D789CA-CF51-4578-B449-4B33101F1AE6}" type="presParOf" srcId="{5436E516-44B6-4916-9F1B-D80ECA84F06A}" destId="{6F4A7B1A-021C-4C5D-BA30-422228C6A304}" srcOrd="2" destOrd="0" presId="urn:microsoft.com/office/officeart/2008/layout/VerticalCurvedList"/>
    <dgm:cxn modelId="{4D2603D7-A87E-403F-B7CD-CB45F94087F2}" type="presParOf" srcId="{5436E516-44B6-4916-9F1B-D80ECA84F06A}" destId="{A7A5A9B2-0535-4587-8319-6FCBDE020FCE}" srcOrd="3" destOrd="0" presId="urn:microsoft.com/office/officeart/2008/layout/VerticalCurvedList"/>
    <dgm:cxn modelId="{F9B8FBB0-8086-4533-93A5-E7BA156FCE4D}" type="presParOf" srcId="{D8DA83B9-708F-4F06-BA59-139B1BC6F7B1}" destId="{AB2CCAA8-4358-41CE-B099-4618E3712F98}" srcOrd="1" destOrd="0" presId="urn:microsoft.com/office/officeart/2008/layout/VerticalCurvedList"/>
    <dgm:cxn modelId="{816D85A5-4914-4425-9491-6782E717E29A}" type="presParOf" srcId="{D8DA83B9-708F-4F06-BA59-139B1BC6F7B1}" destId="{676F76D7-021F-486A-A8D6-AEBEF49F855D}" srcOrd="2" destOrd="0" presId="urn:microsoft.com/office/officeart/2008/layout/VerticalCurvedList"/>
    <dgm:cxn modelId="{52CACEFC-B923-498C-99ED-D266EB0427B1}" type="presParOf" srcId="{676F76D7-021F-486A-A8D6-AEBEF49F855D}" destId="{941B4667-6111-484B-A306-789EE6FAE119}" srcOrd="0" destOrd="0" presId="urn:microsoft.com/office/officeart/2008/layout/VerticalCurvedList"/>
    <dgm:cxn modelId="{3672EA72-2AF8-4FE7-BC34-CA456A1C2769}" type="presParOf" srcId="{D8DA83B9-708F-4F06-BA59-139B1BC6F7B1}" destId="{9D196727-8021-491E-BA22-182EA7B02171}" srcOrd="3" destOrd="0" presId="urn:microsoft.com/office/officeart/2008/layout/VerticalCurvedList"/>
    <dgm:cxn modelId="{F1E79426-C79D-48F7-8E4D-31EDEE67BC05}" type="presParOf" srcId="{D8DA83B9-708F-4F06-BA59-139B1BC6F7B1}" destId="{99509DE7-3A28-4239-BA59-66F0F5F767F5}" srcOrd="4" destOrd="0" presId="urn:microsoft.com/office/officeart/2008/layout/VerticalCurvedList"/>
    <dgm:cxn modelId="{5907E2C5-DFC5-4648-8CF5-0581D5901611}" type="presParOf" srcId="{99509DE7-3A28-4239-BA59-66F0F5F767F5}" destId="{5F71A5EC-E243-4A56-AA20-1416433462A0}" srcOrd="0" destOrd="0" presId="urn:microsoft.com/office/officeart/2008/layout/VerticalCurvedList"/>
    <dgm:cxn modelId="{A8E512F7-0083-40DB-B929-CA813969118C}" type="presParOf" srcId="{D8DA83B9-708F-4F06-BA59-139B1BC6F7B1}" destId="{7546024D-37D7-4D62-A1A8-D66F3765A457}" srcOrd="5" destOrd="0" presId="urn:microsoft.com/office/officeart/2008/layout/VerticalCurvedList"/>
    <dgm:cxn modelId="{30466F68-49D8-4A83-938C-59E6B7B2A0EB}" type="presParOf" srcId="{D8DA83B9-708F-4F06-BA59-139B1BC6F7B1}" destId="{CE000463-BFA0-4BE8-A311-76ED9B68569C}" srcOrd="6" destOrd="0" presId="urn:microsoft.com/office/officeart/2008/layout/VerticalCurvedList"/>
    <dgm:cxn modelId="{4635C794-D15C-4585-9207-1D7636C0B2EC}" type="presParOf" srcId="{CE000463-BFA0-4BE8-A311-76ED9B68569C}" destId="{175D91E0-BAF8-4CF0-800A-94E47B20955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2E349-3A01-476A-8228-400C26255869}">
      <dsp:nvSpPr>
        <dsp:cNvPr id="0" name=""/>
        <dsp:cNvSpPr/>
      </dsp:nvSpPr>
      <dsp:spPr>
        <a:xfrm>
          <a:off x="0" y="227662"/>
          <a:ext cx="10384766" cy="3024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764436C-354B-4FC5-A484-ABD1FDF51DD0}">
      <dsp:nvSpPr>
        <dsp:cNvPr id="0" name=""/>
        <dsp:cNvSpPr/>
      </dsp:nvSpPr>
      <dsp:spPr>
        <a:xfrm>
          <a:off x="519238" y="50542"/>
          <a:ext cx="7269336" cy="35424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74764" tIns="0" rIns="274764" bIns="0" numCol="1" spcCol="1270" anchor="ctr" anchorCtr="0">
          <a:noAutofit/>
        </a:bodyPr>
        <a:lstStyle/>
        <a:p>
          <a:pPr lvl="0" algn="l" defTabSz="622300">
            <a:lnSpc>
              <a:spcPct val="90000"/>
            </a:lnSpc>
            <a:spcBef>
              <a:spcPct val="0"/>
            </a:spcBef>
            <a:spcAft>
              <a:spcPct val="35000"/>
            </a:spcAft>
          </a:pPr>
          <a:r>
            <a:rPr lang="es-CO" sz="1400" kern="1200" dirty="0">
              <a:latin typeface="Arial" panose="020B0604020202020204" pitchFamily="34" charset="0"/>
              <a:cs typeface="Arial" panose="020B0604020202020204" pitchFamily="34" charset="0"/>
            </a:rPr>
            <a:t>Antecedentes</a:t>
          </a:r>
        </a:p>
      </dsp:txBody>
      <dsp:txXfrm>
        <a:off x="536531" y="67835"/>
        <a:ext cx="7234750" cy="319654"/>
      </dsp:txXfrm>
    </dsp:sp>
    <dsp:sp modelId="{8CD01836-2DA3-4E2A-A3A0-5B66CB20F9C5}">
      <dsp:nvSpPr>
        <dsp:cNvPr id="0" name=""/>
        <dsp:cNvSpPr/>
      </dsp:nvSpPr>
      <dsp:spPr>
        <a:xfrm>
          <a:off x="0" y="771982"/>
          <a:ext cx="10384766" cy="302400"/>
        </a:xfrm>
        <a:prstGeom prst="rect">
          <a:avLst/>
        </a:prstGeom>
        <a:solidFill>
          <a:schemeClr val="lt1">
            <a:alpha val="90000"/>
            <a:hueOff val="0"/>
            <a:satOff val="0"/>
            <a:lumOff val="0"/>
            <a:alphaOff val="0"/>
          </a:schemeClr>
        </a:solidFill>
        <a:ln w="6350" cap="flat" cmpd="sng" algn="ctr">
          <a:solidFill>
            <a:schemeClr val="accent5">
              <a:hueOff val="-1050478"/>
              <a:satOff val="-1461"/>
              <a:lumOff val="-560"/>
              <a:alphaOff val="0"/>
            </a:schemeClr>
          </a:solidFill>
          <a:prstDash val="solid"/>
          <a:miter lim="800000"/>
        </a:ln>
        <a:effectLst/>
      </dsp:spPr>
      <dsp:style>
        <a:lnRef idx="1">
          <a:scrgbClr r="0" g="0" b="0"/>
        </a:lnRef>
        <a:fillRef idx="1">
          <a:scrgbClr r="0" g="0" b="0"/>
        </a:fillRef>
        <a:effectRef idx="2">
          <a:scrgbClr r="0" g="0" b="0"/>
        </a:effectRef>
        <a:fontRef idx="minor"/>
      </dsp:style>
    </dsp:sp>
    <dsp:sp modelId="{767CA4DC-CC81-4BF2-9E36-488D41DF6118}">
      <dsp:nvSpPr>
        <dsp:cNvPr id="0" name=""/>
        <dsp:cNvSpPr/>
      </dsp:nvSpPr>
      <dsp:spPr>
        <a:xfrm>
          <a:off x="519238" y="594862"/>
          <a:ext cx="7269336" cy="354240"/>
        </a:xfrm>
        <a:prstGeom prst="roundRect">
          <a:avLst/>
        </a:prstGeom>
        <a:gradFill rotWithShape="0">
          <a:gsLst>
            <a:gs pos="0">
              <a:schemeClr val="accent5">
                <a:hueOff val="-1050478"/>
                <a:satOff val="-1461"/>
                <a:lumOff val="-560"/>
                <a:alphaOff val="0"/>
                <a:satMod val="103000"/>
                <a:lumMod val="102000"/>
                <a:tint val="94000"/>
              </a:schemeClr>
            </a:gs>
            <a:gs pos="50000">
              <a:schemeClr val="accent5">
                <a:hueOff val="-1050478"/>
                <a:satOff val="-1461"/>
                <a:lumOff val="-560"/>
                <a:alphaOff val="0"/>
                <a:satMod val="110000"/>
                <a:lumMod val="100000"/>
                <a:shade val="100000"/>
              </a:schemeClr>
            </a:gs>
            <a:gs pos="100000">
              <a:schemeClr val="accent5">
                <a:hueOff val="-1050478"/>
                <a:satOff val="-1461"/>
                <a:lumOff val="-56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74764" tIns="0" rIns="274764" bIns="0" numCol="1" spcCol="1270" anchor="ctr" anchorCtr="0">
          <a:noAutofit/>
        </a:bodyPr>
        <a:lstStyle/>
        <a:p>
          <a:pPr lvl="0" algn="l" defTabSz="622300">
            <a:lnSpc>
              <a:spcPct val="90000"/>
            </a:lnSpc>
            <a:spcBef>
              <a:spcPct val="0"/>
            </a:spcBef>
            <a:spcAft>
              <a:spcPct val="35000"/>
            </a:spcAft>
          </a:pPr>
          <a:r>
            <a:rPr lang="es-CO" sz="1400" kern="1200" dirty="0">
              <a:latin typeface="Arial" panose="020B0604020202020204" pitchFamily="34" charset="0"/>
              <a:cs typeface="Arial" panose="020B0604020202020204" pitchFamily="34" charset="0"/>
            </a:rPr>
            <a:t>Justificación e Importancia</a:t>
          </a:r>
        </a:p>
      </dsp:txBody>
      <dsp:txXfrm>
        <a:off x="536531" y="612155"/>
        <a:ext cx="7234750" cy="319654"/>
      </dsp:txXfrm>
    </dsp:sp>
    <dsp:sp modelId="{6D66B3F0-67AA-42A7-9389-979C3F0541B2}">
      <dsp:nvSpPr>
        <dsp:cNvPr id="0" name=""/>
        <dsp:cNvSpPr/>
      </dsp:nvSpPr>
      <dsp:spPr>
        <a:xfrm>
          <a:off x="0" y="1316302"/>
          <a:ext cx="10384766" cy="302400"/>
        </a:xfrm>
        <a:prstGeom prst="rect">
          <a:avLst/>
        </a:prstGeom>
        <a:solidFill>
          <a:schemeClr val="lt1">
            <a:alpha val="90000"/>
            <a:hueOff val="0"/>
            <a:satOff val="0"/>
            <a:lumOff val="0"/>
            <a:alphaOff val="0"/>
          </a:schemeClr>
        </a:solidFill>
        <a:ln w="6350" cap="flat" cmpd="sng" algn="ctr">
          <a:solidFill>
            <a:schemeClr val="accent5">
              <a:hueOff val="-2100956"/>
              <a:satOff val="-2922"/>
              <a:lumOff val="-1121"/>
              <a:alphaOff val="0"/>
            </a:schemeClr>
          </a:solidFill>
          <a:prstDash val="solid"/>
          <a:miter lim="800000"/>
        </a:ln>
        <a:effectLst/>
      </dsp:spPr>
      <dsp:style>
        <a:lnRef idx="1">
          <a:scrgbClr r="0" g="0" b="0"/>
        </a:lnRef>
        <a:fillRef idx="1">
          <a:scrgbClr r="0" g="0" b="0"/>
        </a:fillRef>
        <a:effectRef idx="2">
          <a:scrgbClr r="0" g="0" b="0"/>
        </a:effectRef>
        <a:fontRef idx="minor"/>
      </dsp:style>
    </dsp:sp>
    <dsp:sp modelId="{DB62C5D3-9267-4DE1-91F8-08EA502B153B}">
      <dsp:nvSpPr>
        <dsp:cNvPr id="0" name=""/>
        <dsp:cNvSpPr/>
      </dsp:nvSpPr>
      <dsp:spPr>
        <a:xfrm>
          <a:off x="519238" y="1139182"/>
          <a:ext cx="7269336" cy="354240"/>
        </a:xfrm>
        <a:prstGeom prst="roundRect">
          <a:avLst/>
        </a:prstGeom>
        <a:gradFill rotWithShape="0">
          <a:gsLst>
            <a:gs pos="0">
              <a:schemeClr val="accent5">
                <a:hueOff val="-2100956"/>
                <a:satOff val="-2922"/>
                <a:lumOff val="-1121"/>
                <a:alphaOff val="0"/>
                <a:satMod val="103000"/>
                <a:lumMod val="102000"/>
                <a:tint val="94000"/>
              </a:schemeClr>
            </a:gs>
            <a:gs pos="50000">
              <a:schemeClr val="accent5">
                <a:hueOff val="-2100956"/>
                <a:satOff val="-2922"/>
                <a:lumOff val="-1121"/>
                <a:alphaOff val="0"/>
                <a:satMod val="110000"/>
                <a:lumMod val="100000"/>
                <a:shade val="100000"/>
              </a:schemeClr>
            </a:gs>
            <a:gs pos="100000">
              <a:schemeClr val="accent5">
                <a:hueOff val="-2100956"/>
                <a:satOff val="-2922"/>
                <a:lumOff val="-112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74764" tIns="0" rIns="274764" bIns="0" numCol="1" spcCol="1270" anchor="ctr" anchorCtr="0">
          <a:noAutofit/>
        </a:bodyPr>
        <a:lstStyle/>
        <a:p>
          <a:pPr lvl="0" algn="l" defTabSz="622300">
            <a:lnSpc>
              <a:spcPct val="90000"/>
            </a:lnSpc>
            <a:spcBef>
              <a:spcPct val="0"/>
            </a:spcBef>
            <a:spcAft>
              <a:spcPct val="35000"/>
            </a:spcAft>
          </a:pPr>
          <a:r>
            <a:rPr lang="es-CO" sz="1400" kern="1200" dirty="0">
              <a:latin typeface="Arial" panose="020B0604020202020204" pitchFamily="34" charset="0"/>
              <a:cs typeface="Arial" panose="020B0604020202020204" pitchFamily="34" charset="0"/>
            </a:rPr>
            <a:t>Objetivos</a:t>
          </a:r>
        </a:p>
      </dsp:txBody>
      <dsp:txXfrm>
        <a:off x="536531" y="1156475"/>
        <a:ext cx="7234750" cy="319654"/>
      </dsp:txXfrm>
    </dsp:sp>
    <dsp:sp modelId="{AFD3E386-060F-4711-8FDD-8610373F7852}">
      <dsp:nvSpPr>
        <dsp:cNvPr id="0" name=""/>
        <dsp:cNvSpPr/>
      </dsp:nvSpPr>
      <dsp:spPr>
        <a:xfrm>
          <a:off x="0" y="1860622"/>
          <a:ext cx="10384766" cy="302400"/>
        </a:xfrm>
        <a:prstGeom prst="rect">
          <a:avLst/>
        </a:prstGeom>
        <a:solidFill>
          <a:schemeClr val="lt1">
            <a:alpha val="90000"/>
            <a:hueOff val="0"/>
            <a:satOff val="0"/>
            <a:lumOff val="0"/>
            <a:alphaOff val="0"/>
          </a:schemeClr>
        </a:solidFill>
        <a:ln w="6350" cap="flat" cmpd="sng" algn="ctr">
          <a:solidFill>
            <a:schemeClr val="accent5">
              <a:hueOff val="-3151433"/>
              <a:satOff val="-4383"/>
              <a:lumOff val="-1681"/>
              <a:alphaOff val="0"/>
            </a:schemeClr>
          </a:solidFill>
          <a:prstDash val="solid"/>
          <a:miter lim="800000"/>
        </a:ln>
        <a:effectLst/>
      </dsp:spPr>
      <dsp:style>
        <a:lnRef idx="1">
          <a:scrgbClr r="0" g="0" b="0"/>
        </a:lnRef>
        <a:fillRef idx="1">
          <a:scrgbClr r="0" g="0" b="0"/>
        </a:fillRef>
        <a:effectRef idx="2">
          <a:scrgbClr r="0" g="0" b="0"/>
        </a:effectRef>
        <a:fontRef idx="minor"/>
      </dsp:style>
    </dsp:sp>
    <dsp:sp modelId="{0FB0EED5-4264-4D6D-8C54-6271AFB87631}">
      <dsp:nvSpPr>
        <dsp:cNvPr id="0" name=""/>
        <dsp:cNvSpPr/>
      </dsp:nvSpPr>
      <dsp:spPr>
        <a:xfrm>
          <a:off x="519238" y="1683502"/>
          <a:ext cx="7269336" cy="354240"/>
        </a:xfrm>
        <a:prstGeom prst="roundRect">
          <a:avLst/>
        </a:prstGeom>
        <a:gradFill rotWithShape="0">
          <a:gsLst>
            <a:gs pos="0">
              <a:schemeClr val="accent5">
                <a:hueOff val="-3151433"/>
                <a:satOff val="-4383"/>
                <a:lumOff val="-1681"/>
                <a:alphaOff val="0"/>
                <a:satMod val="103000"/>
                <a:lumMod val="102000"/>
                <a:tint val="94000"/>
              </a:schemeClr>
            </a:gs>
            <a:gs pos="50000">
              <a:schemeClr val="accent5">
                <a:hueOff val="-3151433"/>
                <a:satOff val="-4383"/>
                <a:lumOff val="-1681"/>
                <a:alphaOff val="0"/>
                <a:satMod val="110000"/>
                <a:lumMod val="100000"/>
                <a:shade val="100000"/>
              </a:schemeClr>
            </a:gs>
            <a:gs pos="100000">
              <a:schemeClr val="accent5">
                <a:hueOff val="-3151433"/>
                <a:satOff val="-4383"/>
                <a:lumOff val="-168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74764" tIns="0" rIns="274764" bIns="0" numCol="1" spcCol="1270" anchor="ctr" anchorCtr="0">
          <a:noAutofit/>
        </a:bodyPr>
        <a:lstStyle/>
        <a:p>
          <a:pPr lvl="0" algn="l" defTabSz="622300">
            <a:lnSpc>
              <a:spcPct val="90000"/>
            </a:lnSpc>
            <a:spcBef>
              <a:spcPct val="0"/>
            </a:spcBef>
            <a:spcAft>
              <a:spcPct val="35000"/>
            </a:spcAft>
          </a:pPr>
          <a:r>
            <a:rPr lang="es-CO" sz="1400" kern="1200" dirty="0">
              <a:latin typeface="Arial" panose="020B0604020202020204" pitchFamily="34" charset="0"/>
              <a:cs typeface="Arial" panose="020B0604020202020204" pitchFamily="34" charset="0"/>
            </a:rPr>
            <a:t>Fundamentación Teórica</a:t>
          </a:r>
        </a:p>
      </dsp:txBody>
      <dsp:txXfrm>
        <a:off x="536531" y="1700795"/>
        <a:ext cx="7234750" cy="319654"/>
      </dsp:txXfrm>
    </dsp:sp>
    <dsp:sp modelId="{0E8F1280-C6DC-4EA7-B0FE-812E31D32711}">
      <dsp:nvSpPr>
        <dsp:cNvPr id="0" name=""/>
        <dsp:cNvSpPr/>
      </dsp:nvSpPr>
      <dsp:spPr>
        <a:xfrm>
          <a:off x="0" y="2404942"/>
          <a:ext cx="10384766" cy="302400"/>
        </a:xfrm>
        <a:prstGeom prst="rect">
          <a:avLst/>
        </a:prstGeom>
        <a:solidFill>
          <a:schemeClr val="lt1">
            <a:alpha val="90000"/>
            <a:hueOff val="0"/>
            <a:satOff val="0"/>
            <a:lumOff val="0"/>
            <a:alphaOff val="0"/>
          </a:schemeClr>
        </a:solidFill>
        <a:ln w="6350" cap="flat" cmpd="sng" algn="ctr">
          <a:solidFill>
            <a:schemeClr val="accent5">
              <a:hueOff val="-4201911"/>
              <a:satOff val="-5845"/>
              <a:lumOff val="-2241"/>
              <a:alphaOff val="0"/>
            </a:schemeClr>
          </a:solidFill>
          <a:prstDash val="solid"/>
          <a:miter lim="800000"/>
        </a:ln>
        <a:effectLst/>
      </dsp:spPr>
      <dsp:style>
        <a:lnRef idx="1">
          <a:scrgbClr r="0" g="0" b="0"/>
        </a:lnRef>
        <a:fillRef idx="1">
          <a:scrgbClr r="0" g="0" b="0"/>
        </a:fillRef>
        <a:effectRef idx="2">
          <a:scrgbClr r="0" g="0" b="0"/>
        </a:effectRef>
        <a:fontRef idx="minor"/>
      </dsp:style>
    </dsp:sp>
    <dsp:sp modelId="{2196CDD2-C070-4A31-8A4D-EBFBBB810DD0}">
      <dsp:nvSpPr>
        <dsp:cNvPr id="0" name=""/>
        <dsp:cNvSpPr/>
      </dsp:nvSpPr>
      <dsp:spPr>
        <a:xfrm>
          <a:off x="519238" y="2227822"/>
          <a:ext cx="7269336" cy="354240"/>
        </a:xfrm>
        <a:prstGeom prst="roundRect">
          <a:avLst/>
        </a:prstGeom>
        <a:gradFill rotWithShape="0">
          <a:gsLst>
            <a:gs pos="0">
              <a:schemeClr val="accent5">
                <a:hueOff val="-4201911"/>
                <a:satOff val="-5845"/>
                <a:lumOff val="-2241"/>
                <a:alphaOff val="0"/>
                <a:satMod val="103000"/>
                <a:lumMod val="102000"/>
                <a:tint val="94000"/>
              </a:schemeClr>
            </a:gs>
            <a:gs pos="50000">
              <a:schemeClr val="accent5">
                <a:hueOff val="-4201911"/>
                <a:satOff val="-5845"/>
                <a:lumOff val="-2241"/>
                <a:alphaOff val="0"/>
                <a:satMod val="110000"/>
                <a:lumMod val="100000"/>
                <a:shade val="100000"/>
              </a:schemeClr>
            </a:gs>
            <a:gs pos="100000">
              <a:schemeClr val="accent5">
                <a:hueOff val="-4201911"/>
                <a:satOff val="-5845"/>
                <a:lumOff val="-224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74764" tIns="0" rIns="274764" bIns="0" numCol="1" spcCol="1270" anchor="ctr" anchorCtr="0">
          <a:noAutofit/>
        </a:bodyPr>
        <a:lstStyle/>
        <a:p>
          <a:pPr lvl="0" algn="l" defTabSz="622300">
            <a:lnSpc>
              <a:spcPct val="90000"/>
            </a:lnSpc>
            <a:spcBef>
              <a:spcPct val="0"/>
            </a:spcBef>
            <a:spcAft>
              <a:spcPct val="35000"/>
            </a:spcAft>
          </a:pPr>
          <a:r>
            <a:rPr lang="es-CO" sz="1400" kern="1200" dirty="0">
              <a:latin typeface="Arial" panose="020B0604020202020204" pitchFamily="34" charset="0"/>
              <a:cs typeface="Arial" panose="020B0604020202020204" pitchFamily="34" charset="0"/>
            </a:rPr>
            <a:t>Estado técnico inicial de la cortadora láser</a:t>
          </a:r>
        </a:p>
      </dsp:txBody>
      <dsp:txXfrm>
        <a:off x="536531" y="2245115"/>
        <a:ext cx="7234750" cy="319654"/>
      </dsp:txXfrm>
    </dsp:sp>
    <dsp:sp modelId="{6FE696AB-EDF6-4959-8758-11A27A883365}">
      <dsp:nvSpPr>
        <dsp:cNvPr id="0" name=""/>
        <dsp:cNvSpPr/>
      </dsp:nvSpPr>
      <dsp:spPr>
        <a:xfrm>
          <a:off x="0" y="2949262"/>
          <a:ext cx="10384766" cy="302400"/>
        </a:xfrm>
        <a:prstGeom prst="rect">
          <a:avLst/>
        </a:prstGeom>
        <a:solidFill>
          <a:schemeClr val="lt1">
            <a:alpha val="90000"/>
            <a:hueOff val="0"/>
            <a:satOff val="0"/>
            <a:lumOff val="0"/>
            <a:alphaOff val="0"/>
          </a:schemeClr>
        </a:solidFill>
        <a:ln w="6350" cap="flat" cmpd="sng" algn="ctr">
          <a:solidFill>
            <a:schemeClr val="accent5">
              <a:hueOff val="-5252389"/>
              <a:satOff val="-7306"/>
              <a:lumOff val="-2801"/>
              <a:alphaOff val="0"/>
            </a:schemeClr>
          </a:solidFill>
          <a:prstDash val="solid"/>
          <a:miter lim="800000"/>
        </a:ln>
        <a:effectLst/>
      </dsp:spPr>
      <dsp:style>
        <a:lnRef idx="1">
          <a:scrgbClr r="0" g="0" b="0"/>
        </a:lnRef>
        <a:fillRef idx="1">
          <a:scrgbClr r="0" g="0" b="0"/>
        </a:fillRef>
        <a:effectRef idx="2">
          <a:scrgbClr r="0" g="0" b="0"/>
        </a:effectRef>
        <a:fontRef idx="minor"/>
      </dsp:style>
    </dsp:sp>
    <dsp:sp modelId="{FB224541-430F-45DE-B770-242643BE0D31}">
      <dsp:nvSpPr>
        <dsp:cNvPr id="0" name=""/>
        <dsp:cNvSpPr/>
      </dsp:nvSpPr>
      <dsp:spPr>
        <a:xfrm>
          <a:off x="519238" y="2772142"/>
          <a:ext cx="7269336" cy="354240"/>
        </a:xfrm>
        <a:prstGeom prst="roundRect">
          <a:avLst/>
        </a:prstGeom>
        <a:gradFill rotWithShape="0">
          <a:gsLst>
            <a:gs pos="0">
              <a:schemeClr val="accent5">
                <a:hueOff val="-5252389"/>
                <a:satOff val="-7306"/>
                <a:lumOff val="-2801"/>
                <a:alphaOff val="0"/>
                <a:satMod val="103000"/>
                <a:lumMod val="102000"/>
                <a:tint val="94000"/>
              </a:schemeClr>
            </a:gs>
            <a:gs pos="50000">
              <a:schemeClr val="accent5">
                <a:hueOff val="-5252389"/>
                <a:satOff val="-7306"/>
                <a:lumOff val="-2801"/>
                <a:alphaOff val="0"/>
                <a:satMod val="110000"/>
                <a:lumMod val="100000"/>
                <a:shade val="100000"/>
              </a:schemeClr>
            </a:gs>
            <a:gs pos="100000">
              <a:schemeClr val="accent5">
                <a:hueOff val="-5252389"/>
                <a:satOff val="-7306"/>
                <a:lumOff val="-280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74764" tIns="0" rIns="274764" bIns="0" numCol="1" spcCol="1270" anchor="ctr" anchorCtr="0">
          <a:noAutofit/>
        </a:bodyPr>
        <a:lstStyle/>
        <a:p>
          <a:pPr lvl="0" algn="l" defTabSz="622300">
            <a:lnSpc>
              <a:spcPct val="90000"/>
            </a:lnSpc>
            <a:spcBef>
              <a:spcPct val="0"/>
            </a:spcBef>
            <a:spcAft>
              <a:spcPct val="35000"/>
            </a:spcAft>
          </a:pPr>
          <a:r>
            <a:rPr lang="es-CO" sz="1400" kern="1200" dirty="0">
              <a:latin typeface="Arial" panose="020B0604020202020204" pitchFamily="34" charset="0"/>
              <a:cs typeface="Arial" panose="020B0604020202020204" pitchFamily="34" charset="0"/>
            </a:rPr>
            <a:t>Rediseño e Implementación</a:t>
          </a:r>
        </a:p>
      </dsp:txBody>
      <dsp:txXfrm>
        <a:off x="536531" y="2789435"/>
        <a:ext cx="7234750" cy="319654"/>
      </dsp:txXfrm>
    </dsp:sp>
    <dsp:sp modelId="{55BD7198-F1BA-4673-8F38-E7AE3E632FB0}">
      <dsp:nvSpPr>
        <dsp:cNvPr id="0" name=""/>
        <dsp:cNvSpPr/>
      </dsp:nvSpPr>
      <dsp:spPr>
        <a:xfrm>
          <a:off x="0" y="3493582"/>
          <a:ext cx="10384766" cy="302400"/>
        </a:xfrm>
        <a:prstGeom prst="rect">
          <a:avLst/>
        </a:prstGeom>
        <a:solidFill>
          <a:schemeClr val="lt1">
            <a:alpha val="90000"/>
            <a:hueOff val="0"/>
            <a:satOff val="0"/>
            <a:lumOff val="0"/>
            <a:alphaOff val="0"/>
          </a:schemeClr>
        </a:solidFill>
        <a:ln w="6350" cap="flat" cmpd="sng" algn="ctr">
          <a:solidFill>
            <a:schemeClr val="accent5">
              <a:hueOff val="-6302867"/>
              <a:satOff val="-8767"/>
              <a:lumOff val="-3362"/>
              <a:alphaOff val="0"/>
            </a:schemeClr>
          </a:solidFill>
          <a:prstDash val="solid"/>
          <a:miter lim="800000"/>
        </a:ln>
        <a:effectLst/>
      </dsp:spPr>
      <dsp:style>
        <a:lnRef idx="1">
          <a:scrgbClr r="0" g="0" b="0"/>
        </a:lnRef>
        <a:fillRef idx="1">
          <a:scrgbClr r="0" g="0" b="0"/>
        </a:fillRef>
        <a:effectRef idx="2">
          <a:scrgbClr r="0" g="0" b="0"/>
        </a:effectRef>
        <a:fontRef idx="minor"/>
      </dsp:style>
    </dsp:sp>
    <dsp:sp modelId="{442FC046-A02C-47C1-B1F5-73B20655E717}">
      <dsp:nvSpPr>
        <dsp:cNvPr id="0" name=""/>
        <dsp:cNvSpPr/>
      </dsp:nvSpPr>
      <dsp:spPr>
        <a:xfrm>
          <a:off x="519238" y="3316462"/>
          <a:ext cx="7269336" cy="354240"/>
        </a:xfrm>
        <a:prstGeom prst="roundRect">
          <a:avLst/>
        </a:prstGeom>
        <a:gradFill rotWithShape="0">
          <a:gsLst>
            <a:gs pos="0">
              <a:schemeClr val="accent5">
                <a:hueOff val="-6302867"/>
                <a:satOff val="-8767"/>
                <a:lumOff val="-3362"/>
                <a:alphaOff val="0"/>
                <a:satMod val="103000"/>
                <a:lumMod val="102000"/>
                <a:tint val="94000"/>
              </a:schemeClr>
            </a:gs>
            <a:gs pos="50000">
              <a:schemeClr val="accent5">
                <a:hueOff val="-6302867"/>
                <a:satOff val="-8767"/>
                <a:lumOff val="-3362"/>
                <a:alphaOff val="0"/>
                <a:satMod val="110000"/>
                <a:lumMod val="100000"/>
                <a:shade val="100000"/>
              </a:schemeClr>
            </a:gs>
            <a:gs pos="100000">
              <a:schemeClr val="accent5">
                <a:hueOff val="-6302867"/>
                <a:satOff val="-8767"/>
                <a:lumOff val="-336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74764" tIns="0" rIns="274764" bIns="0" numCol="1" spcCol="1270" anchor="ctr" anchorCtr="0">
          <a:noAutofit/>
        </a:bodyPr>
        <a:lstStyle/>
        <a:p>
          <a:pPr lvl="0" algn="l" defTabSz="622300">
            <a:lnSpc>
              <a:spcPct val="90000"/>
            </a:lnSpc>
            <a:spcBef>
              <a:spcPct val="0"/>
            </a:spcBef>
            <a:spcAft>
              <a:spcPct val="35000"/>
            </a:spcAft>
          </a:pPr>
          <a:r>
            <a:rPr lang="es-CO" sz="1400" kern="1200" dirty="0">
              <a:latin typeface="Arial" panose="020B0604020202020204" pitchFamily="34" charset="0"/>
              <a:cs typeface="Arial" panose="020B0604020202020204" pitchFamily="34" charset="0"/>
            </a:rPr>
            <a:t>Pruebas y Resultados</a:t>
          </a:r>
        </a:p>
      </dsp:txBody>
      <dsp:txXfrm>
        <a:off x="536531" y="3333755"/>
        <a:ext cx="7234750" cy="319654"/>
      </dsp:txXfrm>
    </dsp:sp>
    <dsp:sp modelId="{617C0680-0612-4205-9E89-C52F3C551586}">
      <dsp:nvSpPr>
        <dsp:cNvPr id="0" name=""/>
        <dsp:cNvSpPr/>
      </dsp:nvSpPr>
      <dsp:spPr>
        <a:xfrm>
          <a:off x="0" y="4037902"/>
          <a:ext cx="10384766" cy="302400"/>
        </a:xfrm>
        <a:prstGeom prst="rect">
          <a:avLst/>
        </a:prstGeom>
        <a:solidFill>
          <a:schemeClr val="lt1">
            <a:alpha val="90000"/>
            <a:hueOff val="0"/>
            <a:satOff val="0"/>
            <a:lumOff val="0"/>
            <a:alphaOff val="0"/>
          </a:schemeClr>
        </a:solidFill>
        <a:ln w="6350" cap="flat" cmpd="sng" algn="ctr">
          <a:solidFill>
            <a:schemeClr val="accent5">
              <a:hueOff val="-7353344"/>
              <a:satOff val="-10228"/>
              <a:lumOff val="-3922"/>
              <a:alphaOff val="0"/>
            </a:schemeClr>
          </a:solidFill>
          <a:prstDash val="solid"/>
          <a:miter lim="800000"/>
        </a:ln>
        <a:effectLst/>
      </dsp:spPr>
      <dsp:style>
        <a:lnRef idx="1">
          <a:scrgbClr r="0" g="0" b="0"/>
        </a:lnRef>
        <a:fillRef idx="1">
          <a:scrgbClr r="0" g="0" b="0"/>
        </a:fillRef>
        <a:effectRef idx="2">
          <a:scrgbClr r="0" g="0" b="0"/>
        </a:effectRef>
        <a:fontRef idx="minor"/>
      </dsp:style>
    </dsp:sp>
    <dsp:sp modelId="{B31D0122-AF07-465D-AF63-A8C8E92D37C7}">
      <dsp:nvSpPr>
        <dsp:cNvPr id="0" name=""/>
        <dsp:cNvSpPr/>
      </dsp:nvSpPr>
      <dsp:spPr>
        <a:xfrm>
          <a:off x="519238" y="3860782"/>
          <a:ext cx="7269336" cy="354240"/>
        </a:xfrm>
        <a:prstGeom prst="roundRect">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74764" tIns="0" rIns="274764" bIns="0" numCol="1" spcCol="1270" anchor="ctr" anchorCtr="0">
          <a:noAutofit/>
        </a:bodyPr>
        <a:lstStyle/>
        <a:p>
          <a:pPr lvl="0" algn="l" defTabSz="622300">
            <a:lnSpc>
              <a:spcPct val="90000"/>
            </a:lnSpc>
            <a:spcBef>
              <a:spcPct val="0"/>
            </a:spcBef>
            <a:spcAft>
              <a:spcPct val="35000"/>
            </a:spcAft>
          </a:pPr>
          <a:r>
            <a:rPr lang="es-CO" sz="1400" kern="1200" dirty="0">
              <a:latin typeface="Arial" panose="020B0604020202020204" pitchFamily="34" charset="0"/>
              <a:cs typeface="Arial" panose="020B0604020202020204" pitchFamily="34" charset="0"/>
            </a:rPr>
            <a:t>Conclusiones y Recomendaciones</a:t>
          </a:r>
        </a:p>
      </dsp:txBody>
      <dsp:txXfrm>
        <a:off x="536531" y="3878075"/>
        <a:ext cx="7234750" cy="31965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A7C739-BAF8-4662-BBA7-214D5F917661}" type="datetimeFigureOut">
              <a:rPr lang="es-EC" smtClean="0"/>
              <a:t>16/07/2019</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8EECAB-5D4D-4B52-AB27-D801982833A1}" type="slidenum">
              <a:rPr lang="es-EC" smtClean="0"/>
              <a:t>‹Nº›</a:t>
            </a:fld>
            <a:endParaRPr lang="es-EC"/>
          </a:p>
        </p:txBody>
      </p:sp>
    </p:spTree>
    <p:extLst>
      <p:ext uri="{BB962C8B-B14F-4D97-AF65-F5344CB8AC3E}">
        <p14:creationId xmlns:p14="http://schemas.microsoft.com/office/powerpoint/2010/main" val="1849358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Nombrar ingenieros</a:t>
            </a:r>
          </a:p>
          <a:p>
            <a:r>
              <a:rPr lang="es-EC" dirty="0"/>
              <a:t>Familiares</a:t>
            </a:r>
          </a:p>
          <a:p>
            <a:r>
              <a:rPr lang="es-EC" dirty="0"/>
              <a:t>Amigos</a:t>
            </a:r>
          </a:p>
          <a:p>
            <a:r>
              <a:rPr lang="es-EC" dirty="0"/>
              <a:t>Publico en General</a:t>
            </a:r>
          </a:p>
          <a:p>
            <a:r>
              <a:rPr lang="es-EC" dirty="0"/>
              <a:t>Bienvenidos todos</a:t>
            </a:r>
          </a:p>
          <a:p>
            <a:pPr marL="0" marR="0" indent="0" algn="l" defTabSz="914400" rtl="0" eaLnBrk="1" fontAlgn="auto" latinLnBrk="0" hangingPunct="1">
              <a:lnSpc>
                <a:spcPct val="100000"/>
              </a:lnSpc>
              <a:spcBef>
                <a:spcPts val="0"/>
              </a:spcBef>
              <a:spcAft>
                <a:spcPts val="0"/>
              </a:spcAft>
              <a:buClrTx/>
              <a:buSzTx/>
              <a:buFontTx/>
              <a:buNone/>
              <a:tabLst/>
              <a:defRPr/>
            </a:pPr>
            <a:r>
              <a:rPr lang="es-419" baseline="0" dirty="0"/>
              <a:t>Esta mañana mi compañero y yo tenemos </a:t>
            </a:r>
            <a:r>
              <a:rPr lang="es-EC" baseline="0" dirty="0"/>
              <a:t>el agrado de</a:t>
            </a:r>
            <a:r>
              <a:rPr lang="es-419" baseline="0" dirty="0"/>
              <a:t> darles a conocer nuestro trabajo de titulación “</a:t>
            </a:r>
            <a:r>
              <a:rPr lang="es-EC" baseline="0" dirty="0"/>
              <a:t>nombrar</a:t>
            </a:r>
            <a:r>
              <a:rPr lang="es-419" baseline="0" dirty="0"/>
              <a:t>” dirigido por el </a:t>
            </a:r>
            <a:r>
              <a:rPr lang="es-419" baseline="0"/>
              <a:t>ingeniero </a:t>
            </a:r>
            <a:r>
              <a:rPr lang="es-EC" baseline="0"/>
              <a:t>…………</a:t>
            </a:r>
            <a:endParaRPr lang="es-419" baseline="0" dirty="0"/>
          </a:p>
        </p:txBody>
      </p:sp>
      <p:sp>
        <p:nvSpPr>
          <p:cNvPr id="4" name="Marcador de número de diapositiva 3"/>
          <p:cNvSpPr>
            <a:spLocks noGrp="1"/>
          </p:cNvSpPr>
          <p:nvPr>
            <p:ph type="sldNum" sz="quarter" idx="10"/>
          </p:nvPr>
        </p:nvSpPr>
        <p:spPr/>
        <p:txBody>
          <a:bodyPr/>
          <a:lstStyle/>
          <a:p>
            <a:fld id="{928EECAB-5D4D-4B52-AB27-D801982833A1}" type="slidenum">
              <a:rPr lang="es-EC" smtClean="0"/>
              <a:t>1</a:t>
            </a:fld>
            <a:endParaRPr lang="es-EC"/>
          </a:p>
        </p:txBody>
      </p:sp>
    </p:spTree>
    <p:extLst>
      <p:ext uri="{BB962C8B-B14F-4D97-AF65-F5344CB8AC3E}">
        <p14:creationId xmlns:p14="http://schemas.microsoft.com/office/powerpoint/2010/main" val="3836472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1200" kern="1200" dirty="0">
                <a:solidFill>
                  <a:schemeClr val="tx1"/>
                </a:solidFill>
                <a:effectLst/>
                <a:latin typeface="+mn-lt"/>
                <a:ea typeface="+mn-ea"/>
                <a:cs typeface="+mn-cs"/>
              </a:rPr>
              <a:t>Tablero pulsadores interfaz software tarjeta 40 muy malo 60 regular o bueno </a:t>
            </a:r>
            <a:endParaRPr lang="es-EC" sz="1200" kern="1200" dirty="0">
              <a:solidFill>
                <a:schemeClr val="tx1"/>
              </a:solidFill>
              <a:effectLst/>
              <a:latin typeface="+mn-lt"/>
              <a:ea typeface="+mn-ea"/>
              <a:cs typeface="+mn-cs"/>
            </a:endParaRPr>
          </a:p>
          <a:p>
            <a:endParaRPr lang="es-EC" dirty="0"/>
          </a:p>
        </p:txBody>
      </p:sp>
      <p:sp>
        <p:nvSpPr>
          <p:cNvPr id="4" name="Marcador de número de diapositiva 3"/>
          <p:cNvSpPr>
            <a:spLocks noGrp="1"/>
          </p:cNvSpPr>
          <p:nvPr>
            <p:ph type="sldNum" sz="quarter" idx="10"/>
          </p:nvPr>
        </p:nvSpPr>
        <p:spPr/>
        <p:txBody>
          <a:bodyPr/>
          <a:lstStyle/>
          <a:p>
            <a:fld id="{928EECAB-5D4D-4B52-AB27-D801982833A1}" type="slidenum">
              <a:rPr lang="es-EC" smtClean="0"/>
              <a:t>12</a:t>
            </a:fld>
            <a:endParaRPr lang="es-EC"/>
          </a:p>
        </p:txBody>
      </p:sp>
    </p:spTree>
    <p:extLst>
      <p:ext uri="{BB962C8B-B14F-4D97-AF65-F5344CB8AC3E}">
        <p14:creationId xmlns:p14="http://schemas.microsoft.com/office/powerpoint/2010/main" val="3007520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US" sz="1200" kern="1200" dirty="0">
                <a:solidFill>
                  <a:schemeClr val="tx1"/>
                </a:solidFill>
                <a:effectLst/>
                <a:latin typeface="+mn-lt"/>
                <a:ea typeface="+mn-ea"/>
                <a:cs typeface="+mn-cs"/>
              </a:rPr>
              <a:t>Estado tubo instalado y empacado espejos lente boquilla fuente </a:t>
            </a:r>
            <a:endParaRPr lang="es-EC"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83 bueno 17 malo </a:t>
            </a:r>
            <a:endParaRPr lang="es-EC" sz="1200" kern="1200" dirty="0">
              <a:solidFill>
                <a:schemeClr val="tx1"/>
              </a:solidFill>
              <a:effectLst/>
              <a:latin typeface="+mn-lt"/>
              <a:ea typeface="+mn-ea"/>
              <a:cs typeface="+mn-cs"/>
            </a:endParaRPr>
          </a:p>
          <a:p>
            <a:endParaRPr lang="es-EC" dirty="0"/>
          </a:p>
        </p:txBody>
      </p:sp>
      <p:sp>
        <p:nvSpPr>
          <p:cNvPr id="4" name="Marcador de número de diapositiva 3"/>
          <p:cNvSpPr>
            <a:spLocks noGrp="1"/>
          </p:cNvSpPr>
          <p:nvPr>
            <p:ph type="sldNum" sz="quarter" idx="10"/>
          </p:nvPr>
        </p:nvSpPr>
        <p:spPr/>
        <p:txBody>
          <a:bodyPr/>
          <a:lstStyle/>
          <a:p>
            <a:fld id="{928EECAB-5D4D-4B52-AB27-D801982833A1}" type="slidenum">
              <a:rPr lang="es-EC" smtClean="0"/>
              <a:t>13</a:t>
            </a:fld>
            <a:endParaRPr lang="es-EC"/>
          </a:p>
        </p:txBody>
      </p:sp>
    </p:spTree>
    <p:extLst>
      <p:ext uri="{BB962C8B-B14F-4D97-AF65-F5344CB8AC3E}">
        <p14:creationId xmlns:p14="http://schemas.microsoft.com/office/powerpoint/2010/main" val="2034612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US" sz="1200" kern="1200" dirty="0">
                <a:solidFill>
                  <a:schemeClr val="tx1"/>
                </a:solidFill>
                <a:effectLst/>
                <a:latin typeface="+mn-lt"/>
                <a:ea typeface="+mn-ea"/>
                <a:cs typeface="+mn-cs"/>
              </a:rPr>
              <a:t>Actualmente no se encuentra en funcionamiento y está en inactividad </a:t>
            </a:r>
            <a:r>
              <a:rPr lang="es-US" sz="1200" kern="1200" dirty="0" err="1">
                <a:solidFill>
                  <a:schemeClr val="tx1"/>
                </a:solidFill>
                <a:effectLst/>
                <a:latin typeface="+mn-lt"/>
                <a:ea typeface="+mn-ea"/>
                <a:cs typeface="+mn-cs"/>
              </a:rPr>
              <a:t>aprox</a:t>
            </a:r>
            <a:r>
              <a:rPr lang="es-US" sz="1200" kern="1200" dirty="0">
                <a:solidFill>
                  <a:schemeClr val="tx1"/>
                </a:solidFill>
                <a:effectLst/>
                <a:latin typeface="+mn-lt"/>
                <a:ea typeface="+mn-ea"/>
                <a:cs typeface="+mn-cs"/>
              </a:rPr>
              <a:t> desde 2016 estructura y carcasa daños menores en pintura </a:t>
            </a:r>
            <a:endParaRPr lang="es-EC"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Mecánico en general bien estado transmisión de movimiento requiere mantenimiento y limpieza el de refrigeración estado crítico al estar desmantelado requiere rediseño completo </a:t>
            </a:r>
            <a:endParaRPr lang="es-EC"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Eléctrico y electrónico por daños en el cableado no se podía comprobar el funcionamiento en conjunto varios componentes funcionaron bien individualmente sensores inexistente. Sistema de control no podía usarse por falta software de control y la inexistencia de un </a:t>
            </a:r>
            <a:r>
              <a:rPr lang="es-US" sz="1200" kern="1200" dirty="0" err="1">
                <a:solidFill>
                  <a:schemeClr val="tx1"/>
                </a:solidFill>
                <a:effectLst/>
                <a:latin typeface="+mn-lt"/>
                <a:ea typeface="+mn-ea"/>
                <a:cs typeface="+mn-cs"/>
              </a:rPr>
              <a:t>hmi</a:t>
            </a:r>
            <a:r>
              <a:rPr lang="es-US" sz="1200" kern="1200" dirty="0">
                <a:solidFill>
                  <a:schemeClr val="tx1"/>
                </a:solidFill>
                <a:effectLst/>
                <a:latin typeface="+mn-lt"/>
                <a:ea typeface="+mn-ea"/>
                <a:cs typeface="+mn-cs"/>
              </a:rPr>
              <a:t> por lo que se necesita rediseño </a:t>
            </a:r>
            <a:endParaRPr lang="es-EC"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Tubo instalado no funcionaba tubo empacado buen estado el cual no está al cien por ciento de su capacidad por la inactividad espejos y boquilla buen estado </a:t>
            </a:r>
            <a:endParaRPr lang="es-EC" sz="1200" kern="1200" dirty="0">
              <a:solidFill>
                <a:schemeClr val="tx1"/>
              </a:solidFill>
              <a:effectLst/>
              <a:latin typeface="+mn-lt"/>
              <a:ea typeface="+mn-ea"/>
              <a:cs typeface="+mn-cs"/>
            </a:endParaRPr>
          </a:p>
          <a:p>
            <a:endParaRPr lang="es-EC" dirty="0"/>
          </a:p>
        </p:txBody>
      </p:sp>
      <p:sp>
        <p:nvSpPr>
          <p:cNvPr id="4" name="Marcador de número de diapositiva 3"/>
          <p:cNvSpPr>
            <a:spLocks noGrp="1"/>
          </p:cNvSpPr>
          <p:nvPr>
            <p:ph type="sldNum" sz="quarter" idx="10"/>
          </p:nvPr>
        </p:nvSpPr>
        <p:spPr/>
        <p:txBody>
          <a:bodyPr/>
          <a:lstStyle/>
          <a:p>
            <a:fld id="{928EECAB-5D4D-4B52-AB27-D801982833A1}" type="slidenum">
              <a:rPr lang="es-EC" smtClean="0"/>
              <a:t>14</a:t>
            </a:fld>
            <a:endParaRPr lang="es-EC"/>
          </a:p>
        </p:txBody>
      </p:sp>
    </p:spTree>
    <p:extLst>
      <p:ext uri="{BB962C8B-B14F-4D97-AF65-F5344CB8AC3E}">
        <p14:creationId xmlns:p14="http://schemas.microsoft.com/office/powerpoint/2010/main" val="2725412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Se tiene características iniciales que vienen dadas por el</a:t>
            </a:r>
            <a:r>
              <a:rPr lang="es-EC" baseline="0" dirty="0"/>
              <a:t> estado técnico inicial de la cortadora laser, en base a los componentes que se encuentran en buen estado.</a:t>
            </a:r>
            <a:endParaRPr lang="es-EC" dirty="0"/>
          </a:p>
        </p:txBody>
      </p:sp>
      <p:sp>
        <p:nvSpPr>
          <p:cNvPr id="4" name="Marcador de número de diapositiva 3"/>
          <p:cNvSpPr>
            <a:spLocks noGrp="1"/>
          </p:cNvSpPr>
          <p:nvPr>
            <p:ph type="sldNum" sz="quarter" idx="10"/>
          </p:nvPr>
        </p:nvSpPr>
        <p:spPr/>
        <p:txBody>
          <a:bodyPr/>
          <a:lstStyle/>
          <a:p>
            <a:fld id="{928EECAB-5D4D-4B52-AB27-D801982833A1}" type="slidenum">
              <a:rPr lang="es-EC" smtClean="0"/>
              <a:t>15</a:t>
            </a:fld>
            <a:endParaRPr lang="es-EC"/>
          </a:p>
        </p:txBody>
      </p:sp>
    </p:spTree>
    <p:extLst>
      <p:ext uri="{BB962C8B-B14F-4D97-AF65-F5344CB8AC3E}">
        <p14:creationId xmlns:p14="http://schemas.microsoft.com/office/powerpoint/2010/main" val="219407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Describir el diagrama </a:t>
            </a:r>
            <a:r>
              <a:rPr lang="es-EC" dirty="0" err="1"/>
              <a:t>electrico</a:t>
            </a:r>
            <a:endParaRPr lang="es-EC" dirty="0"/>
          </a:p>
        </p:txBody>
      </p:sp>
      <p:sp>
        <p:nvSpPr>
          <p:cNvPr id="4" name="Marcador de número de diapositiva 3"/>
          <p:cNvSpPr>
            <a:spLocks noGrp="1"/>
          </p:cNvSpPr>
          <p:nvPr>
            <p:ph type="sldNum" sz="quarter" idx="10"/>
          </p:nvPr>
        </p:nvSpPr>
        <p:spPr/>
        <p:txBody>
          <a:bodyPr/>
          <a:lstStyle/>
          <a:p>
            <a:fld id="{928EECAB-5D4D-4B52-AB27-D801982833A1}" type="slidenum">
              <a:rPr lang="es-EC" smtClean="0"/>
              <a:t>16</a:t>
            </a:fld>
            <a:endParaRPr lang="es-EC"/>
          </a:p>
        </p:txBody>
      </p:sp>
    </p:spTree>
    <p:extLst>
      <p:ext uri="{BB962C8B-B14F-4D97-AF65-F5344CB8AC3E}">
        <p14:creationId xmlns:p14="http://schemas.microsoft.com/office/powerpoint/2010/main" val="1069886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Como se va a realizar</a:t>
            </a:r>
            <a:r>
              <a:rPr lang="es-EC" baseline="0" dirty="0"/>
              <a:t> una convección forzada el  medio externo que se va a ocupar en este caso es un ventilador. Donde interviene el Agua, Aire y el Tubo de Cobre</a:t>
            </a:r>
            <a:endParaRPr lang="es-EC" dirty="0"/>
          </a:p>
        </p:txBody>
      </p:sp>
      <p:sp>
        <p:nvSpPr>
          <p:cNvPr id="4" name="Marcador de número de diapositiva 3"/>
          <p:cNvSpPr>
            <a:spLocks noGrp="1"/>
          </p:cNvSpPr>
          <p:nvPr>
            <p:ph type="sldNum" sz="quarter" idx="10"/>
          </p:nvPr>
        </p:nvSpPr>
        <p:spPr/>
        <p:txBody>
          <a:bodyPr/>
          <a:lstStyle/>
          <a:p>
            <a:fld id="{928EECAB-5D4D-4B52-AB27-D801982833A1}" type="slidenum">
              <a:rPr lang="es-EC" smtClean="0"/>
              <a:t>17</a:t>
            </a:fld>
            <a:endParaRPr lang="es-EC"/>
          </a:p>
        </p:txBody>
      </p:sp>
    </p:spTree>
    <p:extLst>
      <p:ext uri="{BB962C8B-B14F-4D97-AF65-F5344CB8AC3E}">
        <p14:creationId xmlns:p14="http://schemas.microsoft.com/office/powerpoint/2010/main" val="3383025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Para el calculo</a:t>
            </a:r>
            <a:r>
              <a:rPr lang="es-EC" baseline="0" dirty="0"/>
              <a:t> de los coeficientes de calor parciales, tanto del agua como del aire, se calcula los números de …………... Siendo diferente el numero de </a:t>
            </a:r>
            <a:r>
              <a:rPr lang="es-EC" baseline="0" dirty="0" err="1"/>
              <a:t>nusselt</a:t>
            </a:r>
            <a:r>
              <a:rPr lang="es-EC" baseline="0" dirty="0"/>
              <a:t> para el agua y aire.</a:t>
            </a:r>
          </a:p>
          <a:p>
            <a:r>
              <a:rPr lang="es-EC" baseline="0" dirty="0" err="1"/>
              <a:t>uc</a:t>
            </a:r>
            <a:r>
              <a:rPr lang="es-EC" baseline="0" dirty="0"/>
              <a:t>= visco </a:t>
            </a:r>
            <a:r>
              <a:rPr lang="es-EC" baseline="0" dirty="0" err="1"/>
              <a:t>cinematica</a:t>
            </a:r>
            <a:endParaRPr lang="es-EC" baseline="0" dirty="0"/>
          </a:p>
          <a:p>
            <a:r>
              <a:rPr lang="es-EC" baseline="0" dirty="0"/>
              <a:t>k= </a:t>
            </a:r>
            <a:r>
              <a:rPr lang="es-EC" baseline="0" dirty="0" err="1"/>
              <a:t>conduc</a:t>
            </a:r>
            <a:r>
              <a:rPr lang="es-EC" baseline="0" dirty="0"/>
              <a:t> térmica </a:t>
            </a:r>
          </a:p>
          <a:p>
            <a:r>
              <a:rPr lang="es-EC" baseline="0" dirty="0" err="1"/>
              <a:t>ud</a:t>
            </a:r>
            <a:r>
              <a:rPr lang="es-EC" baseline="0" dirty="0"/>
              <a:t> = visco dina</a:t>
            </a:r>
          </a:p>
          <a:p>
            <a:r>
              <a:rPr lang="es-EC" baseline="0" dirty="0" err="1"/>
              <a:t>Cp</a:t>
            </a:r>
            <a:r>
              <a:rPr lang="es-EC" baseline="0" dirty="0"/>
              <a:t>= calor especifico</a:t>
            </a:r>
            <a:endParaRPr lang="es-EC" dirty="0"/>
          </a:p>
        </p:txBody>
      </p:sp>
      <p:sp>
        <p:nvSpPr>
          <p:cNvPr id="4" name="Marcador de número de diapositiva 3"/>
          <p:cNvSpPr>
            <a:spLocks noGrp="1"/>
          </p:cNvSpPr>
          <p:nvPr>
            <p:ph type="sldNum" sz="quarter" idx="10"/>
          </p:nvPr>
        </p:nvSpPr>
        <p:spPr/>
        <p:txBody>
          <a:bodyPr/>
          <a:lstStyle/>
          <a:p>
            <a:fld id="{928EECAB-5D4D-4B52-AB27-D801982833A1}" type="slidenum">
              <a:rPr lang="es-EC" smtClean="0"/>
              <a:t>18</a:t>
            </a:fld>
            <a:endParaRPr lang="es-EC"/>
          </a:p>
        </p:txBody>
      </p:sp>
    </p:spTree>
    <p:extLst>
      <p:ext uri="{BB962C8B-B14F-4D97-AF65-F5344CB8AC3E}">
        <p14:creationId xmlns:p14="http://schemas.microsoft.com/office/powerpoint/2010/main" val="426733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Se</a:t>
            </a:r>
            <a:r>
              <a:rPr lang="es-EC" baseline="0" dirty="0"/>
              <a:t> va a calcular la longitud del tubo de cobre que se necesita para que el agua dentro del tubo se mantenga en la temperatura establecida dentro del rango de trabajo. </a:t>
            </a:r>
            <a:r>
              <a:rPr lang="es-EC" dirty="0" smtClean="0"/>
              <a:t>Despejando</a:t>
            </a:r>
            <a:r>
              <a:rPr lang="es-EC" baseline="0" dirty="0" smtClean="0"/>
              <a:t> </a:t>
            </a:r>
            <a:r>
              <a:rPr lang="es-EC" baseline="0" dirty="0"/>
              <a:t>L en la ecuación del coeficiente global de transferencia de </a:t>
            </a:r>
            <a:r>
              <a:rPr lang="es-EC" baseline="0" dirty="0" smtClean="0"/>
              <a:t>calor</a:t>
            </a:r>
          </a:p>
          <a:p>
            <a:endParaRPr lang="es-EC" baseline="0" dirty="0" smtClean="0"/>
          </a:p>
          <a:p>
            <a:r>
              <a:rPr lang="es-EC" baseline="0" dirty="0" smtClean="0"/>
              <a:t>Según las especificaciones de un </a:t>
            </a:r>
            <a:r>
              <a:rPr lang="es-EC" baseline="0" dirty="0" err="1" smtClean="0"/>
              <a:t>chiller</a:t>
            </a:r>
            <a:r>
              <a:rPr lang="es-EC" baseline="0" dirty="0" smtClean="0"/>
              <a:t> industrial el calor cedido por el agua al aire debe ser de 50W por cada grado </a:t>
            </a:r>
            <a:r>
              <a:rPr lang="es-EC" baseline="0" dirty="0" err="1" smtClean="0"/>
              <a:t>centigrado</a:t>
            </a:r>
            <a:endParaRPr lang="es-EC" dirty="0"/>
          </a:p>
        </p:txBody>
      </p:sp>
      <p:sp>
        <p:nvSpPr>
          <p:cNvPr id="4" name="Marcador de número de diapositiva 3"/>
          <p:cNvSpPr>
            <a:spLocks noGrp="1"/>
          </p:cNvSpPr>
          <p:nvPr>
            <p:ph type="sldNum" sz="quarter" idx="10"/>
          </p:nvPr>
        </p:nvSpPr>
        <p:spPr/>
        <p:txBody>
          <a:bodyPr/>
          <a:lstStyle/>
          <a:p>
            <a:fld id="{928EECAB-5D4D-4B52-AB27-D801982833A1}" type="slidenum">
              <a:rPr lang="es-EC" smtClean="0"/>
              <a:t>19</a:t>
            </a:fld>
            <a:endParaRPr lang="es-EC"/>
          </a:p>
        </p:txBody>
      </p:sp>
    </p:spTree>
    <p:extLst>
      <p:ext uri="{BB962C8B-B14F-4D97-AF65-F5344CB8AC3E}">
        <p14:creationId xmlns:p14="http://schemas.microsoft.com/office/powerpoint/2010/main" val="2883414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Para</a:t>
            </a:r>
            <a:r>
              <a:rPr lang="es-EC" baseline="0" dirty="0"/>
              <a:t> el dimensionamiento de la bomba se utiliza la ecuación de Bernoulli, en el cual se calcula las perdidas primarias que….. Leer…….. Describir la formula de perdidas primarias</a:t>
            </a:r>
            <a:endParaRPr lang="es-EC" dirty="0"/>
          </a:p>
        </p:txBody>
      </p:sp>
      <p:sp>
        <p:nvSpPr>
          <p:cNvPr id="4" name="Marcador de número de diapositiva 3"/>
          <p:cNvSpPr>
            <a:spLocks noGrp="1"/>
          </p:cNvSpPr>
          <p:nvPr>
            <p:ph type="sldNum" sz="quarter" idx="10"/>
          </p:nvPr>
        </p:nvSpPr>
        <p:spPr/>
        <p:txBody>
          <a:bodyPr/>
          <a:lstStyle/>
          <a:p>
            <a:fld id="{928EECAB-5D4D-4B52-AB27-D801982833A1}" type="slidenum">
              <a:rPr lang="es-EC" smtClean="0"/>
              <a:t>20</a:t>
            </a:fld>
            <a:endParaRPr lang="es-EC"/>
          </a:p>
        </p:txBody>
      </p:sp>
    </p:spTree>
    <p:extLst>
      <p:ext uri="{BB962C8B-B14F-4D97-AF65-F5344CB8AC3E}">
        <p14:creationId xmlns:p14="http://schemas.microsoft.com/office/powerpoint/2010/main" val="39910641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Mencionar resultados</a:t>
            </a:r>
          </a:p>
        </p:txBody>
      </p:sp>
      <p:sp>
        <p:nvSpPr>
          <p:cNvPr id="4" name="Marcador de número de diapositiva 3"/>
          <p:cNvSpPr>
            <a:spLocks noGrp="1"/>
          </p:cNvSpPr>
          <p:nvPr>
            <p:ph type="sldNum" sz="quarter" idx="10"/>
          </p:nvPr>
        </p:nvSpPr>
        <p:spPr/>
        <p:txBody>
          <a:bodyPr/>
          <a:lstStyle/>
          <a:p>
            <a:fld id="{928EECAB-5D4D-4B52-AB27-D801982833A1}" type="slidenum">
              <a:rPr lang="es-EC" smtClean="0"/>
              <a:t>21</a:t>
            </a:fld>
            <a:endParaRPr lang="es-EC"/>
          </a:p>
        </p:txBody>
      </p:sp>
    </p:spTree>
    <p:extLst>
      <p:ext uri="{BB962C8B-B14F-4D97-AF65-F5344CB8AC3E}">
        <p14:creationId xmlns:p14="http://schemas.microsoft.com/office/powerpoint/2010/main" val="2524329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1200" kern="1200" dirty="0">
                <a:solidFill>
                  <a:schemeClr val="tx1"/>
                </a:solidFill>
                <a:effectLst/>
                <a:latin typeface="+mn-lt"/>
                <a:ea typeface="+mn-ea"/>
                <a:cs typeface="+mn-cs"/>
              </a:rPr>
              <a:t>La cortadora láser fue construida en el año 2015, permitía movimiento en dos ejes y usaba </a:t>
            </a:r>
            <a:r>
              <a:rPr lang="es-US" sz="1200" kern="1200" dirty="0" smtClean="0">
                <a:solidFill>
                  <a:schemeClr val="tx1"/>
                </a:solidFill>
                <a:effectLst/>
                <a:latin typeface="+mn-lt"/>
                <a:ea typeface="+mn-ea"/>
                <a:cs typeface="+mn-cs"/>
              </a:rPr>
              <a:t>software </a:t>
            </a:r>
            <a:r>
              <a:rPr lang="es-US" sz="1200" kern="1200" dirty="0" err="1" smtClean="0">
                <a:solidFill>
                  <a:schemeClr val="tx1"/>
                </a:solidFill>
                <a:effectLst/>
                <a:latin typeface="+mn-lt"/>
                <a:ea typeface="+mn-ea"/>
                <a:cs typeface="+mn-cs"/>
              </a:rPr>
              <a:t>lazycam</a:t>
            </a:r>
            <a:r>
              <a:rPr lang="es-US" sz="1200" kern="1200" dirty="0" smtClean="0">
                <a:solidFill>
                  <a:schemeClr val="tx1"/>
                </a:solidFill>
                <a:effectLst/>
                <a:latin typeface="+mn-lt"/>
                <a:ea typeface="+mn-ea"/>
                <a:cs typeface="+mn-cs"/>
              </a:rPr>
              <a:t> que permite transformar archivos CAD a </a:t>
            </a:r>
            <a:r>
              <a:rPr lang="es-US" sz="1200" kern="1200" dirty="0">
                <a:solidFill>
                  <a:schemeClr val="tx1"/>
                </a:solidFill>
                <a:effectLst/>
                <a:latin typeface="+mn-lt"/>
                <a:ea typeface="+mn-ea"/>
                <a:cs typeface="+mn-cs"/>
              </a:rPr>
              <a:t>código g . Sistema de Convección forzada no funcionaba </a:t>
            </a:r>
            <a:r>
              <a:rPr lang="es-US" sz="1200" kern="1200" dirty="0" smtClean="0">
                <a:solidFill>
                  <a:schemeClr val="tx1"/>
                </a:solidFill>
                <a:effectLst/>
                <a:latin typeface="+mn-lt"/>
                <a:ea typeface="+mn-ea"/>
                <a:cs typeface="+mn-cs"/>
              </a:rPr>
              <a:t>de</a:t>
            </a:r>
            <a:r>
              <a:rPr lang="es-US" sz="1200" kern="1200" baseline="0" dirty="0" smtClean="0">
                <a:solidFill>
                  <a:schemeClr val="tx1"/>
                </a:solidFill>
                <a:effectLst/>
                <a:latin typeface="+mn-lt"/>
                <a:ea typeface="+mn-ea"/>
                <a:cs typeface="+mn-cs"/>
              </a:rPr>
              <a:t> la mejor manera</a:t>
            </a:r>
            <a:r>
              <a:rPr lang="es-US" sz="1200" kern="1200" dirty="0" smtClean="0">
                <a:solidFill>
                  <a:schemeClr val="tx1"/>
                </a:solidFill>
                <a:effectLst/>
                <a:latin typeface="+mn-lt"/>
                <a:ea typeface="+mn-ea"/>
                <a:cs typeface="+mn-cs"/>
              </a:rPr>
              <a:t>, ya que los elementos con los</a:t>
            </a:r>
            <a:r>
              <a:rPr lang="es-US" sz="1200" kern="1200" baseline="0" dirty="0" smtClean="0">
                <a:solidFill>
                  <a:schemeClr val="tx1"/>
                </a:solidFill>
                <a:effectLst/>
                <a:latin typeface="+mn-lt"/>
                <a:ea typeface="+mn-ea"/>
                <a:cs typeface="+mn-cs"/>
              </a:rPr>
              <a:t> que esta contaba no eran los mas adecuados, por consecuencia</a:t>
            </a:r>
            <a:r>
              <a:rPr lang="es-US" sz="1200" kern="1200" dirty="0" smtClean="0">
                <a:solidFill>
                  <a:schemeClr val="tx1"/>
                </a:solidFill>
                <a:effectLst/>
                <a:latin typeface="+mn-lt"/>
                <a:ea typeface="+mn-ea"/>
                <a:cs typeface="+mn-cs"/>
              </a:rPr>
              <a:t> </a:t>
            </a:r>
            <a:r>
              <a:rPr lang="es-US" sz="1200" kern="1200" dirty="0">
                <a:solidFill>
                  <a:schemeClr val="tx1"/>
                </a:solidFill>
                <a:effectLst/>
                <a:latin typeface="+mn-lt"/>
                <a:ea typeface="+mn-ea"/>
                <a:cs typeface="+mn-cs"/>
              </a:rPr>
              <a:t>no puede ser operada. </a:t>
            </a:r>
            <a:endParaRPr lang="es-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US" sz="1200" kern="1200" dirty="0" smtClean="0">
                <a:solidFill>
                  <a:schemeClr val="tx1"/>
                </a:solidFill>
                <a:effectLst/>
                <a:latin typeface="+mn-lt"/>
                <a:ea typeface="+mn-ea"/>
                <a:cs typeface="+mn-cs"/>
              </a:rPr>
              <a:t>La maquina tenia una conexión a 220V y no podía operar durante largos periodos</a:t>
            </a:r>
            <a:r>
              <a:rPr lang="es-US" sz="1200" kern="1200" baseline="0" dirty="0" smtClean="0">
                <a:solidFill>
                  <a:schemeClr val="tx1"/>
                </a:solidFill>
                <a:effectLst/>
                <a:latin typeface="+mn-lt"/>
                <a:ea typeface="+mn-ea"/>
                <a:cs typeface="+mn-cs"/>
              </a:rPr>
              <a:t> de tiempo, por lo que se presume una falla en el sistema de potencia</a:t>
            </a:r>
          </a:p>
          <a:p>
            <a:pPr marL="0" marR="0" indent="0" algn="l" defTabSz="914400" rtl="0" eaLnBrk="1" fontAlgn="auto" latinLnBrk="0" hangingPunct="1">
              <a:lnSpc>
                <a:spcPct val="100000"/>
              </a:lnSpc>
              <a:spcBef>
                <a:spcPts val="0"/>
              </a:spcBef>
              <a:spcAft>
                <a:spcPts val="0"/>
              </a:spcAft>
              <a:buClrTx/>
              <a:buSzTx/>
              <a:buFontTx/>
              <a:buNone/>
              <a:tabLst/>
              <a:defRPr/>
            </a:pPr>
            <a:r>
              <a:rPr lang="es-US" sz="1200" kern="1200" baseline="0" smtClean="0">
                <a:solidFill>
                  <a:schemeClr val="tx1"/>
                </a:solidFill>
                <a:effectLst/>
                <a:latin typeface="+mn-lt"/>
                <a:ea typeface="+mn-ea"/>
                <a:cs typeface="+mn-cs"/>
              </a:rPr>
              <a:t>Por </a:t>
            </a:r>
            <a:r>
              <a:rPr lang="es-US" sz="1200" kern="1200" baseline="0" dirty="0" smtClean="0">
                <a:solidFill>
                  <a:schemeClr val="tx1"/>
                </a:solidFill>
                <a:effectLst/>
                <a:latin typeface="+mn-lt"/>
                <a:ea typeface="+mn-ea"/>
                <a:cs typeface="+mn-cs"/>
              </a:rPr>
              <a:t>lo cual nuestro proyecto propone repotenciar toda maquina de corte a laser y realizar el diseño de su sistema de producción amigable para el uso de cualquier usuario</a:t>
            </a:r>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28EECAB-5D4D-4B52-AB27-D801982833A1}" type="slidenum">
              <a:rPr lang="es-EC" smtClean="0"/>
              <a:t>3</a:t>
            </a:fld>
            <a:endParaRPr lang="es-EC"/>
          </a:p>
        </p:txBody>
      </p:sp>
    </p:spTree>
    <p:extLst>
      <p:ext uri="{BB962C8B-B14F-4D97-AF65-F5344CB8AC3E}">
        <p14:creationId xmlns:p14="http://schemas.microsoft.com/office/powerpoint/2010/main" val="3867810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Describir formulas:</a:t>
            </a:r>
            <a:r>
              <a:rPr lang="es-EC" baseline="0" dirty="0"/>
              <a:t> para el calculo de las perdidas secundarias se tienes que encontrar el coeficiente de perdidas secundarias, que viene dado por el numero de Reynolds y la rugosidad relativa, estos valores ingresan en la tabla de </a:t>
            </a:r>
            <a:r>
              <a:rPr lang="es-EC" baseline="0" dirty="0" err="1"/>
              <a:t>moody</a:t>
            </a:r>
            <a:r>
              <a:rPr lang="es-EC" baseline="0" dirty="0"/>
              <a:t> para encontrar el factor de </a:t>
            </a:r>
            <a:r>
              <a:rPr lang="es-EC" baseline="0" dirty="0" err="1"/>
              <a:t>friccion</a:t>
            </a:r>
            <a:r>
              <a:rPr lang="es-EC" baseline="0" dirty="0"/>
              <a:t> y consecuentemente el coeficiente de perdidas.</a:t>
            </a:r>
            <a:endParaRPr lang="es-EC" dirty="0"/>
          </a:p>
        </p:txBody>
      </p:sp>
      <p:sp>
        <p:nvSpPr>
          <p:cNvPr id="4" name="Marcador de número de diapositiva 3"/>
          <p:cNvSpPr>
            <a:spLocks noGrp="1"/>
          </p:cNvSpPr>
          <p:nvPr>
            <p:ph type="sldNum" sz="quarter" idx="10"/>
          </p:nvPr>
        </p:nvSpPr>
        <p:spPr/>
        <p:txBody>
          <a:bodyPr/>
          <a:lstStyle/>
          <a:p>
            <a:fld id="{928EECAB-5D4D-4B52-AB27-D801982833A1}" type="slidenum">
              <a:rPr lang="es-EC" smtClean="0"/>
              <a:t>22</a:t>
            </a:fld>
            <a:endParaRPr lang="es-EC"/>
          </a:p>
        </p:txBody>
      </p:sp>
    </p:spTree>
    <p:extLst>
      <p:ext uri="{BB962C8B-B14F-4D97-AF65-F5344CB8AC3E}">
        <p14:creationId xmlns:p14="http://schemas.microsoft.com/office/powerpoint/2010/main" val="28530330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Mencionar resultados</a:t>
            </a:r>
          </a:p>
        </p:txBody>
      </p:sp>
      <p:sp>
        <p:nvSpPr>
          <p:cNvPr id="4" name="Marcador de número de diapositiva 3"/>
          <p:cNvSpPr>
            <a:spLocks noGrp="1"/>
          </p:cNvSpPr>
          <p:nvPr>
            <p:ph type="sldNum" sz="quarter" idx="10"/>
          </p:nvPr>
        </p:nvSpPr>
        <p:spPr/>
        <p:txBody>
          <a:bodyPr/>
          <a:lstStyle/>
          <a:p>
            <a:fld id="{928EECAB-5D4D-4B52-AB27-D801982833A1}" type="slidenum">
              <a:rPr lang="es-EC" smtClean="0"/>
              <a:t>23</a:t>
            </a:fld>
            <a:endParaRPr lang="es-EC"/>
          </a:p>
        </p:txBody>
      </p:sp>
    </p:spTree>
    <p:extLst>
      <p:ext uri="{BB962C8B-B14F-4D97-AF65-F5344CB8AC3E}">
        <p14:creationId xmlns:p14="http://schemas.microsoft.com/office/powerpoint/2010/main" val="2857671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En base a los resultados obtenidos de cabeza</a:t>
            </a:r>
            <a:r>
              <a:rPr lang="es-EC" baseline="0" dirty="0"/>
              <a:t> de la bomba, se procede a la selección de la bomba de agua teniendo como ponderación y parámetros……. Leer ………, en base a esto se hizo una </a:t>
            </a:r>
            <a:r>
              <a:rPr lang="es-EC" baseline="0" dirty="0" smtClean="0"/>
              <a:t>matriz </a:t>
            </a:r>
            <a:r>
              <a:rPr lang="es-EC" baseline="0" dirty="0"/>
              <a:t>de selección teniendo un porcentaje de evaluación, que dependiendo de las bombas disponibles se </a:t>
            </a:r>
            <a:r>
              <a:rPr lang="es-EC" baseline="0" dirty="0" err="1"/>
              <a:t>evalua</a:t>
            </a:r>
            <a:r>
              <a:rPr lang="es-EC" baseline="0" dirty="0"/>
              <a:t> cada parámetro en la bomba con…….. Leer ponderación…….. Se obtuvo que le bomba elegida es……..</a:t>
            </a:r>
            <a:endParaRPr lang="es-EC" dirty="0"/>
          </a:p>
        </p:txBody>
      </p:sp>
      <p:sp>
        <p:nvSpPr>
          <p:cNvPr id="4" name="Marcador de número de diapositiva 3"/>
          <p:cNvSpPr>
            <a:spLocks noGrp="1"/>
          </p:cNvSpPr>
          <p:nvPr>
            <p:ph type="sldNum" sz="quarter" idx="10"/>
          </p:nvPr>
        </p:nvSpPr>
        <p:spPr/>
        <p:txBody>
          <a:bodyPr/>
          <a:lstStyle/>
          <a:p>
            <a:fld id="{928EECAB-5D4D-4B52-AB27-D801982833A1}" type="slidenum">
              <a:rPr lang="es-EC" smtClean="0"/>
              <a:t>24</a:t>
            </a:fld>
            <a:endParaRPr lang="es-EC"/>
          </a:p>
        </p:txBody>
      </p:sp>
    </p:spTree>
    <p:extLst>
      <p:ext uri="{BB962C8B-B14F-4D97-AF65-F5344CB8AC3E}">
        <p14:creationId xmlns:p14="http://schemas.microsoft.com/office/powerpoint/2010/main" val="23548375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Con</a:t>
            </a:r>
            <a:r>
              <a:rPr lang="es-EC" baseline="0" dirty="0"/>
              <a:t> el mismo principio de selección se eligió todos los componentes del Chiller Industrial:</a:t>
            </a:r>
          </a:p>
          <a:p>
            <a:r>
              <a:rPr lang="es-EC" baseline="0" dirty="0"/>
              <a:t>Interruptor térmico: </a:t>
            </a:r>
            <a:r>
              <a:rPr lang="es-EC" baseline="0" dirty="0" smtClean="0"/>
              <a:t>24 VDC, </a:t>
            </a:r>
            <a:r>
              <a:rPr lang="es-EC" baseline="0" dirty="0"/>
              <a:t>NC/NA, 10ª</a:t>
            </a:r>
          </a:p>
          <a:p>
            <a:r>
              <a:rPr lang="es-EC" baseline="0" dirty="0" err="1"/>
              <a:t>Rele</a:t>
            </a:r>
            <a:r>
              <a:rPr lang="es-EC" baseline="0" dirty="0"/>
              <a:t>: 24VDC bobina, 10ª, 110V en los contactos</a:t>
            </a:r>
          </a:p>
          <a:p>
            <a:r>
              <a:rPr lang="es-EC" baseline="0" dirty="0"/>
              <a:t>Sensor de </a:t>
            </a:r>
            <a:r>
              <a:rPr lang="es-EC" baseline="0" dirty="0" err="1"/>
              <a:t>temp</a:t>
            </a:r>
            <a:r>
              <a:rPr lang="es-EC" baseline="0" dirty="0"/>
              <a:t>: medición de 50 a 100 C, voltaje de operación 110V, 20mA</a:t>
            </a:r>
          </a:p>
          <a:p>
            <a:r>
              <a:rPr lang="es-EC" baseline="0" dirty="0"/>
              <a:t>Interruptor de flujo: Caudal 10L/min, 24V</a:t>
            </a:r>
          </a:p>
        </p:txBody>
      </p:sp>
      <p:sp>
        <p:nvSpPr>
          <p:cNvPr id="4" name="Marcador de número de diapositiva 3"/>
          <p:cNvSpPr>
            <a:spLocks noGrp="1"/>
          </p:cNvSpPr>
          <p:nvPr>
            <p:ph type="sldNum" sz="quarter" idx="10"/>
          </p:nvPr>
        </p:nvSpPr>
        <p:spPr/>
        <p:txBody>
          <a:bodyPr/>
          <a:lstStyle/>
          <a:p>
            <a:fld id="{928EECAB-5D4D-4B52-AB27-D801982833A1}" type="slidenum">
              <a:rPr lang="es-EC" smtClean="0"/>
              <a:t>25</a:t>
            </a:fld>
            <a:endParaRPr lang="es-EC"/>
          </a:p>
        </p:txBody>
      </p:sp>
    </p:spTree>
    <p:extLst>
      <p:ext uri="{BB962C8B-B14F-4D97-AF65-F5344CB8AC3E}">
        <p14:creationId xmlns:p14="http://schemas.microsoft.com/office/powerpoint/2010/main" val="5131956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Describir el controlador:</a:t>
            </a:r>
            <a:r>
              <a:rPr lang="es-EC" baseline="0" dirty="0"/>
              <a:t> 24VDC, pantalla de 3.5´´ software </a:t>
            </a:r>
            <a:r>
              <a:rPr lang="es-EC" baseline="0" dirty="0" err="1"/>
              <a:t>rdworks</a:t>
            </a:r>
            <a:r>
              <a:rPr lang="es-EC" baseline="0" dirty="0"/>
              <a:t>, control para 4 ejes.</a:t>
            </a:r>
            <a:endParaRPr lang="es-EC" dirty="0"/>
          </a:p>
        </p:txBody>
      </p:sp>
      <p:sp>
        <p:nvSpPr>
          <p:cNvPr id="4" name="Marcador de número de diapositiva 3"/>
          <p:cNvSpPr>
            <a:spLocks noGrp="1"/>
          </p:cNvSpPr>
          <p:nvPr>
            <p:ph type="sldNum" sz="quarter" idx="10"/>
          </p:nvPr>
        </p:nvSpPr>
        <p:spPr/>
        <p:txBody>
          <a:bodyPr/>
          <a:lstStyle/>
          <a:p>
            <a:fld id="{928EECAB-5D4D-4B52-AB27-D801982833A1}" type="slidenum">
              <a:rPr lang="es-EC" smtClean="0"/>
              <a:t>26</a:t>
            </a:fld>
            <a:endParaRPr lang="es-EC"/>
          </a:p>
        </p:txBody>
      </p:sp>
    </p:spTree>
    <p:extLst>
      <p:ext uri="{BB962C8B-B14F-4D97-AF65-F5344CB8AC3E}">
        <p14:creationId xmlns:p14="http://schemas.microsoft.com/office/powerpoint/2010/main" val="28007277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US" sz="1200" kern="1200" dirty="0">
                <a:solidFill>
                  <a:schemeClr val="tx1"/>
                </a:solidFill>
                <a:effectLst/>
                <a:latin typeface="+mn-lt"/>
                <a:ea typeface="+mn-ea"/>
                <a:cs typeface="+mn-cs"/>
              </a:rPr>
              <a:t>No existe una norma de pruebas de funcionamiento por lo que de realizó pruebas usadas generalmente en empresas distribuidoras de este tipo de máquinas </a:t>
            </a:r>
            <a:endParaRPr lang="es-EC"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Prueba de escala permite corregir la configuración de los motores a pasos para lograr que las imágenes o figuras no tengan errores en sus medidas finales los ir puede ocasionar errores en ensambles </a:t>
            </a:r>
            <a:endParaRPr lang="es-EC"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El software permite calcular automáticamente el valor del paso colocando el valor real y el valor arrojado por el software primero </a:t>
            </a:r>
            <a:r>
              <a:rPr lang="es-US" sz="1200" kern="1200" dirty="0" err="1">
                <a:solidFill>
                  <a:schemeClr val="tx1"/>
                </a:solidFill>
                <a:effectLst/>
                <a:latin typeface="+mn-lt"/>
                <a:ea typeface="+mn-ea"/>
                <a:cs typeface="+mn-cs"/>
              </a:rPr>
              <a:t>secolocs</a:t>
            </a:r>
            <a:r>
              <a:rPr lang="es-US" sz="1200" kern="1200" dirty="0">
                <a:solidFill>
                  <a:schemeClr val="tx1"/>
                </a:solidFill>
                <a:effectLst/>
                <a:latin typeface="+mn-lt"/>
                <a:ea typeface="+mn-ea"/>
                <a:cs typeface="+mn-cs"/>
              </a:rPr>
              <a:t> valor arbitrario hasta tener un error de 25 en el área de trabajo este error de corrige al  cortar cuadrados 20x20 midiendo y calculando hasta eje el error sea 0 </a:t>
            </a:r>
            <a:endParaRPr lang="es-EC" sz="1200" kern="1200" dirty="0">
              <a:solidFill>
                <a:schemeClr val="tx1"/>
              </a:solidFill>
              <a:effectLst/>
              <a:latin typeface="+mn-lt"/>
              <a:ea typeface="+mn-ea"/>
              <a:cs typeface="+mn-cs"/>
            </a:endParaRPr>
          </a:p>
          <a:p>
            <a:endParaRPr lang="es-EC" dirty="0"/>
          </a:p>
        </p:txBody>
      </p:sp>
      <p:sp>
        <p:nvSpPr>
          <p:cNvPr id="4" name="Marcador de número de diapositiva 3"/>
          <p:cNvSpPr>
            <a:spLocks noGrp="1"/>
          </p:cNvSpPr>
          <p:nvPr>
            <p:ph type="sldNum" sz="quarter" idx="10"/>
          </p:nvPr>
        </p:nvSpPr>
        <p:spPr/>
        <p:txBody>
          <a:bodyPr/>
          <a:lstStyle/>
          <a:p>
            <a:fld id="{928EECAB-5D4D-4B52-AB27-D801982833A1}" type="slidenum">
              <a:rPr lang="es-EC" smtClean="0"/>
              <a:t>27</a:t>
            </a:fld>
            <a:endParaRPr lang="es-EC"/>
          </a:p>
        </p:txBody>
      </p:sp>
    </p:spTree>
    <p:extLst>
      <p:ext uri="{BB962C8B-B14F-4D97-AF65-F5344CB8AC3E}">
        <p14:creationId xmlns:p14="http://schemas.microsoft.com/office/powerpoint/2010/main" val="341725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1200" kern="1200" dirty="0">
                <a:solidFill>
                  <a:schemeClr val="tx1"/>
                </a:solidFill>
                <a:effectLst/>
                <a:latin typeface="+mn-lt"/>
                <a:ea typeface="+mn-ea"/>
                <a:cs typeface="+mn-cs"/>
              </a:rPr>
              <a:t>En el software dibujo varios cuadrados de 2x20 cada uno con una capa con distintos parámetros de velocidad de los motores potencia de láser y espaciado se evalúa nitidez y </a:t>
            </a:r>
            <a:r>
              <a:rPr lang="es-US" sz="1200" kern="1200" dirty="0" err="1">
                <a:solidFill>
                  <a:schemeClr val="tx1"/>
                </a:solidFill>
                <a:effectLst/>
                <a:latin typeface="+mn-lt"/>
                <a:ea typeface="+mn-ea"/>
                <a:cs typeface="+mn-cs"/>
              </a:rPr>
              <a:t>wuemsdurs</a:t>
            </a:r>
            <a:r>
              <a:rPr lang="es-US" sz="1200" kern="1200" dirty="0">
                <a:solidFill>
                  <a:schemeClr val="tx1"/>
                </a:solidFill>
                <a:effectLst/>
                <a:latin typeface="+mn-lt"/>
                <a:ea typeface="+mn-ea"/>
                <a:cs typeface="+mn-cs"/>
              </a:rPr>
              <a:t>, la tabla muestra la evaluación de resultados y en la figura de muestra los grabado </a:t>
            </a:r>
            <a:endParaRPr lang="es-EC" sz="1200" kern="1200" dirty="0">
              <a:solidFill>
                <a:schemeClr val="tx1"/>
              </a:solidFill>
              <a:effectLst/>
              <a:latin typeface="+mn-lt"/>
              <a:ea typeface="+mn-ea"/>
              <a:cs typeface="+mn-cs"/>
            </a:endParaRPr>
          </a:p>
          <a:p>
            <a:endParaRPr lang="es-EC" dirty="0"/>
          </a:p>
        </p:txBody>
      </p:sp>
      <p:sp>
        <p:nvSpPr>
          <p:cNvPr id="4" name="Marcador de número de diapositiva 3"/>
          <p:cNvSpPr>
            <a:spLocks noGrp="1"/>
          </p:cNvSpPr>
          <p:nvPr>
            <p:ph type="sldNum" sz="quarter" idx="10"/>
          </p:nvPr>
        </p:nvSpPr>
        <p:spPr/>
        <p:txBody>
          <a:bodyPr/>
          <a:lstStyle/>
          <a:p>
            <a:fld id="{928EECAB-5D4D-4B52-AB27-D801982833A1}" type="slidenum">
              <a:rPr lang="es-EC" smtClean="0"/>
              <a:t>28</a:t>
            </a:fld>
            <a:endParaRPr lang="es-EC"/>
          </a:p>
        </p:txBody>
      </p:sp>
    </p:spTree>
    <p:extLst>
      <p:ext uri="{BB962C8B-B14F-4D97-AF65-F5344CB8AC3E}">
        <p14:creationId xmlns:p14="http://schemas.microsoft.com/office/powerpoint/2010/main" val="3498506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1200" kern="1200" dirty="0">
                <a:solidFill>
                  <a:schemeClr val="tx1"/>
                </a:solidFill>
                <a:effectLst/>
                <a:latin typeface="+mn-lt"/>
                <a:ea typeface="+mn-ea"/>
                <a:cs typeface="+mn-cs"/>
              </a:rPr>
              <a:t>Grabado acrílico lo mismo que madera</a:t>
            </a:r>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28EECAB-5D4D-4B52-AB27-D801982833A1}" type="slidenum">
              <a:rPr lang="es-EC" smtClean="0"/>
              <a:t>29</a:t>
            </a:fld>
            <a:endParaRPr lang="es-EC"/>
          </a:p>
        </p:txBody>
      </p:sp>
    </p:spTree>
    <p:extLst>
      <p:ext uri="{BB962C8B-B14F-4D97-AF65-F5344CB8AC3E}">
        <p14:creationId xmlns:p14="http://schemas.microsoft.com/office/powerpoint/2010/main" val="26746989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1200" kern="1200" dirty="0">
                <a:solidFill>
                  <a:schemeClr val="tx1"/>
                </a:solidFill>
                <a:effectLst/>
                <a:latin typeface="+mn-lt"/>
                <a:ea typeface="+mn-ea"/>
                <a:cs typeface="+mn-cs"/>
              </a:rPr>
              <a:t>MDF 3 20x20 variando velocidad y potencia de evalúa corte rebabas y quemaduras lo mismo para MDF de 4 </a:t>
            </a:r>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28EECAB-5D4D-4B52-AB27-D801982833A1}" type="slidenum">
              <a:rPr lang="es-EC" smtClean="0"/>
              <a:t>30</a:t>
            </a:fld>
            <a:endParaRPr lang="es-EC"/>
          </a:p>
        </p:txBody>
      </p:sp>
    </p:spTree>
    <p:extLst>
      <p:ext uri="{BB962C8B-B14F-4D97-AF65-F5344CB8AC3E}">
        <p14:creationId xmlns:p14="http://schemas.microsoft.com/office/powerpoint/2010/main" val="4720000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US" sz="1200" kern="1200" dirty="0">
                <a:solidFill>
                  <a:schemeClr val="tx1"/>
                </a:solidFill>
                <a:effectLst/>
                <a:latin typeface="+mn-lt"/>
                <a:ea typeface="+mn-ea"/>
                <a:cs typeface="+mn-cs"/>
              </a:rPr>
              <a:t>Se </a:t>
            </a:r>
            <a:r>
              <a:rPr lang="es-US" sz="1200" kern="1200" dirty="0" err="1">
                <a:solidFill>
                  <a:schemeClr val="tx1"/>
                </a:solidFill>
                <a:effectLst/>
                <a:latin typeface="+mn-lt"/>
                <a:ea typeface="+mn-ea"/>
                <a:cs typeface="+mn-cs"/>
              </a:rPr>
              <a:t>vectoriza</a:t>
            </a:r>
            <a:r>
              <a:rPr lang="es-US" sz="1200" kern="1200" dirty="0">
                <a:solidFill>
                  <a:schemeClr val="tx1"/>
                </a:solidFill>
                <a:effectLst/>
                <a:latin typeface="+mn-lt"/>
                <a:ea typeface="+mn-ea"/>
                <a:cs typeface="+mn-cs"/>
              </a:rPr>
              <a:t> </a:t>
            </a:r>
            <a:r>
              <a:rPr lang="es-US" sz="1200" kern="1200" dirty="0" err="1">
                <a:solidFill>
                  <a:schemeClr val="tx1"/>
                </a:solidFill>
                <a:effectLst/>
                <a:latin typeface="+mn-lt"/>
                <a:ea typeface="+mn-ea"/>
                <a:cs typeface="+mn-cs"/>
              </a:rPr>
              <a:t>imsgenes</a:t>
            </a:r>
            <a:r>
              <a:rPr lang="es-US" sz="1200" kern="1200" dirty="0">
                <a:solidFill>
                  <a:schemeClr val="tx1"/>
                </a:solidFill>
                <a:effectLst/>
                <a:latin typeface="+mn-lt"/>
                <a:ea typeface="+mn-ea"/>
                <a:cs typeface="+mn-cs"/>
              </a:rPr>
              <a:t> y configura capas con grabado y corte a la vez con parámetros ideales determinados anteriormente esto se observa en las figuras en MDF y acrílico </a:t>
            </a:r>
            <a:endParaRPr lang="es-EC" sz="1200" kern="1200" dirty="0">
              <a:solidFill>
                <a:schemeClr val="tx1"/>
              </a:solidFill>
              <a:effectLst/>
              <a:latin typeface="+mn-lt"/>
              <a:ea typeface="+mn-ea"/>
              <a:cs typeface="+mn-cs"/>
            </a:endParaRPr>
          </a:p>
          <a:p>
            <a:endParaRPr lang="es-EC" dirty="0"/>
          </a:p>
        </p:txBody>
      </p:sp>
      <p:sp>
        <p:nvSpPr>
          <p:cNvPr id="4" name="Marcador de número de diapositiva 3"/>
          <p:cNvSpPr>
            <a:spLocks noGrp="1"/>
          </p:cNvSpPr>
          <p:nvPr>
            <p:ph type="sldNum" sz="quarter" idx="10"/>
          </p:nvPr>
        </p:nvSpPr>
        <p:spPr/>
        <p:txBody>
          <a:bodyPr/>
          <a:lstStyle/>
          <a:p>
            <a:fld id="{928EECAB-5D4D-4B52-AB27-D801982833A1}" type="slidenum">
              <a:rPr lang="es-EC" smtClean="0"/>
              <a:t>34</a:t>
            </a:fld>
            <a:endParaRPr lang="es-EC"/>
          </a:p>
        </p:txBody>
      </p:sp>
    </p:spTree>
    <p:extLst>
      <p:ext uri="{BB962C8B-B14F-4D97-AF65-F5344CB8AC3E}">
        <p14:creationId xmlns:p14="http://schemas.microsoft.com/office/powerpoint/2010/main" val="1660497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US" sz="1200" kern="1200" dirty="0">
                <a:solidFill>
                  <a:schemeClr val="tx1"/>
                </a:solidFill>
                <a:effectLst/>
                <a:latin typeface="+mn-lt"/>
                <a:ea typeface="+mn-ea"/>
                <a:cs typeface="+mn-cs"/>
              </a:rPr>
              <a:t>Familiarización con procesos no convencionales y prácticas de control numérico . Permite definir el proceso a seguir desde la idealización del concepto de un prototipo o pieza hasta la fabricación del mismo .</a:t>
            </a:r>
            <a:endParaRPr lang="es-EC"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Al reactivar la máquina puede ser incluida como material didáctico para prácticas o la realización de piezas de corte y grabado usadas para el desarrollo de prototipos o proyectos.</a:t>
            </a:r>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28EECAB-5D4D-4B52-AB27-D801982833A1}" type="slidenum">
              <a:rPr lang="es-EC" smtClean="0"/>
              <a:t>4</a:t>
            </a:fld>
            <a:endParaRPr lang="es-EC"/>
          </a:p>
        </p:txBody>
      </p:sp>
    </p:spTree>
    <p:extLst>
      <p:ext uri="{BB962C8B-B14F-4D97-AF65-F5344CB8AC3E}">
        <p14:creationId xmlns:p14="http://schemas.microsoft.com/office/powerpoint/2010/main" val="33840696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US" sz="1200" kern="1200" dirty="0">
                <a:solidFill>
                  <a:schemeClr val="tx1"/>
                </a:solidFill>
                <a:effectLst/>
                <a:latin typeface="+mn-lt"/>
                <a:ea typeface="+mn-ea"/>
                <a:cs typeface="+mn-cs"/>
              </a:rPr>
              <a:t>Pruebas </a:t>
            </a:r>
            <a:r>
              <a:rPr lang="es-US" sz="1200" kern="1200" dirty="0" err="1">
                <a:solidFill>
                  <a:schemeClr val="tx1"/>
                </a:solidFill>
                <a:effectLst/>
                <a:latin typeface="+mn-lt"/>
                <a:ea typeface="+mn-ea"/>
                <a:cs typeface="+mn-cs"/>
              </a:rPr>
              <a:t>chiller</a:t>
            </a:r>
            <a:r>
              <a:rPr lang="es-US" sz="1200" kern="1200" dirty="0">
                <a:solidFill>
                  <a:schemeClr val="tx1"/>
                </a:solidFill>
                <a:effectLst/>
                <a:latin typeface="+mn-lt"/>
                <a:ea typeface="+mn-ea"/>
                <a:cs typeface="+mn-cs"/>
              </a:rPr>
              <a:t> </a:t>
            </a:r>
            <a:endParaRPr lang="es-EC"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Se comprobó el funcionamiento continuo verificando que la temperatura del agua no exceda el rango para </a:t>
            </a:r>
            <a:r>
              <a:rPr lang="es-US" sz="1200" kern="1200" dirty="0" err="1">
                <a:solidFill>
                  <a:schemeClr val="tx1"/>
                </a:solidFill>
                <a:effectLst/>
                <a:latin typeface="+mn-lt"/>
                <a:ea typeface="+mn-ea"/>
                <a:cs typeface="+mn-cs"/>
              </a:rPr>
              <a:t>la.mediciob</a:t>
            </a:r>
            <a:r>
              <a:rPr lang="es-US" sz="1200" kern="1200" dirty="0">
                <a:solidFill>
                  <a:schemeClr val="tx1"/>
                </a:solidFill>
                <a:effectLst/>
                <a:latin typeface="+mn-lt"/>
                <a:ea typeface="+mn-ea"/>
                <a:cs typeface="+mn-cs"/>
              </a:rPr>
              <a:t> se usó el sensor acoplado a la pantalla en el tanque </a:t>
            </a:r>
            <a:endParaRPr lang="es-EC"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En las tablas se ve el tiempo de funcionamiento y la temperatura determinando que el sistema conjunto puede funcionar continuamente por 6 horas </a:t>
            </a:r>
            <a:endParaRPr lang="es-EC" sz="1200" kern="1200" dirty="0">
              <a:solidFill>
                <a:schemeClr val="tx1"/>
              </a:solidFill>
              <a:effectLst/>
              <a:latin typeface="+mn-lt"/>
              <a:ea typeface="+mn-ea"/>
              <a:cs typeface="+mn-cs"/>
            </a:endParaRPr>
          </a:p>
          <a:p>
            <a:endParaRPr lang="es-EC" dirty="0"/>
          </a:p>
        </p:txBody>
      </p:sp>
      <p:sp>
        <p:nvSpPr>
          <p:cNvPr id="4" name="Marcador de número de diapositiva 3"/>
          <p:cNvSpPr>
            <a:spLocks noGrp="1"/>
          </p:cNvSpPr>
          <p:nvPr>
            <p:ph type="sldNum" sz="quarter" idx="10"/>
          </p:nvPr>
        </p:nvSpPr>
        <p:spPr/>
        <p:txBody>
          <a:bodyPr/>
          <a:lstStyle/>
          <a:p>
            <a:fld id="{928EECAB-5D4D-4B52-AB27-D801982833A1}" type="slidenum">
              <a:rPr lang="es-EC" smtClean="0"/>
              <a:t>35</a:t>
            </a:fld>
            <a:endParaRPr lang="es-EC"/>
          </a:p>
        </p:txBody>
      </p:sp>
    </p:spTree>
    <p:extLst>
      <p:ext uri="{BB962C8B-B14F-4D97-AF65-F5344CB8AC3E}">
        <p14:creationId xmlns:p14="http://schemas.microsoft.com/office/powerpoint/2010/main" val="3050905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US" sz="1200" kern="1200" dirty="0">
                <a:solidFill>
                  <a:schemeClr val="tx1"/>
                </a:solidFill>
                <a:effectLst/>
                <a:latin typeface="+mn-lt"/>
                <a:ea typeface="+mn-ea"/>
                <a:cs typeface="+mn-cs"/>
              </a:rPr>
              <a:t>Corte por láser se basa en la generación y transporte de un haz de alta densidad de energía.</a:t>
            </a:r>
            <a:endParaRPr lang="es-EC"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La posición del punto es controlada por CNC . Generación láser se realiza en un tubo de cristal con gas CO2 donde la energía excita el medio activo lo que genera una onda que sale por un extremo donde hay un lente parcialmente reflectante, este haz generado es redirigido a través de espejos, y con un lente concentra más la energía en un punto aumentando la densidad de energía.</a:t>
            </a:r>
            <a:endParaRPr lang="es-EC" sz="1200" kern="1200" dirty="0">
              <a:solidFill>
                <a:schemeClr val="tx1"/>
              </a:solidFill>
              <a:effectLst/>
              <a:latin typeface="+mn-lt"/>
              <a:ea typeface="+mn-ea"/>
              <a:cs typeface="+mn-cs"/>
            </a:endParaRPr>
          </a:p>
          <a:p>
            <a:endParaRPr lang="es-EC" dirty="0"/>
          </a:p>
          <a:p>
            <a:r>
              <a:rPr lang="es-EC" dirty="0"/>
              <a:t>Otro tipo de laser es el</a:t>
            </a:r>
            <a:r>
              <a:rPr lang="es-EC" baseline="0" dirty="0"/>
              <a:t> de neodimio que es usado en metales y cerámicas </a:t>
            </a:r>
          </a:p>
          <a:p>
            <a:r>
              <a:rPr lang="es-EC" baseline="0" dirty="0"/>
              <a:t>Otra fibra generan el laser por fibras de vidrio a las cuales se les suministra energía a </a:t>
            </a:r>
            <a:r>
              <a:rPr lang="es-EC" baseline="0" dirty="0" err="1"/>
              <a:t>travez</a:t>
            </a:r>
            <a:r>
              <a:rPr lang="es-EC" baseline="0" dirty="0"/>
              <a:t> de diodos semiconductores </a:t>
            </a:r>
            <a:endParaRPr lang="es-EC" dirty="0"/>
          </a:p>
        </p:txBody>
      </p:sp>
      <p:sp>
        <p:nvSpPr>
          <p:cNvPr id="4" name="Marcador de número de diapositiva 3"/>
          <p:cNvSpPr>
            <a:spLocks noGrp="1"/>
          </p:cNvSpPr>
          <p:nvPr>
            <p:ph type="sldNum" sz="quarter" idx="10"/>
          </p:nvPr>
        </p:nvSpPr>
        <p:spPr/>
        <p:txBody>
          <a:bodyPr/>
          <a:lstStyle/>
          <a:p>
            <a:fld id="{928EECAB-5D4D-4B52-AB27-D801982833A1}" type="slidenum">
              <a:rPr lang="es-EC" smtClean="0"/>
              <a:t>6</a:t>
            </a:fld>
            <a:endParaRPr lang="es-EC"/>
          </a:p>
        </p:txBody>
      </p:sp>
    </p:spTree>
    <p:extLst>
      <p:ext uri="{BB962C8B-B14F-4D97-AF65-F5344CB8AC3E}">
        <p14:creationId xmlns:p14="http://schemas.microsoft.com/office/powerpoint/2010/main" val="1844413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US" sz="1200" kern="1200" dirty="0">
                <a:solidFill>
                  <a:schemeClr val="tx1"/>
                </a:solidFill>
                <a:effectLst/>
                <a:latin typeface="+mn-lt"/>
                <a:ea typeface="+mn-ea"/>
                <a:cs typeface="+mn-cs"/>
              </a:rPr>
              <a:t>Máquina usada en varias industrias como textil y otras y procesos no convencionales como el corte láser, permite enfriar un medio líquido que está en contacto con el proceso este fluye continuamente entre el </a:t>
            </a:r>
            <a:r>
              <a:rPr lang="es-US" sz="1200" kern="1200" dirty="0" err="1">
                <a:solidFill>
                  <a:schemeClr val="tx1"/>
                </a:solidFill>
                <a:effectLst/>
                <a:latin typeface="+mn-lt"/>
                <a:ea typeface="+mn-ea"/>
                <a:cs typeface="+mn-cs"/>
              </a:rPr>
              <a:t>chiller</a:t>
            </a:r>
            <a:r>
              <a:rPr lang="es-US" sz="1200" kern="1200" dirty="0">
                <a:solidFill>
                  <a:schemeClr val="tx1"/>
                </a:solidFill>
                <a:effectLst/>
                <a:latin typeface="+mn-lt"/>
                <a:ea typeface="+mn-ea"/>
                <a:cs typeface="+mn-cs"/>
              </a:rPr>
              <a:t> y el proceso en este caso el tubo de cristal.</a:t>
            </a:r>
            <a:endParaRPr lang="es-EC"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Existen dos tipos, enfriados por aire con un evaporador donde se realiza la transferencia de calor y un condensador disipa el valor con un ventilador, enfriados por agua requieren torres de enfriamiento o recursos de agua natural .</a:t>
            </a:r>
            <a:endParaRPr lang="es-EC"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El refrigerante usado es agua al estar disponible en el laboratorio y no requerir costos adicionales de adquisición.</a:t>
            </a:r>
            <a:endParaRPr lang="es-EC" sz="1200" kern="1200" dirty="0">
              <a:solidFill>
                <a:schemeClr val="tx1"/>
              </a:solidFill>
              <a:effectLst/>
              <a:latin typeface="+mn-lt"/>
              <a:ea typeface="+mn-ea"/>
              <a:cs typeface="+mn-cs"/>
            </a:endParaRPr>
          </a:p>
          <a:p>
            <a:endParaRPr lang="es-EC" dirty="0"/>
          </a:p>
        </p:txBody>
      </p:sp>
      <p:sp>
        <p:nvSpPr>
          <p:cNvPr id="4" name="Marcador de número de diapositiva 3"/>
          <p:cNvSpPr>
            <a:spLocks noGrp="1"/>
          </p:cNvSpPr>
          <p:nvPr>
            <p:ph type="sldNum" sz="quarter" idx="10"/>
          </p:nvPr>
        </p:nvSpPr>
        <p:spPr/>
        <p:txBody>
          <a:bodyPr/>
          <a:lstStyle/>
          <a:p>
            <a:fld id="{928EECAB-5D4D-4B52-AB27-D801982833A1}" type="slidenum">
              <a:rPr lang="es-EC" smtClean="0"/>
              <a:t>7</a:t>
            </a:fld>
            <a:endParaRPr lang="es-EC"/>
          </a:p>
        </p:txBody>
      </p:sp>
    </p:spTree>
    <p:extLst>
      <p:ext uri="{BB962C8B-B14F-4D97-AF65-F5344CB8AC3E}">
        <p14:creationId xmlns:p14="http://schemas.microsoft.com/office/powerpoint/2010/main" val="475430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US" sz="1200" kern="1200" dirty="0">
                <a:solidFill>
                  <a:schemeClr val="tx1"/>
                </a:solidFill>
                <a:effectLst/>
                <a:latin typeface="+mn-lt"/>
                <a:ea typeface="+mn-ea"/>
                <a:cs typeface="+mn-cs"/>
              </a:rPr>
              <a:t>Conducción transferencia de energía que busca llegar al equilibrio térmico entre 2 objetos adyacentes,</a:t>
            </a:r>
            <a:r>
              <a:rPr lang="es-US" sz="1200" kern="1200" baseline="0" dirty="0">
                <a:solidFill>
                  <a:schemeClr val="tx1"/>
                </a:solidFill>
                <a:effectLst/>
                <a:latin typeface="+mn-lt"/>
                <a:ea typeface="+mn-ea"/>
                <a:cs typeface="+mn-cs"/>
              </a:rPr>
              <a:t> </a:t>
            </a:r>
            <a:r>
              <a:rPr lang="es-EC" sz="1200" b="0" i="0" u="none" strike="noStrike" kern="1200" baseline="0" dirty="0">
                <a:solidFill>
                  <a:schemeClr val="tx1"/>
                </a:solidFill>
                <a:latin typeface="+mn-lt"/>
                <a:ea typeface="+mn-ea"/>
                <a:cs typeface="+mn-cs"/>
              </a:rPr>
              <a:t>El calor fluirá desde el objeto a mayor temperatura hacia el que este a menor temperatura buscando llegar al equilibrio térmico .</a:t>
            </a:r>
          </a:p>
          <a:p>
            <a:pPr marL="171450" indent="-171450">
              <a:buFont typeface="Arial" panose="020B0604020202020204" pitchFamily="34" charset="0"/>
              <a:buChar char="•"/>
            </a:pPr>
            <a:r>
              <a:rPr lang="es-US" sz="1200" kern="1200" dirty="0">
                <a:solidFill>
                  <a:schemeClr val="tx1"/>
                </a:solidFill>
                <a:effectLst/>
                <a:latin typeface="+mn-lt"/>
                <a:ea typeface="+mn-ea"/>
                <a:cs typeface="+mn-cs"/>
              </a:rPr>
              <a:t>Radiación transferencia de energía entre medios u objetos mediante ondas emanadas por el</a:t>
            </a:r>
            <a:r>
              <a:rPr lang="es-US" sz="1200" kern="1200" baseline="0" dirty="0">
                <a:solidFill>
                  <a:schemeClr val="tx1"/>
                </a:solidFill>
                <a:effectLst/>
                <a:latin typeface="+mn-lt"/>
                <a:ea typeface="+mn-ea"/>
                <a:cs typeface="+mn-cs"/>
              </a:rPr>
              <a:t> cuerpo de mayor temperatura hacia el de menor </a:t>
            </a:r>
            <a:r>
              <a:rPr lang="es-US" sz="1200" kern="1200" baseline="0" dirty="0" err="1">
                <a:solidFill>
                  <a:schemeClr val="tx1"/>
                </a:solidFill>
                <a:effectLst/>
                <a:latin typeface="+mn-lt"/>
                <a:ea typeface="+mn-ea"/>
                <a:cs typeface="+mn-cs"/>
              </a:rPr>
              <a:t>temperaturaes</a:t>
            </a:r>
            <a:r>
              <a:rPr lang="es-US" sz="1200" kern="1200" baseline="0" dirty="0">
                <a:solidFill>
                  <a:schemeClr val="tx1"/>
                </a:solidFill>
                <a:effectLst/>
                <a:latin typeface="+mn-lt"/>
                <a:ea typeface="+mn-ea"/>
                <a:cs typeface="+mn-cs"/>
              </a:rPr>
              <a:t> decir que están separ</a:t>
            </a:r>
            <a:r>
              <a:rPr lang="es-US" sz="1200" kern="1200" dirty="0">
                <a:solidFill>
                  <a:schemeClr val="tx1"/>
                </a:solidFill>
                <a:effectLst/>
                <a:latin typeface="+mn-lt"/>
                <a:ea typeface="+mn-ea"/>
                <a:cs typeface="+mn-cs"/>
              </a:rPr>
              <a:t>ados no necesita un medio material </a:t>
            </a:r>
            <a:endParaRPr lang="es-EC"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US" sz="1200" kern="1200" dirty="0" err="1">
                <a:solidFill>
                  <a:schemeClr val="tx1"/>
                </a:solidFill>
                <a:effectLst/>
                <a:latin typeface="+mn-lt"/>
                <a:ea typeface="+mn-ea"/>
                <a:cs typeface="+mn-cs"/>
              </a:rPr>
              <a:t>Conveccion</a:t>
            </a:r>
            <a:r>
              <a:rPr lang="es-US" sz="1200" kern="1200" dirty="0">
                <a:solidFill>
                  <a:schemeClr val="tx1"/>
                </a:solidFill>
                <a:effectLst/>
                <a:latin typeface="+mn-lt"/>
                <a:ea typeface="+mn-ea"/>
                <a:cs typeface="+mn-cs"/>
              </a:rPr>
              <a:t> interviene un fluido líquido o gaseoso; se da al circular el fluido por el objeto transmitiendo el calor desde</a:t>
            </a:r>
            <a:r>
              <a:rPr lang="es-US" sz="1200" kern="1200" baseline="0" dirty="0">
                <a:solidFill>
                  <a:schemeClr val="tx1"/>
                </a:solidFill>
                <a:effectLst/>
                <a:latin typeface="+mn-lt"/>
                <a:ea typeface="+mn-ea"/>
                <a:cs typeface="+mn-cs"/>
              </a:rPr>
              <a:t> las</a:t>
            </a:r>
            <a:r>
              <a:rPr lang="es-US" sz="1200" kern="1200" dirty="0">
                <a:solidFill>
                  <a:schemeClr val="tx1"/>
                </a:solidFill>
                <a:effectLst/>
                <a:latin typeface="+mn-lt"/>
                <a:ea typeface="+mn-ea"/>
                <a:cs typeface="+mn-cs"/>
              </a:rPr>
              <a:t> zonas con mayor temperatura hacia zonas frías, puede ser natural al producirse la circulación por la diferencia de temperatura O forzada al mover el fluido con medios externos como ventiladores o bombas </a:t>
            </a:r>
            <a:endParaRPr lang="es-EC" sz="1200" kern="1200" dirty="0">
              <a:solidFill>
                <a:schemeClr val="tx1"/>
              </a:solidFill>
              <a:effectLst/>
              <a:latin typeface="+mn-lt"/>
              <a:ea typeface="+mn-ea"/>
              <a:cs typeface="+mn-cs"/>
            </a:endParaRPr>
          </a:p>
          <a:p>
            <a:endParaRPr lang="es-EC" dirty="0"/>
          </a:p>
        </p:txBody>
      </p:sp>
      <p:sp>
        <p:nvSpPr>
          <p:cNvPr id="4" name="Marcador de número de diapositiva 3"/>
          <p:cNvSpPr>
            <a:spLocks noGrp="1"/>
          </p:cNvSpPr>
          <p:nvPr>
            <p:ph type="sldNum" sz="quarter" idx="10"/>
          </p:nvPr>
        </p:nvSpPr>
        <p:spPr/>
        <p:txBody>
          <a:bodyPr/>
          <a:lstStyle/>
          <a:p>
            <a:fld id="{928EECAB-5D4D-4B52-AB27-D801982833A1}" type="slidenum">
              <a:rPr lang="es-EC" smtClean="0"/>
              <a:t>8</a:t>
            </a:fld>
            <a:endParaRPr lang="es-EC"/>
          </a:p>
        </p:txBody>
      </p:sp>
    </p:spTree>
    <p:extLst>
      <p:ext uri="{BB962C8B-B14F-4D97-AF65-F5344CB8AC3E}">
        <p14:creationId xmlns:p14="http://schemas.microsoft.com/office/powerpoint/2010/main" val="264135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1200" kern="1200" dirty="0">
                <a:solidFill>
                  <a:schemeClr val="tx1"/>
                </a:solidFill>
                <a:effectLst/>
                <a:latin typeface="+mn-lt"/>
                <a:ea typeface="+mn-ea"/>
                <a:cs typeface="+mn-cs"/>
              </a:rPr>
              <a:t>Máquina estuvo en inactividad alrededor de 3 años está evaluación permite identificar el desgaste de los componentes con esta ponderación tabla </a:t>
            </a:r>
            <a:endParaRPr lang="es-EC" sz="1200" kern="1200" dirty="0">
              <a:solidFill>
                <a:schemeClr val="tx1"/>
              </a:solidFill>
              <a:effectLst/>
              <a:latin typeface="+mn-lt"/>
              <a:ea typeface="+mn-ea"/>
              <a:cs typeface="+mn-cs"/>
            </a:endParaRPr>
          </a:p>
          <a:p>
            <a:endParaRPr lang="es-EC" dirty="0"/>
          </a:p>
        </p:txBody>
      </p:sp>
      <p:sp>
        <p:nvSpPr>
          <p:cNvPr id="4" name="Marcador de número de diapositiva 3"/>
          <p:cNvSpPr>
            <a:spLocks noGrp="1"/>
          </p:cNvSpPr>
          <p:nvPr>
            <p:ph type="sldNum" sz="quarter" idx="10"/>
          </p:nvPr>
        </p:nvSpPr>
        <p:spPr/>
        <p:txBody>
          <a:bodyPr/>
          <a:lstStyle/>
          <a:p>
            <a:fld id="{928EECAB-5D4D-4B52-AB27-D801982833A1}" type="slidenum">
              <a:rPr lang="es-EC" smtClean="0"/>
              <a:t>9</a:t>
            </a:fld>
            <a:endParaRPr lang="es-EC"/>
          </a:p>
        </p:txBody>
      </p:sp>
    </p:spTree>
    <p:extLst>
      <p:ext uri="{BB962C8B-B14F-4D97-AF65-F5344CB8AC3E}">
        <p14:creationId xmlns:p14="http://schemas.microsoft.com/office/powerpoint/2010/main" val="27151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1200" kern="1200" dirty="0">
                <a:solidFill>
                  <a:schemeClr val="tx1"/>
                </a:solidFill>
                <a:effectLst/>
                <a:latin typeface="+mn-lt"/>
                <a:ea typeface="+mn-ea"/>
                <a:cs typeface="+mn-cs"/>
              </a:rPr>
              <a:t>Subsistemas mecánico se evaluó el estado de tornillo sin fin rodamientos ejes de soporte carcasa estructura estado del coso de refrigeración en el gráfico se puede observar que el 83 este bueno o excelente u el resto malo o muy malo </a:t>
            </a:r>
            <a:endParaRPr lang="es-EC" sz="1200" kern="1200" dirty="0">
              <a:solidFill>
                <a:schemeClr val="tx1"/>
              </a:solidFill>
              <a:effectLst/>
              <a:latin typeface="+mn-lt"/>
              <a:ea typeface="+mn-ea"/>
              <a:cs typeface="+mn-cs"/>
            </a:endParaRPr>
          </a:p>
          <a:p>
            <a:endParaRPr lang="es-EC" dirty="0"/>
          </a:p>
        </p:txBody>
      </p:sp>
      <p:sp>
        <p:nvSpPr>
          <p:cNvPr id="4" name="Marcador de número de diapositiva 3"/>
          <p:cNvSpPr>
            <a:spLocks noGrp="1"/>
          </p:cNvSpPr>
          <p:nvPr>
            <p:ph type="sldNum" sz="quarter" idx="10"/>
          </p:nvPr>
        </p:nvSpPr>
        <p:spPr/>
        <p:txBody>
          <a:bodyPr/>
          <a:lstStyle/>
          <a:p>
            <a:fld id="{928EECAB-5D4D-4B52-AB27-D801982833A1}" type="slidenum">
              <a:rPr lang="es-EC" smtClean="0"/>
              <a:t>10</a:t>
            </a:fld>
            <a:endParaRPr lang="es-EC"/>
          </a:p>
        </p:txBody>
      </p:sp>
    </p:spTree>
    <p:extLst>
      <p:ext uri="{BB962C8B-B14F-4D97-AF65-F5344CB8AC3E}">
        <p14:creationId xmlns:p14="http://schemas.microsoft.com/office/powerpoint/2010/main" val="2718131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1200" kern="1200" dirty="0">
                <a:solidFill>
                  <a:schemeClr val="tx1"/>
                </a:solidFill>
                <a:effectLst/>
                <a:latin typeface="+mn-lt"/>
                <a:ea typeface="+mn-ea"/>
                <a:cs typeface="+mn-cs"/>
              </a:rPr>
              <a:t>Eléctrico y electrónico estado fuentes porta fusibles motores sensores indicadores donde el 44 está malo o muy malo el resto regular bueno o muy bueno</a:t>
            </a:r>
          </a:p>
        </p:txBody>
      </p:sp>
      <p:sp>
        <p:nvSpPr>
          <p:cNvPr id="4" name="Marcador de número de diapositiva 3"/>
          <p:cNvSpPr>
            <a:spLocks noGrp="1"/>
          </p:cNvSpPr>
          <p:nvPr>
            <p:ph type="sldNum" sz="quarter" idx="10"/>
          </p:nvPr>
        </p:nvSpPr>
        <p:spPr/>
        <p:txBody>
          <a:bodyPr/>
          <a:lstStyle/>
          <a:p>
            <a:fld id="{928EECAB-5D4D-4B52-AB27-D801982833A1}" type="slidenum">
              <a:rPr lang="es-EC" smtClean="0"/>
              <a:t>11</a:t>
            </a:fld>
            <a:endParaRPr lang="es-EC"/>
          </a:p>
        </p:txBody>
      </p:sp>
    </p:spTree>
    <p:extLst>
      <p:ext uri="{BB962C8B-B14F-4D97-AF65-F5344CB8AC3E}">
        <p14:creationId xmlns:p14="http://schemas.microsoft.com/office/powerpoint/2010/main" val="1695608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p:cNvSpPr>
            <a:spLocks noGrp="1"/>
          </p:cNvSpPr>
          <p:nvPr>
            <p:ph type="dt" sz="half" idx="10"/>
          </p:nvPr>
        </p:nvSpPr>
        <p:spPr/>
        <p:txBody>
          <a:bodyPr/>
          <a:lstStyle/>
          <a:p>
            <a:fld id="{C6C3C4C2-BA12-4817-A4E8-FA2B2763041D}" type="datetimeFigureOut">
              <a:rPr lang="es-CO" smtClean="0"/>
              <a:t>16/07/2019</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5DCCD478-8636-4019-8113-44B97A667E69}" type="slidenum">
              <a:rPr lang="es-CO" smtClean="0"/>
              <a:t>‹Nº›</a:t>
            </a:fld>
            <a:endParaRPr lang="es-CO"/>
          </a:p>
        </p:txBody>
      </p:sp>
    </p:spTree>
    <p:extLst>
      <p:ext uri="{BB962C8B-B14F-4D97-AF65-F5344CB8AC3E}">
        <p14:creationId xmlns:p14="http://schemas.microsoft.com/office/powerpoint/2010/main" val="217108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C6C3C4C2-BA12-4817-A4E8-FA2B2763041D}" type="datetimeFigureOut">
              <a:rPr lang="es-CO" smtClean="0"/>
              <a:t>16/07/2019</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5DCCD478-8636-4019-8113-44B97A667E69}" type="slidenum">
              <a:rPr lang="es-CO" smtClean="0"/>
              <a:t>‹Nº›</a:t>
            </a:fld>
            <a:endParaRPr lang="es-CO"/>
          </a:p>
        </p:txBody>
      </p:sp>
    </p:spTree>
    <p:extLst>
      <p:ext uri="{BB962C8B-B14F-4D97-AF65-F5344CB8AC3E}">
        <p14:creationId xmlns:p14="http://schemas.microsoft.com/office/powerpoint/2010/main" val="141721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C6C3C4C2-BA12-4817-A4E8-FA2B2763041D}" type="datetimeFigureOut">
              <a:rPr lang="es-CO" smtClean="0"/>
              <a:t>16/07/2019</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5DCCD478-8636-4019-8113-44B97A667E69}" type="slidenum">
              <a:rPr lang="es-CO" smtClean="0"/>
              <a:t>‹Nº›</a:t>
            </a:fld>
            <a:endParaRPr lang="es-CO"/>
          </a:p>
        </p:txBody>
      </p:sp>
    </p:spTree>
    <p:extLst>
      <p:ext uri="{BB962C8B-B14F-4D97-AF65-F5344CB8AC3E}">
        <p14:creationId xmlns:p14="http://schemas.microsoft.com/office/powerpoint/2010/main" val="3179504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C6C3C4C2-BA12-4817-A4E8-FA2B2763041D}" type="datetimeFigureOut">
              <a:rPr lang="es-CO" smtClean="0"/>
              <a:t>16/07/2019</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5DCCD478-8636-4019-8113-44B97A667E69}" type="slidenum">
              <a:rPr lang="es-CO" smtClean="0"/>
              <a:t>‹Nº›</a:t>
            </a:fld>
            <a:endParaRPr lang="es-CO"/>
          </a:p>
        </p:txBody>
      </p:sp>
    </p:spTree>
    <p:extLst>
      <p:ext uri="{BB962C8B-B14F-4D97-AF65-F5344CB8AC3E}">
        <p14:creationId xmlns:p14="http://schemas.microsoft.com/office/powerpoint/2010/main" val="2819155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C6C3C4C2-BA12-4817-A4E8-FA2B2763041D}" type="datetimeFigureOut">
              <a:rPr lang="es-CO" smtClean="0"/>
              <a:t>16/07/2019</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5DCCD478-8636-4019-8113-44B97A667E69}" type="slidenum">
              <a:rPr lang="es-CO" smtClean="0"/>
              <a:t>‹Nº›</a:t>
            </a:fld>
            <a:endParaRPr lang="es-CO"/>
          </a:p>
        </p:txBody>
      </p:sp>
    </p:spTree>
    <p:extLst>
      <p:ext uri="{BB962C8B-B14F-4D97-AF65-F5344CB8AC3E}">
        <p14:creationId xmlns:p14="http://schemas.microsoft.com/office/powerpoint/2010/main" val="3714151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C6C3C4C2-BA12-4817-A4E8-FA2B2763041D}" type="datetimeFigureOut">
              <a:rPr lang="es-CO" smtClean="0"/>
              <a:t>16/07/2019</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5DCCD478-8636-4019-8113-44B97A667E69}" type="slidenum">
              <a:rPr lang="es-CO" smtClean="0"/>
              <a:t>‹Nº›</a:t>
            </a:fld>
            <a:endParaRPr lang="es-CO"/>
          </a:p>
        </p:txBody>
      </p:sp>
    </p:spTree>
    <p:extLst>
      <p:ext uri="{BB962C8B-B14F-4D97-AF65-F5344CB8AC3E}">
        <p14:creationId xmlns:p14="http://schemas.microsoft.com/office/powerpoint/2010/main" val="1901030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C6C3C4C2-BA12-4817-A4E8-FA2B2763041D}" type="datetimeFigureOut">
              <a:rPr lang="es-CO" smtClean="0"/>
              <a:t>16/07/2019</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5DCCD478-8636-4019-8113-44B97A667E69}" type="slidenum">
              <a:rPr lang="es-CO" smtClean="0"/>
              <a:t>‹Nº›</a:t>
            </a:fld>
            <a:endParaRPr lang="es-CO"/>
          </a:p>
        </p:txBody>
      </p:sp>
    </p:spTree>
    <p:extLst>
      <p:ext uri="{BB962C8B-B14F-4D97-AF65-F5344CB8AC3E}">
        <p14:creationId xmlns:p14="http://schemas.microsoft.com/office/powerpoint/2010/main" val="727844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C6C3C4C2-BA12-4817-A4E8-FA2B2763041D}" type="datetimeFigureOut">
              <a:rPr lang="es-CO" smtClean="0"/>
              <a:t>16/07/2019</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5DCCD478-8636-4019-8113-44B97A667E69}" type="slidenum">
              <a:rPr lang="es-CO" smtClean="0"/>
              <a:t>‹Nº›</a:t>
            </a:fld>
            <a:endParaRPr lang="es-CO"/>
          </a:p>
        </p:txBody>
      </p:sp>
    </p:spTree>
    <p:extLst>
      <p:ext uri="{BB962C8B-B14F-4D97-AF65-F5344CB8AC3E}">
        <p14:creationId xmlns:p14="http://schemas.microsoft.com/office/powerpoint/2010/main" val="2301863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C6C3C4C2-BA12-4817-A4E8-FA2B2763041D}" type="datetimeFigureOut">
              <a:rPr lang="es-CO" smtClean="0"/>
              <a:t>16/07/2019</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5DCCD478-8636-4019-8113-44B97A667E69}" type="slidenum">
              <a:rPr lang="es-CO" smtClean="0"/>
              <a:t>‹Nº›</a:t>
            </a:fld>
            <a:endParaRPr lang="es-CO"/>
          </a:p>
        </p:txBody>
      </p:sp>
    </p:spTree>
    <p:extLst>
      <p:ext uri="{BB962C8B-B14F-4D97-AF65-F5344CB8AC3E}">
        <p14:creationId xmlns:p14="http://schemas.microsoft.com/office/powerpoint/2010/main" val="1780418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C6C3C4C2-BA12-4817-A4E8-FA2B2763041D}" type="datetimeFigureOut">
              <a:rPr lang="es-CO" smtClean="0"/>
              <a:t>16/07/2019</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5DCCD478-8636-4019-8113-44B97A667E69}" type="slidenum">
              <a:rPr lang="es-CO" smtClean="0"/>
              <a:t>‹Nº›</a:t>
            </a:fld>
            <a:endParaRPr lang="es-CO"/>
          </a:p>
        </p:txBody>
      </p:sp>
    </p:spTree>
    <p:extLst>
      <p:ext uri="{BB962C8B-B14F-4D97-AF65-F5344CB8AC3E}">
        <p14:creationId xmlns:p14="http://schemas.microsoft.com/office/powerpoint/2010/main" val="713132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C6C3C4C2-BA12-4817-A4E8-FA2B2763041D}" type="datetimeFigureOut">
              <a:rPr lang="es-CO" smtClean="0"/>
              <a:t>16/07/2019</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5DCCD478-8636-4019-8113-44B97A667E69}" type="slidenum">
              <a:rPr lang="es-CO" smtClean="0"/>
              <a:t>‹Nº›</a:t>
            </a:fld>
            <a:endParaRPr lang="es-CO"/>
          </a:p>
        </p:txBody>
      </p:sp>
    </p:spTree>
    <p:extLst>
      <p:ext uri="{BB962C8B-B14F-4D97-AF65-F5344CB8AC3E}">
        <p14:creationId xmlns:p14="http://schemas.microsoft.com/office/powerpoint/2010/main" val="3818158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C3C4C2-BA12-4817-A4E8-FA2B2763041D}" type="datetimeFigureOut">
              <a:rPr lang="es-CO" smtClean="0"/>
              <a:t>16/07/2019</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CCD478-8636-4019-8113-44B97A667E69}" type="slidenum">
              <a:rPr lang="es-CO" smtClean="0"/>
              <a:t>‹Nº›</a:t>
            </a:fld>
            <a:endParaRPr lang="es-CO"/>
          </a:p>
        </p:txBody>
      </p:sp>
    </p:spTree>
    <p:extLst>
      <p:ext uri="{BB962C8B-B14F-4D97-AF65-F5344CB8AC3E}">
        <p14:creationId xmlns:p14="http://schemas.microsoft.com/office/powerpoint/2010/main" val="28665702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media/image16.png"/><Relationship Id="rId4" Type="http://schemas.openxmlformats.org/officeDocument/2006/relationships/image" Target="NUL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9.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diagramLayout" Target="../diagrams/layout11.xml"/><Relationship Id="rId7" Type="http://schemas.openxmlformats.org/officeDocument/2006/relationships/image" Target="../media/image54.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 Id="rId9"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a:srcRect b="17931"/>
          <a:stretch/>
        </p:blipFill>
        <p:spPr>
          <a:xfrm>
            <a:off x="0" y="-24504"/>
            <a:ext cx="12192000" cy="6882504"/>
          </a:xfrm>
          <a:prstGeom prst="rect">
            <a:avLst/>
          </a:prstGeom>
        </p:spPr>
      </p:pic>
      <p:sp>
        <p:nvSpPr>
          <p:cNvPr id="2" name="Título 1"/>
          <p:cNvSpPr>
            <a:spLocks noGrp="1"/>
          </p:cNvSpPr>
          <p:nvPr>
            <p:ph type="ctrTitle"/>
          </p:nvPr>
        </p:nvSpPr>
        <p:spPr>
          <a:xfrm>
            <a:off x="1524000" y="1944746"/>
            <a:ext cx="9144000" cy="2387600"/>
          </a:xfrm>
        </p:spPr>
        <p:txBody>
          <a:bodyPr>
            <a:noAutofit/>
          </a:bodyPr>
          <a:lstStyle/>
          <a:p>
            <a:r>
              <a:rPr lang="es-CO" sz="2400" b="1" dirty="0">
                <a:latin typeface="Arial" panose="020B0604020202020204" pitchFamily="34" charset="0"/>
                <a:cs typeface="Arial" panose="020B0604020202020204" pitchFamily="34" charset="0"/>
              </a:rPr>
              <a:t/>
            </a:r>
            <a:br>
              <a:rPr lang="es-CO" sz="2400" b="1" dirty="0">
                <a:latin typeface="Arial" panose="020B0604020202020204" pitchFamily="34" charset="0"/>
                <a:cs typeface="Arial" panose="020B0604020202020204" pitchFamily="34" charset="0"/>
              </a:rPr>
            </a:br>
            <a:r>
              <a:rPr lang="es-CO" sz="2800" b="1" dirty="0">
                <a:latin typeface="Arial" panose="020B0604020202020204" pitchFamily="34" charset="0"/>
                <a:cs typeface="Arial" panose="020B0604020202020204" pitchFamily="34" charset="0"/>
              </a:rPr>
              <a:t>REPOTENCIACIÓN DE </a:t>
            </a:r>
            <a:r>
              <a:rPr lang="es-CO" sz="2800" b="1" dirty="0" smtClean="0">
                <a:latin typeface="Arial" panose="020B0604020202020204" pitchFamily="34" charset="0"/>
                <a:cs typeface="Arial" panose="020B0604020202020204" pitchFamily="34" charset="0"/>
              </a:rPr>
              <a:t>UNA </a:t>
            </a:r>
            <a:r>
              <a:rPr lang="es-CO" sz="2800" b="1" dirty="0">
                <a:latin typeface="Arial" panose="020B0604020202020204" pitchFamily="34" charset="0"/>
                <a:cs typeface="Arial" panose="020B0604020202020204" pitchFamily="34" charset="0"/>
              </a:rPr>
              <a:t>CNC DE CORTE LÁSER Y DISEÑO DE SU SISTEMA DE PRODUCCIÓN</a:t>
            </a:r>
            <a:r>
              <a:rPr lang="es-CO" sz="2400" b="1" dirty="0">
                <a:latin typeface="Arial" panose="020B0604020202020204" pitchFamily="34" charset="0"/>
                <a:cs typeface="Arial" panose="020B0604020202020204" pitchFamily="34" charset="0"/>
              </a:rPr>
              <a:t/>
            </a:r>
            <a:br>
              <a:rPr lang="es-CO" sz="2400" b="1" dirty="0">
                <a:latin typeface="Arial" panose="020B0604020202020204" pitchFamily="34" charset="0"/>
                <a:cs typeface="Arial" panose="020B0604020202020204" pitchFamily="34" charset="0"/>
              </a:rPr>
            </a:br>
            <a:r>
              <a:rPr lang="es-CO" sz="2400" b="1" dirty="0">
                <a:latin typeface="Arial" panose="020B0604020202020204" pitchFamily="34" charset="0"/>
                <a:cs typeface="Arial" panose="020B0604020202020204" pitchFamily="34" charset="0"/>
              </a:rPr>
              <a:t/>
            </a:r>
            <a:br>
              <a:rPr lang="es-CO" sz="2400" b="1" dirty="0">
                <a:latin typeface="Arial" panose="020B0604020202020204" pitchFamily="34" charset="0"/>
                <a:cs typeface="Arial" panose="020B0604020202020204" pitchFamily="34" charset="0"/>
              </a:rPr>
            </a:br>
            <a:r>
              <a:rPr lang="es-CO" sz="2400" b="1" dirty="0">
                <a:latin typeface="Arial" panose="020B0604020202020204" pitchFamily="34" charset="0"/>
                <a:cs typeface="Arial" panose="020B0604020202020204" pitchFamily="34" charset="0"/>
              </a:rPr>
              <a:t>TRABAJO DE TITULACIÓN PREVIO A LA OBTENCIÓN DE TÍTULO DE INGENIERO MECATRÓNICO</a:t>
            </a:r>
            <a:br>
              <a:rPr lang="es-CO" sz="2400" b="1" dirty="0">
                <a:latin typeface="Arial" panose="020B0604020202020204" pitchFamily="34" charset="0"/>
                <a:cs typeface="Arial" panose="020B0604020202020204" pitchFamily="34" charset="0"/>
              </a:rPr>
            </a:br>
            <a:endParaRPr lang="es-CO" sz="2400" b="1" dirty="0">
              <a:latin typeface="Arial" panose="020B0604020202020204" pitchFamily="34" charset="0"/>
              <a:cs typeface="Arial" panose="020B0604020202020204" pitchFamily="34" charset="0"/>
            </a:endParaRPr>
          </a:p>
        </p:txBody>
      </p:sp>
      <p:sp>
        <p:nvSpPr>
          <p:cNvPr id="3" name="Subtítulo 2"/>
          <p:cNvSpPr>
            <a:spLocks noGrp="1"/>
          </p:cNvSpPr>
          <p:nvPr>
            <p:ph type="subTitle" idx="1"/>
          </p:nvPr>
        </p:nvSpPr>
        <p:spPr>
          <a:xfrm>
            <a:off x="1610264" y="4387042"/>
            <a:ext cx="9144000" cy="1655762"/>
          </a:xfrm>
        </p:spPr>
        <p:txBody>
          <a:bodyPr>
            <a:normAutofit fontScale="77500" lnSpcReduction="20000"/>
          </a:bodyPr>
          <a:lstStyle/>
          <a:p>
            <a:r>
              <a:rPr lang="es-CO" dirty="0">
                <a:latin typeface="Arial" panose="020B0604020202020204" pitchFamily="34" charset="0"/>
                <a:cs typeface="Arial" panose="020B0604020202020204" pitchFamily="34" charset="0"/>
              </a:rPr>
              <a:t>CABRERA SORIA ANDRÉS ALEJANDRO</a:t>
            </a:r>
          </a:p>
          <a:p>
            <a:r>
              <a:rPr lang="es-CO" dirty="0">
                <a:latin typeface="Arial" panose="020B0604020202020204" pitchFamily="34" charset="0"/>
                <a:cs typeface="Arial" panose="020B0604020202020204" pitchFamily="34" charset="0"/>
              </a:rPr>
              <a:t>CEDILLO TAPIA JULIO CÉSAR</a:t>
            </a:r>
          </a:p>
          <a:p>
            <a:endParaRPr lang="es-CO" dirty="0">
              <a:latin typeface="Arial" panose="020B0604020202020204" pitchFamily="34" charset="0"/>
              <a:cs typeface="Arial" panose="020B0604020202020204" pitchFamily="34" charset="0"/>
            </a:endParaRPr>
          </a:p>
          <a:p>
            <a:r>
              <a:rPr lang="es-CO" dirty="0">
                <a:latin typeface="Arial" panose="020B0604020202020204" pitchFamily="34" charset="0"/>
                <a:cs typeface="Arial" panose="020B0604020202020204" pitchFamily="34" charset="0"/>
              </a:rPr>
              <a:t>DIRECTOR: ING. BYRON CORTEZ</a:t>
            </a:r>
          </a:p>
          <a:p>
            <a:r>
              <a:rPr lang="es-CO" dirty="0">
                <a:latin typeface="Arial" panose="020B0604020202020204" pitchFamily="34" charset="0"/>
                <a:cs typeface="Arial" panose="020B0604020202020204" pitchFamily="34" charset="0"/>
              </a:rPr>
              <a:t>2019</a:t>
            </a:r>
          </a:p>
        </p:txBody>
      </p:sp>
    </p:spTree>
    <p:extLst>
      <p:ext uri="{BB962C8B-B14F-4D97-AF65-F5344CB8AC3E}">
        <p14:creationId xmlns:p14="http://schemas.microsoft.com/office/powerpoint/2010/main" val="4367180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604772350"/>
              </p:ext>
            </p:extLst>
          </p:nvPr>
        </p:nvGraphicFramePr>
        <p:xfrm>
          <a:off x="500331" y="1500997"/>
          <a:ext cx="6918385" cy="3790932"/>
        </p:xfrm>
        <a:graphic>
          <a:graphicData uri="http://schemas.openxmlformats.org/drawingml/2006/table">
            <a:tbl>
              <a:tblPr firstRow="1" firstCol="1" bandRow="1">
                <a:tableStyleId>{B301B821-A1FF-4177-AEE7-76D212191A09}</a:tableStyleId>
              </a:tblPr>
              <a:tblGrid>
                <a:gridCol w="632715">
                  <a:extLst>
                    <a:ext uri="{9D8B030D-6E8A-4147-A177-3AD203B41FA5}">
                      <a16:colId xmlns="" xmlns:a16="http://schemas.microsoft.com/office/drawing/2014/main" val="20000"/>
                    </a:ext>
                  </a:extLst>
                </a:gridCol>
                <a:gridCol w="2317520">
                  <a:extLst>
                    <a:ext uri="{9D8B030D-6E8A-4147-A177-3AD203B41FA5}">
                      <a16:colId xmlns="" xmlns:a16="http://schemas.microsoft.com/office/drawing/2014/main" val="20001"/>
                    </a:ext>
                  </a:extLst>
                </a:gridCol>
                <a:gridCol w="948906">
                  <a:extLst>
                    <a:ext uri="{9D8B030D-6E8A-4147-A177-3AD203B41FA5}">
                      <a16:colId xmlns="" xmlns:a16="http://schemas.microsoft.com/office/drawing/2014/main" val="20002"/>
                    </a:ext>
                  </a:extLst>
                </a:gridCol>
                <a:gridCol w="724619">
                  <a:extLst>
                    <a:ext uri="{9D8B030D-6E8A-4147-A177-3AD203B41FA5}">
                      <a16:colId xmlns="" xmlns:a16="http://schemas.microsoft.com/office/drawing/2014/main" val="20003"/>
                    </a:ext>
                  </a:extLst>
                </a:gridCol>
                <a:gridCol w="778750">
                  <a:extLst>
                    <a:ext uri="{9D8B030D-6E8A-4147-A177-3AD203B41FA5}">
                      <a16:colId xmlns="" xmlns:a16="http://schemas.microsoft.com/office/drawing/2014/main" val="20004"/>
                    </a:ext>
                  </a:extLst>
                </a:gridCol>
                <a:gridCol w="601952">
                  <a:extLst>
                    <a:ext uri="{9D8B030D-6E8A-4147-A177-3AD203B41FA5}">
                      <a16:colId xmlns="" xmlns:a16="http://schemas.microsoft.com/office/drawing/2014/main" val="20005"/>
                    </a:ext>
                  </a:extLst>
                </a:gridCol>
                <a:gridCol w="913923">
                  <a:extLst>
                    <a:ext uri="{9D8B030D-6E8A-4147-A177-3AD203B41FA5}">
                      <a16:colId xmlns="" xmlns:a16="http://schemas.microsoft.com/office/drawing/2014/main" val="20006"/>
                    </a:ext>
                  </a:extLst>
                </a:gridCol>
              </a:tblGrid>
              <a:tr h="201936">
                <a:tc gridSpan="7">
                  <a:txBody>
                    <a:bodyPr/>
                    <a:lstStyle/>
                    <a:p>
                      <a:pPr indent="180340" algn="ctr">
                        <a:lnSpc>
                          <a:spcPct val="200000"/>
                        </a:lnSpc>
                        <a:spcAft>
                          <a:spcPts val="0"/>
                        </a:spcAft>
                      </a:pPr>
                      <a:r>
                        <a:rPr lang="es-CO" sz="1400" dirty="0">
                          <a:effectLst/>
                        </a:rPr>
                        <a:t>SUBSISTEMA MECÁNICO</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 xmlns:a16="http://schemas.microsoft.com/office/drawing/2014/main" val="10000"/>
                  </a:ext>
                </a:extLst>
              </a:tr>
              <a:tr h="393062">
                <a:tc>
                  <a:txBody>
                    <a:bodyPr/>
                    <a:lstStyle/>
                    <a:p>
                      <a:pPr indent="180340" algn="ctr">
                        <a:lnSpc>
                          <a:spcPct val="200000"/>
                        </a:lnSpc>
                        <a:spcAft>
                          <a:spcPts val="0"/>
                        </a:spcAft>
                      </a:pPr>
                      <a:r>
                        <a:rPr lang="es-CO" sz="1200" dirty="0">
                          <a:effectLst/>
                        </a:rPr>
                        <a:t>Ítem</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tc>
                <a:tc>
                  <a:txBody>
                    <a:bodyPr/>
                    <a:lstStyle/>
                    <a:p>
                      <a:pPr indent="180340" algn="ctr">
                        <a:lnSpc>
                          <a:spcPct val="200000"/>
                        </a:lnSpc>
                        <a:spcAft>
                          <a:spcPts val="0"/>
                        </a:spcAft>
                      </a:pPr>
                      <a:r>
                        <a:rPr lang="es-CO" sz="1200" dirty="0">
                          <a:effectLst/>
                        </a:rPr>
                        <a:t>Descripción</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tc>
                <a:tc>
                  <a:txBody>
                    <a:bodyPr/>
                    <a:lstStyle/>
                    <a:p>
                      <a:pPr indent="180340" algn="l">
                        <a:lnSpc>
                          <a:spcPct val="200000"/>
                        </a:lnSpc>
                        <a:spcAft>
                          <a:spcPts val="0"/>
                        </a:spcAft>
                      </a:pPr>
                      <a:r>
                        <a:rPr lang="es-CO" sz="1200" dirty="0">
                          <a:effectLst/>
                        </a:rPr>
                        <a:t>Excelente</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tc>
                <a:tc>
                  <a:txBody>
                    <a:bodyPr/>
                    <a:lstStyle/>
                    <a:p>
                      <a:pPr indent="180340" algn="l">
                        <a:lnSpc>
                          <a:spcPct val="200000"/>
                        </a:lnSpc>
                        <a:spcAft>
                          <a:spcPts val="0"/>
                        </a:spcAft>
                      </a:pPr>
                      <a:r>
                        <a:rPr lang="es-CO" sz="1200" dirty="0">
                          <a:effectLst/>
                        </a:rPr>
                        <a:t>Bueno</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tc>
                <a:tc>
                  <a:txBody>
                    <a:bodyPr/>
                    <a:lstStyle/>
                    <a:p>
                      <a:pPr indent="180340" algn="l">
                        <a:lnSpc>
                          <a:spcPct val="200000"/>
                        </a:lnSpc>
                        <a:spcAft>
                          <a:spcPts val="0"/>
                        </a:spcAft>
                      </a:pPr>
                      <a:r>
                        <a:rPr lang="es-CO" sz="1200" dirty="0">
                          <a:effectLst/>
                        </a:rPr>
                        <a:t>Regular</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tc>
                <a:tc>
                  <a:txBody>
                    <a:bodyPr/>
                    <a:lstStyle/>
                    <a:p>
                      <a:pPr indent="180340" algn="l">
                        <a:lnSpc>
                          <a:spcPct val="200000"/>
                        </a:lnSpc>
                        <a:spcAft>
                          <a:spcPts val="0"/>
                        </a:spcAft>
                      </a:pPr>
                      <a:r>
                        <a:rPr lang="es-CO" sz="1200" dirty="0">
                          <a:effectLst/>
                        </a:rPr>
                        <a:t>Malo </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tc>
                <a:tc>
                  <a:txBody>
                    <a:bodyPr/>
                    <a:lstStyle/>
                    <a:p>
                      <a:pPr indent="180340" algn="l">
                        <a:lnSpc>
                          <a:spcPct val="200000"/>
                        </a:lnSpc>
                        <a:spcAft>
                          <a:spcPts val="0"/>
                        </a:spcAft>
                      </a:pPr>
                      <a:r>
                        <a:rPr lang="es-CO" sz="1200" dirty="0">
                          <a:effectLst/>
                        </a:rPr>
                        <a:t>Muy Malo</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tc>
                <a:extLst>
                  <a:ext uri="{0D108BD9-81ED-4DB2-BD59-A6C34878D82A}">
                    <a16:rowId xmlns="" xmlns:a16="http://schemas.microsoft.com/office/drawing/2014/main" val="10001"/>
                  </a:ext>
                </a:extLst>
              </a:tr>
              <a:tr h="393062">
                <a:tc>
                  <a:txBody>
                    <a:bodyPr/>
                    <a:lstStyle/>
                    <a:p>
                      <a:pPr indent="180340" algn="ctr">
                        <a:lnSpc>
                          <a:spcPct val="200000"/>
                        </a:lnSpc>
                        <a:spcAft>
                          <a:spcPts val="0"/>
                        </a:spcAft>
                      </a:pPr>
                      <a:r>
                        <a:rPr lang="es-CO" sz="1100">
                          <a:effectLst/>
                        </a:rPr>
                        <a:t>1</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just">
                        <a:lnSpc>
                          <a:spcPct val="200000"/>
                        </a:lnSpc>
                        <a:spcAft>
                          <a:spcPts val="0"/>
                        </a:spcAft>
                      </a:pPr>
                      <a:r>
                        <a:rPr lang="es-CO" sz="1100" dirty="0">
                          <a:effectLst/>
                        </a:rPr>
                        <a:t>Estado de los tornillos sinfín</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ctr">
                        <a:lnSpc>
                          <a:spcPct val="200000"/>
                        </a:lnSpc>
                        <a:spcAft>
                          <a:spcPts val="0"/>
                        </a:spcAft>
                      </a:pPr>
                      <a:r>
                        <a:rPr lang="es-CO" sz="1100" dirty="0">
                          <a:effectLst/>
                        </a:rPr>
                        <a:t>X</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ctr">
                        <a:lnSpc>
                          <a:spcPct val="200000"/>
                        </a:lnSpc>
                        <a:spcAft>
                          <a:spcPts val="0"/>
                        </a:spcAft>
                      </a:pPr>
                      <a:r>
                        <a:rPr lang="es-CO" sz="1100">
                          <a:effectLst/>
                        </a:rPr>
                        <a:t>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ctr">
                        <a:lnSpc>
                          <a:spcPct val="200000"/>
                        </a:lnSpc>
                        <a:spcAft>
                          <a:spcPts val="0"/>
                        </a:spcAft>
                      </a:pPr>
                      <a:r>
                        <a:rPr lang="es-CO" sz="1100" dirty="0">
                          <a:effectLst/>
                        </a:rPr>
                        <a:t>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ctr">
                        <a:lnSpc>
                          <a:spcPct val="200000"/>
                        </a:lnSpc>
                        <a:spcAft>
                          <a:spcPts val="0"/>
                        </a:spcAft>
                      </a:pPr>
                      <a:r>
                        <a:rPr lang="es-CO" sz="1100">
                          <a:effectLst/>
                        </a:rPr>
                        <a:t>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ctr">
                        <a:lnSpc>
                          <a:spcPct val="200000"/>
                        </a:lnSpc>
                        <a:spcAft>
                          <a:spcPts val="0"/>
                        </a:spcAft>
                      </a:pPr>
                      <a:r>
                        <a:rPr lang="es-CO" sz="1100">
                          <a:effectLst/>
                        </a:rPr>
                        <a:t>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extLst>
                  <a:ext uri="{0D108BD9-81ED-4DB2-BD59-A6C34878D82A}">
                    <a16:rowId xmlns="" xmlns:a16="http://schemas.microsoft.com/office/drawing/2014/main" val="10002"/>
                  </a:ext>
                </a:extLst>
              </a:tr>
              <a:tr h="393062">
                <a:tc>
                  <a:txBody>
                    <a:bodyPr/>
                    <a:lstStyle/>
                    <a:p>
                      <a:pPr indent="180340" algn="ctr">
                        <a:lnSpc>
                          <a:spcPct val="200000"/>
                        </a:lnSpc>
                        <a:spcAft>
                          <a:spcPts val="0"/>
                        </a:spcAft>
                      </a:pPr>
                      <a:r>
                        <a:rPr lang="es-CO" sz="1100">
                          <a:effectLst/>
                        </a:rPr>
                        <a:t>2</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just">
                        <a:lnSpc>
                          <a:spcPct val="200000"/>
                        </a:lnSpc>
                        <a:spcAft>
                          <a:spcPts val="0"/>
                        </a:spcAft>
                      </a:pPr>
                      <a:r>
                        <a:rPr lang="es-CO" sz="1100" dirty="0">
                          <a:effectLst/>
                        </a:rPr>
                        <a:t>Estado de los rodamientos</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ctr">
                        <a:lnSpc>
                          <a:spcPct val="200000"/>
                        </a:lnSpc>
                        <a:spcAft>
                          <a:spcPts val="0"/>
                        </a:spcAft>
                      </a:pPr>
                      <a:r>
                        <a:rPr lang="es-CO" sz="1100" dirty="0">
                          <a:effectLst/>
                        </a:rPr>
                        <a:t>X</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ctr">
                        <a:lnSpc>
                          <a:spcPct val="200000"/>
                        </a:lnSpc>
                        <a:spcAft>
                          <a:spcPts val="0"/>
                        </a:spcAft>
                      </a:pPr>
                      <a:r>
                        <a:rPr lang="es-CO" sz="1100" dirty="0">
                          <a:effectLst/>
                        </a:rPr>
                        <a:t>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ctr">
                        <a:lnSpc>
                          <a:spcPct val="200000"/>
                        </a:lnSpc>
                        <a:spcAft>
                          <a:spcPts val="0"/>
                        </a:spcAft>
                      </a:pPr>
                      <a:r>
                        <a:rPr lang="es-CO" sz="1100">
                          <a:effectLst/>
                        </a:rPr>
                        <a:t>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ctr">
                        <a:lnSpc>
                          <a:spcPct val="200000"/>
                        </a:lnSpc>
                        <a:spcAft>
                          <a:spcPts val="0"/>
                        </a:spcAft>
                      </a:pPr>
                      <a:r>
                        <a:rPr lang="es-CO" sz="1100">
                          <a:effectLst/>
                        </a:rPr>
                        <a:t>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ctr">
                        <a:lnSpc>
                          <a:spcPct val="200000"/>
                        </a:lnSpc>
                        <a:spcAft>
                          <a:spcPts val="0"/>
                        </a:spcAft>
                      </a:pPr>
                      <a:r>
                        <a:rPr lang="es-CO" sz="1100">
                          <a:effectLst/>
                        </a:rPr>
                        <a:t>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extLst>
                  <a:ext uri="{0D108BD9-81ED-4DB2-BD59-A6C34878D82A}">
                    <a16:rowId xmlns="" xmlns:a16="http://schemas.microsoft.com/office/drawing/2014/main" val="10003"/>
                  </a:ext>
                </a:extLst>
              </a:tr>
              <a:tr h="393062">
                <a:tc>
                  <a:txBody>
                    <a:bodyPr/>
                    <a:lstStyle/>
                    <a:p>
                      <a:pPr indent="180340" algn="ctr">
                        <a:lnSpc>
                          <a:spcPct val="200000"/>
                        </a:lnSpc>
                        <a:spcAft>
                          <a:spcPts val="0"/>
                        </a:spcAft>
                      </a:pPr>
                      <a:r>
                        <a:rPr lang="es-CO" sz="1100" dirty="0">
                          <a:effectLst/>
                        </a:rPr>
                        <a:t>3</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just">
                        <a:lnSpc>
                          <a:spcPct val="200000"/>
                        </a:lnSpc>
                        <a:spcAft>
                          <a:spcPts val="0"/>
                        </a:spcAft>
                      </a:pPr>
                      <a:r>
                        <a:rPr lang="es-CO" sz="1100" dirty="0">
                          <a:effectLst/>
                        </a:rPr>
                        <a:t>Estado de los ejes de soporte</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ctr">
                        <a:lnSpc>
                          <a:spcPct val="200000"/>
                        </a:lnSpc>
                        <a:spcAft>
                          <a:spcPts val="0"/>
                        </a:spcAft>
                      </a:pPr>
                      <a:r>
                        <a:rPr lang="es-CO" sz="1100" dirty="0">
                          <a:effectLst/>
                        </a:rPr>
                        <a:t>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ctr">
                        <a:lnSpc>
                          <a:spcPct val="200000"/>
                        </a:lnSpc>
                        <a:spcAft>
                          <a:spcPts val="0"/>
                        </a:spcAft>
                      </a:pPr>
                      <a:r>
                        <a:rPr lang="es-CO" sz="1100" dirty="0">
                          <a:effectLst/>
                        </a:rPr>
                        <a:t>X</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ctr">
                        <a:lnSpc>
                          <a:spcPct val="200000"/>
                        </a:lnSpc>
                        <a:spcAft>
                          <a:spcPts val="0"/>
                        </a:spcAft>
                      </a:pPr>
                      <a:r>
                        <a:rPr lang="es-CO" sz="1100">
                          <a:effectLst/>
                        </a:rPr>
                        <a:t>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ctr">
                        <a:lnSpc>
                          <a:spcPct val="200000"/>
                        </a:lnSpc>
                        <a:spcAft>
                          <a:spcPts val="0"/>
                        </a:spcAft>
                      </a:pPr>
                      <a:r>
                        <a:rPr lang="es-CO" sz="1100">
                          <a:effectLst/>
                        </a:rPr>
                        <a:t>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ctr">
                        <a:lnSpc>
                          <a:spcPct val="200000"/>
                        </a:lnSpc>
                        <a:spcAft>
                          <a:spcPts val="0"/>
                        </a:spcAft>
                      </a:pPr>
                      <a:r>
                        <a:rPr lang="es-CO" sz="1100">
                          <a:effectLst/>
                        </a:rPr>
                        <a:t>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extLst>
                  <a:ext uri="{0D108BD9-81ED-4DB2-BD59-A6C34878D82A}">
                    <a16:rowId xmlns="" xmlns:a16="http://schemas.microsoft.com/office/drawing/2014/main" val="10004"/>
                  </a:ext>
                </a:extLst>
              </a:tr>
              <a:tr h="181733">
                <a:tc>
                  <a:txBody>
                    <a:bodyPr/>
                    <a:lstStyle/>
                    <a:p>
                      <a:pPr indent="180340" algn="ctr">
                        <a:lnSpc>
                          <a:spcPct val="200000"/>
                        </a:lnSpc>
                        <a:spcAft>
                          <a:spcPts val="0"/>
                        </a:spcAft>
                      </a:pPr>
                      <a:r>
                        <a:rPr lang="es-CO" sz="1100">
                          <a:effectLst/>
                        </a:rPr>
                        <a:t>4</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just">
                        <a:lnSpc>
                          <a:spcPct val="200000"/>
                        </a:lnSpc>
                        <a:spcAft>
                          <a:spcPts val="0"/>
                        </a:spcAft>
                      </a:pPr>
                      <a:r>
                        <a:rPr lang="es-CO" sz="1100" dirty="0">
                          <a:effectLst/>
                        </a:rPr>
                        <a:t>Estado de la carcasa</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ctr">
                        <a:lnSpc>
                          <a:spcPct val="200000"/>
                        </a:lnSpc>
                        <a:spcAft>
                          <a:spcPts val="0"/>
                        </a:spcAft>
                      </a:pPr>
                      <a:r>
                        <a:rPr lang="es-CO" sz="1100" dirty="0">
                          <a:effectLst/>
                        </a:rPr>
                        <a:t>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ctr">
                        <a:lnSpc>
                          <a:spcPct val="200000"/>
                        </a:lnSpc>
                        <a:spcAft>
                          <a:spcPts val="0"/>
                        </a:spcAft>
                      </a:pPr>
                      <a:r>
                        <a:rPr lang="es-CO" sz="1100" dirty="0">
                          <a:effectLst/>
                        </a:rPr>
                        <a:t>X</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ctr">
                        <a:lnSpc>
                          <a:spcPct val="200000"/>
                        </a:lnSpc>
                        <a:spcAft>
                          <a:spcPts val="0"/>
                        </a:spcAft>
                      </a:pPr>
                      <a:r>
                        <a:rPr lang="es-CO" sz="1100" dirty="0">
                          <a:effectLst/>
                        </a:rPr>
                        <a:t>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ctr">
                        <a:lnSpc>
                          <a:spcPct val="200000"/>
                        </a:lnSpc>
                        <a:spcAft>
                          <a:spcPts val="0"/>
                        </a:spcAft>
                      </a:pPr>
                      <a:r>
                        <a:rPr lang="es-CO" sz="1100">
                          <a:effectLst/>
                        </a:rPr>
                        <a:t>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ctr">
                        <a:lnSpc>
                          <a:spcPct val="200000"/>
                        </a:lnSpc>
                        <a:spcAft>
                          <a:spcPts val="0"/>
                        </a:spcAft>
                      </a:pPr>
                      <a:r>
                        <a:rPr lang="es-CO" sz="1100">
                          <a:effectLst/>
                        </a:rPr>
                        <a:t>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extLst>
                  <a:ext uri="{0D108BD9-81ED-4DB2-BD59-A6C34878D82A}">
                    <a16:rowId xmlns="" xmlns:a16="http://schemas.microsoft.com/office/drawing/2014/main" val="10005"/>
                  </a:ext>
                </a:extLst>
              </a:tr>
              <a:tr h="181733">
                <a:tc>
                  <a:txBody>
                    <a:bodyPr/>
                    <a:lstStyle/>
                    <a:p>
                      <a:pPr indent="180340" algn="ctr">
                        <a:lnSpc>
                          <a:spcPct val="200000"/>
                        </a:lnSpc>
                        <a:spcAft>
                          <a:spcPts val="0"/>
                        </a:spcAft>
                      </a:pPr>
                      <a:r>
                        <a:rPr lang="es-CO" sz="1100">
                          <a:effectLst/>
                        </a:rPr>
                        <a:t>5</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just">
                        <a:lnSpc>
                          <a:spcPct val="200000"/>
                        </a:lnSpc>
                        <a:spcAft>
                          <a:spcPts val="0"/>
                        </a:spcAft>
                      </a:pPr>
                      <a:r>
                        <a:rPr lang="es-CO" sz="1100" dirty="0">
                          <a:effectLst/>
                        </a:rPr>
                        <a:t>Estado de la estructura</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ctr">
                        <a:lnSpc>
                          <a:spcPct val="200000"/>
                        </a:lnSpc>
                        <a:spcAft>
                          <a:spcPts val="0"/>
                        </a:spcAft>
                      </a:pPr>
                      <a:r>
                        <a:rPr lang="es-CO" sz="1100" dirty="0">
                          <a:effectLst/>
                        </a:rPr>
                        <a:t>X</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ctr">
                        <a:lnSpc>
                          <a:spcPct val="200000"/>
                        </a:lnSpc>
                        <a:spcAft>
                          <a:spcPts val="0"/>
                        </a:spcAft>
                      </a:pPr>
                      <a:r>
                        <a:rPr lang="es-CO" sz="1100" dirty="0">
                          <a:effectLst/>
                        </a:rPr>
                        <a:t>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ctr">
                        <a:lnSpc>
                          <a:spcPct val="200000"/>
                        </a:lnSpc>
                        <a:spcAft>
                          <a:spcPts val="0"/>
                        </a:spcAft>
                      </a:pPr>
                      <a:r>
                        <a:rPr lang="es-CO" sz="1100" dirty="0">
                          <a:effectLst/>
                        </a:rPr>
                        <a:t>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ctr">
                        <a:lnSpc>
                          <a:spcPct val="200000"/>
                        </a:lnSpc>
                        <a:spcAft>
                          <a:spcPts val="0"/>
                        </a:spcAft>
                      </a:pPr>
                      <a:r>
                        <a:rPr lang="es-CO" sz="1100">
                          <a:effectLst/>
                        </a:rPr>
                        <a:t>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ctr">
                        <a:lnSpc>
                          <a:spcPct val="200000"/>
                        </a:lnSpc>
                        <a:spcAft>
                          <a:spcPts val="0"/>
                        </a:spcAft>
                      </a:pPr>
                      <a:r>
                        <a:rPr lang="es-CO" sz="1100">
                          <a:effectLst/>
                        </a:rPr>
                        <a:t>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extLst>
                  <a:ext uri="{0D108BD9-81ED-4DB2-BD59-A6C34878D82A}">
                    <a16:rowId xmlns="" xmlns:a16="http://schemas.microsoft.com/office/drawing/2014/main" val="10006"/>
                  </a:ext>
                </a:extLst>
              </a:tr>
              <a:tr h="393062">
                <a:tc>
                  <a:txBody>
                    <a:bodyPr/>
                    <a:lstStyle/>
                    <a:p>
                      <a:pPr indent="180340" algn="ctr">
                        <a:lnSpc>
                          <a:spcPct val="200000"/>
                        </a:lnSpc>
                        <a:spcAft>
                          <a:spcPts val="0"/>
                        </a:spcAft>
                      </a:pPr>
                      <a:r>
                        <a:rPr lang="es-CO" sz="1100">
                          <a:effectLst/>
                        </a:rPr>
                        <a:t>6</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just">
                        <a:lnSpc>
                          <a:spcPct val="200000"/>
                        </a:lnSpc>
                        <a:spcAft>
                          <a:spcPts val="0"/>
                        </a:spcAft>
                      </a:pPr>
                      <a:r>
                        <a:rPr lang="es-CO" sz="1100">
                          <a:effectLst/>
                        </a:rPr>
                        <a:t>Lubricación de la máquina</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ctr">
                        <a:lnSpc>
                          <a:spcPct val="200000"/>
                        </a:lnSpc>
                        <a:spcAft>
                          <a:spcPts val="0"/>
                        </a:spcAft>
                      </a:pPr>
                      <a:r>
                        <a:rPr lang="es-CO" sz="1100">
                          <a:effectLst/>
                        </a:rPr>
                        <a:t>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ctr">
                        <a:lnSpc>
                          <a:spcPct val="200000"/>
                        </a:lnSpc>
                        <a:spcAft>
                          <a:spcPts val="0"/>
                        </a:spcAft>
                      </a:pPr>
                      <a:r>
                        <a:rPr lang="es-CO" sz="1100" dirty="0">
                          <a:effectLst/>
                        </a:rPr>
                        <a:t>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ctr">
                        <a:lnSpc>
                          <a:spcPct val="200000"/>
                        </a:lnSpc>
                        <a:spcAft>
                          <a:spcPts val="0"/>
                        </a:spcAft>
                      </a:pPr>
                      <a:r>
                        <a:rPr lang="es-CO" sz="1100" dirty="0">
                          <a:effectLst/>
                        </a:rPr>
                        <a:t>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ctr">
                        <a:lnSpc>
                          <a:spcPct val="200000"/>
                        </a:lnSpc>
                        <a:spcAft>
                          <a:spcPts val="0"/>
                        </a:spcAft>
                      </a:pPr>
                      <a:r>
                        <a:rPr lang="es-CO" sz="1100">
                          <a:effectLst/>
                        </a:rPr>
                        <a:t>X</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ctr">
                        <a:lnSpc>
                          <a:spcPct val="200000"/>
                        </a:lnSpc>
                        <a:spcAft>
                          <a:spcPts val="0"/>
                        </a:spcAft>
                      </a:pPr>
                      <a:r>
                        <a:rPr lang="es-CO" sz="1100">
                          <a:effectLst/>
                        </a:rPr>
                        <a:t>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extLst>
                  <a:ext uri="{0D108BD9-81ED-4DB2-BD59-A6C34878D82A}">
                    <a16:rowId xmlns="" xmlns:a16="http://schemas.microsoft.com/office/drawing/2014/main" val="10007"/>
                  </a:ext>
                </a:extLst>
              </a:tr>
              <a:tr h="393062">
                <a:tc>
                  <a:txBody>
                    <a:bodyPr/>
                    <a:lstStyle/>
                    <a:p>
                      <a:pPr indent="180340" algn="ctr">
                        <a:lnSpc>
                          <a:spcPct val="200000"/>
                        </a:lnSpc>
                        <a:spcAft>
                          <a:spcPts val="0"/>
                        </a:spcAft>
                      </a:pPr>
                      <a:r>
                        <a:rPr lang="es-CO" sz="1100">
                          <a:effectLst/>
                        </a:rPr>
                        <a:t>7</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l">
                        <a:lnSpc>
                          <a:spcPct val="200000"/>
                        </a:lnSpc>
                        <a:spcAft>
                          <a:spcPts val="0"/>
                        </a:spcAft>
                      </a:pPr>
                      <a:r>
                        <a:rPr lang="es-CO" sz="1100" dirty="0">
                          <a:effectLst/>
                        </a:rPr>
                        <a:t>Estado del sistema de</a:t>
                      </a:r>
                      <a:r>
                        <a:rPr lang="es-CO" sz="1100" baseline="0" dirty="0">
                          <a:effectLst/>
                        </a:rPr>
                        <a:t> </a:t>
                      </a:r>
                      <a:r>
                        <a:rPr lang="es-CO" sz="1100" dirty="0">
                          <a:effectLst/>
                        </a:rPr>
                        <a:t>refrigeración</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ctr">
                        <a:lnSpc>
                          <a:spcPct val="200000"/>
                        </a:lnSpc>
                        <a:spcAft>
                          <a:spcPts val="0"/>
                        </a:spcAft>
                      </a:pPr>
                      <a:r>
                        <a:rPr lang="es-CO" sz="1100">
                          <a:effectLst/>
                        </a:rPr>
                        <a:t>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ctr">
                        <a:lnSpc>
                          <a:spcPct val="200000"/>
                        </a:lnSpc>
                        <a:spcAft>
                          <a:spcPts val="0"/>
                        </a:spcAft>
                      </a:pPr>
                      <a:r>
                        <a:rPr lang="es-CO" sz="1100">
                          <a:effectLst/>
                        </a:rPr>
                        <a:t>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ctr">
                        <a:lnSpc>
                          <a:spcPct val="200000"/>
                        </a:lnSpc>
                        <a:spcAft>
                          <a:spcPts val="0"/>
                        </a:spcAft>
                      </a:pPr>
                      <a:r>
                        <a:rPr lang="es-CO" sz="1100" dirty="0">
                          <a:effectLst/>
                        </a:rPr>
                        <a:t>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ctr">
                        <a:lnSpc>
                          <a:spcPct val="200000"/>
                        </a:lnSpc>
                        <a:spcAft>
                          <a:spcPts val="0"/>
                        </a:spcAft>
                      </a:pPr>
                      <a:r>
                        <a:rPr lang="es-CO" sz="1100" dirty="0">
                          <a:effectLst/>
                        </a:rPr>
                        <a:t>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ctr">
                        <a:lnSpc>
                          <a:spcPct val="200000"/>
                        </a:lnSpc>
                        <a:spcAft>
                          <a:spcPts val="0"/>
                        </a:spcAft>
                      </a:pPr>
                      <a:r>
                        <a:rPr lang="es-CO" sz="1100" dirty="0">
                          <a:effectLst/>
                        </a:rPr>
                        <a:t>X</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extLst>
                  <a:ext uri="{0D108BD9-81ED-4DB2-BD59-A6C34878D82A}">
                    <a16:rowId xmlns="" xmlns:a16="http://schemas.microsoft.com/office/drawing/2014/main" val="10008"/>
                  </a:ext>
                </a:extLst>
              </a:tr>
              <a:tr h="181733">
                <a:tc>
                  <a:txBody>
                    <a:bodyPr/>
                    <a:lstStyle/>
                    <a:p>
                      <a:pPr indent="180340" algn="ctr">
                        <a:lnSpc>
                          <a:spcPct val="200000"/>
                        </a:lnSpc>
                        <a:spcAft>
                          <a:spcPts val="0"/>
                        </a:spcAft>
                      </a:pPr>
                      <a:r>
                        <a:rPr lang="es-CO" sz="1100">
                          <a:effectLst/>
                        </a:rPr>
                        <a:t>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just">
                        <a:lnSpc>
                          <a:spcPct val="200000"/>
                        </a:lnSpc>
                        <a:spcAft>
                          <a:spcPts val="0"/>
                        </a:spcAft>
                      </a:pPr>
                      <a:r>
                        <a:rPr lang="es-CO" sz="1100">
                          <a:effectLst/>
                        </a:rPr>
                        <a:t>Suma</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ctr">
                        <a:lnSpc>
                          <a:spcPct val="200000"/>
                        </a:lnSpc>
                        <a:spcAft>
                          <a:spcPts val="0"/>
                        </a:spcAft>
                      </a:pPr>
                      <a:r>
                        <a:rPr lang="es-CO" sz="1100" dirty="0">
                          <a:effectLst/>
                        </a:rPr>
                        <a:t>3</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ctr">
                        <a:lnSpc>
                          <a:spcPct val="200000"/>
                        </a:lnSpc>
                        <a:spcAft>
                          <a:spcPts val="0"/>
                        </a:spcAft>
                      </a:pPr>
                      <a:r>
                        <a:rPr lang="es-CO" sz="1100">
                          <a:effectLst/>
                        </a:rPr>
                        <a:t>2</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ctr">
                        <a:lnSpc>
                          <a:spcPct val="200000"/>
                        </a:lnSpc>
                        <a:spcAft>
                          <a:spcPts val="0"/>
                        </a:spcAft>
                      </a:pPr>
                      <a:r>
                        <a:rPr lang="es-CO" sz="1100">
                          <a:effectLst/>
                        </a:rPr>
                        <a:t>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ctr">
                        <a:lnSpc>
                          <a:spcPct val="200000"/>
                        </a:lnSpc>
                        <a:spcAft>
                          <a:spcPts val="0"/>
                        </a:spcAft>
                      </a:pPr>
                      <a:r>
                        <a:rPr lang="es-CO" sz="1100" dirty="0">
                          <a:effectLst/>
                        </a:rPr>
                        <a:t>1</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tc>
                  <a:txBody>
                    <a:bodyPr/>
                    <a:lstStyle/>
                    <a:p>
                      <a:pPr indent="180340" algn="ctr">
                        <a:lnSpc>
                          <a:spcPct val="200000"/>
                        </a:lnSpc>
                        <a:spcAft>
                          <a:spcPts val="0"/>
                        </a:spcAft>
                      </a:pPr>
                      <a:r>
                        <a:rPr lang="es-CO" sz="1100" dirty="0">
                          <a:effectLst/>
                        </a:rPr>
                        <a:t>1</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8964" marR="38964" marT="0" marB="0" anchor="ctr"/>
                </a:tc>
                <a:extLst>
                  <a:ext uri="{0D108BD9-81ED-4DB2-BD59-A6C34878D82A}">
                    <a16:rowId xmlns="" xmlns:a16="http://schemas.microsoft.com/office/drawing/2014/main" val="10009"/>
                  </a:ext>
                </a:extLst>
              </a:tr>
            </a:tbl>
          </a:graphicData>
        </a:graphic>
      </p:graphicFrame>
      <p:graphicFrame>
        <p:nvGraphicFramePr>
          <p:cNvPr id="5" name="Gráfico 4"/>
          <p:cNvGraphicFramePr/>
          <p:nvPr>
            <p:extLst>
              <p:ext uri="{D42A27DB-BD31-4B8C-83A1-F6EECF244321}">
                <p14:modId xmlns:p14="http://schemas.microsoft.com/office/powerpoint/2010/main" val="1740316323"/>
              </p:ext>
            </p:extLst>
          </p:nvPr>
        </p:nvGraphicFramePr>
        <p:xfrm>
          <a:off x="7546475" y="1500997"/>
          <a:ext cx="4159570" cy="2553418"/>
        </p:xfrm>
        <a:graphic>
          <a:graphicData uri="http://schemas.openxmlformats.org/drawingml/2006/chart">
            <c:chart xmlns:c="http://schemas.openxmlformats.org/drawingml/2006/chart" xmlns:r="http://schemas.openxmlformats.org/officeDocument/2006/relationships" r:id="rId3"/>
          </a:graphicData>
        </a:graphic>
      </p:graphicFrame>
      <p:sp>
        <p:nvSpPr>
          <p:cNvPr id="7" name="Título 1"/>
          <p:cNvSpPr>
            <a:spLocks noGrp="1"/>
          </p:cNvSpPr>
          <p:nvPr>
            <p:ph type="title"/>
          </p:nvPr>
        </p:nvSpPr>
        <p:spPr>
          <a:xfrm>
            <a:off x="500331" y="218476"/>
            <a:ext cx="8500794" cy="799441"/>
          </a:xfrm>
        </p:spPr>
        <p:txBody>
          <a:bodyPr>
            <a:normAutofit/>
          </a:bodyPr>
          <a:lstStyle/>
          <a:p>
            <a:r>
              <a:rPr lang="es-CO" sz="3200" b="1" dirty="0">
                <a:latin typeface="Arial" panose="020B0604020202020204" pitchFamily="34" charset="0"/>
                <a:cs typeface="Arial" panose="020B0604020202020204" pitchFamily="34" charset="0"/>
              </a:rPr>
              <a:t>Estado técnico inicial de la cortadora láser</a:t>
            </a:r>
          </a:p>
        </p:txBody>
      </p:sp>
    </p:spTree>
    <p:extLst>
      <p:ext uri="{BB962C8B-B14F-4D97-AF65-F5344CB8AC3E}">
        <p14:creationId xmlns:p14="http://schemas.microsoft.com/office/powerpoint/2010/main" val="1048324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4077764751"/>
              </p:ext>
            </p:extLst>
          </p:nvPr>
        </p:nvGraphicFramePr>
        <p:xfrm>
          <a:off x="643322" y="871270"/>
          <a:ext cx="6999682" cy="5124754"/>
        </p:xfrm>
        <a:graphic>
          <a:graphicData uri="http://schemas.openxmlformats.org/drawingml/2006/table">
            <a:tbl>
              <a:tblPr firstRow="1" firstCol="1" bandRow="1">
                <a:tableStyleId>{10A1B5D5-9B99-4C35-A422-299274C87663}</a:tableStyleId>
              </a:tblPr>
              <a:tblGrid>
                <a:gridCol w="689249">
                  <a:extLst>
                    <a:ext uri="{9D8B030D-6E8A-4147-A177-3AD203B41FA5}">
                      <a16:colId xmlns="" xmlns:a16="http://schemas.microsoft.com/office/drawing/2014/main" val="20000"/>
                    </a:ext>
                  </a:extLst>
                </a:gridCol>
                <a:gridCol w="1722380">
                  <a:extLst>
                    <a:ext uri="{9D8B030D-6E8A-4147-A177-3AD203B41FA5}">
                      <a16:colId xmlns="" xmlns:a16="http://schemas.microsoft.com/office/drawing/2014/main" val="20001"/>
                    </a:ext>
                  </a:extLst>
                </a:gridCol>
                <a:gridCol w="1028665">
                  <a:extLst>
                    <a:ext uri="{9D8B030D-6E8A-4147-A177-3AD203B41FA5}">
                      <a16:colId xmlns="" xmlns:a16="http://schemas.microsoft.com/office/drawing/2014/main" val="20002"/>
                    </a:ext>
                  </a:extLst>
                </a:gridCol>
                <a:gridCol w="846304">
                  <a:extLst>
                    <a:ext uri="{9D8B030D-6E8A-4147-A177-3AD203B41FA5}">
                      <a16:colId xmlns="" xmlns:a16="http://schemas.microsoft.com/office/drawing/2014/main" val="20003"/>
                    </a:ext>
                  </a:extLst>
                </a:gridCol>
                <a:gridCol w="920735">
                  <a:extLst>
                    <a:ext uri="{9D8B030D-6E8A-4147-A177-3AD203B41FA5}">
                      <a16:colId xmlns="" xmlns:a16="http://schemas.microsoft.com/office/drawing/2014/main" val="20004"/>
                    </a:ext>
                  </a:extLst>
                </a:gridCol>
                <a:gridCol w="794202">
                  <a:extLst>
                    <a:ext uri="{9D8B030D-6E8A-4147-A177-3AD203B41FA5}">
                      <a16:colId xmlns="" xmlns:a16="http://schemas.microsoft.com/office/drawing/2014/main" val="20005"/>
                    </a:ext>
                  </a:extLst>
                </a:gridCol>
                <a:gridCol w="998147">
                  <a:extLst>
                    <a:ext uri="{9D8B030D-6E8A-4147-A177-3AD203B41FA5}">
                      <a16:colId xmlns="" xmlns:a16="http://schemas.microsoft.com/office/drawing/2014/main" val="20006"/>
                    </a:ext>
                  </a:extLst>
                </a:gridCol>
              </a:tblGrid>
              <a:tr h="380047">
                <a:tc gridSpan="7">
                  <a:txBody>
                    <a:bodyPr/>
                    <a:lstStyle/>
                    <a:p>
                      <a:pPr indent="180340" algn="ctr">
                        <a:lnSpc>
                          <a:spcPct val="200000"/>
                        </a:lnSpc>
                        <a:spcAft>
                          <a:spcPts val="0"/>
                        </a:spcAft>
                      </a:pPr>
                      <a:r>
                        <a:rPr lang="es-CO" sz="1200" dirty="0">
                          <a:effectLst/>
                        </a:rPr>
                        <a:t>SUBSISTEMA ELÉCTRICO Y ELECTRÓNICO</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 xmlns:a16="http://schemas.microsoft.com/office/drawing/2014/main" val="10000"/>
                  </a:ext>
                </a:extLst>
              </a:tr>
              <a:tr h="285035">
                <a:tc>
                  <a:txBody>
                    <a:bodyPr/>
                    <a:lstStyle/>
                    <a:p>
                      <a:pPr indent="180340" algn="ctr">
                        <a:lnSpc>
                          <a:spcPct val="200000"/>
                        </a:lnSpc>
                        <a:spcAft>
                          <a:spcPts val="0"/>
                        </a:spcAft>
                      </a:pPr>
                      <a:r>
                        <a:rPr lang="es-CO" sz="1000" dirty="0">
                          <a:effectLst/>
                        </a:rPr>
                        <a:t>Ítem</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tc>
                <a:tc>
                  <a:txBody>
                    <a:bodyPr/>
                    <a:lstStyle/>
                    <a:p>
                      <a:pPr indent="180340" algn="just">
                        <a:lnSpc>
                          <a:spcPct val="200000"/>
                        </a:lnSpc>
                        <a:spcAft>
                          <a:spcPts val="0"/>
                        </a:spcAft>
                      </a:pPr>
                      <a:r>
                        <a:rPr lang="es-CO" sz="1000" dirty="0">
                          <a:effectLst/>
                        </a:rPr>
                        <a:t>Descripción</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tc>
                <a:tc>
                  <a:txBody>
                    <a:bodyPr/>
                    <a:lstStyle/>
                    <a:p>
                      <a:pPr indent="180340" algn="just">
                        <a:lnSpc>
                          <a:spcPct val="200000"/>
                        </a:lnSpc>
                        <a:spcAft>
                          <a:spcPts val="0"/>
                        </a:spcAft>
                      </a:pPr>
                      <a:r>
                        <a:rPr lang="es-CO" sz="1000" dirty="0">
                          <a:effectLst/>
                        </a:rPr>
                        <a:t>Excelente</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tc>
                <a:tc>
                  <a:txBody>
                    <a:bodyPr/>
                    <a:lstStyle/>
                    <a:p>
                      <a:pPr indent="180340" algn="just">
                        <a:lnSpc>
                          <a:spcPct val="200000"/>
                        </a:lnSpc>
                        <a:spcAft>
                          <a:spcPts val="0"/>
                        </a:spcAft>
                      </a:pPr>
                      <a:r>
                        <a:rPr lang="es-CO" sz="1000" dirty="0">
                          <a:effectLst/>
                        </a:rPr>
                        <a:t>Bueno</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tc>
                <a:tc>
                  <a:txBody>
                    <a:bodyPr/>
                    <a:lstStyle/>
                    <a:p>
                      <a:pPr indent="180340" algn="just">
                        <a:lnSpc>
                          <a:spcPct val="200000"/>
                        </a:lnSpc>
                        <a:spcAft>
                          <a:spcPts val="0"/>
                        </a:spcAft>
                      </a:pPr>
                      <a:r>
                        <a:rPr lang="es-CO" sz="1000" dirty="0">
                          <a:effectLst/>
                        </a:rPr>
                        <a:t>Regular</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tc>
                <a:tc>
                  <a:txBody>
                    <a:bodyPr/>
                    <a:lstStyle/>
                    <a:p>
                      <a:pPr indent="180340" algn="just">
                        <a:lnSpc>
                          <a:spcPct val="200000"/>
                        </a:lnSpc>
                        <a:spcAft>
                          <a:spcPts val="0"/>
                        </a:spcAft>
                      </a:pPr>
                      <a:r>
                        <a:rPr lang="es-CO" sz="1000" dirty="0">
                          <a:effectLst/>
                        </a:rPr>
                        <a:t>Malo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tc>
                <a:tc>
                  <a:txBody>
                    <a:bodyPr/>
                    <a:lstStyle/>
                    <a:p>
                      <a:pPr indent="180340" algn="just">
                        <a:lnSpc>
                          <a:spcPct val="200000"/>
                        </a:lnSpc>
                        <a:spcAft>
                          <a:spcPts val="0"/>
                        </a:spcAft>
                      </a:pPr>
                      <a:r>
                        <a:rPr lang="es-CO" sz="1000" dirty="0">
                          <a:effectLst/>
                        </a:rPr>
                        <a:t>Muy Malo</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tc>
                <a:extLst>
                  <a:ext uri="{0D108BD9-81ED-4DB2-BD59-A6C34878D82A}">
                    <a16:rowId xmlns="" xmlns:a16="http://schemas.microsoft.com/office/drawing/2014/main" val="10001"/>
                  </a:ext>
                </a:extLst>
              </a:tr>
              <a:tr h="570070">
                <a:tc>
                  <a:txBody>
                    <a:bodyPr/>
                    <a:lstStyle/>
                    <a:p>
                      <a:pPr indent="180340" algn="just">
                        <a:lnSpc>
                          <a:spcPct val="200000"/>
                        </a:lnSpc>
                        <a:spcAft>
                          <a:spcPts val="0"/>
                        </a:spcAft>
                      </a:pPr>
                      <a:r>
                        <a:rPr lang="es-CO" sz="1000" dirty="0">
                          <a:effectLst/>
                        </a:rPr>
                        <a:t>1</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l">
                        <a:lnSpc>
                          <a:spcPct val="200000"/>
                        </a:lnSpc>
                        <a:spcAft>
                          <a:spcPts val="0"/>
                        </a:spcAft>
                      </a:pPr>
                      <a:r>
                        <a:rPr lang="es-CO" sz="1000" dirty="0">
                          <a:effectLst/>
                        </a:rPr>
                        <a:t>Estado de las fuentes de alimentación</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dirty="0">
                          <a:effectLst/>
                        </a:rPr>
                        <a:t>X</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dirty="0">
                          <a:effectLst/>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extLst>
                  <a:ext uri="{0D108BD9-81ED-4DB2-BD59-A6C34878D82A}">
                    <a16:rowId xmlns="" xmlns:a16="http://schemas.microsoft.com/office/drawing/2014/main" val="10002"/>
                  </a:ext>
                </a:extLst>
              </a:tr>
              <a:tr h="285035">
                <a:tc>
                  <a:txBody>
                    <a:bodyPr/>
                    <a:lstStyle/>
                    <a:p>
                      <a:pPr indent="180340" algn="just">
                        <a:lnSpc>
                          <a:spcPct val="200000"/>
                        </a:lnSpc>
                        <a:spcAft>
                          <a:spcPts val="0"/>
                        </a:spcAft>
                      </a:pPr>
                      <a:r>
                        <a:rPr lang="es-CO" sz="1000">
                          <a:effectLst/>
                        </a:rPr>
                        <a:t>2</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l">
                        <a:lnSpc>
                          <a:spcPct val="200000"/>
                        </a:lnSpc>
                        <a:spcAft>
                          <a:spcPts val="0"/>
                        </a:spcAft>
                      </a:pPr>
                      <a:r>
                        <a:rPr lang="es-CO" sz="1000" dirty="0">
                          <a:effectLst/>
                        </a:rPr>
                        <a:t>Estado de </a:t>
                      </a:r>
                      <a:r>
                        <a:rPr lang="es-CO" sz="1000" dirty="0" err="1">
                          <a:effectLst/>
                        </a:rPr>
                        <a:t>portafusibles</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a:effectLst/>
                        </a:rPr>
                        <a:t>X</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dirty="0">
                          <a:effectLst/>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extLst>
                  <a:ext uri="{0D108BD9-81ED-4DB2-BD59-A6C34878D82A}">
                    <a16:rowId xmlns="" xmlns:a16="http://schemas.microsoft.com/office/drawing/2014/main" val="10003"/>
                  </a:ext>
                </a:extLst>
              </a:tr>
              <a:tr h="570070">
                <a:tc>
                  <a:txBody>
                    <a:bodyPr/>
                    <a:lstStyle/>
                    <a:p>
                      <a:pPr indent="180340" algn="just">
                        <a:lnSpc>
                          <a:spcPct val="200000"/>
                        </a:lnSpc>
                        <a:spcAft>
                          <a:spcPts val="0"/>
                        </a:spcAft>
                      </a:pPr>
                      <a:r>
                        <a:rPr lang="es-CO" sz="1000">
                          <a:effectLst/>
                        </a:rPr>
                        <a:t>3</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l">
                        <a:lnSpc>
                          <a:spcPct val="200000"/>
                        </a:lnSpc>
                        <a:spcAft>
                          <a:spcPts val="0"/>
                        </a:spcAft>
                      </a:pPr>
                      <a:r>
                        <a:rPr lang="es-CO" sz="1000" dirty="0">
                          <a:effectLst/>
                        </a:rPr>
                        <a:t>Estado de cableado eléctrico</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dirty="0">
                          <a:effectLst/>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dirty="0">
                          <a:effectLst/>
                        </a:rPr>
                        <a:t>X</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extLst>
                  <a:ext uri="{0D108BD9-81ED-4DB2-BD59-A6C34878D82A}">
                    <a16:rowId xmlns="" xmlns:a16="http://schemas.microsoft.com/office/drawing/2014/main" val="10004"/>
                  </a:ext>
                </a:extLst>
              </a:tr>
              <a:tr h="285035">
                <a:tc>
                  <a:txBody>
                    <a:bodyPr/>
                    <a:lstStyle/>
                    <a:p>
                      <a:pPr indent="180340" algn="just">
                        <a:lnSpc>
                          <a:spcPct val="200000"/>
                        </a:lnSpc>
                        <a:spcAft>
                          <a:spcPts val="0"/>
                        </a:spcAft>
                      </a:pPr>
                      <a:r>
                        <a:rPr lang="es-CO" sz="1000">
                          <a:effectLst/>
                        </a:rPr>
                        <a:t>4</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l">
                        <a:lnSpc>
                          <a:spcPct val="200000"/>
                        </a:lnSpc>
                        <a:spcAft>
                          <a:spcPts val="0"/>
                        </a:spcAft>
                      </a:pPr>
                      <a:r>
                        <a:rPr lang="es-CO" sz="1000" dirty="0">
                          <a:effectLst/>
                        </a:rPr>
                        <a:t>Estado de drivers</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a:effectLst/>
                        </a:rPr>
                        <a:t>X</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dirty="0">
                          <a:effectLst/>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extLst>
                  <a:ext uri="{0D108BD9-81ED-4DB2-BD59-A6C34878D82A}">
                    <a16:rowId xmlns="" xmlns:a16="http://schemas.microsoft.com/office/drawing/2014/main" val="10005"/>
                  </a:ext>
                </a:extLst>
              </a:tr>
              <a:tr h="285035">
                <a:tc>
                  <a:txBody>
                    <a:bodyPr/>
                    <a:lstStyle/>
                    <a:p>
                      <a:pPr indent="180340" algn="just">
                        <a:lnSpc>
                          <a:spcPct val="200000"/>
                        </a:lnSpc>
                        <a:spcAft>
                          <a:spcPts val="0"/>
                        </a:spcAft>
                      </a:pPr>
                      <a:r>
                        <a:rPr lang="es-CO" sz="1000">
                          <a:effectLst/>
                        </a:rPr>
                        <a:t>5</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l">
                        <a:lnSpc>
                          <a:spcPct val="200000"/>
                        </a:lnSpc>
                        <a:spcAft>
                          <a:spcPts val="0"/>
                        </a:spcAft>
                      </a:pPr>
                      <a:r>
                        <a:rPr lang="es-CO" sz="1000" dirty="0">
                          <a:effectLst/>
                        </a:rPr>
                        <a:t>Estado tarjeta de control</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dirty="0">
                          <a:effectLst/>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a:effectLst/>
                        </a:rPr>
                        <a:t>X</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extLst>
                  <a:ext uri="{0D108BD9-81ED-4DB2-BD59-A6C34878D82A}">
                    <a16:rowId xmlns="" xmlns:a16="http://schemas.microsoft.com/office/drawing/2014/main" val="10006"/>
                  </a:ext>
                </a:extLst>
              </a:tr>
              <a:tr h="570070">
                <a:tc>
                  <a:txBody>
                    <a:bodyPr/>
                    <a:lstStyle/>
                    <a:p>
                      <a:pPr indent="180340" algn="just">
                        <a:lnSpc>
                          <a:spcPct val="200000"/>
                        </a:lnSpc>
                        <a:spcAft>
                          <a:spcPts val="0"/>
                        </a:spcAft>
                      </a:pPr>
                      <a:r>
                        <a:rPr lang="es-CO" sz="1000">
                          <a:effectLst/>
                        </a:rPr>
                        <a:t>6</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l">
                        <a:lnSpc>
                          <a:spcPct val="200000"/>
                        </a:lnSpc>
                        <a:spcAft>
                          <a:spcPts val="0"/>
                        </a:spcAft>
                      </a:pPr>
                      <a:r>
                        <a:rPr lang="es-CO" sz="1000" dirty="0">
                          <a:effectLst/>
                        </a:rPr>
                        <a:t>Estado de conexiones eléctricas externas</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dirty="0">
                          <a:effectLst/>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dirty="0">
                          <a:effectLst/>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dirty="0">
                          <a:effectLst/>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dirty="0">
                          <a:effectLst/>
                        </a:rPr>
                        <a:t>X</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extLst>
                  <a:ext uri="{0D108BD9-81ED-4DB2-BD59-A6C34878D82A}">
                    <a16:rowId xmlns="" xmlns:a16="http://schemas.microsoft.com/office/drawing/2014/main" val="10007"/>
                  </a:ext>
                </a:extLst>
              </a:tr>
              <a:tr h="477507">
                <a:tc>
                  <a:txBody>
                    <a:bodyPr/>
                    <a:lstStyle/>
                    <a:p>
                      <a:pPr indent="180340" algn="just">
                        <a:lnSpc>
                          <a:spcPct val="200000"/>
                        </a:lnSpc>
                        <a:spcAft>
                          <a:spcPts val="0"/>
                        </a:spcAft>
                      </a:pPr>
                      <a:r>
                        <a:rPr lang="es-CO" sz="1000">
                          <a:effectLst/>
                        </a:rPr>
                        <a:t>7</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l">
                        <a:lnSpc>
                          <a:spcPct val="200000"/>
                        </a:lnSpc>
                        <a:spcAft>
                          <a:spcPts val="0"/>
                        </a:spcAft>
                      </a:pPr>
                      <a:r>
                        <a:rPr lang="es-CO" sz="1000" dirty="0">
                          <a:effectLst/>
                        </a:rPr>
                        <a:t>Estado de motores a pasos</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a:effectLst/>
                        </a:rPr>
                        <a:t>X</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dirty="0">
                          <a:effectLst/>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dirty="0">
                          <a:effectLst/>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dirty="0">
                          <a:effectLst/>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extLst>
                  <a:ext uri="{0D108BD9-81ED-4DB2-BD59-A6C34878D82A}">
                    <a16:rowId xmlns="" xmlns:a16="http://schemas.microsoft.com/office/drawing/2014/main" val="10008"/>
                  </a:ext>
                </a:extLst>
              </a:tr>
              <a:tr h="570070">
                <a:tc>
                  <a:txBody>
                    <a:bodyPr/>
                    <a:lstStyle/>
                    <a:p>
                      <a:pPr indent="180340" algn="just">
                        <a:lnSpc>
                          <a:spcPct val="200000"/>
                        </a:lnSpc>
                        <a:spcAft>
                          <a:spcPts val="0"/>
                        </a:spcAft>
                      </a:pPr>
                      <a:r>
                        <a:rPr lang="es-CO" sz="1000">
                          <a:effectLst/>
                        </a:rPr>
                        <a:t>8</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l">
                        <a:lnSpc>
                          <a:spcPct val="200000"/>
                        </a:lnSpc>
                        <a:spcAft>
                          <a:spcPts val="0"/>
                        </a:spcAft>
                      </a:pPr>
                      <a:r>
                        <a:rPr lang="es-CO" sz="1000" dirty="0">
                          <a:effectLst/>
                        </a:rPr>
                        <a:t>Estado de sensores fin de carrera</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dirty="0">
                          <a:effectLst/>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dirty="0">
                          <a:effectLst/>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dirty="0">
                          <a:effectLst/>
                        </a:rPr>
                        <a:t>X</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extLst>
                  <a:ext uri="{0D108BD9-81ED-4DB2-BD59-A6C34878D82A}">
                    <a16:rowId xmlns="" xmlns:a16="http://schemas.microsoft.com/office/drawing/2014/main" val="10009"/>
                  </a:ext>
                </a:extLst>
              </a:tr>
              <a:tr h="285035">
                <a:tc>
                  <a:txBody>
                    <a:bodyPr/>
                    <a:lstStyle/>
                    <a:p>
                      <a:pPr indent="180340" algn="just">
                        <a:lnSpc>
                          <a:spcPct val="200000"/>
                        </a:lnSpc>
                        <a:spcAft>
                          <a:spcPts val="0"/>
                        </a:spcAft>
                      </a:pPr>
                      <a:r>
                        <a:rPr lang="es-CO" sz="1000">
                          <a:effectLst/>
                        </a:rPr>
                        <a:t>9</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l">
                        <a:lnSpc>
                          <a:spcPct val="200000"/>
                        </a:lnSpc>
                        <a:spcAft>
                          <a:spcPts val="0"/>
                        </a:spcAft>
                      </a:pPr>
                      <a:r>
                        <a:rPr lang="es-CO" sz="1000" dirty="0">
                          <a:effectLst/>
                        </a:rPr>
                        <a:t>Estado luces piloto</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dirty="0">
                          <a:effectLst/>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dirty="0">
                          <a:effectLst/>
                        </a:rPr>
                        <a:t>X</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dirty="0">
                          <a:effectLst/>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extLst>
                  <a:ext uri="{0D108BD9-81ED-4DB2-BD59-A6C34878D82A}">
                    <a16:rowId xmlns="" xmlns:a16="http://schemas.microsoft.com/office/drawing/2014/main" val="10010"/>
                  </a:ext>
                </a:extLst>
              </a:tr>
              <a:tr h="285035">
                <a:tc>
                  <a:txBody>
                    <a:bodyPr/>
                    <a:lstStyle/>
                    <a:p>
                      <a:pPr indent="180340" algn="just">
                        <a:lnSpc>
                          <a:spcPct val="200000"/>
                        </a:lnSpc>
                        <a:spcAft>
                          <a:spcPts val="0"/>
                        </a:spcAft>
                      </a:pPr>
                      <a:r>
                        <a:rPr lang="es-CO" sz="10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l">
                        <a:lnSpc>
                          <a:spcPct val="200000"/>
                        </a:lnSpc>
                        <a:spcAft>
                          <a:spcPts val="0"/>
                        </a:spcAft>
                      </a:pPr>
                      <a:r>
                        <a:rPr lang="es-CO" sz="1000" dirty="0">
                          <a:effectLst/>
                        </a:rPr>
                        <a:t>Suma</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a:effectLst/>
                        </a:rPr>
                        <a:t>3</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a:effectLst/>
                        </a:rPr>
                        <a:t>1</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a:effectLst/>
                        </a:rPr>
                        <a:t>1</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dirty="0">
                          <a:effectLst/>
                        </a:rPr>
                        <a:t>3</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tc>
                  <a:txBody>
                    <a:bodyPr/>
                    <a:lstStyle/>
                    <a:p>
                      <a:pPr indent="180340" algn="ctr">
                        <a:lnSpc>
                          <a:spcPct val="200000"/>
                        </a:lnSpc>
                        <a:spcAft>
                          <a:spcPts val="0"/>
                        </a:spcAft>
                      </a:pPr>
                      <a:r>
                        <a:rPr lang="es-CO" sz="1000" dirty="0">
                          <a:effectLst/>
                        </a:rPr>
                        <a:t>1</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5118" marR="45118" marT="0" marB="0" anchor="ctr"/>
                </a:tc>
                <a:extLst>
                  <a:ext uri="{0D108BD9-81ED-4DB2-BD59-A6C34878D82A}">
                    <a16:rowId xmlns="" xmlns:a16="http://schemas.microsoft.com/office/drawing/2014/main" val="10011"/>
                  </a:ext>
                </a:extLst>
              </a:tr>
            </a:tbl>
          </a:graphicData>
        </a:graphic>
      </p:graphicFrame>
      <p:graphicFrame>
        <p:nvGraphicFramePr>
          <p:cNvPr id="5" name="Gráfico 4"/>
          <p:cNvGraphicFramePr/>
          <p:nvPr>
            <p:extLst>
              <p:ext uri="{D42A27DB-BD31-4B8C-83A1-F6EECF244321}">
                <p14:modId xmlns:p14="http://schemas.microsoft.com/office/powerpoint/2010/main" val="923219856"/>
              </p:ext>
            </p:extLst>
          </p:nvPr>
        </p:nvGraphicFramePr>
        <p:xfrm>
          <a:off x="8054825" y="1538020"/>
          <a:ext cx="3922413" cy="2573505"/>
        </p:xfrm>
        <a:graphic>
          <a:graphicData uri="http://schemas.openxmlformats.org/drawingml/2006/chart">
            <c:chart xmlns:c="http://schemas.openxmlformats.org/drawingml/2006/chart" xmlns:r="http://schemas.openxmlformats.org/officeDocument/2006/relationships" r:id="rId3"/>
          </a:graphicData>
        </a:graphic>
      </p:graphicFrame>
      <p:sp>
        <p:nvSpPr>
          <p:cNvPr id="6" name="Título 1"/>
          <p:cNvSpPr>
            <a:spLocks noGrp="1"/>
          </p:cNvSpPr>
          <p:nvPr>
            <p:ph type="title"/>
          </p:nvPr>
        </p:nvSpPr>
        <p:spPr>
          <a:xfrm>
            <a:off x="500331" y="218476"/>
            <a:ext cx="8500794" cy="799441"/>
          </a:xfrm>
        </p:spPr>
        <p:txBody>
          <a:bodyPr>
            <a:normAutofit/>
          </a:bodyPr>
          <a:lstStyle/>
          <a:p>
            <a:r>
              <a:rPr lang="es-CO" sz="3200" b="1" dirty="0">
                <a:latin typeface="Arial" panose="020B0604020202020204" pitchFamily="34" charset="0"/>
                <a:cs typeface="Arial" panose="020B0604020202020204" pitchFamily="34" charset="0"/>
              </a:rPr>
              <a:t>Estado técnico inicial de la cortadora láser</a:t>
            </a:r>
          </a:p>
        </p:txBody>
      </p:sp>
    </p:spTree>
    <p:extLst>
      <p:ext uri="{BB962C8B-B14F-4D97-AF65-F5344CB8AC3E}">
        <p14:creationId xmlns:p14="http://schemas.microsoft.com/office/powerpoint/2010/main" val="9689449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3593089495"/>
              </p:ext>
            </p:extLst>
          </p:nvPr>
        </p:nvGraphicFramePr>
        <p:xfrm>
          <a:off x="500332" y="1284550"/>
          <a:ext cx="6754485" cy="4362678"/>
        </p:xfrm>
        <a:graphic>
          <a:graphicData uri="http://schemas.openxmlformats.org/drawingml/2006/table">
            <a:tbl>
              <a:tblPr firstRow="1" firstCol="1" bandRow="1">
                <a:tableStyleId>{FABFCF23-3B69-468F-B69F-88F6DE6A72F2}</a:tableStyleId>
              </a:tblPr>
              <a:tblGrid>
                <a:gridCol w="725007">
                  <a:extLst>
                    <a:ext uri="{9D8B030D-6E8A-4147-A177-3AD203B41FA5}">
                      <a16:colId xmlns="" xmlns:a16="http://schemas.microsoft.com/office/drawing/2014/main" val="20000"/>
                    </a:ext>
                  </a:extLst>
                </a:gridCol>
                <a:gridCol w="1560993">
                  <a:extLst>
                    <a:ext uri="{9D8B030D-6E8A-4147-A177-3AD203B41FA5}">
                      <a16:colId xmlns="" xmlns:a16="http://schemas.microsoft.com/office/drawing/2014/main" val="20001"/>
                    </a:ext>
                  </a:extLst>
                </a:gridCol>
                <a:gridCol w="867146">
                  <a:extLst>
                    <a:ext uri="{9D8B030D-6E8A-4147-A177-3AD203B41FA5}">
                      <a16:colId xmlns="" xmlns:a16="http://schemas.microsoft.com/office/drawing/2014/main" val="20002"/>
                    </a:ext>
                  </a:extLst>
                </a:gridCol>
                <a:gridCol w="863345">
                  <a:extLst>
                    <a:ext uri="{9D8B030D-6E8A-4147-A177-3AD203B41FA5}">
                      <a16:colId xmlns="" xmlns:a16="http://schemas.microsoft.com/office/drawing/2014/main" val="20003"/>
                    </a:ext>
                  </a:extLst>
                </a:gridCol>
                <a:gridCol w="908594">
                  <a:extLst>
                    <a:ext uri="{9D8B030D-6E8A-4147-A177-3AD203B41FA5}">
                      <a16:colId xmlns="" xmlns:a16="http://schemas.microsoft.com/office/drawing/2014/main" val="20004"/>
                    </a:ext>
                  </a:extLst>
                </a:gridCol>
                <a:gridCol w="808757">
                  <a:extLst>
                    <a:ext uri="{9D8B030D-6E8A-4147-A177-3AD203B41FA5}">
                      <a16:colId xmlns="" xmlns:a16="http://schemas.microsoft.com/office/drawing/2014/main" val="20005"/>
                    </a:ext>
                  </a:extLst>
                </a:gridCol>
                <a:gridCol w="1020643">
                  <a:extLst>
                    <a:ext uri="{9D8B030D-6E8A-4147-A177-3AD203B41FA5}">
                      <a16:colId xmlns="" xmlns:a16="http://schemas.microsoft.com/office/drawing/2014/main" val="20006"/>
                    </a:ext>
                  </a:extLst>
                </a:gridCol>
              </a:tblGrid>
              <a:tr h="419276">
                <a:tc gridSpan="7">
                  <a:txBody>
                    <a:bodyPr/>
                    <a:lstStyle/>
                    <a:p>
                      <a:pPr indent="180340" algn="ctr">
                        <a:lnSpc>
                          <a:spcPct val="200000"/>
                        </a:lnSpc>
                        <a:spcAft>
                          <a:spcPts val="0"/>
                        </a:spcAft>
                      </a:pPr>
                      <a:r>
                        <a:rPr lang="es-CO" sz="1400" dirty="0">
                          <a:effectLst/>
                        </a:rPr>
                        <a:t>SUBSISTEMA DE CONTROL</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 xmlns:a16="http://schemas.microsoft.com/office/drawing/2014/main" val="10000"/>
                  </a:ext>
                </a:extLst>
              </a:tr>
              <a:tr h="583158">
                <a:tc>
                  <a:txBody>
                    <a:bodyPr/>
                    <a:lstStyle/>
                    <a:p>
                      <a:pPr indent="180340" algn="just">
                        <a:lnSpc>
                          <a:spcPct val="200000"/>
                        </a:lnSpc>
                        <a:spcAft>
                          <a:spcPts val="0"/>
                        </a:spcAft>
                      </a:pPr>
                      <a:r>
                        <a:rPr lang="es-CO" sz="1100" dirty="0">
                          <a:effectLst/>
                        </a:rPr>
                        <a:t>Ítem</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tc>
                  <a:txBody>
                    <a:bodyPr/>
                    <a:lstStyle/>
                    <a:p>
                      <a:pPr indent="180340" algn="just">
                        <a:lnSpc>
                          <a:spcPct val="200000"/>
                        </a:lnSpc>
                        <a:spcAft>
                          <a:spcPts val="0"/>
                        </a:spcAft>
                      </a:pPr>
                      <a:r>
                        <a:rPr lang="es-CO" sz="1100" dirty="0">
                          <a:effectLst/>
                        </a:rPr>
                        <a:t>Descripción</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tc>
                  <a:txBody>
                    <a:bodyPr/>
                    <a:lstStyle/>
                    <a:p>
                      <a:pPr indent="180340" algn="l">
                        <a:lnSpc>
                          <a:spcPct val="200000"/>
                        </a:lnSpc>
                        <a:spcAft>
                          <a:spcPts val="0"/>
                        </a:spcAft>
                      </a:pPr>
                      <a:r>
                        <a:rPr lang="es-CO" sz="1100" dirty="0">
                          <a:effectLst/>
                        </a:rPr>
                        <a:t>Excelente</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tc>
                  <a:txBody>
                    <a:bodyPr/>
                    <a:lstStyle/>
                    <a:p>
                      <a:pPr indent="180340" algn="just">
                        <a:lnSpc>
                          <a:spcPct val="200000"/>
                        </a:lnSpc>
                        <a:spcAft>
                          <a:spcPts val="0"/>
                        </a:spcAft>
                      </a:pPr>
                      <a:r>
                        <a:rPr lang="es-CO" sz="1100" dirty="0">
                          <a:effectLst/>
                        </a:rPr>
                        <a:t>Bueno</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tc>
                  <a:txBody>
                    <a:bodyPr/>
                    <a:lstStyle/>
                    <a:p>
                      <a:pPr indent="180340" algn="just">
                        <a:lnSpc>
                          <a:spcPct val="200000"/>
                        </a:lnSpc>
                        <a:spcAft>
                          <a:spcPts val="0"/>
                        </a:spcAft>
                      </a:pPr>
                      <a:r>
                        <a:rPr lang="es-CO" sz="1100" dirty="0">
                          <a:effectLst/>
                        </a:rPr>
                        <a:t>Regular</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tc>
                  <a:txBody>
                    <a:bodyPr/>
                    <a:lstStyle/>
                    <a:p>
                      <a:pPr indent="180340" algn="just">
                        <a:lnSpc>
                          <a:spcPct val="200000"/>
                        </a:lnSpc>
                        <a:spcAft>
                          <a:spcPts val="0"/>
                        </a:spcAft>
                      </a:pPr>
                      <a:r>
                        <a:rPr lang="es-CO" sz="1100" dirty="0">
                          <a:effectLst/>
                        </a:rPr>
                        <a:t>Malo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tc>
                  <a:txBody>
                    <a:bodyPr/>
                    <a:lstStyle/>
                    <a:p>
                      <a:pPr indent="180340" algn="just">
                        <a:lnSpc>
                          <a:spcPct val="200000"/>
                        </a:lnSpc>
                        <a:spcAft>
                          <a:spcPts val="0"/>
                        </a:spcAft>
                      </a:pPr>
                      <a:r>
                        <a:rPr lang="es-CO" sz="1100" dirty="0">
                          <a:effectLst/>
                        </a:rPr>
                        <a:t>Muy Malo</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extLst>
                  <a:ext uri="{0D108BD9-81ED-4DB2-BD59-A6C34878D82A}">
                    <a16:rowId xmlns="" xmlns:a16="http://schemas.microsoft.com/office/drawing/2014/main" val="10001"/>
                  </a:ext>
                </a:extLst>
              </a:tr>
              <a:tr h="658862">
                <a:tc>
                  <a:txBody>
                    <a:bodyPr/>
                    <a:lstStyle/>
                    <a:p>
                      <a:pPr indent="180340" algn="ctr">
                        <a:lnSpc>
                          <a:spcPct val="200000"/>
                        </a:lnSpc>
                        <a:spcAft>
                          <a:spcPts val="0"/>
                        </a:spcAft>
                      </a:pPr>
                      <a:r>
                        <a:rPr lang="es-CO" sz="1100" dirty="0">
                          <a:effectLst/>
                        </a:rPr>
                        <a:t>1</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tc>
                  <a:txBody>
                    <a:bodyPr/>
                    <a:lstStyle/>
                    <a:p>
                      <a:pPr indent="180340" algn="l">
                        <a:lnSpc>
                          <a:spcPct val="200000"/>
                        </a:lnSpc>
                        <a:spcAft>
                          <a:spcPts val="0"/>
                        </a:spcAft>
                      </a:pPr>
                      <a:r>
                        <a:rPr lang="es-CO" sz="1100" dirty="0">
                          <a:effectLst/>
                        </a:rPr>
                        <a:t>Estado del tablero control</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tc>
                  <a:txBody>
                    <a:bodyPr/>
                    <a:lstStyle/>
                    <a:p>
                      <a:pPr indent="180340" algn="ctr">
                        <a:lnSpc>
                          <a:spcPct val="200000"/>
                        </a:lnSpc>
                        <a:spcAft>
                          <a:spcPts val="0"/>
                        </a:spcAft>
                      </a:pPr>
                      <a:r>
                        <a:rPr lang="es-CO" sz="11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tc>
                  <a:txBody>
                    <a:bodyPr/>
                    <a:lstStyle/>
                    <a:p>
                      <a:pPr indent="180340" algn="ctr">
                        <a:lnSpc>
                          <a:spcPct val="200000"/>
                        </a:lnSpc>
                        <a:spcAft>
                          <a:spcPts val="0"/>
                        </a:spcAft>
                      </a:pPr>
                      <a:r>
                        <a:rPr lang="es-CO" sz="1100">
                          <a:effectLst/>
                        </a:rPr>
                        <a:t>X</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tc>
                  <a:txBody>
                    <a:bodyPr/>
                    <a:lstStyle/>
                    <a:p>
                      <a:pPr indent="180340" algn="ctr">
                        <a:lnSpc>
                          <a:spcPct val="200000"/>
                        </a:lnSpc>
                        <a:spcAft>
                          <a:spcPts val="0"/>
                        </a:spcAft>
                      </a:pPr>
                      <a:r>
                        <a:rPr lang="es-CO" sz="11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tc>
                  <a:txBody>
                    <a:bodyPr/>
                    <a:lstStyle/>
                    <a:p>
                      <a:pPr indent="180340" algn="ctr">
                        <a:lnSpc>
                          <a:spcPct val="200000"/>
                        </a:lnSpc>
                        <a:spcAft>
                          <a:spcPts val="0"/>
                        </a:spcAft>
                      </a:pPr>
                      <a:r>
                        <a:rPr lang="es-CO" sz="11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tc>
                  <a:txBody>
                    <a:bodyPr/>
                    <a:lstStyle/>
                    <a:p>
                      <a:pPr indent="180340" algn="ctr">
                        <a:lnSpc>
                          <a:spcPct val="200000"/>
                        </a:lnSpc>
                        <a:spcAft>
                          <a:spcPts val="0"/>
                        </a:spcAft>
                      </a:pPr>
                      <a:r>
                        <a:rPr lang="es-CO" sz="11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extLst>
                  <a:ext uri="{0D108BD9-81ED-4DB2-BD59-A6C34878D82A}">
                    <a16:rowId xmlns="" xmlns:a16="http://schemas.microsoft.com/office/drawing/2014/main" val="10002"/>
                  </a:ext>
                </a:extLst>
              </a:tr>
              <a:tr h="329431">
                <a:tc>
                  <a:txBody>
                    <a:bodyPr/>
                    <a:lstStyle/>
                    <a:p>
                      <a:pPr indent="180340" algn="ctr">
                        <a:lnSpc>
                          <a:spcPct val="200000"/>
                        </a:lnSpc>
                        <a:spcAft>
                          <a:spcPts val="0"/>
                        </a:spcAft>
                      </a:pPr>
                      <a:r>
                        <a:rPr lang="es-CO" sz="1100">
                          <a:effectLst/>
                        </a:rPr>
                        <a:t>2</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tc>
                  <a:txBody>
                    <a:bodyPr/>
                    <a:lstStyle/>
                    <a:p>
                      <a:pPr indent="180340" algn="l">
                        <a:lnSpc>
                          <a:spcPct val="200000"/>
                        </a:lnSpc>
                        <a:spcAft>
                          <a:spcPts val="0"/>
                        </a:spcAft>
                      </a:pPr>
                      <a:r>
                        <a:rPr lang="es-CO" sz="1100">
                          <a:effectLst/>
                        </a:rPr>
                        <a:t>Estado pulsadores</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tc>
                  <a:txBody>
                    <a:bodyPr/>
                    <a:lstStyle/>
                    <a:p>
                      <a:pPr indent="180340" algn="ctr">
                        <a:lnSpc>
                          <a:spcPct val="200000"/>
                        </a:lnSpc>
                        <a:spcAft>
                          <a:spcPts val="0"/>
                        </a:spcAft>
                      </a:pPr>
                      <a:r>
                        <a:rPr lang="es-CO" sz="1100" dirty="0">
                          <a:effectLst/>
                        </a:rPr>
                        <a:t>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tc>
                  <a:txBody>
                    <a:bodyPr/>
                    <a:lstStyle/>
                    <a:p>
                      <a:pPr indent="180340" algn="ctr">
                        <a:lnSpc>
                          <a:spcPct val="200000"/>
                        </a:lnSpc>
                        <a:spcAft>
                          <a:spcPts val="0"/>
                        </a:spcAft>
                      </a:pPr>
                      <a:r>
                        <a:rPr lang="es-CO" sz="11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tc>
                  <a:txBody>
                    <a:bodyPr/>
                    <a:lstStyle/>
                    <a:p>
                      <a:pPr indent="180340" algn="ctr">
                        <a:lnSpc>
                          <a:spcPct val="200000"/>
                        </a:lnSpc>
                        <a:spcAft>
                          <a:spcPts val="0"/>
                        </a:spcAft>
                      </a:pPr>
                      <a:r>
                        <a:rPr lang="es-CO" sz="1100">
                          <a:effectLst/>
                        </a:rPr>
                        <a:t>X</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tc>
                  <a:txBody>
                    <a:bodyPr/>
                    <a:lstStyle/>
                    <a:p>
                      <a:pPr indent="180340" algn="ctr">
                        <a:lnSpc>
                          <a:spcPct val="200000"/>
                        </a:lnSpc>
                        <a:spcAft>
                          <a:spcPts val="0"/>
                        </a:spcAft>
                      </a:pPr>
                      <a:r>
                        <a:rPr lang="es-CO" sz="11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tc>
                  <a:txBody>
                    <a:bodyPr/>
                    <a:lstStyle/>
                    <a:p>
                      <a:pPr indent="180340" algn="ctr">
                        <a:lnSpc>
                          <a:spcPct val="200000"/>
                        </a:lnSpc>
                        <a:spcAft>
                          <a:spcPts val="0"/>
                        </a:spcAft>
                      </a:pPr>
                      <a:r>
                        <a:rPr lang="es-CO" sz="11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extLst>
                  <a:ext uri="{0D108BD9-81ED-4DB2-BD59-A6C34878D82A}">
                    <a16:rowId xmlns="" xmlns:a16="http://schemas.microsoft.com/office/drawing/2014/main" val="10003"/>
                  </a:ext>
                </a:extLst>
              </a:tr>
              <a:tr h="658862">
                <a:tc>
                  <a:txBody>
                    <a:bodyPr/>
                    <a:lstStyle/>
                    <a:p>
                      <a:pPr indent="180340" algn="ctr">
                        <a:lnSpc>
                          <a:spcPct val="200000"/>
                        </a:lnSpc>
                        <a:spcAft>
                          <a:spcPts val="0"/>
                        </a:spcAft>
                      </a:pPr>
                      <a:r>
                        <a:rPr lang="es-CO" sz="1100">
                          <a:effectLst/>
                        </a:rPr>
                        <a:t>3</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tc>
                  <a:txBody>
                    <a:bodyPr/>
                    <a:lstStyle/>
                    <a:p>
                      <a:pPr indent="180340" algn="l">
                        <a:lnSpc>
                          <a:spcPct val="200000"/>
                        </a:lnSpc>
                        <a:spcAft>
                          <a:spcPts val="0"/>
                        </a:spcAft>
                      </a:pPr>
                      <a:r>
                        <a:rPr lang="es-CO" sz="1100" dirty="0">
                          <a:effectLst/>
                        </a:rPr>
                        <a:t>Estado Interfaz Humano Máquina</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tc>
                  <a:txBody>
                    <a:bodyPr/>
                    <a:lstStyle/>
                    <a:p>
                      <a:pPr indent="180340" algn="ctr">
                        <a:lnSpc>
                          <a:spcPct val="200000"/>
                        </a:lnSpc>
                        <a:spcAft>
                          <a:spcPts val="0"/>
                        </a:spcAft>
                      </a:pPr>
                      <a:r>
                        <a:rPr lang="es-CO" sz="1100" dirty="0">
                          <a:effectLst/>
                        </a:rPr>
                        <a:t>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tc>
                  <a:txBody>
                    <a:bodyPr/>
                    <a:lstStyle/>
                    <a:p>
                      <a:pPr indent="180340" algn="ctr">
                        <a:lnSpc>
                          <a:spcPct val="200000"/>
                        </a:lnSpc>
                        <a:spcAft>
                          <a:spcPts val="0"/>
                        </a:spcAft>
                      </a:pPr>
                      <a:r>
                        <a:rPr lang="es-CO" sz="1100" dirty="0">
                          <a:effectLst/>
                        </a:rPr>
                        <a:t>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tc>
                  <a:txBody>
                    <a:bodyPr/>
                    <a:lstStyle/>
                    <a:p>
                      <a:pPr indent="180340" algn="ctr">
                        <a:lnSpc>
                          <a:spcPct val="200000"/>
                        </a:lnSpc>
                        <a:spcAft>
                          <a:spcPts val="0"/>
                        </a:spcAft>
                      </a:pPr>
                      <a:r>
                        <a:rPr lang="es-CO" sz="11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tc>
                  <a:txBody>
                    <a:bodyPr/>
                    <a:lstStyle/>
                    <a:p>
                      <a:pPr indent="180340" algn="ctr">
                        <a:lnSpc>
                          <a:spcPct val="200000"/>
                        </a:lnSpc>
                        <a:spcAft>
                          <a:spcPts val="0"/>
                        </a:spcAft>
                      </a:pPr>
                      <a:r>
                        <a:rPr lang="es-CO" sz="11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tc>
                  <a:txBody>
                    <a:bodyPr/>
                    <a:lstStyle/>
                    <a:p>
                      <a:pPr indent="180340" algn="ctr">
                        <a:lnSpc>
                          <a:spcPct val="200000"/>
                        </a:lnSpc>
                        <a:spcAft>
                          <a:spcPts val="0"/>
                        </a:spcAft>
                      </a:pPr>
                      <a:r>
                        <a:rPr lang="es-CO" sz="1100">
                          <a:effectLst/>
                        </a:rPr>
                        <a:t>X</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extLst>
                  <a:ext uri="{0D108BD9-81ED-4DB2-BD59-A6C34878D82A}">
                    <a16:rowId xmlns="" xmlns:a16="http://schemas.microsoft.com/office/drawing/2014/main" val="10004"/>
                  </a:ext>
                </a:extLst>
              </a:tr>
              <a:tr h="658862">
                <a:tc>
                  <a:txBody>
                    <a:bodyPr/>
                    <a:lstStyle/>
                    <a:p>
                      <a:pPr indent="180340" algn="ctr">
                        <a:lnSpc>
                          <a:spcPct val="200000"/>
                        </a:lnSpc>
                        <a:spcAft>
                          <a:spcPts val="0"/>
                        </a:spcAft>
                      </a:pPr>
                      <a:r>
                        <a:rPr lang="es-CO" sz="1100">
                          <a:effectLst/>
                        </a:rPr>
                        <a:t>4</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tc>
                  <a:txBody>
                    <a:bodyPr/>
                    <a:lstStyle/>
                    <a:p>
                      <a:pPr indent="180340" algn="l">
                        <a:lnSpc>
                          <a:spcPct val="200000"/>
                        </a:lnSpc>
                        <a:spcAft>
                          <a:spcPts val="0"/>
                        </a:spcAft>
                      </a:pPr>
                      <a:r>
                        <a:rPr lang="es-CO" sz="1100" dirty="0">
                          <a:effectLst/>
                        </a:rPr>
                        <a:t>Estado software de control</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tc>
                  <a:txBody>
                    <a:bodyPr/>
                    <a:lstStyle/>
                    <a:p>
                      <a:pPr indent="180340" algn="ctr">
                        <a:lnSpc>
                          <a:spcPct val="200000"/>
                        </a:lnSpc>
                        <a:spcAft>
                          <a:spcPts val="0"/>
                        </a:spcAft>
                      </a:pPr>
                      <a:r>
                        <a:rPr lang="es-CO" sz="11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tc>
                  <a:txBody>
                    <a:bodyPr/>
                    <a:lstStyle/>
                    <a:p>
                      <a:pPr indent="180340" algn="ctr">
                        <a:lnSpc>
                          <a:spcPct val="200000"/>
                        </a:lnSpc>
                        <a:spcAft>
                          <a:spcPts val="0"/>
                        </a:spcAft>
                      </a:pPr>
                      <a:r>
                        <a:rPr lang="es-CO" sz="1100" dirty="0">
                          <a:effectLst/>
                        </a:rPr>
                        <a:t>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tc>
                  <a:txBody>
                    <a:bodyPr/>
                    <a:lstStyle/>
                    <a:p>
                      <a:pPr indent="180340" algn="ctr">
                        <a:lnSpc>
                          <a:spcPct val="200000"/>
                        </a:lnSpc>
                        <a:spcAft>
                          <a:spcPts val="0"/>
                        </a:spcAft>
                      </a:pPr>
                      <a:r>
                        <a:rPr lang="es-CO" sz="1100" dirty="0">
                          <a:effectLst/>
                        </a:rPr>
                        <a:t>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tc>
                  <a:txBody>
                    <a:bodyPr/>
                    <a:lstStyle/>
                    <a:p>
                      <a:pPr indent="180340" algn="ctr">
                        <a:lnSpc>
                          <a:spcPct val="200000"/>
                        </a:lnSpc>
                        <a:spcAft>
                          <a:spcPts val="0"/>
                        </a:spcAft>
                      </a:pPr>
                      <a:r>
                        <a:rPr lang="es-CO" sz="1100" dirty="0">
                          <a:effectLst/>
                        </a:rPr>
                        <a:t>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tc>
                  <a:txBody>
                    <a:bodyPr/>
                    <a:lstStyle/>
                    <a:p>
                      <a:pPr indent="180340" algn="ctr">
                        <a:lnSpc>
                          <a:spcPct val="200000"/>
                        </a:lnSpc>
                        <a:spcAft>
                          <a:spcPts val="0"/>
                        </a:spcAft>
                      </a:pPr>
                      <a:r>
                        <a:rPr lang="es-CO" sz="1100">
                          <a:effectLst/>
                        </a:rPr>
                        <a:t>X</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extLst>
                  <a:ext uri="{0D108BD9-81ED-4DB2-BD59-A6C34878D82A}">
                    <a16:rowId xmlns="" xmlns:a16="http://schemas.microsoft.com/office/drawing/2014/main" val="10005"/>
                  </a:ext>
                </a:extLst>
              </a:tr>
              <a:tr h="658862">
                <a:tc>
                  <a:txBody>
                    <a:bodyPr/>
                    <a:lstStyle/>
                    <a:p>
                      <a:pPr indent="180340" algn="ctr">
                        <a:lnSpc>
                          <a:spcPct val="200000"/>
                        </a:lnSpc>
                        <a:spcAft>
                          <a:spcPts val="0"/>
                        </a:spcAft>
                      </a:pPr>
                      <a:r>
                        <a:rPr lang="es-CO" sz="1100">
                          <a:effectLst/>
                        </a:rPr>
                        <a:t>5</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tc>
                  <a:txBody>
                    <a:bodyPr/>
                    <a:lstStyle/>
                    <a:p>
                      <a:pPr indent="180340" algn="l">
                        <a:lnSpc>
                          <a:spcPct val="200000"/>
                        </a:lnSpc>
                        <a:spcAft>
                          <a:spcPts val="0"/>
                        </a:spcAft>
                      </a:pPr>
                      <a:r>
                        <a:rPr lang="es-CO" sz="1100" dirty="0">
                          <a:effectLst/>
                        </a:rPr>
                        <a:t>Estado tarjeta de control</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tc>
                  <a:txBody>
                    <a:bodyPr/>
                    <a:lstStyle/>
                    <a:p>
                      <a:pPr indent="180340" algn="ctr">
                        <a:lnSpc>
                          <a:spcPct val="200000"/>
                        </a:lnSpc>
                        <a:spcAft>
                          <a:spcPts val="0"/>
                        </a:spcAft>
                      </a:pPr>
                      <a:r>
                        <a:rPr lang="es-CO" sz="11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tc>
                  <a:txBody>
                    <a:bodyPr/>
                    <a:lstStyle/>
                    <a:p>
                      <a:pPr indent="180340" algn="ctr">
                        <a:lnSpc>
                          <a:spcPct val="200000"/>
                        </a:lnSpc>
                        <a:spcAft>
                          <a:spcPts val="0"/>
                        </a:spcAft>
                      </a:pPr>
                      <a:r>
                        <a:rPr lang="es-CO" sz="11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tc>
                  <a:txBody>
                    <a:bodyPr/>
                    <a:lstStyle/>
                    <a:p>
                      <a:pPr indent="180340" algn="ctr">
                        <a:lnSpc>
                          <a:spcPct val="200000"/>
                        </a:lnSpc>
                        <a:spcAft>
                          <a:spcPts val="0"/>
                        </a:spcAft>
                      </a:pPr>
                      <a:r>
                        <a:rPr lang="es-CO" sz="1100" dirty="0">
                          <a:effectLst/>
                        </a:rPr>
                        <a:t>X</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tc>
                  <a:txBody>
                    <a:bodyPr/>
                    <a:lstStyle/>
                    <a:p>
                      <a:pPr indent="180340" algn="ctr">
                        <a:lnSpc>
                          <a:spcPct val="200000"/>
                        </a:lnSpc>
                        <a:spcAft>
                          <a:spcPts val="0"/>
                        </a:spcAft>
                      </a:pPr>
                      <a:r>
                        <a:rPr lang="es-CO" sz="1100" dirty="0">
                          <a:effectLst/>
                        </a:rPr>
                        <a:t>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tc>
                  <a:txBody>
                    <a:bodyPr/>
                    <a:lstStyle/>
                    <a:p>
                      <a:pPr indent="180340" algn="ctr">
                        <a:lnSpc>
                          <a:spcPct val="200000"/>
                        </a:lnSpc>
                        <a:spcAft>
                          <a:spcPts val="0"/>
                        </a:spcAft>
                      </a:pPr>
                      <a:r>
                        <a:rPr lang="es-CO" sz="1100" dirty="0">
                          <a:effectLst/>
                        </a:rPr>
                        <a:t>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extLst>
                  <a:ext uri="{0D108BD9-81ED-4DB2-BD59-A6C34878D82A}">
                    <a16:rowId xmlns="" xmlns:a16="http://schemas.microsoft.com/office/drawing/2014/main" val="10006"/>
                  </a:ext>
                </a:extLst>
              </a:tr>
              <a:tr h="329431">
                <a:tc>
                  <a:txBody>
                    <a:bodyPr/>
                    <a:lstStyle/>
                    <a:p>
                      <a:pPr indent="180340" algn="ctr">
                        <a:lnSpc>
                          <a:spcPct val="200000"/>
                        </a:lnSpc>
                        <a:spcAft>
                          <a:spcPts val="0"/>
                        </a:spcAft>
                      </a:pPr>
                      <a:r>
                        <a:rPr lang="es-CO" sz="11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tc>
                  <a:txBody>
                    <a:bodyPr/>
                    <a:lstStyle/>
                    <a:p>
                      <a:pPr indent="180340" algn="just">
                        <a:lnSpc>
                          <a:spcPct val="200000"/>
                        </a:lnSpc>
                        <a:spcAft>
                          <a:spcPts val="0"/>
                        </a:spcAft>
                      </a:pPr>
                      <a:r>
                        <a:rPr lang="es-CO" sz="1100" dirty="0">
                          <a:effectLst/>
                        </a:rPr>
                        <a:t>Suma</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tc>
                  <a:txBody>
                    <a:bodyPr/>
                    <a:lstStyle/>
                    <a:p>
                      <a:pPr indent="180340" algn="ctr">
                        <a:lnSpc>
                          <a:spcPct val="200000"/>
                        </a:lnSpc>
                        <a:spcAft>
                          <a:spcPts val="0"/>
                        </a:spcAft>
                      </a:pPr>
                      <a:r>
                        <a:rPr lang="es-CO" sz="1100">
                          <a:effectLst/>
                        </a:rPr>
                        <a:t>0</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tc>
                  <a:txBody>
                    <a:bodyPr/>
                    <a:lstStyle/>
                    <a:p>
                      <a:pPr indent="180340" algn="ctr">
                        <a:lnSpc>
                          <a:spcPct val="200000"/>
                        </a:lnSpc>
                        <a:spcAft>
                          <a:spcPts val="0"/>
                        </a:spcAft>
                      </a:pPr>
                      <a:r>
                        <a:rPr lang="es-CO" sz="1100">
                          <a:effectLst/>
                        </a:rPr>
                        <a:t>1</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tc>
                  <a:txBody>
                    <a:bodyPr/>
                    <a:lstStyle/>
                    <a:p>
                      <a:pPr indent="180340" algn="ctr">
                        <a:lnSpc>
                          <a:spcPct val="200000"/>
                        </a:lnSpc>
                        <a:spcAft>
                          <a:spcPts val="0"/>
                        </a:spcAft>
                      </a:pPr>
                      <a:r>
                        <a:rPr lang="es-CO" sz="1100">
                          <a:effectLst/>
                        </a:rPr>
                        <a:t>2</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tc>
                  <a:txBody>
                    <a:bodyPr/>
                    <a:lstStyle/>
                    <a:p>
                      <a:pPr indent="180340" algn="ctr">
                        <a:lnSpc>
                          <a:spcPct val="200000"/>
                        </a:lnSpc>
                        <a:spcAft>
                          <a:spcPts val="0"/>
                        </a:spcAft>
                      </a:pPr>
                      <a:r>
                        <a:rPr lang="es-CO" sz="1100" dirty="0">
                          <a:effectLst/>
                        </a:rPr>
                        <a:t>0</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tc>
                  <a:txBody>
                    <a:bodyPr/>
                    <a:lstStyle/>
                    <a:p>
                      <a:pPr indent="180340" algn="ctr">
                        <a:lnSpc>
                          <a:spcPct val="200000"/>
                        </a:lnSpc>
                        <a:spcAft>
                          <a:spcPts val="0"/>
                        </a:spcAft>
                      </a:pPr>
                      <a:r>
                        <a:rPr lang="es-CO" sz="1100" dirty="0">
                          <a:effectLst/>
                        </a:rPr>
                        <a:t>2</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7058" marR="67058" marT="0" marB="0" anchor="ctr"/>
                </a:tc>
                <a:extLst>
                  <a:ext uri="{0D108BD9-81ED-4DB2-BD59-A6C34878D82A}">
                    <a16:rowId xmlns="" xmlns:a16="http://schemas.microsoft.com/office/drawing/2014/main" val="10007"/>
                  </a:ext>
                </a:extLst>
              </a:tr>
            </a:tbl>
          </a:graphicData>
        </a:graphic>
      </p:graphicFrame>
      <p:graphicFrame>
        <p:nvGraphicFramePr>
          <p:cNvPr id="5" name="Gráfico 4"/>
          <p:cNvGraphicFramePr/>
          <p:nvPr>
            <p:extLst>
              <p:ext uri="{D42A27DB-BD31-4B8C-83A1-F6EECF244321}">
                <p14:modId xmlns:p14="http://schemas.microsoft.com/office/powerpoint/2010/main" val="232930669"/>
              </p:ext>
            </p:extLst>
          </p:nvPr>
        </p:nvGraphicFramePr>
        <p:xfrm>
          <a:off x="7918428" y="1284549"/>
          <a:ext cx="3695700" cy="2270125"/>
        </p:xfrm>
        <a:graphic>
          <a:graphicData uri="http://schemas.openxmlformats.org/drawingml/2006/chart">
            <c:chart xmlns:c="http://schemas.openxmlformats.org/drawingml/2006/chart" xmlns:r="http://schemas.openxmlformats.org/officeDocument/2006/relationships" r:id="rId3"/>
          </a:graphicData>
        </a:graphic>
      </p:graphicFrame>
      <p:sp>
        <p:nvSpPr>
          <p:cNvPr id="6" name="Cuadro de texto 32"/>
          <p:cNvSpPr txBox="1"/>
          <p:nvPr/>
        </p:nvSpPr>
        <p:spPr>
          <a:xfrm>
            <a:off x="2836743" y="8004565"/>
            <a:ext cx="3695700" cy="304800"/>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marL="228600" indent="180340" algn="just">
              <a:spcAft>
                <a:spcPts val="1000"/>
              </a:spcAft>
            </a:pPr>
            <a:r>
              <a:rPr lang="es-MX" sz="1200" b="1" i="1">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Figura 19</a:t>
            </a:r>
            <a:r>
              <a:rPr lang="es-MX" sz="1200" i="1">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s-MX" sz="1200" i="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Estado técnico del subsistema de control</a:t>
            </a:r>
            <a:endParaRPr lang="es-CO" sz="900" i="1">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ítulo 1"/>
          <p:cNvSpPr>
            <a:spLocks noGrp="1"/>
          </p:cNvSpPr>
          <p:nvPr>
            <p:ph type="title"/>
          </p:nvPr>
        </p:nvSpPr>
        <p:spPr>
          <a:xfrm>
            <a:off x="500331" y="218476"/>
            <a:ext cx="8500794" cy="799441"/>
          </a:xfrm>
        </p:spPr>
        <p:txBody>
          <a:bodyPr>
            <a:normAutofit/>
          </a:bodyPr>
          <a:lstStyle/>
          <a:p>
            <a:r>
              <a:rPr lang="es-CO" sz="3200" b="1" dirty="0">
                <a:latin typeface="Arial" panose="020B0604020202020204" pitchFamily="34" charset="0"/>
                <a:cs typeface="Arial" panose="020B0604020202020204" pitchFamily="34" charset="0"/>
              </a:rPr>
              <a:t>Estado técnico inicial de la cortadora láser</a:t>
            </a:r>
          </a:p>
        </p:txBody>
      </p:sp>
    </p:spTree>
    <p:extLst>
      <p:ext uri="{BB962C8B-B14F-4D97-AF65-F5344CB8AC3E}">
        <p14:creationId xmlns:p14="http://schemas.microsoft.com/office/powerpoint/2010/main" val="16899532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2923488882"/>
              </p:ext>
            </p:extLst>
          </p:nvPr>
        </p:nvGraphicFramePr>
        <p:xfrm>
          <a:off x="500331" y="1233108"/>
          <a:ext cx="7105418" cy="3779520"/>
        </p:xfrm>
        <a:graphic>
          <a:graphicData uri="http://schemas.openxmlformats.org/drawingml/2006/table">
            <a:tbl>
              <a:tblPr firstRow="1" firstCol="1" bandRow="1">
                <a:tableStyleId>{10A1B5D5-9B99-4C35-A422-299274C87663}</a:tableStyleId>
              </a:tblPr>
              <a:tblGrid>
                <a:gridCol w="778146">
                  <a:extLst>
                    <a:ext uri="{9D8B030D-6E8A-4147-A177-3AD203B41FA5}">
                      <a16:colId xmlns="" xmlns:a16="http://schemas.microsoft.com/office/drawing/2014/main" val="20000"/>
                    </a:ext>
                  </a:extLst>
                </a:gridCol>
                <a:gridCol w="1867523">
                  <a:extLst>
                    <a:ext uri="{9D8B030D-6E8A-4147-A177-3AD203B41FA5}">
                      <a16:colId xmlns="" xmlns:a16="http://schemas.microsoft.com/office/drawing/2014/main" val="20001"/>
                    </a:ext>
                  </a:extLst>
                </a:gridCol>
                <a:gridCol w="1043657">
                  <a:extLst>
                    <a:ext uri="{9D8B030D-6E8A-4147-A177-3AD203B41FA5}">
                      <a16:colId xmlns="" xmlns:a16="http://schemas.microsoft.com/office/drawing/2014/main" val="20002"/>
                    </a:ext>
                  </a:extLst>
                </a:gridCol>
                <a:gridCol w="839311">
                  <a:extLst>
                    <a:ext uri="{9D8B030D-6E8A-4147-A177-3AD203B41FA5}">
                      <a16:colId xmlns="" xmlns:a16="http://schemas.microsoft.com/office/drawing/2014/main" val="20003"/>
                    </a:ext>
                  </a:extLst>
                </a:gridCol>
                <a:gridCol w="791113">
                  <a:extLst>
                    <a:ext uri="{9D8B030D-6E8A-4147-A177-3AD203B41FA5}">
                      <a16:colId xmlns="" xmlns:a16="http://schemas.microsoft.com/office/drawing/2014/main" val="20004"/>
                    </a:ext>
                  </a:extLst>
                </a:gridCol>
                <a:gridCol w="629728">
                  <a:extLst>
                    <a:ext uri="{9D8B030D-6E8A-4147-A177-3AD203B41FA5}">
                      <a16:colId xmlns="" xmlns:a16="http://schemas.microsoft.com/office/drawing/2014/main" val="20005"/>
                    </a:ext>
                  </a:extLst>
                </a:gridCol>
                <a:gridCol w="1155940">
                  <a:extLst>
                    <a:ext uri="{9D8B030D-6E8A-4147-A177-3AD203B41FA5}">
                      <a16:colId xmlns="" xmlns:a16="http://schemas.microsoft.com/office/drawing/2014/main" val="20006"/>
                    </a:ext>
                  </a:extLst>
                </a:gridCol>
              </a:tblGrid>
              <a:tr h="182880">
                <a:tc gridSpan="7">
                  <a:txBody>
                    <a:bodyPr/>
                    <a:lstStyle/>
                    <a:p>
                      <a:pPr indent="180340" algn="ctr">
                        <a:lnSpc>
                          <a:spcPct val="200000"/>
                        </a:lnSpc>
                        <a:spcAft>
                          <a:spcPts val="0"/>
                        </a:spcAft>
                      </a:pPr>
                      <a:r>
                        <a:rPr lang="es-CO" sz="1400" dirty="0">
                          <a:effectLst/>
                        </a:rPr>
                        <a:t>SISTEMA DE GENERACIÓN DE LÁSER</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 xmlns:a16="http://schemas.microsoft.com/office/drawing/2014/main" val="10000"/>
                  </a:ext>
                </a:extLst>
              </a:tr>
              <a:tr h="182880">
                <a:tc>
                  <a:txBody>
                    <a:bodyPr/>
                    <a:lstStyle/>
                    <a:p>
                      <a:pPr indent="180340" algn="ctr">
                        <a:lnSpc>
                          <a:spcPct val="200000"/>
                        </a:lnSpc>
                        <a:spcAft>
                          <a:spcPts val="0"/>
                        </a:spcAft>
                      </a:pPr>
                      <a:r>
                        <a:rPr lang="es-CO" sz="1100" dirty="0">
                          <a:effectLst/>
                        </a:rPr>
                        <a:t>Ítem</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CO" sz="1100" dirty="0">
                          <a:effectLst/>
                        </a:rPr>
                        <a:t>Descripción</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CO" sz="1100" dirty="0">
                          <a:effectLst/>
                        </a:rPr>
                        <a:t>Excelente</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CO" sz="1100">
                          <a:effectLst/>
                        </a:rPr>
                        <a:t>Bueno</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CO" sz="1100">
                          <a:effectLst/>
                        </a:rPr>
                        <a:t>Regular</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CO" sz="1100">
                          <a:effectLst/>
                        </a:rPr>
                        <a:t>Malo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CO" sz="1100">
                          <a:effectLst/>
                        </a:rPr>
                        <a:t>Muy Malo</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182880">
                <a:tc>
                  <a:txBody>
                    <a:bodyPr/>
                    <a:lstStyle/>
                    <a:p>
                      <a:pPr indent="180340" algn="ctr">
                        <a:lnSpc>
                          <a:spcPct val="200000"/>
                        </a:lnSpc>
                        <a:spcAft>
                          <a:spcPts val="0"/>
                        </a:spcAft>
                      </a:pPr>
                      <a:r>
                        <a:rPr lang="es-CO" sz="1100">
                          <a:effectLst/>
                        </a:rPr>
                        <a:t>1</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CO" sz="1100" dirty="0">
                          <a:effectLst/>
                        </a:rPr>
                        <a:t>Estado tubo láser instalado</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1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1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1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1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100">
                          <a:effectLst/>
                        </a:rPr>
                        <a:t>X</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r h="182880">
                <a:tc>
                  <a:txBody>
                    <a:bodyPr/>
                    <a:lstStyle/>
                    <a:p>
                      <a:pPr indent="180340" algn="ctr">
                        <a:lnSpc>
                          <a:spcPct val="200000"/>
                        </a:lnSpc>
                        <a:spcAft>
                          <a:spcPts val="0"/>
                        </a:spcAft>
                      </a:pPr>
                      <a:r>
                        <a:rPr lang="es-CO" sz="1100">
                          <a:effectLst/>
                        </a:rPr>
                        <a:t>2</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CO" sz="1100" dirty="0">
                          <a:effectLst/>
                        </a:rPr>
                        <a:t>Estado tubo láser empacado</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100" dirty="0">
                          <a:effectLst/>
                        </a:rPr>
                        <a:t>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100">
                          <a:effectLst/>
                        </a:rPr>
                        <a:t>X</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1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1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1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3"/>
                  </a:ext>
                </a:extLst>
              </a:tr>
              <a:tr h="182880">
                <a:tc>
                  <a:txBody>
                    <a:bodyPr/>
                    <a:lstStyle/>
                    <a:p>
                      <a:pPr indent="180340" algn="ctr">
                        <a:lnSpc>
                          <a:spcPct val="200000"/>
                        </a:lnSpc>
                        <a:spcAft>
                          <a:spcPts val="0"/>
                        </a:spcAft>
                      </a:pPr>
                      <a:r>
                        <a:rPr lang="es-CO" sz="1100">
                          <a:effectLst/>
                        </a:rPr>
                        <a:t>3</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CO" sz="1100" dirty="0">
                          <a:effectLst/>
                        </a:rPr>
                        <a:t>Estado de espejos</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1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100">
                          <a:effectLst/>
                        </a:rPr>
                        <a:t>X</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1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1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1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4"/>
                  </a:ext>
                </a:extLst>
              </a:tr>
              <a:tr h="182880">
                <a:tc>
                  <a:txBody>
                    <a:bodyPr/>
                    <a:lstStyle/>
                    <a:p>
                      <a:pPr indent="180340" algn="ctr">
                        <a:lnSpc>
                          <a:spcPct val="200000"/>
                        </a:lnSpc>
                        <a:spcAft>
                          <a:spcPts val="0"/>
                        </a:spcAft>
                      </a:pPr>
                      <a:r>
                        <a:rPr lang="es-CO" sz="1100">
                          <a:effectLst/>
                        </a:rPr>
                        <a:t>4</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CO" sz="1100" dirty="0">
                          <a:effectLst/>
                        </a:rPr>
                        <a:t>Estado de lente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1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100" dirty="0">
                          <a:effectLst/>
                        </a:rPr>
                        <a:t>X</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100" dirty="0">
                          <a:effectLst/>
                        </a:rPr>
                        <a:t>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1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1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5"/>
                  </a:ext>
                </a:extLst>
              </a:tr>
              <a:tr h="182880">
                <a:tc>
                  <a:txBody>
                    <a:bodyPr/>
                    <a:lstStyle/>
                    <a:p>
                      <a:pPr indent="180340" algn="ctr">
                        <a:lnSpc>
                          <a:spcPct val="200000"/>
                        </a:lnSpc>
                        <a:spcAft>
                          <a:spcPts val="0"/>
                        </a:spcAft>
                      </a:pPr>
                      <a:r>
                        <a:rPr lang="es-CO" sz="1100">
                          <a:effectLst/>
                        </a:rPr>
                        <a:t>5</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CO" sz="1100" dirty="0">
                          <a:effectLst/>
                        </a:rPr>
                        <a:t>Estado de boquilla</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1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100">
                          <a:effectLst/>
                        </a:rPr>
                        <a:t>X</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1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1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1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6"/>
                  </a:ext>
                </a:extLst>
              </a:tr>
              <a:tr h="365760">
                <a:tc>
                  <a:txBody>
                    <a:bodyPr/>
                    <a:lstStyle/>
                    <a:p>
                      <a:pPr indent="180340" algn="ctr">
                        <a:lnSpc>
                          <a:spcPct val="200000"/>
                        </a:lnSpc>
                        <a:spcAft>
                          <a:spcPts val="0"/>
                        </a:spcAft>
                      </a:pPr>
                      <a:r>
                        <a:rPr lang="es-CO" sz="1100">
                          <a:effectLst/>
                        </a:rPr>
                        <a:t>6</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CO" sz="1100" dirty="0">
                          <a:effectLst/>
                        </a:rPr>
                        <a:t>Estado fuente de alimentación de láser</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CO" sz="11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100">
                          <a:effectLst/>
                        </a:rPr>
                        <a:t>X</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CO" sz="11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CO" sz="1100" dirty="0">
                          <a:effectLst/>
                        </a:rPr>
                        <a:t>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CO" sz="1100" dirty="0">
                          <a:effectLst/>
                        </a:rPr>
                        <a:t>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7"/>
                  </a:ext>
                </a:extLst>
              </a:tr>
              <a:tr h="182880">
                <a:tc>
                  <a:txBody>
                    <a:bodyPr/>
                    <a:lstStyle/>
                    <a:p>
                      <a:pPr indent="180340" algn="ctr">
                        <a:lnSpc>
                          <a:spcPct val="200000"/>
                        </a:lnSpc>
                        <a:spcAft>
                          <a:spcPts val="0"/>
                        </a:spcAft>
                      </a:pPr>
                      <a:r>
                        <a:rPr lang="es-CO" sz="1100">
                          <a:effectLst/>
                        </a:rPr>
                        <a:t>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CO" sz="1100">
                          <a:effectLst/>
                        </a:rPr>
                        <a:t>Suma</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100">
                          <a:effectLst/>
                        </a:rPr>
                        <a:t>0</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100">
                          <a:effectLst/>
                        </a:rPr>
                        <a:t>5</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100">
                          <a:effectLst/>
                        </a:rPr>
                        <a:t>0</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100">
                          <a:effectLst/>
                        </a:rPr>
                        <a:t>0</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100" dirty="0">
                          <a:effectLst/>
                        </a:rPr>
                        <a:t>1</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8"/>
                  </a:ext>
                </a:extLst>
              </a:tr>
            </a:tbl>
          </a:graphicData>
        </a:graphic>
      </p:graphicFrame>
      <p:graphicFrame>
        <p:nvGraphicFramePr>
          <p:cNvPr id="5" name="Gráfico 4"/>
          <p:cNvGraphicFramePr/>
          <p:nvPr>
            <p:extLst>
              <p:ext uri="{D42A27DB-BD31-4B8C-83A1-F6EECF244321}">
                <p14:modId xmlns:p14="http://schemas.microsoft.com/office/powerpoint/2010/main" val="2986398492"/>
              </p:ext>
            </p:extLst>
          </p:nvPr>
        </p:nvGraphicFramePr>
        <p:xfrm>
          <a:off x="7927496" y="1776263"/>
          <a:ext cx="3741738" cy="2239963"/>
        </p:xfrm>
        <a:graphic>
          <a:graphicData uri="http://schemas.openxmlformats.org/drawingml/2006/chart">
            <c:chart xmlns:c="http://schemas.openxmlformats.org/drawingml/2006/chart" xmlns:r="http://schemas.openxmlformats.org/officeDocument/2006/relationships" r:id="rId3"/>
          </a:graphicData>
        </a:graphic>
      </p:graphicFrame>
      <p:sp>
        <p:nvSpPr>
          <p:cNvPr id="6" name="Título 1"/>
          <p:cNvSpPr>
            <a:spLocks noGrp="1"/>
          </p:cNvSpPr>
          <p:nvPr>
            <p:ph type="title"/>
          </p:nvPr>
        </p:nvSpPr>
        <p:spPr>
          <a:xfrm>
            <a:off x="500331" y="218476"/>
            <a:ext cx="8500794" cy="799441"/>
          </a:xfrm>
        </p:spPr>
        <p:txBody>
          <a:bodyPr>
            <a:normAutofit/>
          </a:bodyPr>
          <a:lstStyle/>
          <a:p>
            <a:r>
              <a:rPr lang="es-CO" sz="3200" b="1" dirty="0">
                <a:latin typeface="Arial" panose="020B0604020202020204" pitchFamily="34" charset="0"/>
                <a:cs typeface="Arial" panose="020B0604020202020204" pitchFamily="34" charset="0"/>
              </a:rPr>
              <a:t>Estado técnico inicial de la cortadora láser</a:t>
            </a:r>
          </a:p>
        </p:txBody>
      </p:sp>
    </p:spTree>
    <p:extLst>
      <p:ext uri="{BB962C8B-B14F-4D97-AF65-F5344CB8AC3E}">
        <p14:creationId xmlns:p14="http://schemas.microsoft.com/office/powerpoint/2010/main" val="19054477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4173167135"/>
              </p:ext>
            </p:extLst>
          </p:nvPr>
        </p:nvGraphicFramePr>
        <p:xfrm>
          <a:off x="2031999" y="719666"/>
          <a:ext cx="9001185" cy="40766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596889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419" sz="3200" b="1" dirty="0">
                <a:latin typeface="Arial" panose="020B0604020202020204" pitchFamily="34" charset="0"/>
                <a:cs typeface="Arial" panose="020B0604020202020204" pitchFamily="34" charset="0"/>
              </a:rPr>
              <a:t>Rediseño e Implementacón</a:t>
            </a:r>
            <a:endParaRPr lang="es-EC" sz="3200" b="1" dirty="0">
              <a:latin typeface="Arial" panose="020B0604020202020204" pitchFamily="34" charset="0"/>
              <a:cs typeface="Arial" panose="020B0604020202020204" pitchFamily="34" charset="0"/>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283311523"/>
              </p:ext>
            </p:extLst>
          </p:nvPr>
        </p:nvGraphicFramePr>
        <p:xfrm>
          <a:off x="1957589" y="1690688"/>
          <a:ext cx="7830355" cy="4267200"/>
        </p:xfrm>
        <a:graphic>
          <a:graphicData uri="http://schemas.openxmlformats.org/drawingml/2006/table">
            <a:tbl>
              <a:tblPr firstRow="1" firstCol="1" bandRow="1">
                <a:tableStyleId>{FABFCF23-3B69-468F-B69F-88F6DE6A72F2}</a:tableStyleId>
              </a:tblPr>
              <a:tblGrid>
                <a:gridCol w="560882">
                  <a:extLst>
                    <a:ext uri="{9D8B030D-6E8A-4147-A177-3AD203B41FA5}">
                      <a16:colId xmlns="" xmlns:a16="http://schemas.microsoft.com/office/drawing/2014/main" val="20000"/>
                    </a:ext>
                  </a:extLst>
                </a:gridCol>
                <a:gridCol w="3247984">
                  <a:extLst>
                    <a:ext uri="{9D8B030D-6E8A-4147-A177-3AD203B41FA5}">
                      <a16:colId xmlns="" xmlns:a16="http://schemas.microsoft.com/office/drawing/2014/main" val="20001"/>
                    </a:ext>
                  </a:extLst>
                </a:gridCol>
                <a:gridCol w="4021489">
                  <a:extLst>
                    <a:ext uri="{9D8B030D-6E8A-4147-A177-3AD203B41FA5}">
                      <a16:colId xmlns="" xmlns:a16="http://schemas.microsoft.com/office/drawing/2014/main" val="20002"/>
                    </a:ext>
                  </a:extLst>
                </a:gridCol>
              </a:tblGrid>
              <a:tr h="404574">
                <a:tc>
                  <a:txBody>
                    <a:bodyPr/>
                    <a:lstStyle/>
                    <a:p>
                      <a:pPr indent="180340" algn="ctr">
                        <a:lnSpc>
                          <a:spcPct val="200000"/>
                        </a:lnSpc>
                        <a:spcAft>
                          <a:spcPts val="0"/>
                        </a:spcAft>
                      </a:pPr>
                      <a:r>
                        <a:rPr lang="es-EC" sz="1400" dirty="0">
                          <a:effectLst/>
                        </a:rPr>
                        <a:t>#</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1400" dirty="0">
                          <a:effectLst/>
                        </a:rPr>
                        <a:t>Característica</a:t>
                      </a:r>
                      <a:r>
                        <a:rPr lang="es-419" sz="1400" dirty="0">
                          <a:effectLst/>
                        </a:rPr>
                        <a:t>s Previas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1400">
                          <a:effectLst/>
                        </a:rPr>
                        <a:t>Descripción</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0"/>
                  </a:ext>
                </a:extLst>
              </a:tr>
              <a:tr h="404574">
                <a:tc>
                  <a:txBody>
                    <a:bodyPr/>
                    <a:lstStyle/>
                    <a:p>
                      <a:pPr indent="180340" algn="ctr">
                        <a:lnSpc>
                          <a:spcPct val="200000"/>
                        </a:lnSpc>
                        <a:spcAft>
                          <a:spcPts val="0"/>
                        </a:spcAft>
                      </a:pPr>
                      <a:r>
                        <a:rPr lang="es-EC" sz="1400" dirty="0">
                          <a:effectLst/>
                        </a:rPr>
                        <a:t>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1400" dirty="0">
                          <a:effectLst/>
                        </a:rPr>
                        <a:t>Refrigeración en el Tubo Láser</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1400">
                          <a:effectLst/>
                        </a:rPr>
                        <a:t>Agua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404574">
                <a:tc>
                  <a:txBody>
                    <a:bodyPr/>
                    <a:lstStyle/>
                    <a:p>
                      <a:pPr indent="180340" algn="ctr">
                        <a:lnSpc>
                          <a:spcPct val="200000"/>
                        </a:lnSpc>
                        <a:spcAft>
                          <a:spcPts val="0"/>
                        </a:spcAft>
                      </a:pPr>
                      <a:r>
                        <a:rPr lang="es-EC" sz="1400" dirty="0">
                          <a:effectLst/>
                        </a:rPr>
                        <a:t>2</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1400" dirty="0">
                          <a:effectLst/>
                        </a:rPr>
                        <a:t>Tasa de Flujo del Tubo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1400" dirty="0">
                          <a:effectLst/>
                        </a:rPr>
                        <a:t>2 – 5 L/min.</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r h="404574">
                <a:tc>
                  <a:txBody>
                    <a:bodyPr/>
                    <a:lstStyle/>
                    <a:p>
                      <a:pPr indent="180340" algn="ctr">
                        <a:lnSpc>
                          <a:spcPct val="200000"/>
                        </a:lnSpc>
                        <a:spcAft>
                          <a:spcPts val="0"/>
                        </a:spcAft>
                      </a:pPr>
                      <a:r>
                        <a:rPr lang="es-EC" sz="1400" dirty="0">
                          <a:effectLst/>
                        </a:rPr>
                        <a:t>3</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419" sz="1400" dirty="0">
                          <a:effectLst/>
                        </a:rPr>
                        <a:t>Corriente de Operaón</a:t>
                      </a:r>
                      <a:r>
                        <a:rPr lang="es-419" sz="1400" baseline="0" dirty="0">
                          <a:effectLst/>
                        </a:rPr>
                        <a:t> Laser</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419" sz="1400" dirty="0">
                          <a:effectLst/>
                        </a:rPr>
                        <a:t>22 mA</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3"/>
                  </a:ext>
                </a:extLst>
              </a:tr>
              <a:tr h="404574">
                <a:tc>
                  <a:txBody>
                    <a:bodyPr/>
                    <a:lstStyle/>
                    <a:p>
                      <a:pPr indent="180340" algn="ctr">
                        <a:lnSpc>
                          <a:spcPct val="200000"/>
                        </a:lnSpc>
                        <a:spcAft>
                          <a:spcPts val="0"/>
                        </a:spcAft>
                      </a:pPr>
                      <a:r>
                        <a:rPr lang="es-EC" sz="1400" dirty="0">
                          <a:effectLst/>
                        </a:rPr>
                        <a:t>4</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1400" dirty="0">
                          <a:effectLst/>
                        </a:rPr>
                        <a:t>Temperatura del Agua en el Tubo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1400">
                          <a:effectLst/>
                        </a:rPr>
                        <a:t>10°C  - 40°C</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4"/>
                  </a:ext>
                </a:extLst>
              </a:tr>
              <a:tr h="404574">
                <a:tc>
                  <a:txBody>
                    <a:bodyPr/>
                    <a:lstStyle/>
                    <a:p>
                      <a:pPr indent="180340" algn="ctr">
                        <a:lnSpc>
                          <a:spcPct val="200000"/>
                        </a:lnSpc>
                        <a:spcAft>
                          <a:spcPts val="0"/>
                        </a:spcAft>
                      </a:pPr>
                      <a:r>
                        <a:rPr lang="es-EC" sz="1400" dirty="0">
                          <a:effectLst/>
                        </a:rPr>
                        <a:t>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1400" dirty="0">
                          <a:effectLst/>
                        </a:rPr>
                        <a:t>Temperatura Ambiente para el Tubo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1400" dirty="0">
                          <a:effectLst/>
                        </a:rPr>
                        <a:t>2°C - 40°C</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5"/>
                  </a:ext>
                </a:extLst>
              </a:tr>
              <a:tr h="404574">
                <a:tc>
                  <a:txBody>
                    <a:bodyPr/>
                    <a:lstStyle/>
                    <a:p>
                      <a:pPr indent="180340" algn="ctr">
                        <a:lnSpc>
                          <a:spcPct val="200000"/>
                        </a:lnSpc>
                        <a:spcAft>
                          <a:spcPts val="0"/>
                        </a:spcAft>
                      </a:pPr>
                      <a:r>
                        <a:rPr lang="es-EC" sz="1400" dirty="0">
                          <a:effectLst/>
                        </a:rPr>
                        <a:t>6</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1400">
                          <a:effectLst/>
                        </a:rPr>
                        <a:t>Área de Trabajo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1400" dirty="0">
                          <a:effectLst/>
                        </a:rPr>
                        <a:t>850 x 1000 mm</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6"/>
                  </a:ext>
                </a:extLst>
              </a:tr>
              <a:tr h="404574">
                <a:tc>
                  <a:txBody>
                    <a:bodyPr/>
                    <a:lstStyle/>
                    <a:p>
                      <a:pPr indent="180340" algn="ctr">
                        <a:lnSpc>
                          <a:spcPct val="200000"/>
                        </a:lnSpc>
                        <a:spcAft>
                          <a:spcPts val="0"/>
                        </a:spcAft>
                      </a:pPr>
                      <a:r>
                        <a:rPr lang="es-EC" sz="1400" dirty="0">
                          <a:effectLst/>
                        </a:rPr>
                        <a:t>7</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1400">
                          <a:effectLst/>
                        </a:rPr>
                        <a:t>Profundidad de Corte</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1400" dirty="0">
                          <a:effectLst/>
                        </a:rPr>
                        <a:t>6 mm</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7"/>
                  </a:ext>
                </a:extLst>
              </a:tr>
              <a:tr h="404574">
                <a:tc>
                  <a:txBody>
                    <a:bodyPr/>
                    <a:lstStyle/>
                    <a:p>
                      <a:pPr indent="180340" algn="ctr">
                        <a:lnSpc>
                          <a:spcPct val="200000"/>
                        </a:lnSpc>
                        <a:spcAft>
                          <a:spcPts val="0"/>
                        </a:spcAft>
                      </a:pPr>
                      <a:r>
                        <a:rPr lang="es-EC" sz="1400" dirty="0">
                          <a:effectLst/>
                        </a:rPr>
                        <a:t>8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1400">
                          <a:effectLst/>
                        </a:rPr>
                        <a:t>Chiller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1400" dirty="0">
                          <a:effectLst/>
                        </a:rPr>
                        <a:t>Desmantelado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8"/>
                  </a:ext>
                </a:extLst>
              </a:tr>
              <a:tr h="404574">
                <a:tc>
                  <a:txBody>
                    <a:bodyPr/>
                    <a:lstStyle/>
                    <a:p>
                      <a:pPr algn="ctr"/>
                      <a:r>
                        <a:rPr lang="es-419" sz="1400" dirty="0"/>
                        <a:t>     9 </a:t>
                      </a:r>
                      <a:endParaRPr lang="es-EC" sz="1400" dirty="0"/>
                    </a:p>
                  </a:txBody>
                  <a:tcPr marL="68580" marR="68580" marT="0" marB="0" anchor="ctr"/>
                </a:tc>
                <a:tc>
                  <a:txBody>
                    <a:bodyPr/>
                    <a:lstStyle/>
                    <a:p>
                      <a:pPr indent="180340" algn="ctr">
                        <a:lnSpc>
                          <a:spcPct val="200000"/>
                        </a:lnSpc>
                        <a:spcAft>
                          <a:spcPts val="0"/>
                        </a:spcAft>
                      </a:pPr>
                      <a:r>
                        <a:rPr lang="es-EC" sz="1400">
                          <a:effectLst/>
                        </a:rPr>
                        <a:t>Controlador</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1400" dirty="0">
                          <a:effectLst/>
                        </a:rPr>
                        <a:t>Tarjeta e-</a:t>
                      </a:r>
                      <a:r>
                        <a:rPr lang="es-EC" sz="1400" dirty="0" err="1">
                          <a:effectLst/>
                        </a:rPr>
                        <a:t>cut</a:t>
                      </a:r>
                      <a:r>
                        <a:rPr lang="es-EC" sz="1400" dirty="0">
                          <a:effectLst/>
                        </a:rPr>
                        <a:t>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9"/>
                  </a:ext>
                </a:extLst>
              </a:tr>
            </a:tbl>
          </a:graphicData>
        </a:graphic>
      </p:graphicFrame>
    </p:spTree>
    <p:extLst>
      <p:ext uri="{BB962C8B-B14F-4D97-AF65-F5344CB8AC3E}">
        <p14:creationId xmlns:p14="http://schemas.microsoft.com/office/powerpoint/2010/main" val="4156483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419" sz="3600" dirty="0"/>
              <a:t>Diseño Chiller Industrial</a:t>
            </a:r>
            <a:endParaRPr lang="es-EC" sz="3600" dirty="0"/>
          </a:p>
        </p:txBody>
      </p:sp>
      <p:pic>
        <p:nvPicPr>
          <p:cNvPr id="4" name="Marcador de contenido 3"/>
          <p:cNvPicPr>
            <a:picLocks noGrp="1"/>
          </p:cNvPicPr>
          <p:nvPr>
            <p:ph idx="1"/>
          </p:nvPr>
        </p:nvPicPr>
        <p:blipFill>
          <a:blip r:embed="rId3"/>
          <a:stretch>
            <a:fillRect/>
          </a:stretch>
        </p:blipFill>
        <p:spPr>
          <a:xfrm>
            <a:off x="2731526" y="1452138"/>
            <a:ext cx="5929396" cy="4094648"/>
          </a:xfrm>
          <a:prstGeom prst="rect">
            <a:avLst/>
          </a:prstGeom>
        </p:spPr>
      </p:pic>
    </p:spTree>
    <p:extLst>
      <p:ext uri="{BB962C8B-B14F-4D97-AF65-F5344CB8AC3E}">
        <p14:creationId xmlns:p14="http://schemas.microsoft.com/office/powerpoint/2010/main" val="1609940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Marcador de contenido 1"/>
          <p:cNvGraphicFramePr>
            <a:graphicFrameLocks noGrp="1"/>
          </p:cNvGraphicFramePr>
          <p:nvPr>
            <p:ph idx="1"/>
            <p:extLst>
              <p:ext uri="{D42A27DB-BD31-4B8C-83A1-F6EECF244321}">
                <p14:modId xmlns:p14="http://schemas.microsoft.com/office/powerpoint/2010/main" val="2862108889"/>
              </p:ext>
            </p:extLst>
          </p:nvPr>
        </p:nvGraphicFramePr>
        <p:xfrm>
          <a:off x="1163533" y="1430669"/>
          <a:ext cx="3979508" cy="1706880"/>
        </p:xfrm>
        <a:graphic>
          <a:graphicData uri="http://schemas.openxmlformats.org/drawingml/2006/table">
            <a:tbl>
              <a:tblPr firstRow="1" firstCol="1" bandRow="1">
                <a:tableStyleId>{22838BEF-8BB2-4498-84A7-C5851F593DF1}</a:tableStyleId>
              </a:tblPr>
              <a:tblGrid>
                <a:gridCol w="2292440">
                  <a:extLst>
                    <a:ext uri="{9D8B030D-6E8A-4147-A177-3AD203B41FA5}">
                      <a16:colId xmlns="" xmlns:a16="http://schemas.microsoft.com/office/drawing/2014/main" val="20000"/>
                    </a:ext>
                  </a:extLst>
                </a:gridCol>
                <a:gridCol w="1687068">
                  <a:extLst>
                    <a:ext uri="{9D8B030D-6E8A-4147-A177-3AD203B41FA5}">
                      <a16:colId xmlns="" xmlns:a16="http://schemas.microsoft.com/office/drawing/2014/main" val="20001"/>
                    </a:ext>
                  </a:extLst>
                </a:gridCol>
              </a:tblGrid>
              <a:tr h="349292">
                <a:tc>
                  <a:txBody>
                    <a:bodyPr/>
                    <a:lstStyle/>
                    <a:p>
                      <a:pPr indent="180340" algn="just">
                        <a:lnSpc>
                          <a:spcPct val="200000"/>
                        </a:lnSpc>
                        <a:spcAft>
                          <a:spcPts val="0"/>
                        </a:spcAft>
                      </a:pPr>
                      <a:r>
                        <a:rPr lang="es-EC" sz="1400" dirty="0">
                          <a:effectLst/>
                          <a:latin typeface="Arial" panose="020B0604020202020204" pitchFamily="34" charset="0"/>
                          <a:cs typeface="Arial" panose="020B0604020202020204" pitchFamily="34" charset="0"/>
                        </a:rPr>
                        <a:t>Voltaje de operación</a:t>
                      </a:r>
                      <a:endParaRPr lang="es-EC"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180340" algn="ctr">
                        <a:lnSpc>
                          <a:spcPct val="200000"/>
                        </a:lnSpc>
                        <a:spcAft>
                          <a:spcPts val="0"/>
                        </a:spcAft>
                      </a:pPr>
                      <a:r>
                        <a:rPr lang="es-EC" sz="1400" b="0" dirty="0">
                          <a:effectLst/>
                          <a:latin typeface="Arial" panose="020B0604020202020204" pitchFamily="34" charset="0"/>
                          <a:cs typeface="Arial" panose="020B0604020202020204" pitchFamily="34" charset="0"/>
                        </a:rPr>
                        <a:t>110 / 120 V</a:t>
                      </a:r>
                      <a:endParaRPr lang="es-EC" sz="18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 xmlns:a16="http://schemas.microsoft.com/office/drawing/2014/main" val="10000"/>
                  </a:ext>
                </a:extLst>
              </a:tr>
              <a:tr h="349292">
                <a:tc>
                  <a:txBody>
                    <a:bodyPr/>
                    <a:lstStyle/>
                    <a:p>
                      <a:pPr indent="180340" algn="just">
                        <a:lnSpc>
                          <a:spcPct val="200000"/>
                        </a:lnSpc>
                        <a:spcAft>
                          <a:spcPts val="0"/>
                        </a:spcAft>
                      </a:pPr>
                      <a:r>
                        <a:rPr lang="es-EC" sz="1400" dirty="0">
                          <a:effectLst/>
                          <a:latin typeface="Arial" panose="020B0604020202020204" pitchFamily="34" charset="0"/>
                          <a:cs typeface="Arial" panose="020B0604020202020204" pitchFamily="34" charset="0"/>
                        </a:rPr>
                        <a:t>Velocidad angular</a:t>
                      </a:r>
                      <a:endParaRPr lang="es-EC"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180340" algn="ctr">
                        <a:lnSpc>
                          <a:spcPct val="200000"/>
                        </a:lnSpc>
                        <a:spcAft>
                          <a:spcPts val="0"/>
                        </a:spcAft>
                      </a:pPr>
                      <a:r>
                        <a:rPr lang="es-EC" sz="1400" b="0" dirty="0">
                          <a:effectLst/>
                          <a:latin typeface="Arial" panose="020B0604020202020204" pitchFamily="34" charset="0"/>
                          <a:cs typeface="Arial" panose="020B0604020202020204" pitchFamily="34" charset="0"/>
                        </a:rPr>
                        <a:t>2700/3000 RPM</a:t>
                      </a:r>
                      <a:endParaRPr lang="es-EC" sz="18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 xmlns:a16="http://schemas.microsoft.com/office/drawing/2014/main" val="10001"/>
                  </a:ext>
                </a:extLst>
              </a:tr>
              <a:tr h="349292">
                <a:tc>
                  <a:txBody>
                    <a:bodyPr/>
                    <a:lstStyle/>
                    <a:p>
                      <a:pPr indent="180340" algn="just">
                        <a:lnSpc>
                          <a:spcPct val="200000"/>
                        </a:lnSpc>
                        <a:spcAft>
                          <a:spcPts val="0"/>
                        </a:spcAft>
                      </a:pPr>
                      <a:r>
                        <a:rPr lang="es-EC" sz="1400" dirty="0">
                          <a:effectLst/>
                          <a:latin typeface="Arial" panose="020B0604020202020204" pitchFamily="34" charset="0"/>
                          <a:cs typeface="Arial" panose="020B0604020202020204" pitchFamily="34" charset="0"/>
                        </a:rPr>
                        <a:t>Diámetro Exterior</a:t>
                      </a:r>
                      <a:endParaRPr lang="es-EC"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180340" algn="ctr">
                        <a:lnSpc>
                          <a:spcPct val="200000"/>
                        </a:lnSpc>
                        <a:spcAft>
                          <a:spcPts val="0"/>
                        </a:spcAft>
                      </a:pPr>
                      <a:r>
                        <a:rPr lang="es-EC" sz="1400" b="0" dirty="0">
                          <a:effectLst/>
                          <a:latin typeface="Arial" panose="020B0604020202020204" pitchFamily="34" charset="0"/>
                          <a:cs typeface="Arial" panose="020B0604020202020204" pitchFamily="34" charset="0"/>
                        </a:rPr>
                        <a:t>146 mm</a:t>
                      </a:r>
                      <a:endParaRPr lang="es-EC" sz="18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 xmlns:a16="http://schemas.microsoft.com/office/drawing/2014/main" val="10002"/>
                  </a:ext>
                </a:extLst>
              </a:tr>
              <a:tr h="349292">
                <a:tc>
                  <a:txBody>
                    <a:bodyPr/>
                    <a:lstStyle/>
                    <a:p>
                      <a:pPr indent="180340" algn="just">
                        <a:lnSpc>
                          <a:spcPct val="200000"/>
                        </a:lnSpc>
                        <a:spcAft>
                          <a:spcPts val="0"/>
                        </a:spcAft>
                      </a:pPr>
                      <a:r>
                        <a:rPr lang="es-EC" sz="1400" dirty="0">
                          <a:effectLst/>
                          <a:latin typeface="Arial" panose="020B0604020202020204" pitchFamily="34" charset="0"/>
                          <a:cs typeface="Arial" panose="020B0604020202020204" pitchFamily="34" charset="0"/>
                        </a:rPr>
                        <a:t>Flujo de Aire</a:t>
                      </a:r>
                      <a:endParaRPr lang="es-EC"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180340" algn="ctr">
                        <a:lnSpc>
                          <a:spcPct val="200000"/>
                        </a:lnSpc>
                        <a:spcAft>
                          <a:spcPts val="0"/>
                        </a:spcAft>
                      </a:pPr>
                      <a:r>
                        <a:rPr lang="es-EC" sz="1400" b="0" dirty="0">
                          <a:effectLst/>
                          <a:latin typeface="Arial" panose="020B0604020202020204" pitchFamily="34" charset="0"/>
                          <a:cs typeface="Arial" panose="020B0604020202020204" pitchFamily="34" charset="0"/>
                        </a:rPr>
                        <a:t>218.2 </a:t>
                      </a:r>
                      <a:r>
                        <a:rPr lang="es-EC" sz="1400" b="0" dirty="0" smtClean="0">
                          <a:effectLst/>
                          <a:latin typeface="Arial" panose="020B0604020202020204" pitchFamily="34" charset="0"/>
                          <a:cs typeface="Arial" panose="020B0604020202020204" pitchFamily="34" charset="0"/>
                        </a:rPr>
                        <a:t>CFM</a:t>
                      </a:r>
                      <a:endParaRPr lang="es-EC" sz="18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 xmlns:a16="http://schemas.microsoft.com/office/drawing/2014/main" val="10003"/>
                  </a:ext>
                </a:extLst>
              </a:tr>
            </a:tbl>
          </a:graphicData>
        </a:graphic>
      </p:graphicFrame>
      <p:sp>
        <p:nvSpPr>
          <p:cNvPr id="4" name="Título 1"/>
          <p:cNvSpPr txBox="1">
            <a:spLocks/>
          </p:cNvSpPr>
          <p:nvPr/>
        </p:nvSpPr>
        <p:spPr>
          <a:xfrm>
            <a:off x="838200" y="215465"/>
            <a:ext cx="10515600" cy="8744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sz="3200" dirty="0">
                <a:latin typeface="Arial" panose="020B0604020202020204" pitchFamily="34" charset="0"/>
                <a:cs typeface="Arial" panose="020B0604020202020204" pitchFamily="34" charset="0"/>
              </a:rPr>
              <a:t>Diseño Chiller Industrial – Sistema de Refrigeración</a:t>
            </a:r>
            <a:endParaRPr lang="es-EC" sz="3200" dirty="0">
              <a:latin typeface="Arial" panose="020B0604020202020204" pitchFamily="34" charset="0"/>
              <a:cs typeface="Arial" panose="020B0604020202020204" pitchFamily="34" charset="0"/>
            </a:endParaRPr>
          </a:p>
        </p:txBody>
      </p:sp>
      <p:sp>
        <p:nvSpPr>
          <p:cNvPr id="5" name="CuadroTexto 4"/>
          <p:cNvSpPr txBox="1"/>
          <p:nvPr/>
        </p:nvSpPr>
        <p:spPr>
          <a:xfrm>
            <a:off x="1734918" y="1001263"/>
            <a:ext cx="2836739" cy="400110"/>
          </a:xfrm>
          <a:prstGeom prst="rect">
            <a:avLst/>
          </a:prstGeom>
          <a:noFill/>
        </p:spPr>
        <p:txBody>
          <a:bodyPr wrap="none" rtlCol="0">
            <a:spAutoFit/>
          </a:bodyPr>
          <a:lstStyle/>
          <a:p>
            <a:r>
              <a:rPr lang="es-419" sz="2000" dirty="0"/>
              <a:t>Ventilador Caracteristicas</a:t>
            </a:r>
            <a:endParaRPr lang="es-EC" sz="2000" dirty="0"/>
          </a:p>
        </p:txBody>
      </p:sp>
      <p:sp>
        <p:nvSpPr>
          <p:cNvPr id="7" name="CuadroTexto 6"/>
          <p:cNvSpPr txBox="1"/>
          <p:nvPr/>
        </p:nvSpPr>
        <p:spPr>
          <a:xfrm>
            <a:off x="8146719" y="1001263"/>
            <a:ext cx="1678601" cy="400110"/>
          </a:xfrm>
          <a:prstGeom prst="rect">
            <a:avLst/>
          </a:prstGeom>
          <a:noFill/>
        </p:spPr>
        <p:txBody>
          <a:bodyPr wrap="none" rtlCol="0">
            <a:spAutoFit/>
          </a:bodyPr>
          <a:lstStyle/>
          <a:p>
            <a:r>
              <a:rPr lang="es-419" sz="2000" dirty="0"/>
              <a:t>Datos Iniciales</a:t>
            </a:r>
            <a:endParaRPr lang="es-EC" sz="2000" dirty="0"/>
          </a:p>
        </p:txBody>
      </p:sp>
      <p:graphicFrame>
        <p:nvGraphicFramePr>
          <p:cNvPr id="8" name="Tabla 7"/>
          <p:cNvGraphicFramePr>
            <a:graphicFrameLocks noGrp="1"/>
          </p:cNvGraphicFramePr>
          <p:nvPr>
            <p:extLst>
              <p:ext uri="{D42A27DB-BD31-4B8C-83A1-F6EECF244321}">
                <p14:modId xmlns:p14="http://schemas.microsoft.com/office/powerpoint/2010/main" val="2850945036"/>
              </p:ext>
            </p:extLst>
          </p:nvPr>
        </p:nvGraphicFramePr>
        <p:xfrm>
          <a:off x="6771569" y="1396640"/>
          <a:ext cx="4428902" cy="1931318"/>
        </p:xfrm>
        <a:graphic>
          <a:graphicData uri="http://schemas.openxmlformats.org/drawingml/2006/table">
            <a:tbl>
              <a:tblPr firstRow="1" bandRow="1">
                <a:tableStyleId>{22838BEF-8BB2-4498-84A7-C5851F593DF1}</a:tableStyleId>
              </a:tblPr>
              <a:tblGrid>
                <a:gridCol w="3168204">
                  <a:extLst>
                    <a:ext uri="{9D8B030D-6E8A-4147-A177-3AD203B41FA5}">
                      <a16:colId xmlns="" xmlns:a16="http://schemas.microsoft.com/office/drawing/2014/main" val="20000"/>
                    </a:ext>
                  </a:extLst>
                </a:gridCol>
                <a:gridCol w="1260698">
                  <a:extLst>
                    <a:ext uri="{9D8B030D-6E8A-4147-A177-3AD203B41FA5}">
                      <a16:colId xmlns="" xmlns:a16="http://schemas.microsoft.com/office/drawing/2014/main" val="20001"/>
                    </a:ext>
                  </a:extLst>
                </a:gridCol>
              </a:tblGrid>
              <a:tr h="285004">
                <a:tc>
                  <a:txBody>
                    <a:bodyPr/>
                    <a:lstStyle/>
                    <a:p>
                      <a:pPr algn="just"/>
                      <a:r>
                        <a:rPr lang="es-419" sz="1400" b="1" dirty="0">
                          <a:latin typeface="Arial" panose="020B0604020202020204" pitchFamily="34" charset="0"/>
                          <a:cs typeface="Arial" panose="020B0604020202020204" pitchFamily="34" charset="0"/>
                        </a:rPr>
                        <a:t>Flujo</a:t>
                      </a:r>
                      <a:endParaRPr lang="es-EC" sz="1400" b="1" dirty="0">
                        <a:latin typeface="Arial" panose="020B0604020202020204" pitchFamily="34" charset="0"/>
                        <a:cs typeface="Arial" panose="020B0604020202020204" pitchFamily="34" charset="0"/>
                      </a:endParaRPr>
                    </a:p>
                  </a:txBody>
                  <a:tcPr/>
                </a:tc>
                <a:tc>
                  <a:txBody>
                    <a:bodyPr/>
                    <a:lstStyle/>
                    <a:p>
                      <a:pPr algn="ctr"/>
                      <a:r>
                        <a:rPr lang="es-419" sz="1400" b="0" dirty="0">
                          <a:latin typeface="Arial" panose="020B0604020202020204" pitchFamily="34" charset="0"/>
                          <a:cs typeface="Arial" panose="020B0604020202020204" pitchFamily="34" charset="0"/>
                        </a:rPr>
                        <a:t>5</a:t>
                      </a:r>
                      <a:r>
                        <a:rPr lang="es-419" sz="1400" b="0" baseline="0" dirty="0">
                          <a:latin typeface="Arial" panose="020B0604020202020204" pitchFamily="34" charset="0"/>
                          <a:cs typeface="Arial" panose="020B0604020202020204" pitchFamily="34" charset="0"/>
                        </a:rPr>
                        <a:t> </a:t>
                      </a:r>
                      <a:r>
                        <a:rPr lang="en-US" sz="1400" b="0" baseline="0" dirty="0">
                          <a:latin typeface="Arial" panose="020B0604020202020204" pitchFamily="34" charset="0"/>
                          <a:cs typeface="Arial" panose="020B0604020202020204" pitchFamily="34" charset="0"/>
                        </a:rPr>
                        <a:t>[</a:t>
                      </a:r>
                      <a:r>
                        <a:rPr lang="es-419" sz="1400" b="0" baseline="0" dirty="0">
                          <a:latin typeface="Arial" panose="020B0604020202020204" pitchFamily="34" charset="0"/>
                          <a:cs typeface="Arial" panose="020B0604020202020204" pitchFamily="34" charset="0"/>
                        </a:rPr>
                        <a:t>L/min</a:t>
                      </a:r>
                      <a:r>
                        <a:rPr lang="en-US" sz="1400" b="0" baseline="0" dirty="0">
                          <a:latin typeface="Arial" panose="020B0604020202020204" pitchFamily="34" charset="0"/>
                          <a:cs typeface="Arial" panose="020B0604020202020204" pitchFamily="34" charset="0"/>
                        </a:rPr>
                        <a:t>]</a:t>
                      </a:r>
                      <a:endParaRPr lang="es-EC" sz="1400" b="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0000"/>
                  </a:ext>
                </a:extLst>
              </a:tr>
              <a:tr h="285600">
                <a:tc>
                  <a:txBody>
                    <a:bodyPr/>
                    <a:lstStyle/>
                    <a:p>
                      <a:pPr algn="just"/>
                      <a:r>
                        <a:rPr lang="es-419" sz="1400" b="1" dirty="0">
                          <a:latin typeface="Arial" panose="020B0604020202020204" pitchFamily="34" charset="0"/>
                          <a:cs typeface="Arial" panose="020B0604020202020204" pitchFamily="34" charset="0"/>
                        </a:rPr>
                        <a:t>Temperatura del Agua en el Tubo</a:t>
                      </a:r>
                      <a:endParaRPr lang="es-EC" sz="1400" b="1" dirty="0">
                        <a:latin typeface="Arial" panose="020B0604020202020204" pitchFamily="34" charset="0"/>
                        <a:cs typeface="Arial" panose="020B0604020202020204" pitchFamily="34" charset="0"/>
                      </a:endParaRPr>
                    </a:p>
                  </a:txBody>
                  <a:tcPr/>
                </a:tc>
                <a:tc>
                  <a:txBody>
                    <a:bodyPr/>
                    <a:lstStyle/>
                    <a:p>
                      <a:pPr algn="ctr"/>
                      <a:r>
                        <a:rPr lang="es-419" sz="1400" b="0" dirty="0">
                          <a:latin typeface="Arial" panose="020B0604020202020204" pitchFamily="34" charset="0"/>
                          <a:cs typeface="Arial" panose="020B0604020202020204" pitchFamily="34" charset="0"/>
                        </a:rPr>
                        <a:t>26 </a:t>
                      </a:r>
                      <a:r>
                        <a:rPr lang="es-419" sz="1400" b="0" dirty="0">
                          <a:latin typeface="Arial" panose="020B0604020202020204" pitchFamily="34" charset="0"/>
                          <a:ea typeface="Tahoma" panose="020B0604030504040204" pitchFamily="34" charset="0"/>
                          <a:cs typeface="Arial" panose="020B0604020202020204" pitchFamily="34" charset="0"/>
                        </a:rPr>
                        <a:t>˚</a:t>
                      </a:r>
                      <a:r>
                        <a:rPr lang="es-419" sz="1400" b="0" dirty="0">
                          <a:latin typeface="Arial" panose="020B0604020202020204" pitchFamily="34" charset="0"/>
                          <a:cs typeface="Arial" panose="020B0604020202020204" pitchFamily="34" charset="0"/>
                        </a:rPr>
                        <a:t>C</a:t>
                      </a:r>
                      <a:endParaRPr lang="en-US" sz="1400" b="0" dirty="0">
                        <a:latin typeface="Arial" panose="020B0604020202020204" pitchFamily="34" charset="0"/>
                        <a:cs typeface="Arial" panose="020B0604020202020204" pitchFamily="34" charset="0"/>
                      </a:endParaRPr>
                    </a:p>
                    <a:p>
                      <a:pPr algn="ctr"/>
                      <a:endParaRPr lang="es-EC" sz="1400" b="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0001"/>
                  </a:ext>
                </a:extLst>
              </a:tr>
              <a:tr h="498758">
                <a:tc>
                  <a:txBody>
                    <a:bodyPr/>
                    <a:lstStyle/>
                    <a:p>
                      <a:pPr algn="just"/>
                      <a:r>
                        <a:rPr lang="es-EC" sz="1400" b="1" noProof="0" dirty="0">
                          <a:latin typeface="Arial" panose="020B0604020202020204" pitchFamily="34" charset="0"/>
                          <a:cs typeface="Arial" panose="020B0604020202020204" pitchFamily="34" charset="0"/>
                        </a:rPr>
                        <a:t>Temperatura</a:t>
                      </a:r>
                      <a:r>
                        <a:rPr lang="en-US" sz="1400" b="1" dirty="0">
                          <a:latin typeface="Arial" panose="020B0604020202020204" pitchFamily="34" charset="0"/>
                          <a:cs typeface="Arial" panose="020B0604020202020204" pitchFamily="34" charset="0"/>
                        </a:rPr>
                        <a:t> en el</a:t>
                      </a:r>
                      <a:r>
                        <a:rPr lang="en-US" sz="1400" b="1" baseline="0" dirty="0">
                          <a:latin typeface="Arial" panose="020B0604020202020204" pitchFamily="34" charset="0"/>
                          <a:cs typeface="Arial" panose="020B0604020202020204" pitchFamily="34" charset="0"/>
                        </a:rPr>
                        <a:t> Sistema</a:t>
                      </a:r>
                      <a:endParaRPr lang="es-EC" sz="1400" b="1" dirty="0">
                        <a:latin typeface="Arial" panose="020B0604020202020204" pitchFamily="34" charset="0"/>
                        <a:cs typeface="Arial" panose="020B0604020202020204" pitchFamily="34" charset="0"/>
                      </a:endParaRPr>
                    </a:p>
                  </a:txBody>
                  <a:tcPr/>
                </a:tc>
                <a:tc>
                  <a:txBody>
                    <a:bodyPr/>
                    <a:lstStyle/>
                    <a:p>
                      <a:pPr algn="ctr"/>
                      <a:r>
                        <a:rPr lang="en-US" sz="1400" b="0" dirty="0">
                          <a:latin typeface="Arial" panose="020B0604020202020204" pitchFamily="34" charset="0"/>
                          <a:cs typeface="Arial" panose="020B0604020202020204" pitchFamily="34" charset="0"/>
                        </a:rPr>
                        <a:t>15 </a:t>
                      </a:r>
                      <a:r>
                        <a:rPr lang="en-US" sz="1400" b="0" dirty="0">
                          <a:latin typeface="Arial" panose="020B0604020202020204" pitchFamily="34" charset="0"/>
                          <a:ea typeface="Tahoma" panose="020B0604030504040204" pitchFamily="34" charset="0"/>
                          <a:cs typeface="Arial" panose="020B0604020202020204" pitchFamily="34" charset="0"/>
                        </a:rPr>
                        <a:t>˚</a:t>
                      </a:r>
                      <a:r>
                        <a:rPr lang="en-US" sz="1400" b="0" dirty="0">
                          <a:latin typeface="Arial" panose="020B0604020202020204" pitchFamily="34" charset="0"/>
                          <a:cs typeface="Arial" panose="020B0604020202020204" pitchFamily="34" charset="0"/>
                        </a:rPr>
                        <a:t>C</a:t>
                      </a:r>
                      <a:endParaRPr lang="es-EC" sz="1400" b="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0002"/>
                  </a:ext>
                </a:extLst>
              </a:tr>
              <a:tr h="285004">
                <a:tc>
                  <a:txBody>
                    <a:bodyPr/>
                    <a:lstStyle/>
                    <a:p>
                      <a:pPr algn="just"/>
                      <a:r>
                        <a:rPr lang="es-419" sz="1400" b="1" dirty="0">
                          <a:latin typeface="Arial" panose="020B0604020202020204" pitchFamily="34" charset="0"/>
                          <a:cs typeface="Arial" panose="020B0604020202020204" pitchFamily="34" charset="0"/>
                        </a:rPr>
                        <a:t>Velocidad del Vent</a:t>
                      </a:r>
                      <a:r>
                        <a:rPr lang="en-US" sz="1400" b="1" dirty="0" err="1">
                          <a:latin typeface="Arial" panose="020B0604020202020204" pitchFamily="34" charset="0"/>
                          <a:cs typeface="Arial" panose="020B0604020202020204" pitchFamily="34" charset="0"/>
                        </a:rPr>
                        <a:t>i</a:t>
                      </a:r>
                      <a:r>
                        <a:rPr lang="es-419" sz="1400" b="1" dirty="0">
                          <a:latin typeface="Arial" panose="020B0604020202020204" pitchFamily="34" charset="0"/>
                          <a:cs typeface="Arial" panose="020B0604020202020204" pitchFamily="34" charset="0"/>
                        </a:rPr>
                        <a:t>lador</a:t>
                      </a:r>
                      <a:endParaRPr lang="es-EC" sz="1400" b="1" dirty="0">
                        <a:latin typeface="Arial" panose="020B0604020202020204" pitchFamily="34" charset="0"/>
                        <a:cs typeface="Arial" panose="020B0604020202020204" pitchFamily="34" charset="0"/>
                      </a:endParaRPr>
                    </a:p>
                  </a:txBody>
                  <a:tcPr/>
                </a:tc>
                <a:tc>
                  <a:txBody>
                    <a:bodyPr/>
                    <a:lstStyle/>
                    <a:p>
                      <a:pPr algn="ctr"/>
                      <a:r>
                        <a:rPr lang="es-419" sz="1400" b="0" dirty="0">
                          <a:latin typeface="Arial" panose="020B0604020202020204" pitchFamily="34" charset="0"/>
                          <a:cs typeface="Arial" panose="020B0604020202020204" pitchFamily="34" charset="0"/>
                        </a:rPr>
                        <a:t>6.151 </a:t>
                      </a:r>
                      <a:r>
                        <a:rPr lang="en-US" sz="1400" b="0" dirty="0">
                          <a:latin typeface="Arial" panose="020B0604020202020204" pitchFamily="34" charset="0"/>
                          <a:cs typeface="Arial" panose="020B0604020202020204" pitchFamily="34" charset="0"/>
                        </a:rPr>
                        <a:t>[</a:t>
                      </a:r>
                      <a:r>
                        <a:rPr lang="es-419" sz="1400" b="0" dirty="0">
                          <a:latin typeface="Arial" panose="020B0604020202020204" pitchFamily="34" charset="0"/>
                          <a:cs typeface="Arial" panose="020B0604020202020204" pitchFamily="34" charset="0"/>
                        </a:rPr>
                        <a:t>m/s</a:t>
                      </a:r>
                      <a:r>
                        <a:rPr lang="en-US" sz="1400" b="0" dirty="0">
                          <a:latin typeface="Arial" panose="020B0604020202020204" pitchFamily="34" charset="0"/>
                          <a:cs typeface="Arial" panose="020B0604020202020204" pitchFamily="34" charset="0"/>
                        </a:rPr>
                        <a:t>]</a:t>
                      </a:r>
                      <a:endParaRPr lang="es-EC" sz="1400" b="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0003"/>
                  </a:ext>
                </a:extLst>
              </a:tr>
              <a:tr h="285004">
                <a:tc>
                  <a:txBody>
                    <a:bodyPr/>
                    <a:lstStyle/>
                    <a:p>
                      <a:pPr algn="just"/>
                      <a:r>
                        <a:rPr lang="es-419" sz="1400" b="1" dirty="0">
                          <a:latin typeface="Arial" panose="020B0604020202020204" pitchFamily="34" charset="0"/>
                          <a:cs typeface="Arial" panose="020B0604020202020204" pitchFamily="34" charset="0"/>
                        </a:rPr>
                        <a:t>Velocidad del Agua</a:t>
                      </a:r>
                      <a:endParaRPr lang="es-EC" sz="1400" b="1" dirty="0">
                        <a:latin typeface="Arial" panose="020B0604020202020204" pitchFamily="34" charset="0"/>
                        <a:cs typeface="Arial" panose="020B0604020202020204" pitchFamily="34" charset="0"/>
                      </a:endParaRPr>
                    </a:p>
                  </a:txBody>
                  <a:tcPr/>
                </a:tc>
                <a:tc>
                  <a:txBody>
                    <a:bodyPr/>
                    <a:lstStyle/>
                    <a:p>
                      <a:pPr algn="ctr"/>
                      <a:r>
                        <a:rPr lang="es-419" sz="1400" b="0" dirty="0">
                          <a:latin typeface="Arial" panose="020B0604020202020204" pitchFamily="34" charset="0"/>
                          <a:cs typeface="Arial" panose="020B0604020202020204" pitchFamily="34" charset="0"/>
                        </a:rPr>
                        <a:t>1.104 </a:t>
                      </a:r>
                      <a:r>
                        <a:rPr lang="en-US" sz="1400" b="0" dirty="0">
                          <a:latin typeface="Arial" panose="020B0604020202020204" pitchFamily="34" charset="0"/>
                          <a:cs typeface="Arial" panose="020B0604020202020204" pitchFamily="34" charset="0"/>
                        </a:rPr>
                        <a:t>[</a:t>
                      </a:r>
                      <a:r>
                        <a:rPr lang="es-419" sz="1400" b="0" dirty="0">
                          <a:latin typeface="Arial" panose="020B0604020202020204" pitchFamily="34" charset="0"/>
                          <a:cs typeface="Arial" panose="020B0604020202020204" pitchFamily="34" charset="0"/>
                        </a:rPr>
                        <a:t>m/s</a:t>
                      </a:r>
                      <a:r>
                        <a:rPr lang="en-US" sz="1400" b="0" dirty="0">
                          <a:latin typeface="Arial" panose="020B0604020202020204" pitchFamily="34" charset="0"/>
                          <a:cs typeface="Arial" panose="020B0604020202020204" pitchFamily="34" charset="0"/>
                        </a:rPr>
                        <a:t>]</a:t>
                      </a:r>
                      <a:endParaRPr lang="es-EC" sz="1400" b="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0004"/>
                  </a:ext>
                </a:extLst>
              </a:tr>
            </a:tbl>
          </a:graphicData>
        </a:graphic>
      </p:graphicFrame>
      <p:sp>
        <p:nvSpPr>
          <p:cNvPr id="9" name="CuadroTexto 8"/>
          <p:cNvSpPr txBox="1"/>
          <p:nvPr/>
        </p:nvSpPr>
        <p:spPr>
          <a:xfrm>
            <a:off x="5420430" y="3429959"/>
            <a:ext cx="1351139" cy="369332"/>
          </a:xfrm>
          <a:prstGeom prst="rect">
            <a:avLst/>
          </a:prstGeom>
          <a:noFill/>
        </p:spPr>
        <p:txBody>
          <a:bodyPr wrap="none" rtlCol="0">
            <a:spAutoFit/>
          </a:bodyPr>
          <a:lstStyle/>
          <a:p>
            <a:r>
              <a:rPr lang="es-EC" dirty="0"/>
              <a:t>Propiedades</a:t>
            </a:r>
          </a:p>
        </p:txBody>
      </p:sp>
      <p:graphicFrame>
        <p:nvGraphicFramePr>
          <p:cNvPr id="10" name="Tabla 9"/>
          <p:cNvGraphicFramePr>
            <a:graphicFrameLocks noGrp="1"/>
          </p:cNvGraphicFramePr>
          <p:nvPr>
            <p:extLst>
              <p:ext uri="{D42A27DB-BD31-4B8C-83A1-F6EECF244321}">
                <p14:modId xmlns:p14="http://schemas.microsoft.com/office/powerpoint/2010/main" val="274038591"/>
              </p:ext>
            </p:extLst>
          </p:nvPr>
        </p:nvGraphicFramePr>
        <p:xfrm>
          <a:off x="2032000" y="3812733"/>
          <a:ext cx="8128000" cy="1854200"/>
        </p:xfrm>
        <a:graphic>
          <a:graphicData uri="http://schemas.openxmlformats.org/drawingml/2006/table">
            <a:tbl>
              <a:tblPr firstRow="1" bandRow="1">
                <a:tableStyleId>{22838BEF-8BB2-4498-84A7-C5851F593DF1}</a:tableStyleId>
              </a:tblPr>
              <a:tblGrid>
                <a:gridCol w="2898889">
                  <a:extLst>
                    <a:ext uri="{9D8B030D-6E8A-4147-A177-3AD203B41FA5}">
                      <a16:colId xmlns="" xmlns:a16="http://schemas.microsoft.com/office/drawing/2014/main" val="20000"/>
                    </a:ext>
                  </a:extLst>
                </a:gridCol>
                <a:gridCol w="2150772">
                  <a:extLst>
                    <a:ext uri="{9D8B030D-6E8A-4147-A177-3AD203B41FA5}">
                      <a16:colId xmlns="" xmlns:a16="http://schemas.microsoft.com/office/drawing/2014/main" val="20001"/>
                    </a:ext>
                  </a:extLst>
                </a:gridCol>
                <a:gridCol w="1725769">
                  <a:extLst>
                    <a:ext uri="{9D8B030D-6E8A-4147-A177-3AD203B41FA5}">
                      <a16:colId xmlns="" xmlns:a16="http://schemas.microsoft.com/office/drawing/2014/main" val="20002"/>
                    </a:ext>
                  </a:extLst>
                </a:gridCol>
                <a:gridCol w="1352570">
                  <a:extLst>
                    <a:ext uri="{9D8B030D-6E8A-4147-A177-3AD203B41FA5}">
                      <a16:colId xmlns="" xmlns:a16="http://schemas.microsoft.com/office/drawing/2014/main" val="20003"/>
                    </a:ext>
                  </a:extLst>
                </a:gridCol>
              </a:tblGrid>
              <a:tr h="370840">
                <a:tc>
                  <a:txBody>
                    <a:bodyPr/>
                    <a:lstStyle/>
                    <a:p>
                      <a:pPr algn="ctr"/>
                      <a:r>
                        <a:rPr lang="es-EC" sz="1600" noProof="0" dirty="0"/>
                        <a:t>Propiedades</a:t>
                      </a:r>
                    </a:p>
                  </a:txBody>
                  <a:tcPr/>
                </a:tc>
                <a:tc>
                  <a:txBody>
                    <a:bodyPr/>
                    <a:lstStyle/>
                    <a:p>
                      <a:pPr algn="ctr"/>
                      <a:r>
                        <a:rPr lang="en-US" sz="1600" dirty="0"/>
                        <a:t>Agua a 25 </a:t>
                      </a:r>
                      <a:r>
                        <a:rPr lang="en-US" sz="1600" dirty="0">
                          <a:latin typeface="Tahoma" panose="020B0604030504040204" pitchFamily="34" charset="0"/>
                          <a:ea typeface="Tahoma" panose="020B0604030504040204" pitchFamily="34" charset="0"/>
                          <a:cs typeface="Tahoma" panose="020B0604030504040204" pitchFamily="34" charset="0"/>
                        </a:rPr>
                        <a:t>˚</a:t>
                      </a:r>
                      <a:r>
                        <a:rPr lang="en-US" sz="1600" dirty="0"/>
                        <a:t>C</a:t>
                      </a:r>
                      <a:endParaRPr lang="es-EC" sz="1600" dirty="0"/>
                    </a:p>
                  </a:txBody>
                  <a:tcPr/>
                </a:tc>
                <a:tc>
                  <a:txBody>
                    <a:bodyPr/>
                    <a:lstStyle/>
                    <a:p>
                      <a:pPr algn="ctr"/>
                      <a:r>
                        <a:rPr lang="en-US" sz="1600" dirty="0" err="1"/>
                        <a:t>Aire</a:t>
                      </a:r>
                      <a:endParaRPr lang="es-EC" sz="1600" dirty="0"/>
                    </a:p>
                  </a:txBody>
                  <a:tcPr/>
                </a:tc>
                <a:tc>
                  <a:txBody>
                    <a:bodyPr/>
                    <a:lstStyle/>
                    <a:p>
                      <a:pPr algn="ctr"/>
                      <a:r>
                        <a:rPr lang="en-US" sz="1600" dirty="0" err="1"/>
                        <a:t>Cobre</a:t>
                      </a:r>
                      <a:endParaRPr lang="es-EC" sz="1600" dirty="0"/>
                    </a:p>
                  </a:txBody>
                  <a:tcPr/>
                </a:tc>
                <a:extLst>
                  <a:ext uri="{0D108BD9-81ED-4DB2-BD59-A6C34878D82A}">
                    <a16:rowId xmlns="" xmlns:a16="http://schemas.microsoft.com/office/drawing/2014/main" val="10000"/>
                  </a:ext>
                </a:extLst>
              </a:tr>
              <a:tr h="370840">
                <a:tc>
                  <a:txBody>
                    <a:bodyPr/>
                    <a:lstStyle/>
                    <a:p>
                      <a:r>
                        <a:rPr lang="es-EC" sz="1600" kern="1200" dirty="0">
                          <a:solidFill>
                            <a:schemeClr val="dk1"/>
                          </a:solidFill>
                          <a:effectLst/>
                          <a:latin typeface="+mn-lt"/>
                          <a:ea typeface="+mn-ea"/>
                          <a:cs typeface="+mn-cs"/>
                        </a:rPr>
                        <a:t>Viscosidad Cinemática (m</a:t>
                      </a:r>
                      <a:r>
                        <a:rPr lang="es-EC" sz="1600" kern="1200" baseline="30000" dirty="0">
                          <a:solidFill>
                            <a:schemeClr val="dk1"/>
                          </a:solidFill>
                          <a:effectLst/>
                          <a:latin typeface="+mn-lt"/>
                          <a:ea typeface="+mn-ea"/>
                          <a:cs typeface="+mn-cs"/>
                        </a:rPr>
                        <a:t>2</a:t>
                      </a:r>
                      <a:r>
                        <a:rPr lang="es-EC" sz="1600" kern="1200" dirty="0">
                          <a:solidFill>
                            <a:schemeClr val="dk1"/>
                          </a:solidFill>
                          <a:effectLst/>
                          <a:latin typeface="+mn-lt"/>
                          <a:ea typeface="+mn-ea"/>
                          <a:cs typeface="+mn-cs"/>
                        </a:rPr>
                        <a:t>/s) </a:t>
                      </a:r>
                      <a:endParaRPr lang="es-EC" sz="1600" dirty="0"/>
                    </a:p>
                  </a:txBody>
                  <a:tcPr/>
                </a:tc>
                <a:tc>
                  <a:txBody>
                    <a:bodyPr/>
                    <a:lstStyle/>
                    <a:p>
                      <a:pPr algn="ctr"/>
                      <a:r>
                        <a:rPr lang="es-EC" sz="1600" kern="1200" dirty="0">
                          <a:solidFill>
                            <a:schemeClr val="dk1"/>
                          </a:solidFill>
                          <a:effectLst/>
                          <a:latin typeface="+mn-lt"/>
                          <a:ea typeface="+mn-ea"/>
                          <a:cs typeface="+mn-cs"/>
                        </a:rPr>
                        <a:t>0.898 x 10</a:t>
                      </a:r>
                      <a:r>
                        <a:rPr lang="es-EC" sz="1600" kern="1200" baseline="30000" dirty="0">
                          <a:solidFill>
                            <a:schemeClr val="dk1"/>
                          </a:solidFill>
                          <a:effectLst/>
                          <a:latin typeface="+mn-lt"/>
                          <a:ea typeface="+mn-ea"/>
                          <a:cs typeface="+mn-cs"/>
                        </a:rPr>
                        <a:t>-6</a:t>
                      </a:r>
                      <a:endParaRPr lang="es-EC" sz="1600" dirty="0"/>
                    </a:p>
                  </a:txBody>
                  <a:tcPr/>
                </a:tc>
                <a:tc>
                  <a:txBody>
                    <a:bodyPr/>
                    <a:lstStyle/>
                    <a:p>
                      <a:pPr algn="ctr"/>
                      <a:r>
                        <a:rPr lang="es-EC" sz="1600" kern="1200" dirty="0">
                          <a:solidFill>
                            <a:schemeClr val="dk1"/>
                          </a:solidFill>
                          <a:effectLst/>
                          <a:latin typeface="+mn-lt"/>
                          <a:ea typeface="+mn-ea"/>
                          <a:cs typeface="+mn-cs"/>
                        </a:rPr>
                        <a:t>1.470 x 10</a:t>
                      </a:r>
                      <a:r>
                        <a:rPr lang="es-EC" sz="1600" kern="1200" baseline="30000" dirty="0">
                          <a:solidFill>
                            <a:schemeClr val="dk1"/>
                          </a:solidFill>
                          <a:effectLst/>
                          <a:latin typeface="+mn-lt"/>
                          <a:ea typeface="+mn-ea"/>
                          <a:cs typeface="+mn-cs"/>
                        </a:rPr>
                        <a:t>-5</a:t>
                      </a:r>
                      <a:endParaRPr lang="es-EC" sz="1600" dirty="0"/>
                    </a:p>
                  </a:txBody>
                  <a:tcPr/>
                </a:tc>
                <a:tc>
                  <a:txBody>
                    <a:bodyPr/>
                    <a:lstStyle/>
                    <a:p>
                      <a:pPr algn="ctr"/>
                      <a:r>
                        <a:rPr lang="en-US" sz="1600" dirty="0"/>
                        <a:t>-</a:t>
                      </a:r>
                      <a:endParaRPr lang="es-EC" sz="1600" dirty="0"/>
                    </a:p>
                  </a:txBody>
                  <a:tcPr/>
                </a:tc>
                <a:extLst>
                  <a:ext uri="{0D108BD9-81ED-4DB2-BD59-A6C34878D82A}">
                    <a16:rowId xmlns="" xmlns:a16="http://schemas.microsoft.com/office/drawing/2014/main" val="10001"/>
                  </a:ext>
                </a:extLst>
              </a:tr>
              <a:tr h="370840">
                <a:tc>
                  <a:txBody>
                    <a:bodyPr/>
                    <a:lstStyle/>
                    <a:p>
                      <a:r>
                        <a:rPr lang="es-EC" sz="1600" kern="1200" dirty="0">
                          <a:solidFill>
                            <a:schemeClr val="dk1"/>
                          </a:solidFill>
                          <a:effectLst/>
                          <a:latin typeface="+mn-lt"/>
                          <a:ea typeface="+mn-ea"/>
                          <a:cs typeface="+mn-cs"/>
                        </a:rPr>
                        <a:t>Viscosidad Dinámica (kg/m*s) </a:t>
                      </a:r>
                      <a:endParaRPr lang="es-EC" sz="1600" dirty="0"/>
                    </a:p>
                  </a:txBody>
                  <a:tcPr/>
                </a:tc>
                <a:tc>
                  <a:txBody>
                    <a:bodyPr/>
                    <a:lstStyle/>
                    <a:p>
                      <a:pPr lvl="1" algn="l"/>
                      <a:r>
                        <a:rPr lang="es-MX" sz="1600" kern="1200" dirty="0">
                          <a:solidFill>
                            <a:schemeClr val="dk1"/>
                          </a:solidFill>
                          <a:effectLst/>
                          <a:latin typeface="+mn-lt"/>
                          <a:ea typeface="+mn-ea"/>
                          <a:cs typeface="+mn-cs"/>
                        </a:rPr>
                        <a:t>0.891 x 10</a:t>
                      </a:r>
                      <a:r>
                        <a:rPr lang="es-MX" sz="1600" kern="1200" baseline="30000" dirty="0">
                          <a:solidFill>
                            <a:schemeClr val="dk1"/>
                          </a:solidFill>
                          <a:effectLst/>
                          <a:latin typeface="+mn-lt"/>
                          <a:ea typeface="+mn-ea"/>
                          <a:cs typeface="+mn-cs"/>
                        </a:rPr>
                        <a:t>-3</a:t>
                      </a:r>
                      <a:endParaRPr lang="es-EC" sz="1600" kern="1200" dirty="0">
                        <a:solidFill>
                          <a:schemeClr val="dk1"/>
                        </a:solidFill>
                        <a:effectLst/>
                        <a:latin typeface="+mn-lt"/>
                        <a:ea typeface="+mn-ea"/>
                        <a:cs typeface="+mn-cs"/>
                      </a:endParaRPr>
                    </a:p>
                  </a:txBody>
                  <a:tcPr/>
                </a:tc>
                <a:tc>
                  <a:txBody>
                    <a:bodyPr/>
                    <a:lstStyle/>
                    <a:p>
                      <a:pPr algn="ctr"/>
                      <a:r>
                        <a:rPr lang="es-EC" sz="1600" kern="1200" dirty="0">
                          <a:solidFill>
                            <a:schemeClr val="dk1"/>
                          </a:solidFill>
                          <a:effectLst/>
                          <a:latin typeface="+mn-lt"/>
                          <a:ea typeface="+mn-ea"/>
                          <a:cs typeface="+mn-cs"/>
                        </a:rPr>
                        <a:t>1.802 x 10</a:t>
                      </a:r>
                      <a:r>
                        <a:rPr lang="es-EC" sz="1600" kern="1200" baseline="30000" dirty="0">
                          <a:solidFill>
                            <a:schemeClr val="dk1"/>
                          </a:solidFill>
                          <a:effectLst/>
                          <a:latin typeface="+mn-lt"/>
                          <a:ea typeface="+mn-ea"/>
                          <a:cs typeface="+mn-cs"/>
                        </a:rPr>
                        <a:t>-5</a:t>
                      </a:r>
                      <a:endParaRPr lang="es-EC" sz="1600" dirty="0"/>
                    </a:p>
                  </a:txBody>
                  <a:tcPr/>
                </a:tc>
                <a:tc>
                  <a:txBody>
                    <a:bodyPr/>
                    <a:lstStyle/>
                    <a:p>
                      <a:pPr algn="ctr"/>
                      <a:r>
                        <a:rPr lang="en-US" sz="1600" dirty="0"/>
                        <a:t>-</a:t>
                      </a:r>
                      <a:endParaRPr lang="es-EC" sz="1600" dirty="0"/>
                    </a:p>
                  </a:txBody>
                  <a:tcPr/>
                </a:tc>
                <a:extLst>
                  <a:ext uri="{0D108BD9-81ED-4DB2-BD59-A6C34878D82A}">
                    <a16:rowId xmlns="" xmlns:a16="http://schemas.microsoft.com/office/drawing/2014/main" val="10002"/>
                  </a:ext>
                </a:extLst>
              </a:tr>
              <a:tr h="370840">
                <a:tc>
                  <a:txBody>
                    <a:bodyPr/>
                    <a:lstStyle/>
                    <a:p>
                      <a:r>
                        <a:rPr lang="es-EC" sz="1600" kern="1200" dirty="0">
                          <a:solidFill>
                            <a:schemeClr val="dk1"/>
                          </a:solidFill>
                          <a:effectLst/>
                          <a:latin typeface="+mn-lt"/>
                          <a:ea typeface="+mn-ea"/>
                          <a:cs typeface="+mn-cs"/>
                        </a:rPr>
                        <a:t>Conductividad Térmica (W/m*K) </a:t>
                      </a:r>
                      <a:endParaRPr lang="es-EC" sz="1600" dirty="0"/>
                    </a:p>
                  </a:txBody>
                  <a:tcPr/>
                </a:tc>
                <a:tc>
                  <a:txBody>
                    <a:bodyPr/>
                    <a:lstStyle/>
                    <a:p>
                      <a:pPr algn="ctr"/>
                      <a:r>
                        <a:rPr lang="es-EC" sz="1600" kern="1200" dirty="0">
                          <a:solidFill>
                            <a:schemeClr val="dk1"/>
                          </a:solidFill>
                          <a:effectLst/>
                          <a:latin typeface="+mn-lt"/>
                          <a:ea typeface="+mn-ea"/>
                          <a:cs typeface="+mn-cs"/>
                        </a:rPr>
                        <a:t>0.607</a:t>
                      </a:r>
                      <a:endParaRPr lang="es-EC" sz="1600" dirty="0"/>
                    </a:p>
                  </a:txBody>
                  <a:tcPr/>
                </a:tc>
                <a:tc>
                  <a:txBody>
                    <a:bodyPr/>
                    <a:lstStyle/>
                    <a:p>
                      <a:pPr algn="ctr"/>
                      <a:r>
                        <a:rPr lang="es-EC" sz="1600" kern="1200" dirty="0">
                          <a:solidFill>
                            <a:schemeClr val="dk1"/>
                          </a:solidFill>
                          <a:effectLst/>
                          <a:latin typeface="+mn-lt"/>
                          <a:ea typeface="+mn-ea"/>
                          <a:cs typeface="+mn-cs"/>
                        </a:rPr>
                        <a:t>0.02476</a:t>
                      </a:r>
                      <a:endParaRPr lang="es-EC" sz="1600" dirty="0"/>
                    </a:p>
                  </a:txBody>
                  <a:tcPr/>
                </a:tc>
                <a:tc>
                  <a:txBody>
                    <a:bodyPr/>
                    <a:lstStyle/>
                    <a:p>
                      <a:pPr algn="ctr"/>
                      <a:r>
                        <a:rPr lang="en-US" sz="1600" dirty="0"/>
                        <a:t>385</a:t>
                      </a:r>
                      <a:endParaRPr lang="es-EC" sz="1600" dirty="0"/>
                    </a:p>
                  </a:txBody>
                  <a:tcPr/>
                </a:tc>
                <a:extLst>
                  <a:ext uri="{0D108BD9-81ED-4DB2-BD59-A6C34878D82A}">
                    <a16:rowId xmlns="" xmlns:a16="http://schemas.microsoft.com/office/drawing/2014/main" val="10003"/>
                  </a:ext>
                </a:extLst>
              </a:tr>
              <a:tr h="370840">
                <a:tc>
                  <a:txBody>
                    <a:bodyPr/>
                    <a:lstStyle/>
                    <a:p>
                      <a:r>
                        <a:rPr lang="es-EC" sz="1600" kern="1200" dirty="0">
                          <a:solidFill>
                            <a:schemeClr val="dk1"/>
                          </a:solidFill>
                          <a:effectLst/>
                          <a:latin typeface="+mn-lt"/>
                          <a:ea typeface="+mn-ea"/>
                          <a:cs typeface="+mn-cs"/>
                        </a:rPr>
                        <a:t>Calor Especifico (J/Kg*K) </a:t>
                      </a:r>
                      <a:endParaRPr lang="es-EC" sz="1600" dirty="0"/>
                    </a:p>
                  </a:txBody>
                  <a:tcPr/>
                </a:tc>
                <a:tc>
                  <a:txBody>
                    <a:bodyPr/>
                    <a:lstStyle/>
                    <a:p>
                      <a:pPr algn="ctr"/>
                      <a:r>
                        <a:rPr lang="en-US" sz="1600" dirty="0"/>
                        <a:t>4180</a:t>
                      </a:r>
                      <a:endParaRPr lang="es-EC" sz="1600" dirty="0"/>
                    </a:p>
                  </a:txBody>
                  <a:tcPr/>
                </a:tc>
                <a:tc>
                  <a:txBody>
                    <a:bodyPr/>
                    <a:lstStyle/>
                    <a:p>
                      <a:pPr algn="ctr"/>
                      <a:r>
                        <a:rPr lang="es-EC" sz="1600" kern="1200" dirty="0">
                          <a:solidFill>
                            <a:schemeClr val="dk1"/>
                          </a:solidFill>
                          <a:effectLst/>
                          <a:latin typeface="+mn-lt"/>
                          <a:ea typeface="+mn-ea"/>
                          <a:cs typeface="+mn-cs"/>
                        </a:rPr>
                        <a:t>1007</a:t>
                      </a:r>
                      <a:endParaRPr lang="es-EC" sz="1600" dirty="0"/>
                    </a:p>
                  </a:txBody>
                  <a:tcPr/>
                </a:tc>
                <a:tc>
                  <a:txBody>
                    <a:bodyPr/>
                    <a:lstStyle/>
                    <a:p>
                      <a:pPr algn="ctr"/>
                      <a:r>
                        <a:rPr lang="en-US" sz="1600" dirty="0"/>
                        <a:t>390</a:t>
                      </a:r>
                      <a:endParaRPr lang="es-EC" sz="1600" dirty="0"/>
                    </a:p>
                  </a:txBody>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2761745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9" name="Tabla 8"/>
              <p:cNvGraphicFramePr>
                <a:graphicFrameLocks noGrp="1"/>
              </p:cNvGraphicFramePr>
              <p:nvPr>
                <p:extLst>
                  <p:ext uri="{D42A27DB-BD31-4B8C-83A1-F6EECF244321}">
                    <p14:modId xmlns:p14="http://schemas.microsoft.com/office/powerpoint/2010/main" val="2108025521"/>
                  </p:ext>
                </p:extLst>
              </p:nvPr>
            </p:nvGraphicFramePr>
            <p:xfrm>
              <a:off x="648236" y="1167200"/>
              <a:ext cx="10895527" cy="1929829"/>
            </p:xfrm>
            <a:graphic>
              <a:graphicData uri="http://schemas.openxmlformats.org/drawingml/2006/table">
                <a:tbl>
                  <a:tblPr firstRow="1" bandRow="1">
                    <a:tableStyleId>{5C22544A-7EE6-4342-B048-85BDC9FD1C3A}</a:tableStyleId>
                  </a:tblPr>
                  <a:tblGrid>
                    <a:gridCol w="847430">
                      <a:extLst>
                        <a:ext uri="{9D8B030D-6E8A-4147-A177-3AD203B41FA5}">
                          <a16:colId xmlns="" xmlns:a16="http://schemas.microsoft.com/office/drawing/2014/main" val="20000"/>
                        </a:ext>
                      </a:extLst>
                    </a:gridCol>
                    <a:gridCol w="1493091">
                      <a:extLst>
                        <a:ext uri="{9D8B030D-6E8A-4147-A177-3AD203B41FA5}">
                          <a16:colId xmlns="" xmlns:a16="http://schemas.microsoft.com/office/drawing/2014/main" val="20001"/>
                        </a:ext>
                      </a:extLst>
                    </a:gridCol>
                    <a:gridCol w="1479639">
                      <a:extLst>
                        <a:ext uri="{9D8B030D-6E8A-4147-A177-3AD203B41FA5}">
                          <a16:colId xmlns="" xmlns:a16="http://schemas.microsoft.com/office/drawing/2014/main" val="20002"/>
                        </a:ext>
                      </a:extLst>
                    </a:gridCol>
                    <a:gridCol w="4116088">
                      <a:extLst>
                        <a:ext uri="{9D8B030D-6E8A-4147-A177-3AD203B41FA5}">
                          <a16:colId xmlns="" xmlns:a16="http://schemas.microsoft.com/office/drawing/2014/main" val="20003"/>
                        </a:ext>
                      </a:extLst>
                    </a:gridCol>
                    <a:gridCol w="2959279">
                      <a:extLst>
                        <a:ext uri="{9D8B030D-6E8A-4147-A177-3AD203B41FA5}">
                          <a16:colId xmlns="" xmlns:a16="http://schemas.microsoft.com/office/drawing/2014/main" val="20004"/>
                        </a:ext>
                      </a:extLst>
                    </a:gridCol>
                  </a:tblGrid>
                  <a:tr h="370840">
                    <a:tc>
                      <a:txBody>
                        <a:bodyPr/>
                        <a:lstStyle/>
                        <a:p>
                          <a:pPr algn="ctr"/>
                          <a:r>
                            <a:rPr lang="es-419" sz="1400" dirty="0"/>
                            <a:t>Fluido</a:t>
                          </a:r>
                          <a:endParaRPr lang="es-EC" sz="1400" dirty="0"/>
                        </a:p>
                      </a:txBody>
                      <a:tcPr anchor="ctr"/>
                    </a:tc>
                    <a:tc>
                      <a:txBody>
                        <a:bodyPr/>
                        <a:lstStyle/>
                        <a:p>
                          <a:pPr algn="ctr"/>
                          <a:r>
                            <a:rPr lang="es-EC" sz="1400" noProof="0" dirty="0"/>
                            <a:t>N</a:t>
                          </a:r>
                          <a:r>
                            <a:rPr lang="es-419" sz="1400" noProof="0" dirty="0"/>
                            <a:t>ú</a:t>
                          </a:r>
                          <a:r>
                            <a:rPr lang="es-EC" sz="1400" noProof="0" dirty="0"/>
                            <a:t>mero de Reynolds</a:t>
                          </a:r>
                        </a:p>
                      </a:txBody>
                      <a:tcPr anchor="ctr"/>
                    </a:tc>
                    <a:tc>
                      <a:txBody>
                        <a:bodyPr/>
                        <a:lstStyle/>
                        <a:p>
                          <a:pPr algn="ctr"/>
                          <a:r>
                            <a:rPr lang="es-EC" sz="1400" noProof="0" dirty="0"/>
                            <a:t>N</a:t>
                          </a:r>
                          <a:r>
                            <a:rPr lang="es-419" sz="1400" noProof="0" dirty="0"/>
                            <a:t>ú</a:t>
                          </a:r>
                          <a:r>
                            <a:rPr lang="es-EC" sz="1400" noProof="0" dirty="0"/>
                            <a:t>mero de </a:t>
                          </a:r>
                          <a:r>
                            <a:rPr lang="es-EC" sz="1400" noProof="0" dirty="0" err="1"/>
                            <a:t>Prandtl</a:t>
                          </a:r>
                          <a:endParaRPr lang="es-EC" sz="1400" noProof="0" dirty="0"/>
                        </a:p>
                      </a:txBody>
                      <a:tcPr anchor="ctr"/>
                    </a:tc>
                    <a:tc>
                      <a:txBody>
                        <a:bodyPr/>
                        <a:lstStyle/>
                        <a:p>
                          <a:pPr algn="ctr"/>
                          <a:r>
                            <a:rPr lang="es-EC" sz="1400" noProof="0" dirty="0"/>
                            <a:t>N</a:t>
                          </a:r>
                          <a:r>
                            <a:rPr lang="es-419" sz="1400" noProof="0" dirty="0"/>
                            <a:t>ú</a:t>
                          </a:r>
                          <a:r>
                            <a:rPr lang="es-EC" sz="1400" noProof="0" dirty="0"/>
                            <a:t>mero de </a:t>
                          </a:r>
                          <a:r>
                            <a:rPr lang="es-EC" sz="1400" noProof="0" dirty="0" err="1"/>
                            <a:t>Nusselt</a:t>
                          </a:r>
                          <a:endParaRPr lang="es-EC" sz="1400" noProof="0" dirty="0"/>
                        </a:p>
                      </a:txBody>
                      <a:tcPr anchor="ctr"/>
                    </a:tc>
                    <a:tc>
                      <a:txBody>
                        <a:bodyPr/>
                        <a:lstStyle/>
                        <a:p>
                          <a:pPr algn="ctr"/>
                          <a:r>
                            <a:rPr lang="es-419" sz="1400" noProof="0" dirty="0"/>
                            <a:t>Coeficiente de Transferencia</a:t>
                          </a:r>
                          <a:r>
                            <a:rPr lang="es-419" sz="1400" baseline="0" noProof="0" dirty="0"/>
                            <a:t> de Calor</a:t>
                          </a:r>
                          <a:endParaRPr lang="es-EC" sz="1400" noProof="0" dirty="0"/>
                        </a:p>
                      </a:txBody>
                      <a:tcPr anchor="ctr"/>
                    </a:tc>
                    <a:extLst>
                      <a:ext uri="{0D108BD9-81ED-4DB2-BD59-A6C34878D82A}">
                        <a16:rowId xmlns="" xmlns:a16="http://schemas.microsoft.com/office/drawing/2014/main" val="10000"/>
                      </a:ext>
                    </a:extLst>
                  </a:tr>
                  <a:tr h="370840">
                    <a:tc>
                      <a:txBody>
                        <a:bodyPr/>
                        <a:lstStyle/>
                        <a:p>
                          <a:pPr algn="l"/>
                          <a:r>
                            <a:rPr lang="en-US" sz="1400" dirty="0"/>
                            <a:t>Agua</a:t>
                          </a:r>
                          <a:endParaRPr lang="es-EC"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s-EC" sz="1400" i="1" smtClean="0">
                                    <a:latin typeface="Cambria Math" panose="02040503050406030204" pitchFamily="18" charset="0"/>
                                  </a:rPr>
                                  <m:t>𝑅𝑒</m:t>
                                </m:r>
                                <m:r>
                                  <a:rPr lang="es-EC" sz="1400" i="0">
                                    <a:latin typeface="Cambria Math" panose="02040503050406030204" pitchFamily="18" charset="0"/>
                                  </a:rPr>
                                  <m:t>=</m:t>
                                </m:r>
                                <m:f>
                                  <m:fPr>
                                    <m:ctrlPr>
                                      <a:rPr lang="es-EC" sz="1400" i="1">
                                        <a:latin typeface="Cambria Math" panose="02040503050406030204" pitchFamily="18" charset="0"/>
                                      </a:rPr>
                                    </m:ctrlPr>
                                  </m:fPr>
                                  <m:num>
                                    <m:r>
                                      <a:rPr lang="es-EC" sz="1400" i="1">
                                        <a:latin typeface="Cambria Math" panose="02040503050406030204" pitchFamily="18" charset="0"/>
                                      </a:rPr>
                                      <m:t>𝐷𝑣</m:t>
                                    </m:r>
                                  </m:num>
                                  <m:den>
                                    <m:sSub>
                                      <m:sSubPr>
                                        <m:ctrlPr>
                                          <a:rPr lang="es-EC" sz="1400" b="0" i="1" smtClean="0">
                                            <a:latin typeface="Cambria Math" panose="02040503050406030204" pitchFamily="18" charset="0"/>
                                          </a:rPr>
                                        </m:ctrlPr>
                                      </m:sSubPr>
                                      <m:e>
                                        <m:r>
                                          <a:rPr lang="es-EC" sz="1400" i="1">
                                            <a:latin typeface="Cambria Math" panose="02040503050406030204" pitchFamily="18" charset="0"/>
                                          </a:rPr>
                                          <m:t>𝜇</m:t>
                                        </m:r>
                                      </m:e>
                                      <m:sub>
                                        <m:r>
                                          <a:rPr lang="es-EC" sz="1400" b="0" i="1" smtClean="0">
                                            <a:latin typeface="Cambria Math" panose="02040503050406030204" pitchFamily="18" charset="0"/>
                                          </a:rPr>
                                          <m:t>𝑐</m:t>
                                        </m:r>
                                      </m:sub>
                                    </m:sSub>
                                  </m:den>
                                </m:f>
                              </m:oMath>
                            </m:oMathPara>
                          </a14:m>
                          <a:endParaRPr lang="es-EC" sz="1400" dirty="0"/>
                        </a:p>
                      </a:txBody>
                      <a:tcPr/>
                    </a:tc>
                    <a:tc>
                      <a:txBody>
                        <a:bodyPr/>
                        <a:lstStyle/>
                        <a:p>
                          <a:pPr/>
                          <a14:m>
                            <m:oMathPara xmlns:m="http://schemas.openxmlformats.org/officeDocument/2006/math">
                              <m:oMathParaPr>
                                <m:jc m:val="centerGroup"/>
                              </m:oMathParaPr>
                              <m:oMath xmlns:m="http://schemas.openxmlformats.org/officeDocument/2006/math">
                                <m:r>
                                  <a:rPr lang="es-EC" sz="1400" i="1" kern="1200" smtClean="0">
                                    <a:solidFill>
                                      <a:schemeClr val="dk1"/>
                                    </a:solidFill>
                                    <a:effectLst/>
                                    <a:latin typeface="Cambria Math" panose="02040503050406030204" pitchFamily="18" charset="0"/>
                                    <a:ea typeface="+mn-ea"/>
                                    <a:cs typeface="+mn-cs"/>
                                  </a:rPr>
                                  <m:t>𝑃𝑟</m:t>
                                </m:r>
                                <m:r>
                                  <a:rPr lang="es-EC" sz="1400" i="1" kern="1200" smtClean="0">
                                    <a:solidFill>
                                      <a:schemeClr val="dk1"/>
                                    </a:solidFill>
                                    <a:effectLst/>
                                    <a:latin typeface="Cambria Math" panose="02040503050406030204" pitchFamily="18" charset="0"/>
                                    <a:ea typeface="+mn-ea"/>
                                    <a:cs typeface="+mn-cs"/>
                                  </a:rPr>
                                  <m:t>=</m:t>
                                </m:r>
                                <m:f>
                                  <m:fPr>
                                    <m:ctrlPr>
                                      <a:rPr lang="es-EC" sz="1400" i="1" kern="1200">
                                        <a:solidFill>
                                          <a:schemeClr val="dk1"/>
                                        </a:solidFill>
                                        <a:effectLst/>
                                        <a:latin typeface="Cambria Math" panose="02040503050406030204" pitchFamily="18" charset="0"/>
                                        <a:ea typeface="+mn-ea"/>
                                        <a:cs typeface="+mn-cs"/>
                                      </a:rPr>
                                    </m:ctrlPr>
                                  </m:fPr>
                                  <m:num>
                                    <m:sSub>
                                      <m:sSubPr>
                                        <m:ctrlPr>
                                          <a:rPr lang="es-EC" sz="1400" i="1" kern="1200">
                                            <a:solidFill>
                                              <a:schemeClr val="dk1"/>
                                            </a:solidFill>
                                            <a:effectLst/>
                                            <a:latin typeface="Cambria Math" panose="02040503050406030204" pitchFamily="18" charset="0"/>
                                            <a:ea typeface="+mn-ea"/>
                                            <a:cs typeface="+mn-cs"/>
                                          </a:rPr>
                                        </m:ctrlPr>
                                      </m:sSubPr>
                                      <m:e>
                                        <m:r>
                                          <a:rPr lang="es-EC" sz="1400" i="1" kern="1200">
                                            <a:solidFill>
                                              <a:schemeClr val="dk1"/>
                                            </a:solidFill>
                                            <a:effectLst/>
                                            <a:latin typeface="Cambria Math" panose="02040503050406030204" pitchFamily="18" charset="0"/>
                                            <a:ea typeface="+mn-ea"/>
                                            <a:cs typeface="+mn-cs"/>
                                          </a:rPr>
                                          <m:t>𝑐</m:t>
                                        </m:r>
                                      </m:e>
                                      <m:sub>
                                        <m:r>
                                          <a:rPr lang="es-EC" sz="1400" i="1" kern="1200">
                                            <a:solidFill>
                                              <a:schemeClr val="dk1"/>
                                            </a:solidFill>
                                            <a:effectLst/>
                                            <a:latin typeface="Cambria Math" panose="02040503050406030204" pitchFamily="18" charset="0"/>
                                            <a:ea typeface="+mn-ea"/>
                                            <a:cs typeface="+mn-cs"/>
                                          </a:rPr>
                                          <m:t>𝑝</m:t>
                                        </m:r>
                                      </m:sub>
                                    </m:sSub>
                                    <m:sSub>
                                      <m:sSubPr>
                                        <m:ctrlPr>
                                          <a:rPr lang="es-EC" sz="1400" b="0" i="1" kern="1200" smtClean="0">
                                            <a:solidFill>
                                              <a:schemeClr val="dk1"/>
                                            </a:solidFill>
                                            <a:effectLst/>
                                            <a:latin typeface="Cambria Math" panose="02040503050406030204" pitchFamily="18" charset="0"/>
                                            <a:ea typeface="+mn-ea"/>
                                            <a:cs typeface="+mn-cs"/>
                                          </a:rPr>
                                        </m:ctrlPr>
                                      </m:sSubPr>
                                      <m:e>
                                        <m:r>
                                          <a:rPr lang="es-EC" sz="1400" i="1" kern="1200">
                                            <a:solidFill>
                                              <a:schemeClr val="dk1"/>
                                            </a:solidFill>
                                            <a:effectLst/>
                                            <a:latin typeface="Cambria Math" panose="02040503050406030204" pitchFamily="18" charset="0"/>
                                            <a:ea typeface="+mn-ea"/>
                                            <a:cs typeface="+mn-cs"/>
                                          </a:rPr>
                                          <m:t>𝜇</m:t>
                                        </m:r>
                                      </m:e>
                                      <m:sub>
                                        <m:r>
                                          <a:rPr lang="es-EC" sz="1400" b="0" i="1" kern="1200" smtClean="0">
                                            <a:solidFill>
                                              <a:schemeClr val="dk1"/>
                                            </a:solidFill>
                                            <a:effectLst/>
                                            <a:latin typeface="Cambria Math" panose="02040503050406030204" pitchFamily="18" charset="0"/>
                                            <a:ea typeface="+mn-ea"/>
                                            <a:cs typeface="+mn-cs"/>
                                          </a:rPr>
                                          <m:t>𝑑</m:t>
                                        </m:r>
                                      </m:sub>
                                    </m:sSub>
                                  </m:num>
                                  <m:den>
                                    <m:r>
                                      <a:rPr lang="es-EC" sz="1400" i="1" kern="1200">
                                        <a:solidFill>
                                          <a:schemeClr val="dk1"/>
                                        </a:solidFill>
                                        <a:effectLst/>
                                        <a:latin typeface="Cambria Math" panose="02040503050406030204" pitchFamily="18" charset="0"/>
                                        <a:ea typeface="+mn-ea"/>
                                        <a:cs typeface="+mn-cs"/>
                                      </a:rPr>
                                      <m:t>𝑘</m:t>
                                    </m:r>
                                  </m:den>
                                </m:f>
                              </m:oMath>
                            </m:oMathPara>
                          </a14:m>
                          <a:endParaRPr lang="es-EC" sz="1400" dirty="0"/>
                        </a:p>
                      </a:txBody>
                      <a:tcPr/>
                    </a:tc>
                    <a:tc>
                      <a:txBody>
                        <a:bodyPr/>
                        <a:lstStyle/>
                        <a:p>
                          <a:pPr/>
                          <a14:m>
                            <m:oMathPara xmlns:m="http://schemas.openxmlformats.org/officeDocument/2006/math">
                              <m:oMathParaPr>
                                <m:jc m:val="centerGroup"/>
                              </m:oMathParaPr>
                              <m:oMath xmlns:m="http://schemas.openxmlformats.org/officeDocument/2006/math">
                                <m:r>
                                  <a:rPr lang="es-EC" sz="1400" i="1" kern="1200" smtClean="0">
                                    <a:solidFill>
                                      <a:schemeClr val="dk1"/>
                                    </a:solidFill>
                                    <a:effectLst/>
                                    <a:latin typeface="Cambria Math" panose="02040503050406030204" pitchFamily="18" charset="0"/>
                                    <a:ea typeface="+mn-ea"/>
                                    <a:cs typeface="+mn-cs"/>
                                  </a:rPr>
                                  <m:t>𝑁𝑢</m:t>
                                </m:r>
                                <m:r>
                                  <a:rPr lang="es-EC" sz="1400" i="1" kern="1200" smtClean="0">
                                    <a:solidFill>
                                      <a:schemeClr val="dk1"/>
                                    </a:solidFill>
                                    <a:effectLst/>
                                    <a:latin typeface="Cambria Math" panose="02040503050406030204" pitchFamily="18" charset="0"/>
                                    <a:ea typeface="+mn-ea"/>
                                    <a:cs typeface="+mn-cs"/>
                                  </a:rPr>
                                  <m:t>=0.023</m:t>
                                </m:r>
                                <m:r>
                                  <a:rPr lang="es-EC" sz="1400" i="1" kern="1200" smtClean="0">
                                    <a:solidFill>
                                      <a:schemeClr val="dk1"/>
                                    </a:solidFill>
                                    <a:effectLst/>
                                    <a:latin typeface="Cambria Math" panose="02040503050406030204" pitchFamily="18" charset="0"/>
                                    <a:ea typeface="+mn-ea"/>
                                    <a:cs typeface="+mn-cs"/>
                                  </a:rPr>
                                  <m:t>𝑅</m:t>
                                </m:r>
                                <m:sSup>
                                  <m:sSupPr>
                                    <m:ctrlPr>
                                      <a:rPr lang="es-EC" sz="1400" i="1" kern="1200">
                                        <a:solidFill>
                                          <a:schemeClr val="dk1"/>
                                        </a:solidFill>
                                        <a:effectLst/>
                                        <a:latin typeface="Cambria Math" panose="02040503050406030204" pitchFamily="18" charset="0"/>
                                        <a:ea typeface="+mn-ea"/>
                                        <a:cs typeface="+mn-cs"/>
                                      </a:rPr>
                                    </m:ctrlPr>
                                  </m:sSupPr>
                                  <m:e>
                                    <m:r>
                                      <a:rPr lang="es-EC" sz="1400" i="1" kern="1200">
                                        <a:solidFill>
                                          <a:schemeClr val="dk1"/>
                                        </a:solidFill>
                                        <a:effectLst/>
                                        <a:latin typeface="Cambria Math" panose="02040503050406030204" pitchFamily="18" charset="0"/>
                                        <a:ea typeface="+mn-ea"/>
                                        <a:cs typeface="+mn-cs"/>
                                      </a:rPr>
                                      <m:t>𝑒</m:t>
                                    </m:r>
                                  </m:e>
                                  <m:sup>
                                    <m:r>
                                      <a:rPr lang="es-EC" sz="1400" i="1" kern="1200">
                                        <a:solidFill>
                                          <a:schemeClr val="dk1"/>
                                        </a:solidFill>
                                        <a:effectLst/>
                                        <a:latin typeface="Cambria Math" panose="02040503050406030204" pitchFamily="18" charset="0"/>
                                        <a:ea typeface="+mn-ea"/>
                                        <a:cs typeface="+mn-cs"/>
                                      </a:rPr>
                                      <m:t>0.8</m:t>
                                    </m:r>
                                  </m:sup>
                                </m:sSup>
                                <m:sSup>
                                  <m:sSupPr>
                                    <m:ctrlPr>
                                      <a:rPr lang="es-EC" sz="1400" i="1" kern="1200">
                                        <a:solidFill>
                                          <a:schemeClr val="dk1"/>
                                        </a:solidFill>
                                        <a:effectLst/>
                                        <a:latin typeface="Cambria Math" panose="02040503050406030204" pitchFamily="18" charset="0"/>
                                        <a:ea typeface="+mn-ea"/>
                                        <a:cs typeface="+mn-cs"/>
                                      </a:rPr>
                                    </m:ctrlPr>
                                  </m:sSupPr>
                                  <m:e>
                                    <m:r>
                                      <a:rPr lang="es-EC" sz="1400" i="1" kern="1200">
                                        <a:solidFill>
                                          <a:schemeClr val="dk1"/>
                                        </a:solidFill>
                                        <a:effectLst/>
                                        <a:latin typeface="Cambria Math" panose="02040503050406030204" pitchFamily="18" charset="0"/>
                                        <a:ea typeface="+mn-ea"/>
                                        <a:cs typeface="+mn-cs"/>
                                      </a:rPr>
                                      <m:t>𝑃𝑟</m:t>
                                    </m:r>
                                  </m:e>
                                  <m:sup>
                                    <m:r>
                                      <a:rPr lang="es-419" sz="1400" b="0" i="1" kern="1200" smtClean="0">
                                        <a:solidFill>
                                          <a:schemeClr val="dk1"/>
                                        </a:solidFill>
                                        <a:effectLst/>
                                        <a:latin typeface="Cambria Math" panose="02040503050406030204" pitchFamily="18" charset="0"/>
                                        <a:ea typeface="+mn-ea"/>
                                        <a:cs typeface="+mn-cs"/>
                                      </a:rPr>
                                      <m:t>0.3</m:t>
                                    </m:r>
                                  </m:sup>
                                </m:sSup>
                              </m:oMath>
                            </m:oMathPara>
                          </a14:m>
                          <a:endParaRPr lang="es-EC" sz="1400" dirty="0"/>
                        </a:p>
                      </a:txBody>
                      <a:tcPr/>
                    </a:tc>
                    <a:tc>
                      <a:txBody>
                        <a:bodyPr/>
                        <a:lstStyle/>
                        <a:p>
                          <a:pPr/>
                          <a14:m>
                            <m:oMathPara xmlns:m="http://schemas.openxmlformats.org/officeDocument/2006/math">
                              <m:oMathParaPr>
                                <m:jc m:val="centerGroup"/>
                              </m:oMathParaPr>
                              <m:oMath xmlns:m="http://schemas.openxmlformats.org/officeDocument/2006/math">
                                <m:r>
                                  <a:rPr lang="en-US" sz="1400" b="0" i="1" kern="1200" smtClean="0">
                                    <a:solidFill>
                                      <a:schemeClr val="dk1"/>
                                    </a:solidFill>
                                    <a:effectLst/>
                                    <a:latin typeface="Cambria Math" panose="02040503050406030204" pitchFamily="18" charset="0"/>
                                    <a:ea typeface="+mn-ea"/>
                                    <a:cs typeface="+mn-cs"/>
                                  </a:rPr>
                                  <m:t>h</m:t>
                                </m:r>
                                <m:r>
                                  <a:rPr lang="en-US" sz="1400" b="0" i="1" kern="1200" smtClean="0">
                                    <a:solidFill>
                                      <a:schemeClr val="dk1"/>
                                    </a:solidFill>
                                    <a:effectLst/>
                                    <a:latin typeface="Cambria Math" panose="02040503050406030204" pitchFamily="18" charset="0"/>
                                    <a:ea typeface="+mn-ea"/>
                                    <a:cs typeface="+mn-cs"/>
                                  </a:rPr>
                                  <m:t>=</m:t>
                                </m:r>
                                <m:f>
                                  <m:fPr>
                                    <m:ctrlPr>
                                      <a:rPr lang="es-419" sz="1400" b="0" i="1" kern="1200" smtClean="0">
                                        <a:solidFill>
                                          <a:schemeClr val="dk1"/>
                                        </a:solidFill>
                                        <a:effectLst/>
                                        <a:latin typeface="Cambria Math" panose="02040503050406030204" pitchFamily="18" charset="0"/>
                                        <a:ea typeface="+mn-ea"/>
                                        <a:cs typeface="+mn-cs"/>
                                      </a:rPr>
                                    </m:ctrlPr>
                                  </m:fPr>
                                  <m:num>
                                    <m:r>
                                      <a:rPr lang="es-EC" sz="1400" i="1" kern="1200" smtClean="0">
                                        <a:solidFill>
                                          <a:schemeClr val="dk1"/>
                                        </a:solidFill>
                                        <a:effectLst/>
                                        <a:latin typeface="Cambria Math" panose="02040503050406030204" pitchFamily="18" charset="0"/>
                                        <a:ea typeface="+mn-ea"/>
                                        <a:cs typeface="+mn-cs"/>
                                      </a:rPr>
                                      <m:t>𝑁𝑢</m:t>
                                    </m:r>
                                    <m:r>
                                      <a:rPr lang="es-419" sz="1400" b="0" i="1" kern="1200" smtClean="0">
                                        <a:solidFill>
                                          <a:schemeClr val="dk1"/>
                                        </a:solidFill>
                                        <a:effectLst/>
                                        <a:latin typeface="Cambria Math" panose="02040503050406030204" pitchFamily="18" charset="0"/>
                                        <a:ea typeface="+mn-ea"/>
                                        <a:cs typeface="+mn-cs"/>
                                      </a:rPr>
                                      <m:t>𝑘</m:t>
                                    </m:r>
                                  </m:num>
                                  <m:den>
                                    <m:r>
                                      <a:rPr lang="es-419" sz="1400" b="0" i="1" kern="1200" smtClean="0">
                                        <a:solidFill>
                                          <a:schemeClr val="dk1"/>
                                        </a:solidFill>
                                        <a:effectLst/>
                                        <a:latin typeface="Cambria Math" panose="02040503050406030204" pitchFamily="18" charset="0"/>
                                        <a:ea typeface="+mn-ea"/>
                                        <a:cs typeface="+mn-cs"/>
                                      </a:rPr>
                                      <m:t>𝐷</m:t>
                                    </m:r>
                                  </m:den>
                                </m:f>
                              </m:oMath>
                            </m:oMathPara>
                          </a14:m>
                          <a:endParaRPr lang="es-EC" sz="1400" dirty="0"/>
                        </a:p>
                      </a:txBody>
                      <a:tcPr/>
                    </a:tc>
                    <a:extLst>
                      <a:ext uri="{0D108BD9-81ED-4DB2-BD59-A6C34878D82A}">
                        <a16:rowId xmlns="" xmlns:a16="http://schemas.microsoft.com/office/drawing/2014/main" val="10001"/>
                      </a:ext>
                    </a:extLst>
                  </a:tr>
                  <a:tr h="370840">
                    <a:tc>
                      <a:txBody>
                        <a:bodyPr/>
                        <a:lstStyle/>
                        <a:p>
                          <a:pPr algn="l"/>
                          <a:r>
                            <a:rPr lang="es-EC" sz="1400" noProof="0" dirty="0"/>
                            <a:t>Aire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s-EC" sz="1400" i="1" smtClean="0">
                                    <a:latin typeface="Cambria Math" panose="02040503050406030204" pitchFamily="18" charset="0"/>
                                  </a:rPr>
                                  <m:t>𝑅𝑒</m:t>
                                </m:r>
                                <m:r>
                                  <a:rPr lang="es-EC" sz="1400" i="0">
                                    <a:latin typeface="Cambria Math" panose="02040503050406030204" pitchFamily="18" charset="0"/>
                                  </a:rPr>
                                  <m:t>=</m:t>
                                </m:r>
                                <m:f>
                                  <m:fPr>
                                    <m:ctrlPr>
                                      <a:rPr lang="es-EC" sz="1400" i="1">
                                        <a:latin typeface="Cambria Math" panose="02040503050406030204" pitchFamily="18" charset="0"/>
                                      </a:rPr>
                                    </m:ctrlPr>
                                  </m:fPr>
                                  <m:num>
                                    <m:r>
                                      <a:rPr lang="es-EC" sz="1400" i="1">
                                        <a:latin typeface="Cambria Math" panose="02040503050406030204" pitchFamily="18" charset="0"/>
                                      </a:rPr>
                                      <m:t>𝐷𝑣</m:t>
                                    </m:r>
                                  </m:num>
                                  <m:den>
                                    <m:sSub>
                                      <m:sSubPr>
                                        <m:ctrlPr>
                                          <a:rPr lang="es-EC" sz="1400" b="0" i="1" smtClean="0">
                                            <a:latin typeface="Cambria Math" panose="02040503050406030204" pitchFamily="18" charset="0"/>
                                          </a:rPr>
                                        </m:ctrlPr>
                                      </m:sSubPr>
                                      <m:e>
                                        <m:r>
                                          <a:rPr lang="es-EC" sz="1400" i="1">
                                            <a:latin typeface="Cambria Math" panose="02040503050406030204" pitchFamily="18" charset="0"/>
                                          </a:rPr>
                                          <m:t>𝜇</m:t>
                                        </m:r>
                                      </m:e>
                                      <m:sub>
                                        <m:r>
                                          <a:rPr lang="es-EC" sz="1400" b="0" i="1" smtClean="0">
                                            <a:latin typeface="Cambria Math" panose="02040503050406030204" pitchFamily="18" charset="0"/>
                                          </a:rPr>
                                          <m:t>𝑐</m:t>
                                        </m:r>
                                      </m:sub>
                                    </m:sSub>
                                  </m:den>
                                </m:f>
                              </m:oMath>
                            </m:oMathPara>
                          </a14:m>
                          <a:endParaRPr lang="es-EC" sz="1400" dirty="0"/>
                        </a:p>
                      </a:txBody>
                      <a:tcPr/>
                    </a:tc>
                    <a:tc>
                      <a:txBody>
                        <a:bodyPr/>
                        <a:lstStyle/>
                        <a:p>
                          <a:pPr/>
                          <a14:m>
                            <m:oMathPara xmlns:m="http://schemas.openxmlformats.org/officeDocument/2006/math">
                              <m:oMathParaPr>
                                <m:jc m:val="centerGroup"/>
                              </m:oMathParaPr>
                              <m:oMath xmlns:m="http://schemas.openxmlformats.org/officeDocument/2006/math">
                                <m:r>
                                  <a:rPr lang="es-EC" sz="1400" i="1" kern="1200" smtClean="0">
                                    <a:solidFill>
                                      <a:schemeClr val="dk1"/>
                                    </a:solidFill>
                                    <a:effectLst/>
                                    <a:latin typeface="Cambria Math" panose="02040503050406030204" pitchFamily="18" charset="0"/>
                                    <a:ea typeface="+mn-ea"/>
                                    <a:cs typeface="+mn-cs"/>
                                  </a:rPr>
                                  <m:t>𝑃𝑟</m:t>
                                </m:r>
                                <m:r>
                                  <a:rPr lang="es-EC" sz="1400" i="1" kern="1200" smtClean="0">
                                    <a:solidFill>
                                      <a:schemeClr val="dk1"/>
                                    </a:solidFill>
                                    <a:effectLst/>
                                    <a:latin typeface="Cambria Math" panose="02040503050406030204" pitchFamily="18" charset="0"/>
                                    <a:ea typeface="+mn-ea"/>
                                    <a:cs typeface="+mn-cs"/>
                                  </a:rPr>
                                  <m:t>=</m:t>
                                </m:r>
                                <m:f>
                                  <m:fPr>
                                    <m:ctrlPr>
                                      <a:rPr lang="es-EC" sz="1400" i="1" kern="1200">
                                        <a:solidFill>
                                          <a:schemeClr val="dk1"/>
                                        </a:solidFill>
                                        <a:effectLst/>
                                        <a:latin typeface="Cambria Math" panose="02040503050406030204" pitchFamily="18" charset="0"/>
                                        <a:ea typeface="+mn-ea"/>
                                        <a:cs typeface="+mn-cs"/>
                                      </a:rPr>
                                    </m:ctrlPr>
                                  </m:fPr>
                                  <m:num>
                                    <m:sSub>
                                      <m:sSubPr>
                                        <m:ctrlPr>
                                          <a:rPr lang="es-EC" sz="1400" i="1" kern="1200">
                                            <a:solidFill>
                                              <a:schemeClr val="dk1"/>
                                            </a:solidFill>
                                            <a:effectLst/>
                                            <a:latin typeface="Cambria Math" panose="02040503050406030204" pitchFamily="18" charset="0"/>
                                            <a:ea typeface="+mn-ea"/>
                                            <a:cs typeface="+mn-cs"/>
                                          </a:rPr>
                                        </m:ctrlPr>
                                      </m:sSubPr>
                                      <m:e>
                                        <m:r>
                                          <a:rPr lang="es-EC" sz="1400" i="1" kern="1200">
                                            <a:solidFill>
                                              <a:schemeClr val="dk1"/>
                                            </a:solidFill>
                                            <a:effectLst/>
                                            <a:latin typeface="Cambria Math" panose="02040503050406030204" pitchFamily="18" charset="0"/>
                                            <a:ea typeface="+mn-ea"/>
                                            <a:cs typeface="+mn-cs"/>
                                          </a:rPr>
                                          <m:t>𝑐</m:t>
                                        </m:r>
                                      </m:e>
                                      <m:sub>
                                        <m:r>
                                          <a:rPr lang="es-EC" sz="1400" i="1" kern="1200">
                                            <a:solidFill>
                                              <a:schemeClr val="dk1"/>
                                            </a:solidFill>
                                            <a:effectLst/>
                                            <a:latin typeface="Cambria Math" panose="02040503050406030204" pitchFamily="18" charset="0"/>
                                            <a:ea typeface="+mn-ea"/>
                                            <a:cs typeface="+mn-cs"/>
                                          </a:rPr>
                                          <m:t>𝑝</m:t>
                                        </m:r>
                                      </m:sub>
                                    </m:sSub>
                                    <m:sSub>
                                      <m:sSubPr>
                                        <m:ctrlPr>
                                          <a:rPr lang="es-EC" sz="1400" b="0" i="1" kern="1200" smtClean="0">
                                            <a:solidFill>
                                              <a:schemeClr val="dk1"/>
                                            </a:solidFill>
                                            <a:effectLst/>
                                            <a:latin typeface="Cambria Math" panose="02040503050406030204" pitchFamily="18" charset="0"/>
                                            <a:ea typeface="+mn-ea"/>
                                            <a:cs typeface="+mn-cs"/>
                                          </a:rPr>
                                        </m:ctrlPr>
                                      </m:sSubPr>
                                      <m:e>
                                        <m:r>
                                          <a:rPr lang="es-EC" sz="1400" i="1" kern="1200">
                                            <a:solidFill>
                                              <a:schemeClr val="dk1"/>
                                            </a:solidFill>
                                            <a:effectLst/>
                                            <a:latin typeface="Cambria Math" panose="02040503050406030204" pitchFamily="18" charset="0"/>
                                            <a:ea typeface="+mn-ea"/>
                                            <a:cs typeface="+mn-cs"/>
                                          </a:rPr>
                                          <m:t>𝜇</m:t>
                                        </m:r>
                                      </m:e>
                                      <m:sub>
                                        <m:r>
                                          <a:rPr lang="es-EC" sz="1400" b="0" i="1" kern="1200" smtClean="0">
                                            <a:solidFill>
                                              <a:schemeClr val="dk1"/>
                                            </a:solidFill>
                                            <a:effectLst/>
                                            <a:latin typeface="Cambria Math" panose="02040503050406030204" pitchFamily="18" charset="0"/>
                                            <a:ea typeface="+mn-ea"/>
                                            <a:cs typeface="+mn-cs"/>
                                          </a:rPr>
                                          <m:t>𝑑</m:t>
                                        </m:r>
                                      </m:sub>
                                    </m:sSub>
                                  </m:num>
                                  <m:den>
                                    <m:r>
                                      <a:rPr lang="es-EC" sz="1400" i="1" kern="1200">
                                        <a:solidFill>
                                          <a:schemeClr val="dk1"/>
                                        </a:solidFill>
                                        <a:effectLst/>
                                        <a:latin typeface="Cambria Math" panose="02040503050406030204" pitchFamily="18" charset="0"/>
                                        <a:ea typeface="+mn-ea"/>
                                        <a:cs typeface="+mn-cs"/>
                                      </a:rPr>
                                      <m:t>𝑘</m:t>
                                    </m:r>
                                  </m:den>
                                </m:f>
                              </m:oMath>
                            </m:oMathPara>
                          </a14:m>
                          <a:endParaRPr lang="es-EC" sz="1400" dirty="0"/>
                        </a:p>
                      </a:txBody>
                      <a:tcPr/>
                    </a:tc>
                    <a:tc>
                      <a:txBody>
                        <a:bodyPr/>
                        <a:lstStyle/>
                        <a:p>
                          <a:pPr/>
                          <a14:m>
                            <m:oMathPara xmlns:m="http://schemas.openxmlformats.org/officeDocument/2006/math">
                              <m:oMathParaPr>
                                <m:jc m:val="centerGroup"/>
                              </m:oMathParaPr>
                              <m:oMath xmlns:m="http://schemas.openxmlformats.org/officeDocument/2006/math">
                                <m:r>
                                  <a:rPr lang="es-EC" sz="1400" i="1" kern="1200" smtClean="0">
                                    <a:solidFill>
                                      <a:schemeClr val="dk1"/>
                                    </a:solidFill>
                                    <a:effectLst/>
                                    <a:latin typeface="Cambria Math" panose="02040503050406030204" pitchFamily="18" charset="0"/>
                                    <a:ea typeface="+mn-ea"/>
                                    <a:cs typeface="+mn-cs"/>
                                  </a:rPr>
                                  <m:t>𝑁𝑢𝑠𝑠𝑒𝑙𝑡</m:t>
                                </m:r>
                                <m:r>
                                  <a:rPr lang="es-EC" sz="1400" i="1" kern="1200" smtClean="0">
                                    <a:solidFill>
                                      <a:schemeClr val="dk1"/>
                                    </a:solidFill>
                                    <a:effectLst/>
                                    <a:latin typeface="Cambria Math" panose="02040503050406030204" pitchFamily="18" charset="0"/>
                                    <a:ea typeface="+mn-ea"/>
                                    <a:cs typeface="+mn-cs"/>
                                  </a:rPr>
                                  <m:t>=0.3+</m:t>
                                </m:r>
                                <m:f>
                                  <m:fPr>
                                    <m:ctrlPr>
                                      <a:rPr lang="es-EC" sz="1400" i="1" kern="1200">
                                        <a:solidFill>
                                          <a:schemeClr val="dk1"/>
                                        </a:solidFill>
                                        <a:effectLst/>
                                        <a:latin typeface="Cambria Math" panose="02040503050406030204" pitchFamily="18" charset="0"/>
                                        <a:ea typeface="+mn-ea"/>
                                        <a:cs typeface="+mn-cs"/>
                                      </a:rPr>
                                    </m:ctrlPr>
                                  </m:fPr>
                                  <m:num>
                                    <m:r>
                                      <a:rPr lang="es-EC" sz="1400" i="1" kern="1200">
                                        <a:solidFill>
                                          <a:schemeClr val="dk1"/>
                                        </a:solidFill>
                                        <a:effectLst/>
                                        <a:latin typeface="Cambria Math" panose="02040503050406030204" pitchFamily="18" charset="0"/>
                                        <a:ea typeface="+mn-ea"/>
                                        <a:cs typeface="+mn-cs"/>
                                      </a:rPr>
                                      <m:t>0.62</m:t>
                                    </m:r>
                                    <m:sSup>
                                      <m:sSupPr>
                                        <m:ctrlPr>
                                          <a:rPr lang="es-EC" sz="1400" i="1" kern="1200">
                                            <a:solidFill>
                                              <a:schemeClr val="dk1"/>
                                            </a:solidFill>
                                            <a:effectLst/>
                                            <a:latin typeface="Cambria Math" panose="02040503050406030204" pitchFamily="18" charset="0"/>
                                            <a:ea typeface="+mn-ea"/>
                                            <a:cs typeface="+mn-cs"/>
                                          </a:rPr>
                                        </m:ctrlPr>
                                      </m:sSupPr>
                                      <m:e>
                                        <m:d>
                                          <m:dPr>
                                            <m:ctrlPr>
                                              <a:rPr lang="es-EC" sz="1400" i="1" kern="1200">
                                                <a:solidFill>
                                                  <a:schemeClr val="dk1"/>
                                                </a:solidFill>
                                                <a:effectLst/>
                                                <a:latin typeface="Cambria Math" panose="02040503050406030204" pitchFamily="18" charset="0"/>
                                                <a:ea typeface="+mn-ea"/>
                                                <a:cs typeface="+mn-cs"/>
                                              </a:rPr>
                                            </m:ctrlPr>
                                          </m:dPr>
                                          <m:e>
                                            <m:r>
                                              <a:rPr lang="es-EC" sz="1400" i="1" kern="1200">
                                                <a:solidFill>
                                                  <a:schemeClr val="dk1"/>
                                                </a:solidFill>
                                                <a:effectLst/>
                                                <a:latin typeface="Cambria Math" panose="02040503050406030204" pitchFamily="18" charset="0"/>
                                                <a:ea typeface="+mn-ea"/>
                                                <a:cs typeface="+mn-cs"/>
                                              </a:rPr>
                                              <m:t>𝑅𝑒</m:t>
                                            </m:r>
                                          </m:e>
                                        </m:d>
                                      </m:e>
                                      <m:sup>
                                        <m:r>
                                          <a:rPr lang="es-EC" sz="1400" i="1" kern="1200">
                                            <a:solidFill>
                                              <a:schemeClr val="dk1"/>
                                            </a:solidFill>
                                            <a:effectLst/>
                                            <a:latin typeface="Cambria Math" panose="02040503050406030204" pitchFamily="18" charset="0"/>
                                            <a:ea typeface="+mn-ea"/>
                                            <a:cs typeface="+mn-cs"/>
                                          </a:rPr>
                                          <m:t>1/2</m:t>
                                        </m:r>
                                      </m:sup>
                                    </m:sSup>
                                    <m:sSup>
                                      <m:sSupPr>
                                        <m:ctrlPr>
                                          <a:rPr lang="es-EC" sz="1400" i="1" kern="1200">
                                            <a:solidFill>
                                              <a:schemeClr val="dk1"/>
                                            </a:solidFill>
                                            <a:effectLst/>
                                            <a:latin typeface="Cambria Math" panose="02040503050406030204" pitchFamily="18" charset="0"/>
                                            <a:ea typeface="+mn-ea"/>
                                            <a:cs typeface="+mn-cs"/>
                                          </a:rPr>
                                        </m:ctrlPr>
                                      </m:sSupPr>
                                      <m:e>
                                        <m:d>
                                          <m:dPr>
                                            <m:ctrlPr>
                                              <a:rPr lang="es-EC" sz="1400" i="1" kern="1200">
                                                <a:solidFill>
                                                  <a:schemeClr val="dk1"/>
                                                </a:solidFill>
                                                <a:effectLst/>
                                                <a:latin typeface="Cambria Math" panose="02040503050406030204" pitchFamily="18" charset="0"/>
                                                <a:ea typeface="+mn-ea"/>
                                                <a:cs typeface="+mn-cs"/>
                                              </a:rPr>
                                            </m:ctrlPr>
                                          </m:dPr>
                                          <m:e>
                                            <m:r>
                                              <a:rPr lang="es-EC" sz="1400" i="1" kern="1200">
                                                <a:solidFill>
                                                  <a:schemeClr val="dk1"/>
                                                </a:solidFill>
                                                <a:effectLst/>
                                                <a:latin typeface="Cambria Math" panose="02040503050406030204" pitchFamily="18" charset="0"/>
                                                <a:ea typeface="+mn-ea"/>
                                                <a:cs typeface="+mn-cs"/>
                                              </a:rPr>
                                              <m:t>𝑃𝑟</m:t>
                                            </m:r>
                                          </m:e>
                                        </m:d>
                                      </m:e>
                                      <m:sup>
                                        <m:r>
                                          <a:rPr lang="es-EC" sz="1400" i="1" kern="1200">
                                            <a:solidFill>
                                              <a:schemeClr val="dk1"/>
                                            </a:solidFill>
                                            <a:effectLst/>
                                            <a:latin typeface="Cambria Math" panose="02040503050406030204" pitchFamily="18" charset="0"/>
                                            <a:ea typeface="+mn-ea"/>
                                            <a:cs typeface="+mn-cs"/>
                                          </a:rPr>
                                          <m:t>1/2</m:t>
                                        </m:r>
                                      </m:sup>
                                    </m:sSup>
                                  </m:num>
                                  <m:den>
                                    <m:sSup>
                                      <m:sSupPr>
                                        <m:ctrlPr>
                                          <a:rPr lang="es-EC" sz="1400" i="1" kern="1200">
                                            <a:solidFill>
                                              <a:schemeClr val="dk1"/>
                                            </a:solidFill>
                                            <a:effectLst/>
                                            <a:latin typeface="Cambria Math" panose="02040503050406030204" pitchFamily="18" charset="0"/>
                                            <a:ea typeface="+mn-ea"/>
                                            <a:cs typeface="+mn-cs"/>
                                          </a:rPr>
                                        </m:ctrlPr>
                                      </m:sSupPr>
                                      <m:e>
                                        <m:d>
                                          <m:dPr>
                                            <m:begChr m:val="["/>
                                            <m:endChr m:val="]"/>
                                            <m:ctrlPr>
                                              <a:rPr lang="es-EC" sz="1400" i="1" kern="1200">
                                                <a:solidFill>
                                                  <a:schemeClr val="dk1"/>
                                                </a:solidFill>
                                                <a:effectLst/>
                                                <a:latin typeface="Cambria Math" panose="02040503050406030204" pitchFamily="18" charset="0"/>
                                                <a:ea typeface="+mn-ea"/>
                                                <a:cs typeface="+mn-cs"/>
                                              </a:rPr>
                                            </m:ctrlPr>
                                          </m:dPr>
                                          <m:e>
                                            <m:r>
                                              <a:rPr lang="es-EC" sz="1400" i="1" kern="1200">
                                                <a:solidFill>
                                                  <a:schemeClr val="dk1"/>
                                                </a:solidFill>
                                                <a:effectLst/>
                                                <a:latin typeface="Cambria Math" panose="02040503050406030204" pitchFamily="18" charset="0"/>
                                                <a:ea typeface="+mn-ea"/>
                                                <a:cs typeface="+mn-cs"/>
                                              </a:rPr>
                                              <m:t>1+</m:t>
                                            </m:r>
                                            <m:sSup>
                                              <m:sSupPr>
                                                <m:ctrlPr>
                                                  <a:rPr lang="es-EC" sz="1400" i="1" kern="1200">
                                                    <a:solidFill>
                                                      <a:schemeClr val="dk1"/>
                                                    </a:solidFill>
                                                    <a:effectLst/>
                                                    <a:latin typeface="Cambria Math" panose="02040503050406030204" pitchFamily="18" charset="0"/>
                                                    <a:ea typeface="+mn-ea"/>
                                                    <a:cs typeface="+mn-cs"/>
                                                  </a:rPr>
                                                </m:ctrlPr>
                                              </m:sSupPr>
                                              <m:e>
                                                <m:d>
                                                  <m:dPr>
                                                    <m:ctrlPr>
                                                      <a:rPr lang="es-EC" sz="1400" i="1" kern="1200">
                                                        <a:solidFill>
                                                          <a:schemeClr val="dk1"/>
                                                        </a:solidFill>
                                                        <a:effectLst/>
                                                        <a:latin typeface="Cambria Math" panose="02040503050406030204" pitchFamily="18" charset="0"/>
                                                        <a:ea typeface="+mn-ea"/>
                                                        <a:cs typeface="+mn-cs"/>
                                                      </a:rPr>
                                                    </m:ctrlPr>
                                                  </m:dPr>
                                                  <m:e>
                                                    <m:f>
                                                      <m:fPr>
                                                        <m:ctrlPr>
                                                          <a:rPr lang="es-EC" sz="1400" i="1" kern="1200">
                                                            <a:solidFill>
                                                              <a:schemeClr val="dk1"/>
                                                            </a:solidFill>
                                                            <a:effectLst/>
                                                            <a:latin typeface="Cambria Math" panose="02040503050406030204" pitchFamily="18" charset="0"/>
                                                            <a:ea typeface="+mn-ea"/>
                                                            <a:cs typeface="+mn-cs"/>
                                                          </a:rPr>
                                                        </m:ctrlPr>
                                                      </m:fPr>
                                                      <m:num>
                                                        <m:r>
                                                          <a:rPr lang="es-EC" sz="1400" i="1" kern="1200">
                                                            <a:solidFill>
                                                              <a:schemeClr val="dk1"/>
                                                            </a:solidFill>
                                                            <a:effectLst/>
                                                            <a:latin typeface="Cambria Math" panose="02040503050406030204" pitchFamily="18" charset="0"/>
                                                            <a:ea typeface="+mn-ea"/>
                                                            <a:cs typeface="+mn-cs"/>
                                                          </a:rPr>
                                                          <m:t>0.4</m:t>
                                                        </m:r>
                                                      </m:num>
                                                      <m:den>
                                                        <m:r>
                                                          <a:rPr lang="es-EC" sz="1400" i="1" kern="1200">
                                                            <a:solidFill>
                                                              <a:schemeClr val="dk1"/>
                                                            </a:solidFill>
                                                            <a:effectLst/>
                                                            <a:latin typeface="Cambria Math" panose="02040503050406030204" pitchFamily="18" charset="0"/>
                                                            <a:ea typeface="+mn-ea"/>
                                                            <a:cs typeface="+mn-cs"/>
                                                          </a:rPr>
                                                          <m:t>𝑃𝑟</m:t>
                                                        </m:r>
                                                      </m:den>
                                                    </m:f>
                                                  </m:e>
                                                </m:d>
                                              </m:e>
                                              <m:sup>
                                                <m:f>
                                                  <m:fPr>
                                                    <m:ctrlPr>
                                                      <a:rPr lang="es-EC" sz="1400" i="1" kern="1200">
                                                        <a:solidFill>
                                                          <a:schemeClr val="dk1"/>
                                                        </a:solidFill>
                                                        <a:effectLst/>
                                                        <a:latin typeface="Cambria Math" panose="02040503050406030204" pitchFamily="18" charset="0"/>
                                                        <a:ea typeface="+mn-ea"/>
                                                        <a:cs typeface="+mn-cs"/>
                                                      </a:rPr>
                                                    </m:ctrlPr>
                                                  </m:fPr>
                                                  <m:num>
                                                    <m:r>
                                                      <a:rPr lang="es-EC" sz="1400" i="1" kern="1200">
                                                        <a:solidFill>
                                                          <a:schemeClr val="dk1"/>
                                                        </a:solidFill>
                                                        <a:effectLst/>
                                                        <a:latin typeface="Cambria Math" panose="02040503050406030204" pitchFamily="18" charset="0"/>
                                                        <a:ea typeface="+mn-ea"/>
                                                        <a:cs typeface="+mn-cs"/>
                                                      </a:rPr>
                                                      <m:t>2</m:t>
                                                    </m:r>
                                                  </m:num>
                                                  <m:den>
                                                    <m:r>
                                                      <a:rPr lang="es-EC" sz="1400" i="1" kern="1200">
                                                        <a:solidFill>
                                                          <a:schemeClr val="dk1"/>
                                                        </a:solidFill>
                                                        <a:effectLst/>
                                                        <a:latin typeface="Cambria Math" panose="02040503050406030204" pitchFamily="18" charset="0"/>
                                                        <a:ea typeface="+mn-ea"/>
                                                        <a:cs typeface="+mn-cs"/>
                                                      </a:rPr>
                                                      <m:t>3</m:t>
                                                    </m:r>
                                                  </m:den>
                                                </m:f>
                                              </m:sup>
                                            </m:sSup>
                                          </m:e>
                                        </m:d>
                                      </m:e>
                                      <m:sup>
                                        <m:r>
                                          <a:rPr lang="es-EC" sz="1400" i="1" kern="1200">
                                            <a:solidFill>
                                              <a:schemeClr val="dk1"/>
                                            </a:solidFill>
                                            <a:effectLst/>
                                            <a:latin typeface="Cambria Math" panose="02040503050406030204" pitchFamily="18" charset="0"/>
                                            <a:ea typeface="+mn-ea"/>
                                            <a:cs typeface="+mn-cs"/>
                                          </a:rPr>
                                          <m:t>1/4</m:t>
                                        </m:r>
                                      </m:sup>
                                    </m:sSup>
                                  </m:den>
                                </m:f>
                              </m:oMath>
                            </m:oMathPara>
                          </a14:m>
                          <a:endParaRPr lang="es-EC"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400" b="0" i="1" kern="1200" smtClean="0">
                                    <a:solidFill>
                                      <a:schemeClr val="dk1"/>
                                    </a:solidFill>
                                    <a:effectLst/>
                                    <a:latin typeface="Cambria Math" panose="02040503050406030204" pitchFamily="18" charset="0"/>
                                    <a:ea typeface="+mn-ea"/>
                                    <a:cs typeface="+mn-cs"/>
                                  </a:rPr>
                                  <m:t>h</m:t>
                                </m:r>
                                <m:r>
                                  <a:rPr lang="en-US" sz="1400" b="0" i="1" kern="1200" smtClean="0">
                                    <a:solidFill>
                                      <a:schemeClr val="dk1"/>
                                    </a:solidFill>
                                    <a:effectLst/>
                                    <a:latin typeface="Cambria Math" panose="02040503050406030204" pitchFamily="18" charset="0"/>
                                    <a:ea typeface="+mn-ea"/>
                                    <a:cs typeface="+mn-cs"/>
                                  </a:rPr>
                                  <m:t>=</m:t>
                                </m:r>
                                <m:f>
                                  <m:fPr>
                                    <m:ctrlPr>
                                      <a:rPr lang="es-419" sz="1400" b="0" i="1" kern="1200" smtClean="0">
                                        <a:solidFill>
                                          <a:schemeClr val="dk1"/>
                                        </a:solidFill>
                                        <a:effectLst/>
                                        <a:latin typeface="Cambria Math" panose="02040503050406030204" pitchFamily="18" charset="0"/>
                                        <a:ea typeface="+mn-ea"/>
                                        <a:cs typeface="+mn-cs"/>
                                      </a:rPr>
                                    </m:ctrlPr>
                                  </m:fPr>
                                  <m:num>
                                    <m:r>
                                      <a:rPr lang="es-EC" sz="1400" i="1" kern="1200" smtClean="0">
                                        <a:solidFill>
                                          <a:schemeClr val="dk1"/>
                                        </a:solidFill>
                                        <a:effectLst/>
                                        <a:latin typeface="Cambria Math" panose="02040503050406030204" pitchFamily="18" charset="0"/>
                                        <a:ea typeface="+mn-ea"/>
                                        <a:cs typeface="+mn-cs"/>
                                      </a:rPr>
                                      <m:t>𝑁𝑢</m:t>
                                    </m:r>
                                    <m:r>
                                      <a:rPr lang="es-419" sz="1400" b="0" i="1" kern="1200" smtClean="0">
                                        <a:solidFill>
                                          <a:schemeClr val="dk1"/>
                                        </a:solidFill>
                                        <a:effectLst/>
                                        <a:latin typeface="Cambria Math" panose="02040503050406030204" pitchFamily="18" charset="0"/>
                                        <a:ea typeface="+mn-ea"/>
                                        <a:cs typeface="+mn-cs"/>
                                      </a:rPr>
                                      <m:t>𝑘</m:t>
                                    </m:r>
                                  </m:num>
                                  <m:den>
                                    <m:r>
                                      <a:rPr lang="es-419" sz="1400" b="0" i="1" kern="1200" smtClean="0">
                                        <a:solidFill>
                                          <a:schemeClr val="dk1"/>
                                        </a:solidFill>
                                        <a:effectLst/>
                                        <a:latin typeface="Cambria Math" panose="02040503050406030204" pitchFamily="18" charset="0"/>
                                        <a:ea typeface="+mn-ea"/>
                                        <a:cs typeface="+mn-cs"/>
                                      </a:rPr>
                                      <m:t>𝐷</m:t>
                                    </m:r>
                                  </m:den>
                                </m:f>
                              </m:oMath>
                            </m:oMathPara>
                          </a14:m>
                          <a:endParaRPr lang="es-EC" sz="1400" dirty="0"/>
                        </a:p>
                      </a:txBody>
                      <a:tcPr/>
                    </a:tc>
                    <a:extLst>
                      <a:ext uri="{0D108BD9-81ED-4DB2-BD59-A6C34878D82A}">
                        <a16:rowId xmlns="" xmlns:a16="http://schemas.microsoft.com/office/drawing/2014/main" val="10002"/>
                      </a:ext>
                    </a:extLst>
                  </a:tr>
                </a:tbl>
              </a:graphicData>
            </a:graphic>
          </p:graphicFrame>
        </mc:Choice>
        <mc:Fallback xmlns="">
          <p:graphicFrame>
            <p:nvGraphicFramePr>
              <p:cNvPr id="9" name="Tabla 8"/>
              <p:cNvGraphicFramePr>
                <a:graphicFrameLocks noGrp="1"/>
              </p:cNvGraphicFramePr>
              <p:nvPr>
                <p:extLst>
                  <p:ext uri="{D42A27DB-BD31-4B8C-83A1-F6EECF244321}">
                    <p14:modId xmlns:p14="http://schemas.microsoft.com/office/powerpoint/2010/main" val="2108025521"/>
                  </p:ext>
                </p:extLst>
              </p:nvPr>
            </p:nvGraphicFramePr>
            <p:xfrm>
              <a:off x="648236" y="1167200"/>
              <a:ext cx="10895527" cy="1929829"/>
            </p:xfrm>
            <a:graphic>
              <a:graphicData uri="http://schemas.openxmlformats.org/drawingml/2006/table">
                <a:tbl>
                  <a:tblPr firstRow="1" bandRow="1">
                    <a:tableStyleId>{5C22544A-7EE6-4342-B048-85BDC9FD1C3A}</a:tableStyleId>
                  </a:tblPr>
                  <a:tblGrid>
                    <a:gridCol w="847430"/>
                    <a:gridCol w="1493091"/>
                    <a:gridCol w="1479639"/>
                    <a:gridCol w="4116088"/>
                    <a:gridCol w="2959279"/>
                  </a:tblGrid>
                  <a:tr h="518160">
                    <a:tc>
                      <a:txBody>
                        <a:bodyPr/>
                        <a:lstStyle/>
                        <a:p>
                          <a:pPr algn="ctr"/>
                          <a:r>
                            <a:rPr lang="es-419" sz="1400" dirty="0" smtClean="0"/>
                            <a:t>Fluido</a:t>
                          </a:r>
                          <a:endParaRPr lang="es-EC" sz="1400" dirty="0"/>
                        </a:p>
                      </a:txBody>
                      <a:tcPr anchor="ctr"/>
                    </a:tc>
                    <a:tc>
                      <a:txBody>
                        <a:bodyPr/>
                        <a:lstStyle/>
                        <a:p>
                          <a:pPr algn="ctr"/>
                          <a:r>
                            <a:rPr lang="es-EC" sz="1400" noProof="0" dirty="0" smtClean="0"/>
                            <a:t>N</a:t>
                          </a:r>
                          <a:r>
                            <a:rPr lang="es-419" sz="1400" noProof="0" dirty="0" smtClean="0"/>
                            <a:t>ú</a:t>
                          </a:r>
                          <a:r>
                            <a:rPr lang="es-EC" sz="1400" noProof="0" dirty="0" smtClean="0"/>
                            <a:t>mero de Reynolds</a:t>
                          </a:r>
                          <a:endParaRPr lang="es-EC" sz="1400" noProof="0" dirty="0"/>
                        </a:p>
                      </a:txBody>
                      <a:tcPr anchor="ctr"/>
                    </a:tc>
                    <a:tc>
                      <a:txBody>
                        <a:bodyPr/>
                        <a:lstStyle/>
                        <a:p>
                          <a:pPr algn="ctr"/>
                          <a:r>
                            <a:rPr lang="es-EC" sz="1400" noProof="0" dirty="0" smtClean="0"/>
                            <a:t>N</a:t>
                          </a:r>
                          <a:r>
                            <a:rPr lang="es-419" sz="1400" noProof="0" dirty="0" smtClean="0"/>
                            <a:t>ú</a:t>
                          </a:r>
                          <a:r>
                            <a:rPr lang="es-EC" sz="1400" noProof="0" dirty="0" smtClean="0"/>
                            <a:t>mero de </a:t>
                          </a:r>
                          <a:r>
                            <a:rPr lang="es-EC" sz="1400" noProof="0" dirty="0" err="1" smtClean="0"/>
                            <a:t>Prandtl</a:t>
                          </a:r>
                          <a:endParaRPr lang="es-EC" sz="1400" noProof="0" dirty="0"/>
                        </a:p>
                      </a:txBody>
                      <a:tcPr anchor="ctr"/>
                    </a:tc>
                    <a:tc>
                      <a:txBody>
                        <a:bodyPr/>
                        <a:lstStyle/>
                        <a:p>
                          <a:pPr algn="ctr"/>
                          <a:r>
                            <a:rPr lang="es-EC" sz="1400" noProof="0" dirty="0" smtClean="0"/>
                            <a:t>N</a:t>
                          </a:r>
                          <a:r>
                            <a:rPr lang="es-419" sz="1400" noProof="0" dirty="0" smtClean="0"/>
                            <a:t>ú</a:t>
                          </a:r>
                          <a:r>
                            <a:rPr lang="es-EC" sz="1400" noProof="0" dirty="0" smtClean="0"/>
                            <a:t>mero de </a:t>
                          </a:r>
                          <a:r>
                            <a:rPr lang="es-EC" sz="1400" noProof="0" dirty="0" err="1" smtClean="0"/>
                            <a:t>Nusselt</a:t>
                          </a:r>
                          <a:endParaRPr lang="es-EC" sz="1400" noProof="0" dirty="0"/>
                        </a:p>
                      </a:txBody>
                      <a:tcPr anchor="ctr"/>
                    </a:tc>
                    <a:tc>
                      <a:txBody>
                        <a:bodyPr/>
                        <a:lstStyle/>
                        <a:p>
                          <a:pPr algn="ctr"/>
                          <a:r>
                            <a:rPr lang="es-419" sz="1400" noProof="0" dirty="0" smtClean="0"/>
                            <a:t>Coeficiente de Transferencia</a:t>
                          </a:r>
                          <a:r>
                            <a:rPr lang="es-419" sz="1400" baseline="0" noProof="0" dirty="0" smtClean="0"/>
                            <a:t> de Calor</a:t>
                          </a:r>
                          <a:endParaRPr lang="es-EC" sz="1400" noProof="0" dirty="0"/>
                        </a:p>
                      </a:txBody>
                      <a:tcPr anchor="ctr"/>
                    </a:tc>
                  </a:tr>
                  <a:tr h="526860">
                    <a:tc>
                      <a:txBody>
                        <a:bodyPr/>
                        <a:lstStyle/>
                        <a:p>
                          <a:pPr algn="l"/>
                          <a:r>
                            <a:rPr lang="en-US" sz="1400" dirty="0" smtClean="0"/>
                            <a:t>Agua</a:t>
                          </a:r>
                          <a:endParaRPr lang="es-EC" sz="1400" dirty="0"/>
                        </a:p>
                      </a:txBody>
                      <a:tcPr/>
                    </a:tc>
                    <a:tc>
                      <a:txBody>
                        <a:bodyPr/>
                        <a:lstStyle/>
                        <a:p>
                          <a:endParaRPr lang="es-EC"/>
                        </a:p>
                      </a:txBody>
                      <a:tcPr>
                        <a:blipFill rotWithShape="0">
                          <a:blip r:embed="rId3"/>
                          <a:stretch>
                            <a:fillRect l="-57143" t="-98851" r="-574694" b="-170115"/>
                          </a:stretch>
                        </a:blipFill>
                      </a:tcPr>
                    </a:tc>
                    <a:tc>
                      <a:txBody>
                        <a:bodyPr/>
                        <a:lstStyle/>
                        <a:p>
                          <a:endParaRPr lang="es-EC"/>
                        </a:p>
                      </a:txBody>
                      <a:tcPr>
                        <a:blipFill rotWithShape="0">
                          <a:blip r:embed="rId3"/>
                          <a:stretch>
                            <a:fillRect l="-158436" t="-98851" r="-479424" b="-170115"/>
                          </a:stretch>
                        </a:blipFill>
                      </a:tcPr>
                    </a:tc>
                    <a:tc>
                      <a:txBody>
                        <a:bodyPr/>
                        <a:lstStyle/>
                        <a:p>
                          <a:endParaRPr lang="es-EC"/>
                        </a:p>
                      </a:txBody>
                      <a:tcPr>
                        <a:blipFill rotWithShape="0">
                          <a:blip r:embed="rId3"/>
                          <a:stretch>
                            <a:fillRect l="-93037" t="-98851" r="-72593" b="-170115"/>
                          </a:stretch>
                        </a:blipFill>
                      </a:tcPr>
                    </a:tc>
                    <a:tc>
                      <a:txBody>
                        <a:bodyPr/>
                        <a:lstStyle/>
                        <a:p>
                          <a:endParaRPr lang="es-EC"/>
                        </a:p>
                      </a:txBody>
                      <a:tcPr>
                        <a:blipFill rotWithShape="0">
                          <a:blip r:embed="rId3"/>
                          <a:stretch>
                            <a:fillRect l="-268107" t="-98851" r="-823" b="-170115"/>
                          </a:stretch>
                        </a:blipFill>
                      </a:tcPr>
                    </a:tc>
                  </a:tr>
                  <a:tr h="884809">
                    <a:tc>
                      <a:txBody>
                        <a:bodyPr/>
                        <a:lstStyle/>
                        <a:p>
                          <a:pPr algn="l"/>
                          <a:r>
                            <a:rPr lang="es-EC" sz="1400" noProof="0" dirty="0" smtClean="0"/>
                            <a:t>Aire</a:t>
                          </a:r>
                          <a:endParaRPr lang="es-EC" sz="1400" noProof="0" dirty="0"/>
                        </a:p>
                      </a:txBody>
                      <a:tcPr/>
                    </a:tc>
                    <a:tc>
                      <a:txBody>
                        <a:bodyPr/>
                        <a:lstStyle/>
                        <a:p>
                          <a:endParaRPr lang="es-EC"/>
                        </a:p>
                      </a:txBody>
                      <a:tcPr>
                        <a:blipFill rotWithShape="0">
                          <a:blip r:embed="rId3"/>
                          <a:stretch>
                            <a:fillRect l="-57143" t="-118493" r="-574694" b="-1370"/>
                          </a:stretch>
                        </a:blipFill>
                      </a:tcPr>
                    </a:tc>
                    <a:tc>
                      <a:txBody>
                        <a:bodyPr/>
                        <a:lstStyle/>
                        <a:p>
                          <a:endParaRPr lang="es-EC"/>
                        </a:p>
                      </a:txBody>
                      <a:tcPr>
                        <a:blipFill rotWithShape="0">
                          <a:blip r:embed="rId3"/>
                          <a:stretch>
                            <a:fillRect l="-158436" t="-118493" r="-479424" b="-1370"/>
                          </a:stretch>
                        </a:blipFill>
                      </a:tcPr>
                    </a:tc>
                    <a:tc>
                      <a:txBody>
                        <a:bodyPr/>
                        <a:lstStyle/>
                        <a:p>
                          <a:endParaRPr lang="es-EC"/>
                        </a:p>
                      </a:txBody>
                      <a:tcPr>
                        <a:blipFill rotWithShape="0">
                          <a:blip r:embed="rId3"/>
                          <a:stretch>
                            <a:fillRect l="-93037" t="-118493" r="-72593" b="-1370"/>
                          </a:stretch>
                        </a:blipFill>
                      </a:tcPr>
                    </a:tc>
                    <a:tc>
                      <a:txBody>
                        <a:bodyPr/>
                        <a:lstStyle/>
                        <a:p>
                          <a:endParaRPr lang="es-EC"/>
                        </a:p>
                      </a:txBody>
                      <a:tcPr>
                        <a:blipFill rotWithShape="0">
                          <a:blip r:embed="rId3"/>
                          <a:stretch>
                            <a:fillRect l="-268107" t="-118493" r="-823" b="-1370"/>
                          </a:stretch>
                        </a:blipFill>
                      </a:tcPr>
                    </a:tc>
                  </a:tr>
                </a:tbl>
              </a:graphicData>
            </a:graphic>
          </p:graphicFrame>
        </mc:Fallback>
      </mc:AlternateContent>
      <mc:AlternateContent xmlns:mc="http://schemas.openxmlformats.org/markup-compatibility/2006" xmlns:a14="http://schemas.microsoft.com/office/drawing/2010/main">
        <mc:Choice Requires="a14">
          <p:graphicFrame>
            <p:nvGraphicFramePr>
              <p:cNvPr id="12" name="Tabla 11"/>
              <p:cNvGraphicFramePr>
                <a:graphicFrameLocks noGrp="1"/>
              </p:cNvGraphicFramePr>
              <p:nvPr>
                <p:extLst>
                  <p:ext uri="{D42A27DB-BD31-4B8C-83A1-F6EECF244321}">
                    <p14:modId xmlns:p14="http://schemas.microsoft.com/office/powerpoint/2010/main" val="610620874"/>
                  </p:ext>
                </p:extLst>
              </p:nvPr>
            </p:nvGraphicFramePr>
            <p:xfrm>
              <a:off x="701231" y="3439463"/>
              <a:ext cx="10789536" cy="1609440"/>
            </p:xfrm>
            <a:graphic>
              <a:graphicData uri="http://schemas.openxmlformats.org/drawingml/2006/table">
                <a:tbl>
                  <a:tblPr firstRow="1" firstCol="1" bandRow="1">
                    <a:tableStyleId>{10A1B5D5-9B99-4C35-A422-299274C87663}</a:tableStyleId>
                  </a:tblPr>
                  <a:tblGrid>
                    <a:gridCol w="808409">
                      <a:extLst>
                        <a:ext uri="{9D8B030D-6E8A-4147-A177-3AD203B41FA5}">
                          <a16:colId xmlns="" xmlns:a16="http://schemas.microsoft.com/office/drawing/2014/main" val="20000"/>
                        </a:ext>
                      </a:extLst>
                    </a:gridCol>
                    <a:gridCol w="1493949">
                      <a:extLst>
                        <a:ext uri="{9D8B030D-6E8A-4147-A177-3AD203B41FA5}">
                          <a16:colId xmlns="" xmlns:a16="http://schemas.microsoft.com/office/drawing/2014/main" val="20001"/>
                        </a:ext>
                      </a:extLst>
                    </a:gridCol>
                    <a:gridCol w="1519707">
                      <a:extLst>
                        <a:ext uri="{9D8B030D-6E8A-4147-A177-3AD203B41FA5}">
                          <a16:colId xmlns="" xmlns:a16="http://schemas.microsoft.com/office/drawing/2014/main" val="20002"/>
                        </a:ext>
                      </a:extLst>
                    </a:gridCol>
                    <a:gridCol w="2807594">
                      <a:extLst>
                        <a:ext uri="{9D8B030D-6E8A-4147-A177-3AD203B41FA5}">
                          <a16:colId xmlns="" xmlns:a16="http://schemas.microsoft.com/office/drawing/2014/main" val="20003"/>
                        </a:ext>
                      </a:extLst>
                    </a:gridCol>
                    <a:gridCol w="4159877">
                      <a:extLst>
                        <a:ext uri="{9D8B030D-6E8A-4147-A177-3AD203B41FA5}">
                          <a16:colId xmlns="" xmlns:a16="http://schemas.microsoft.com/office/drawing/2014/main" val="20004"/>
                        </a:ext>
                      </a:extLst>
                    </a:gridCol>
                  </a:tblGrid>
                  <a:tr h="756000">
                    <a:tc>
                      <a:txBody>
                        <a:bodyPr/>
                        <a:lstStyle/>
                        <a:p>
                          <a:pPr indent="180340" algn="ctr">
                            <a:lnSpc>
                              <a:spcPct val="200000"/>
                            </a:lnSpc>
                            <a:spcAft>
                              <a:spcPts val="0"/>
                            </a:spcAft>
                          </a:pPr>
                          <a:r>
                            <a:rPr lang="es-CO" sz="1400" dirty="0">
                              <a:effectLst/>
                            </a:rPr>
                            <a:t>Fluido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CO" sz="1400" dirty="0">
                              <a:effectLst/>
                            </a:rPr>
                            <a:t>Número de</a:t>
                          </a:r>
                          <a:r>
                            <a:rPr lang="es-CO" sz="1400" baseline="0" dirty="0">
                              <a:effectLst/>
                            </a:rPr>
                            <a:t> </a:t>
                          </a:r>
                          <a:r>
                            <a:rPr lang="es-CO" sz="1400" dirty="0">
                              <a:effectLst/>
                            </a:rPr>
                            <a:t>Reynolds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00000"/>
                            </a:lnSpc>
                            <a:spcAft>
                              <a:spcPts val="0"/>
                            </a:spcAft>
                          </a:pPr>
                          <a:r>
                            <a:rPr lang="es-EC" sz="1400" dirty="0">
                              <a:effectLst/>
                              <a:latin typeface="Calibri" panose="020F0502020204030204" pitchFamily="34" charset="0"/>
                              <a:ea typeface="Calibri" panose="020F0502020204030204" pitchFamily="34" charset="0"/>
                              <a:cs typeface="Times New Roman" panose="02020603050405020304" pitchFamily="18" charset="0"/>
                            </a:rPr>
                            <a:t>Número de</a:t>
                          </a:r>
                          <a:r>
                            <a:rPr lang="es-EC" sz="1400" baseline="0" dirty="0">
                              <a:effectLst/>
                              <a:latin typeface="Calibri" panose="020F0502020204030204" pitchFamily="34" charset="0"/>
                              <a:ea typeface="Calibri" panose="020F0502020204030204" pitchFamily="34" charset="0"/>
                              <a:cs typeface="Times New Roman" panose="02020603050405020304" pitchFamily="18" charset="0"/>
                            </a:rPr>
                            <a:t> </a:t>
                          </a:r>
                          <a:r>
                            <a:rPr lang="es-EC" sz="1400" dirty="0" err="1">
                              <a:effectLst/>
                              <a:latin typeface="Calibri" panose="020F0502020204030204" pitchFamily="34" charset="0"/>
                              <a:ea typeface="Calibri" panose="020F0502020204030204" pitchFamily="34" charset="0"/>
                              <a:cs typeface="Times New Roman" panose="02020603050405020304" pitchFamily="18" charset="0"/>
                            </a:rPr>
                            <a:t>Prandlt</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CO" sz="1400" dirty="0">
                              <a:effectLst/>
                            </a:rPr>
                            <a:t>Número de </a:t>
                          </a:r>
                          <a:r>
                            <a:rPr lang="es-CO" sz="1400" dirty="0" err="1">
                              <a:effectLst/>
                            </a:rPr>
                            <a:t>Nusselt</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CO" sz="1400" dirty="0">
                              <a:effectLst/>
                            </a:rPr>
                            <a:t>Coeficiente de transferencia de calor </a:t>
                          </a:r>
                          <a14:m>
                            <m:oMath xmlns:m="http://schemas.openxmlformats.org/officeDocument/2006/math">
                              <m:d>
                                <m:dPr>
                                  <m:begChr m:val="["/>
                                  <m:endChr m:val="]"/>
                                  <m:ctrlPr>
                                    <a:rPr lang="es-EC" sz="1400" i="1">
                                      <a:effectLst/>
                                      <a:latin typeface="Cambria Math" panose="02040503050406030204" pitchFamily="18" charset="0"/>
                                    </a:rPr>
                                  </m:ctrlPr>
                                </m:dPr>
                                <m:e>
                                  <m:f>
                                    <m:fPr>
                                      <m:ctrlPr>
                                        <a:rPr lang="es-EC" sz="1400" i="1">
                                          <a:effectLst/>
                                          <a:latin typeface="Cambria Math" panose="02040503050406030204" pitchFamily="18" charset="0"/>
                                        </a:rPr>
                                      </m:ctrlPr>
                                    </m:fPr>
                                    <m:num>
                                      <m:r>
                                        <a:rPr lang="es-EC" sz="1400">
                                          <a:effectLst/>
                                          <a:latin typeface="Cambria Math" panose="02040503050406030204" pitchFamily="18" charset="0"/>
                                        </a:rPr>
                                        <m:t>𝑾</m:t>
                                      </m:r>
                                    </m:num>
                                    <m:den>
                                      <m:sSup>
                                        <m:sSupPr>
                                          <m:ctrlPr>
                                            <a:rPr lang="es-EC" sz="1400" i="1">
                                              <a:effectLst/>
                                              <a:latin typeface="Cambria Math" panose="02040503050406030204" pitchFamily="18" charset="0"/>
                                            </a:rPr>
                                          </m:ctrlPr>
                                        </m:sSupPr>
                                        <m:e>
                                          <m:r>
                                            <a:rPr lang="es-EC" sz="1400">
                                              <a:effectLst/>
                                              <a:latin typeface="Cambria Math" panose="02040503050406030204" pitchFamily="18" charset="0"/>
                                            </a:rPr>
                                            <m:t>𝒎</m:t>
                                          </m:r>
                                        </m:e>
                                        <m:sup>
                                          <m:r>
                                            <a:rPr lang="es-EC" sz="1400">
                                              <a:effectLst/>
                                              <a:latin typeface="Cambria Math" panose="02040503050406030204" pitchFamily="18" charset="0"/>
                                            </a:rPr>
                                            <m:t>𝟐</m:t>
                                          </m:r>
                                        </m:sup>
                                      </m:sSup>
                                      <m:r>
                                        <a:rPr lang="es-EC" sz="1400">
                                          <a:effectLst/>
                                          <a:latin typeface="Cambria Math" panose="02040503050406030204" pitchFamily="18" charset="0"/>
                                        </a:rPr>
                                        <m:t> °</m:t>
                                      </m:r>
                                      <m:r>
                                        <a:rPr lang="es-EC" sz="1400">
                                          <a:effectLst/>
                                          <a:latin typeface="Cambria Math" panose="02040503050406030204" pitchFamily="18" charset="0"/>
                                        </a:rPr>
                                        <m:t>𝑲</m:t>
                                      </m:r>
                                    </m:den>
                                  </m:f>
                                </m:e>
                              </m:d>
                            </m:oMath>
                          </a14:m>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0"/>
                      </a:ext>
                    </a:extLst>
                  </a:tr>
                  <a:tr h="302993">
                    <a:tc>
                      <a:txBody>
                        <a:bodyPr/>
                        <a:lstStyle/>
                        <a:p>
                          <a:pPr indent="180340" algn="l">
                            <a:lnSpc>
                              <a:spcPct val="200000"/>
                            </a:lnSpc>
                            <a:spcAft>
                              <a:spcPts val="0"/>
                            </a:spcAft>
                          </a:pPr>
                          <a:r>
                            <a:rPr lang="es-CO" sz="1400">
                              <a:effectLst/>
                            </a:rPr>
                            <a:t>Agua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14:m>
                            <m:oMathPara xmlns:m="http://schemas.openxmlformats.org/officeDocument/2006/math">
                              <m:oMathParaPr>
                                <m:jc m:val="centerGroup"/>
                              </m:oMathParaPr>
                              <m:oMath xmlns:m="http://schemas.openxmlformats.org/officeDocument/2006/math">
                                <m:r>
                                  <a:rPr lang="es-CO" sz="1400">
                                    <a:effectLst/>
                                    <a:latin typeface="Cambria Math" panose="02040503050406030204" pitchFamily="18" charset="0"/>
                                  </a:rPr>
                                  <m:t>1.0453 ×</m:t>
                                </m:r>
                                <m:sSup>
                                  <m:sSupPr>
                                    <m:ctrlPr>
                                      <a:rPr lang="es-EC" sz="1400" i="1">
                                        <a:effectLst/>
                                        <a:latin typeface="Cambria Math" panose="02040503050406030204" pitchFamily="18" charset="0"/>
                                      </a:rPr>
                                    </m:ctrlPr>
                                  </m:sSupPr>
                                  <m:e>
                                    <m:r>
                                      <a:rPr lang="es-CO" sz="1400">
                                        <a:effectLst/>
                                        <a:latin typeface="Cambria Math" panose="02040503050406030204" pitchFamily="18" charset="0"/>
                                      </a:rPr>
                                      <m:t>10</m:t>
                                    </m:r>
                                  </m:e>
                                  <m:sup>
                                    <m:r>
                                      <a:rPr lang="es-CO" sz="1400">
                                        <a:effectLst/>
                                        <a:latin typeface="Cambria Math" panose="02040503050406030204" pitchFamily="18" charset="0"/>
                                      </a:rPr>
                                      <m:t>4</m:t>
                                    </m:r>
                                  </m:sup>
                                </m:sSup>
                              </m:oMath>
                            </m:oMathPara>
                          </a14:m>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14:m>
                            <m:oMathPara xmlns:m="http://schemas.openxmlformats.org/officeDocument/2006/math">
                              <m:oMathParaPr>
                                <m:jc m:val="centerGroup"/>
                              </m:oMathParaPr>
                              <m:oMath xmlns:m="http://schemas.openxmlformats.org/officeDocument/2006/math">
                                <m:r>
                                  <a:rPr lang="es-CO" sz="1400">
                                    <a:effectLst/>
                                    <a:latin typeface="Cambria Math" panose="02040503050406030204" pitchFamily="18" charset="0"/>
                                  </a:rPr>
                                  <m:t>6.1357</m:t>
                                </m:r>
                              </m:oMath>
                            </m:oMathPara>
                          </a14:m>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0" algn="ctr">
                            <a:lnSpc>
                              <a:spcPct val="200000"/>
                            </a:lnSpc>
                            <a:spcAft>
                              <a:spcPts val="0"/>
                            </a:spcAft>
                          </a:pPr>
                          <a14:m>
                            <m:oMathPara xmlns:m="http://schemas.openxmlformats.org/officeDocument/2006/math">
                              <m:oMathParaPr>
                                <m:jc m:val="center"/>
                              </m:oMathParaPr>
                              <m:oMath xmlns:m="http://schemas.openxmlformats.org/officeDocument/2006/math">
                                <m:r>
                                  <a:rPr lang="es-CO" sz="1400">
                                    <a:effectLst/>
                                    <a:latin typeface="Cambria Math" panose="02040503050406030204" pitchFamily="18" charset="0"/>
                                  </a:rPr>
                                  <m:t>65.085</m:t>
                                </m:r>
                              </m:oMath>
                            </m:oMathPara>
                          </a14:m>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14:m>
                            <m:oMathPara xmlns:m="http://schemas.openxmlformats.org/officeDocument/2006/math">
                              <m:oMathParaPr>
                                <m:jc m:val="centerGroup"/>
                              </m:oMathParaPr>
                              <m:oMath xmlns:m="http://schemas.openxmlformats.org/officeDocument/2006/math">
                                <m:r>
                                  <a:rPr lang="es-CO" sz="1400">
                                    <a:effectLst/>
                                    <a:latin typeface="Cambria Math" panose="02040503050406030204" pitchFamily="18" charset="0"/>
                                  </a:rPr>
                                  <m:t>4.648 ×</m:t>
                                </m:r>
                                <m:sSup>
                                  <m:sSupPr>
                                    <m:ctrlPr>
                                      <a:rPr lang="es-EC" sz="1400" i="1">
                                        <a:effectLst/>
                                        <a:latin typeface="Cambria Math" panose="02040503050406030204" pitchFamily="18" charset="0"/>
                                      </a:rPr>
                                    </m:ctrlPr>
                                  </m:sSupPr>
                                  <m:e>
                                    <m:r>
                                      <a:rPr lang="es-CO" sz="1400">
                                        <a:effectLst/>
                                        <a:latin typeface="Cambria Math" panose="02040503050406030204" pitchFamily="18" charset="0"/>
                                      </a:rPr>
                                      <m:t>10</m:t>
                                    </m:r>
                                  </m:e>
                                  <m:sup>
                                    <m:r>
                                      <a:rPr lang="es-CO" sz="1400">
                                        <a:effectLst/>
                                        <a:latin typeface="Cambria Math" panose="02040503050406030204" pitchFamily="18" charset="0"/>
                                      </a:rPr>
                                      <m:t>3</m:t>
                                    </m:r>
                                  </m:sup>
                                </m:sSup>
                              </m:oMath>
                            </m:oMathPara>
                          </a14:m>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302993">
                    <a:tc>
                      <a:txBody>
                        <a:bodyPr/>
                        <a:lstStyle/>
                        <a:p>
                          <a:pPr indent="180340" algn="l">
                            <a:lnSpc>
                              <a:spcPct val="200000"/>
                            </a:lnSpc>
                            <a:spcAft>
                              <a:spcPts val="0"/>
                            </a:spcAft>
                          </a:pPr>
                          <a:r>
                            <a:rPr lang="es-CO" sz="1400">
                              <a:effectLst/>
                            </a:rPr>
                            <a:t>Aire</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4450" indent="180340" algn="ctr">
                            <a:lnSpc>
                              <a:spcPct val="200000"/>
                            </a:lnSpc>
                            <a:spcAft>
                              <a:spcPts val="0"/>
                            </a:spcAft>
                          </a:pPr>
                          <a14:m>
                            <m:oMathPara xmlns:m="http://schemas.openxmlformats.org/officeDocument/2006/math">
                              <m:oMathParaPr>
                                <m:jc m:val="centerGroup"/>
                              </m:oMathParaPr>
                              <m:oMath xmlns:m="http://schemas.openxmlformats.org/officeDocument/2006/math">
                                <m:r>
                                  <a:rPr lang="es-CO" sz="1400">
                                    <a:effectLst/>
                                    <a:latin typeface="Cambria Math" panose="02040503050406030204" pitchFamily="18" charset="0"/>
                                  </a:rPr>
                                  <m:t>4.1844 ×</m:t>
                                </m:r>
                                <m:sSup>
                                  <m:sSupPr>
                                    <m:ctrlPr>
                                      <a:rPr lang="es-EC" sz="1400" i="1">
                                        <a:effectLst/>
                                        <a:latin typeface="Cambria Math" panose="02040503050406030204" pitchFamily="18" charset="0"/>
                                      </a:rPr>
                                    </m:ctrlPr>
                                  </m:sSupPr>
                                  <m:e>
                                    <m:r>
                                      <a:rPr lang="es-CO" sz="1400">
                                        <a:effectLst/>
                                        <a:latin typeface="Cambria Math" panose="02040503050406030204" pitchFamily="18" charset="0"/>
                                      </a:rPr>
                                      <m:t>10</m:t>
                                    </m:r>
                                  </m:e>
                                  <m:sup>
                                    <m:r>
                                      <a:rPr lang="es-CO" sz="1400">
                                        <a:effectLst/>
                                        <a:latin typeface="Cambria Math" panose="02040503050406030204" pitchFamily="18" charset="0"/>
                                      </a:rPr>
                                      <m:t>3</m:t>
                                    </m:r>
                                  </m:sup>
                                </m:sSup>
                              </m:oMath>
                            </m:oMathPara>
                          </a14:m>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66700" indent="0" algn="ctr">
                            <a:lnSpc>
                              <a:spcPct val="200000"/>
                            </a:lnSpc>
                            <a:spcAft>
                              <a:spcPts val="0"/>
                            </a:spcAft>
                          </a:pPr>
                          <a14:m>
                            <m:oMathPara xmlns:m="http://schemas.openxmlformats.org/officeDocument/2006/math">
                              <m:oMathParaPr>
                                <m:jc m:val="centerGroup"/>
                              </m:oMathParaPr>
                              <m:oMath xmlns:m="http://schemas.openxmlformats.org/officeDocument/2006/math">
                                <m:r>
                                  <a:rPr lang="es-CO" sz="1400">
                                    <a:effectLst/>
                                    <a:latin typeface="Cambria Math" panose="02040503050406030204" pitchFamily="18" charset="0"/>
                                  </a:rPr>
                                  <m:t>0.7329</m:t>
                                </m:r>
                              </m:oMath>
                            </m:oMathPara>
                          </a14:m>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45745" indent="0" algn="ctr">
                            <a:lnSpc>
                              <a:spcPct val="200000"/>
                            </a:lnSpc>
                            <a:spcAft>
                              <a:spcPts val="0"/>
                            </a:spcAft>
                          </a:pPr>
                          <a14:m>
                            <m:oMathPara xmlns:m="http://schemas.openxmlformats.org/officeDocument/2006/math">
                              <m:oMathParaPr>
                                <m:jc m:val="center"/>
                              </m:oMathParaPr>
                              <m:oMath xmlns:m="http://schemas.openxmlformats.org/officeDocument/2006/math">
                                <m:r>
                                  <a:rPr lang="es-CO" sz="1400">
                                    <a:effectLst/>
                                    <a:latin typeface="Cambria Math" panose="02040503050406030204" pitchFamily="18" charset="0"/>
                                  </a:rPr>
                                  <m:t>70.301</m:t>
                                </m:r>
                              </m:oMath>
                            </m:oMathPara>
                          </a14:m>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82550" indent="180340" algn="ctr">
                            <a:lnSpc>
                              <a:spcPct val="200000"/>
                            </a:lnSpc>
                            <a:spcAft>
                              <a:spcPts val="0"/>
                            </a:spcAft>
                          </a:pPr>
                          <a14:m>
                            <m:oMathPara xmlns:m="http://schemas.openxmlformats.org/officeDocument/2006/math">
                              <m:oMathParaPr>
                                <m:jc m:val="centerGroup"/>
                              </m:oMathParaPr>
                              <m:oMath xmlns:m="http://schemas.openxmlformats.org/officeDocument/2006/math">
                                <m:r>
                                  <a:rPr lang="es-CO" sz="1400">
                                    <a:effectLst/>
                                    <a:latin typeface="Cambria Math" panose="02040503050406030204" pitchFamily="18" charset="0"/>
                                  </a:rPr>
                                  <m:t>174.065</m:t>
                                </m:r>
                              </m:oMath>
                            </m:oMathPara>
                          </a14:m>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bl>
              </a:graphicData>
            </a:graphic>
          </p:graphicFrame>
        </mc:Choice>
        <mc:Fallback xmlns="">
          <p:graphicFrame>
            <p:nvGraphicFramePr>
              <p:cNvPr id="12" name="Tabla 11"/>
              <p:cNvGraphicFramePr>
                <a:graphicFrameLocks noGrp="1"/>
              </p:cNvGraphicFramePr>
              <p:nvPr>
                <p:extLst>
                  <p:ext uri="{D42A27DB-BD31-4B8C-83A1-F6EECF244321}">
                    <p14:modId xmlns:p14="http://schemas.microsoft.com/office/powerpoint/2010/main" val="610620874"/>
                  </p:ext>
                </p:extLst>
              </p:nvPr>
            </p:nvGraphicFramePr>
            <p:xfrm>
              <a:off x="701231" y="3439463"/>
              <a:ext cx="10789536" cy="1609440"/>
            </p:xfrm>
            <a:graphic>
              <a:graphicData uri="http://schemas.openxmlformats.org/drawingml/2006/table">
                <a:tbl>
                  <a:tblPr firstRow="1" firstCol="1" bandRow="1">
                    <a:tableStyleId>{10A1B5D5-9B99-4C35-A422-299274C87663}</a:tableStyleId>
                  </a:tblPr>
                  <a:tblGrid>
                    <a:gridCol w="808409"/>
                    <a:gridCol w="1493949"/>
                    <a:gridCol w="1519707"/>
                    <a:gridCol w="2807594"/>
                    <a:gridCol w="4159877"/>
                  </a:tblGrid>
                  <a:tr h="756000">
                    <a:tc>
                      <a:txBody>
                        <a:bodyPr/>
                        <a:lstStyle/>
                        <a:p>
                          <a:pPr indent="180340" algn="ctr">
                            <a:lnSpc>
                              <a:spcPct val="200000"/>
                            </a:lnSpc>
                            <a:spcAft>
                              <a:spcPts val="0"/>
                            </a:spcAft>
                          </a:pPr>
                          <a:r>
                            <a:rPr lang="es-CO" sz="1400" dirty="0">
                              <a:effectLst/>
                            </a:rPr>
                            <a:t>Fluido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CO" sz="1400" dirty="0">
                              <a:effectLst/>
                            </a:rPr>
                            <a:t>Número </a:t>
                          </a:r>
                          <a:r>
                            <a:rPr lang="es-CO" sz="1400" dirty="0" smtClean="0">
                              <a:effectLst/>
                            </a:rPr>
                            <a:t>de</a:t>
                          </a:r>
                          <a:r>
                            <a:rPr lang="es-CO" sz="1400" baseline="0" dirty="0" smtClean="0">
                              <a:effectLst/>
                            </a:rPr>
                            <a:t> </a:t>
                          </a:r>
                          <a:r>
                            <a:rPr lang="es-CO" sz="1400" dirty="0" smtClean="0">
                              <a:effectLst/>
                            </a:rPr>
                            <a:t>Reynolds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00000"/>
                            </a:lnSpc>
                            <a:spcAft>
                              <a:spcPts val="0"/>
                            </a:spcAft>
                          </a:pPr>
                          <a:r>
                            <a:rPr lang="es-EC" sz="1400" dirty="0" smtClean="0">
                              <a:effectLst/>
                              <a:latin typeface="Calibri" panose="020F0502020204030204" pitchFamily="34" charset="0"/>
                              <a:ea typeface="Calibri" panose="020F0502020204030204" pitchFamily="34" charset="0"/>
                              <a:cs typeface="Times New Roman" panose="02020603050405020304" pitchFamily="18" charset="0"/>
                            </a:rPr>
                            <a:t>Número de</a:t>
                          </a:r>
                          <a:r>
                            <a:rPr lang="es-EC" sz="140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es-EC" sz="1400" dirty="0" err="1" smtClean="0">
                              <a:effectLst/>
                              <a:latin typeface="Calibri" panose="020F0502020204030204" pitchFamily="34" charset="0"/>
                              <a:ea typeface="Calibri" panose="020F0502020204030204" pitchFamily="34" charset="0"/>
                              <a:cs typeface="Times New Roman" panose="02020603050405020304" pitchFamily="18" charset="0"/>
                            </a:rPr>
                            <a:t>Prandlt</a:t>
                          </a:r>
                          <a:endParaRPr lang="es-EC"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CO" sz="1400" dirty="0">
                              <a:effectLst/>
                            </a:rPr>
                            <a:t>Número de </a:t>
                          </a:r>
                          <a:r>
                            <a:rPr lang="es-CO" sz="1400" dirty="0" err="1">
                              <a:effectLst/>
                            </a:rPr>
                            <a:t>Nusselt</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CO"/>
                        </a:p>
                      </a:txBody>
                      <a:tcPr marL="68580" marR="68580" marT="0" marB="0" anchor="ctr">
                        <a:blipFill rotWithShape="0">
                          <a:blip r:embed="rId4"/>
                          <a:stretch>
                            <a:fillRect l="-159824" t="-806" r="-440" b="-120161"/>
                          </a:stretch>
                        </a:blipFill>
                      </a:tcPr>
                    </a:tc>
                  </a:tr>
                  <a:tr h="426720">
                    <a:tc>
                      <a:txBody>
                        <a:bodyPr/>
                        <a:lstStyle/>
                        <a:p>
                          <a:pPr indent="180340" algn="l">
                            <a:lnSpc>
                              <a:spcPct val="200000"/>
                            </a:lnSpc>
                            <a:spcAft>
                              <a:spcPts val="0"/>
                            </a:spcAft>
                          </a:pPr>
                          <a:r>
                            <a:rPr lang="es-CO" sz="1400">
                              <a:effectLst/>
                            </a:rPr>
                            <a:t>Agua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CO"/>
                        </a:p>
                      </a:txBody>
                      <a:tcPr marL="68580" marR="68580" marT="0" marB="0">
                        <a:blipFill rotWithShape="0">
                          <a:blip r:embed="rId4"/>
                          <a:stretch>
                            <a:fillRect l="-55102" t="-176056" r="-569388" b="-109859"/>
                          </a:stretch>
                        </a:blipFill>
                      </a:tcPr>
                    </a:tc>
                    <a:tc>
                      <a:txBody>
                        <a:bodyPr/>
                        <a:lstStyle/>
                        <a:p>
                          <a:endParaRPr lang="es-CO"/>
                        </a:p>
                      </a:txBody>
                      <a:tcPr marL="68580" marR="68580" marT="0" marB="0">
                        <a:blipFill rotWithShape="0">
                          <a:blip r:embed="rId4"/>
                          <a:stretch>
                            <a:fillRect l="-152610" t="-176056" r="-460241" b="-109859"/>
                          </a:stretch>
                        </a:blipFill>
                      </a:tcPr>
                    </a:tc>
                    <a:tc>
                      <a:txBody>
                        <a:bodyPr/>
                        <a:lstStyle/>
                        <a:p>
                          <a:endParaRPr lang="es-CO"/>
                        </a:p>
                      </a:txBody>
                      <a:tcPr marL="68580" marR="68580" marT="0" marB="0">
                        <a:blipFill rotWithShape="0">
                          <a:blip r:embed="rId4"/>
                          <a:stretch>
                            <a:fillRect l="-136443" t="-176056" r="-148590" b="-109859"/>
                          </a:stretch>
                        </a:blipFill>
                      </a:tcPr>
                    </a:tc>
                    <a:tc>
                      <a:txBody>
                        <a:bodyPr/>
                        <a:lstStyle/>
                        <a:p>
                          <a:endParaRPr lang="es-CO"/>
                        </a:p>
                      </a:txBody>
                      <a:tcPr marL="68580" marR="68580" marT="0" marB="0">
                        <a:blipFill rotWithShape="0">
                          <a:blip r:embed="rId4"/>
                          <a:stretch>
                            <a:fillRect l="-159824" t="-176056" r="-440" b="-109859"/>
                          </a:stretch>
                        </a:blipFill>
                      </a:tcPr>
                    </a:tc>
                  </a:tr>
                  <a:tr h="426720">
                    <a:tc>
                      <a:txBody>
                        <a:bodyPr/>
                        <a:lstStyle/>
                        <a:p>
                          <a:pPr indent="180340" algn="l">
                            <a:lnSpc>
                              <a:spcPct val="200000"/>
                            </a:lnSpc>
                            <a:spcAft>
                              <a:spcPts val="0"/>
                            </a:spcAft>
                          </a:pPr>
                          <a:r>
                            <a:rPr lang="es-CO" sz="1400">
                              <a:effectLst/>
                            </a:rPr>
                            <a:t>Aire</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CO"/>
                        </a:p>
                      </a:txBody>
                      <a:tcPr marL="68580" marR="68580" marT="0" marB="0">
                        <a:blipFill rotWithShape="0">
                          <a:blip r:embed="rId4"/>
                          <a:stretch>
                            <a:fillRect l="-55102" t="-280000" r="-569388" b="-11429"/>
                          </a:stretch>
                        </a:blipFill>
                      </a:tcPr>
                    </a:tc>
                    <a:tc>
                      <a:txBody>
                        <a:bodyPr/>
                        <a:lstStyle/>
                        <a:p>
                          <a:endParaRPr lang="es-CO"/>
                        </a:p>
                      </a:txBody>
                      <a:tcPr marL="68580" marR="68580" marT="0" marB="0">
                        <a:blipFill rotWithShape="0">
                          <a:blip r:embed="rId4"/>
                          <a:stretch>
                            <a:fillRect l="-152610" t="-280000" r="-460241" b="-11429"/>
                          </a:stretch>
                        </a:blipFill>
                      </a:tcPr>
                    </a:tc>
                    <a:tc>
                      <a:txBody>
                        <a:bodyPr/>
                        <a:lstStyle/>
                        <a:p>
                          <a:endParaRPr lang="es-CO"/>
                        </a:p>
                      </a:txBody>
                      <a:tcPr marL="68580" marR="68580" marT="0" marB="0">
                        <a:blipFill rotWithShape="0">
                          <a:blip r:embed="rId4"/>
                          <a:stretch>
                            <a:fillRect l="-136443" t="-280000" r="-148590" b="-11429"/>
                          </a:stretch>
                        </a:blipFill>
                      </a:tcPr>
                    </a:tc>
                    <a:tc>
                      <a:txBody>
                        <a:bodyPr/>
                        <a:lstStyle/>
                        <a:p>
                          <a:endParaRPr lang="es-CO"/>
                        </a:p>
                      </a:txBody>
                      <a:tcPr marL="68580" marR="68580" marT="0" marB="0">
                        <a:blipFill rotWithShape="0">
                          <a:blip r:embed="rId4"/>
                          <a:stretch>
                            <a:fillRect l="-159824" t="-280000" r="-440" b="-11429"/>
                          </a:stretch>
                        </a:blipFill>
                      </a:tcPr>
                    </a:tc>
                  </a:tr>
                </a:tbl>
              </a:graphicData>
            </a:graphic>
          </p:graphicFrame>
        </mc:Fallback>
      </mc:AlternateContent>
      <p:sp>
        <p:nvSpPr>
          <p:cNvPr id="6" name="Título 1"/>
          <p:cNvSpPr txBox="1">
            <a:spLocks/>
          </p:cNvSpPr>
          <p:nvPr/>
        </p:nvSpPr>
        <p:spPr>
          <a:xfrm>
            <a:off x="838200" y="215465"/>
            <a:ext cx="10515600" cy="8744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sz="3200" dirty="0">
                <a:latin typeface="Arial" panose="020B0604020202020204" pitchFamily="34" charset="0"/>
                <a:cs typeface="Arial" panose="020B0604020202020204" pitchFamily="34" charset="0"/>
              </a:rPr>
              <a:t>Diseño Chiller Industrial – Sistema de Refrigeración</a:t>
            </a:r>
            <a:endParaRPr lang="es-EC"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4865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Tabla 3"/>
              <p:cNvGraphicFramePr>
                <a:graphicFrameLocks noGrp="1"/>
              </p:cNvGraphicFramePr>
              <p:nvPr>
                <p:extLst>
                  <p:ext uri="{D42A27DB-BD31-4B8C-83A1-F6EECF244321}">
                    <p14:modId xmlns:p14="http://schemas.microsoft.com/office/powerpoint/2010/main" val="3619851896"/>
                  </p:ext>
                </p:extLst>
              </p:nvPr>
            </p:nvGraphicFramePr>
            <p:xfrm>
              <a:off x="838201" y="1579777"/>
              <a:ext cx="10214811" cy="1699451"/>
            </p:xfrm>
            <a:graphic>
              <a:graphicData uri="http://schemas.openxmlformats.org/drawingml/2006/table">
                <a:tbl>
                  <a:tblPr firstRow="1" bandRow="1">
                    <a:tableStyleId>{5C22544A-7EE6-4342-B048-85BDC9FD1C3A}</a:tableStyleId>
                  </a:tblPr>
                  <a:tblGrid>
                    <a:gridCol w="3404937">
                      <a:extLst>
                        <a:ext uri="{9D8B030D-6E8A-4147-A177-3AD203B41FA5}">
                          <a16:colId xmlns="" xmlns:a16="http://schemas.microsoft.com/office/drawing/2014/main" val="20000"/>
                        </a:ext>
                      </a:extLst>
                    </a:gridCol>
                    <a:gridCol w="3404937">
                      <a:extLst>
                        <a:ext uri="{9D8B030D-6E8A-4147-A177-3AD203B41FA5}">
                          <a16:colId xmlns="" xmlns:a16="http://schemas.microsoft.com/office/drawing/2014/main" val="20001"/>
                        </a:ext>
                      </a:extLst>
                    </a:gridCol>
                    <a:gridCol w="3404937">
                      <a:extLst>
                        <a:ext uri="{9D8B030D-6E8A-4147-A177-3AD203B41FA5}">
                          <a16:colId xmlns="" xmlns:a16="http://schemas.microsoft.com/office/drawing/2014/main" val="20002"/>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C" sz="1600" dirty="0"/>
                            <a:t>Ecuación Convección Forzada</a:t>
                          </a:r>
                        </a:p>
                      </a:txBody>
                      <a:tcPr anchor="ctr"/>
                    </a:tc>
                    <a:tc>
                      <a:txBody>
                        <a:bodyPr/>
                        <a:lstStyle/>
                        <a:p>
                          <a:pPr algn="ctr"/>
                          <a:r>
                            <a:rPr lang="es-EC" sz="1600" noProof="0" dirty="0"/>
                            <a:t>Coeficiente</a:t>
                          </a:r>
                          <a:r>
                            <a:rPr lang="en-US" sz="1600" dirty="0"/>
                            <a:t> Global de </a:t>
                          </a:r>
                          <a:r>
                            <a:rPr lang="en-US" sz="1600" dirty="0" err="1"/>
                            <a:t>Transferencia</a:t>
                          </a:r>
                          <a:r>
                            <a:rPr lang="en-US" sz="1600" dirty="0"/>
                            <a:t> de </a:t>
                          </a:r>
                          <a:r>
                            <a:rPr lang="en-US" sz="1600" dirty="0" err="1"/>
                            <a:t>Calor</a:t>
                          </a:r>
                          <a:endParaRPr lang="es-EC" sz="1600" dirty="0"/>
                        </a:p>
                      </a:txBody>
                      <a:tcPr anchor="ctr"/>
                    </a:tc>
                    <a:tc>
                      <a:txBody>
                        <a:bodyPr/>
                        <a:lstStyle/>
                        <a:p>
                          <a:pPr algn="ctr"/>
                          <a:endParaRPr lang="es-EC" sz="1600" dirty="0"/>
                        </a:p>
                      </a:txBody>
                      <a:tcPr anchor="ctr"/>
                    </a:tc>
                    <a:extLst>
                      <a:ext uri="{0D108BD9-81ED-4DB2-BD59-A6C34878D82A}">
                        <a16:rowId xmlns="" xmlns:a16="http://schemas.microsoft.com/office/drawing/2014/main" val="10000"/>
                      </a:ext>
                    </a:extLst>
                  </a:tr>
                  <a:tr h="370840">
                    <a:tc>
                      <a:txBody>
                        <a:bodyPr/>
                        <a:lstStyle/>
                        <a:p>
                          <a:pPr algn="ctr"/>
                          <a14:m>
                            <m:oMathPara xmlns:m="http://schemas.openxmlformats.org/officeDocument/2006/math">
                              <m:oMathParaPr>
                                <m:jc m:val="centerGroup"/>
                              </m:oMathParaPr>
                              <m:oMath xmlns:m="http://schemas.openxmlformats.org/officeDocument/2006/math">
                                <m:r>
                                  <a:rPr lang="es-EC" sz="1600" i="1" smtClean="0">
                                    <a:latin typeface="Cambria Math" panose="02040503050406030204" pitchFamily="18" charset="0"/>
                                  </a:rPr>
                                  <m:t>𝑄</m:t>
                                </m:r>
                                <m:r>
                                  <a:rPr lang="es-EC" sz="1600">
                                    <a:latin typeface="Cambria Math" panose="02040503050406030204" pitchFamily="18" charset="0"/>
                                  </a:rPr>
                                  <m:t>=</m:t>
                                </m:r>
                                <m:r>
                                  <a:rPr lang="es-EC" sz="1600" i="1">
                                    <a:latin typeface="Cambria Math" panose="02040503050406030204" pitchFamily="18" charset="0"/>
                                  </a:rPr>
                                  <m:t>h𝐴</m:t>
                                </m:r>
                                <m:d>
                                  <m:dPr>
                                    <m:ctrlPr>
                                      <a:rPr lang="es-EC" sz="1600" i="1">
                                        <a:latin typeface="Cambria Math" panose="02040503050406030204" pitchFamily="18" charset="0"/>
                                      </a:rPr>
                                    </m:ctrlPr>
                                  </m:dPr>
                                  <m:e>
                                    <m:sSub>
                                      <m:sSubPr>
                                        <m:ctrlPr>
                                          <a:rPr lang="es-EC" sz="1600" i="1">
                                            <a:latin typeface="Cambria Math" panose="02040503050406030204" pitchFamily="18" charset="0"/>
                                          </a:rPr>
                                        </m:ctrlPr>
                                      </m:sSubPr>
                                      <m:e>
                                        <m:r>
                                          <a:rPr lang="es-EC" sz="1600" i="1">
                                            <a:latin typeface="Cambria Math" panose="02040503050406030204" pitchFamily="18" charset="0"/>
                                          </a:rPr>
                                          <m:t>𝑡</m:t>
                                        </m:r>
                                      </m:e>
                                      <m:sub>
                                        <m:r>
                                          <a:rPr lang="es-EC" sz="1600" i="1">
                                            <a:latin typeface="Cambria Math" panose="02040503050406030204" pitchFamily="18" charset="0"/>
                                          </a:rPr>
                                          <m:t>𝑠</m:t>
                                        </m:r>
                                      </m:sub>
                                    </m:sSub>
                                    <m:r>
                                      <a:rPr lang="es-EC" sz="1600">
                                        <a:latin typeface="Cambria Math" panose="02040503050406030204" pitchFamily="18" charset="0"/>
                                      </a:rPr>
                                      <m:t>−</m:t>
                                    </m:r>
                                    <m:sSub>
                                      <m:sSubPr>
                                        <m:ctrlPr>
                                          <a:rPr lang="es-EC" sz="1600" i="1">
                                            <a:latin typeface="Cambria Math" panose="02040503050406030204" pitchFamily="18" charset="0"/>
                                          </a:rPr>
                                        </m:ctrlPr>
                                      </m:sSubPr>
                                      <m:e>
                                        <m:r>
                                          <a:rPr lang="es-EC" sz="1600" i="1">
                                            <a:latin typeface="Cambria Math" panose="02040503050406030204" pitchFamily="18" charset="0"/>
                                          </a:rPr>
                                          <m:t>𝑡</m:t>
                                        </m:r>
                                      </m:e>
                                      <m:sub>
                                        <m:r>
                                          <a:rPr lang="es-EC" sz="1600" i="1">
                                            <a:latin typeface="Cambria Math" panose="02040503050406030204" pitchFamily="18" charset="0"/>
                                          </a:rPr>
                                          <m:t>𝑓</m:t>
                                        </m:r>
                                      </m:sub>
                                    </m:sSub>
                                  </m:e>
                                </m:d>
                              </m:oMath>
                            </m:oMathPara>
                          </a14:m>
                          <a:endParaRPr lang="es-EC" sz="16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s-EC" sz="1600" b="0" i="1" kern="1200" smtClean="0">
                                    <a:solidFill>
                                      <a:schemeClr val="dk1"/>
                                    </a:solidFill>
                                    <a:effectLst/>
                                    <a:latin typeface="Cambria Math" panose="02040503050406030204" pitchFamily="18" charset="0"/>
                                    <a:ea typeface="+mn-ea"/>
                                    <a:cs typeface="+mn-cs"/>
                                  </a:rPr>
                                  <m:t>h</m:t>
                                </m:r>
                                <m:r>
                                  <a:rPr lang="es-EC" sz="1600" i="1" kern="1200" smtClean="0">
                                    <a:solidFill>
                                      <a:schemeClr val="dk1"/>
                                    </a:solidFill>
                                    <a:effectLst/>
                                    <a:latin typeface="Cambria Math" panose="02040503050406030204" pitchFamily="18" charset="0"/>
                                    <a:ea typeface="+mn-ea"/>
                                    <a:cs typeface="+mn-cs"/>
                                  </a:rPr>
                                  <m:t>=</m:t>
                                </m:r>
                                <m:f>
                                  <m:fPr>
                                    <m:ctrlPr>
                                      <a:rPr lang="es-EC" sz="1600" i="1" kern="1200">
                                        <a:solidFill>
                                          <a:schemeClr val="dk1"/>
                                        </a:solidFill>
                                        <a:effectLst/>
                                        <a:latin typeface="Cambria Math" panose="02040503050406030204" pitchFamily="18" charset="0"/>
                                        <a:ea typeface="+mn-ea"/>
                                        <a:cs typeface="+mn-cs"/>
                                      </a:rPr>
                                    </m:ctrlPr>
                                  </m:fPr>
                                  <m:num>
                                    <m:r>
                                      <a:rPr lang="es-EC" sz="1600" i="1" kern="1200">
                                        <a:solidFill>
                                          <a:schemeClr val="dk1"/>
                                        </a:solidFill>
                                        <a:effectLst/>
                                        <a:latin typeface="Cambria Math" panose="02040503050406030204" pitchFamily="18" charset="0"/>
                                        <a:ea typeface="+mn-ea"/>
                                        <a:cs typeface="+mn-cs"/>
                                      </a:rPr>
                                      <m:t>1</m:t>
                                    </m:r>
                                  </m:num>
                                  <m:den>
                                    <m:f>
                                      <m:fPr>
                                        <m:ctrlPr>
                                          <a:rPr lang="es-EC" sz="1600" i="1" kern="1200">
                                            <a:solidFill>
                                              <a:schemeClr val="dk1"/>
                                            </a:solidFill>
                                            <a:effectLst/>
                                            <a:latin typeface="Cambria Math" panose="02040503050406030204" pitchFamily="18" charset="0"/>
                                            <a:ea typeface="+mn-ea"/>
                                            <a:cs typeface="+mn-cs"/>
                                          </a:rPr>
                                        </m:ctrlPr>
                                      </m:fPr>
                                      <m:num>
                                        <m:r>
                                          <a:rPr lang="es-EC" sz="1600" i="1" kern="1200">
                                            <a:solidFill>
                                              <a:schemeClr val="dk1"/>
                                            </a:solidFill>
                                            <a:effectLst/>
                                            <a:latin typeface="Cambria Math" panose="02040503050406030204" pitchFamily="18" charset="0"/>
                                            <a:ea typeface="+mn-ea"/>
                                            <a:cs typeface="+mn-cs"/>
                                          </a:rPr>
                                          <m:t>1</m:t>
                                        </m:r>
                                      </m:num>
                                      <m:den>
                                        <m:sSub>
                                          <m:sSubPr>
                                            <m:ctrlPr>
                                              <a:rPr lang="es-EC" sz="1600" i="1" kern="1200">
                                                <a:solidFill>
                                                  <a:schemeClr val="dk1"/>
                                                </a:solidFill>
                                                <a:effectLst/>
                                                <a:latin typeface="Cambria Math" panose="02040503050406030204" pitchFamily="18" charset="0"/>
                                                <a:ea typeface="+mn-ea"/>
                                                <a:cs typeface="+mn-cs"/>
                                              </a:rPr>
                                            </m:ctrlPr>
                                          </m:sSubPr>
                                          <m:e>
                                            <m:r>
                                              <a:rPr lang="es-EC" sz="1600" i="1" kern="1200">
                                                <a:solidFill>
                                                  <a:schemeClr val="dk1"/>
                                                </a:solidFill>
                                                <a:effectLst/>
                                                <a:latin typeface="Cambria Math" panose="02040503050406030204" pitchFamily="18" charset="0"/>
                                                <a:ea typeface="+mn-ea"/>
                                                <a:cs typeface="+mn-cs"/>
                                              </a:rPr>
                                              <m:t>h</m:t>
                                            </m:r>
                                          </m:e>
                                          <m:sub>
                                            <m:r>
                                              <a:rPr lang="es-EC" sz="1600" i="1" kern="1200">
                                                <a:solidFill>
                                                  <a:schemeClr val="dk1"/>
                                                </a:solidFill>
                                                <a:effectLst/>
                                                <a:latin typeface="Cambria Math" panose="02040503050406030204" pitchFamily="18" charset="0"/>
                                                <a:ea typeface="+mn-ea"/>
                                                <a:cs typeface="+mn-cs"/>
                                              </a:rPr>
                                              <m:t>𝑖</m:t>
                                            </m:r>
                                          </m:sub>
                                        </m:sSub>
                                        <m:sSub>
                                          <m:sSubPr>
                                            <m:ctrlPr>
                                              <a:rPr lang="es-EC" sz="1600" i="1" kern="1200">
                                                <a:solidFill>
                                                  <a:schemeClr val="dk1"/>
                                                </a:solidFill>
                                                <a:effectLst/>
                                                <a:latin typeface="Cambria Math" panose="02040503050406030204" pitchFamily="18" charset="0"/>
                                                <a:ea typeface="+mn-ea"/>
                                                <a:cs typeface="+mn-cs"/>
                                              </a:rPr>
                                            </m:ctrlPr>
                                          </m:sSubPr>
                                          <m:e>
                                            <m:r>
                                              <a:rPr lang="es-EC" sz="1600" i="1" kern="1200">
                                                <a:solidFill>
                                                  <a:schemeClr val="dk1"/>
                                                </a:solidFill>
                                                <a:effectLst/>
                                                <a:latin typeface="Cambria Math" panose="02040503050406030204" pitchFamily="18" charset="0"/>
                                                <a:ea typeface="+mn-ea"/>
                                                <a:cs typeface="+mn-cs"/>
                                              </a:rPr>
                                              <m:t>𝐴</m:t>
                                            </m:r>
                                          </m:e>
                                          <m:sub>
                                            <m:r>
                                              <a:rPr lang="es-EC" sz="1600" i="1" kern="1200">
                                                <a:solidFill>
                                                  <a:schemeClr val="dk1"/>
                                                </a:solidFill>
                                                <a:effectLst/>
                                                <a:latin typeface="Cambria Math" panose="02040503050406030204" pitchFamily="18" charset="0"/>
                                                <a:ea typeface="+mn-ea"/>
                                                <a:cs typeface="+mn-cs"/>
                                              </a:rPr>
                                              <m:t>𝑖</m:t>
                                            </m:r>
                                          </m:sub>
                                        </m:sSub>
                                      </m:den>
                                    </m:f>
                                    <m:r>
                                      <a:rPr lang="es-EC" sz="1600" i="1" kern="1200">
                                        <a:solidFill>
                                          <a:schemeClr val="dk1"/>
                                        </a:solidFill>
                                        <a:effectLst/>
                                        <a:latin typeface="Cambria Math" panose="02040503050406030204" pitchFamily="18" charset="0"/>
                                        <a:ea typeface="+mn-ea"/>
                                        <a:cs typeface="+mn-cs"/>
                                      </a:rPr>
                                      <m:t>+</m:t>
                                    </m:r>
                                    <m:f>
                                      <m:fPr>
                                        <m:ctrlPr>
                                          <a:rPr lang="es-EC" sz="1600" i="1" kern="1200">
                                            <a:solidFill>
                                              <a:schemeClr val="dk1"/>
                                            </a:solidFill>
                                            <a:effectLst/>
                                            <a:latin typeface="Cambria Math" panose="02040503050406030204" pitchFamily="18" charset="0"/>
                                            <a:ea typeface="+mn-ea"/>
                                            <a:cs typeface="+mn-cs"/>
                                          </a:rPr>
                                        </m:ctrlPr>
                                      </m:fPr>
                                      <m:num>
                                        <m:func>
                                          <m:funcPr>
                                            <m:ctrlPr>
                                              <a:rPr lang="es-EC" sz="1600" i="1" kern="1200">
                                                <a:solidFill>
                                                  <a:schemeClr val="dk1"/>
                                                </a:solidFill>
                                                <a:effectLst/>
                                                <a:latin typeface="Cambria Math" panose="02040503050406030204" pitchFamily="18" charset="0"/>
                                                <a:ea typeface="+mn-ea"/>
                                                <a:cs typeface="+mn-cs"/>
                                              </a:rPr>
                                            </m:ctrlPr>
                                          </m:funcPr>
                                          <m:fName>
                                            <m:r>
                                              <m:rPr>
                                                <m:sty m:val="p"/>
                                              </m:rPr>
                                              <a:rPr lang="es-EC" sz="1600" kern="1200">
                                                <a:solidFill>
                                                  <a:schemeClr val="dk1"/>
                                                </a:solidFill>
                                                <a:effectLst/>
                                                <a:latin typeface="Cambria Math" panose="02040503050406030204" pitchFamily="18" charset="0"/>
                                                <a:ea typeface="+mn-ea"/>
                                                <a:cs typeface="+mn-cs"/>
                                              </a:rPr>
                                              <m:t>ln</m:t>
                                            </m:r>
                                          </m:fName>
                                          <m:e>
                                            <m:d>
                                              <m:dPr>
                                                <m:ctrlPr>
                                                  <a:rPr lang="es-EC" sz="1600" i="1" kern="1200">
                                                    <a:solidFill>
                                                      <a:schemeClr val="dk1"/>
                                                    </a:solidFill>
                                                    <a:effectLst/>
                                                    <a:latin typeface="Cambria Math" panose="02040503050406030204" pitchFamily="18" charset="0"/>
                                                    <a:ea typeface="+mn-ea"/>
                                                    <a:cs typeface="+mn-cs"/>
                                                  </a:rPr>
                                                </m:ctrlPr>
                                              </m:dPr>
                                              <m:e>
                                                <m:f>
                                                  <m:fPr>
                                                    <m:ctrlPr>
                                                      <a:rPr lang="es-EC" sz="1600" i="1" kern="1200">
                                                        <a:solidFill>
                                                          <a:schemeClr val="dk1"/>
                                                        </a:solidFill>
                                                        <a:effectLst/>
                                                        <a:latin typeface="Cambria Math" panose="02040503050406030204" pitchFamily="18" charset="0"/>
                                                        <a:ea typeface="+mn-ea"/>
                                                        <a:cs typeface="+mn-cs"/>
                                                      </a:rPr>
                                                    </m:ctrlPr>
                                                  </m:fPr>
                                                  <m:num>
                                                    <m:sSub>
                                                      <m:sSubPr>
                                                        <m:ctrlPr>
                                                          <a:rPr lang="es-EC" sz="1600" i="1" kern="1200">
                                                            <a:solidFill>
                                                              <a:schemeClr val="dk1"/>
                                                            </a:solidFill>
                                                            <a:effectLst/>
                                                            <a:latin typeface="Cambria Math" panose="02040503050406030204" pitchFamily="18" charset="0"/>
                                                            <a:ea typeface="+mn-ea"/>
                                                            <a:cs typeface="+mn-cs"/>
                                                          </a:rPr>
                                                        </m:ctrlPr>
                                                      </m:sSubPr>
                                                      <m:e>
                                                        <m:r>
                                                          <a:rPr lang="es-EC" sz="1600" i="1" kern="1200">
                                                            <a:solidFill>
                                                              <a:schemeClr val="dk1"/>
                                                            </a:solidFill>
                                                            <a:effectLst/>
                                                            <a:latin typeface="Cambria Math" panose="02040503050406030204" pitchFamily="18" charset="0"/>
                                                            <a:ea typeface="+mn-ea"/>
                                                            <a:cs typeface="+mn-cs"/>
                                                          </a:rPr>
                                                          <m:t>𝑟</m:t>
                                                        </m:r>
                                                      </m:e>
                                                      <m:sub>
                                                        <m:r>
                                                          <a:rPr lang="es-EC" sz="1600" i="1" kern="1200">
                                                            <a:solidFill>
                                                              <a:schemeClr val="dk1"/>
                                                            </a:solidFill>
                                                            <a:effectLst/>
                                                            <a:latin typeface="Cambria Math" panose="02040503050406030204" pitchFamily="18" charset="0"/>
                                                            <a:ea typeface="+mn-ea"/>
                                                            <a:cs typeface="+mn-cs"/>
                                                          </a:rPr>
                                                          <m:t>𝑒</m:t>
                                                        </m:r>
                                                      </m:sub>
                                                    </m:sSub>
                                                  </m:num>
                                                  <m:den>
                                                    <m:sSub>
                                                      <m:sSubPr>
                                                        <m:ctrlPr>
                                                          <a:rPr lang="es-EC" sz="1600" i="1" kern="1200">
                                                            <a:solidFill>
                                                              <a:schemeClr val="dk1"/>
                                                            </a:solidFill>
                                                            <a:effectLst/>
                                                            <a:latin typeface="Cambria Math" panose="02040503050406030204" pitchFamily="18" charset="0"/>
                                                            <a:ea typeface="+mn-ea"/>
                                                            <a:cs typeface="+mn-cs"/>
                                                          </a:rPr>
                                                        </m:ctrlPr>
                                                      </m:sSubPr>
                                                      <m:e>
                                                        <m:r>
                                                          <a:rPr lang="es-EC" sz="1600" i="1" kern="1200">
                                                            <a:solidFill>
                                                              <a:schemeClr val="dk1"/>
                                                            </a:solidFill>
                                                            <a:effectLst/>
                                                            <a:latin typeface="Cambria Math" panose="02040503050406030204" pitchFamily="18" charset="0"/>
                                                            <a:ea typeface="+mn-ea"/>
                                                            <a:cs typeface="+mn-cs"/>
                                                          </a:rPr>
                                                          <m:t>𝑟</m:t>
                                                        </m:r>
                                                      </m:e>
                                                      <m:sub>
                                                        <m:r>
                                                          <a:rPr lang="es-EC" sz="1600" i="1" kern="1200">
                                                            <a:solidFill>
                                                              <a:schemeClr val="dk1"/>
                                                            </a:solidFill>
                                                            <a:effectLst/>
                                                            <a:latin typeface="Cambria Math" panose="02040503050406030204" pitchFamily="18" charset="0"/>
                                                            <a:ea typeface="+mn-ea"/>
                                                            <a:cs typeface="+mn-cs"/>
                                                          </a:rPr>
                                                          <m:t>𝑖</m:t>
                                                        </m:r>
                                                      </m:sub>
                                                    </m:sSub>
                                                  </m:den>
                                                </m:f>
                                              </m:e>
                                            </m:d>
                                          </m:e>
                                        </m:func>
                                      </m:num>
                                      <m:den>
                                        <m:r>
                                          <a:rPr lang="es-EC" sz="1600" i="1" kern="1200">
                                            <a:solidFill>
                                              <a:schemeClr val="dk1"/>
                                            </a:solidFill>
                                            <a:effectLst/>
                                            <a:latin typeface="Cambria Math" panose="02040503050406030204" pitchFamily="18" charset="0"/>
                                            <a:ea typeface="+mn-ea"/>
                                            <a:cs typeface="+mn-cs"/>
                                          </a:rPr>
                                          <m:t>2</m:t>
                                        </m:r>
                                        <m:r>
                                          <a:rPr lang="es-EC" sz="1600" i="1" kern="1200">
                                            <a:solidFill>
                                              <a:schemeClr val="dk1"/>
                                            </a:solidFill>
                                            <a:effectLst/>
                                            <a:latin typeface="Cambria Math" panose="02040503050406030204" pitchFamily="18" charset="0"/>
                                            <a:ea typeface="+mn-ea"/>
                                            <a:cs typeface="+mn-cs"/>
                                          </a:rPr>
                                          <m:t>𝜋</m:t>
                                        </m:r>
                                        <m:r>
                                          <a:rPr lang="es-EC" sz="1600" i="1" kern="1200">
                                            <a:solidFill>
                                              <a:schemeClr val="dk1"/>
                                            </a:solidFill>
                                            <a:effectLst/>
                                            <a:latin typeface="Cambria Math" panose="02040503050406030204" pitchFamily="18" charset="0"/>
                                            <a:ea typeface="+mn-ea"/>
                                            <a:cs typeface="+mn-cs"/>
                                          </a:rPr>
                                          <m:t>×</m:t>
                                        </m:r>
                                        <m:r>
                                          <a:rPr lang="es-EC" sz="1600" i="1" kern="1200">
                                            <a:solidFill>
                                              <a:schemeClr val="dk1"/>
                                            </a:solidFill>
                                            <a:effectLst/>
                                            <a:latin typeface="Cambria Math" panose="02040503050406030204" pitchFamily="18" charset="0"/>
                                            <a:ea typeface="+mn-ea"/>
                                            <a:cs typeface="+mn-cs"/>
                                          </a:rPr>
                                          <m:t>𝐾</m:t>
                                        </m:r>
                                        <m:r>
                                          <a:rPr lang="es-EC" sz="1600" i="1" kern="1200">
                                            <a:solidFill>
                                              <a:schemeClr val="dk1"/>
                                            </a:solidFill>
                                            <a:effectLst/>
                                            <a:latin typeface="Cambria Math" panose="02040503050406030204" pitchFamily="18" charset="0"/>
                                            <a:ea typeface="+mn-ea"/>
                                            <a:cs typeface="+mn-cs"/>
                                          </a:rPr>
                                          <m:t>×</m:t>
                                        </m:r>
                                        <m:r>
                                          <a:rPr lang="es-EC" sz="1600" i="1" kern="1200">
                                            <a:solidFill>
                                              <a:schemeClr val="dk1"/>
                                            </a:solidFill>
                                            <a:effectLst/>
                                            <a:latin typeface="Cambria Math" panose="02040503050406030204" pitchFamily="18" charset="0"/>
                                            <a:ea typeface="+mn-ea"/>
                                            <a:cs typeface="+mn-cs"/>
                                          </a:rPr>
                                          <m:t>𝐿</m:t>
                                        </m:r>
                                      </m:den>
                                    </m:f>
                                    <m:r>
                                      <a:rPr lang="es-EC" sz="1600" i="1" kern="1200">
                                        <a:solidFill>
                                          <a:schemeClr val="dk1"/>
                                        </a:solidFill>
                                        <a:effectLst/>
                                        <a:latin typeface="Cambria Math" panose="02040503050406030204" pitchFamily="18" charset="0"/>
                                        <a:ea typeface="+mn-ea"/>
                                        <a:cs typeface="+mn-cs"/>
                                      </a:rPr>
                                      <m:t>+</m:t>
                                    </m:r>
                                    <m:f>
                                      <m:fPr>
                                        <m:ctrlPr>
                                          <a:rPr lang="es-EC" sz="1600" i="1" kern="1200">
                                            <a:solidFill>
                                              <a:schemeClr val="dk1"/>
                                            </a:solidFill>
                                            <a:effectLst/>
                                            <a:latin typeface="Cambria Math" panose="02040503050406030204" pitchFamily="18" charset="0"/>
                                            <a:ea typeface="+mn-ea"/>
                                            <a:cs typeface="+mn-cs"/>
                                          </a:rPr>
                                        </m:ctrlPr>
                                      </m:fPr>
                                      <m:num>
                                        <m:r>
                                          <a:rPr lang="es-EC" sz="1600" i="1" kern="1200">
                                            <a:solidFill>
                                              <a:schemeClr val="dk1"/>
                                            </a:solidFill>
                                            <a:effectLst/>
                                            <a:latin typeface="Cambria Math" panose="02040503050406030204" pitchFamily="18" charset="0"/>
                                            <a:ea typeface="+mn-ea"/>
                                            <a:cs typeface="+mn-cs"/>
                                          </a:rPr>
                                          <m:t>1</m:t>
                                        </m:r>
                                      </m:num>
                                      <m:den>
                                        <m:sSub>
                                          <m:sSubPr>
                                            <m:ctrlPr>
                                              <a:rPr lang="es-EC" sz="1600" i="1" kern="1200">
                                                <a:solidFill>
                                                  <a:schemeClr val="dk1"/>
                                                </a:solidFill>
                                                <a:effectLst/>
                                                <a:latin typeface="Cambria Math" panose="02040503050406030204" pitchFamily="18" charset="0"/>
                                                <a:ea typeface="+mn-ea"/>
                                                <a:cs typeface="+mn-cs"/>
                                              </a:rPr>
                                            </m:ctrlPr>
                                          </m:sSubPr>
                                          <m:e>
                                            <m:r>
                                              <a:rPr lang="es-EC" sz="1600" i="1" kern="1200">
                                                <a:solidFill>
                                                  <a:schemeClr val="dk1"/>
                                                </a:solidFill>
                                                <a:effectLst/>
                                                <a:latin typeface="Cambria Math" panose="02040503050406030204" pitchFamily="18" charset="0"/>
                                                <a:ea typeface="+mn-ea"/>
                                                <a:cs typeface="+mn-cs"/>
                                              </a:rPr>
                                              <m:t>h</m:t>
                                            </m:r>
                                          </m:e>
                                          <m:sub>
                                            <m:r>
                                              <a:rPr lang="es-EC" sz="1600" i="1" kern="1200">
                                                <a:solidFill>
                                                  <a:schemeClr val="dk1"/>
                                                </a:solidFill>
                                                <a:effectLst/>
                                                <a:latin typeface="Cambria Math" panose="02040503050406030204" pitchFamily="18" charset="0"/>
                                                <a:ea typeface="+mn-ea"/>
                                                <a:cs typeface="+mn-cs"/>
                                              </a:rPr>
                                              <m:t>𝑒</m:t>
                                            </m:r>
                                          </m:sub>
                                        </m:sSub>
                                        <m:sSub>
                                          <m:sSubPr>
                                            <m:ctrlPr>
                                              <a:rPr lang="es-EC" sz="1600" i="1" kern="1200">
                                                <a:solidFill>
                                                  <a:schemeClr val="dk1"/>
                                                </a:solidFill>
                                                <a:effectLst/>
                                                <a:latin typeface="Cambria Math" panose="02040503050406030204" pitchFamily="18" charset="0"/>
                                                <a:ea typeface="+mn-ea"/>
                                                <a:cs typeface="+mn-cs"/>
                                              </a:rPr>
                                            </m:ctrlPr>
                                          </m:sSubPr>
                                          <m:e>
                                            <m:r>
                                              <a:rPr lang="es-EC" sz="1600" i="1" kern="1200">
                                                <a:solidFill>
                                                  <a:schemeClr val="dk1"/>
                                                </a:solidFill>
                                                <a:effectLst/>
                                                <a:latin typeface="Cambria Math" panose="02040503050406030204" pitchFamily="18" charset="0"/>
                                                <a:ea typeface="+mn-ea"/>
                                                <a:cs typeface="+mn-cs"/>
                                              </a:rPr>
                                              <m:t>𝐴</m:t>
                                            </m:r>
                                          </m:e>
                                          <m:sub>
                                            <m:r>
                                              <a:rPr lang="es-EC" sz="1600" i="1" kern="1200">
                                                <a:solidFill>
                                                  <a:schemeClr val="dk1"/>
                                                </a:solidFill>
                                                <a:effectLst/>
                                                <a:latin typeface="Cambria Math" panose="02040503050406030204" pitchFamily="18" charset="0"/>
                                                <a:ea typeface="+mn-ea"/>
                                                <a:cs typeface="+mn-cs"/>
                                              </a:rPr>
                                              <m:t>𝑒</m:t>
                                            </m:r>
                                          </m:sub>
                                        </m:sSub>
                                      </m:den>
                                    </m:f>
                                  </m:den>
                                </m:f>
                              </m:oMath>
                            </m:oMathPara>
                          </a14:m>
                          <a:endParaRPr lang="es-EC" sz="1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s-EC" sz="1600" i="1" kern="1200" smtClean="0">
                                    <a:solidFill>
                                      <a:schemeClr val="dk1"/>
                                    </a:solidFill>
                                    <a:effectLst/>
                                    <a:latin typeface="Cambria Math" panose="02040503050406030204" pitchFamily="18" charset="0"/>
                                    <a:ea typeface="+mn-ea"/>
                                    <a:cs typeface="+mn-cs"/>
                                  </a:rPr>
                                  <m:t>𝐿</m:t>
                                </m:r>
                                <m:r>
                                  <a:rPr lang="es-EC" sz="1600" i="1" kern="1200" smtClean="0">
                                    <a:solidFill>
                                      <a:schemeClr val="dk1"/>
                                    </a:solidFill>
                                    <a:effectLst/>
                                    <a:latin typeface="Cambria Math" panose="02040503050406030204" pitchFamily="18" charset="0"/>
                                    <a:ea typeface="+mn-ea"/>
                                    <a:cs typeface="+mn-cs"/>
                                  </a:rPr>
                                  <m:t>=</m:t>
                                </m:r>
                                <m:r>
                                  <a:rPr lang="es-EC" sz="1600" b="0" i="1" kern="1200" smtClean="0">
                                    <a:solidFill>
                                      <a:schemeClr val="dk1"/>
                                    </a:solidFill>
                                    <a:effectLst/>
                                    <a:latin typeface="Cambria Math" panose="02040503050406030204" pitchFamily="18" charset="0"/>
                                    <a:ea typeface="+mn-ea"/>
                                    <a:cs typeface="+mn-cs"/>
                                  </a:rPr>
                                  <m:t>h</m:t>
                                </m:r>
                                <m:r>
                                  <a:rPr lang="es-EC" sz="1600" i="1" kern="1200" smtClean="0">
                                    <a:solidFill>
                                      <a:schemeClr val="dk1"/>
                                    </a:solidFill>
                                    <a:effectLst/>
                                    <a:latin typeface="Cambria Math" panose="02040503050406030204" pitchFamily="18" charset="0"/>
                                    <a:ea typeface="+mn-ea"/>
                                    <a:cs typeface="+mn-cs"/>
                                  </a:rPr>
                                  <m:t> ×</m:t>
                                </m:r>
                                <m:f>
                                  <m:fPr>
                                    <m:ctrlPr>
                                      <a:rPr lang="es-EC" sz="1600" i="1" kern="1200">
                                        <a:solidFill>
                                          <a:schemeClr val="dk1"/>
                                        </a:solidFill>
                                        <a:effectLst/>
                                        <a:latin typeface="Cambria Math" panose="02040503050406030204" pitchFamily="18" charset="0"/>
                                        <a:ea typeface="+mn-ea"/>
                                        <a:cs typeface="+mn-cs"/>
                                      </a:rPr>
                                    </m:ctrlPr>
                                  </m:fPr>
                                  <m:num>
                                    <m:r>
                                      <a:rPr lang="es-EC" sz="1600" i="1" kern="1200">
                                        <a:solidFill>
                                          <a:schemeClr val="dk1"/>
                                        </a:solidFill>
                                        <a:effectLst/>
                                        <a:latin typeface="Cambria Math" panose="02040503050406030204" pitchFamily="18" charset="0"/>
                                        <a:ea typeface="+mn-ea"/>
                                        <a:cs typeface="+mn-cs"/>
                                      </a:rPr>
                                      <m:t>1</m:t>
                                    </m:r>
                                  </m:num>
                                  <m:den>
                                    <m:r>
                                      <a:rPr lang="es-EC" sz="1600" i="1" kern="1200">
                                        <a:solidFill>
                                          <a:schemeClr val="dk1"/>
                                        </a:solidFill>
                                        <a:effectLst/>
                                        <a:latin typeface="Cambria Math" panose="02040503050406030204" pitchFamily="18" charset="0"/>
                                        <a:ea typeface="+mn-ea"/>
                                        <a:cs typeface="+mn-cs"/>
                                      </a:rPr>
                                      <m:t>2</m:t>
                                    </m:r>
                                    <m:r>
                                      <a:rPr lang="es-EC" sz="1600" i="1" kern="1200">
                                        <a:solidFill>
                                          <a:schemeClr val="dk1"/>
                                        </a:solidFill>
                                        <a:effectLst/>
                                        <a:latin typeface="Cambria Math" panose="02040503050406030204" pitchFamily="18" charset="0"/>
                                        <a:ea typeface="+mn-ea"/>
                                        <a:cs typeface="+mn-cs"/>
                                      </a:rPr>
                                      <m:t>𝜋</m:t>
                                    </m:r>
                                  </m:den>
                                </m:f>
                                <m:d>
                                  <m:dPr>
                                    <m:ctrlPr>
                                      <a:rPr lang="es-EC" sz="1600" i="1" kern="1200">
                                        <a:solidFill>
                                          <a:schemeClr val="dk1"/>
                                        </a:solidFill>
                                        <a:effectLst/>
                                        <a:latin typeface="Cambria Math" panose="02040503050406030204" pitchFamily="18" charset="0"/>
                                        <a:ea typeface="+mn-ea"/>
                                        <a:cs typeface="+mn-cs"/>
                                      </a:rPr>
                                    </m:ctrlPr>
                                  </m:dPr>
                                  <m:e>
                                    <m:f>
                                      <m:fPr>
                                        <m:ctrlPr>
                                          <a:rPr lang="es-EC" sz="1600" i="1" kern="1200">
                                            <a:solidFill>
                                              <a:schemeClr val="dk1"/>
                                            </a:solidFill>
                                            <a:effectLst/>
                                            <a:latin typeface="Cambria Math" panose="02040503050406030204" pitchFamily="18" charset="0"/>
                                            <a:ea typeface="+mn-ea"/>
                                            <a:cs typeface="+mn-cs"/>
                                          </a:rPr>
                                        </m:ctrlPr>
                                      </m:fPr>
                                      <m:num>
                                        <m:r>
                                          <a:rPr lang="es-EC" sz="1600" i="1" kern="1200">
                                            <a:solidFill>
                                              <a:schemeClr val="dk1"/>
                                            </a:solidFill>
                                            <a:effectLst/>
                                            <a:latin typeface="Cambria Math" panose="02040503050406030204" pitchFamily="18" charset="0"/>
                                            <a:ea typeface="+mn-ea"/>
                                            <a:cs typeface="+mn-cs"/>
                                          </a:rPr>
                                          <m:t>1</m:t>
                                        </m:r>
                                      </m:num>
                                      <m:den>
                                        <m:sSub>
                                          <m:sSubPr>
                                            <m:ctrlPr>
                                              <a:rPr lang="es-EC" sz="1600" i="1" kern="1200">
                                                <a:solidFill>
                                                  <a:schemeClr val="dk1"/>
                                                </a:solidFill>
                                                <a:effectLst/>
                                                <a:latin typeface="Cambria Math" panose="02040503050406030204" pitchFamily="18" charset="0"/>
                                                <a:ea typeface="+mn-ea"/>
                                                <a:cs typeface="+mn-cs"/>
                                              </a:rPr>
                                            </m:ctrlPr>
                                          </m:sSubPr>
                                          <m:e>
                                            <m:r>
                                              <a:rPr lang="es-EC" sz="1600" i="1" kern="1200">
                                                <a:solidFill>
                                                  <a:schemeClr val="dk1"/>
                                                </a:solidFill>
                                                <a:effectLst/>
                                                <a:latin typeface="Cambria Math" panose="02040503050406030204" pitchFamily="18" charset="0"/>
                                                <a:ea typeface="+mn-ea"/>
                                                <a:cs typeface="+mn-cs"/>
                                              </a:rPr>
                                              <m:t>h</m:t>
                                            </m:r>
                                          </m:e>
                                          <m:sub>
                                            <m:r>
                                              <a:rPr lang="es-EC" sz="1600" i="1" kern="1200">
                                                <a:solidFill>
                                                  <a:schemeClr val="dk1"/>
                                                </a:solidFill>
                                                <a:effectLst/>
                                                <a:latin typeface="Cambria Math" panose="02040503050406030204" pitchFamily="18" charset="0"/>
                                                <a:ea typeface="+mn-ea"/>
                                                <a:cs typeface="+mn-cs"/>
                                              </a:rPr>
                                              <m:t>𝑖</m:t>
                                            </m:r>
                                          </m:sub>
                                        </m:sSub>
                                        <m:sSub>
                                          <m:sSubPr>
                                            <m:ctrlPr>
                                              <a:rPr lang="es-EC" sz="1600" i="1" kern="1200">
                                                <a:solidFill>
                                                  <a:schemeClr val="dk1"/>
                                                </a:solidFill>
                                                <a:effectLst/>
                                                <a:latin typeface="Cambria Math" panose="02040503050406030204" pitchFamily="18" charset="0"/>
                                                <a:ea typeface="+mn-ea"/>
                                                <a:cs typeface="+mn-cs"/>
                                              </a:rPr>
                                            </m:ctrlPr>
                                          </m:sSubPr>
                                          <m:e>
                                            <m:r>
                                              <a:rPr lang="es-EC" sz="1600" i="1" kern="1200">
                                                <a:solidFill>
                                                  <a:schemeClr val="dk1"/>
                                                </a:solidFill>
                                                <a:effectLst/>
                                                <a:latin typeface="Cambria Math" panose="02040503050406030204" pitchFamily="18" charset="0"/>
                                                <a:ea typeface="+mn-ea"/>
                                                <a:cs typeface="+mn-cs"/>
                                              </a:rPr>
                                              <m:t>𝑟</m:t>
                                            </m:r>
                                          </m:e>
                                          <m:sub>
                                            <m:r>
                                              <a:rPr lang="es-EC" sz="1600" i="1" kern="1200">
                                                <a:solidFill>
                                                  <a:schemeClr val="dk1"/>
                                                </a:solidFill>
                                                <a:effectLst/>
                                                <a:latin typeface="Cambria Math" panose="02040503050406030204" pitchFamily="18" charset="0"/>
                                                <a:ea typeface="+mn-ea"/>
                                                <a:cs typeface="+mn-cs"/>
                                              </a:rPr>
                                              <m:t>𝑖</m:t>
                                            </m:r>
                                          </m:sub>
                                        </m:sSub>
                                      </m:den>
                                    </m:f>
                                    <m:r>
                                      <a:rPr lang="es-EC" sz="1600" i="1" kern="1200">
                                        <a:solidFill>
                                          <a:schemeClr val="dk1"/>
                                        </a:solidFill>
                                        <a:effectLst/>
                                        <a:latin typeface="Cambria Math" panose="02040503050406030204" pitchFamily="18" charset="0"/>
                                        <a:ea typeface="+mn-ea"/>
                                        <a:cs typeface="+mn-cs"/>
                                      </a:rPr>
                                      <m:t>+</m:t>
                                    </m:r>
                                    <m:f>
                                      <m:fPr>
                                        <m:ctrlPr>
                                          <a:rPr lang="es-EC" sz="1600" i="1" kern="1200">
                                            <a:solidFill>
                                              <a:schemeClr val="dk1"/>
                                            </a:solidFill>
                                            <a:effectLst/>
                                            <a:latin typeface="Cambria Math" panose="02040503050406030204" pitchFamily="18" charset="0"/>
                                            <a:ea typeface="+mn-ea"/>
                                            <a:cs typeface="+mn-cs"/>
                                          </a:rPr>
                                        </m:ctrlPr>
                                      </m:fPr>
                                      <m:num>
                                        <m:func>
                                          <m:funcPr>
                                            <m:ctrlPr>
                                              <a:rPr lang="es-EC" sz="1600" i="1" kern="1200">
                                                <a:solidFill>
                                                  <a:schemeClr val="dk1"/>
                                                </a:solidFill>
                                                <a:effectLst/>
                                                <a:latin typeface="Cambria Math" panose="02040503050406030204" pitchFamily="18" charset="0"/>
                                                <a:ea typeface="+mn-ea"/>
                                                <a:cs typeface="+mn-cs"/>
                                              </a:rPr>
                                            </m:ctrlPr>
                                          </m:funcPr>
                                          <m:fName>
                                            <m:r>
                                              <m:rPr>
                                                <m:sty m:val="p"/>
                                              </m:rPr>
                                              <a:rPr lang="es-EC" sz="1600" kern="1200">
                                                <a:solidFill>
                                                  <a:schemeClr val="dk1"/>
                                                </a:solidFill>
                                                <a:effectLst/>
                                                <a:latin typeface="Cambria Math" panose="02040503050406030204" pitchFamily="18" charset="0"/>
                                                <a:ea typeface="+mn-ea"/>
                                                <a:cs typeface="+mn-cs"/>
                                              </a:rPr>
                                              <m:t>ln</m:t>
                                            </m:r>
                                          </m:fName>
                                          <m:e>
                                            <m:d>
                                              <m:dPr>
                                                <m:ctrlPr>
                                                  <a:rPr lang="es-EC" sz="1600" i="1" kern="1200">
                                                    <a:solidFill>
                                                      <a:schemeClr val="dk1"/>
                                                    </a:solidFill>
                                                    <a:effectLst/>
                                                    <a:latin typeface="Cambria Math" panose="02040503050406030204" pitchFamily="18" charset="0"/>
                                                    <a:ea typeface="+mn-ea"/>
                                                    <a:cs typeface="+mn-cs"/>
                                                  </a:rPr>
                                                </m:ctrlPr>
                                              </m:dPr>
                                              <m:e>
                                                <m:f>
                                                  <m:fPr>
                                                    <m:ctrlPr>
                                                      <a:rPr lang="es-EC" sz="1600" i="1" kern="1200">
                                                        <a:solidFill>
                                                          <a:schemeClr val="dk1"/>
                                                        </a:solidFill>
                                                        <a:effectLst/>
                                                        <a:latin typeface="Cambria Math" panose="02040503050406030204" pitchFamily="18" charset="0"/>
                                                        <a:ea typeface="+mn-ea"/>
                                                        <a:cs typeface="+mn-cs"/>
                                                      </a:rPr>
                                                    </m:ctrlPr>
                                                  </m:fPr>
                                                  <m:num>
                                                    <m:sSub>
                                                      <m:sSubPr>
                                                        <m:ctrlPr>
                                                          <a:rPr lang="es-EC" sz="1600" i="1" kern="1200">
                                                            <a:solidFill>
                                                              <a:schemeClr val="dk1"/>
                                                            </a:solidFill>
                                                            <a:effectLst/>
                                                            <a:latin typeface="Cambria Math" panose="02040503050406030204" pitchFamily="18" charset="0"/>
                                                            <a:ea typeface="+mn-ea"/>
                                                            <a:cs typeface="+mn-cs"/>
                                                          </a:rPr>
                                                        </m:ctrlPr>
                                                      </m:sSubPr>
                                                      <m:e>
                                                        <m:r>
                                                          <a:rPr lang="es-EC" sz="1600" i="1" kern="1200">
                                                            <a:solidFill>
                                                              <a:schemeClr val="dk1"/>
                                                            </a:solidFill>
                                                            <a:effectLst/>
                                                            <a:latin typeface="Cambria Math" panose="02040503050406030204" pitchFamily="18" charset="0"/>
                                                            <a:ea typeface="+mn-ea"/>
                                                            <a:cs typeface="+mn-cs"/>
                                                          </a:rPr>
                                                          <m:t>𝑟</m:t>
                                                        </m:r>
                                                      </m:e>
                                                      <m:sub>
                                                        <m:r>
                                                          <a:rPr lang="es-EC" sz="1600" i="1" kern="1200">
                                                            <a:solidFill>
                                                              <a:schemeClr val="dk1"/>
                                                            </a:solidFill>
                                                            <a:effectLst/>
                                                            <a:latin typeface="Cambria Math" panose="02040503050406030204" pitchFamily="18" charset="0"/>
                                                            <a:ea typeface="+mn-ea"/>
                                                            <a:cs typeface="+mn-cs"/>
                                                          </a:rPr>
                                                          <m:t>𝑒</m:t>
                                                        </m:r>
                                                      </m:sub>
                                                    </m:sSub>
                                                  </m:num>
                                                  <m:den>
                                                    <m:sSub>
                                                      <m:sSubPr>
                                                        <m:ctrlPr>
                                                          <a:rPr lang="es-EC" sz="1600" i="1" kern="1200">
                                                            <a:solidFill>
                                                              <a:schemeClr val="dk1"/>
                                                            </a:solidFill>
                                                            <a:effectLst/>
                                                            <a:latin typeface="Cambria Math" panose="02040503050406030204" pitchFamily="18" charset="0"/>
                                                            <a:ea typeface="+mn-ea"/>
                                                            <a:cs typeface="+mn-cs"/>
                                                          </a:rPr>
                                                        </m:ctrlPr>
                                                      </m:sSubPr>
                                                      <m:e>
                                                        <m:r>
                                                          <a:rPr lang="es-EC" sz="1600" i="1" kern="1200">
                                                            <a:solidFill>
                                                              <a:schemeClr val="dk1"/>
                                                            </a:solidFill>
                                                            <a:effectLst/>
                                                            <a:latin typeface="Cambria Math" panose="02040503050406030204" pitchFamily="18" charset="0"/>
                                                            <a:ea typeface="+mn-ea"/>
                                                            <a:cs typeface="+mn-cs"/>
                                                          </a:rPr>
                                                          <m:t>𝑟</m:t>
                                                        </m:r>
                                                      </m:e>
                                                      <m:sub>
                                                        <m:r>
                                                          <a:rPr lang="es-EC" sz="1600" i="1" kern="1200">
                                                            <a:solidFill>
                                                              <a:schemeClr val="dk1"/>
                                                            </a:solidFill>
                                                            <a:effectLst/>
                                                            <a:latin typeface="Cambria Math" panose="02040503050406030204" pitchFamily="18" charset="0"/>
                                                            <a:ea typeface="+mn-ea"/>
                                                            <a:cs typeface="+mn-cs"/>
                                                          </a:rPr>
                                                          <m:t>𝑖</m:t>
                                                        </m:r>
                                                      </m:sub>
                                                    </m:sSub>
                                                  </m:den>
                                                </m:f>
                                              </m:e>
                                            </m:d>
                                          </m:e>
                                        </m:func>
                                      </m:num>
                                      <m:den>
                                        <m:sSub>
                                          <m:sSubPr>
                                            <m:ctrlPr>
                                              <a:rPr lang="es-EC" sz="1600" i="1" kern="1200">
                                                <a:solidFill>
                                                  <a:schemeClr val="dk1"/>
                                                </a:solidFill>
                                                <a:effectLst/>
                                                <a:latin typeface="Cambria Math" panose="02040503050406030204" pitchFamily="18" charset="0"/>
                                                <a:ea typeface="+mn-ea"/>
                                                <a:cs typeface="+mn-cs"/>
                                              </a:rPr>
                                            </m:ctrlPr>
                                          </m:sSubPr>
                                          <m:e>
                                            <m:r>
                                              <a:rPr lang="es-EC" sz="1600" i="1" kern="1200">
                                                <a:solidFill>
                                                  <a:schemeClr val="dk1"/>
                                                </a:solidFill>
                                                <a:effectLst/>
                                                <a:latin typeface="Cambria Math" panose="02040503050406030204" pitchFamily="18" charset="0"/>
                                                <a:ea typeface="+mn-ea"/>
                                                <a:cs typeface="+mn-cs"/>
                                              </a:rPr>
                                              <m:t>𝐾</m:t>
                                            </m:r>
                                          </m:e>
                                          <m:sub>
                                            <m:r>
                                              <a:rPr lang="es-EC" sz="1600" i="1" kern="1200">
                                                <a:solidFill>
                                                  <a:schemeClr val="dk1"/>
                                                </a:solidFill>
                                                <a:effectLst/>
                                                <a:latin typeface="Cambria Math" panose="02040503050406030204" pitchFamily="18" charset="0"/>
                                                <a:ea typeface="+mn-ea"/>
                                                <a:cs typeface="+mn-cs"/>
                                              </a:rPr>
                                              <m:t>𝑐𝑜𝑏𝑟𝑒</m:t>
                                            </m:r>
                                          </m:sub>
                                        </m:sSub>
                                      </m:den>
                                    </m:f>
                                    <m:r>
                                      <a:rPr lang="es-EC" sz="1600" i="1" kern="1200">
                                        <a:solidFill>
                                          <a:schemeClr val="dk1"/>
                                        </a:solidFill>
                                        <a:effectLst/>
                                        <a:latin typeface="Cambria Math" panose="02040503050406030204" pitchFamily="18" charset="0"/>
                                        <a:ea typeface="+mn-ea"/>
                                        <a:cs typeface="+mn-cs"/>
                                      </a:rPr>
                                      <m:t>+</m:t>
                                    </m:r>
                                    <m:f>
                                      <m:fPr>
                                        <m:ctrlPr>
                                          <a:rPr lang="es-EC" sz="1600" i="1" kern="1200">
                                            <a:solidFill>
                                              <a:schemeClr val="dk1"/>
                                            </a:solidFill>
                                            <a:effectLst/>
                                            <a:latin typeface="Cambria Math" panose="02040503050406030204" pitchFamily="18" charset="0"/>
                                            <a:ea typeface="+mn-ea"/>
                                            <a:cs typeface="+mn-cs"/>
                                          </a:rPr>
                                        </m:ctrlPr>
                                      </m:fPr>
                                      <m:num>
                                        <m:r>
                                          <a:rPr lang="es-EC" sz="1600" i="1" kern="1200">
                                            <a:solidFill>
                                              <a:schemeClr val="dk1"/>
                                            </a:solidFill>
                                            <a:effectLst/>
                                            <a:latin typeface="Cambria Math" panose="02040503050406030204" pitchFamily="18" charset="0"/>
                                            <a:ea typeface="+mn-ea"/>
                                            <a:cs typeface="+mn-cs"/>
                                          </a:rPr>
                                          <m:t>1</m:t>
                                        </m:r>
                                      </m:num>
                                      <m:den>
                                        <m:sSub>
                                          <m:sSubPr>
                                            <m:ctrlPr>
                                              <a:rPr lang="es-EC" sz="1600" i="1" kern="1200">
                                                <a:solidFill>
                                                  <a:schemeClr val="dk1"/>
                                                </a:solidFill>
                                                <a:effectLst/>
                                                <a:latin typeface="Cambria Math" panose="02040503050406030204" pitchFamily="18" charset="0"/>
                                                <a:ea typeface="+mn-ea"/>
                                                <a:cs typeface="+mn-cs"/>
                                              </a:rPr>
                                            </m:ctrlPr>
                                          </m:sSubPr>
                                          <m:e>
                                            <m:r>
                                              <a:rPr lang="es-EC" sz="1600" i="1" kern="1200">
                                                <a:solidFill>
                                                  <a:schemeClr val="dk1"/>
                                                </a:solidFill>
                                                <a:effectLst/>
                                                <a:latin typeface="Cambria Math" panose="02040503050406030204" pitchFamily="18" charset="0"/>
                                                <a:ea typeface="+mn-ea"/>
                                                <a:cs typeface="+mn-cs"/>
                                              </a:rPr>
                                              <m:t>h</m:t>
                                            </m:r>
                                          </m:e>
                                          <m:sub>
                                            <m:r>
                                              <a:rPr lang="es-EC" sz="1600" i="1" kern="1200">
                                                <a:solidFill>
                                                  <a:schemeClr val="dk1"/>
                                                </a:solidFill>
                                                <a:effectLst/>
                                                <a:latin typeface="Cambria Math" panose="02040503050406030204" pitchFamily="18" charset="0"/>
                                                <a:ea typeface="+mn-ea"/>
                                                <a:cs typeface="+mn-cs"/>
                                              </a:rPr>
                                              <m:t>𝑒</m:t>
                                            </m:r>
                                          </m:sub>
                                        </m:sSub>
                                        <m:sSub>
                                          <m:sSubPr>
                                            <m:ctrlPr>
                                              <a:rPr lang="es-EC" sz="1600" i="1" kern="1200">
                                                <a:solidFill>
                                                  <a:schemeClr val="dk1"/>
                                                </a:solidFill>
                                                <a:effectLst/>
                                                <a:latin typeface="Cambria Math" panose="02040503050406030204" pitchFamily="18" charset="0"/>
                                                <a:ea typeface="+mn-ea"/>
                                                <a:cs typeface="+mn-cs"/>
                                              </a:rPr>
                                            </m:ctrlPr>
                                          </m:sSubPr>
                                          <m:e>
                                            <m:r>
                                              <a:rPr lang="es-EC" sz="1600" i="1" kern="1200">
                                                <a:solidFill>
                                                  <a:schemeClr val="dk1"/>
                                                </a:solidFill>
                                                <a:effectLst/>
                                                <a:latin typeface="Cambria Math" panose="02040503050406030204" pitchFamily="18" charset="0"/>
                                                <a:ea typeface="+mn-ea"/>
                                                <a:cs typeface="+mn-cs"/>
                                              </a:rPr>
                                              <m:t>𝑟</m:t>
                                            </m:r>
                                          </m:e>
                                          <m:sub>
                                            <m:r>
                                              <a:rPr lang="es-EC" sz="1600" i="1" kern="1200">
                                                <a:solidFill>
                                                  <a:schemeClr val="dk1"/>
                                                </a:solidFill>
                                                <a:effectLst/>
                                                <a:latin typeface="Cambria Math" panose="02040503050406030204" pitchFamily="18" charset="0"/>
                                                <a:ea typeface="+mn-ea"/>
                                                <a:cs typeface="+mn-cs"/>
                                              </a:rPr>
                                              <m:t>𝑒</m:t>
                                            </m:r>
                                          </m:sub>
                                        </m:sSub>
                                      </m:den>
                                    </m:f>
                                  </m:e>
                                </m:d>
                              </m:oMath>
                            </m:oMathPara>
                          </a14:m>
                          <a:endParaRPr lang="es-EC" sz="1600" kern="1200" dirty="0">
                            <a:solidFill>
                              <a:schemeClr val="dk1"/>
                            </a:solidFill>
                            <a:effectLst/>
                            <a:latin typeface="+mn-lt"/>
                            <a:ea typeface="+mn-ea"/>
                            <a:cs typeface="+mn-cs"/>
                          </a:endParaRPr>
                        </a:p>
                        <a:p>
                          <a:pPr algn="ctr"/>
                          <a:endParaRPr lang="es-EC" sz="1600" dirty="0"/>
                        </a:p>
                      </a:txBody>
                      <a:tcPr anchor="ctr"/>
                    </a:tc>
                    <a:extLst>
                      <a:ext uri="{0D108BD9-81ED-4DB2-BD59-A6C34878D82A}">
                        <a16:rowId xmlns="" xmlns:a16="http://schemas.microsoft.com/office/drawing/2014/main" val="10001"/>
                      </a:ext>
                    </a:extLst>
                  </a:tr>
                </a:tbl>
              </a:graphicData>
            </a:graphic>
          </p:graphicFrame>
        </mc:Choice>
        <mc:Fallback xmlns="">
          <p:graphicFrame>
            <p:nvGraphicFramePr>
              <p:cNvPr id="4" name="Tabla 3"/>
              <p:cNvGraphicFramePr>
                <a:graphicFrameLocks noGrp="1"/>
              </p:cNvGraphicFramePr>
              <p:nvPr>
                <p:extLst>
                  <p:ext uri="{D42A27DB-BD31-4B8C-83A1-F6EECF244321}">
                    <p14:modId xmlns:p14="http://schemas.microsoft.com/office/powerpoint/2010/main" val="3619851896"/>
                  </p:ext>
                </p:extLst>
              </p:nvPr>
            </p:nvGraphicFramePr>
            <p:xfrm>
              <a:off x="838201" y="1579777"/>
              <a:ext cx="10214811" cy="1699451"/>
            </p:xfrm>
            <a:graphic>
              <a:graphicData uri="http://schemas.openxmlformats.org/drawingml/2006/table">
                <a:tbl>
                  <a:tblPr firstRow="1" bandRow="1">
                    <a:tableStyleId>{5C22544A-7EE6-4342-B048-85BDC9FD1C3A}</a:tableStyleId>
                  </a:tblPr>
                  <a:tblGrid>
                    <a:gridCol w="3404937"/>
                    <a:gridCol w="3404937"/>
                    <a:gridCol w="3404937"/>
                  </a:tblGrid>
                  <a:tr h="5791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C" sz="1600" dirty="0" smtClean="0"/>
                            <a:t>Ecuación Convección Forzada</a:t>
                          </a:r>
                        </a:p>
                      </a:txBody>
                      <a:tcPr anchor="ctr"/>
                    </a:tc>
                    <a:tc>
                      <a:txBody>
                        <a:bodyPr/>
                        <a:lstStyle/>
                        <a:p>
                          <a:pPr algn="ctr"/>
                          <a:r>
                            <a:rPr lang="es-EC" sz="1600" noProof="0" dirty="0" smtClean="0"/>
                            <a:t>Coeficiente</a:t>
                          </a:r>
                          <a:r>
                            <a:rPr lang="en-US" sz="1600" dirty="0" smtClean="0"/>
                            <a:t> Global de </a:t>
                          </a:r>
                          <a:r>
                            <a:rPr lang="en-US" sz="1600" dirty="0" err="1" smtClean="0"/>
                            <a:t>Transferencia</a:t>
                          </a:r>
                          <a:r>
                            <a:rPr lang="en-US" sz="1600" dirty="0" smtClean="0"/>
                            <a:t> de </a:t>
                          </a:r>
                          <a:r>
                            <a:rPr lang="en-US" sz="1600" dirty="0" err="1" smtClean="0"/>
                            <a:t>Calor</a:t>
                          </a:r>
                          <a:endParaRPr lang="es-EC" sz="1600" dirty="0"/>
                        </a:p>
                      </a:txBody>
                      <a:tcPr anchor="ctr"/>
                    </a:tc>
                    <a:tc>
                      <a:txBody>
                        <a:bodyPr/>
                        <a:lstStyle/>
                        <a:p>
                          <a:pPr algn="ctr"/>
                          <a:endParaRPr lang="es-EC" sz="1600" dirty="0"/>
                        </a:p>
                      </a:txBody>
                      <a:tcPr anchor="ctr"/>
                    </a:tc>
                  </a:tr>
                  <a:tr h="1120331">
                    <a:tc>
                      <a:txBody>
                        <a:bodyPr/>
                        <a:lstStyle/>
                        <a:p>
                          <a:endParaRPr lang="es-EC"/>
                        </a:p>
                      </a:txBody>
                      <a:tcPr anchor="ctr">
                        <a:blipFill rotWithShape="0">
                          <a:blip r:embed="rId3"/>
                          <a:stretch>
                            <a:fillRect l="-179" t="-53261" r="-200716" b="-1630"/>
                          </a:stretch>
                        </a:blipFill>
                      </a:tcPr>
                    </a:tc>
                    <a:tc>
                      <a:txBody>
                        <a:bodyPr/>
                        <a:lstStyle/>
                        <a:p>
                          <a:endParaRPr lang="es-EC"/>
                        </a:p>
                      </a:txBody>
                      <a:tcPr anchor="ctr">
                        <a:blipFill rotWithShape="0">
                          <a:blip r:embed="rId3"/>
                          <a:stretch>
                            <a:fillRect l="-100179" t="-53261" r="-100716" b="-1630"/>
                          </a:stretch>
                        </a:blipFill>
                      </a:tcPr>
                    </a:tc>
                    <a:tc>
                      <a:txBody>
                        <a:bodyPr/>
                        <a:lstStyle/>
                        <a:p>
                          <a:endParaRPr lang="es-EC"/>
                        </a:p>
                      </a:txBody>
                      <a:tcPr anchor="ctr">
                        <a:blipFill rotWithShape="0">
                          <a:blip r:embed="rId3"/>
                          <a:stretch>
                            <a:fillRect l="-200179" t="-53261" r="-716" b="-1630"/>
                          </a:stretch>
                        </a:blipFill>
                      </a:tcPr>
                    </a:tc>
                  </a:tr>
                </a:tbl>
              </a:graphicData>
            </a:graphic>
          </p:graphicFrame>
        </mc:Fallback>
      </mc:AlternateContent>
      <mc:AlternateContent xmlns:mc="http://schemas.openxmlformats.org/markup-compatibility/2006" xmlns:a14="http://schemas.microsoft.com/office/drawing/2010/main">
        <mc:Choice Requires="a14">
          <p:graphicFrame>
            <p:nvGraphicFramePr>
              <p:cNvPr id="6" name="Tabla 5"/>
              <p:cNvGraphicFramePr>
                <a:graphicFrameLocks noGrp="1"/>
              </p:cNvGraphicFramePr>
              <p:nvPr>
                <p:extLst>
                  <p:ext uri="{D42A27DB-BD31-4B8C-83A1-F6EECF244321}">
                    <p14:modId xmlns:p14="http://schemas.microsoft.com/office/powerpoint/2010/main" val="1274309056"/>
                  </p:ext>
                </p:extLst>
              </p:nvPr>
            </p:nvGraphicFramePr>
            <p:xfrm>
              <a:off x="2977023" y="3581886"/>
              <a:ext cx="5937166" cy="1279680"/>
            </p:xfrm>
            <a:graphic>
              <a:graphicData uri="http://schemas.openxmlformats.org/drawingml/2006/table">
                <a:tbl>
                  <a:tblPr firstCol="1" bandRow="1">
                    <a:tableStyleId>{5C22544A-7EE6-4342-B048-85BDC9FD1C3A}</a:tableStyleId>
                  </a:tblPr>
                  <a:tblGrid>
                    <a:gridCol w="4349053">
                      <a:extLst>
                        <a:ext uri="{9D8B030D-6E8A-4147-A177-3AD203B41FA5}">
                          <a16:colId xmlns="" xmlns:a16="http://schemas.microsoft.com/office/drawing/2014/main" val="20000"/>
                        </a:ext>
                      </a:extLst>
                    </a:gridCol>
                    <a:gridCol w="1588113">
                      <a:extLst>
                        <a:ext uri="{9D8B030D-6E8A-4147-A177-3AD203B41FA5}">
                          <a16:colId xmlns="" xmlns:a16="http://schemas.microsoft.com/office/drawing/2014/main" val="20001"/>
                        </a:ext>
                      </a:extLst>
                    </a:gridCol>
                  </a:tblGrid>
                  <a:tr h="792000">
                    <a:tc>
                      <a:txBody>
                        <a:bodyPr/>
                        <a:lstStyle/>
                        <a:p>
                          <a:pPr indent="0" algn="ctr">
                            <a:lnSpc>
                              <a:spcPct val="100000"/>
                            </a:lnSpc>
                            <a:spcAft>
                              <a:spcPts val="0"/>
                            </a:spcAft>
                          </a:pPr>
                          <a:r>
                            <a:rPr lang="es-EC" sz="1600" dirty="0">
                              <a:effectLst/>
                            </a:rPr>
                            <a:t>Coeficiente global de transferencia de calor</a:t>
                          </a:r>
                          <a:r>
                            <a:rPr lang="es-EC" sz="1400" dirty="0">
                              <a:effectLst/>
                            </a:rPr>
                            <a:t> </a:t>
                          </a:r>
                          <a14:m>
                            <m:oMath xmlns:m="http://schemas.openxmlformats.org/officeDocument/2006/math">
                              <m:d>
                                <m:dPr>
                                  <m:begChr m:val="["/>
                                  <m:endChr m:val="]"/>
                                  <m:ctrlPr>
                                    <a:rPr lang="es-EC" sz="1400" i="1">
                                      <a:effectLst/>
                                      <a:latin typeface="Cambria Math" panose="02040503050406030204" pitchFamily="18" charset="0"/>
                                    </a:rPr>
                                  </m:ctrlPr>
                                </m:dPr>
                                <m:e>
                                  <m:f>
                                    <m:fPr>
                                      <m:ctrlPr>
                                        <a:rPr lang="es-EC" sz="1400" i="1">
                                          <a:effectLst/>
                                          <a:latin typeface="Cambria Math" panose="02040503050406030204" pitchFamily="18" charset="0"/>
                                        </a:rPr>
                                      </m:ctrlPr>
                                    </m:fPr>
                                    <m:num>
                                      <m:r>
                                        <a:rPr lang="es-EC" sz="1400">
                                          <a:effectLst/>
                                          <a:latin typeface="Cambria Math" panose="02040503050406030204" pitchFamily="18" charset="0"/>
                                        </a:rPr>
                                        <m:t>𝑾</m:t>
                                      </m:r>
                                    </m:num>
                                    <m:den>
                                      <m:sSup>
                                        <m:sSupPr>
                                          <m:ctrlPr>
                                            <a:rPr lang="es-EC" sz="1400" i="1">
                                              <a:effectLst/>
                                              <a:latin typeface="Cambria Math" panose="02040503050406030204" pitchFamily="18" charset="0"/>
                                            </a:rPr>
                                          </m:ctrlPr>
                                        </m:sSupPr>
                                        <m:e>
                                          <m:r>
                                            <a:rPr lang="es-EC" sz="1400">
                                              <a:effectLst/>
                                              <a:latin typeface="Cambria Math" panose="02040503050406030204" pitchFamily="18" charset="0"/>
                                            </a:rPr>
                                            <m:t>𝒎</m:t>
                                          </m:r>
                                        </m:e>
                                        <m:sup>
                                          <m:r>
                                            <a:rPr lang="es-EC" sz="1400">
                                              <a:effectLst/>
                                              <a:latin typeface="Cambria Math" panose="02040503050406030204" pitchFamily="18" charset="0"/>
                                            </a:rPr>
                                            <m:t>𝟐</m:t>
                                          </m:r>
                                        </m:sup>
                                      </m:sSup>
                                      <m:r>
                                        <a:rPr lang="es-EC" sz="1400">
                                          <a:effectLst/>
                                          <a:latin typeface="Cambria Math" panose="02040503050406030204" pitchFamily="18" charset="0"/>
                                        </a:rPr>
                                        <m:t> °</m:t>
                                      </m:r>
                                      <m:r>
                                        <a:rPr lang="es-EC" sz="1400">
                                          <a:effectLst/>
                                          <a:latin typeface="Cambria Math" panose="02040503050406030204" pitchFamily="18" charset="0"/>
                                        </a:rPr>
                                        <m:t>𝑲</m:t>
                                      </m:r>
                                    </m:den>
                                  </m:f>
                                </m:e>
                              </m:d>
                            </m:oMath>
                          </a14:m>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just">
                            <a:lnSpc>
                              <a:spcPct val="200000"/>
                            </a:lnSpc>
                            <a:spcAft>
                              <a:spcPts val="0"/>
                            </a:spcAft>
                          </a:pPr>
                          <a14:m>
                            <m:oMathPara xmlns:m="http://schemas.openxmlformats.org/officeDocument/2006/math">
                              <m:oMathParaPr>
                                <m:jc m:val="centerGroup"/>
                              </m:oMathParaPr>
                              <m:oMath xmlns:m="http://schemas.openxmlformats.org/officeDocument/2006/math">
                                <m:r>
                                  <a:rPr lang="es-EC" sz="1600" b="0" i="1">
                                    <a:effectLst/>
                                    <a:latin typeface="Cambria Math" panose="02040503050406030204" pitchFamily="18" charset="0"/>
                                  </a:rPr>
                                  <m:t>7</m:t>
                                </m:r>
                                <m:r>
                                  <a:rPr lang="es-EC" sz="1600" b="0">
                                    <a:effectLst/>
                                    <a:latin typeface="Cambria Math" panose="02040503050406030204" pitchFamily="18" charset="0"/>
                                  </a:rPr>
                                  <m:t>.</m:t>
                                </m:r>
                                <m:r>
                                  <a:rPr lang="es-EC" sz="1600" b="0" i="1">
                                    <a:effectLst/>
                                    <a:latin typeface="Cambria Math" panose="02040503050406030204" pitchFamily="18" charset="0"/>
                                  </a:rPr>
                                  <m:t>145</m:t>
                                </m:r>
                                <m:r>
                                  <a:rPr lang="es-EC" sz="1600" b="0">
                                    <a:effectLst/>
                                    <a:latin typeface="Cambria Math" panose="02040503050406030204" pitchFamily="18" charset="0"/>
                                  </a:rPr>
                                  <m:t>×</m:t>
                                </m:r>
                                <m:sSup>
                                  <m:sSupPr>
                                    <m:ctrlPr>
                                      <a:rPr lang="es-EC" sz="1600" b="0" i="1">
                                        <a:effectLst/>
                                        <a:latin typeface="Cambria Math" panose="02040503050406030204" pitchFamily="18" charset="0"/>
                                      </a:rPr>
                                    </m:ctrlPr>
                                  </m:sSupPr>
                                  <m:e>
                                    <m:r>
                                      <a:rPr lang="es-EC" sz="1600" b="0" i="1">
                                        <a:effectLst/>
                                        <a:latin typeface="Cambria Math" panose="02040503050406030204" pitchFamily="18" charset="0"/>
                                      </a:rPr>
                                      <m:t>10</m:t>
                                    </m:r>
                                  </m:e>
                                  <m:sup>
                                    <m:r>
                                      <a:rPr lang="es-EC" sz="1600" b="0" i="1">
                                        <a:effectLst/>
                                        <a:latin typeface="Cambria Math" panose="02040503050406030204" pitchFamily="18" charset="0"/>
                                      </a:rPr>
                                      <m:t>4</m:t>
                                    </m:r>
                                  </m:sup>
                                </m:sSup>
                              </m:oMath>
                            </m:oMathPara>
                          </a14:m>
                          <a:endParaRPr lang="es-EC"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0"/>
                      </a:ext>
                    </a:extLst>
                  </a:tr>
                  <a:tr h="155575">
                    <a:tc>
                      <a:txBody>
                        <a:bodyPr/>
                        <a:lstStyle/>
                        <a:p>
                          <a:pPr indent="0" algn="ctr">
                            <a:lnSpc>
                              <a:spcPct val="100000"/>
                            </a:lnSpc>
                            <a:spcAft>
                              <a:spcPts val="0"/>
                            </a:spcAft>
                          </a:pPr>
                          <a:r>
                            <a:rPr lang="es-EC" sz="1600" dirty="0">
                              <a:effectLst/>
                            </a:rPr>
                            <a:t>Longitud de la tubería de cobre [m]</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600" dirty="0">
                              <a:effectLst/>
                            </a:rPr>
                            <a:t>16.722</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1"/>
                      </a:ext>
                    </a:extLst>
                  </a:tr>
                </a:tbl>
              </a:graphicData>
            </a:graphic>
          </p:graphicFrame>
        </mc:Choice>
        <mc:Fallback xmlns="">
          <p:graphicFrame>
            <p:nvGraphicFramePr>
              <p:cNvPr id="6" name="Tabla 5"/>
              <p:cNvGraphicFramePr>
                <a:graphicFrameLocks noGrp="1"/>
              </p:cNvGraphicFramePr>
              <p:nvPr>
                <p:extLst>
                  <p:ext uri="{D42A27DB-BD31-4B8C-83A1-F6EECF244321}">
                    <p14:modId xmlns:p14="http://schemas.microsoft.com/office/powerpoint/2010/main" val="1274309056"/>
                  </p:ext>
                </p:extLst>
              </p:nvPr>
            </p:nvGraphicFramePr>
            <p:xfrm>
              <a:off x="2977023" y="3581886"/>
              <a:ext cx="5937166" cy="1279680"/>
            </p:xfrm>
            <a:graphic>
              <a:graphicData uri="http://schemas.openxmlformats.org/drawingml/2006/table">
                <a:tbl>
                  <a:tblPr firstCol="1" bandRow="1">
                    <a:tableStyleId>{5C22544A-7EE6-4342-B048-85BDC9FD1C3A}</a:tableStyleId>
                  </a:tblPr>
                  <a:tblGrid>
                    <a:gridCol w="4349053"/>
                    <a:gridCol w="1588113"/>
                  </a:tblGrid>
                  <a:tr h="792000">
                    <a:tc>
                      <a:txBody>
                        <a:bodyPr/>
                        <a:lstStyle/>
                        <a:p>
                          <a:endParaRPr lang="es-EC"/>
                        </a:p>
                      </a:txBody>
                      <a:tcPr marL="68580" marR="68580" marT="0" marB="0" anchor="ctr">
                        <a:blipFill rotWithShape="0">
                          <a:blip r:embed="rId4"/>
                          <a:stretch>
                            <a:fillRect l="-140" t="-763" r="-36835" b="-67939"/>
                          </a:stretch>
                        </a:blipFill>
                      </a:tcPr>
                    </a:tc>
                    <a:tc>
                      <a:txBody>
                        <a:bodyPr/>
                        <a:lstStyle/>
                        <a:p>
                          <a:endParaRPr lang="es-EC"/>
                        </a:p>
                      </a:txBody>
                      <a:tcPr marL="68580" marR="68580" marT="0" marB="0" anchor="ctr">
                        <a:blipFill rotWithShape="0">
                          <a:blip r:embed="rId4"/>
                          <a:stretch>
                            <a:fillRect l="-273946" t="-763" r="-766" b="-67939"/>
                          </a:stretch>
                        </a:blipFill>
                      </a:tcPr>
                    </a:tc>
                  </a:tr>
                  <a:tr h="487680">
                    <a:tc>
                      <a:txBody>
                        <a:bodyPr/>
                        <a:lstStyle/>
                        <a:p>
                          <a:pPr indent="0" algn="ctr">
                            <a:lnSpc>
                              <a:spcPct val="100000"/>
                            </a:lnSpc>
                            <a:spcAft>
                              <a:spcPts val="0"/>
                            </a:spcAft>
                          </a:pPr>
                          <a:r>
                            <a:rPr lang="es-EC" sz="1600" dirty="0">
                              <a:effectLst/>
                            </a:rPr>
                            <a:t>Longitud de la tubería de cobre [m]</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600" dirty="0">
                              <a:effectLst/>
                            </a:rPr>
                            <a:t>16.722</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mc:Fallback>
      </mc:AlternateContent>
      <p:sp>
        <p:nvSpPr>
          <p:cNvPr id="7" name="Título 1"/>
          <p:cNvSpPr txBox="1">
            <a:spLocks/>
          </p:cNvSpPr>
          <p:nvPr/>
        </p:nvSpPr>
        <p:spPr>
          <a:xfrm>
            <a:off x="838200" y="215465"/>
            <a:ext cx="10515600" cy="8744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sz="2800" b="1" dirty="0">
                <a:latin typeface="Arial" panose="020B0604020202020204" pitchFamily="34" charset="0"/>
                <a:cs typeface="Arial" panose="020B0604020202020204" pitchFamily="34" charset="0"/>
              </a:rPr>
              <a:t>Diseño Chiller Industrial – Sistema de Refrigeración</a:t>
            </a:r>
            <a:endParaRPr lang="es-EC"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6970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1936" y="0"/>
            <a:ext cx="10515600" cy="1325563"/>
          </a:xfrm>
        </p:spPr>
        <p:txBody>
          <a:bodyPr>
            <a:normAutofit/>
          </a:bodyPr>
          <a:lstStyle/>
          <a:p>
            <a:r>
              <a:rPr lang="es-CO" sz="3200" b="1" dirty="0">
                <a:latin typeface="Arial" panose="020B0604020202020204" pitchFamily="34" charset="0"/>
                <a:cs typeface="Arial" panose="020B0604020202020204" pitchFamily="34" charset="0"/>
              </a:rPr>
              <a:t>CONTENIDO</a:t>
            </a: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1145144086"/>
              </p:ext>
            </p:extLst>
          </p:nvPr>
        </p:nvGraphicFramePr>
        <p:xfrm>
          <a:off x="751936" y="1242204"/>
          <a:ext cx="10384766" cy="4390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4399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Tabla 3"/>
              <p:cNvGraphicFramePr>
                <a:graphicFrameLocks noGrp="1"/>
              </p:cNvGraphicFramePr>
              <p:nvPr/>
            </p:nvGraphicFramePr>
            <p:xfrm>
              <a:off x="4883955" y="5207315"/>
              <a:ext cx="2424090" cy="689991"/>
            </p:xfrm>
            <a:graphic>
              <a:graphicData uri="http://schemas.openxmlformats.org/drawingml/2006/table">
                <a:tbl>
                  <a:tblPr firstRow="1" bandRow="1">
                    <a:tableStyleId>{69CF1AB2-1976-4502-BF36-3FF5EA218861}</a:tableStyleId>
                  </a:tblPr>
                  <a:tblGrid>
                    <a:gridCol w="2424090">
                      <a:extLst>
                        <a:ext uri="{9D8B030D-6E8A-4147-A177-3AD203B41FA5}">
                          <a16:colId xmlns="" xmlns:a16="http://schemas.microsoft.com/office/drawing/2014/main" val="20000"/>
                        </a:ext>
                      </a:extLst>
                    </a:gridCol>
                  </a:tblGrid>
                  <a:tr h="370840">
                    <a:tc>
                      <a:txBody>
                        <a:bodyPr/>
                        <a:lstStyle/>
                        <a:p>
                          <a:pPr algn="ctr"/>
                          <a14:m>
                            <m:oMathPara xmlns:m="http://schemas.openxmlformats.org/officeDocument/2006/math">
                              <m:oMathParaPr>
                                <m:jc m:val="centerGroup"/>
                              </m:oMathParaPr>
                              <m:oMath xmlns:m="http://schemas.openxmlformats.org/officeDocument/2006/math">
                                <m:sSub>
                                  <m:sSubPr>
                                    <m:ctrlPr>
                                      <a:rPr lang="es-EC" sz="1800" i="1" kern="1200" smtClean="0">
                                        <a:effectLst/>
                                        <a:latin typeface="Cambria Math" panose="02040503050406030204" pitchFamily="18" charset="0"/>
                                      </a:rPr>
                                    </m:ctrlPr>
                                  </m:sSubPr>
                                  <m:e>
                                    <m:r>
                                      <a:rPr lang="es-EC" sz="1800" kern="1200">
                                        <a:effectLst/>
                                        <a:latin typeface="Cambria Math" panose="02040503050406030204" pitchFamily="18" charset="0"/>
                                      </a:rPr>
                                      <m:t>𝐻</m:t>
                                    </m:r>
                                  </m:e>
                                  <m:sub>
                                    <m:r>
                                      <a:rPr lang="es-EC" sz="1800" kern="1200">
                                        <a:effectLst/>
                                        <a:latin typeface="Cambria Math" panose="02040503050406030204" pitchFamily="18" charset="0"/>
                                      </a:rPr>
                                      <m:t>𝑟𝑝</m:t>
                                    </m:r>
                                  </m:sub>
                                </m:sSub>
                                <m:r>
                                  <a:rPr lang="es-EC" sz="1800" kern="1200">
                                    <a:effectLst/>
                                    <a:latin typeface="Cambria Math" panose="02040503050406030204" pitchFamily="18" charset="0"/>
                                  </a:rPr>
                                  <m:t>=</m:t>
                                </m:r>
                                <m:r>
                                  <a:rPr lang="es-EC" sz="1800" kern="1200">
                                    <a:effectLst/>
                                    <a:latin typeface="Cambria Math" panose="02040503050406030204" pitchFamily="18" charset="0"/>
                                  </a:rPr>
                                  <m:t>𝜆</m:t>
                                </m:r>
                                <m:f>
                                  <m:fPr>
                                    <m:ctrlPr>
                                      <a:rPr lang="es-EC" sz="1800" i="1" kern="1200">
                                        <a:effectLst/>
                                        <a:latin typeface="Cambria Math" panose="02040503050406030204" pitchFamily="18" charset="0"/>
                                      </a:rPr>
                                    </m:ctrlPr>
                                  </m:fPr>
                                  <m:num>
                                    <m:r>
                                      <a:rPr lang="es-EC" sz="1800" kern="1200">
                                        <a:effectLst/>
                                        <a:latin typeface="Cambria Math" panose="02040503050406030204" pitchFamily="18" charset="0"/>
                                      </a:rPr>
                                      <m:t>𝐿</m:t>
                                    </m:r>
                                  </m:num>
                                  <m:den>
                                    <m:r>
                                      <a:rPr lang="es-EC" sz="1800" kern="1200">
                                        <a:effectLst/>
                                        <a:latin typeface="Cambria Math" panose="02040503050406030204" pitchFamily="18" charset="0"/>
                                      </a:rPr>
                                      <m:t>𝐷</m:t>
                                    </m:r>
                                  </m:den>
                                </m:f>
                                <m:f>
                                  <m:fPr>
                                    <m:ctrlPr>
                                      <a:rPr lang="es-EC" sz="1800" i="1" kern="1200">
                                        <a:effectLst/>
                                        <a:latin typeface="Cambria Math" panose="02040503050406030204" pitchFamily="18" charset="0"/>
                                      </a:rPr>
                                    </m:ctrlPr>
                                  </m:fPr>
                                  <m:num>
                                    <m:sSup>
                                      <m:sSupPr>
                                        <m:ctrlPr>
                                          <a:rPr lang="es-EC" sz="1800" i="1" kern="1200">
                                            <a:effectLst/>
                                            <a:latin typeface="Cambria Math" panose="02040503050406030204" pitchFamily="18" charset="0"/>
                                          </a:rPr>
                                        </m:ctrlPr>
                                      </m:sSupPr>
                                      <m:e>
                                        <m:r>
                                          <a:rPr lang="es-EC" sz="1800" kern="1200">
                                            <a:effectLst/>
                                            <a:latin typeface="Cambria Math" panose="02040503050406030204" pitchFamily="18" charset="0"/>
                                          </a:rPr>
                                          <m:t>𝑣</m:t>
                                        </m:r>
                                      </m:e>
                                      <m:sup>
                                        <m:r>
                                          <a:rPr lang="es-EC" sz="1800" kern="1200">
                                            <a:effectLst/>
                                            <a:latin typeface="Cambria Math" panose="02040503050406030204" pitchFamily="18" charset="0"/>
                                          </a:rPr>
                                          <m:t>2</m:t>
                                        </m:r>
                                      </m:sup>
                                    </m:sSup>
                                  </m:num>
                                  <m:den>
                                    <m:r>
                                      <a:rPr lang="es-EC" sz="1800" kern="1200">
                                        <a:effectLst/>
                                        <a:latin typeface="Cambria Math" panose="02040503050406030204" pitchFamily="18" charset="0"/>
                                      </a:rPr>
                                      <m:t>2</m:t>
                                    </m:r>
                                    <m:r>
                                      <a:rPr lang="es-EC" sz="1800" kern="1200">
                                        <a:effectLst/>
                                        <a:latin typeface="Cambria Math" panose="02040503050406030204" pitchFamily="18" charset="0"/>
                                      </a:rPr>
                                      <m:t>𝑔</m:t>
                                    </m:r>
                                  </m:den>
                                </m:f>
                              </m:oMath>
                            </m:oMathPara>
                          </a14:m>
                          <a:endParaRPr lang="es-EC" dirty="0"/>
                        </a:p>
                      </a:txBody>
                      <a:tcPr anchor="ctr"/>
                    </a:tc>
                    <a:extLst>
                      <a:ext uri="{0D108BD9-81ED-4DB2-BD59-A6C34878D82A}">
                        <a16:rowId xmlns="" xmlns:a16="http://schemas.microsoft.com/office/drawing/2014/main" val="10000"/>
                      </a:ext>
                    </a:extLst>
                  </a:tr>
                </a:tbl>
              </a:graphicData>
            </a:graphic>
          </p:graphicFrame>
        </mc:Choice>
        <mc:Fallback xmlns="">
          <p:graphicFrame>
            <p:nvGraphicFramePr>
              <p:cNvPr id="4" name="Tabla 3"/>
              <p:cNvGraphicFramePr>
                <a:graphicFrameLocks noGrp="1"/>
              </p:cNvGraphicFramePr>
              <p:nvPr>
                <p:extLst>
                  <p:ext uri="{D42A27DB-BD31-4B8C-83A1-F6EECF244321}">
                    <p14:modId xmlns:p14="http://schemas.microsoft.com/office/powerpoint/2010/main" val="4215742175"/>
                  </p:ext>
                </p:extLst>
              </p:nvPr>
            </p:nvGraphicFramePr>
            <p:xfrm>
              <a:off x="4883955" y="5207315"/>
              <a:ext cx="2424090" cy="689991"/>
            </p:xfrm>
            <a:graphic>
              <a:graphicData uri="http://schemas.openxmlformats.org/drawingml/2006/table">
                <a:tbl>
                  <a:tblPr firstRow="1" bandRow="1">
                    <a:tableStyleId>{69CF1AB2-1976-4502-BF36-3FF5EA218861}</a:tableStyleId>
                  </a:tblPr>
                  <a:tblGrid>
                    <a:gridCol w="2424090"/>
                  </a:tblGrid>
                  <a:tr h="689991">
                    <a:tc>
                      <a:txBody>
                        <a:bodyPr/>
                        <a:lstStyle/>
                        <a:p>
                          <a:endParaRPr lang="es-EC"/>
                        </a:p>
                      </a:txBody>
                      <a:tcPr anchor="ctr">
                        <a:blipFill rotWithShape="0">
                          <a:blip r:embed="rId3"/>
                          <a:stretch>
                            <a:fillRect l="-251" t="-877" r="-503" b="-1754"/>
                          </a:stretch>
                        </a:blipFill>
                      </a:tcPr>
                    </a:tc>
                  </a:tr>
                </a:tbl>
              </a:graphicData>
            </a:graphic>
          </p:graphicFrame>
        </mc:Fallback>
      </mc:AlternateContent>
      <p:sp>
        <p:nvSpPr>
          <p:cNvPr id="6" name="Título 1"/>
          <p:cNvSpPr txBox="1">
            <a:spLocks/>
          </p:cNvSpPr>
          <p:nvPr/>
        </p:nvSpPr>
        <p:spPr>
          <a:xfrm>
            <a:off x="838200" y="224091"/>
            <a:ext cx="10515600" cy="8744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sz="3200" b="1" dirty="0">
                <a:latin typeface="Arial" panose="020B0604020202020204" pitchFamily="34" charset="0"/>
                <a:cs typeface="Arial" panose="020B0604020202020204" pitchFamily="34" charset="0"/>
              </a:rPr>
              <a:t>Diseño Chiller Industrial – </a:t>
            </a:r>
            <a:r>
              <a:rPr lang="en-US" sz="3200" b="1" dirty="0" err="1">
                <a:latin typeface="Arial" panose="020B0604020202020204" pitchFamily="34" charset="0"/>
                <a:cs typeface="Arial" panose="020B0604020202020204" pitchFamily="34" charset="0"/>
              </a:rPr>
              <a:t>Bomba</a:t>
            </a:r>
            <a:r>
              <a:rPr lang="en-US" sz="3200" b="1" dirty="0">
                <a:latin typeface="Arial" panose="020B0604020202020204" pitchFamily="34" charset="0"/>
                <a:cs typeface="Arial" panose="020B0604020202020204" pitchFamily="34" charset="0"/>
              </a:rPr>
              <a:t> de Agua</a:t>
            </a:r>
            <a:endParaRPr lang="es-EC" sz="3200" b="1" dirty="0">
              <a:latin typeface="Arial" panose="020B0604020202020204" pitchFamily="34" charset="0"/>
              <a:cs typeface="Arial" panose="020B0604020202020204" pitchFamily="34" charset="0"/>
            </a:endParaRPr>
          </a:p>
        </p:txBody>
      </p:sp>
      <p:sp>
        <p:nvSpPr>
          <p:cNvPr id="8" name="CuadroTexto 7"/>
          <p:cNvSpPr txBox="1"/>
          <p:nvPr/>
        </p:nvSpPr>
        <p:spPr>
          <a:xfrm>
            <a:off x="838200" y="2891486"/>
            <a:ext cx="2168351" cy="400110"/>
          </a:xfrm>
          <a:prstGeom prst="rect">
            <a:avLst/>
          </a:prstGeom>
          <a:noFill/>
        </p:spPr>
        <p:txBody>
          <a:bodyPr wrap="none" rtlCol="0">
            <a:spAutoFit/>
          </a:bodyPr>
          <a:lstStyle/>
          <a:p>
            <a:r>
              <a:rPr lang="es-CO" sz="2000" b="1" dirty="0"/>
              <a:t>Perdidas Primarias</a:t>
            </a:r>
          </a:p>
        </p:txBody>
      </p:sp>
      <mc:AlternateContent xmlns:mc="http://schemas.openxmlformats.org/markup-compatibility/2006" xmlns:a14="http://schemas.microsoft.com/office/drawing/2010/main">
        <mc:Choice Requires="a14">
          <p:graphicFrame>
            <p:nvGraphicFramePr>
              <p:cNvPr id="11" name="Tabla 10"/>
              <p:cNvGraphicFramePr>
                <a:graphicFrameLocks noGrp="1"/>
              </p:cNvGraphicFramePr>
              <p:nvPr/>
            </p:nvGraphicFramePr>
            <p:xfrm>
              <a:off x="838200" y="1909218"/>
              <a:ext cx="4686836" cy="694309"/>
            </p:xfrm>
            <a:graphic>
              <a:graphicData uri="http://schemas.openxmlformats.org/drawingml/2006/table">
                <a:tbl>
                  <a:tblPr firstRow="1" bandRow="1">
                    <a:tableStyleId>{BC89EF96-8CEA-46FF-86C4-4CE0E7609802}</a:tableStyleId>
                  </a:tblPr>
                  <a:tblGrid>
                    <a:gridCol w="4686836">
                      <a:extLst>
                        <a:ext uri="{9D8B030D-6E8A-4147-A177-3AD203B41FA5}">
                          <a16:colId xmlns="" xmlns:a16="http://schemas.microsoft.com/office/drawing/2014/main" val="20000"/>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f>
                                  <m:fPr>
                                    <m:ctrlPr>
                                      <a:rPr lang="es-CO" i="1" smtClean="0">
                                        <a:latin typeface="Cambria Math" panose="02040503050406030204" pitchFamily="18" charset="0"/>
                                      </a:rPr>
                                    </m:ctrlPr>
                                  </m:fPr>
                                  <m:num>
                                    <m:sSub>
                                      <m:sSubPr>
                                        <m:ctrlPr>
                                          <a:rPr lang="es-CO" i="1">
                                            <a:latin typeface="Cambria Math" panose="02040503050406030204" pitchFamily="18" charset="0"/>
                                          </a:rPr>
                                        </m:ctrlPr>
                                      </m:sSubPr>
                                      <m:e>
                                        <m:r>
                                          <a:rPr lang="es-CO">
                                            <a:latin typeface="Cambria Math" panose="02040503050406030204" pitchFamily="18" charset="0"/>
                                          </a:rPr>
                                          <m:t>𝑝</m:t>
                                        </m:r>
                                      </m:e>
                                      <m:sub>
                                        <m:r>
                                          <a:rPr lang="es-CO">
                                            <a:latin typeface="Cambria Math" panose="02040503050406030204" pitchFamily="18" charset="0"/>
                                          </a:rPr>
                                          <m:t>1</m:t>
                                        </m:r>
                                      </m:sub>
                                    </m:sSub>
                                  </m:num>
                                  <m:den>
                                    <m:r>
                                      <a:rPr lang="es-CO">
                                        <a:latin typeface="Cambria Math" panose="02040503050406030204" pitchFamily="18" charset="0"/>
                                      </a:rPr>
                                      <m:t>𝜌</m:t>
                                    </m:r>
                                    <m:r>
                                      <a:rPr lang="es-CO">
                                        <a:latin typeface="Cambria Math" panose="02040503050406030204" pitchFamily="18" charset="0"/>
                                      </a:rPr>
                                      <m:t>𝑔</m:t>
                                    </m:r>
                                  </m:den>
                                </m:f>
                                <m:r>
                                  <a:rPr lang="es-CO">
                                    <a:latin typeface="Cambria Math" panose="02040503050406030204" pitchFamily="18" charset="0"/>
                                  </a:rPr>
                                  <m:t>+</m:t>
                                </m:r>
                                <m:sSub>
                                  <m:sSubPr>
                                    <m:ctrlPr>
                                      <a:rPr lang="es-CO" i="1">
                                        <a:latin typeface="Cambria Math" panose="02040503050406030204" pitchFamily="18" charset="0"/>
                                      </a:rPr>
                                    </m:ctrlPr>
                                  </m:sSubPr>
                                  <m:e>
                                    <m:r>
                                      <a:rPr lang="es-CO">
                                        <a:latin typeface="Cambria Math" panose="02040503050406030204" pitchFamily="18" charset="0"/>
                                      </a:rPr>
                                      <m:t>𝑧</m:t>
                                    </m:r>
                                  </m:e>
                                  <m:sub>
                                    <m:r>
                                      <a:rPr lang="es-CO">
                                        <a:latin typeface="Cambria Math" panose="02040503050406030204" pitchFamily="18" charset="0"/>
                                      </a:rPr>
                                      <m:t>1</m:t>
                                    </m:r>
                                  </m:sub>
                                </m:sSub>
                                <m:r>
                                  <a:rPr lang="es-CO">
                                    <a:latin typeface="Cambria Math" panose="02040503050406030204" pitchFamily="18" charset="0"/>
                                  </a:rPr>
                                  <m:t>+</m:t>
                                </m:r>
                                <m:f>
                                  <m:fPr>
                                    <m:ctrlPr>
                                      <a:rPr lang="es-CO" b="0" i="1">
                                        <a:latin typeface="Cambria Math" panose="02040503050406030204" pitchFamily="18" charset="0"/>
                                      </a:rPr>
                                    </m:ctrlPr>
                                  </m:fPr>
                                  <m:num>
                                    <m:sSubSup>
                                      <m:sSubSupPr>
                                        <m:ctrlPr>
                                          <a:rPr lang="es-CO" b="0" i="1">
                                            <a:latin typeface="Cambria Math" panose="02040503050406030204" pitchFamily="18" charset="0"/>
                                          </a:rPr>
                                        </m:ctrlPr>
                                      </m:sSubSupPr>
                                      <m:e>
                                        <m:r>
                                          <a:rPr lang="es-CO" b="0" i="1">
                                            <a:latin typeface="Cambria Math" panose="02040503050406030204" pitchFamily="18" charset="0"/>
                                          </a:rPr>
                                          <m:t>𝑣</m:t>
                                        </m:r>
                                      </m:e>
                                      <m:sub>
                                        <m:r>
                                          <a:rPr lang="es-CO" b="0">
                                            <a:latin typeface="Cambria Math" panose="02040503050406030204" pitchFamily="18" charset="0"/>
                                          </a:rPr>
                                          <m:t>1</m:t>
                                        </m:r>
                                      </m:sub>
                                      <m:sup>
                                        <m:r>
                                          <a:rPr lang="es-CO" b="0">
                                            <a:latin typeface="Cambria Math" panose="02040503050406030204" pitchFamily="18" charset="0"/>
                                          </a:rPr>
                                          <m:t>2</m:t>
                                        </m:r>
                                      </m:sup>
                                    </m:sSubSup>
                                  </m:num>
                                  <m:den>
                                    <m:r>
                                      <a:rPr lang="es-CO" b="0">
                                        <a:latin typeface="Cambria Math" panose="02040503050406030204" pitchFamily="18" charset="0"/>
                                      </a:rPr>
                                      <m:t>2</m:t>
                                    </m:r>
                                    <m:r>
                                      <a:rPr lang="es-CO" b="0" i="1">
                                        <a:latin typeface="Cambria Math" panose="02040503050406030204" pitchFamily="18" charset="0"/>
                                      </a:rPr>
                                      <m:t>𝑔</m:t>
                                    </m:r>
                                  </m:den>
                                </m:f>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𝐵</m:t>
                                    </m:r>
                                  </m:sub>
                                </m:sSub>
                                <m:r>
                                  <a:rPr lang="es-CO" b="0">
                                    <a:latin typeface="Cambria Math" panose="02040503050406030204" pitchFamily="18" charset="0"/>
                                  </a:rPr>
                                  <m:t>= </m:t>
                                </m:r>
                                <m:f>
                                  <m:fPr>
                                    <m:ctrlPr>
                                      <a:rPr lang="es-CO" i="1">
                                        <a:latin typeface="Cambria Math" panose="02040503050406030204" pitchFamily="18" charset="0"/>
                                      </a:rPr>
                                    </m:ctrlPr>
                                  </m:fPr>
                                  <m:num>
                                    <m:sSub>
                                      <m:sSubPr>
                                        <m:ctrlPr>
                                          <a:rPr lang="es-CO" i="1">
                                            <a:latin typeface="Cambria Math" panose="02040503050406030204" pitchFamily="18" charset="0"/>
                                          </a:rPr>
                                        </m:ctrlPr>
                                      </m:sSubPr>
                                      <m:e>
                                        <m:r>
                                          <a:rPr lang="es-CO">
                                            <a:latin typeface="Cambria Math" panose="02040503050406030204" pitchFamily="18" charset="0"/>
                                          </a:rPr>
                                          <m:t>𝑝</m:t>
                                        </m:r>
                                      </m:e>
                                      <m:sub>
                                        <m:r>
                                          <a:rPr lang="es-CO">
                                            <a:latin typeface="Cambria Math" panose="02040503050406030204" pitchFamily="18" charset="0"/>
                                          </a:rPr>
                                          <m:t>2</m:t>
                                        </m:r>
                                      </m:sub>
                                    </m:sSub>
                                  </m:num>
                                  <m:den>
                                    <m:r>
                                      <a:rPr lang="es-CO">
                                        <a:latin typeface="Cambria Math" panose="02040503050406030204" pitchFamily="18" charset="0"/>
                                      </a:rPr>
                                      <m:t>𝜌</m:t>
                                    </m:r>
                                    <m:r>
                                      <a:rPr lang="es-CO">
                                        <a:latin typeface="Cambria Math" panose="02040503050406030204" pitchFamily="18" charset="0"/>
                                      </a:rPr>
                                      <m:t>𝑔</m:t>
                                    </m:r>
                                  </m:den>
                                </m:f>
                                <m:r>
                                  <a:rPr lang="es-CO">
                                    <a:latin typeface="Cambria Math" panose="02040503050406030204" pitchFamily="18" charset="0"/>
                                  </a:rPr>
                                  <m:t>+</m:t>
                                </m:r>
                                <m:sSub>
                                  <m:sSubPr>
                                    <m:ctrlPr>
                                      <a:rPr lang="es-CO" i="1">
                                        <a:latin typeface="Cambria Math" panose="02040503050406030204" pitchFamily="18" charset="0"/>
                                      </a:rPr>
                                    </m:ctrlPr>
                                  </m:sSubPr>
                                  <m:e>
                                    <m:r>
                                      <a:rPr lang="es-CO">
                                        <a:latin typeface="Cambria Math" panose="02040503050406030204" pitchFamily="18" charset="0"/>
                                      </a:rPr>
                                      <m:t>𝑧</m:t>
                                    </m:r>
                                  </m:e>
                                  <m:sub>
                                    <m:r>
                                      <a:rPr lang="es-CO">
                                        <a:latin typeface="Cambria Math" panose="02040503050406030204" pitchFamily="18" charset="0"/>
                                      </a:rPr>
                                      <m:t>2</m:t>
                                    </m:r>
                                  </m:sub>
                                </m:sSub>
                                <m:r>
                                  <a:rPr lang="es-CO">
                                    <a:latin typeface="Cambria Math" panose="02040503050406030204" pitchFamily="18" charset="0"/>
                                  </a:rPr>
                                  <m:t>+</m:t>
                                </m:r>
                                <m:f>
                                  <m:fPr>
                                    <m:ctrlPr>
                                      <a:rPr lang="es-CO" i="1">
                                        <a:latin typeface="Cambria Math" panose="02040503050406030204" pitchFamily="18" charset="0"/>
                                      </a:rPr>
                                    </m:ctrlPr>
                                  </m:fPr>
                                  <m:num>
                                    <m:sSubSup>
                                      <m:sSubSupPr>
                                        <m:ctrlPr>
                                          <a:rPr lang="es-CO" i="1">
                                            <a:latin typeface="Cambria Math" panose="02040503050406030204" pitchFamily="18" charset="0"/>
                                          </a:rPr>
                                        </m:ctrlPr>
                                      </m:sSubSupPr>
                                      <m:e>
                                        <m:r>
                                          <a:rPr lang="es-CO">
                                            <a:latin typeface="Cambria Math" panose="02040503050406030204" pitchFamily="18" charset="0"/>
                                          </a:rPr>
                                          <m:t>𝑣</m:t>
                                        </m:r>
                                      </m:e>
                                      <m:sub>
                                        <m:r>
                                          <a:rPr lang="es-CO">
                                            <a:latin typeface="Cambria Math" panose="02040503050406030204" pitchFamily="18" charset="0"/>
                                          </a:rPr>
                                          <m:t>2</m:t>
                                        </m:r>
                                      </m:sub>
                                      <m:sup>
                                        <m:r>
                                          <a:rPr lang="es-CO">
                                            <a:latin typeface="Cambria Math" panose="02040503050406030204" pitchFamily="18" charset="0"/>
                                          </a:rPr>
                                          <m:t>2</m:t>
                                        </m:r>
                                      </m:sup>
                                    </m:sSubSup>
                                  </m:num>
                                  <m:den>
                                    <m:r>
                                      <a:rPr lang="es-CO">
                                        <a:latin typeface="Cambria Math" panose="02040503050406030204" pitchFamily="18" charset="0"/>
                                      </a:rPr>
                                      <m:t>2</m:t>
                                    </m:r>
                                    <m:r>
                                      <a:rPr lang="es-CO">
                                        <a:latin typeface="Cambria Math" panose="02040503050406030204" pitchFamily="18" charset="0"/>
                                      </a:rPr>
                                      <m:t>𝑔</m:t>
                                    </m:r>
                                  </m:den>
                                </m:f>
                                <m:r>
                                  <a:rPr lang="es-CO">
                                    <a:latin typeface="Cambria Math" panose="02040503050406030204" pitchFamily="18" charset="0"/>
                                  </a:rPr>
                                  <m:t>+</m:t>
                                </m:r>
                                <m:sSub>
                                  <m:sSubPr>
                                    <m:ctrlPr>
                                      <a:rPr lang="es-CO" i="1">
                                        <a:latin typeface="Cambria Math" panose="02040503050406030204" pitchFamily="18" charset="0"/>
                                      </a:rPr>
                                    </m:ctrlPr>
                                  </m:sSubPr>
                                  <m:e>
                                    <m:r>
                                      <a:rPr lang="es-CO">
                                        <a:latin typeface="Cambria Math" panose="02040503050406030204" pitchFamily="18" charset="0"/>
                                      </a:rPr>
                                      <m:t>𝐻</m:t>
                                    </m:r>
                                  </m:e>
                                  <m:sub>
                                    <m:r>
                                      <a:rPr lang="es-CO">
                                        <a:latin typeface="Cambria Math" panose="02040503050406030204" pitchFamily="18" charset="0"/>
                                      </a:rPr>
                                      <m:t>𝑟</m:t>
                                    </m:r>
                                    <m:r>
                                      <a:rPr lang="es-CO">
                                        <a:latin typeface="Cambria Math" panose="02040503050406030204" pitchFamily="18" charset="0"/>
                                      </a:rPr>
                                      <m:t>1−2</m:t>
                                    </m:r>
                                  </m:sub>
                                </m:sSub>
                              </m:oMath>
                            </m:oMathPara>
                          </a14:m>
                          <a:endParaRPr lang="es-CO" dirty="0"/>
                        </a:p>
                      </a:txBody>
                      <a:tcPr anchor="ctr"/>
                    </a:tc>
                    <a:extLst>
                      <a:ext uri="{0D108BD9-81ED-4DB2-BD59-A6C34878D82A}">
                        <a16:rowId xmlns="" xmlns:a16="http://schemas.microsoft.com/office/drawing/2014/main" val="10000"/>
                      </a:ext>
                    </a:extLst>
                  </a:tr>
                </a:tbl>
              </a:graphicData>
            </a:graphic>
          </p:graphicFrame>
        </mc:Choice>
        <mc:Fallback xmlns="">
          <p:graphicFrame>
            <p:nvGraphicFramePr>
              <p:cNvPr id="11" name="Tabla 10"/>
              <p:cNvGraphicFramePr>
                <a:graphicFrameLocks noGrp="1"/>
              </p:cNvGraphicFramePr>
              <p:nvPr>
                <p:extLst>
                  <p:ext uri="{D42A27DB-BD31-4B8C-83A1-F6EECF244321}">
                    <p14:modId xmlns:p14="http://schemas.microsoft.com/office/powerpoint/2010/main" val="796344201"/>
                  </p:ext>
                </p:extLst>
              </p:nvPr>
            </p:nvGraphicFramePr>
            <p:xfrm>
              <a:off x="838200" y="1909218"/>
              <a:ext cx="4686836" cy="694309"/>
            </p:xfrm>
            <a:graphic>
              <a:graphicData uri="http://schemas.openxmlformats.org/drawingml/2006/table">
                <a:tbl>
                  <a:tblPr firstRow="1" bandRow="1">
                    <a:tableStyleId>{BC89EF96-8CEA-46FF-86C4-4CE0E7609802}</a:tableStyleId>
                  </a:tblPr>
                  <a:tblGrid>
                    <a:gridCol w="4686836"/>
                  </a:tblGrid>
                  <a:tr h="694309">
                    <a:tc>
                      <a:txBody>
                        <a:bodyPr/>
                        <a:lstStyle/>
                        <a:p>
                          <a:endParaRPr lang="es-EC"/>
                        </a:p>
                      </a:txBody>
                      <a:tcPr anchor="ctr">
                        <a:blipFill rotWithShape="0">
                          <a:blip r:embed="rId4"/>
                          <a:stretch>
                            <a:fillRect l="-130" t="-870" r="-390" b="-2609"/>
                          </a:stretch>
                        </a:blipFill>
                      </a:tcPr>
                    </a:tc>
                  </a:tr>
                </a:tbl>
              </a:graphicData>
            </a:graphic>
          </p:graphicFrame>
        </mc:Fallback>
      </mc:AlternateContent>
      <mc:AlternateContent xmlns:mc="http://schemas.openxmlformats.org/markup-compatibility/2006" xmlns:a14="http://schemas.microsoft.com/office/drawing/2010/main">
        <mc:Choice Requires="a14">
          <p:sp>
            <p:nvSpPr>
              <p:cNvPr id="13" name="Rectángulo 12"/>
              <p:cNvSpPr/>
              <p:nvPr/>
            </p:nvSpPr>
            <p:spPr>
              <a:xfrm>
                <a:off x="838200" y="3291596"/>
                <a:ext cx="8238307" cy="830997"/>
              </a:xfrm>
              <a:prstGeom prst="rect">
                <a:avLst/>
              </a:prstGeom>
            </p:spPr>
            <p:txBody>
              <a:bodyPr wrap="square">
                <a:spAutoFit/>
              </a:bodyPr>
              <a:lstStyle/>
              <a:p>
                <a:pPr algn="just">
                  <a:spcAft>
                    <a:spcPts val="0"/>
                  </a:spcAft>
                </a:pPr>
                <a:r>
                  <a:rPr lang="es-EC" sz="1600" dirty="0">
                    <a:solidFill>
                      <a:srgbClr val="333333"/>
                    </a:solidFill>
                    <a:latin typeface="Arial" panose="020B0604020202020204" pitchFamily="34" charset="0"/>
                    <a:ea typeface="Times New Roman" panose="02020603050405020304" pitchFamily="18" charset="0"/>
                    <a:cs typeface="Arial" panose="020B0604020202020204" pitchFamily="34" charset="0"/>
                  </a:rPr>
                  <a:t>En el caso planteado </a:t>
                </a:r>
                <a14:m>
                  <m:oMath xmlns:m="http://schemas.openxmlformats.org/officeDocument/2006/math">
                    <m:sSub>
                      <m:sSubPr>
                        <m:ctrlPr>
                          <a:rPr lang="es-CO" sz="16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sz="16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𝑧</m:t>
                        </m:r>
                      </m:e>
                      <m:sub>
                        <m:r>
                          <a:rPr lang="es-EC" sz="16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s-EC" sz="16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s-EC" sz="1600" b="0" i="1" smtClean="0">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es-EC" sz="16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por tratarse </a:t>
                </a:r>
                <a:r>
                  <a:rPr lang="es-EC" sz="1600" dirty="0">
                    <a:solidFill>
                      <a:srgbClr val="333333"/>
                    </a:solidFill>
                    <a:latin typeface="Arial" panose="020B0604020202020204" pitchFamily="34" charset="0"/>
                    <a:ea typeface="Times New Roman" panose="02020603050405020304" pitchFamily="18" charset="0"/>
                    <a:cs typeface="Arial" panose="020B0604020202020204" pitchFamily="34" charset="0"/>
                  </a:rPr>
                  <a:t>d</a:t>
                </a:r>
                <a:r>
                  <a:rPr lang="es-EC" sz="16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el nivel de referencia y </a:t>
                </a:r>
                <a14:m>
                  <m:oMath xmlns:m="http://schemas.openxmlformats.org/officeDocument/2006/math">
                    <m:sSub>
                      <m:sSubPr>
                        <m:ctrlPr>
                          <a:rPr lang="es-CO" sz="16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sz="16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𝑣</m:t>
                        </m:r>
                      </m:e>
                      <m:sub>
                        <m:r>
                          <a:rPr lang="es-EC" sz="16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s-EC" sz="16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CO" sz="16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sz="16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𝑣</m:t>
                        </m:r>
                      </m:e>
                      <m:sub>
                        <m:r>
                          <a:rPr lang="es-EC" sz="16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lang="es-EC" sz="16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ya que el fluido recorre una sección transversal constante </a:t>
                </a:r>
                <a:r>
                  <a:rPr lang="es-EC" sz="1600" dirty="0">
                    <a:latin typeface="Arial" panose="020B0604020202020204" pitchFamily="34" charset="0"/>
                    <a:cs typeface="Arial" panose="020B0604020202020204" pitchFamily="34" charset="0"/>
                  </a:rPr>
                  <a:t>y es un circuito de recirculación continuo y cerrado con reservorio.</a:t>
                </a:r>
              </a:p>
            </p:txBody>
          </p:sp>
        </mc:Choice>
        <mc:Fallback xmlns="">
          <p:sp>
            <p:nvSpPr>
              <p:cNvPr id="13" name="Rectángulo 12"/>
              <p:cNvSpPr>
                <a:spLocks noRot="1" noChangeAspect="1" noMove="1" noResize="1" noEditPoints="1" noAdjustHandles="1" noChangeArrowheads="1" noChangeShapeType="1" noTextEdit="1"/>
              </p:cNvSpPr>
              <p:nvPr/>
            </p:nvSpPr>
            <p:spPr>
              <a:xfrm>
                <a:off x="838200" y="3291596"/>
                <a:ext cx="8238307" cy="830997"/>
              </a:xfrm>
              <a:prstGeom prst="rect">
                <a:avLst/>
              </a:prstGeom>
              <a:blipFill rotWithShape="0">
                <a:blip r:embed="rId5"/>
                <a:stretch>
                  <a:fillRect l="-444" t="-2206" r="-370" b="-8824"/>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graphicFrame>
            <p:nvGraphicFramePr>
              <p:cNvPr id="15" name="Tabla 14"/>
              <p:cNvGraphicFramePr>
                <a:graphicFrameLocks noGrp="1"/>
              </p:cNvGraphicFramePr>
              <p:nvPr/>
            </p:nvGraphicFramePr>
            <p:xfrm>
              <a:off x="838200" y="5358826"/>
              <a:ext cx="3089856" cy="386969"/>
            </p:xfrm>
            <a:graphic>
              <a:graphicData uri="http://schemas.openxmlformats.org/drawingml/2006/table">
                <a:tbl>
                  <a:tblPr firstRow="1" bandRow="1">
                    <a:tableStyleId>{E8B1032C-EA38-4F05-BA0D-38AFFFC7BED3}</a:tableStyleId>
                  </a:tblPr>
                  <a:tblGrid>
                    <a:gridCol w="3089856">
                      <a:extLst>
                        <a:ext uri="{9D8B030D-6E8A-4147-A177-3AD203B41FA5}">
                          <a16:colId xmlns="" xmlns:a16="http://schemas.microsoft.com/office/drawing/2014/main" val="20000"/>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CO" i="1" smtClean="0">
                                        <a:latin typeface="Cambria Math" panose="02040503050406030204" pitchFamily="18" charset="0"/>
                                      </a:rPr>
                                    </m:ctrlPr>
                                  </m:sSubPr>
                                  <m:e>
                                    <m:r>
                                      <a:rPr lang="es-CO">
                                        <a:latin typeface="Cambria Math" panose="02040503050406030204" pitchFamily="18" charset="0"/>
                                      </a:rPr>
                                      <m:t>𝐻</m:t>
                                    </m:r>
                                  </m:e>
                                  <m:sub>
                                    <m:r>
                                      <a:rPr lang="es-CO">
                                        <a:latin typeface="Cambria Math" panose="02040503050406030204" pitchFamily="18" charset="0"/>
                                      </a:rPr>
                                      <m:t>𝑟</m:t>
                                    </m:r>
                                    <m:r>
                                      <a:rPr lang="es-CO">
                                        <a:latin typeface="Cambria Math" panose="02040503050406030204" pitchFamily="18" charset="0"/>
                                      </a:rPr>
                                      <m:t>1−2</m:t>
                                    </m:r>
                                  </m:sub>
                                </m:sSub>
                                <m:r>
                                  <a:rPr lang="es-CO">
                                    <a:latin typeface="Cambria Math" panose="02040503050406030204" pitchFamily="18" charset="0"/>
                                  </a:rPr>
                                  <m:t>=</m:t>
                                </m:r>
                                <m:sSub>
                                  <m:sSubPr>
                                    <m:ctrlPr>
                                      <a:rPr lang="es-CO" i="1">
                                        <a:latin typeface="Cambria Math" panose="02040503050406030204" pitchFamily="18" charset="0"/>
                                      </a:rPr>
                                    </m:ctrlPr>
                                  </m:sSubPr>
                                  <m:e>
                                    <m:r>
                                      <a:rPr lang="es-CO">
                                        <a:latin typeface="Cambria Math" panose="02040503050406030204" pitchFamily="18" charset="0"/>
                                      </a:rPr>
                                      <m:t>𝐻</m:t>
                                    </m:r>
                                  </m:e>
                                  <m:sub>
                                    <m:r>
                                      <a:rPr lang="es-CO">
                                        <a:latin typeface="Cambria Math" panose="02040503050406030204" pitchFamily="18" charset="0"/>
                                      </a:rPr>
                                      <m:t>𝑟𝑝</m:t>
                                    </m:r>
                                  </m:sub>
                                </m:sSub>
                                <m:r>
                                  <a:rPr lang="es-CO">
                                    <a:latin typeface="Cambria Math" panose="02040503050406030204" pitchFamily="18" charset="0"/>
                                  </a:rPr>
                                  <m:t>+</m:t>
                                </m:r>
                                <m:sSub>
                                  <m:sSubPr>
                                    <m:ctrlPr>
                                      <a:rPr lang="es-CO" i="1">
                                        <a:latin typeface="Cambria Math" panose="02040503050406030204" pitchFamily="18" charset="0"/>
                                      </a:rPr>
                                    </m:ctrlPr>
                                  </m:sSubPr>
                                  <m:e>
                                    <m:r>
                                      <a:rPr lang="es-CO">
                                        <a:latin typeface="Cambria Math" panose="02040503050406030204" pitchFamily="18" charset="0"/>
                                      </a:rPr>
                                      <m:t>𝐻</m:t>
                                    </m:r>
                                  </m:e>
                                  <m:sub>
                                    <m:r>
                                      <a:rPr lang="es-CO">
                                        <a:latin typeface="Cambria Math" panose="02040503050406030204" pitchFamily="18" charset="0"/>
                                      </a:rPr>
                                      <m:t>𝑟𝑠</m:t>
                                    </m:r>
                                  </m:sub>
                                </m:sSub>
                              </m:oMath>
                            </m:oMathPara>
                          </a14:m>
                          <a:endParaRPr lang="es-CO" dirty="0"/>
                        </a:p>
                      </a:txBody>
                      <a:tcPr/>
                    </a:tc>
                    <a:extLst>
                      <a:ext uri="{0D108BD9-81ED-4DB2-BD59-A6C34878D82A}">
                        <a16:rowId xmlns="" xmlns:a16="http://schemas.microsoft.com/office/drawing/2014/main" val="10000"/>
                      </a:ext>
                    </a:extLst>
                  </a:tr>
                </a:tbl>
              </a:graphicData>
            </a:graphic>
          </p:graphicFrame>
        </mc:Choice>
        <mc:Fallback xmlns="">
          <p:graphicFrame>
            <p:nvGraphicFramePr>
              <p:cNvPr id="15" name="Tabla 14"/>
              <p:cNvGraphicFramePr>
                <a:graphicFrameLocks noGrp="1"/>
              </p:cNvGraphicFramePr>
              <p:nvPr>
                <p:extLst>
                  <p:ext uri="{D42A27DB-BD31-4B8C-83A1-F6EECF244321}">
                    <p14:modId xmlns:p14="http://schemas.microsoft.com/office/powerpoint/2010/main" val="1665930399"/>
                  </p:ext>
                </p:extLst>
              </p:nvPr>
            </p:nvGraphicFramePr>
            <p:xfrm>
              <a:off x="838200" y="5358826"/>
              <a:ext cx="3089856" cy="386969"/>
            </p:xfrm>
            <a:graphic>
              <a:graphicData uri="http://schemas.openxmlformats.org/drawingml/2006/table">
                <a:tbl>
                  <a:tblPr firstRow="1" bandRow="1">
                    <a:tableStyleId>{E8B1032C-EA38-4F05-BA0D-38AFFFC7BED3}</a:tableStyleId>
                  </a:tblPr>
                  <a:tblGrid>
                    <a:gridCol w="3089856"/>
                  </a:tblGrid>
                  <a:tr h="386969">
                    <a:tc>
                      <a:txBody>
                        <a:bodyPr/>
                        <a:lstStyle/>
                        <a:p>
                          <a:endParaRPr lang="es-EC"/>
                        </a:p>
                      </a:txBody>
                      <a:tcPr>
                        <a:blipFill rotWithShape="0">
                          <a:blip r:embed="rId6"/>
                          <a:stretch>
                            <a:fillRect l="-197" t="-1563" r="-591" b="-4688"/>
                          </a:stretch>
                        </a:blipFill>
                      </a:tcPr>
                    </a:tc>
                  </a:tr>
                </a:tbl>
              </a:graphicData>
            </a:graphic>
          </p:graphicFrame>
        </mc:Fallback>
      </mc:AlternateContent>
      <p:sp>
        <p:nvSpPr>
          <p:cNvPr id="2" name="CuadroTexto 1"/>
          <p:cNvSpPr txBox="1"/>
          <p:nvPr/>
        </p:nvSpPr>
        <p:spPr>
          <a:xfrm>
            <a:off x="838200" y="1309956"/>
            <a:ext cx="2428550" cy="400110"/>
          </a:xfrm>
          <a:prstGeom prst="rect">
            <a:avLst/>
          </a:prstGeom>
          <a:noFill/>
        </p:spPr>
        <p:txBody>
          <a:bodyPr wrap="none" rtlCol="0">
            <a:spAutoFit/>
          </a:bodyPr>
          <a:lstStyle/>
          <a:p>
            <a:r>
              <a:rPr lang="es-EC" sz="2000" dirty="0"/>
              <a:t>Ecuación de Bernoulli</a:t>
            </a:r>
          </a:p>
        </p:txBody>
      </p:sp>
      <mc:AlternateContent xmlns:mc="http://schemas.openxmlformats.org/markup-compatibility/2006" xmlns:a14="http://schemas.microsoft.com/office/drawing/2010/main">
        <mc:Choice Requires="a14">
          <p:graphicFrame>
            <p:nvGraphicFramePr>
              <p:cNvPr id="9" name="Tabla 8"/>
              <p:cNvGraphicFramePr>
                <a:graphicFrameLocks noGrp="1"/>
              </p:cNvGraphicFramePr>
              <p:nvPr/>
            </p:nvGraphicFramePr>
            <p:xfrm>
              <a:off x="838200" y="4337283"/>
              <a:ext cx="3089856" cy="370840"/>
            </p:xfrm>
            <a:graphic>
              <a:graphicData uri="http://schemas.openxmlformats.org/drawingml/2006/table">
                <a:tbl>
                  <a:tblPr firstRow="1" bandRow="1">
                    <a:tableStyleId>{E8B1032C-EA38-4F05-BA0D-38AFFFC7BED3}</a:tableStyleId>
                  </a:tblPr>
                  <a:tblGrid>
                    <a:gridCol w="3089856">
                      <a:extLst>
                        <a:ext uri="{9D8B030D-6E8A-4147-A177-3AD203B41FA5}">
                          <a16:colId xmlns="" xmlns:a16="http://schemas.microsoft.com/office/drawing/2014/main" val="20000"/>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CO" b="0" i="1" smtClean="0">
                                        <a:latin typeface="Cambria Math" panose="02040503050406030204" pitchFamily="18" charset="0"/>
                                      </a:rPr>
                                    </m:ctrlPr>
                                  </m:sSubPr>
                                  <m:e>
                                    <m:sSub>
                                      <m:sSubPr>
                                        <m:ctrlPr>
                                          <a:rPr lang="es-EC" b="0" i="1" smtClean="0">
                                            <a:latin typeface="Cambria Math" panose="02040503050406030204" pitchFamily="18" charset="0"/>
                                          </a:rPr>
                                        </m:ctrlPr>
                                      </m:sSubPr>
                                      <m:e>
                                        <m:r>
                                          <a:rPr lang="es-EC" b="0" i="1" smtClean="0">
                                            <a:latin typeface="Cambria Math" panose="02040503050406030204" pitchFamily="18" charset="0"/>
                                          </a:rPr>
                                          <m:t>𝐻</m:t>
                                        </m:r>
                                      </m:e>
                                      <m:sub>
                                        <m:r>
                                          <a:rPr lang="es-EC" b="0" i="1" smtClean="0">
                                            <a:latin typeface="Cambria Math" panose="02040503050406030204" pitchFamily="18" charset="0"/>
                                          </a:rPr>
                                          <m:t>𝐵</m:t>
                                        </m:r>
                                      </m:sub>
                                    </m:sSub>
                                    <m:r>
                                      <a:rPr lang="es-EC" b="0" i="0" smtClean="0">
                                        <a:latin typeface="Cambria Math" panose="02040503050406030204" pitchFamily="18" charset="0"/>
                                      </a:rPr>
                                      <m:t>=</m:t>
                                    </m:r>
                                    <m:sSub>
                                      <m:sSubPr>
                                        <m:ctrlPr>
                                          <a:rPr lang="es-EC" b="0" i="1" smtClean="0">
                                            <a:latin typeface="Cambria Math" panose="02040503050406030204" pitchFamily="18" charset="0"/>
                                          </a:rPr>
                                        </m:ctrlPr>
                                      </m:sSubPr>
                                      <m:e>
                                        <m:r>
                                          <m:rPr>
                                            <m:sty m:val="p"/>
                                          </m:rPr>
                                          <a:rPr lang="es-EC" b="0" i="0" smtClean="0">
                                            <a:latin typeface="Cambria Math" panose="02040503050406030204" pitchFamily="18" charset="0"/>
                                          </a:rPr>
                                          <m:t>z</m:t>
                                        </m:r>
                                      </m:e>
                                      <m:sub>
                                        <m:r>
                                          <a:rPr lang="es-EC" b="0" i="1" smtClean="0">
                                            <a:latin typeface="Cambria Math" panose="02040503050406030204" pitchFamily="18" charset="0"/>
                                          </a:rPr>
                                          <m:t>2</m:t>
                                        </m:r>
                                      </m:sub>
                                    </m:sSub>
                                    <m:r>
                                      <a:rPr lang="es-EC" b="0" i="1" smtClean="0">
                                        <a:latin typeface="Cambria Math" panose="02040503050406030204" pitchFamily="18" charset="0"/>
                                      </a:rPr>
                                      <m:t>+</m:t>
                                    </m:r>
                                    <m:r>
                                      <a:rPr lang="es-CO" b="0" i="1">
                                        <a:latin typeface="Cambria Math" panose="02040503050406030204" pitchFamily="18" charset="0"/>
                                      </a:rPr>
                                      <m:t>𝐻</m:t>
                                    </m:r>
                                  </m:e>
                                  <m:sub>
                                    <m:r>
                                      <m:rPr>
                                        <m:sty m:val="p"/>
                                      </m:rPr>
                                      <a:rPr lang="es-CO" b="0" i="1">
                                        <a:latin typeface="Cambria Math" panose="02040503050406030204" pitchFamily="18" charset="0"/>
                                      </a:rPr>
                                      <m:t>r</m:t>
                                    </m:r>
                                    <m:r>
                                      <a:rPr lang="es-CO" b="0">
                                        <a:latin typeface="Cambria Math" panose="02040503050406030204" pitchFamily="18" charset="0"/>
                                      </a:rPr>
                                      <m:t>1−2</m:t>
                                    </m:r>
                                  </m:sub>
                                </m:sSub>
                              </m:oMath>
                            </m:oMathPara>
                          </a14:m>
                          <a:endParaRPr lang="es-CO" b="0" dirty="0"/>
                        </a:p>
                      </a:txBody>
                      <a:tcPr/>
                    </a:tc>
                    <a:extLst>
                      <a:ext uri="{0D108BD9-81ED-4DB2-BD59-A6C34878D82A}">
                        <a16:rowId xmlns="" xmlns:a16="http://schemas.microsoft.com/office/drawing/2014/main" val="10000"/>
                      </a:ext>
                    </a:extLst>
                  </a:tr>
                </a:tbl>
              </a:graphicData>
            </a:graphic>
          </p:graphicFrame>
        </mc:Choice>
        <mc:Fallback xmlns="">
          <p:graphicFrame>
            <p:nvGraphicFramePr>
              <p:cNvPr id="9" name="Tabla 8"/>
              <p:cNvGraphicFramePr>
                <a:graphicFrameLocks noGrp="1"/>
              </p:cNvGraphicFramePr>
              <p:nvPr>
                <p:extLst>
                  <p:ext uri="{D42A27DB-BD31-4B8C-83A1-F6EECF244321}">
                    <p14:modId xmlns:p14="http://schemas.microsoft.com/office/powerpoint/2010/main" val="2499960686"/>
                  </p:ext>
                </p:extLst>
              </p:nvPr>
            </p:nvGraphicFramePr>
            <p:xfrm>
              <a:off x="838200" y="4337283"/>
              <a:ext cx="3089856" cy="370840"/>
            </p:xfrm>
            <a:graphic>
              <a:graphicData uri="http://schemas.openxmlformats.org/drawingml/2006/table">
                <a:tbl>
                  <a:tblPr firstRow="1" bandRow="1">
                    <a:tableStyleId>{E8B1032C-EA38-4F05-BA0D-38AFFFC7BED3}</a:tableStyleId>
                  </a:tblPr>
                  <a:tblGrid>
                    <a:gridCol w="3089856"/>
                  </a:tblGrid>
                  <a:tr h="370840">
                    <a:tc>
                      <a:txBody>
                        <a:bodyPr/>
                        <a:lstStyle/>
                        <a:p>
                          <a:endParaRPr lang="es-EC"/>
                        </a:p>
                      </a:txBody>
                      <a:tcPr>
                        <a:blipFill rotWithShape="0">
                          <a:blip r:embed="rId7"/>
                          <a:stretch>
                            <a:fillRect l="-197" t="-1613" r="-591" b="-4839"/>
                          </a:stretch>
                        </a:blipFill>
                      </a:tcPr>
                    </a:tc>
                  </a:tr>
                </a:tbl>
              </a:graphicData>
            </a:graphic>
          </p:graphicFrame>
        </mc:Fallback>
      </mc:AlternateContent>
    </p:spTree>
    <p:extLst>
      <p:ext uri="{BB962C8B-B14F-4D97-AF65-F5344CB8AC3E}">
        <p14:creationId xmlns:p14="http://schemas.microsoft.com/office/powerpoint/2010/main" val="1502829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3404140069"/>
              </p:ext>
            </p:extLst>
          </p:nvPr>
        </p:nvGraphicFramePr>
        <p:xfrm>
          <a:off x="1948430" y="1920388"/>
          <a:ext cx="7611500" cy="1882371"/>
        </p:xfrm>
        <a:graphic>
          <a:graphicData uri="http://schemas.openxmlformats.org/drawingml/2006/table">
            <a:tbl>
              <a:tblPr firstRow="1" firstCol="1" bandRow="1">
                <a:tableStyleId>{5C22544A-7EE6-4342-B048-85BDC9FD1C3A}</a:tableStyleId>
              </a:tblPr>
              <a:tblGrid>
                <a:gridCol w="1210394">
                  <a:extLst>
                    <a:ext uri="{9D8B030D-6E8A-4147-A177-3AD203B41FA5}">
                      <a16:colId xmlns="" xmlns:a16="http://schemas.microsoft.com/office/drawing/2014/main" val="20000"/>
                    </a:ext>
                  </a:extLst>
                </a:gridCol>
                <a:gridCol w="1698990">
                  <a:extLst>
                    <a:ext uri="{9D8B030D-6E8A-4147-A177-3AD203B41FA5}">
                      <a16:colId xmlns="" xmlns:a16="http://schemas.microsoft.com/office/drawing/2014/main" val="20001"/>
                    </a:ext>
                  </a:extLst>
                </a:gridCol>
                <a:gridCol w="1988002">
                  <a:extLst>
                    <a:ext uri="{9D8B030D-6E8A-4147-A177-3AD203B41FA5}">
                      <a16:colId xmlns="" xmlns:a16="http://schemas.microsoft.com/office/drawing/2014/main" val="20003"/>
                    </a:ext>
                  </a:extLst>
                </a:gridCol>
                <a:gridCol w="2714114">
                  <a:extLst>
                    <a:ext uri="{9D8B030D-6E8A-4147-A177-3AD203B41FA5}">
                      <a16:colId xmlns="" xmlns:a16="http://schemas.microsoft.com/office/drawing/2014/main" val="20004"/>
                    </a:ext>
                  </a:extLst>
                </a:gridCol>
              </a:tblGrid>
              <a:tr h="602211">
                <a:tc>
                  <a:txBody>
                    <a:bodyPr/>
                    <a:lstStyle/>
                    <a:p>
                      <a:pPr indent="0" algn="ctr">
                        <a:lnSpc>
                          <a:spcPct val="100000"/>
                        </a:lnSpc>
                        <a:spcAft>
                          <a:spcPts val="0"/>
                        </a:spcAft>
                      </a:pPr>
                      <a:r>
                        <a:rPr lang="es-EC" sz="1400" dirty="0">
                          <a:effectLst/>
                        </a:rPr>
                        <a:t>Datos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400" dirty="0">
                          <a:effectLst/>
                        </a:rPr>
                        <a:t>Diámetro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00000"/>
                        </a:lnSpc>
                        <a:spcAft>
                          <a:spcPts val="0"/>
                        </a:spcAft>
                      </a:pPr>
                      <a:r>
                        <a:rPr lang="es-EC" sz="1400" dirty="0">
                          <a:effectLst/>
                        </a:rPr>
                        <a:t>Coeficiente de Fricción</a:t>
                      </a:r>
                      <a:r>
                        <a:rPr lang="es-EC" sz="1400" baseline="0" dirty="0">
                          <a:effectLst/>
                        </a:rPr>
                        <a:t> </a:t>
                      </a:r>
                      <a:r>
                        <a:rPr lang="es-EC" sz="1400" dirty="0">
                          <a:effectLst/>
                        </a:rPr>
                        <a:t>(Adimensional)</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400" dirty="0">
                          <a:effectLst/>
                        </a:rPr>
                        <a:t>Longitud (m)</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0"/>
                  </a:ext>
                </a:extLst>
              </a:tr>
              <a:tr h="388474">
                <a:tc>
                  <a:txBody>
                    <a:bodyPr/>
                    <a:lstStyle/>
                    <a:p>
                      <a:pPr indent="180340" algn="ctr">
                        <a:lnSpc>
                          <a:spcPct val="200000"/>
                        </a:lnSpc>
                        <a:spcAft>
                          <a:spcPts val="0"/>
                        </a:spcAft>
                      </a:pPr>
                      <a:r>
                        <a:rPr lang="es-EC" sz="1400" dirty="0">
                          <a:effectLst/>
                        </a:rPr>
                        <a:t>Cobre</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400" dirty="0">
                          <a:effectLst/>
                        </a:rPr>
                        <a:t>Interior: 8.5 mm</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1400" dirty="0">
                          <a:effectLst/>
                        </a:rPr>
                        <a:t>130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400">
                          <a:effectLst/>
                        </a:rPr>
                        <a:t>11.464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1"/>
                  </a:ext>
                </a:extLst>
              </a:tr>
              <a:tr h="388474">
                <a:tc>
                  <a:txBody>
                    <a:bodyPr/>
                    <a:lstStyle/>
                    <a:p>
                      <a:pPr indent="180340" algn="ctr">
                        <a:lnSpc>
                          <a:spcPct val="200000"/>
                        </a:lnSpc>
                        <a:spcAft>
                          <a:spcPts val="0"/>
                        </a:spcAft>
                      </a:pPr>
                      <a:r>
                        <a:rPr lang="es-EC" sz="1400">
                          <a:effectLst/>
                        </a:rPr>
                        <a:t>Vidrio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00000"/>
                        </a:lnSpc>
                        <a:spcAft>
                          <a:spcPts val="0"/>
                        </a:spcAft>
                      </a:pPr>
                      <a:r>
                        <a:rPr lang="es-EC" sz="1400" dirty="0">
                          <a:effectLst/>
                        </a:rPr>
                        <a:t>Interior: 10 mm</a:t>
                      </a:r>
                    </a:p>
                    <a:p>
                      <a:pPr indent="180340" algn="ctr">
                        <a:lnSpc>
                          <a:spcPct val="100000"/>
                        </a:lnSpc>
                        <a:spcAft>
                          <a:spcPts val="0"/>
                        </a:spcAft>
                      </a:pPr>
                      <a:r>
                        <a:rPr lang="es-EC" sz="1400" dirty="0">
                          <a:effectLst/>
                        </a:rPr>
                        <a:t>Exterior: 20 mm</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1400" dirty="0">
                          <a:effectLst/>
                        </a:rPr>
                        <a:t>140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400" dirty="0">
                          <a:effectLst/>
                        </a:rPr>
                        <a:t>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2"/>
                  </a:ext>
                </a:extLst>
              </a:tr>
              <a:tr h="388474">
                <a:tc>
                  <a:txBody>
                    <a:bodyPr/>
                    <a:lstStyle/>
                    <a:p>
                      <a:pPr indent="180340" algn="ctr">
                        <a:lnSpc>
                          <a:spcPct val="200000"/>
                        </a:lnSpc>
                        <a:spcAft>
                          <a:spcPts val="0"/>
                        </a:spcAft>
                      </a:pPr>
                      <a:r>
                        <a:rPr lang="es-EC" sz="1400">
                          <a:effectLst/>
                        </a:rPr>
                        <a:t>Manguera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400" dirty="0">
                          <a:effectLst/>
                        </a:rPr>
                        <a:t>Interior: 9 mm</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C" sz="1400" dirty="0">
                          <a:effectLst/>
                        </a:rPr>
                        <a:t>150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400" dirty="0">
                          <a:effectLst/>
                        </a:rPr>
                        <a:t>2.5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3"/>
                  </a:ext>
                </a:extLst>
              </a:tr>
            </a:tbl>
          </a:graphicData>
        </a:graphic>
      </p:graphicFrame>
      <p:sp>
        <p:nvSpPr>
          <p:cNvPr id="5" name="Título 1"/>
          <p:cNvSpPr txBox="1">
            <a:spLocks/>
          </p:cNvSpPr>
          <p:nvPr/>
        </p:nvSpPr>
        <p:spPr>
          <a:xfrm>
            <a:off x="838200" y="215465"/>
            <a:ext cx="10515600" cy="8744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sz="3200" b="1" dirty="0">
                <a:latin typeface="Arial" panose="020B0604020202020204" pitchFamily="34" charset="0"/>
                <a:cs typeface="Arial" panose="020B0604020202020204" pitchFamily="34" charset="0"/>
              </a:rPr>
              <a:t>Diseño Chiller Industrial – Sistema de Refrigeración</a:t>
            </a:r>
            <a:endParaRPr lang="es-EC" sz="3200" b="1" dirty="0">
              <a:latin typeface="Arial" panose="020B0604020202020204" pitchFamily="34" charset="0"/>
              <a:cs typeface="Arial" panose="020B0604020202020204" pitchFamily="34" charset="0"/>
            </a:endParaRPr>
          </a:p>
        </p:txBody>
      </p:sp>
      <p:sp>
        <p:nvSpPr>
          <p:cNvPr id="6" name="CuadroTexto 5"/>
          <p:cNvSpPr txBox="1"/>
          <p:nvPr/>
        </p:nvSpPr>
        <p:spPr>
          <a:xfrm>
            <a:off x="838200" y="1210489"/>
            <a:ext cx="2168351" cy="400110"/>
          </a:xfrm>
          <a:prstGeom prst="rect">
            <a:avLst/>
          </a:prstGeom>
          <a:noFill/>
        </p:spPr>
        <p:txBody>
          <a:bodyPr wrap="none" rtlCol="0">
            <a:spAutoFit/>
          </a:bodyPr>
          <a:lstStyle/>
          <a:p>
            <a:r>
              <a:rPr lang="es-CO" sz="2000" b="1" dirty="0"/>
              <a:t>Perdidas Primarias</a:t>
            </a:r>
          </a:p>
        </p:txBody>
      </p:sp>
      <p:graphicFrame>
        <p:nvGraphicFramePr>
          <p:cNvPr id="7" name="Tabla 6"/>
          <p:cNvGraphicFramePr>
            <a:graphicFrameLocks noGrp="1"/>
          </p:cNvGraphicFramePr>
          <p:nvPr>
            <p:extLst>
              <p:ext uri="{D42A27DB-BD31-4B8C-83A1-F6EECF244321}">
                <p14:modId xmlns:p14="http://schemas.microsoft.com/office/powerpoint/2010/main" val="3096132144"/>
              </p:ext>
            </p:extLst>
          </p:nvPr>
        </p:nvGraphicFramePr>
        <p:xfrm>
          <a:off x="4107227" y="4029438"/>
          <a:ext cx="3795706" cy="1642319"/>
        </p:xfrm>
        <a:graphic>
          <a:graphicData uri="http://schemas.openxmlformats.org/drawingml/2006/table">
            <a:tbl>
              <a:tblPr firstRow="1" firstCol="1" bandRow="1">
                <a:tableStyleId>{10A1B5D5-9B99-4C35-A422-299274C87663}</a:tableStyleId>
              </a:tblPr>
              <a:tblGrid>
                <a:gridCol w="1897853">
                  <a:extLst>
                    <a:ext uri="{9D8B030D-6E8A-4147-A177-3AD203B41FA5}">
                      <a16:colId xmlns="" xmlns:a16="http://schemas.microsoft.com/office/drawing/2014/main" val="20000"/>
                    </a:ext>
                  </a:extLst>
                </a:gridCol>
                <a:gridCol w="1897853">
                  <a:extLst>
                    <a:ext uri="{9D8B030D-6E8A-4147-A177-3AD203B41FA5}">
                      <a16:colId xmlns="" xmlns:a16="http://schemas.microsoft.com/office/drawing/2014/main" val="20001"/>
                    </a:ext>
                  </a:extLst>
                </a:gridCol>
              </a:tblGrid>
              <a:tr h="561428">
                <a:tc>
                  <a:txBody>
                    <a:bodyPr/>
                    <a:lstStyle/>
                    <a:p>
                      <a:pPr indent="0" algn="ctr">
                        <a:lnSpc>
                          <a:spcPct val="100000"/>
                        </a:lnSpc>
                        <a:spcAft>
                          <a:spcPts val="0"/>
                        </a:spcAft>
                      </a:pPr>
                      <a:r>
                        <a:rPr lang="es-EC" sz="1400" dirty="0">
                          <a:effectLst/>
                          <a:latin typeface="+mn-lt"/>
                        </a:rPr>
                        <a:t>Material</a:t>
                      </a:r>
                      <a:endParaRPr lang="es-CO"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400" dirty="0">
                          <a:effectLst/>
                          <a:latin typeface="+mn-lt"/>
                        </a:rPr>
                        <a:t>Resultado [m]</a:t>
                      </a:r>
                      <a:endParaRPr lang="es-CO" sz="18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0"/>
                  </a:ext>
                </a:extLst>
              </a:tr>
              <a:tr h="268857">
                <a:tc>
                  <a:txBody>
                    <a:bodyPr/>
                    <a:lstStyle/>
                    <a:p>
                      <a:pPr indent="0" algn="ctr">
                        <a:lnSpc>
                          <a:spcPct val="100000"/>
                        </a:lnSpc>
                        <a:spcAft>
                          <a:spcPts val="0"/>
                        </a:spcAft>
                      </a:pPr>
                      <a:r>
                        <a:rPr lang="es-EC" sz="1400" dirty="0">
                          <a:effectLst/>
                          <a:latin typeface="+mn-lt"/>
                        </a:rPr>
                        <a:t>Cobre</a:t>
                      </a:r>
                      <a:endParaRPr lang="es-CO"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400" dirty="0">
                          <a:effectLst/>
                          <a:latin typeface="+mn-lt"/>
                        </a:rPr>
                        <a:t>2.963</a:t>
                      </a:r>
                      <a:endParaRPr lang="es-CO" sz="18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1"/>
                  </a:ext>
                </a:extLst>
              </a:tr>
              <a:tr h="268857">
                <a:tc>
                  <a:txBody>
                    <a:bodyPr/>
                    <a:lstStyle/>
                    <a:p>
                      <a:pPr indent="0" algn="ctr">
                        <a:lnSpc>
                          <a:spcPct val="100000"/>
                        </a:lnSpc>
                        <a:spcAft>
                          <a:spcPts val="0"/>
                        </a:spcAft>
                      </a:pPr>
                      <a:r>
                        <a:rPr lang="es-EC" sz="1400" dirty="0">
                          <a:effectLst/>
                          <a:latin typeface="+mn-lt"/>
                        </a:rPr>
                        <a:t>Manguera</a:t>
                      </a:r>
                      <a:endParaRPr lang="es-CO"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400" dirty="0">
                          <a:effectLst/>
                          <a:latin typeface="+mn-lt"/>
                        </a:rPr>
                        <a:t>0.485</a:t>
                      </a:r>
                      <a:endParaRPr lang="es-CO" sz="18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2"/>
                  </a:ext>
                </a:extLst>
              </a:tr>
              <a:tr h="268857">
                <a:tc>
                  <a:txBody>
                    <a:bodyPr/>
                    <a:lstStyle/>
                    <a:p>
                      <a:pPr indent="0" algn="ctr">
                        <a:lnSpc>
                          <a:spcPct val="100000"/>
                        </a:lnSpc>
                        <a:spcAft>
                          <a:spcPts val="0"/>
                        </a:spcAft>
                      </a:pPr>
                      <a:r>
                        <a:rPr lang="es-EC" sz="1400" dirty="0">
                          <a:effectLst/>
                          <a:latin typeface="+mn-lt"/>
                        </a:rPr>
                        <a:t>Vidrio</a:t>
                      </a:r>
                      <a:endParaRPr lang="es-CO"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400" dirty="0">
                          <a:effectLst/>
                          <a:latin typeface="+mn-lt"/>
                        </a:rPr>
                        <a:t>0.115</a:t>
                      </a:r>
                      <a:endParaRPr lang="es-CO" sz="18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3"/>
                  </a:ext>
                </a:extLst>
              </a:tr>
              <a:tr h="268857">
                <a:tc>
                  <a:txBody>
                    <a:bodyPr/>
                    <a:lstStyle/>
                    <a:p>
                      <a:pPr indent="0" algn="ctr">
                        <a:lnSpc>
                          <a:spcPct val="100000"/>
                        </a:lnSpc>
                        <a:spcAft>
                          <a:spcPts val="0"/>
                        </a:spcAft>
                      </a:pPr>
                      <a:r>
                        <a:rPr lang="es-CO" sz="1800" dirty="0">
                          <a:effectLst/>
                          <a:latin typeface="+mn-lt"/>
                          <a:ea typeface="Calibri" panose="020F0502020204030204" pitchFamily="34" charset="0"/>
                          <a:cs typeface="Times New Roman" panose="02020603050405020304" pitchFamily="18" charset="0"/>
                        </a:rPr>
                        <a:t>Total</a:t>
                      </a:r>
                    </a:p>
                  </a:txBody>
                  <a:tcPr marL="68580" marR="68580" marT="0" marB="0" anchor="ctr"/>
                </a:tc>
                <a:tc>
                  <a:txBody>
                    <a:bodyPr/>
                    <a:lstStyle/>
                    <a:p>
                      <a:pPr indent="0" algn="ctr">
                        <a:lnSpc>
                          <a:spcPct val="100000"/>
                        </a:lnSpc>
                        <a:spcAft>
                          <a:spcPts val="0"/>
                        </a:spcAft>
                      </a:pPr>
                      <a:r>
                        <a:rPr lang="es-CO" sz="1800" dirty="0">
                          <a:effectLst/>
                          <a:latin typeface="+mn-lt"/>
                          <a:ea typeface="Calibri" panose="020F0502020204030204" pitchFamily="34" charset="0"/>
                          <a:cs typeface="Times New Roman" panose="02020603050405020304" pitchFamily="18" charset="0"/>
                        </a:rPr>
                        <a:t>3.563</a:t>
                      </a:r>
                    </a:p>
                  </a:txBody>
                  <a:tcPr marL="68580" marR="68580" marT="0" marB="0" anchor="ct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424731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838200" y="1201862"/>
            <a:ext cx="2442464" cy="400110"/>
          </a:xfrm>
          <a:prstGeom prst="rect">
            <a:avLst/>
          </a:prstGeom>
          <a:noFill/>
        </p:spPr>
        <p:txBody>
          <a:bodyPr wrap="none" rtlCol="0">
            <a:spAutoFit/>
          </a:bodyPr>
          <a:lstStyle/>
          <a:p>
            <a:r>
              <a:rPr lang="es-CO" sz="2000" b="1" dirty="0"/>
              <a:t>Perdidas Secundarias</a:t>
            </a:r>
          </a:p>
        </p:txBody>
      </p:sp>
      <mc:AlternateContent xmlns:mc="http://schemas.openxmlformats.org/markup-compatibility/2006" xmlns:a14="http://schemas.microsoft.com/office/drawing/2010/main">
        <mc:Choice Requires="a14">
          <p:graphicFrame>
            <p:nvGraphicFramePr>
              <p:cNvPr id="11" name="Tabla 10"/>
              <p:cNvGraphicFramePr>
                <a:graphicFrameLocks noGrp="1"/>
              </p:cNvGraphicFramePr>
              <p:nvPr/>
            </p:nvGraphicFramePr>
            <p:xfrm>
              <a:off x="838200" y="3191425"/>
              <a:ext cx="2780763" cy="981329"/>
            </p:xfrm>
            <a:graphic>
              <a:graphicData uri="http://schemas.openxmlformats.org/drawingml/2006/table">
                <a:tbl>
                  <a:tblPr firstRow="1" bandRow="1">
                    <a:tableStyleId>{93296810-A885-4BE3-A3E7-6D5BEEA58F35}</a:tableStyleId>
                  </a:tblPr>
                  <a:tblGrid>
                    <a:gridCol w="2780763">
                      <a:extLst>
                        <a:ext uri="{9D8B030D-6E8A-4147-A177-3AD203B41FA5}">
                          <a16:colId xmlns="" xmlns:a16="http://schemas.microsoft.com/office/drawing/2014/main" val="20000"/>
                        </a:ext>
                      </a:extLst>
                    </a:gridCol>
                  </a:tblGrid>
                  <a:tr h="370840">
                    <a:tc>
                      <a:txBody>
                        <a:bodyPr/>
                        <a:lstStyle/>
                        <a:p>
                          <a:r>
                            <a:rPr lang="es-CO" dirty="0"/>
                            <a:t>Rugosidad</a:t>
                          </a:r>
                          <a:r>
                            <a:rPr lang="es-CO" baseline="0" dirty="0"/>
                            <a:t> Relativa</a:t>
                          </a:r>
                          <a:endParaRPr lang="es-CO" dirty="0"/>
                        </a:p>
                      </a:txBody>
                      <a:tcPr/>
                    </a:tc>
                    <a:extLst>
                      <a:ext uri="{0D108BD9-81ED-4DB2-BD59-A6C34878D82A}">
                        <a16:rowId xmlns=""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CO" i="1" smtClean="0">
                                        <a:latin typeface="Cambria Math" panose="02040503050406030204" pitchFamily="18" charset="0"/>
                                      </a:rPr>
                                    </m:ctrlPr>
                                  </m:sSubPr>
                                  <m:e>
                                    <m:r>
                                      <a:rPr lang="es-CO">
                                        <a:latin typeface="Cambria Math" panose="02040503050406030204" pitchFamily="18" charset="0"/>
                                      </a:rPr>
                                      <m:t>𝑅</m:t>
                                    </m:r>
                                  </m:e>
                                  <m:sub>
                                    <m:r>
                                      <a:rPr lang="es-CO">
                                        <a:latin typeface="Cambria Math" panose="02040503050406030204" pitchFamily="18" charset="0"/>
                                      </a:rPr>
                                      <m:t>𝑟𝑒𝑙</m:t>
                                    </m:r>
                                  </m:sub>
                                </m:sSub>
                                <m:r>
                                  <a:rPr lang="es-CO">
                                    <a:latin typeface="Cambria Math" panose="02040503050406030204" pitchFamily="18" charset="0"/>
                                  </a:rPr>
                                  <m:t>=</m:t>
                                </m:r>
                                <m:f>
                                  <m:fPr>
                                    <m:ctrlPr>
                                      <a:rPr lang="es-CO" i="1">
                                        <a:latin typeface="Cambria Math" panose="02040503050406030204" pitchFamily="18" charset="0"/>
                                      </a:rPr>
                                    </m:ctrlPr>
                                  </m:fPr>
                                  <m:num>
                                    <m:r>
                                      <a:rPr lang="es-CO">
                                        <a:latin typeface="Cambria Math" panose="02040503050406030204" pitchFamily="18" charset="0"/>
                                      </a:rPr>
                                      <m:t>𝑘</m:t>
                                    </m:r>
                                  </m:num>
                                  <m:den>
                                    <m:r>
                                      <a:rPr lang="es-CO">
                                        <a:latin typeface="Cambria Math" panose="02040503050406030204" pitchFamily="18" charset="0"/>
                                      </a:rPr>
                                      <m:t>𝐷</m:t>
                                    </m:r>
                                  </m:den>
                                </m:f>
                              </m:oMath>
                            </m:oMathPara>
                          </a14:m>
                          <a:endParaRPr lang="es-CO" dirty="0"/>
                        </a:p>
                      </a:txBody>
                      <a:tcPr/>
                    </a:tc>
                    <a:extLst>
                      <a:ext uri="{0D108BD9-81ED-4DB2-BD59-A6C34878D82A}">
                        <a16:rowId xmlns="" xmlns:a16="http://schemas.microsoft.com/office/drawing/2014/main" val="10001"/>
                      </a:ext>
                    </a:extLst>
                  </a:tr>
                </a:tbl>
              </a:graphicData>
            </a:graphic>
          </p:graphicFrame>
        </mc:Choice>
        <mc:Fallback xmlns="">
          <p:graphicFrame>
            <p:nvGraphicFramePr>
              <p:cNvPr id="11" name="Tabla 10"/>
              <p:cNvGraphicFramePr>
                <a:graphicFrameLocks noGrp="1"/>
              </p:cNvGraphicFramePr>
              <p:nvPr>
                <p:extLst>
                  <p:ext uri="{D42A27DB-BD31-4B8C-83A1-F6EECF244321}">
                    <p14:modId xmlns:p14="http://schemas.microsoft.com/office/powerpoint/2010/main" val="4192226783"/>
                  </p:ext>
                </p:extLst>
              </p:nvPr>
            </p:nvGraphicFramePr>
            <p:xfrm>
              <a:off x="838200" y="3191425"/>
              <a:ext cx="2780763" cy="981329"/>
            </p:xfrm>
            <a:graphic>
              <a:graphicData uri="http://schemas.openxmlformats.org/drawingml/2006/table">
                <a:tbl>
                  <a:tblPr firstRow="1" bandRow="1">
                    <a:tableStyleId>{93296810-A885-4BE3-A3E7-6D5BEEA58F35}</a:tableStyleId>
                  </a:tblPr>
                  <a:tblGrid>
                    <a:gridCol w="2780763"/>
                  </a:tblGrid>
                  <a:tr h="370840">
                    <a:tc>
                      <a:txBody>
                        <a:bodyPr/>
                        <a:lstStyle/>
                        <a:p>
                          <a:r>
                            <a:rPr lang="es-CO" dirty="0" smtClean="0"/>
                            <a:t>Rugosidad</a:t>
                          </a:r>
                          <a:r>
                            <a:rPr lang="es-CO" baseline="0" dirty="0" smtClean="0"/>
                            <a:t> Relativa</a:t>
                          </a:r>
                          <a:endParaRPr lang="es-CO" dirty="0"/>
                        </a:p>
                      </a:txBody>
                      <a:tcPr/>
                    </a:tc>
                  </a:tr>
                  <a:tr h="610489">
                    <a:tc>
                      <a:txBody>
                        <a:bodyPr/>
                        <a:lstStyle/>
                        <a:p>
                          <a:endParaRPr lang="es-EC"/>
                        </a:p>
                      </a:txBody>
                      <a:tcPr>
                        <a:blipFill rotWithShape="0">
                          <a:blip r:embed="rId3"/>
                          <a:stretch>
                            <a:fillRect l="-219" t="-65347" r="-875" b="-1980"/>
                          </a:stretch>
                        </a:blipFill>
                      </a:tcPr>
                    </a:tc>
                  </a:tr>
                </a:tbl>
              </a:graphicData>
            </a:graphic>
          </p:graphicFrame>
        </mc:Fallback>
      </mc:AlternateContent>
      <mc:AlternateContent xmlns:mc="http://schemas.openxmlformats.org/markup-compatibility/2006" xmlns:a14="http://schemas.microsoft.com/office/drawing/2010/main">
        <mc:Choice Requires="a14">
          <p:graphicFrame>
            <p:nvGraphicFramePr>
              <p:cNvPr id="13" name="Tabla 12"/>
              <p:cNvGraphicFramePr>
                <a:graphicFrameLocks noGrp="1"/>
              </p:cNvGraphicFramePr>
              <p:nvPr/>
            </p:nvGraphicFramePr>
            <p:xfrm>
              <a:off x="928389" y="1755988"/>
              <a:ext cx="2600385" cy="689991"/>
            </p:xfrm>
            <a:graphic>
              <a:graphicData uri="http://schemas.openxmlformats.org/drawingml/2006/table">
                <a:tbl>
                  <a:tblPr firstRow="1" bandRow="1">
                    <a:tableStyleId>{E8B1032C-EA38-4F05-BA0D-38AFFFC7BED3}</a:tableStyleId>
                  </a:tblPr>
                  <a:tblGrid>
                    <a:gridCol w="2600385">
                      <a:extLst>
                        <a:ext uri="{9D8B030D-6E8A-4147-A177-3AD203B41FA5}">
                          <a16:colId xmlns="" xmlns:a16="http://schemas.microsoft.com/office/drawing/2014/main" val="20000"/>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CO" b="0" i="1" smtClean="0">
                                        <a:latin typeface="Cambria Math" panose="02040503050406030204" pitchFamily="18" charset="0"/>
                                      </a:rPr>
                                    </m:ctrlPr>
                                  </m:sSubPr>
                                  <m:e>
                                    <m:r>
                                      <a:rPr lang="es-CO" b="0" i="1">
                                        <a:latin typeface="Cambria Math" panose="02040503050406030204" pitchFamily="18" charset="0"/>
                                      </a:rPr>
                                      <m:t>𝐻</m:t>
                                    </m:r>
                                  </m:e>
                                  <m:sub>
                                    <m:r>
                                      <a:rPr lang="es-CO" b="0" i="1">
                                        <a:latin typeface="Cambria Math" panose="02040503050406030204" pitchFamily="18" charset="0"/>
                                      </a:rPr>
                                      <m:t>𝑟𝑠</m:t>
                                    </m:r>
                                  </m:sub>
                                </m:sSub>
                                <m:r>
                                  <a:rPr lang="es-CO" b="0">
                                    <a:latin typeface="Cambria Math" panose="02040503050406030204" pitchFamily="18" charset="0"/>
                                  </a:rPr>
                                  <m:t>=</m:t>
                                </m:r>
                                <m:r>
                                  <a:rPr lang="es-CO" b="0" i="1" smtClean="0">
                                    <a:latin typeface="Cambria Math" panose="02040503050406030204" pitchFamily="18" charset="0"/>
                                    <a:ea typeface="Cambria Math" panose="02040503050406030204" pitchFamily="18" charset="0"/>
                                  </a:rPr>
                                  <m:t>𝜆</m:t>
                                </m:r>
                                <m:f>
                                  <m:fPr>
                                    <m:ctrlPr>
                                      <a:rPr lang="es-CO" b="0" i="1">
                                        <a:latin typeface="Cambria Math" panose="02040503050406030204" pitchFamily="18" charset="0"/>
                                      </a:rPr>
                                    </m:ctrlPr>
                                  </m:fPr>
                                  <m:num>
                                    <m:sSup>
                                      <m:sSupPr>
                                        <m:ctrlPr>
                                          <a:rPr lang="es-CO" b="0" i="1">
                                            <a:latin typeface="Cambria Math" panose="02040503050406030204" pitchFamily="18" charset="0"/>
                                          </a:rPr>
                                        </m:ctrlPr>
                                      </m:sSupPr>
                                      <m:e>
                                        <m:r>
                                          <a:rPr lang="es-CO" b="0" i="1">
                                            <a:latin typeface="Cambria Math" panose="02040503050406030204" pitchFamily="18" charset="0"/>
                                          </a:rPr>
                                          <m:t>𝑣</m:t>
                                        </m:r>
                                      </m:e>
                                      <m:sup>
                                        <m:r>
                                          <a:rPr lang="es-CO" b="0">
                                            <a:latin typeface="Cambria Math" panose="02040503050406030204" pitchFamily="18" charset="0"/>
                                          </a:rPr>
                                          <m:t>2</m:t>
                                        </m:r>
                                      </m:sup>
                                    </m:sSup>
                                  </m:num>
                                  <m:den>
                                    <m:r>
                                      <a:rPr lang="es-CO" b="0">
                                        <a:latin typeface="Cambria Math" panose="02040503050406030204" pitchFamily="18" charset="0"/>
                                      </a:rPr>
                                      <m:t>2</m:t>
                                    </m:r>
                                    <m:r>
                                      <a:rPr lang="es-CO" b="0" i="1">
                                        <a:latin typeface="Cambria Math" panose="02040503050406030204" pitchFamily="18" charset="0"/>
                                      </a:rPr>
                                      <m:t>𝑔</m:t>
                                    </m:r>
                                  </m:den>
                                </m:f>
                                <m:r>
                                  <a:rPr lang="es-CO">
                                    <a:latin typeface="Cambria Math" panose="02040503050406030204" pitchFamily="18" charset="0"/>
                                  </a:rPr>
                                  <m:t> </m:t>
                                </m:r>
                              </m:oMath>
                            </m:oMathPara>
                          </a14:m>
                          <a:endParaRPr lang="es-CO" dirty="0"/>
                        </a:p>
                      </a:txBody>
                      <a:tcPr/>
                    </a:tc>
                    <a:extLst>
                      <a:ext uri="{0D108BD9-81ED-4DB2-BD59-A6C34878D82A}">
                        <a16:rowId xmlns="" xmlns:a16="http://schemas.microsoft.com/office/drawing/2014/main" val="10000"/>
                      </a:ext>
                    </a:extLst>
                  </a:tr>
                </a:tbl>
              </a:graphicData>
            </a:graphic>
          </p:graphicFrame>
        </mc:Choice>
        <mc:Fallback xmlns="">
          <p:graphicFrame>
            <p:nvGraphicFramePr>
              <p:cNvPr id="13" name="Tabla 12"/>
              <p:cNvGraphicFramePr>
                <a:graphicFrameLocks noGrp="1"/>
              </p:cNvGraphicFramePr>
              <p:nvPr>
                <p:extLst>
                  <p:ext uri="{D42A27DB-BD31-4B8C-83A1-F6EECF244321}">
                    <p14:modId xmlns:p14="http://schemas.microsoft.com/office/powerpoint/2010/main" val="1453568153"/>
                  </p:ext>
                </p:extLst>
              </p:nvPr>
            </p:nvGraphicFramePr>
            <p:xfrm>
              <a:off x="928389" y="1755988"/>
              <a:ext cx="2600385" cy="689991"/>
            </p:xfrm>
            <a:graphic>
              <a:graphicData uri="http://schemas.openxmlformats.org/drawingml/2006/table">
                <a:tbl>
                  <a:tblPr firstRow="1" bandRow="1">
                    <a:tableStyleId>{E8B1032C-EA38-4F05-BA0D-38AFFFC7BED3}</a:tableStyleId>
                  </a:tblPr>
                  <a:tblGrid>
                    <a:gridCol w="2600385"/>
                  </a:tblGrid>
                  <a:tr h="689991">
                    <a:tc>
                      <a:txBody>
                        <a:bodyPr/>
                        <a:lstStyle/>
                        <a:p>
                          <a:endParaRPr lang="es-EC"/>
                        </a:p>
                      </a:txBody>
                      <a:tcPr>
                        <a:blipFill rotWithShape="0">
                          <a:blip r:embed="rId4"/>
                          <a:stretch>
                            <a:fillRect l="-234" t="-877" r="-703" b="-2632"/>
                          </a:stretch>
                        </a:blipFill>
                      </a:tcPr>
                    </a:tc>
                  </a:tr>
                </a:tbl>
              </a:graphicData>
            </a:graphic>
          </p:graphicFrame>
        </mc:Fallback>
      </mc:AlternateContent>
      <p:sp>
        <p:nvSpPr>
          <p:cNvPr id="7" name="Título 1"/>
          <p:cNvSpPr txBox="1">
            <a:spLocks/>
          </p:cNvSpPr>
          <p:nvPr/>
        </p:nvSpPr>
        <p:spPr>
          <a:xfrm>
            <a:off x="838200" y="215465"/>
            <a:ext cx="10515600" cy="8744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sz="3200" dirty="0">
                <a:latin typeface="Arial" panose="020B0604020202020204" pitchFamily="34" charset="0"/>
                <a:cs typeface="Arial" panose="020B0604020202020204" pitchFamily="34" charset="0"/>
              </a:rPr>
              <a:t>Diseño Chiller Industrial – </a:t>
            </a:r>
            <a:r>
              <a:rPr lang="en-US" sz="3200" dirty="0" err="1">
                <a:latin typeface="Arial" panose="020B0604020202020204" pitchFamily="34" charset="0"/>
                <a:cs typeface="Arial" panose="020B0604020202020204" pitchFamily="34" charset="0"/>
              </a:rPr>
              <a:t>Bomba</a:t>
            </a:r>
            <a:r>
              <a:rPr lang="en-US" sz="3200" dirty="0">
                <a:latin typeface="Arial" panose="020B0604020202020204" pitchFamily="34" charset="0"/>
                <a:cs typeface="Arial" panose="020B0604020202020204" pitchFamily="34" charset="0"/>
              </a:rPr>
              <a:t> de Agua</a:t>
            </a:r>
            <a:endParaRPr lang="es-EC" sz="3200" dirty="0">
              <a:latin typeface="Arial" panose="020B0604020202020204" pitchFamily="34" charset="0"/>
              <a:cs typeface="Arial" panose="020B0604020202020204" pitchFamily="34" charset="0"/>
            </a:endParaRPr>
          </a:p>
        </p:txBody>
      </p:sp>
      <p:pic>
        <p:nvPicPr>
          <p:cNvPr id="8" name="Imagen 7"/>
          <p:cNvPicPr/>
          <p:nvPr/>
        </p:nvPicPr>
        <p:blipFill>
          <a:blip r:embed="rId5"/>
          <a:stretch>
            <a:fillRect/>
          </a:stretch>
        </p:blipFill>
        <p:spPr>
          <a:xfrm>
            <a:off x="4796418" y="1089917"/>
            <a:ext cx="6557382" cy="4357845"/>
          </a:xfrm>
          <a:prstGeom prst="rect">
            <a:avLst/>
          </a:prstGeom>
        </p:spPr>
      </p:pic>
      <mc:AlternateContent xmlns:mc="http://schemas.openxmlformats.org/markup-compatibility/2006" xmlns:a14="http://schemas.microsoft.com/office/drawing/2010/main">
        <mc:Choice Requires="a14">
          <p:sp>
            <p:nvSpPr>
              <p:cNvPr id="3" name="Rectángulo 2"/>
              <p:cNvSpPr/>
              <p:nvPr/>
            </p:nvSpPr>
            <p:spPr>
              <a:xfrm>
                <a:off x="1355425" y="5377290"/>
                <a:ext cx="1746312" cy="307777"/>
              </a:xfrm>
              <a:prstGeom prst="rect">
                <a:avLst/>
              </a:prstGeom>
            </p:spPr>
            <p:txBody>
              <a:bodyPr wrap="none">
                <a:spAutoFit/>
              </a:bodyPr>
              <a:lstStyle/>
              <a:p>
                <a14:m>
                  <m:oMath xmlns:m="http://schemas.openxmlformats.org/officeDocument/2006/math">
                    <m:r>
                      <a:rPr lang="es-EC" sz="1400" i="1">
                        <a:latin typeface="Cambria Math" panose="02040503050406030204" pitchFamily="18" charset="0"/>
                      </a:rPr>
                      <m:t>𝑓</m:t>
                    </m:r>
                  </m:oMath>
                </a14:m>
                <a:r>
                  <a:rPr lang="es-EC" sz="1400" dirty="0"/>
                  <a:t> = Factor de Fricción</a:t>
                </a:r>
              </a:p>
            </p:txBody>
          </p:sp>
        </mc:Choice>
        <mc:Fallback xmlns="">
          <p:sp>
            <p:nvSpPr>
              <p:cNvPr id="3" name="Rectángulo 2"/>
              <p:cNvSpPr>
                <a:spLocks noRot="1" noChangeAspect="1" noMove="1" noResize="1" noEditPoints="1" noAdjustHandles="1" noChangeArrowheads="1" noChangeShapeType="1" noTextEdit="1"/>
              </p:cNvSpPr>
              <p:nvPr/>
            </p:nvSpPr>
            <p:spPr>
              <a:xfrm>
                <a:off x="1355425" y="5377290"/>
                <a:ext cx="1746312" cy="307777"/>
              </a:xfrm>
              <a:prstGeom prst="rect">
                <a:avLst/>
              </a:prstGeom>
              <a:blipFill rotWithShape="0">
                <a:blip r:embed="rId6"/>
                <a:stretch>
                  <a:fillRect t="-3922" b="-19608"/>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graphicFrame>
            <p:nvGraphicFramePr>
              <p:cNvPr id="6" name="Tabla 5"/>
              <p:cNvGraphicFramePr>
                <a:graphicFrameLocks noGrp="1"/>
              </p:cNvGraphicFramePr>
              <p:nvPr/>
            </p:nvGraphicFramePr>
            <p:xfrm>
              <a:off x="1068488" y="4559120"/>
              <a:ext cx="2320186" cy="603187"/>
            </p:xfrm>
            <a:graphic>
              <a:graphicData uri="http://schemas.openxmlformats.org/drawingml/2006/table">
                <a:tbl>
                  <a:tblPr firstRow="1" bandRow="1">
                    <a:tableStyleId>{BDBED569-4797-4DF1-A0F4-6AAB3CD982D8}</a:tableStyleId>
                  </a:tblPr>
                  <a:tblGrid>
                    <a:gridCol w="2320186">
                      <a:extLst>
                        <a:ext uri="{9D8B030D-6E8A-4147-A177-3AD203B41FA5}">
                          <a16:colId xmlns=""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s-EC" smtClean="0">
                                    <a:latin typeface="Cambria Math" panose="02040503050406030204" pitchFamily="18" charset="0"/>
                                  </a:rPr>
                                  <m:t> </m:t>
                                </m:r>
                                <m:r>
                                  <m:rPr>
                                    <m:sty m:val="p"/>
                                  </m:rPr>
                                  <a:rPr lang="el-GR" smtClean="0">
                                    <a:latin typeface="Cambria Math" panose="02040503050406030204" pitchFamily="18" charset="0"/>
                                  </a:rPr>
                                  <m:t>λ</m:t>
                                </m:r>
                                <m:r>
                                  <a:rPr lang="es-EC">
                                    <a:latin typeface="Cambria Math" panose="02040503050406030204" pitchFamily="18" charset="0"/>
                                  </a:rPr>
                                  <m:t>=</m:t>
                                </m:r>
                                <m:r>
                                  <a:rPr lang="es-EC" smtClean="0">
                                    <a:latin typeface="Cambria Math" panose="02040503050406030204" pitchFamily="18" charset="0"/>
                                  </a:rPr>
                                  <m:t>𝑓</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a:latin typeface="Cambria Math" panose="02040503050406030204" pitchFamily="18" charset="0"/>
                                          </a:rPr>
                                          <m:t>𝐿</m:t>
                                        </m:r>
                                      </m:e>
                                      <m:sub>
                                        <m:r>
                                          <a:rPr lang="es-EC">
                                            <a:latin typeface="Cambria Math" panose="02040503050406030204" pitchFamily="18" charset="0"/>
                                          </a:rPr>
                                          <m:t>𝑒</m:t>
                                        </m:r>
                                      </m:sub>
                                    </m:sSub>
                                  </m:num>
                                  <m:den>
                                    <m:r>
                                      <a:rPr lang="es-EC">
                                        <a:latin typeface="Cambria Math" panose="02040503050406030204" pitchFamily="18" charset="0"/>
                                      </a:rPr>
                                      <m:t>𝐷</m:t>
                                    </m:r>
                                  </m:den>
                                </m:f>
                              </m:oMath>
                            </m:oMathPara>
                          </a14:m>
                          <a:endParaRPr lang="es-EC" dirty="0"/>
                        </a:p>
                      </a:txBody>
                      <a:tcPr/>
                    </a:tc>
                    <a:extLst>
                      <a:ext uri="{0D108BD9-81ED-4DB2-BD59-A6C34878D82A}">
                        <a16:rowId xmlns="" xmlns:a16="http://schemas.microsoft.com/office/drawing/2014/main" val="10000"/>
                      </a:ext>
                    </a:extLst>
                  </a:tr>
                </a:tbl>
              </a:graphicData>
            </a:graphic>
          </p:graphicFrame>
        </mc:Choice>
        <mc:Fallback xmlns="">
          <p:graphicFrame>
            <p:nvGraphicFramePr>
              <p:cNvPr id="6" name="Tabla 5"/>
              <p:cNvGraphicFramePr>
                <a:graphicFrameLocks noGrp="1"/>
              </p:cNvGraphicFramePr>
              <p:nvPr>
                <p:extLst>
                  <p:ext uri="{D42A27DB-BD31-4B8C-83A1-F6EECF244321}">
                    <p14:modId xmlns:p14="http://schemas.microsoft.com/office/powerpoint/2010/main" val="1730216535"/>
                  </p:ext>
                </p:extLst>
              </p:nvPr>
            </p:nvGraphicFramePr>
            <p:xfrm>
              <a:off x="1068488" y="4559120"/>
              <a:ext cx="2320186" cy="603187"/>
            </p:xfrm>
            <a:graphic>
              <a:graphicData uri="http://schemas.openxmlformats.org/drawingml/2006/table">
                <a:tbl>
                  <a:tblPr firstRow="1" bandRow="1">
                    <a:tableStyleId>{BDBED569-4797-4DF1-A0F4-6AAB3CD982D8}</a:tableStyleId>
                  </a:tblPr>
                  <a:tblGrid>
                    <a:gridCol w="2320186"/>
                  </a:tblGrid>
                  <a:tr h="603187">
                    <a:tc>
                      <a:txBody>
                        <a:bodyPr/>
                        <a:lstStyle/>
                        <a:p>
                          <a:endParaRPr lang="es-EC"/>
                        </a:p>
                      </a:txBody>
                      <a:tcPr>
                        <a:blipFill rotWithShape="0">
                          <a:blip r:embed="rId7"/>
                          <a:stretch>
                            <a:fillRect l="-262" t="-1000" r="-1050" b="-3000"/>
                          </a:stretch>
                        </a:blipFill>
                      </a:tcPr>
                    </a:tc>
                  </a:tr>
                </a:tbl>
              </a:graphicData>
            </a:graphic>
          </p:graphicFrame>
        </mc:Fallback>
      </mc:AlternateContent>
      <mc:AlternateContent xmlns:mc="http://schemas.openxmlformats.org/markup-compatibility/2006" xmlns:a14="http://schemas.microsoft.com/office/drawing/2010/main">
        <mc:Choice Requires="a14">
          <p:sp>
            <p:nvSpPr>
              <p:cNvPr id="12" name="Rectángulo 11"/>
              <p:cNvSpPr/>
              <p:nvPr/>
            </p:nvSpPr>
            <p:spPr>
              <a:xfrm>
                <a:off x="1143059" y="2674259"/>
                <a:ext cx="2171044" cy="307777"/>
              </a:xfrm>
              <a:prstGeom prst="rect">
                <a:avLst/>
              </a:prstGeom>
            </p:spPr>
            <p:txBody>
              <a:bodyPr wrap="none">
                <a:spAutoFit/>
              </a:bodyPr>
              <a:lstStyle/>
              <a:p>
                <a14:m>
                  <m:oMath xmlns:m="http://schemas.openxmlformats.org/officeDocument/2006/math">
                    <m:r>
                      <a:rPr lang="es-CO" sz="1400" i="1">
                        <a:latin typeface="Cambria Math" panose="02040503050406030204" pitchFamily="18" charset="0"/>
                        <a:ea typeface="Cambria Math" panose="02040503050406030204" pitchFamily="18" charset="0"/>
                      </a:rPr>
                      <m:t>𝜆</m:t>
                    </m:r>
                  </m:oMath>
                </a14:m>
                <a:r>
                  <a:rPr lang="es-EC" sz="1400" dirty="0"/>
                  <a:t> = Coeficiente de perdidas</a:t>
                </a:r>
              </a:p>
            </p:txBody>
          </p:sp>
        </mc:Choice>
        <mc:Fallback xmlns="">
          <p:sp>
            <p:nvSpPr>
              <p:cNvPr id="12" name="Rectángulo 11"/>
              <p:cNvSpPr>
                <a:spLocks noRot="1" noChangeAspect="1" noMove="1" noResize="1" noEditPoints="1" noAdjustHandles="1" noChangeArrowheads="1" noChangeShapeType="1" noTextEdit="1"/>
              </p:cNvSpPr>
              <p:nvPr/>
            </p:nvSpPr>
            <p:spPr>
              <a:xfrm>
                <a:off x="1143059" y="2674259"/>
                <a:ext cx="2171044" cy="307777"/>
              </a:xfrm>
              <a:prstGeom prst="rect">
                <a:avLst/>
              </a:prstGeom>
              <a:blipFill rotWithShape="0">
                <a:blip r:embed="rId8"/>
                <a:stretch>
                  <a:fillRect t="-4000" b="-20000"/>
                </a:stretch>
              </a:blipFill>
            </p:spPr>
            <p:txBody>
              <a:bodyPr/>
              <a:lstStyle/>
              <a:p>
                <a:r>
                  <a:rPr lang="es-EC">
                    <a:noFill/>
                  </a:rPr>
                  <a:t> </a:t>
                </a:r>
              </a:p>
            </p:txBody>
          </p:sp>
        </mc:Fallback>
      </mc:AlternateContent>
    </p:spTree>
    <p:extLst>
      <p:ext uri="{BB962C8B-B14F-4D97-AF65-F5344CB8AC3E}">
        <p14:creationId xmlns:p14="http://schemas.microsoft.com/office/powerpoint/2010/main" val="1098094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Tabla 3"/>
              <p:cNvGraphicFramePr>
                <a:graphicFrameLocks noGrp="1"/>
              </p:cNvGraphicFramePr>
              <p:nvPr>
                <p:extLst>
                  <p:ext uri="{D42A27DB-BD31-4B8C-83A1-F6EECF244321}">
                    <p14:modId xmlns:p14="http://schemas.microsoft.com/office/powerpoint/2010/main" val="3736120423"/>
                  </p:ext>
                </p:extLst>
              </p:nvPr>
            </p:nvGraphicFramePr>
            <p:xfrm>
              <a:off x="838200" y="1204838"/>
              <a:ext cx="10307127" cy="1706880"/>
            </p:xfrm>
            <a:graphic>
              <a:graphicData uri="http://schemas.openxmlformats.org/drawingml/2006/table">
                <a:tbl>
                  <a:tblPr firstRow="1" firstCol="1" bandRow="1">
                    <a:tableStyleId>{5C22544A-7EE6-4342-B048-85BDC9FD1C3A}</a:tableStyleId>
                  </a:tblPr>
                  <a:tblGrid>
                    <a:gridCol w="1342645">
                      <a:extLst>
                        <a:ext uri="{9D8B030D-6E8A-4147-A177-3AD203B41FA5}">
                          <a16:colId xmlns="" xmlns:a16="http://schemas.microsoft.com/office/drawing/2014/main" val="20000"/>
                        </a:ext>
                      </a:extLst>
                    </a:gridCol>
                    <a:gridCol w="1876414">
                      <a:extLst>
                        <a:ext uri="{9D8B030D-6E8A-4147-A177-3AD203B41FA5}">
                          <a16:colId xmlns="" xmlns:a16="http://schemas.microsoft.com/office/drawing/2014/main" val="20001"/>
                        </a:ext>
                      </a:extLst>
                    </a:gridCol>
                    <a:gridCol w="1833669">
                      <a:extLst>
                        <a:ext uri="{9D8B030D-6E8A-4147-A177-3AD203B41FA5}">
                          <a16:colId xmlns="" xmlns:a16="http://schemas.microsoft.com/office/drawing/2014/main" val="20002"/>
                        </a:ext>
                      </a:extLst>
                    </a:gridCol>
                    <a:gridCol w="1729545">
                      <a:extLst>
                        <a:ext uri="{9D8B030D-6E8A-4147-A177-3AD203B41FA5}">
                          <a16:colId xmlns="" xmlns:a16="http://schemas.microsoft.com/office/drawing/2014/main" val="20003"/>
                        </a:ext>
                      </a:extLst>
                    </a:gridCol>
                    <a:gridCol w="1644055">
                      <a:extLst>
                        <a:ext uri="{9D8B030D-6E8A-4147-A177-3AD203B41FA5}">
                          <a16:colId xmlns="" xmlns:a16="http://schemas.microsoft.com/office/drawing/2014/main" val="20004"/>
                        </a:ext>
                      </a:extLst>
                    </a:gridCol>
                    <a:gridCol w="1880799">
                      <a:extLst>
                        <a:ext uri="{9D8B030D-6E8A-4147-A177-3AD203B41FA5}">
                          <a16:colId xmlns="" xmlns:a16="http://schemas.microsoft.com/office/drawing/2014/main" val="20005"/>
                        </a:ext>
                      </a:extLst>
                    </a:gridCol>
                  </a:tblGrid>
                  <a:tr h="365760">
                    <a:tc>
                      <a:txBody>
                        <a:bodyPr/>
                        <a:lstStyle/>
                        <a:p>
                          <a:pPr indent="0" algn="ctr">
                            <a:lnSpc>
                              <a:spcPct val="100000"/>
                            </a:lnSpc>
                            <a:spcAft>
                              <a:spcPts val="0"/>
                            </a:spcAft>
                          </a:pPr>
                          <a:r>
                            <a:rPr lang="es-CO" sz="1400" dirty="0">
                              <a:effectLst/>
                            </a:rPr>
                            <a:t>Material</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CO" sz="1400" dirty="0">
                              <a:effectLst/>
                            </a:rPr>
                            <a:t>Número de Reynolds</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CO" sz="1400" dirty="0">
                              <a:effectLst/>
                            </a:rPr>
                            <a:t>Rugosidad relativa</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CO" sz="1400" dirty="0">
                              <a:effectLst/>
                            </a:rPr>
                            <a:t>Factor de fricción</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CO" sz="1400" dirty="0">
                              <a:effectLst/>
                            </a:rPr>
                            <a:t>Coeficiente de pérdidas</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CO" sz="1400" dirty="0">
                              <a:effectLst/>
                            </a:rPr>
                            <a:t>Pérdidas secundarias [m]</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0"/>
                      </a:ext>
                    </a:extLst>
                  </a:tr>
                  <a:tr h="182880">
                    <a:tc>
                      <a:txBody>
                        <a:bodyPr/>
                        <a:lstStyle/>
                        <a:p>
                          <a:pPr indent="180340" algn="l">
                            <a:lnSpc>
                              <a:spcPct val="200000"/>
                            </a:lnSpc>
                            <a:spcAft>
                              <a:spcPts val="0"/>
                            </a:spcAft>
                          </a:pPr>
                          <a:r>
                            <a:rPr lang="es-CO" sz="1400" dirty="0">
                              <a:effectLst/>
                            </a:rPr>
                            <a:t>Cobre</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14:m>
                            <m:oMathPara xmlns:m="http://schemas.openxmlformats.org/officeDocument/2006/math">
                              <m:oMathParaPr>
                                <m:jc m:val="centerGroup"/>
                              </m:oMathParaPr>
                              <m:oMath xmlns:m="http://schemas.openxmlformats.org/officeDocument/2006/math">
                                <m:r>
                                  <a:rPr lang="es-CO" sz="1400">
                                    <a:effectLst/>
                                    <a:latin typeface="Cambria Math" panose="02040503050406030204" pitchFamily="18" charset="0"/>
                                  </a:rPr>
                                  <m:t>1.39 ×</m:t>
                                </m:r>
                                <m:sSup>
                                  <m:sSupPr>
                                    <m:ctrlPr>
                                      <a:rPr lang="es-CO" sz="1400" i="1">
                                        <a:effectLst/>
                                        <a:latin typeface="Cambria Math" panose="02040503050406030204" pitchFamily="18" charset="0"/>
                                      </a:rPr>
                                    </m:ctrlPr>
                                  </m:sSupPr>
                                  <m:e>
                                    <m:r>
                                      <a:rPr lang="es-CO" sz="1400">
                                        <a:effectLst/>
                                        <a:latin typeface="Cambria Math" panose="02040503050406030204" pitchFamily="18" charset="0"/>
                                      </a:rPr>
                                      <m:t>10</m:t>
                                    </m:r>
                                  </m:e>
                                  <m:sup>
                                    <m:r>
                                      <a:rPr lang="es-CO" sz="1400">
                                        <a:effectLst/>
                                        <a:latin typeface="Cambria Math" panose="02040503050406030204" pitchFamily="18" charset="0"/>
                                      </a:rPr>
                                      <m:t>4</m:t>
                                    </m:r>
                                  </m:sup>
                                </m:sSup>
                              </m:oMath>
                            </m:oMathPara>
                          </a14:m>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14:m>
                            <m:oMathPara xmlns:m="http://schemas.openxmlformats.org/officeDocument/2006/math">
                              <m:oMathParaPr>
                                <m:jc m:val="centerGroup"/>
                              </m:oMathParaPr>
                              <m:oMath xmlns:m="http://schemas.openxmlformats.org/officeDocument/2006/math">
                                <m:r>
                                  <a:rPr lang="es-CO" sz="1400">
                                    <a:effectLst/>
                                    <a:latin typeface="Cambria Math" panose="02040503050406030204" pitchFamily="18" charset="0"/>
                                  </a:rPr>
                                  <m:t>1.294 ×</m:t>
                                </m:r>
                                <m:sSup>
                                  <m:sSupPr>
                                    <m:ctrlPr>
                                      <a:rPr lang="es-CO" sz="1400" i="1">
                                        <a:effectLst/>
                                        <a:latin typeface="Cambria Math" panose="02040503050406030204" pitchFamily="18" charset="0"/>
                                      </a:rPr>
                                    </m:ctrlPr>
                                  </m:sSupPr>
                                  <m:e>
                                    <m:r>
                                      <a:rPr lang="es-CO" sz="1400">
                                        <a:effectLst/>
                                        <a:latin typeface="Cambria Math" panose="02040503050406030204" pitchFamily="18" charset="0"/>
                                      </a:rPr>
                                      <m:t>10</m:t>
                                    </m:r>
                                  </m:e>
                                  <m:sup>
                                    <m:r>
                                      <a:rPr lang="es-CO" sz="1400">
                                        <a:effectLst/>
                                        <a:latin typeface="Cambria Math" panose="02040503050406030204" pitchFamily="18" charset="0"/>
                                      </a:rPr>
                                      <m:t>−3</m:t>
                                    </m:r>
                                  </m:sup>
                                </m:sSup>
                              </m:oMath>
                            </m:oMathPara>
                          </a14:m>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400">
                              <a:effectLst/>
                            </a:rPr>
                            <a:t>0.029</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400">
                              <a:effectLst/>
                            </a:rPr>
                            <a:t>16.078</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400">
                              <a:effectLst/>
                            </a:rPr>
                            <a:t>1.766</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182880">
                    <a:tc>
                      <a:txBody>
                        <a:bodyPr/>
                        <a:lstStyle/>
                        <a:p>
                          <a:pPr indent="180340" algn="l">
                            <a:lnSpc>
                              <a:spcPct val="200000"/>
                            </a:lnSpc>
                            <a:spcAft>
                              <a:spcPts val="0"/>
                            </a:spcAft>
                          </a:pPr>
                          <a:r>
                            <a:rPr lang="es-CO" sz="1400">
                              <a:effectLst/>
                            </a:rPr>
                            <a:t>Vidrio</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14:m>
                            <m:oMathPara xmlns:m="http://schemas.openxmlformats.org/officeDocument/2006/math">
                              <m:oMathParaPr>
                                <m:jc m:val="centerGroup"/>
                              </m:oMathParaPr>
                              <m:oMath xmlns:m="http://schemas.openxmlformats.org/officeDocument/2006/math">
                                <m:r>
                                  <a:rPr lang="es-CO" sz="1400">
                                    <a:effectLst/>
                                    <a:latin typeface="Cambria Math" panose="02040503050406030204" pitchFamily="18" charset="0"/>
                                  </a:rPr>
                                  <m:t>1.181 ×</m:t>
                                </m:r>
                                <m:sSup>
                                  <m:sSupPr>
                                    <m:ctrlPr>
                                      <a:rPr lang="es-CO" sz="1400" i="1">
                                        <a:effectLst/>
                                        <a:latin typeface="Cambria Math" panose="02040503050406030204" pitchFamily="18" charset="0"/>
                                      </a:rPr>
                                    </m:ctrlPr>
                                  </m:sSupPr>
                                  <m:e>
                                    <m:r>
                                      <a:rPr lang="es-CO" sz="1400">
                                        <a:effectLst/>
                                        <a:latin typeface="Cambria Math" panose="02040503050406030204" pitchFamily="18" charset="0"/>
                                      </a:rPr>
                                      <m:t>10</m:t>
                                    </m:r>
                                  </m:e>
                                  <m:sup>
                                    <m:r>
                                      <a:rPr lang="es-CO" sz="1400">
                                        <a:effectLst/>
                                        <a:latin typeface="Cambria Math" panose="02040503050406030204" pitchFamily="18" charset="0"/>
                                      </a:rPr>
                                      <m:t>4</m:t>
                                    </m:r>
                                  </m:sup>
                                </m:sSup>
                              </m:oMath>
                            </m:oMathPara>
                          </a14:m>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14:m>
                            <m:oMathPara xmlns:m="http://schemas.openxmlformats.org/officeDocument/2006/math">
                              <m:oMathParaPr>
                                <m:jc m:val="centerGroup"/>
                              </m:oMathParaPr>
                              <m:oMath xmlns:m="http://schemas.openxmlformats.org/officeDocument/2006/math">
                                <m:r>
                                  <a:rPr lang="es-CO" sz="1400">
                                    <a:effectLst/>
                                    <a:latin typeface="Cambria Math" panose="02040503050406030204" pitchFamily="18" charset="0"/>
                                  </a:rPr>
                                  <m:t>1 ×</m:t>
                                </m:r>
                                <m:sSup>
                                  <m:sSupPr>
                                    <m:ctrlPr>
                                      <a:rPr lang="es-CO" sz="1400" i="1">
                                        <a:effectLst/>
                                        <a:latin typeface="Cambria Math" panose="02040503050406030204" pitchFamily="18" charset="0"/>
                                      </a:rPr>
                                    </m:ctrlPr>
                                  </m:sSupPr>
                                  <m:e>
                                    <m:r>
                                      <a:rPr lang="es-CO" sz="1400">
                                        <a:effectLst/>
                                        <a:latin typeface="Cambria Math" panose="02040503050406030204" pitchFamily="18" charset="0"/>
                                      </a:rPr>
                                      <m:t>10</m:t>
                                    </m:r>
                                  </m:e>
                                  <m:sup>
                                    <m:r>
                                      <a:rPr lang="es-CO" sz="1400">
                                        <a:effectLst/>
                                        <a:latin typeface="Cambria Math" panose="02040503050406030204" pitchFamily="18" charset="0"/>
                                      </a:rPr>
                                      <m:t>−3</m:t>
                                    </m:r>
                                  </m:sup>
                                </m:sSup>
                              </m:oMath>
                            </m:oMathPara>
                          </a14:m>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400">
                              <a:effectLst/>
                            </a:rPr>
                            <a:t>0.03</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400">
                              <a:effectLst/>
                            </a:rPr>
                            <a:t>3</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400">
                              <a:effectLst/>
                            </a:rPr>
                            <a:t>0.172</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r h="182880">
                    <a:tc>
                      <a:txBody>
                        <a:bodyPr/>
                        <a:lstStyle/>
                        <a:p>
                          <a:pPr indent="180340" algn="l">
                            <a:lnSpc>
                              <a:spcPct val="200000"/>
                            </a:lnSpc>
                            <a:spcAft>
                              <a:spcPts val="0"/>
                            </a:spcAft>
                          </a:pPr>
                          <a:r>
                            <a:rPr lang="es-CO" sz="1400">
                              <a:effectLst/>
                            </a:rPr>
                            <a:t>Manguera</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14:m>
                            <m:oMathPara xmlns:m="http://schemas.openxmlformats.org/officeDocument/2006/math">
                              <m:oMathParaPr>
                                <m:jc m:val="centerGroup"/>
                              </m:oMathParaPr>
                              <m:oMath xmlns:m="http://schemas.openxmlformats.org/officeDocument/2006/math">
                                <m:r>
                                  <a:rPr lang="es-CO" sz="1400">
                                    <a:effectLst/>
                                    <a:latin typeface="Cambria Math" panose="02040503050406030204" pitchFamily="18" charset="0"/>
                                  </a:rPr>
                                  <m:t>1.312 ×</m:t>
                                </m:r>
                                <m:sSup>
                                  <m:sSupPr>
                                    <m:ctrlPr>
                                      <a:rPr lang="es-CO" sz="1400" i="1">
                                        <a:effectLst/>
                                        <a:latin typeface="Cambria Math" panose="02040503050406030204" pitchFamily="18" charset="0"/>
                                      </a:rPr>
                                    </m:ctrlPr>
                                  </m:sSupPr>
                                  <m:e>
                                    <m:r>
                                      <a:rPr lang="es-CO" sz="1400">
                                        <a:effectLst/>
                                        <a:latin typeface="Cambria Math" panose="02040503050406030204" pitchFamily="18" charset="0"/>
                                      </a:rPr>
                                      <m:t>10</m:t>
                                    </m:r>
                                  </m:e>
                                  <m:sup>
                                    <m:r>
                                      <a:rPr lang="es-CO" sz="1400">
                                        <a:effectLst/>
                                        <a:latin typeface="Cambria Math" panose="02040503050406030204" pitchFamily="18" charset="0"/>
                                      </a:rPr>
                                      <m:t>4</m:t>
                                    </m:r>
                                  </m:sup>
                                </m:sSup>
                              </m:oMath>
                            </m:oMathPara>
                          </a14:m>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14:m>
                            <m:oMathPara xmlns:m="http://schemas.openxmlformats.org/officeDocument/2006/math">
                              <m:oMathParaPr>
                                <m:jc m:val="centerGroup"/>
                              </m:oMathParaPr>
                              <m:oMath xmlns:m="http://schemas.openxmlformats.org/officeDocument/2006/math">
                                <m:r>
                                  <a:rPr lang="es-CO" sz="1400">
                                    <a:effectLst/>
                                    <a:latin typeface="Cambria Math" panose="02040503050406030204" pitchFamily="18" charset="0"/>
                                  </a:rPr>
                                  <m:t>8.889 ×</m:t>
                                </m:r>
                                <m:sSup>
                                  <m:sSupPr>
                                    <m:ctrlPr>
                                      <a:rPr lang="es-CO" sz="1400" i="1">
                                        <a:effectLst/>
                                        <a:latin typeface="Cambria Math" panose="02040503050406030204" pitchFamily="18" charset="0"/>
                                      </a:rPr>
                                    </m:ctrlPr>
                                  </m:sSupPr>
                                  <m:e>
                                    <m:r>
                                      <a:rPr lang="es-CO" sz="1400">
                                        <a:effectLst/>
                                        <a:latin typeface="Cambria Math" panose="02040503050406030204" pitchFamily="18" charset="0"/>
                                      </a:rPr>
                                      <m:t>10</m:t>
                                    </m:r>
                                  </m:e>
                                  <m:sup>
                                    <m:r>
                                      <a:rPr lang="es-CO" sz="1400">
                                        <a:effectLst/>
                                        <a:latin typeface="Cambria Math" panose="02040503050406030204" pitchFamily="18" charset="0"/>
                                      </a:rPr>
                                      <m:t>−4</m:t>
                                    </m:r>
                                  </m:sup>
                                </m:sSup>
                              </m:oMath>
                            </m:oMathPara>
                          </a14:m>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400" dirty="0">
                              <a:effectLst/>
                            </a:rPr>
                            <a:t>0.0275</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400" dirty="0">
                              <a:effectLst/>
                            </a:rPr>
                            <a:t>7.639</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400" dirty="0">
                              <a:effectLst/>
                            </a:rPr>
                            <a:t>0.668</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3"/>
                      </a:ext>
                    </a:extLst>
                  </a:tr>
                </a:tbl>
              </a:graphicData>
            </a:graphic>
          </p:graphicFrame>
        </mc:Choice>
        <mc:Fallback xmlns="">
          <p:graphicFrame>
            <p:nvGraphicFramePr>
              <p:cNvPr id="4" name="Tabla 3"/>
              <p:cNvGraphicFramePr>
                <a:graphicFrameLocks noGrp="1"/>
              </p:cNvGraphicFramePr>
              <p:nvPr>
                <p:extLst>
                  <p:ext uri="{D42A27DB-BD31-4B8C-83A1-F6EECF244321}">
                    <p14:modId xmlns:p14="http://schemas.microsoft.com/office/powerpoint/2010/main" val="3736120423"/>
                  </p:ext>
                </p:extLst>
              </p:nvPr>
            </p:nvGraphicFramePr>
            <p:xfrm>
              <a:off x="838200" y="1204838"/>
              <a:ext cx="10307127" cy="1706880"/>
            </p:xfrm>
            <a:graphic>
              <a:graphicData uri="http://schemas.openxmlformats.org/drawingml/2006/table">
                <a:tbl>
                  <a:tblPr firstRow="1" firstCol="1" bandRow="1">
                    <a:tableStyleId>{5C22544A-7EE6-4342-B048-85BDC9FD1C3A}</a:tableStyleId>
                  </a:tblPr>
                  <a:tblGrid>
                    <a:gridCol w="1342645">
                      <a:extLst>
                        <a:ext uri="{9D8B030D-6E8A-4147-A177-3AD203B41FA5}">
                          <a16:colId xmlns:a16="http://schemas.microsoft.com/office/drawing/2014/main" xmlns="" xmlns:a14="http://schemas.microsoft.com/office/drawing/2010/main" val="20000"/>
                        </a:ext>
                      </a:extLst>
                    </a:gridCol>
                    <a:gridCol w="1876414">
                      <a:extLst>
                        <a:ext uri="{9D8B030D-6E8A-4147-A177-3AD203B41FA5}">
                          <a16:colId xmlns:a16="http://schemas.microsoft.com/office/drawing/2014/main" xmlns="" xmlns:a14="http://schemas.microsoft.com/office/drawing/2010/main" val="20001"/>
                        </a:ext>
                      </a:extLst>
                    </a:gridCol>
                    <a:gridCol w="1833669">
                      <a:extLst>
                        <a:ext uri="{9D8B030D-6E8A-4147-A177-3AD203B41FA5}">
                          <a16:colId xmlns:a16="http://schemas.microsoft.com/office/drawing/2014/main" xmlns="" xmlns:a14="http://schemas.microsoft.com/office/drawing/2010/main" val="20002"/>
                        </a:ext>
                      </a:extLst>
                    </a:gridCol>
                    <a:gridCol w="1729545">
                      <a:extLst>
                        <a:ext uri="{9D8B030D-6E8A-4147-A177-3AD203B41FA5}">
                          <a16:colId xmlns:a16="http://schemas.microsoft.com/office/drawing/2014/main" xmlns="" xmlns:a14="http://schemas.microsoft.com/office/drawing/2010/main" val="20003"/>
                        </a:ext>
                      </a:extLst>
                    </a:gridCol>
                    <a:gridCol w="1644055">
                      <a:extLst>
                        <a:ext uri="{9D8B030D-6E8A-4147-A177-3AD203B41FA5}">
                          <a16:colId xmlns:a16="http://schemas.microsoft.com/office/drawing/2014/main" xmlns="" xmlns:a14="http://schemas.microsoft.com/office/drawing/2010/main" val="20004"/>
                        </a:ext>
                      </a:extLst>
                    </a:gridCol>
                    <a:gridCol w="1880799">
                      <a:extLst>
                        <a:ext uri="{9D8B030D-6E8A-4147-A177-3AD203B41FA5}">
                          <a16:colId xmlns:a16="http://schemas.microsoft.com/office/drawing/2014/main" xmlns="" xmlns:a14="http://schemas.microsoft.com/office/drawing/2010/main" val="20005"/>
                        </a:ext>
                      </a:extLst>
                    </a:gridCol>
                  </a:tblGrid>
                  <a:tr h="426720">
                    <a:tc>
                      <a:txBody>
                        <a:bodyPr/>
                        <a:lstStyle/>
                        <a:p>
                          <a:pPr indent="0" algn="ctr">
                            <a:lnSpc>
                              <a:spcPct val="100000"/>
                            </a:lnSpc>
                            <a:spcAft>
                              <a:spcPts val="0"/>
                            </a:spcAft>
                          </a:pPr>
                          <a:r>
                            <a:rPr lang="es-CO" sz="1400" dirty="0">
                              <a:effectLst/>
                            </a:rPr>
                            <a:t>Material</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CO" sz="1400" dirty="0">
                              <a:effectLst/>
                            </a:rPr>
                            <a:t>Número de Reynolds</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CO" sz="1400" dirty="0">
                              <a:effectLst/>
                            </a:rPr>
                            <a:t>Rugosidad relativa</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CO" sz="1400" dirty="0">
                              <a:effectLst/>
                            </a:rPr>
                            <a:t>Factor de fricción</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CO" sz="1400" dirty="0">
                              <a:effectLst/>
                            </a:rPr>
                            <a:t>Coeficiente de pérdidas</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CO" sz="1400" dirty="0">
                              <a:effectLst/>
                            </a:rPr>
                            <a:t>Pérdidas secundarias [m]</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xmlns:a14="http://schemas.microsoft.com/office/drawing/2010/main" val="10000"/>
                      </a:ext>
                    </a:extLst>
                  </a:tr>
                  <a:tr h="426720">
                    <a:tc>
                      <a:txBody>
                        <a:bodyPr/>
                        <a:lstStyle/>
                        <a:p>
                          <a:pPr indent="180340" algn="l">
                            <a:lnSpc>
                              <a:spcPct val="200000"/>
                            </a:lnSpc>
                            <a:spcAft>
                              <a:spcPts val="0"/>
                            </a:spcAft>
                          </a:pPr>
                          <a:r>
                            <a:rPr lang="es-CO" sz="1400" dirty="0">
                              <a:effectLst/>
                            </a:rPr>
                            <a:t>Cobre</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EC"/>
                        </a:p>
                      </a:txBody>
                      <a:tcPr marL="68580" marR="68580" marT="0" marB="0">
                        <a:blipFill rotWithShape="0">
                          <a:blip r:embed="rId3"/>
                          <a:stretch>
                            <a:fillRect l="-71753" t="-111268" r="-379221" b="-209859"/>
                          </a:stretch>
                        </a:blipFill>
                      </a:tcPr>
                    </a:tc>
                    <a:tc>
                      <a:txBody>
                        <a:bodyPr/>
                        <a:lstStyle/>
                        <a:p>
                          <a:endParaRPr lang="es-EC"/>
                        </a:p>
                      </a:txBody>
                      <a:tcPr marL="68580" marR="68580" marT="0" marB="0">
                        <a:blipFill rotWithShape="0">
                          <a:blip r:embed="rId3"/>
                          <a:stretch>
                            <a:fillRect l="-175748" t="-111268" r="-288040" b="-209859"/>
                          </a:stretch>
                        </a:blipFill>
                      </a:tcPr>
                    </a:tc>
                    <a:tc>
                      <a:txBody>
                        <a:bodyPr/>
                        <a:lstStyle/>
                        <a:p>
                          <a:pPr indent="180340" algn="ctr">
                            <a:lnSpc>
                              <a:spcPct val="200000"/>
                            </a:lnSpc>
                            <a:spcAft>
                              <a:spcPts val="0"/>
                            </a:spcAft>
                          </a:pPr>
                          <a:r>
                            <a:rPr lang="es-CO" sz="1400">
                              <a:effectLst/>
                            </a:rPr>
                            <a:t>0.029</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400">
                              <a:effectLst/>
                            </a:rPr>
                            <a:t>16.078</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400">
                              <a:effectLst/>
                            </a:rPr>
                            <a:t>1.766</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xmlns:a14="http://schemas.microsoft.com/office/drawing/2010/main" val="10001"/>
                      </a:ext>
                    </a:extLst>
                  </a:tr>
                  <a:tr h="426720">
                    <a:tc>
                      <a:txBody>
                        <a:bodyPr/>
                        <a:lstStyle/>
                        <a:p>
                          <a:pPr indent="180340" algn="l">
                            <a:lnSpc>
                              <a:spcPct val="200000"/>
                            </a:lnSpc>
                            <a:spcAft>
                              <a:spcPts val="0"/>
                            </a:spcAft>
                          </a:pPr>
                          <a:r>
                            <a:rPr lang="es-CO" sz="1400">
                              <a:effectLst/>
                            </a:rPr>
                            <a:t>Vidrio</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EC"/>
                        </a:p>
                      </a:txBody>
                      <a:tcPr marL="68580" marR="68580" marT="0" marB="0">
                        <a:blipFill rotWithShape="0">
                          <a:blip r:embed="rId3"/>
                          <a:stretch>
                            <a:fillRect l="-71753" t="-214286" r="-379221" b="-112857"/>
                          </a:stretch>
                        </a:blipFill>
                      </a:tcPr>
                    </a:tc>
                    <a:tc>
                      <a:txBody>
                        <a:bodyPr/>
                        <a:lstStyle/>
                        <a:p>
                          <a:endParaRPr lang="es-EC"/>
                        </a:p>
                      </a:txBody>
                      <a:tcPr marL="68580" marR="68580" marT="0" marB="0">
                        <a:blipFill rotWithShape="0">
                          <a:blip r:embed="rId3"/>
                          <a:stretch>
                            <a:fillRect l="-175748" t="-214286" r="-288040" b="-112857"/>
                          </a:stretch>
                        </a:blipFill>
                      </a:tcPr>
                    </a:tc>
                    <a:tc>
                      <a:txBody>
                        <a:bodyPr/>
                        <a:lstStyle/>
                        <a:p>
                          <a:pPr indent="180340" algn="ctr">
                            <a:lnSpc>
                              <a:spcPct val="200000"/>
                            </a:lnSpc>
                            <a:spcAft>
                              <a:spcPts val="0"/>
                            </a:spcAft>
                          </a:pPr>
                          <a:r>
                            <a:rPr lang="es-CO" sz="1400">
                              <a:effectLst/>
                            </a:rPr>
                            <a:t>0.03</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400">
                              <a:effectLst/>
                            </a:rPr>
                            <a:t>3</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400">
                              <a:effectLst/>
                            </a:rPr>
                            <a:t>0.172</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xmlns:a14="http://schemas.microsoft.com/office/drawing/2010/main" val="10002"/>
                      </a:ext>
                    </a:extLst>
                  </a:tr>
                  <a:tr h="426720">
                    <a:tc>
                      <a:txBody>
                        <a:bodyPr/>
                        <a:lstStyle/>
                        <a:p>
                          <a:pPr indent="180340" algn="l">
                            <a:lnSpc>
                              <a:spcPct val="200000"/>
                            </a:lnSpc>
                            <a:spcAft>
                              <a:spcPts val="0"/>
                            </a:spcAft>
                          </a:pPr>
                          <a:r>
                            <a:rPr lang="es-CO" sz="1400">
                              <a:effectLst/>
                            </a:rPr>
                            <a:t>Manguera</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EC"/>
                        </a:p>
                      </a:txBody>
                      <a:tcPr marL="68580" marR="68580" marT="0" marB="0">
                        <a:blipFill rotWithShape="0">
                          <a:blip r:embed="rId3"/>
                          <a:stretch>
                            <a:fillRect l="-71753" t="-314286" r="-379221" b="-12857"/>
                          </a:stretch>
                        </a:blipFill>
                      </a:tcPr>
                    </a:tc>
                    <a:tc>
                      <a:txBody>
                        <a:bodyPr/>
                        <a:lstStyle/>
                        <a:p>
                          <a:endParaRPr lang="es-EC"/>
                        </a:p>
                      </a:txBody>
                      <a:tcPr marL="68580" marR="68580" marT="0" marB="0">
                        <a:blipFill rotWithShape="0">
                          <a:blip r:embed="rId3"/>
                          <a:stretch>
                            <a:fillRect l="-175748" t="-314286" r="-288040" b="-12857"/>
                          </a:stretch>
                        </a:blipFill>
                      </a:tcPr>
                    </a:tc>
                    <a:tc>
                      <a:txBody>
                        <a:bodyPr/>
                        <a:lstStyle/>
                        <a:p>
                          <a:pPr indent="180340" algn="ctr">
                            <a:lnSpc>
                              <a:spcPct val="200000"/>
                            </a:lnSpc>
                            <a:spcAft>
                              <a:spcPts val="0"/>
                            </a:spcAft>
                          </a:pPr>
                          <a:r>
                            <a:rPr lang="es-CO" sz="1400" dirty="0">
                              <a:effectLst/>
                            </a:rPr>
                            <a:t>0.0275</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400" dirty="0">
                              <a:effectLst/>
                            </a:rPr>
                            <a:t>7.639</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400" dirty="0">
                              <a:effectLst/>
                            </a:rPr>
                            <a:t>0.668</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xmlns:a14="http://schemas.microsoft.com/office/drawing/2010/main" val="10003"/>
                      </a:ext>
                    </a:extLst>
                  </a:tr>
                </a:tbl>
              </a:graphicData>
            </a:graphic>
          </p:graphicFrame>
        </mc:Fallback>
      </mc:AlternateContent>
      <p:sp>
        <p:nvSpPr>
          <p:cNvPr id="5" name="Título 1"/>
          <p:cNvSpPr txBox="1">
            <a:spLocks/>
          </p:cNvSpPr>
          <p:nvPr/>
        </p:nvSpPr>
        <p:spPr>
          <a:xfrm>
            <a:off x="838200" y="215465"/>
            <a:ext cx="10515600" cy="8744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sz="3200" dirty="0">
                <a:latin typeface="Arial" panose="020B0604020202020204" pitchFamily="34" charset="0"/>
                <a:cs typeface="Arial" panose="020B0604020202020204" pitchFamily="34" charset="0"/>
              </a:rPr>
              <a:t>Diseño Chiller Industrial – </a:t>
            </a:r>
            <a:r>
              <a:rPr lang="en-US" sz="3200" dirty="0" err="1">
                <a:latin typeface="Arial" panose="020B0604020202020204" pitchFamily="34" charset="0"/>
                <a:cs typeface="Arial" panose="020B0604020202020204" pitchFamily="34" charset="0"/>
              </a:rPr>
              <a:t>Bomba</a:t>
            </a:r>
            <a:r>
              <a:rPr lang="en-US" sz="3200" dirty="0">
                <a:latin typeface="Arial" panose="020B0604020202020204" pitchFamily="34" charset="0"/>
                <a:cs typeface="Arial" panose="020B0604020202020204" pitchFamily="34" charset="0"/>
              </a:rPr>
              <a:t> de Agua</a:t>
            </a:r>
            <a:endParaRPr lang="es-EC" sz="3200" dirty="0">
              <a:latin typeface="Arial" panose="020B0604020202020204" pitchFamily="34" charset="0"/>
              <a:cs typeface="Arial" panose="020B0604020202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535863846"/>
              </p:ext>
            </p:extLst>
          </p:nvPr>
        </p:nvGraphicFramePr>
        <p:xfrm>
          <a:off x="6399896" y="3086667"/>
          <a:ext cx="4700788" cy="370840"/>
        </p:xfrm>
        <a:graphic>
          <a:graphicData uri="http://schemas.openxmlformats.org/drawingml/2006/table">
            <a:tbl>
              <a:tblPr firstCol="1" bandRow="1">
                <a:tableStyleId>{93296810-A885-4BE3-A3E7-6D5BEEA58F35}</a:tableStyleId>
              </a:tblPr>
              <a:tblGrid>
                <a:gridCol w="3505876">
                  <a:extLst>
                    <a:ext uri="{9D8B030D-6E8A-4147-A177-3AD203B41FA5}">
                      <a16:colId xmlns="" xmlns:a16="http://schemas.microsoft.com/office/drawing/2014/main" val="20000"/>
                    </a:ext>
                  </a:extLst>
                </a:gridCol>
                <a:gridCol w="1194912">
                  <a:extLst>
                    <a:ext uri="{9D8B030D-6E8A-4147-A177-3AD203B41FA5}">
                      <a16:colId xmlns="" xmlns:a16="http://schemas.microsoft.com/office/drawing/2014/main" val="20001"/>
                    </a:ext>
                  </a:extLst>
                </a:gridCol>
              </a:tblGrid>
              <a:tr h="370840">
                <a:tc>
                  <a:txBody>
                    <a:bodyPr/>
                    <a:lstStyle/>
                    <a:p>
                      <a:r>
                        <a:rPr lang="es-EC" dirty="0"/>
                        <a:t>Perdidas Secundarias Total </a:t>
                      </a:r>
                      <a:r>
                        <a:rPr lang="en-US" dirty="0"/>
                        <a:t>[m]</a:t>
                      </a:r>
                      <a:endParaRPr lang="es-EC" b="1" dirty="0"/>
                    </a:p>
                  </a:txBody>
                  <a:tcPr/>
                </a:tc>
                <a:tc>
                  <a:txBody>
                    <a:bodyPr/>
                    <a:lstStyle/>
                    <a:p>
                      <a:r>
                        <a:rPr lang="es-EC" dirty="0"/>
                        <a:t>2.605</a:t>
                      </a:r>
                      <a:endParaRPr lang="es-EC" b="0" dirty="0"/>
                    </a:p>
                  </a:txBody>
                  <a:tcPr/>
                </a:tc>
                <a:extLst>
                  <a:ext uri="{0D108BD9-81ED-4DB2-BD59-A6C34878D82A}">
                    <a16:rowId xmlns="" xmlns:a16="http://schemas.microsoft.com/office/drawing/2014/main" val="10000"/>
                  </a:ext>
                </a:extLst>
              </a:tr>
            </a:tbl>
          </a:graphicData>
        </a:graphic>
      </p:graphicFrame>
      <mc:AlternateContent xmlns:mc="http://schemas.openxmlformats.org/markup-compatibility/2006" xmlns:a14="http://schemas.microsoft.com/office/drawing/2010/main">
        <mc:Choice Requires="a14">
          <p:graphicFrame>
            <p:nvGraphicFramePr>
              <p:cNvPr id="6" name="Tabla 5"/>
              <p:cNvGraphicFramePr>
                <a:graphicFrameLocks noGrp="1"/>
              </p:cNvGraphicFramePr>
              <p:nvPr>
                <p:extLst>
                  <p:ext uri="{D42A27DB-BD31-4B8C-83A1-F6EECF244321}">
                    <p14:modId xmlns:p14="http://schemas.microsoft.com/office/powerpoint/2010/main" val="1467996885"/>
                  </p:ext>
                </p:extLst>
              </p:nvPr>
            </p:nvGraphicFramePr>
            <p:xfrm>
              <a:off x="4446835" y="3727953"/>
              <a:ext cx="3089856" cy="1112520"/>
            </p:xfrm>
            <a:graphic>
              <a:graphicData uri="http://schemas.openxmlformats.org/drawingml/2006/table">
                <a:tbl>
                  <a:tblPr firstRow="1" firstCol="1" bandRow="1">
                    <a:tableStyleId>{912C8C85-51F0-491E-9774-3900AFEF0FD7}</a:tableStyleId>
                  </a:tblPr>
                  <a:tblGrid>
                    <a:gridCol w="3089856">
                      <a:extLst>
                        <a:ext uri="{9D8B030D-6E8A-4147-A177-3AD203B41FA5}">
                          <a16:colId xmlns="" xmlns:a16="http://schemas.microsoft.com/office/drawing/2014/main" val="20000"/>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dirty="0"/>
                            <a:t>Perdidas Totales</a:t>
                          </a:r>
                        </a:p>
                      </a:txBody>
                      <a:tcPr anchor="ctr"/>
                    </a:tc>
                    <a:extLst>
                      <a:ext uri="{0D108BD9-81ED-4DB2-BD59-A6C34878D82A}">
                        <a16:rowId xmlns="" xmlns:a16="http://schemas.microsoft.com/office/drawing/2014/main" val="1000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s-CO" i="1" smtClean="0">
                                      <a:latin typeface="Cambria Math" panose="02040503050406030204" pitchFamily="18" charset="0"/>
                                    </a:rPr>
                                  </m:ctrlPr>
                                </m:sSubPr>
                                <m:e>
                                  <m:r>
                                    <a:rPr lang="es-CO">
                                      <a:latin typeface="Cambria Math" panose="02040503050406030204" pitchFamily="18" charset="0"/>
                                    </a:rPr>
                                    <m:t>𝐻</m:t>
                                  </m:r>
                                </m:e>
                                <m:sub>
                                  <m:r>
                                    <a:rPr lang="es-CO">
                                      <a:latin typeface="Cambria Math" panose="02040503050406030204" pitchFamily="18" charset="0"/>
                                    </a:rPr>
                                    <m:t>𝑟</m:t>
                                  </m:r>
                                  <m:r>
                                    <a:rPr lang="es-CO">
                                      <a:latin typeface="Cambria Math" panose="02040503050406030204" pitchFamily="18" charset="0"/>
                                    </a:rPr>
                                    <m:t>1−2</m:t>
                                  </m:r>
                                </m:sub>
                              </m:sSub>
                              <m:r>
                                <a:rPr lang="es-CO">
                                  <a:latin typeface="Cambria Math" panose="02040503050406030204" pitchFamily="18" charset="0"/>
                                </a:rPr>
                                <m:t>=</m:t>
                              </m:r>
                              <m:r>
                                <a:rPr lang="en-US" smtClean="0">
                                  <a:latin typeface="Cambria Math" panose="02040503050406030204" pitchFamily="18" charset="0"/>
                                </a:rPr>
                                <m:t>3.563+2.605</m:t>
                              </m:r>
                            </m:oMath>
                          </a14:m>
                          <a:r>
                            <a:rPr lang="es-CO" dirty="0"/>
                            <a:t> </a:t>
                          </a:r>
                        </a:p>
                      </a:txBody>
                      <a:tcPr anchor="ctr"/>
                    </a:tc>
                    <a:extLst>
                      <a:ext uri="{0D108BD9-81ED-4DB2-BD59-A6C34878D82A}">
                        <a16:rowId xmlns="" xmlns:a16="http://schemas.microsoft.com/office/drawing/2014/main" val="1000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CO" i="1" smtClean="0">
                                        <a:latin typeface="Cambria Math" panose="02040503050406030204" pitchFamily="18" charset="0"/>
                                      </a:rPr>
                                    </m:ctrlPr>
                                  </m:sSubPr>
                                  <m:e>
                                    <m:r>
                                      <a:rPr lang="es-CO">
                                        <a:latin typeface="Cambria Math" panose="02040503050406030204" pitchFamily="18" charset="0"/>
                                      </a:rPr>
                                      <m:t>𝐻</m:t>
                                    </m:r>
                                  </m:e>
                                  <m:sub>
                                    <m:r>
                                      <a:rPr lang="es-CO">
                                        <a:latin typeface="Cambria Math" panose="02040503050406030204" pitchFamily="18" charset="0"/>
                                      </a:rPr>
                                      <m:t>𝑟</m:t>
                                    </m:r>
                                    <m:r>
                                      <a:rPr lang="es-CO">
                                        <a:latin typeface="Cambria Math" panose="02040503050406030204" pitchFamily="18" charset="0"/>
                                      </a:rPr>
                                      <m:t>1−2</m:t>
                                    </m:r>
                                  </m:sub>
                                </m:sSub>
                                <m:r>
                                  <a:rPr lang="en-US" smtClean="0">
                                    <a:latin typeface="Cambria Math" panose="02040503050406030204" pitchFamily="18" charset="0"/>
                                  </a:rPr>
                                  <m:t>=6.168 [</m:t>
                                </m:r>
                                <m:r>
                                  <a:rPr lang="en-US" smtClean="0">
                                    <a:latin typeface="Cambria Math" panose="02040503050406030204" pitchFamily="18" charset="0"/>
                                  </a:rPr>
                                  <m:t>𝑚</m:t>
                                </m:r>
                                <m:r>
                                  <a:rPr lang="en-US" smtClean="0">
                                    <a:latin typeface="Cambria Math" panose="02040503050406030204" pitchFamily="18" charset="0"/>
                                  </a:rPr>
                                  <m:t>]</m:t>
                                </m:r>
                              </m:oMath>
                            </m:oMathPara>
                          </a14:m>
                          <a:endParaRPr lang="es-CO" dirty="0"/>
                        </a:p>
                      </a:txBody>
                      <a:tcPr anchor="ctr"/>
                    </a:tc>
                    <a:extLst>
                      <a:ext uri="{0D108BD9-81ED-4DB2-BD59-A6C34878D82A}">
                        <a16:rowId xmlns="" xmlns:a16="http://schemas.microsoft.com/office/drawing/2014/main" val="10002"/>
                      </a:ext>
                    </a:extLst>
                  </a:tr>
                </a:tbl>
              </a:graphicData>
            </a:graphic>
          </p:graphicFrame>
        </mc:Choice>
        <mc:Fallback xmlns="">
          <p:graphicFrame>
            <p:nvGraphicFramePr>
              <p:cNvPr id="6" name="Tabla 5"/>
              <p:cNvGraphicFramePr>
                <a:graphicFrameLocks noGrp="1"/>
              </p:cNvGraphicFramePr>
              <p:nvPr>
                <p:extLst>
                  <p:ext uri="{D42A27DB-BD31-4B8C-83A1-F6EECF244321}">
                    <p14:modId xmlns:p14="http://schemas.microsoft.com/office/powerpoint/2010/main" val="1467996885"/>
                  </p:ext>
                </p:extLst>
              </p:nvPr>
            </p:nvGraphicFramePr>
            <p:xfrm>
              <a:off x="4446835" y="3727953"/>
              <a:ext cx="3089856" cy="1112520"/>
            </p:xfrm>
            <a:graphic>
              <a:graphicData uri="http://schemas.openxmlformats.org/drawingml/2006/table">
                <a:tbl>
                  <a:tblPr firstRow="1" firstCol="1" bandRow="1">
                    <a:tableStyleId>{912C8C85-51F0-491E-9774-3900AFEF0FD7}</a:tableStyleId>
                  </a:tblPr>
                  <a:tblGrid>
                    <a:gridCol w="3089856">
                      <a:extLst>
                        <a:ext uri="{9D8B030D-6E8A-4147-A177-3AD203B41FA5}">
                          <a16:colId xmlns:a16="http://schemas.microsoft.com/office/drawing/2014/main" xmlns="" xmlns:a14="http://schemas.microsoft.com/office/drawing/2010/main" val="20000"/>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dirty="0"/>
                            <a:t>Perdidas Totales</a:t>
                          </a:r>
                        </a:p>
                      </a:txBody>
                      <a:tcPr anchor="ctr"/>
                    </a:tc>
                    <a:extLst>
                      <a:ext uri="{0D108BD9-81ED-4DB2-BD59-A6C34878D82A}">
                        <a16:rowId xmlns:a16="http://schemas.microsoft.com/office/drawing/2014/main" xmlns="" xmlns:a14="http://schemas.microsoft.com/office/drawing/2010/main" val="10000"/>
                      </a:ext>
                    </a:extLst>
                  </a:tr>
                  <a:tr h="370840">
                    <a:tc>
                      <a:txBody>
                        <a:bodyPr/>
                        <a:lstStyle/>
                        <a:p>
                          <a:endParaRPr lang="es-EC"/>
                        </a:p>
                      </a:txBody>
                      <a:tcPr anchor="ctr">
                        <a:blipFill rotWithShape="0">
                          <a:blip r:embed="rId4"/>
                          <a:stretch>
                            <a:fillRect l="-197" t="-106452" r="-197" b="-112903"/>
                          </a:stretch>
                        </a:blipFill>
                      </a:tcPr>
                    </a:tc>
                    <a:extLst>
                      <a:ext uri="{0D108BD9-81ED-4DB2-BD59-A6C34878D82A}">
                        <a16:rowId xmlns:a16="http://schemas.microsoft.com/office/drawing/2014/main" xmlns="" xmlns:a14="http://schemas.microsoft.com/office/drawing/2010/main" val="10001"/>
                      </a:ext>
                    </a:extLst>
                  </a:tr>
                  <a:tr h="370840">
                    <a:tc>
                      <a:txBody>
                        <a:bodyPr/>
                        <a:lstStyle/>
                        <a:p>
                          <a:endParaRPr lang="es-EC"/>
                        </a:p>
                      </a:txBody>
                      <a:tcPr anchor="ctr">
                        <a:blipFill rotWithShape="0">
                          <a:blip r:embed="rId4"/>
                          <a:stretch>
                            <a:fillRect l="-197" t="-209836" r="-197" b="-14754"/>
                          </a:stretch>
                        </a:blipFill>
                      </a:tcPr>
                    </a:tc>
                    <a:extLst>
                      <a:ext uri="{0D108BD9-81ED-4DB2-BD59-A6C34878D82A}">
                        <a16:rowId xmlns:a16="http://schemas.microsoft.com/office/drawing/2014/main" xmlns="" xmlns:a14="http://schemas.microsoft.com/office/drawing/2010/main" val="10002"/>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7" name="Tabla 6"/>
              <p:cNvGraphicFramePr>
                <a:graphicFrameLocks noGrp="1"/>
              </p:cNvGraphicFramePr>
              <p:nvPr>
                <p:extLst>
                  <p:ext uri="{D42A27DB-BD31-4B8C-83A1-F6EECF244321}">
                    <p14:modId xmlns:p14="http://schemas.microsoft.com/office/powerpoint/2010/main" val="2369101542"/>
                  </p:ext>
                </p:extLst>
              </p:nvPr>
            </p:nvGraphicFramePr>
            <p:xfrm>
              <a:off x="4446835" y="5164469"/>
              <a:ext cx="3089856" cy="741680"/>
            </p:xfrm>
            <a:graphic>
              <a:graphicData uri="http://schemas.openxmlformats.org/drawingml/2006/table">
                <a:tbl>
                  <a:tblPr firstRow="1" bandRow="1">
                    <a:tableStyleId>{E8B1032C-EA38-4F05-BA0D-38AFFFC7BED3}</a:tableStyleId>
                  </a:tblPr>
                  <a:tblGrid>
                    <a:gridCol w="3089856">
                      <a:extLst>
                        <a:ext uri="{9D8B030D-6E8A-4147-A177-3AD203B41FA5}">
                          <a16:colId xmlns="" xmlns:a16="http://schemas.microsoft.com/office/drawing/2014/main" val="20000"/>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𝐵</m:t>
                                    </m:r>
                                  </m:sub>
                                </m:sSub>
                                <m:r>
                                  <a:rPr lang="en-US" b="0" i="1" smtClean="0">
                                    <a:latin typeface="Cambria Math" panose="02040503050406030204" pitchFamily="18" charset="0"/>
                                  </a:rPr>
                                  <m:t>=1+6.168</m:t>
                                </m:r>
                              </m:oMath>
                            </m:oMathPara>
                          </a14:m>
                          <a:endParaRPr lang="es-CO" b="0" dirty="0"/>
                        </a:p>
                      </a:txBody>
                      <a:tcPr/>
                    </a:tc>
                    <a:extLst>
                      <a:ext uri="{0D108BD9-81ED-4DB2-BD59-A6C34878D82A}">
                        <a16:rowId xmlns=""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𝐵</m:t>
                                    </m:r>
                                  </m:sub>
                                </m:sSub>
                                <m:r>
                                  <a:rPr lang="en-US" b="0" i="1" smtClean="0">
                                    <a:latin typeface="Cambria Math" panose="02040503050406030204" pitchFamily="18" charset="0"/>
                                  </a:rPr>
                                  <m:t>=7.168 [</m:t>
                                </m:r>
                                <m:r>
                                  <a:rPr lang="en-US" b="0" i="1" smtClean="0">
                                    <a:latin typeface="Cambria Math" panose="02040503050406030204" pitchFamily="18" charset="0"/>
                                  </a:rPr>
                                  <m:t>𝑚</m:t>
                                </m:r>
                                <m:r>
                                  <a:rPr lang="en-US" b="0" i="1" smtClean="0">
                                    <a:latin typeface="Cambria Math" panose="02040503050406030204" pitchFamily="18" charset="0"/>
                                  </a:rPr>
                                  <m:t>]</m:t>
                                </m:r>
                              </m:oMath>
                            </m:oMathPara>
                          </a14:m>
                          <a:endParaRPr lang="es-CO" b="0" dirty="0"/>
                        </a:p>
                      </a:txBody>
                      <a:tcPr/>
                    </a:tc>
                    <a:extLst>
                      <a:ext uri="{0D108BD9-81ED-4DB2-BD59-A6C34878D82A}">
                        <a16:rowId xmlns="" xmlns:a16="http://schemas.microsoft.com/office/drawing/2014/main" val="10001"/>
                      </a:ext>
                    </a:extLst>
                  </a:tr>
                </a:tbl>
              </a:graphicData>
            </a:graphic>
          </p:graphicFrame>
        </mc:Choice>
        <mc:Fallback xmlns="">
          <p:graphicFrame>
            <p:nvGraphicFramePr>
              <p:cNvPr id="7" name="Tabla 6"/>
              <p:cNvGraphicFramePr>
                <a:graphicFrameLocks noGrp="1"/>
              </p:cNvGraphicFramePr>
              <p:nvPr>
                <p:extLst>
                  <p:ext uri="{D42A27DB-BD31-4B8C-83A1-F6EECF244321}">
                    <p14:modId xmlns:p14="http://schemas.microsoft.com/office/powerpoint/2010/main" val="2369101542"/>
                  </p:ext>
                </p:extLst>
              </p:nvPr>
            </p:nvGraphicFramePr>
            <p:xfrm>
              <a:off x="4446835" y="5164469"/>
              <a:ext cx="3089856" cy="741680"/>
            </p:xfrm>
            <a:graphic>
              <a:graphicData uri="http://schemas.openxmlformats.org/drawingml/2006/table">
                <a:tbl>
                  <a:tblPr firstRow="1" bandRow="1">
                    <a:tableStyleId>{E8B1032C-EA38-4F05-BA0D-38AFFFC7BED3}</a:tableStyleId>
                  </a:tblPr>
                  <a:tblGrid>
                    <a:gridCol w="3089856">
                      <a:extLst>
                        <a:ext uri="{9D8B030D-6E8A-4147-A177-3AD203B41FA5}">
                          <a16:colId xmlns:a16="http://schemas.microsoft.com/office/drawing/2014/main" xmlns="" xmlns:a14="http://schemas.microsoft.com/office/drawing/2010/main" val="20000"/>
                        </a:ext>
                      </a:extLst>
                    </a:gridCol>
                  </a:tblGrid>
                  <a:tr h="370840">
                    <a:tc>
                      <a:txBody>
                        <a:bodyPr/>
                        <a:lstStyle/>
                        <a:p>
                          <a:endParaRPr lang="es-EC"/>
                        </a:p>
                      </a:txBody>
                      <a:tcPr>
                        <a:blipFill rotWithShape="0">
                          <a:blip r:embed="rId5"/>
                          <a:stretch>
                            <a:fillRect l="-197" t="-1639" r="-591" b="-114754"/>
                          </a:stretch>
                        </a:blipFill>
                      </a:tcPr>
                    </a:tc>
                    <a:extLst>
                      <a:ext uri="{0D108BD9-81ED-4DB2-BD59-A6C34878D82A}">
                        <a16:rowId xmlns:a16="http://schemas.microsoft.com/office/drawing/2014/main" xmlns="" xmlns:a14="http://schemas.microsoft.com/office/drawing/2010/main" val="10000"/>
                      </a:ext>
                    </a:extLst>
                  </a:tr>
                  <a:tr h="370840">
                    <a:tc>
                      <a:txBody>
                        <a:bodyPr/>
                        <a:lstStyle/>
                        <a:p>
                          <a:endParaRPr lang="es-EC"/>
                        </a:p>
                      </a:txBody>
                      <a:tcPr>
                        <a:blipFill rotWithShape="0">
                          <a:blip r:embed="rId5"/>
                          <a:stretch>
                            <a:fillRect l="-197" t="-101639" r="-591" b="-14754"/>
                          </a:stretch>
                        </a:blipFill>
                      </a:tcPr>
                    </a:tc>
                    <a:extLst>
                      <a:ext uri="{0D108BD9-81ED-4DB2-BD59-A6C34878D82A}">
                        <a16:rowId xmlns:a16="http://schemas.microsoft.com/office/drawing/2014/main" xmlns="" xmlns:a14="http://schemas.microsoft.com/office/drawing/2010/main" val="10001"/>
                      </a:ext>
                    </a:extLst>
                  </a:tr>
                </a:tbl>
              </a:graphicData>
            </a:graphic>
          </p:graphicFrame>
        </mc:Fallback>
      </mc:AlternateContent>
    </p:spTree>
    <p:extLst>
      <p:ext uri="{BB962C8B-B14F-4D97-AF65-F5344CB8AC3E}">
        <p14:creationId xmlns:p14="http://schemas.microsoft.com/office/powerpoint/2010/main" val="1473711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nvGraphicFramePr>
        <p:xfrm>
          <a:off x="838200" y="1463526"/>
          <a:ext cx="4725473" cy="1023612"/>
        </p:xfrm>
        <a:graphic>
          <a:graphicData uri="http://schemas.openxmlformats.org/drawingml/2006/table">
            <a:tbl>
              <a:tblPr firstRow="1" bandRow="1">
                <a:tableStyleId>{2A488322-F2BA-4B5B-9748-0D474271808F}</a:tableStyleId>
              </a:tblPr>
              <a:tblGrid>
                <a:gridCol w="1104150">
                  <a:extLst>
                    <a:ext uri="{9D8B030D-6E8A-4147-A177-3AD203B41FA5}">
                      <a16:colId xmlns="" xmlns:a16="http://schemas.microsoft.com/office/drawing/2014/main" val="20000"/>
                    </a:ext>
                  </a:extLst>
                </a:gridCol>
                <a:gridCol w="3621323">
                  <a:extLst>
                    <a:ext uri="{9D8B030D-6E8A-4147-A177-3AD203B41FA5}">
                      <a16:colId xmlns="" xmlns:a16="http://schemas.microsoft.com/office/drawing/2014/main" val="20001"/>
                    </a:ext>
                  </a:extLst>
                </a:gridCol>
              </a:tblGrid>
              <a:tr h="255903">
                <a:tc>
                  <a:txBody>
                    <a:bodyPr/>
                    <a:lstStyle/>
                    <a:p>
                      <a:pPr indent="0" algn="ctr">
                        <a:lnSpc>
                          <a:spcPct val="100000"/>
                        </a:lnSpc>
                        <a:spcAft>
                          <a:spcPts val="0"/>
                        </a:spcAft>
                      </a:pPr>
                      <a:r>
                        <a:rPr lang="es-EC" sz="1200" dirty="0">
                          <a:effectLst/>
                        </a:rPr>
                        <a:t>Ponderación</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dirty="0">
                          <a:effectLst/>
                        </a:rPr>
                        <a:t>Descripción</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0"/>
                  </a:ext>
                </a:extLst>
              </a:tr>
              <a:tr h="255903">
                <a:tc>
                  <a:txBody>
                    <a:bodyPr/>
                    <a:lstStyle/>
                    <a:p>
                      <a:pPr indent="0" algn="ctr">
                        <a:lnSpc>
                          <a:spcPct val="100000"/>
                        </a:lnSpc>
                        <a:spcAft>
                          <a:spcPts val="0"/>
                        </a:spcAft>
                      </a:pPr>
                      <a:r>
                        <a:rPr lang="es-EC" sz="1200" dirty="0">
                          <a:effectLst/>
                        </a:rPr>
                        <a:t>0</a:t>
                      </a:r>
                      <a:endParaRPr lang="es-EC"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dirty="0">
                          <a:effectLst/>
                        </a:rPr>
                        <a:t>Parámetro no es importante en comparación al otro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1"/>
                  </a:ext>
                </a:extLst>
              </a:tr>
              <a:tr h="255903">
                <a:tc>
                  <a:txBody>
                    <a:bodyPr/>
                    <a:lstStyle/>
                    <a:p>
                      <a:pPr indent="0" algn="ctr">
                        <a:lnSpc>
                          <a:spcPct val="100000"/>
                        </a:lnSpc>
                        <a:spcAft>
                          <a:spcPts val="0"/>
                        </a:spcAft>
                      </a:pPr>
                      <a:r>
                        <a:rPr lang="es-EC" sz="1200" dirty="0">
                          <a:effectLst/>
                        </a:rPr>
                        <a:t>2.5</a:t>
                      </a:r>
                      <a:endParaRPr lang="es-EC"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dirty="0">
                          <a:effectLst/>
                        </a:rPr>
                        <a:t>Los dos parámetros tienen igual importancia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2"/>
                  </a:ext>
                </a:extLst>
              </a:tr>
              <a:tr h="255903">
                <a:tc>
                  <a:txBody>
                    <a:bodyPr/>
                    <a:lstStyle/>
                    <a:p>
                      <a:pPr indent="0" algn="ctr">
                        <a:lnSpc>
                          <a:spcPct val="100000"/>
                        </a:lnSpc>
                        <a:spcAft>
                          <a:spcPts val="0"/>
                        </a:spcAft>
                      </a:pPr>
                      <a:r>
                        <a:rPr lang="es-EC" sz="1200" dirty="0">
                          <a:effectLst/>
                        </a:rPr>
                        <a:t>5</a:t>
                      </a:r>
                      <a:endParaRPr lang="es-EC"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dirty="0">
                          <a:effectLst/>
                        </a:rPr>
                        <a:t>El parámetro es más importante.</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3"/>
                  </a:ext>
                </a:extLst>
              </a:tr>
            </a:tbl>
          </a:graphicData>
        </a:graphic>
      </p:graphicFrame>
      <p:sp>
        <p:nvSpPr>
          <p:cNvPr id="6" name="Título 1"/>
          <p:cNvSpPr txBox="1">
            <a:spLocks/>
          </p:cNvSpPr>
          <p:nvPr/>
        </p:nvSpPr>
        <p:spPr>
          <a:xfrm>
            <a:off x="838200" y="215466"/>
            <a:ext cx="10515600" cy="7072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200" dirty="0">
                <a:latin typeface="Arial" panose="020B0604020202020204" pitchFamily="34" charset="0"/>
                <a:cs typeface="Arial" panose="020B0604020202020204" pitchFamily="34" charset="0"/>
              </a:rPr>
              <a:t>Selección</a:t>
            </a:r>
            <a:r>
              <a:rPr lang="en-US" sz="3200" dirty="0">
                <a:latin typeface="Arial" panose="020B0604020202020204" pitchFamily="34" charset="0"/>
                <a:cs typeface="Arial" panose="020B0604020202020204" pitchFamily="34" charset="0"/>
              </a:rPr>
              <a:t> de </a:t>
            </a:r>
            <a:r>
              <a:rPr lang="es-EC" sz="3200" dirty="0">
                <a:latin typeface="Arial" panose="020B0604020202020204" pitchFamily="34" charset="0"/>
                <a:cs typeface="Arial" panose="020B0604020202020204" pitchFamily="34" charset="0"/>
              </a:rPr>
              <a:t>Componentes</a:t>
            </a:r>
          </a:p>
        </p:txBody>
      </p:sp>
      <p:pic>
        <p:nvPicPr>
          <p:cNvPr id="7" name="Imagen 6"/>
          <p:cNvPicPr>
            <a:picLocks noChangeAspect="1"/>
          </p:cNvPicPr>
          <p:nvPr/>
        </p:nvPicPr>
        <p:blipFill>
          <a:blip r:embed="rId3"/>
          <a:stretch>
            <a:fillRect/>
          </a:stretch>
        </p:blipFill>
        <p:spPr>
          <a:xfrm>
            <a:off x="838200" y="2603345"/>
            <a:ext cx="7764887" cy="1408514"/>
          </a:xfrm>
          <a:prstGeom prst="rect">
            <a:avLst/>
          </a:prstGeom>
        </p:spPr>
      </p:pic>
      <p:graphicFrame>
        <p:nvGraphicFramePr>
          <p:cNvPr id="8" name="Tabla 7"/>
          <p:cNvGraphicFramePr>
            <a:graphicFrameLocks noGrp="1"/>
          </p:cNvGraphicFramePr>
          <p:nvPr/>
        </p:nvGraphicFramePr>
        <p:xfrm>
          <a:off x="1082898" y="4270106"/>
          <a:ext cx="3360314" cy="1152816"/>
        </p:xfrm>
        <a:graphic>
          <a:graphicData uri="http://schemas.openxmlformats.org/drawingml/2006/table">
            <a:tbl>
              <a:tblPr firstRow="1" bandRow="1">
                <a:tableStyleId>{6E25E649-3F16-4E02-A733-19D2CDBF48F0}</a:tableStyleId>
              </a:tblPr>
              <a:tblGrid>
                <a:gridCol w="1677998">
                  <a:extLst>
                    <a:ext uri="{9D8B030D-6E8A-4147-A177-3AD203B41FA5}">
                      <a16:colId xmlns="" xmlns:a16="http://schemas.microsoft.com/office/drawing/2014/main" val="20000"/>
                    </a:ext>
                  </a:extLst>
                </a:gridCol>
                <a:gridCol w="1682316">
                  <a:extLst>
                    <a:ext uri="{9D8B030D-6E8A-4147-A177-3AD203B41FA5}">
                      <a16:colId xmlns="" xmlns:a16="http://schemas.microsoft.com/office/drawing/2014/main" val="20001"/>
                    </a:ext>
                  </a:extLst>
                </a:gridCol>
              </a:tblGrid>
              <a:tr h="288204">
                <a:tc>
                  <a:txBody>
                    <a:bodyPr/>
                    <a:lstStyle/>
                    <a:p>
                      <a:pPr indent="0" algn="ctr">
                        <a:lnSpc>
                          <a:spcPct val="100000"/>
                        </a:lnSpc>
                        <a:spcAft>
                          <a:spcPts val="0"/>
                        </a:spcAft>
                      </a:pPr>
                      <a:r>
                        <a:rPr lang="es-EC" sz="1200" dirty="0">
                          <a:effectLst/>
                        </a:rPr>
                        <a:t>Ponderación</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dirty="0">
                          <a:effectLst/>
                        </a:rPr>
                        <a:t>Descripción</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0"/>
                  </a:ext>
                </a:extLst>
              </a:tr>
              <a:tr h="288204">
                <a:tc>
                  <a:txBody>
                    <a:bodyPr/>
                    <a:lstStyle/>
                    <a:p>
                      <a:pPr indent="0" algn="ctr">
                        <a:lnSpc>
                          <a:spcPct val="100000"/>
                        </a:lnSpc>
                        <a:spcAft>
                          <a:spcPts val="0"/>
                        </a:spcAft>
                      </a:pPr>
                      <a:r>
                        <a:rPr lang="es-EC" sz="1200" dirty="0">
                          <a:effectLst/>
                        </a:rPr>
                        <a:t>1</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dirty="0">
                          <a:effectLst/>
                        </a:rPr>
                        <a:t>Bueno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1"/>
                  </a:ext>
                </a:extLst>
              </a:tr>
              <a:tr h="288204">
                <a:tc>
                  <a:txBody>
                    <a:bodyPr/>
                    <a:lstStyle/>
                    <a:p>
                      <a:pPr indent="0" algn="ctr">
                        <a:lnSpc>
                          <a:spcPct val="100000"/>
                        </a:lnSpc>
                        <a:spcAft>
                          <a:spcPts val="0"/>
                        </a:spcAft>
                      </a:pPr>
                      <a:r>
                        <a:rPr lang="es-EC" sz="1200" dirty="0">
                          <a:effectLst/>
                        </a:rPr>
                        <a:t>3</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dirty="0">
                          <a:effectLst/>
                        </a:rPr>
                        <a:t>Muy bueno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2"/>
                  </a:ext>
                </a:extLst>
              </a:tr>
              <a:tr h="288204">
                <a:tc>
                  <a:txBody>
                    <a:bodyPr/>
                    <a:lstStyle/>
                    <a:p>
                      <a:pPr indent="0" algn="ctr">
                        <a:lnSpc>
                          <a:spcPct val="100000"/>
                        </a:lnSpc>
                        <a:spcAft>
                          <a:spcPts val="0"/>
                        </a:spcAft>
                      </a:pPr>
                      <a:r>
                        <a:rPr lang="es-EC" sz="1200" dirty="0">
                          <a:effectLst/>
                        </a:rPr>
                        <a:t>5</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0" algn="ctr">
                        <a:lnSpc>
                          <a:spcPct val="100000"/>
                        </a:lnSpc>
                        <a:spcAft>
                          <a:spcPts val="0"/>
                        </a:spcAft>
                      </a:pPr>
                      <a:r>
                        <a:rPr lang="es-EC" sz="1200" dirty="0">
                          <a:effectLst/>
                        </a:rPr>
                        <a:t>Excelente</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3"/>
                  </a:ext>
                </a:extLst>
              </a:tr>
            </a:tbl>
          </a:graphicData>
        </a:graphic>
      </p:graphicFrame>
      <p:sp>
        <p:nvSpPr>
          <p:cNvPr id="10" name="CuadroTexto 9"/>
          <p:cNvSpPr txBox="1"/>
          <p:nvPr/>
        </p:nvSpPr>
        <p:spPr>
          <a:xfrm>
            <a:off x="838200" y="922741"/>
            <a:ext cx="2588722" cy="369332"/>
          </a:xfrm>
          <a:prstGeom prst="rect">
            <a:avLst/>
          </a:prstGeom>
          <a:noFill/>
        </p:spPr>
        <p:txBody>
          <a:bodyPr wrap="none" rtlCol="0">
            <a:spAutoFit/>
          </a:bodyPr>
          <a:lstStyle/>
          <a:p>
            <a:r>
              <a:rPr lang="en-US" dirty="0"/>
              <a:t>Matrices de </a:t>
            </a:r>
            <a:r>
              <a:rPr lang="es-EC" dirty="0"/>
              <a:t>Comparación</a:t>
            </a:r>
          </a:p>
        </p:txBody>
      </p:sp>
      <p:pic>
        <p:nvPicPr>
          <p:cNvPr id="2" name="Imagen 1"/>
          <p:cNvPicPr>
            <a:picLocks noChangeAspect="1"/>
          </p:cNvPicPr>
          <p:nvPr/>
        </p:nvPicPr>
        <p:blipFill>
          <a:blip r:embed="rId4"/>
          <a:stretch>
            <a:fillRect/>
          </a:stretch>
        </p:blipFill>
        <p:spPr>
          <a:xfrm>
            <a:off x="4720643" y="4011860"/>
            <a:ext cx="5129210" cy="1730660"/>
          </a:xfrm>
          <a:prstGeom prst="rect">
            <a:avLst/>
          </a:prstGeom>
        </p:spPr>
      </p:pic>
    </p:spTree>
    <p:extLst>
      <p:ext uri="{BB962C8B-B14F-4D97-AF65-F5344CB8AC3E}">
        <p14:creationId xmlns:p14="http://schemas.microsoft.com/office/powerpoint/2010/main" val="3219993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838200" y="511678"/>
            <a:ext cx="10515600" cy="7072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200" dirty="0">
                <a:latin typeface="Arial" panose="020B0604020202020204" pitchFamily="34" charset="0"/>
                <a:cs typeface="Arial" panose="020B0604020202020204" pitchFamily="34" charset="0"/>
              </a:rPr>
              <a:t>Selección</a:t>
            </a:r>
            <a:r>
              <a:rPr lang="en-US" sz="3200" dirty="0">
                <a:latin typeface="Arial" panose="020B0604020202020204" pitchFamily="34" charset="0"/>
                <a:cs typeface="Arial" panose="020B0604020202020204" pitchFamily="34" charset="0"/>
              </a:rPr>
              <a:t> de </a:t>
            </a:r>
            <a:r>
              <a:rPr lang="es-EC" sz="3200" dirty="0">
                <a:latin typeface="Arial" panose="020B0604020202020204" pitchFamily="34" charset="0"/>
                <a:cs typeface="Arial" panose="020B0604020202020204" pitchFamily="34" charset="0"/>
              </a:rPr>
              <a:t>Componentes</a:t>
            </a:r>
          </a:p>
        </p:txBody>
      </p:sp>
      <p:pic>
        <p:nvPicPr>
          <p:cNvPr id="6" name="Imagen 5"/>
          <p:cNvPicPr/>
          <p:nvPr/>
        </p:nvPicPr>
        <p:blipFill>
          <a:blip r:embed="rId3"/>
          <a:stretch>
            <a:fillRect/>
          </a:stretch>
        </p:blipFill>
        <p:spPr>
          <a:xfrm rot="20985158">
            <a:off x="3229596" y="1472037"/>
            <a:ext cx="2581781" cy="1995772"/>
          </a:xfrm>
          <a:prstGeom prst="rect">
            <a:avLst/>
          </a:prstGeom>
        </p:spPr>
      </p:pic>
      <p:pic>
        <p:nvPicPr>
          <p:cNvPr id="7" name="Imagen 6"/>
          <p:cNvPicPr/>
          <p:nvPr/>
        </p:nvPicPr>
        <p:blipFill>
          <a:blip r:embed="rId4"/>
          <a:stretch>
            <a:fillRect/>
          </a:stretch>
        </p:blipFill>
        <p:spPr>
          <a:xfrm rot="505538">
            <a:off x="6734184" y="1927268"/>
            <a:ext cx="3699993" cy="1135690"/>
          </a:xfrm>
          <a:prstGeom prst="rect">
            <a:avLst/>
          </a:prstGeom>
        </p:spPr>
      </p:pic>
      <p:pic>
        <p:nvPicPr>
          <p:cNvPr id="8" name="Imagen 7" descr="Resultado de imagen para wh6009i"/>
          <p:cNvPicPr/>
          <p:nvPr/>
        </p:nvPicPr>
        <p:blipFill rotWithShape="1">
          <a:blip r:embed="rId5" cstate="print">
            <a:extLst>
              <a:ext uri="{28A0092B-C50C-407E-A947-70E740481C1C}">
                <a14:useLocalDpi xmlns:a14="http://schemas.microsoft.com/office/drawing/2010/main" val="0"/>
              </a:ext>
            </a:extLst>
          </a:blip>
          <a:srcRect t="38452" b="36325"/>
          <a:stretch/>
        </p:blipFill>
        <p:spPr bwMode="auto">
          <a:xfrm rot="557870">
            <a:off x="7997253" y="3975270"/>
            <a:ext cx="3723873" cy="1080149"/>
          </a:xfrm>
          <a:prstGeom prst="rect">
            <a:avLst/>
          </a:prstGeom>
          <a:noFill/>
          <a:ln>
            <a:noFill/>
          </a:ln>
          <a:extLst>
            <a:ext uri="{53640926-AAD7-44D8-BBD7-CCE9431645EC}">
              <a14:shadowObscured xmlns:a14="http://schemas.microsoft.com/office/drawing/2010/main"/>
            </a:ext>
          </a:extLst>
        </p:spPr>
      </p:pic>
      <p:pic>
        <p:nvPicPr>
          <p:cNvPr id="9" name="Imagen 8" descr="Imagen relacionada"/>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413945">
            <a:off x="1270938" y="3405208"/>
            <a:ext cx="1705613" cy="2220275"/>
          </a:xfrm>
          <a:prstGeom prst="rect">
            <a:avLst/>
          </a:prstGeom>
          <a:noFill/>
          <a:ln>
            <a:noFill/>
          </a:ln>
        </p:spPr>
      </p:pic>
      <p:pic>
        <p:nvPicPr>
          <p:cNvPr id="10" name="Imagen 9"/>
          <p:cNvPicPr/>
          <p:nvPr/>
        </p:nvPicPr>
        <p:blipFill>
          <a:blip r:embed="rId7"/>
          <a:stretch>
            <a:fillRect/>
          </a:stretch>
        </p:blipFill>
        <p:spPr>
          <a:xfrm>
            <a:off x="4520486" y="4053250"/>
            <a:ext cx="2662937" cy="1465645"/>
          </a:xfrm>
          <a:prstGeom prst="rect">
            <a:avLst/>
          </a:prstGeom>
        </p:spPr>
      </p:pic>
    </p:spTree>
    <p:extLst>
      <p:ext uri="{BB962C8B-B14F-4D97-AF65-F5344CB8AC3E}">
        <p14:creationId xmlns:p14="http://schemas.microsoft.com/office/powerpoint/2010/main" val="1353646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3"/>
          <a:stretch>
            <a:fillRect/>
          </a:stretch>
        </p:blipFill>
        <p:spPr>
          <a:xfrm>
            <a:off x="3309871" y="1711898"/>
            <a:ext cx="4981977" cy="3362377"/>
          </a:xfrm>
          <a:prstGeom prst="rect">
            <a:avLst/>
          </a:prstGeom>
        </p:spPr>
      </p:pic>
      <p:sp>
        <p:nvSpPr>
          <p:cNvPr id="7" name="Título 1"/>
          <p:cNvSpPr txBox="1">
            <a:spLocks/>
          </p:cNvSpPr>
          <p:nvPr/>
        </p:nvSpPr>
        <p:spPr>
          <a:xfrm>
            <a:off x="838200" y="765714"/>
            <a:ext cx="10515600" cy="7072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200" dirty="0">
                <a:latin typeface="Arial" panose="020B0604020202020204" pitchFamily="34" charset="0"/>
                <a:cs typeface="Arial" panose="020B0604020202020204" pitchFamily="34" charset="0"/>
              </a:rPr>
              <a:t>Selección</a:t>
            </a:r>
            <a:r>
              <a:rPr lang="en-US" sz="3200" dirty="0">
                <a:latin typeface="Arial" panose="020B0604020202020204" pitchFamily="34" charset="0"/>
                <a:cs typeface="Arial" panose="020B0604020202020204" pitchFamily="34" charset="0"/>
              </a:rPr>
              <a:t> de </a:t>
            </a:r>
            <a:r>
              <a:rPr lang="es-EC" sz="3200" dirty="0">
                <a:latin typeface="Arial" panose="020B0604020202020204" pitchFamily="34" charset="0"/>
                <a:cs typeface="Arial" panose="020B0604020202020204" pitchFamily="34" charset="0"/>
              </a:rPr>
              <a:t>Componentes</a:t>
            </a:r>
          </a:p>
        </p:txBody>
      </p:sp>
      <p:sp>
        <p:nvSpPr>
          <p:cNvPr id="8" name="CuadroTexto 7"/>
          <p:cNvSpPr txBox="1"/>
          <p:nvPr/>
        </p:nvSpPr>
        <p:spPr>
          <a:xfrm>
            <a:off x="4430333" y="5313183"/>
            <a:ext cx="2223044" cy="400110"/>
          </a:xfrm>
          <a:prstGeom prst="rect">
            <a:avLst/>
          </a:prstGeom>
          <a:noFill/>
        </p:spPr>
        <p:txBody>
          <a:bodyPr wrap="none" rtlCol="0">
            <a:spAutoFit/>
          </a:bodyPr>
          <a:lstStyle/>
          <a:p>
            <a:r>
              <a:rPr lang="es-EC" sz="2000" dirty="0"/>
              <a:t>Controlador RUIDA </a:t>
            </a:r>
          </a:p>
        </p:txBody>
      </p:sp>
    </p:spTree>
    <p:extLst>
      <p:ext uri="{BB962C8B-B14F-4D97-AF65-F5344CB8AC3E}">
        <p14:creationId xmlns:p14="http://schemas.microsoft.com/office/powerpoint/2010/main" val="25017238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O" sz="3200" b="1" dirty="0">
                <a:latin typeface="Arial" panose="020B0604020202020204" pitchFamily="34" charset="0"/>
                <a:cs typeface="Arial" panose="020B0604020202020204" pitchFamily="34" charset="0"/>
              </a:rPr>
              <a:t>PRUEBAS Y RESULTADOS</a:t>
            </a:r>
          </a:p>
        </p:txBody>
      </p:sp>
      <p:sp>
        <p:nvSpPr>
          <p:cNvPr id="3" name="Marcador de contenido 2"/>
          <p:cNvSpPr>
            <a:spLocks noGrp="1"/>
          </p:cNvSpPr>
          <p:nvPr>
            <p:ph idx="1"/>
          </p:nvPr>
        </p:nvSpPr>
        <p:spPr/>
        <p:txBody>
          <a:bodyPr/>
          <a:lstStyle/>
          <a:p>
            <a:r>
              <a:rPr lang="es-CO" dirty="0"/>
              <a:t>Prueba de escala</a:t>
            </a:r>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788995"/>
            <a:ext cx="4724400" cy="2804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9807" y="2788995"/>
            <a:ext cx="5669280" cy="27614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uadroTexto 10"/>
          <p:cNvSpPr txBox="1"/>
          <p:nvPr/>
        </p:nvSpPr>
        <p:spPr>
          <a:xfrm>
            <a:off x="838200" y="2419663"/>
            <a:ext cx="3312543" cy="369332"/>
          </a:xfrm>
          <a:prstGeom prst="rect">
            <a:avLst/>
          </a:prstGeom>
          <a:noFill/>
        </p:spPr>
        <p:txBody>
          <a:bodyPr wrap="square" rtlCol="0">
            <a:spAutoFit/>
          </a:bodyPr>
          <a:lstStyle/>
          <a:p>
            <a:r>
              <a:rPr lang="es-CO" dirty="0"/>
              <a:t>Pruebas iniciales</a:t>
            </a:r>
          </a:p>
        </p:txBody>
      </p:sp>
      <p:sp>
        <p:nvSpPr>
          <p:cNvPr id="12" name="CuadroTexto 11"/>
          <p:cNvSpPr txBox="1"/>
          <p:nvPr/>
        </p:nvSpPr>
        <p:spPr>
          <a:xfrm>
            <a:off x="6289088" y="2419663"/>
            <a:ext cx="5064712" cy="369332"/>
          </a:xfrm>
          <a:prstGeom prst="rect">
            <a:avLst/>
          </a:prstGeom>
          <a:noFill/>
        </p:spPr>
        <p:txBody>
          <a:bodyPr wrap="square" rtlCol="0">
            <a:spAutoFit/>
          </a:bodyPr>
          <a:lstStyle/>
          <a:p>
            <a:r>
              <a:rPr lang="es-CO" dirty="0"/>
              <a:t>Pruebas con figuras geométricas básicas</a:t>
            </a:r>
          </a:p>
        </p:txBody>
      </p:sp>
    </p:spTree>
    <p:extLst>
      <p:ext uri="{BB962C8B-B14F-4D97-AF65-F5344CB8AC3E}">
        <p14:creationId xmlns:p14="http://schemas.microsoft.com/office/powerpoint/2010/main" val="3079174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5287" y="367761"/>
            <a:ext cx="10515600" cy="4351338"/>
          </a:xfrm>
        </p:spPr>
        <p:txBody>
          <a:bodyPr>
            <a:normAutofit/>
          </a:bodyPr>
          <a:lstStyle/>
          <a:p>
            <a:r>
              <a:rPr lang="es-EC" sz="2400" b="1" dirty="0">
                <a:latin typeface="Arial" panose="020B0604020202020204" pitchFamily="34" charset="0"/>
                <a:cs typeface="Arial" panose="020B0604020202020204" pitchFamily="34" charset="0"/>
              </a:rPr>
              <a:t>Prueba de grabado en madera MDF</a:t>
            </a:r>
            <a:endParaRPr lang="es-CO" sz="2400" dirty="0">
              <a:latin typeface="Arial" panose="020B0604020202020204" pitchFamily="34" charset="0"/>
              <a:cs typeface="Arial" panose="020B0604020202020204" pitchFamily="3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1512297857"/>
              </p:ext>
            </p:extLst>
          </p:nvPr>
        </p:nvGraphicFramePr>
        <p:xfrm>
          <a:off x="543465" y="793631"/>
          <a:ext cx="6952891" cy="5334000"/>
        </p:xfrm>
        <a:graphic>
          <a:graphicData uri="http://schemas.openxmlformats.org/drawingml/2006/table">
            <a:tbl>
              <a:tblPr firstRow="1" firstCol="1" bandRow="1">
                <a:tableStyleId>{69012ECD-51FC-41F1-AA8D-1B2483CD663E}</a:tableStyleId>
              </a:tblPr>
              <a:tblGrid>
                <a:gridCol w="1319327">
                  <a:extLst>
                    <a:ext uri="{9D8B030D-6E8A-4147-A177-3AD203B41FA5}">
                      <a16:colId xmlns="" xmlns:a16="http://schemas.microsoft.com/office/drawing/2014/main" val="20000"/>
                    </a:ext>
                  </a:extLst>
                </a:gridCol>
                <a:gridCol w="1487092">
                  <a:extLst>
                    <a:ext uri="{9D8B030D-6E8A-4147-A177-3AD203B41FA5}">
                      <a16:colId xmlns="" xmlns:a16="http://schemas.microsoft.com/office/drawing/2014/main" val="20001"/>
                    </a:ext>
                  </a:extLst>
                </a:gridCol>
                <a:gridCol w="1870262">
                  <a:extLst>
                    <a:ext uri="{9D8B030D-6E8A-4147-A177-3AD203B41FA5}">
                      <a16:colId xmlns="" xmlns:a16="http://schemas.microsoft.com/office/drawing/2014/main" val="20002"/>
                    </a:ext>
                  </a:extLst>
                </a:gridCol>
                <a:gridCol w="875068">
                  <a:extLst>
                    <a:ext uri="{9D8B030D-6E8A-4147-A177-3AD203B41FA5}">
                      <a16:colId xmlns="" xmlns:a16="http://schemas.microsoft.com/office/drawing/2014/main" val="20003"/>
                    </a:ext>
                  </a:extLst>
                </a:gridCol>
                <a:gridCol w="1401142">
                  <a:extLst>
                    <a:ext uri="{9D8B030D-6E8A-4147-A177-3AD203B41FA5}">
                      <a16:colId xmlns="" xmlns:a16="http://schemas.microsoft.com/office/drawing/2014/main" val="20004"/>
                    </a:ext>
                  </a:extLst>
                </a:gridCol>
              </a:tblGrid>
              <a:tr h="209449">
                <a:tc gridSpan="5">
                  <a:txBody>
                    <a:bodyPr/>
                    <a:lstStyle/>
                    <a:p>
                      <a:pPr indent="180340" algn="ctr">
                        <a:lnSpc>
                          <a:spcPct val="200000"/>
                        </a:lnSpc>
                        <a:spcAft>
                          <a:spcPts val="0"/>
                        </a:spcAft>
                      </a:pPr>
                      <a:r>
                        <a:rPr lang="es-CO" sz="700" dirty="0">
                          <a:effectLst/>
                        </a:rPr>
                        <a:t>Prueba de grabado en MDF</a:t>
                      </a:r>
                      <a:endParaRPr lang="es-CO"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 xmlns:a16="http://schemas.microsoft.com/office/drawing/2014/main" val="10000"/>
                  </a:ext>
                </a:extLst>
              </a:tr>
              <a:tr h="209449">
                <a:tc>
                  <a:txBody>
                    <a:bodyPr/>
                    <a:lstStyle/>
                    <a:p>
                      <a:pPr indent="180340" algn="l">
                        <a:lnSpc>
                          <a:spcPct val="200000"/>
                        </a:lnSpc>
                        <a:spcAft>
                          <a:spcPts val="0"/>
                        </a:spcAft>
                      </a:pPr>
                      <a:r>
                        <a:rPr lang="es-CO" sz="700">
                          <a:effectLst/>
                        </a:rPr>
                        <a:t>Potencia de láser</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Velocidad [mm/s]</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Espaciado[mm]</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Nitidez</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Quemadura</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extLst>
                  <a:ext uri="{0D108BD9-81ED-4DB2-BD59-A6C34878D82A}">
                    <a16:rowId xmlns="" xmlns:a16="http://schemas.microsoft.com/office/drawing/2014/main" val="10001"/>
                  </a:ext>
                </a:extLst>
              </a:tr>
              <a:tr h="209449">
                <a:tc>
                  <a:txBody>
                    <a:bodyPr/>
                    <a:lstStyle/>
                    <a:p>
                      <a:pPr indent="180340" algn="r">
                        <a:lnSpc>
                          <a:spcPct val="200000"/>
                        </a:lnSpc>
                        <a:spcAft>
                          <a:spcPts val="0"/>
                        </a:spcAft>
                      </a:pPr>
                      <a:r>
                        <a:rPr lang="es-CO" sz="700">
                          <a:effectLst/>
                        </a:rPr>
                        <a:t>20</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r">
                        <a:lnSpc>
                          <a:spcPct val="200000"/>
                        </a:lnSpc>
                        <a:spcAft>
                          <a:spcPts val="0"/>
                        </a:spcAft>
                      </a:pPr>
                      <a:r>
                        <a:rPr lang="es-CO" sz="700">
                          <a:effectLst/>
                        </a:rPr>
                        <a:t>20</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r">
                        <a:lnSpc>
                          <a:spcPct val="200000"/>
                        </a:lnSpc>
                        <a:spcAft>
                          <a:spcPts val="0"/>
                        </a:spcAft>
                      </a:pPr>
                      <a:r>
                        <a:rPr lang="es-CO" sz="700">
                          <a:effectLst/>
                        </a:rPr>
                        <a:t>0.07</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Media</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No</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extLst>
                  <a:ext uri="{0D108BD9-81ED-4DB2-BD59-A6C34878D82A}">
                    <a16:rowId xmlns="" xmlns:a16="http://schemas.microsoft.com/office/drawing/2014/main" val="10002"/>
                  </a:ext>
                </a:extLst>
              </a:tr>
              <a:tr h="209449">
                <a:tc>
                  <a:txBody>
                    <a:bodyPr/>
                    <a:lstStyle/>
                    <a:p>
                      <a:pPr indent="180340" algn="r">
                        <a:lnSpc>
                          <a:spcPct val="200000"/>
                        </a:lnSpc>
                        <a:spcAft>
                          <a:spcPts val="0"/>
                        </a:spcAft>
                      </a:pPr>
                      <a:r>
                        <a:rPr lang="es-CO" sz="700">
                          <a:effectLst/>
                        </a:rPr>
                        <a:t>20</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r">
                        <a:lnSpc>
                          <a:spcPct val="200000"/>
                        </a:lnSpc>
                        <a:spcAft>
                          <a:spcPts val="0"/>
                        </a:spcAft>
                      </a:pPr>
                      <a:r>
                        <a:rPr lang="es-CO" sz="700">
                          <a:effectLst/>
                        </a:rPr>
                        <a:t>25</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r">
                        <a:lnSpc>
                          <a:spcPct val="200000"/>
                        </a:lnSpc>
                        <a:spcAft>
                          <a:spcPts val="0"/>
                        </a:spcAft>
                      </a:pPr>
                      <a:r>
                        <a:rPr lang="es-CO" sz="700">
                          <a:effectLst/>
                        </a:rPr>
                        <a:t>0.07</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Baja</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No</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extLst>
                  <a:ext uri="{0D108BD9-81ED-4DB2-BD59-A6C34878D82A}">
                    <a16:rowId xmlns="" xmlns:a16="http://schemas.microsoft.com/office/drawing/2014/main" val="10003"/>
                  </a:ext>
                </a:extLst>
              </a:tr>
              <a:tr h="209449">
                <a:tc>
                  <a:txBody>
                    <a:bodyPr/>
                    <a:lstStyle/>
                    <a:p>
                      <a:pPr indent="180340" algn="r">
                        <a:lnSpc>
                          <a:spcPct val="200000"/>
                        </a:lnSpc>
                        <a:spcAft>
                          <a:spcPts val="0"/>
                        </a:spcAft>
                      </a:pPr>
                      <a:r>
                        <a:rPr lang="es-CO" sz="700">
                          <a:effectLst/>
                        </a:rPr>
                        <a:t>20</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r">
                        <a:lnSpc>
                          <a:spcPct val="200000"/>
                        </a:lnSpc>
                        <a:spcAft>
                          <a:spcPts val="0"/>
                        </a:spcAft>
                      </a:pPr>
                      <a:r>
                        <a:rPr lang="es-CO" sz="700">
                          <a:effectLst/>
                        </a:rPr>
                        <a:t>20</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r">
                        <a:lnSpc>
                          <a:spcPct val="200000"/>
                        </a:lnSpc>
                        <a:spcAft>
                          <a:spcPts val="0"/>
                        </a:spcAft>
                      </a:pPr>
                      <a:r>
                        <a:rPr lang="es-CO" sz="700" dirty="0">
                          <a:effectLst/>
                        </a:rPr>
                        <a:t>0.1</a:t>
                      </a:r>
                      <a:endParaRPr lang="es-CO"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Baja</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No</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extLst>
                  <a:ext uri="{0D108BD9-81ED-4DB2-BD59-A6C34878D82A}">
                    <a16:rowId xmlns="" xmlns:a16="http://schemas.microsoft.com/office/drawing/2014/main" val="10004"/>
                  </a:ext>
                </a:extLst>
              </a:tr>
              <a:tr h="209449">
                <a:tc>
                  <a:txBody>
                    <a:bodyPr/>
                    <a:lstStyle/>
                    <a:p>
                      <a:pPr indent="180340" algn="r">
                        <a:lnSpc>
                          <a:spcPct val="200000"/>
                        </a:lnSpc>
                        <a:spcAft>
                          <a:spcPts val="0"/>
                        </a:spcAft>
                      </a:pPr>
                      <a:r>
                        <a:rPr lang="es-CO" sz="700">
                          <a:effectLst/>
                        </a:rPr>
                        <a:t>20</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r">
                        <a:lnSpc>
                          <a:spcPct val="200000"/>
                        </a:lnSpc>
                        <a:spcAft>
                          <a:spcPts val="0"/>
                        </a:spcAft>
                      </a:pPr>
                      <a:r>
                        <a:rPr lang="es-CO" sz="700">
                          <a:effectLst/>
                        </a:rPr>
                        <a:t>25</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r">
                        <a:lnSpc>
                          <a:spcPct val="200000"/>
                        </a:lnSpc>
                        <a:spcAft>
                          <a:spcPts val="0"/>
                        </a:spcAft>
                      </a:pPr>
                      <a:r>
                        <a:rPr lang="es-CO" sz="700">
                          <a:effectLst/>
                        </a:rPr>
                        <a:t>0.1</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Baja</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No</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extLst>
                  <a:ext uri="{0D108BD9-81ED-4DB2-BD59-A6C34878D82A}">
                    <a16:rowId xmlns="" xmlns:a16="http://schemas.microsoft.com/office/drawing/2014/main" val="10005"/>
                  </a:ext>
                </a:extLst>
              </a:tr>
              <a:tr h="209449">
                <a:tc>
                  <a:txBody>
                    <a:bodyPr/>
                    <a:lstStyle/>
                    <a:p>
                      <a:pPr indent="180340" algn="r">
                        <a:lnSpc>
                          <a:spcPct val="200000"/>
                        </a:lnSpc>
                        <a:spcAft>
                          <a:spcPts val="0"/>
                        </a:spcAft>
                      </a:pPr>
                      <a:r>
                        <a:rPr lang="es-CO" sz="700">
                          <a:effectLst/>
                        </a:rPr>
                        <a:t>21</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r">
                        <a:lnSpc>
                          <a:spcPct val="200000"/>
                        </a:lnSpc>
                        <a:spcAft>
                          <a:spcPts val="0"/>
                        </a:spcAft>
                      </a:pPr>
                      <a:r>
                        <a:rPr lang="es-CO" sz="700">
                          <a:effectLst/>
                        </a:rPr>
                        <a:t>20</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r">
                        <a:lnSpc>
                          <a:spcPct val="200000"/>
                        </a:lnSpc>
                        <a:spcAft>
                          <a:spcPts val="0"/>
                        </a:spcAft>
                      </a:pPr>
                      <a:r>
                        <a:rPr lang="es-CO" sz="700">
                          <a:effectLst/>
                        </a:rPr>
                        <a:t>0.07</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Media</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Si</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extLst>
                  <a:ext uri="{0D108BD9-81ED-4DB2-BD59-A6C34878D82A}">
                    <a16:rowId xmlns="" xmlns:a16="http://schemas.microsoft.com/office/drawing/2014/main" val="10006"/>
                  </a:ext>
                </a:extLst>
              </a:tr>
              <a:tr h="209449">
                <a:tc>
                  <a:txBody>
                    <a:bodyPr/>
                    <a:lstStyle/>
                    <a:p>
                      <a:pPr indent="180340" algn="r">
                        <a:lnSpc>
                          <a:spcPct val="200000"/>
                        </a:lnSpc>
                        <a:spcAft>
                          <a:spcPts val="0"/>
                        </a:spcAft>
                      </a:pPr>
                      <a:r>
                        <a:rPr lang="es-CO" sz="700">
                          <a:effectLst/>
                        </a:rPr>
                        <a:t>21</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r">
                        <a:lnSpc>
                          <a:spcPct val="200000"/>
                        </a:lnSpc>
                        <a:spcAft>
                          <a:spcPts val="0"/>
                        </a:spcAft>
                      </a:pPr>
                      <a:r>
                        <a:rPr lang="es-CO" sz="700">
                          <a:effectLst/>
                        </a:rPr>
                        <a:t>25</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r">
                        <a:lnSpc>
                          <a:spcPct val="200000"/>
                        </a:lnSpc>
                        <a:spcAft>
                          <a:spcPts val="0"/>
                        </a:spcAft>
                      </a:pPr>
                      <a:r>
                        <a:rPr lang="es-CO" sz="700">
                          <a:effectLst/>
                        </a:rPr>
                        <a:t>0.07</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Media</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Si</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extLst>
                  <a:ext uri="{0D108BD9-81ED-4DB2-BD59-A6C34878D82A}">
                    <a16:rowId xmlns="" xmlns:a16="http://schemas.microsoft.com/office/drawing/2014/main" val="10007"/>
                  </a:ext>
                </a:extLst>
              </a:tr>
              <a:tr h="209449">
                <a:tc>
                  <a:txBody>
                    <a:bodyPr/>
                    <a:lstStyle/>
                    <a:p>
                      <a:pPr indent="180340" algn="r">
                        <a:lnSpc>
                          <a:spcPct val="200000"/>
                        </a:lnSpc>
                        <a:spcAft>
                          <a:spcPts val="0"/>
                        </a:spcAft>
                      </a:pPr>
                      <a:r>
                        <a:rPr lang="es-CO" sz="700">
                          <a:effectLst/>
                        </a:rPr>
                        <a:t>21</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r">
                        <a:lnSpc>
                          <a:spcPct val="200000"/>
                        </a:lnSpc>
                        <a:spcAft>
                          <a:spcPts val="0"/>
                        </a:spcAft>
                      </a:pPr>
                      <a:r>
                        <a:rPr lang="es-CO" sz="700">
                          <a:effectLst/>
                        </a:rPr>
                        <a:t>30</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r">
                        <a:lnSpc>
                          <a:spcPct val="200000"/>
                        </a:lnSpc>
                        <a:spcAft>
                          <a:spcPts val="0"/>
                        </a:spcAft>
                      </a:pPr>
                      <a:r>
                        <a:rPr lang="es-CO" sz="700">
                          <a:effectLst/>
                        </a:rPr>
                        <a:t>0.07</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Alta</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No</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extLst>
                  <a:ext uri="{0D108BD9-81ED-4DB2-BD59-A6C34878D82A}">
                    <a16:rowId xmlns="" xmlns:a16="http://schemas.microsoft.com/office/drawing/2014/main" val="10008"/>
                  </a:ext>
                </a:extLst>
              </a:tr>
              <a:tr h="209449">
                <a:tc>
                  <a:txBody>
                    <a:bodyPr/>
                    <a:lstStyle/>
                    <a:p>
                      <a:pPr indent="180340" algn="r">
                        <a:lnSpc>
                          <a:spcPct val="200000"/>
                        </a:lnSpc>
                        <a:spcAft>
                          <a:spcPts val="0"/>
                        </a:spcAft>
                      </a:pPr>
                      <a:r>
                        <a:rPr lang="es-CO" sz="700">
                          <a:effectLst/>
                        </a:rPr>
                        <a:t>21</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r">
                        <a:lnSpc>
                          <a:spcPct val="200000"/>
                        </a:lnSpc>
                        <a:spcAft>
                          <a:spcPts val="0"/>
                        </a:spcAft>
                      </a:pPr>
                      <a:r>
                        <a:rPr lang="es-CO" sz="700">
                          <a:effectLst/>
                        </a:rPr>
                        <a:t>20</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r">
                        <a:lnSpc>
                          <a:spcPct val="200000"/>
                        </a:lnSpc>
                        <a:spcAft>
                          <a:spcPts val="0"/>
                        </a:spcAft>
                      </a:pPr>
                      <a:r>
                        <a:rPr lang="es-CO" sz="700">
                          <a:effectLst/>
                        </a:rPr>
                        <a:t>0.1</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Alta</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No</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extLst>
                  <a:ext uri="{0D108BD9-81ED-4DB2-BD59-A6C34878D82A}">
                    <a16:rowId xmlns="" xmlns:a16="http://schemas.microsoft.com/office/drawing/2014/main" val="10009"/>
                  </a:ext>
                </a:extLst>
              </a:tr>
              <a:tr h="209449">
                <a:tc>
                  <a:txBody>
                    <a:bodyPr/>
                    <a:lstStyle/>
                    <a:p>
                      <a:pPr indent="180340" algn="r">
                        <a:lnSpc>
                          <a:spcPct val="200000"/>
                        </a:lnSpc>
                        <a:spcAft>
                          <a:spcPts val="0"/>
                        </a:spcAft>
                      </a:pPr>
                      <a:r>
                        <a:rPr lang="es-CO" sz="700">
                          <a:effectLst/>
                        </a:rPr>
                        <a:t>21</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r">
                        <a:lnSpc>
                          <a:spcPct val="200000"/>
                        </a:lnSpc>
                        <a:spcAft>
                          <a:spcPts val="0"/>
                        </a:spcAft>
                      </a:pPr>
                      <a:r>
                        <a:rPr lang="es-CO" sz="700">
                          <a:effectLst/>
                        </a:rPr>
                        <a:t>25</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r">
                        <a:lnSpc>
                          <a:spcPct val="200000"/>
                        </a:lnSpc>
                        <a:spcAft>
                          <a:spcPts val="0"/>
                        </a:spcAft>
                      </a:pPr>
                      <a:r>
                        <a:rPr lang="es-CO" sz="700">
                          <a:effectLst/>
                        </a:rPr>
                        <a:t>0.1</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Alta</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No</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extLst>
                  <a:ext uri="{0D108BD9-81ED-4DB2-BD59-A6C34878D82A}">
                    <a16:rowId xmlns="" xmlns:a16="http://schemas.microsoft.com/office/drawing/2014/main" val="10010"/>
                  </a:ext>
                </a:extLst>
              </a:tr>
              <a:tr h="209449">
                <a:tc>
                  <a:txBody>
                    <a:bodyPr/>
                    <a:lstStyle/>
                    <a:p>
                      <a:pPr indent="180340" algn="r">
                        <a:lnSpc>
                          <a:spcPct val="200000"/>
                        </a:lnSpc>
                        <a:spcAft>
                          <a:spcPts val="0"/>
                        </a:spcAft>
                      </a:pPr>
                      <a:r>
                        <a:rPr lang="es-CO" sz="700">
                          <a:effectLst/>
                        </a:rPr>
                        <a:t>21</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r">
                        <a:lnSpc>
                          <a:spcPct val="200000"/>
                        </a:lnSpc>
                        <a:spcAft>
                          <a:spcPts val="0"/>
                        </a:spcAft>
                      </a:pPr>
                      <a:r>
                        <a:rPr lang="es-CO" sz="700">
                          <a:effectLst/>
                        </a:rPr>
                        <a:t>30</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r">
                        <a:lnSpc>
                          <a:spcPct val="200000"/>
                        </a:lnSpc>
                        <a:spcAft>
                          <a:spcPts val="0"/>
                        </a:spcAft>
                      </a:pPr>
                      <a:r>
                        <a:rPr lang="es-CO" sz="700">
                          <a:effectLst/>
                        </a:rPr>
                        <a:t>0.1</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Alta</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No</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extLst>
                  <a:ext uri="{0D108BD9-81ED-4DB2-BD59-A6C34878D82A}">
                    <a16:rowId xmlns="" xmlns:a16="http://schemas.microsoft.com/office/drawing/2014/main" val="10011"/>
                  </a:ext>
                </a:extLst>
              </a:tr>
              <a:tr h="209449">
                <a:tc>
                  <a:txBody>
                    <a:bodyPr/>
                    <a:lstStyle/>
                    <a:p>
                      <a:pPr indent="180340" algn="r">
                        <a:lnSpc>
                          <a:spcPct val="200000"/>
                        </a:lnSpc>
                        <a:spcAft>
                          <a:spcPts val="0"/>
                        </a:spcAft>
                      </a:pPr>
                      <a:r>
                        <a:rPr lang="es-CO" sz="700">
                          <a:effectLst/>
                        </a:rPr>
                        <a:t>22</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r">
                        <a:lnSpc>
                          <a:spcPct val="200000"/>
                        </a:lnSpc>
                        <a:spcAft>
                          <a:spcPts val="0"/>
                        </a:spcAft>
                      </a:pPr>
                      <a:r>
                        <a:rPr lang="es-CO" sz="700">
                          <a:effectLst/>
                        </a:rPr>
                        <a:t>20</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r">
                        <a:lnSpc>
                          <a:spcPct val="200000"/>
                        </a:lnSpc>
                        <a:spcAft>
                          <a:spcPts val="0"/>
                        </a:spcAft>
                      </a:pPr>
                      <a:r>
                        <a:rPr lang="es-CO" sz="700">
                          <a:effectLst/>
                        </a:rPr>
                        <a:t>0.07</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Media</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Si</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extLst>
                  <a:ext uri="{0D108BD9-81ED-4DB2-BD59-A6C34878D82A}">
                    <a16:rowId xmlns="" xmlns:a16="http://schemas.microsoft.com/office/drawing/2014/main" val="10012"/>
                  </a:ext>
                </a:extLst>
              </a:tr>
              <a:tr h="209449">
                <a:tc>
                  <a:txBody>
                    <a:bodyPr/>
                    <a:lstStyle/>
                    <a:p>
                      <a:pPr indent="180340" algn="r">
                        <a:lnSpc>
                          <a:spcPct val="200000"/>
                        </a:lnSpc>
                        <a:spcAft>
                          <a:spcPts val="0"/>
                        </a:spcAft>
                      </a:pPr>
                      <a:r>
                        <a:rPr lang="es-CO" sz="700">
                          <a:effectLst/>
                        </a:rPr>
                        <a:t>22</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r">
                        <a:lnSpc>
                          <a:spcPct val="200000"/>
                        </a:lnSpc>
                        <a:spcAft>
                          <a:spcPts val="0"/>
                        </a:spcAft>
                      </a:pPr>
                      <a:r>
                        <a:rPr lang="es-CO" sz="700">
                          <a:effectLst/>
                        </a:rPr>
                        <a:t>25</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r">
                        <a:lnSpc>
                          <a:spcPct val="200000"/>
                        </a:lnSpc>
                        <a:spcAft>
                          <a:spcPts val="0"/>
                        </a:spcAft>
                      </a:pPr>
                      <a:r>
                        <a:rPr lang="es-CO" sz="700">
                          <a:effectLst/>
                        </a:rPr>
                        <a:t>0.07</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Alta</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No</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extLst>
                  <a:ext uri="{0D108BD9-81ED-4DB2-BD59-A6C34878D82A}">
                    <a16:rowId xmlns="" xmlns:a16="http://schemas.microsoft.com/office/drawing/2014/main" val="10013"/>
                  </a:ext>
                </a:extLst>
              </a:tr>
              <a:tr h="209449">
                <a:tc>
                  <a:txBody>
                    <a:bodyPr/>
                    <a:lstStyle/>
                    <a:p>
                      <a:pPr indent="180340" algn="r">
                        <a:lnSpc>
                          <a:spcPct val="200000"/>
                        </a:lnSpc>
                        <a:spcAft>
                          <a:spcPts val="0"/>
                        </a:spcAft>
                      </a:pPr>
                      <a:r>
                        <a:rPr lang="es-CO" sz="700">
                          <a:effectLst/>
                        </a:rPr>
                        <a:t>22</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r">
                        <a:lnSpc>
                          <a:spcPct val="200000"/>
                        </a:lnSpc>
                        <a:spcAft>
                          <a:spcPts val="0"/>
                        </a:spcAft>
                      </a:pPr>
                      <a:r>
                        <a:rPr lang="es-CO" sz="700">
                          <a:effectLst/>
                        </a:rPr>
                        <a:t>30</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r">
                        <a:lnSpc>
                          <a:spcPct val="200000"/>
                        </a:lnSpc>
                        <a:spcAft>
                          <a:spcPts val="0"/>
                        </a:spcAft>
                      </a:pPr>
                      <a:r>
                        <a:rPr lang="es-CO" sz="700">
                          <a:effectLst/>
                        </a:rPr>
                        <a:t>0.07</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Media</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No</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extLst>
                  <a:ext uri="{0D108BD9-81ED-4DB2-BD59-A6C34878D82A}">
                    <a16:rowId xmlns="" xmlns:a16="http://schemas.microsoft.com/office/drawing/2014/main" val="10014"/>
                  </a:ext>
                </a:extLst>
              </a:tr>
              <a:tr h="209449">
                <a:tc>
                  <a:txBody>
                    <a:bodyPr/>
                    <a:lstStyle/>
                    <a:p>
                      <a:pPr indent="180340" algn="r">
                        <a:lnSpc>
                          <a:spcPct val="200000"/>
                        </a:lnSpc>
                        <a:spcAft>
                          <a:spcPts val="0"/>
                        </a:spcAft>
                      </a:pPr>
                      <a:r>
                        <a:rPr lang="es-CO" sz="700">
                          <a:effectLst/>
                        </a:rPr>
                        <a:t>22</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r">
                        <a:lnSpc>
                          <a:spcPct val="200000"/>
                        </a:lnSpc>
                        <a:spcAft>
                          <a:spcPts val="0"/>
                        </a:spcAft>
                      </a:pPr>
                      <a:r>
                        <a:rPr lang="es-CO" sz="700">
                          <a:effectLst/>
                        </a:rPr>
                        <a:t>20</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r">
                        <a:lnSpc>
                          <a:spcPct val="200000"/>
                        </a:lnSpc>
                        <a:spcAft>
                          <a:spcPts val="0"/>
                        </a:spcAft>
                      </a:pPr>
                      <a:r>
                        <a:rPr lang="es-CO" sz="700">
                          <a:effectLst/>
                        </a:rPr>
                        <a:t>0.1</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Alta</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No</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extLst>
                  <a:ext uri="{0D108BD9-81ED-4DB2-BD59-A6C34878D82A}">
                    <a16:rowId xmlns="" xmlns:a16="http://schemas.microsoft.com/office/drawing/2014/main" val="10015"/>
                  </a:ext>
                </a:extLst>
              </a:tr>
              <a:tr h="209449">
                <a:tc>
                  <a:txBody>
                    <a:bodyPr/>
                    <a:lstStyle/>
                    <a:p>
                      <a:pPr indent="180340" algn="r">
                        <a:lnSpc>
                          <a:spcPct val="200000"/>
                        </a:lnSpc>
                        <a:spcAft>
                          <a:spcPts val="0"/>
                        </a:spcAft>
                      </a:pPr>
                      <a:r>
                        <a:rPr lang="es-CO" sz="700">
                          <a:effectLst/>
                        </a:rPr>
                        <a:t>22</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r">
                        <a:lnSpc>
                          <a:spcPct val="200000"/>
                        </a:lnSpc>
                        <a:spcAft>
                          <a:spcPts val="0"/>
                        </a:spcAft>
                      </a:pPr>
                      <a:r>
                        <a:rPr lang="es-CO" sz="700">
                          <a:effectLst/>
                        </a:rPr>
                        <a:t>25</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r">
                        <a:lnSpc>
                          <a:spcPct val="200000"/>
                        </a:lnSpc>
                        <a:spcAft>
                          <a:spcPts val="0"/>
                        </a:spcAft>
                      </a:pPr>
                      <a:r>
                        <a:rPr lang="es-CO" sz="700">
                          <a:effectLst/>
                        </a:rPr>
                        <a:t>0.1</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Media</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No</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extLst>
                  <a:ext uri="{0D108BD9-81ED-4DB2-BD59-A6C34878D82A}">
                    <a16:rowId xmlns="" xmlns:a16="http://schemas.microsoft.com/office/drawing/2014/main" val="10016"/>
                  </a:ext>
                </a:extLst>
              </a:tr>
              <a:tr h="209449">
                <a:tc>
                  <a:txBody>
                    <a:bodyPr/>
                    <a:lstStyle/>
                    <a:p>
                      <a:pPr indent="180340" algn="r">
                        <a:lnSpc>
                          <a:spcPct val="200000"/>
                        </a:lnSpc>
                        <a:spcAft>
                          <a:spcPts val="0"/>
                        </a:spcAft>
                      </a:pPr>
                      <a:r>
                        <a:rPr lang="es-CO" sz="700">
                          <a:effectLst/>
                        </a:rPr>
                        <a:t>22</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r">
                        <a:lnSpc>
                          <a:spcPct val="200000"/>
                        </a:lnSpc>
                        <a:spcAft>
                          <a:spcPts val="0"/>
                        </a:spcAft>
                      </a:pPr>
                      <a:r>
                        <a:rPr lang="es-CO" sz="700">
                          <a:effectLst/>
                        </a:rPr>
                        <a:t>30</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r">
                        <a:lnSpc>
                          <a:spcPct val="200000"/>
                        </a:lnSpc>
                        <a:spcAft>
                          <a:spcPts val="0"/>
                        </a:spcAft>
                      </a:pPr>
                      <a:r>
                        <a:rPr lang="es-CO" sz="700">
                          <a:effectLst/>
                        </a:rPr>
                        <a:t>0.1</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Media</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No</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extLst>
                  <a:ext uri="{0D108BD9-81ED-4DB2-BD59-A6C34878D82A}">
                    <a16:rowId xmlns="" xmlns:a16="http://schemas.microsoft.com/office/drawing/2014/main" val="10017"/>
                  </a:ext>
                </a:extLst>
              </a:tr>
              <a:tr h="209449">
                <a:tc>
                  <a:txBody>
                    <a:bodyPr/>
                    <a:lstStyle/>
                    <a:p>
                      <a:pPr indent="180340" algn="r">
                        <a:lnSpc>
                          <a:spcPct val="200000"/>
                        </a:lnSpc>
                        <a:spcAft>
                          <a:spcPts val="0"/>
                        </a:spcAft>
                      </a:pPr>
                      <a:r>
                        <a:rPr lang="es-CO" sz="700">
                          <a:effectLst/>
                        </a:rPr>
                        <a:t>23</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r">
                        <a:lnSpc>
                          <a:spcPct val="200000"/>
                        </a:lnSpc>
                        <a:spcAft>
                          <a:spcPts val="0"/>
                        </a:spcAft>
                      </a:pPr>
                      <a:r>
                        <a:rPr lang="es-CO" sz="700">
                          <a:effectLst/>
                        </a:rPr>
                        <a:t>20</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r">
                        <a:lnSpc>
                          <a:spcPct val="200000"/>
                        </a:lnSpc>
                        <a:spcAft>
                          <a:spcPts val="0"/>
                        </a:spcAft>
                      </a:pPr>
                      <a:r>
                        <a:rPr lang="es-CO" sz="700">
                          <a:effectLst/>
                        </a:rPr>
                        <a:t>0.07</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Media</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Si</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extLst>
                  <a:ext uri="{0D108BD9-81ED-4DB2-BD59-A6C34878D82A}">
                    <a16:rowId xmlns="" xmlns:a16="http://schemas.microsoft.com/office/drawing/2014/main" val="10018"/>
                  </a:ext>
                </a:extLst>
              </a:tr>
              <a:tr h="209449">
                <a:tc>
                  <a:txBody>
                    <a:bodyPr/>
                    <a:lstStyle/>
                    <a:p>
                      <a:pPr indent="180340" algn="r">
                        <a:lnSpc>
                          <a:spcPct val="200000"/>
                        </a:lnSpc>
                        <a:spcAft>
                          <a:spcPts val="0"/>
                        </a:spcAft>
                      </a:pPr>
                      <a:r>
                        <a:rPr lang="es-CO" sz="700">
                          <a:effectLst/>
                        </a:rPr>
                        <a:t>23</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r">
                        <a:lnSpc>
                          <a:spcPct val="200000"/>
                        </a:lnSpc>
                        <a:spcAft>
                          <a:spcPts val="0"/>
                        </a:spcAft>
                      </a:pPr>
                      <a:r>
                        <a:rPr lang="es-CO" sz="700">
                          <a:effectLst/>
                        </a:rPr>
                        <a:t>25</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r">
                        <a:lnSpc>
                          <a:spcPct val="200000"/>
                        </a:lnSpc>
                        <a:spcAft>
                          <a:spcPts val="0"/>
                        </a:spcAft>
                      </a:pPr>
                      <a:r>
                        <a:rPr lang="es-CO" sz="700">
                          <a:effectLst/>
                        </a:rPr>
                        <a:t>0.07</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Media</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Si</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extLst>
                  <a:ext uri="{0D108BD9-81ED-4DB2-BD59-A6C34878D82A}">
                    <a16:rowId xmlns="" xmlns:a16="http://schemas.microsoft.com/office/drawing/2014/main" val="10019"/>
                  </a:ext>
                </a:extLst>
              </a:tr>
              <a:tr h="209449">
                <a:tc>
                  <a:txBody>
                    <a:bodyPr/>
                    <a:lstStyle/>
                    <a:p>
                      <a:pPr indent="180340" algn="r">
                        <a:lnSpc>
                          <a:spcPct val="200000"/>
                        </a:lnSpc>
                        <a:spcAft>
                          <a:spcPts val="0"/>
                        </a:spcAft>
                      </a:pPr>
                      <a:r>
                        <a:rPr lang="es-CO" sz="700">
                          <a:effectLst/>
                        </a:rPr>
                        <a:t>23</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r">
                        <a:lnSpc>
                          <a:spcPct val="200000"/>
                        </a:lnSpc>
                        <a:spcAft>
                          <a:spcPts val="0"/>
                        </a:spcAft>
                      </a:pPr>
                      <a:r>
                        <a:rPr lang="es-CO" sz="700">
                          <a:effectLst/>
                        </a:rPr>
                        <a:t>30</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r">
                        <a:lnSpc>
                          <a:spcPct val="200000"/>
                        </a:lnSpc>
                        <a:spcAft>
                          <a:spcPts val="0"/>
                        </a:spcAft>
                      </a:pPr>
                      <a:r>
                        <a:rPr lang="es-CO" sz="700">
                          <a:effectLst/>
                        </a:rPr>
                        <a:t>0.07</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Media</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No</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extLst>
                  <a:ext uri="{0D108BD9-81ED-4DB2-BD59-A6C34878D82A}">
                    <a16:rowId xmlns="" xmlns:a16="http://schemas.microsoft.com/office/drawing/2014/main" val="10020"/>
                  </a:ext>
                </a:extLst>
              </a:tr>
              <a:tr h="209449">
                <a:tc>
                  <a:txBody>
                    <a:bodyPr/>
                    <a:lstStyle/>
                    <a:p>
                      <a:pPr indent="180340" algn="r">
                        <a:lnSpc>
                          <a:spcPct val="200000"/>
                        </a:lnSpc>
                        <a:spcAft>
                          <a:spcPts val="0"/>
                        </a:spcAft>
                      </a:pPr>
                      <a:r>
                        <a:rPr lang="es-CO" sz="700">
                          <a:effectLst/>
                        </a:rPr>
                        <a:t>23</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r">
                        <a:lnSpc>
                          <a:spcPct val="200000"/>
                        </a:lnSpc>
                        <a:spcAft>
                          <a:spcPts val="0"/>
                        </a:spcAft>
                      </a:pPr>
                      <a:r>
                        <a:rPr lang="es-CO" sz="700">
                          <a:effectLst/>
                        </a:rPr>
                        <a:t>20</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r">
                        <a:lnSpc>
                          <a:spcPct val="200000"/>
                        </a:lnSpc>
                        <a:spcAft>
                          <a:spcPts val="0"/>
                        </a:spcAft>
                      </a:pPr>
                      <a:r>
                        <a:rPr lang="es-CO" sz="700">
                          <a:effectLst/>
                        </a:rPr>
                        <a:t>0.1</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Media</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No</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extLst>
                  <a:ext uri="{0D108BD9-81ED-4DB2-BD59-A6C34878D82A}">
                    <a16:rowId xmlns="" xmlns:a16="http://schemas.microsoft.com/office/drawing/2014/main" val="10021"/>
                  </a:ext>
                </a:extLst>
              </a:tr>
              <a:tr h="209449">
                <a:tc>
                  <a:txBody>
                    <a:bodyPr/>
                    <a:lstStyle/>
                    <a:p>
                      <a:pPr indent="180340" algn="r">
                        <a:lnSpc>
                          <a:spcPct val="200000"/>
                        </a:lnSpc>
                        <a:spcAft>
                          <a:spcPts val="0"/>
                        </a:spcAft>
                      </a:pPr>
                      <a:r>
                        <a:rPr lang="es-CO" sz="700">
                          <a:effectLst/>
                        </a:rPr>
                        <a:t>23</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r">
                        <a:lnSpc>
                          <a:spcPct val="200000"/>
                        </a:lnSpc>
                        <a:spcAft>
                          <a:spcPts val="0"/>
                        </a:spcAft>
                      </a:pPr>
                      <a:r>
                        <a:rPr lang="es-CO" sz="700">
                          <a:effectLst/>
                        </a:rPr>
                        <a:t>25</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r">
                        <a:lnSpc>
                          <a:spcPct val="200000"/>
                        </a:lnSpc>
                        <a:spcAft>
                          <a:spcPts val="0"/>
                        </a:spcAft>
                      </a:pPr>
                      <a:r>
                        <a:rPr lang="es-CO" sz="700">
                          <a:effectLst/>
                        </a:rPr>
                        <a:t>0.1</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Alta</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No</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extLst>
                  <a:ext uri="{0D108BD9-81ED-4DB2-BD59-A6C34878D82A}">
                    <a16:rowId xmlns="" xmlns:a16="http://schemas.microsoft.com/office/drawing/2014/main" val="10022"/>
                  </a:ext>
                </a:extLst>
              </a:tr>
              <a:tr h="209449">
                <a:tc>
                  <a:txBody>
                    <a:bodyPr/>
                    <a:lstStyle/>
                    <a:p>
                      <a:pPr indent="180340" algn="r">
                        <a:lnSpc>
                          <a:spcPct val="200000"/>
                        </a:lnSpc>
                        <a:spcAft>
                          <a:spcPts val="0"/>
                        </a:spcAft>
                      </a:pPr>
                      <a:r>
                        <a:rPr lang="es-CO" sz="700">
                          <a:effectLst/>
                        </a:rPr>
                        <a:t>23</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r">
                        <a:lnSpc>
                          <a:spcPct val="200000"/>
                        </a:lnSpc>
                        <a:spcAft>
                          <a:spcPts val="0"/>
                        </a:spcAft>
                      </a:pPr>
                      <a:r>
                        <a:rPr lang="es-CO" sz="700">
                          <a:effectLst/>
                        </a:rPr>
                        <a:t>30</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r">
                        <a:lnSpc>
                          <a:spcPct val="200000"/>
                        </a:lnSpc>
                        <a:spcAft>
                          <a:spcPts val="0"/>
                        </a:spcAft>
                      </a:pPr>
                      <a:r>
                        <a:rPr lang="es-CO" sz="700">
                          <a:effectLst/>
                        </a:rPr>
                        <a:t>0.1</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Alta</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No</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extLst>
                  <a:ext uri="{0D108BD9-81ED-4DB2-BD59-A6C34878D82A}">
                    <a16:rowId xmlns="" xmlns:a16="http://schemas.microsoft.com/office/drawing/2014/main" val="10023"/>
                  </a:ext>
                </a:extLst>
              </a:tr>
              <a:tr h="209449">
                <a:tc>
                  <a:txBody>
                    <a:bodyPr/>
                    <a:lstStyle/>
                    <a:p>
                      <a:pPr indent="180340" algn="r">
                        <a:lnSpc>
                          <a:spcPct val="200000"/>
                        </a:lnSpc>
                        <a:spcAft>
                          <a:spcPts val="0"/>
                        </a:spcAft>
                      </a:pPr>
                      <a:r>
                        <a:rPr lang="es-CO" sz="700">
                          <a:effectLst/>
                        </a:rPr>
                        <a:t>24</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r">
                        <a:lnSpc>
                          <a:spcPct val="200000"/>
                        </a:lnSpc>
                        <a:spcAft>
                          <a:spcPts val="0"/>
                        </a:spcAft>
                      </a:pPr>
                      <a:r>
                        <a:rPr lang="es-CO" sz="700">
                          <a:effectLst/>
                        </a:rPr>
                        <a:t>20</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r">
                        <a:lnSpc>
                          <a:spcPct val="200000"/>
                        </a:lnSpc>
                        <a:spcAft>
                          <a:spcPts val="0"/>
                        </a:spcAft>
                      </a:pPr>
                      <a:r>
                        <a:rPr lang="es-CO" sz="700">
                          <a:effectLst/>
                        </a:rPr>
                        <a:t>0.07</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a:effectLst/>
                        </a:rPr>
                        <a:t>Baja</a:t>
                      </a:r>
                      <a:endParaRPr lang="es-CO" sz="70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tc>
                  <a:txBody>
                    <a:bodyPr/>
                    <a:lstStyle/>
                    <a:p>
                      <a:pPr indent="180340" algn="l">
                        <a:lnSpc>
                          <a:spcPct val="200000"/>
                        </a:lnSpc>
                        <a:spcAft>
                          <a:spcPts val="0"/>
                        </a:spcAft>
                      </a:pPr>
                      <a:r>
                        <a:rPr lang="es-CO" sz="700" dirty="0">
                          <a:effectLst/>
                        </a:rPr>
                        <a:t>Si</a:t>
                      </a:r>
                      <a:endParaRPr lang="es-CO"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9981" marR="19981" marT="0" marB="0"/>
                </a:tc>
                <a:extLst>
                  <a:ext uri="{0D108BD9-81ED-4DB2-BD59-A6C34878D82A}">
                    <a16:rowId xmlns="" xmlns:a16="http://schemas.microsoft.com/office/drawing/2014/main" val="10024"/>
                  </a:ext>
                </a:extLst>
              </a:tr>
            </a:tbl>
          </a:graphicData>
        </a:graphic>
      </p:graphicFrame>
      <p:pic>
        <p:nvPicPr>
          <p:cNvPr id="6" name="Imagen 5" descr="https://scontent.fuio1-1.fna.fbcdn.net/v/t1.15752-9/61703179_2013390285438430_2351058831473115136_n.jpg?_nc_cat=110&amp;_nc_ht=scontent.fuio1-1.fna&amp;oh=eb634cce6b33831cf12db7f500aec1db&amp;oe=5D567DB3"/>
          <p:cNvPicPr/>
          <p:nvPr/>
        </p:nvPicPr>
        <p:blipFill rotWithShape="1">
          <a:blip r:embed="rId3" cstate="print">
            <a:extLst>
              <a:ext uri="{28A0092B-C50C-407E-A947-70E740481C1C}">
                <a14:useLocalDpi xmlns:a14="http://schemas.microsoft.com/office/drawing/2010/main" val="0"/>
              </a:ext>
            </a:extLst>
          </a:blip>
          <a:srcRect l="15059" t="28145" r="12708" b="25799"/>
          <a:stretch/>
        </p:blipFill>
        <p:spPr bwMode="auto">
          <a:xfrm>
            <a:off x="8123604" y="1113023"/>
            <a:ext cx="3242310" cy="15468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7" name="Imagen 6" descr="https://scontent.fuio1-1.fna.fbcdn.net/v/t1.15752-9/61691996_2090918997875212_8156436980104691712_n.jpg?_nc_cat=101&amp;_nc_ht=scontent.fuio1-1.fna&amp;oh=e1b1a2db9ca85dcd458c4933796b332a&amp;oe=5D9A3836"/>
          <p:cNvPicPr/>
          <p:nvPr/>
        </p:nvPicPr>
        <p:blipFill rotWithShape="1">
          <a:blip r:embed="rId4" cstate="print">
            <a:extLst>
              <a:ext uri="{28A0092B-C50C-407E-A947-70E740481C1C}">
                <a14:useLocalDpi xmlns:a14="http://schemas.microsoft.com/office/drawing/2010/main" val="0"/>
              </a:ext>
            </a:extLst>
          </a:blip>
          <a:srcRect l="28586" t="11942" r="17048" b="21689"/>
          <a:stretch/>
        </p:blipFill>
        <p:spPr bwMode="auto">
          <a:xfrm>
            <a:off x="8120429" y="2655570"/>
            <a:ext cx="3245485" cy="29641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574773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93144" y="376387"/>
            <a:ext cx="10515600" cy="4351338"/>
          </a:xfrm>
        </p:spPr>
        <p:txBody>
          <a:bodyPr>
            <a:normAutofit/>
          </a:bodyPr>
          <a:lstStyle/>
          <a:p>
            <a:r>
              <a:rPr lang="es-CO" sz="2400" b="1" dirty="0">
                <a:latin typeface="Arial" panose="020B0604020202020204" pitchFamily="34" charset="0"/>
                <a:cs typeface="Arial" panose="020B0604020202020204" pitchFamily="34" charset="0"/>
              </a:rPr>
              <a:t>Prueba de grabado en acrílico</a:t>
            </a:r>
          </a:p>
        </p:txBody>
      </p:sp>
      <p:graphicFrame>
        <p:nvGraphicFramePr>
          <p:cNvPr id="4" name="Tabla 3"/>
          <p:cNvGraphicFramePr>
            <a:graphicFrameLocks noGrp="1"/>
          </p:cNvGraphicFramePr>
          <p:nvPr>
            <p:extLst>
              <p:ext uri="{D42A27DB-BD31-4B8C-83A1-F6EECF244321}">
                <p14:modId xmlns:p14="http://schemas.microsoft.com/office/powerpoint/2010/main" val="735737894"/>
              </p:ext>
            </p:extLst>
          </p:nvPr>
        </p:nvGraphicFramePr>
        <p:xfrm>
          <a:off x="629728" y="715992"/>
          <a:ext cx="6133381" cy="5364480"/>
        </p:xfrm>
        <a:graphic>
          <a:graphicData uri="http://schemas.openxmlformats.org/drawingml/2006/table">
            <a:tbl>
              <a:tblPr firstRow="1" firstCol="1" bandRow="1">
                <a:tableStyleId>{69012ECD-51FC-41F1-AA8D-1B2483CD663E}</a:tableStyleId>
              </a:tblPr>
              <a:tblGrid>
                <a:gridCol w="1255676">
                  <a:extLst>
                    <a:ext uri="{9D8B030D-6E8A-4147-A177-3AD203B41FA5}">
                      <a16:colId xmlns="" xmlns:a16="http://schemas.microsoft.com/office/drawing/2014/main" val="20000"/>
                    </a:ext>
                  </a:extLst>
                </a:gridCol>
                <a:gridCol w="1143211">
                  <a:extLst>
                    <a:ext uri="{9D8B030D-6E8A-4147-A177-3AD203B41FA5}">
                      <a16:colId xmlns="" xmlns:a16="http://schemas.microsoft.com/office/drawing/2014/main" val="20001"/>
                    </a:ext>
                  </a:extLst>
                </a:gridCol>
                <a:gridCol w="1700879">
                  <a:extLst>
                    <a:ext uri="{9D8B030D-6E8A-4147-A177-3AD203B41FA5}">
                      <a16:colId xmlns="" xmlns:a16="http://schemas.microsoft.com/office/drawing/2014/main" val="20002"/>
                    </a:ext>
                  </a:extLst>
                </a:gridCol>
                <a:gridCol w="785376">
                  <a:extLst>
                    <a:ext uri="{9D8B030D-6E8A-4147-A177-3AD203B41FA5}">
                      <a16:colId xmlns="" xmlns:a16="http://schemas.microsoft.com/office/drawing/2014/main" val="20003"/>
                    </a:ext>
                  </a:extLst>
                </a:gridCol>
                <a:gridCol w="1248239">
                  <a:extLst>
                    <a:ext uri="{9D8B030D-6E8A-4147-A177-3AD203B41FA5}">
                      <a16:colId xmlns="" xmlns:a16="http://schemas.microsoft.com/office/drawing/2014/main" val="20004"/>
                    </a:ext>
                  </a:extLst>
                </a:gridCol>
              </a:tblGrid>
              <a:tr h="236834">
                <a:tc gridSpan="5">
                  <a:txBody>
                    <a:bodyPr/>
                    <a:lstStyle/>
                    <a:p>
                      <a:pPr indent="180340" algn="ctr">
                        <a:lnSpc>
                          <a:spcPct val="200000"/>
                        </a:lnSpc>
                        <a:spcAft>
                          <a:spcPts val="0"/>
                        </a:spcAft>
                      </a:pPr>
                      <a:r>
                        <a:rPr lang="es-CO" sz="800" dirty="0">
                          <a:effectLst/>
                        </a:rPr>
                        <a:t>Prueba de grabado en acrílico</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 xmlns:a16="http://schemas.microsoft.com/office/drawing/2014/main" val="10000"/>
                  </a:ext>
                </a:extLst>
              </a:tr>
              <a:tr h="236834">
                <a:tc>
                  <a:txBody>
                    <a:bodyPr/>
                    <a:lstStyle/>
                    <a:p>
                      <a:pPr indent="180340" algn="l">
                        <a:lnSpc>
                          <a:spcPct val="200000"/>
                        </a:lnSpc>
                        <a:spcAft>
                          <a:spcPts val="0"/>
                        </a:spcAft>
                      </a:pPr>
                      <a:r>
                        <a:rPr lang="es-CO" sz="800">
                          <a:effectLst/>
                        </a:rPr>
                        <a:t>Potencia de láser</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l">
                        <a:lnSpc>
                          <a:spcPct val="200000"/>
                        </a:lnSpc>
                        <a:spcAft>
                          <a:spcPts val="0"/>
                        </a:spcAft>
                      </a:pPr>
                      <a:r>
                        <a:rPr lang="es-CO" sz="800">
                          <a:effectLst/>
                        </a:rPr>
                        <a:t>Velocidad [mm/s]</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l">
                        <a:lnSpc>
                          <a:spcPct val="200000"/>
                        </a:lnSpc>
                        <a:spcAft>
                          <a:spcPts val="0"/>
                        </a:spcAft>
                      </a:pPr>
                      <a:r>
                        <a:rPr lang="es-CO" sz="800">
                          <a:effectLst/>
                        </a:rPr>
                        <a:t>Espaciado[mm]</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l">
                        <a:lnSpc>
                          <a:spcPct val="200000"/>
                        </a:lnSpc>
                        <a:spcAft>
                          <a:spcPts val="0"/>
                        </a:spcAft>
                      </a:pPr>
                      <a:r>
                        <a:rPr lang="es-CO" sz="800">
                          <a:effectLst/>
                        </a:rPr>
                        <a:t>Nitidez</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l">
                        <a:lnSpc>
                          <a:spcPct val="200000"/>
                        </a:lnSpc>
                        <a:spcAft>
                          <a:spcPts val="0"/>
                        </a:spcAft>
                      </a:pPr>
                      <a:r>
                        <a:rPr lang="es-CO" sz="800">
                          <a:effectLst/>
                        </a:rPr>
                        <a:t>Quemadura</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extLst>
                  <a:ext uri="{0D108BD9-81ED-4DB2-BD59-A6C34878D82A}">
                    <a16:rowId xmlns="" xmlns:a16="http://schemas.microsoft.com/office/drawing/2014/main" val="10001"/>
                  </a:ext>
                </a:extLst>
              </a:tr>
              <a:tr h="236834">
                <a:tc>
                  <a:txBody>
                    <a:bodyPr/>
                    <a:lstStyle/>
                    <a:p>
                      <a:pPr indent="180340" algn="r">
                        <a:lnSpc>
                          <a:spcPct val="200000"/>
                        </a:lnSpc>
                        <a:spcAft>
                          <a:spcPts val="0"/>
                        </a:spcAft>
                      </a:pPr>
                      <a:r>
                        <a:rPr lang="es-CO" sz="800">
                          <a:effectLst/>
                        </a:rPr>
                        <a:t>21</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r">
                        <a:lnSpc>
                          <a:spcPct val="200000"/>
                        </a:lnSpc>
                        <a:spcAft>
                          <a:spcPts val="0"/>
                        </a:spcAft>
                      </a:pPr>
                      <a:r>
                        <a:rPr lang="es-CO" sz="800">
                          <a:effectLst/>
                        </a:rPr>
                        <a:t>30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r">
                        <a:lnSpc>
                          <a:spcPct val="200000"/>
                        </a:lnSpc>
                        <a:spcAft>
                          <a:spcPts val="0"/>
                        </a:spcAft>
                      </a:pPr>
                      <a:r>
                        <a:rPr lang="es-CO" sz="800">
                          <a:effectLst/>
                        </a:rPr>
                        <a:t>0.07</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l">
                        <a:lnSpc>
                          <a:spcPct val="200000"/>
                        </a:lnSpc>
                        <a:spcAft>
                          <a:spcPts val="0"/>
                        </a:spcAft>
                      </a:pPr>
                      <a:r>
                        <a:rPr lang="es-CO" sz="800">
                          <a:effectLst/>
                        </a:rPr>
                        <a:t>Baja</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l">
                        <a:lnSpc>
                          <a:spcPct val="200000"/>
                        </a:lnSpc>
                        <a:spcAft>
                          <a:spcPts val="0"/>
                        </a:spcAft>
                      </a:pPr>
                      <a:r>
                        <a:rPr lang="es-CO" sz="800">
                          <a:effectLst/>
                        </a:rPr>
                        <a:t>No</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extLst>
                  <a:ext uri="{0D108BD9-81ED-4DB2-BD59-A6C34878D82A}">
                    <a16:rowId xmlns="" xmlns:a16="http://schemas.microsoft.com/office/drawing/2014/main" val="10002"/>
                  </a:ext>
                </a:extLst>
              </a:tr>
              <a:tr h="236834">
                <a:tc>
                  <a:txBody>
                    <a:bodyPr/>
                    <a:lstStyle/>
                    <a:p>
                      <a:pPr indent="180340" algn="r">
                        <a:lnSpc>
                          <a:spcPct val="200000"/>
                        </a:lnSpc>
                        <a:spcAft>
                          <a:spcPts val="0"/>
                        </a:spcAft>
                      </a:pPr>
                      <a:r>
                        <a:rPr lang="es-CO" sz="800">
                          <a:effectLst/>
                        </a:rPr>
                        <a:t>21</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r">
                        <a:lnSpc>
                          <a:spcPct val="200000"/>
                        </a:lnSpc>
                        <a:spcAft>
                          <a:spcPts val="0"/>
                        </a:spcAft>
                      </a:pPr>
                      <a:r>
                        <a:rPr lang="es-CO" sz="800">
                          <a:effectLst/>
                        </a:rPr>
                        <a:t>30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r">
                        <a:lnSpc>
                          <a:spcPct val="200000"/>
                        </a:lnSpc>
                        <a:spcAft>
                          <a:spcPts val="0"/>
                        </a:spcAft>
                      </a:pPr>
                      <a:r>
                        <a:rPr lang="es-CO" sz="800">
                          <a:effectLst/>
                        </a:rPr>
                        <a:t>0.1</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l">
                        <a:lnSpc>
                          <a:spcPct val="200000"/>
                        </a:lnSpc>
                        <a:spcAft>
                          <a:spcPts val="0"/>
                        </a:spcAft>
                      </a:pPr>
                      <a:r>
                        <a:rPr lang="es-CO" sz="800">
                          <a:effectLst/>
                        </a:rPr>
                        <a:t>Baja</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l">
                        <a:lnSpc>
                          <a:spcPct val="200000"/>
                        </a:lnSpc>
                        <a:spcAft>
                          <a:spcPts val="0"/>
                        </a:spcAft>
                      </a:pPr>
                      <a:r>
                        <a:rPr lang="es-CO" sz="800">
                          <a:effectLst/>
                        </a:rPr>
                        <a:t>No</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extLst>
                  <a:ext uri="{0D108BD9-81ED-4DB2-BD59-A6C34878D82A}">
                    <a16:rowId xmlns="" xmlns:a16="http://schemas.microsoft.com/office/drawing/2014/main" val="10003"/>
                  </a:ext>
                </a:extLst>
              </a:tr>
              <a:tr h="236834">
                <a:tc>
                  <a:txBody>
                    <a:bodyPr/>
                    <a:lstStyle/>
                    <a:p>
                      <a:pPr indent="180340" algn="r">
                        <a:lnSpc>
                          <a:spcPct val="200000"/>
                        </a:lnSpc>
                        <a:spcAft>
                          <a:spcPts val="0"/>
                        </a:spcAft>
                      </a:pPr>
                      <a:r>
                        <a:rPr lang="es-CO" sz="800">
                          <a:effectLst/>
                        </a:rPr>
                        <a:t>22</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r">
                        <a:lnSpc>
                          <a:spcPct val="200000"/>
                        </a:lnSpc>
                        <a:spcAft>
                          <a:spcPts val="0"/>
                        </a:spcAft>
                      </a:pPr>
                      <a:r>
                        <a:rPr lang="es-CO" sz="800">
                          <a:effectLst/>
                        </a:rPr>
                        <a:t>30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r">
                        <a:lnSpc>
                          <a:spcPct val="200000"/>
                        </a:lnSpc>
                        <a:spcAft>
                          <a:spcPts val="0"/>
                        </a:spcAft>
                      </a:pPr>
                      <a:r>
                        <a:rPr lang="es-CO" sz="800" dirty="0">
                          <a:effectLst/>
                        </a:rPr>
                        <a:t>0.07</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l">
                        <a:lnSpc>
                          <a:spcPct val="200000"/>
                        </a:lnSpc>
                        <a:spcAft>
                          <a:spcPts val="0"/>
                        </a:spcAft>
                      </a:pPr>
                      <a:r>
                        <a:rPr lang="es-CO" sz="800">
                          <a:effectLst/>
                        </a:rPr>
                        <a:t>Media</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l">
                        <a:lnSpc>
                          <a:spcPct val="200000"/>
                        </a:lnSpc>
                        <a:spcAft>
                          <a:spcPts val="0"/>
                        </a:spcAft>
                      </a:pPr>
                      <a:r>
                        <a:rPr lang="es-CO" sz="800">
                          <a:effectLst/>
                        </a:rPr>
                        <a:t>No</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extLst>
                  <a:ext uri="{0D108BD9-81ED-4DB2-BD59-A6C34878D82A}">
                    <a16:rowId xmlns="" xmlns:a16="http://schemas.microsoft.com/office/drawing/2014/main" val="10004"/>
                  </a:ext>
                </a:extLst>
              </a:tr>
              <a:tr h="236834">
                <a:tc>
                  <a:txBody>
                    <a:bodyPr/>
                    <a:lstStyle/>
                    <a:p>
                      <a:pPr indent="180340" algn="r">
                        <a:lnSpc>
                          <a:spcPct val="200000"/>
                        </a:lnSpc>
                        <a:spcAft>
                          <a:spcPts val="0"/>
                        </a:spcAft>
                      </a:pPr>
                      <a:r>
                        <a:rPr lang="es-CO" sz="800">
                          <a:effectLst/>
                        </a:rPr>
                        <a:t>22</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r">
                        <a:lnSpc>
                          <a:spcPct val="200000"/>
                        </a:lnSpc>
                        <a:spcAft>
                          <a:spcPts val="0"/>
                        </a:spcAft>
                      </a:pPr>
                      <a:r>
                        <a:rPr lang="es-CO" sz="800">
                          <a:effectLst/>
                        </a:rPr>
                        <a:t>30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r">
                        <a:lnSpc>
                          <a:spcPct val="200000"/>
                        </a:lnSpc>
                        <a:spcAft>
                          <a:spcPts val="0"/>
                        </a:spcAft>
                      </a:pPr>
                      <a:r>
                        <a:rPr lang="es-CO" sz="800">
                          <a:effectLst/>
                        </a:rPr>
                        <a:t>0.1</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l">
                        <a:lnSpc>
                          <a:spcPct val="200000"/>
                        </a:lnSpc>
                        <a:spcAft>
                          <a:spcPts val="0"/>
                        </a:spcAft>
                      </a:pPr>
                      <a:r>
                        <a:rPr lang="es-CO" sz="800">
                          <a:effectLst/>
                        </a:rPr>
                        <a:t>Baja</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l">
                        <a:lnSpc>
                          <a:spcPct val="200000"/>
                        </a:lnSpc>
                        <a:spcAft>
                          <a:spcPts val="0"/>
                        </a:spcAft>
                      </a:pPr>
                      <a:r>
                        <a:rPr lang="es-CO" sz="800">
                          <a:effectLst/>
                        </a:rPr>
                        <a:t>No</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extLst>
                  <a:ext uri="{0D108BD9-81ED-4DB2-BD59-A6C34878D82A}">
                    <a16:rowId xmlns="" xmlns:a16="http://schemas.microsoft.com/office/drawing/2014/main" val="10005"/>
                  </a:ext>
                </a:extLst>
              </a:tr>
              <a:tr h="236834">
                <a:tc>
                  <a:txBody>
                    <a:bodyPr/>
                    <a:lstStyle/>
                    <a:p>
                      <a:pPr indent="180340" algn="r">
                        <a:lnSpc>
                          <a:spcPct val="200000"/>
                        </a:lnSpc>
                        <a:spcAft>
                          <a:spcPts val="0"/>
                        </a:spcAft>
                      </a:pPr>
                      <a:r>
                        <a:rPr lang="es-CO" sz="800">
                          <a:effectLst/>
                        </a:rPr>
                        <a:t>23</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r">
                        <a:lnSpc>
                          <a:spcPct val="200000"/>
                        </a:lnSpc>
                        <a:spcAft>
                          <a:spcPts val="0"/>
                        </a:spcAft>
                      </a:pPr>
                      <a:r>
                        <a:rPr lang="es-CO" sz="800">
                          <a:effectLst/>
                        </a:rPr>
                        <a:t>20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r">
                        <a:lnSpc>
                          <a:spcPct val="200000"/>
                        </a:lnSpc>
                        <a:spcAft>
                          <a:spcPts val="0"/>
                        </a:spcAft>
                      </a:pPr>
                      <a:r>
                        <a:rPr lang="es-CO" sz="800">
                          <a:effectLst/>
                        </a:rPr>
                        <a:t>0.07</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l">
                        <a:lnSpc>
                          <a:spcPct val="200000"/>
                        </a:lnSpc>
                        <a:spcAft>
                          <a:spcPts val="0"/>
                        </a:spcAft>
                      </a:pPr>
                      <a:r>
                        <a:rPr lang="es-CO" sz="800">
                          <a:effectLst/>
                        </a:rPr>
                        <a:t>Baja</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l">
                        <a:lnSpc>
                          <a:spcPct val="200000"/>
                        </a:lnSpc>
                        <a:spcAft>
                          <a:spcPts val="0"/>
                        </a:spcAft>
                      </a:pPr>
                      <a:r>
                        <a:rPr lang="es-CO" sz="800">
                          <a:effectLst/>
                        </a:rPr>
                        <a:t>No</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extLst>
                  <a:ext uri="{0D108BD9-81ED-4DB2-BD59-A6C34878D82A}">
                    <a16:rowId xmlns="" xmlns:a16="http://schemas.microsoft.com/office/drawing/2014/main" val="10006"/>
                  </a:ext>
                </a:extLst>
              </a:tr>
              <a:tr h="236834">
                <a:tc>
                  <a:txBody>
                    <a:bodyPr/>
                    <a:lstStyle/>
                    <a:p>
                      <a:pPr indent="180340" algn="r">
                        <a:lnSpc>
                          <a:spcPct val="200000"/>
                        </a:lnSpc>
                        <a:spcAft>
                          <a:spcPts val="0"/>
                        </a:spcAft>
                      </a:pPr>
                      <a:r>
                        <a:rPr lang="es-CO" sz="800">
                          <a:effectLst/>
                        </a:rPr>
                        <a:t>23</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r">
                        <a:lnSpc>
                          <a:spcPct val="200000"/>
                        </a:lnSpc>
                        <a:spcAft>
                          <a:spcPts val="0"/>
                        </a:spcAft>
                      </a:pPr>
                      <a:r>
                        <a:rPr lang="es-CO" sz="800">
                          <a:effectLst/>
                        </a:rPr>
                        <a:t>25</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r">
                        <a:lnSpc>
                          <a:spcPct val="200000"/>
                        </a:lnSpc>
                        <a:spcAft>
                          <a:spcPts val="0"/>
                        </a:spcAft>
                      </a:pPr>
                      <a:r>
                        <a:rPr lang="es-CO" sz="800">
                          <a:effectLst/>
                        </a:rPr>
                        <a:t>0.07</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l">
                        <a:lnSpc>
                          <a:spcPct val="200000"/>
                        </a:lnSpc>
                        <a:spcAft>
                          <a:spcPts val="0"/>
                        </a:spcAft>
                      </a:pPr>
                      <a:r>
                        <a:rPr lang="es-CO" sz="800">
                          <a:effectLst/>
                        </a:rPr>
                        <a:t>Media</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l">
                        <a:lnSpc>
                          <a:spcPct val="200000"/>
                        </a:lnSpc>
                        <a:spcAft>
                          <a:spcPts val="0"/>
                        </a:spcAft>
                      </a:pPr>
                      <a:r>
                        <a:rPr lang="es-CO" sz="800">
                          <a:effectLst/>
                        </a:rPr>
                        <a:t>No</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extLst>
                  <a:ext uri="{0D108BD9-81ED-4DB2-BD59-A6C34878D82A}">
                    <a16:rowId xmlns="" xmlns:a16="http://schemas.microsoft.com/office/drawing/2014/main" val="10007"/>
                  </a:ext>
                </a:extLst>
              </a:tr>
              <a:tr h="236834">
                <a:tc>
                  <a:txBody>
                    <a:bodyPr/>
                    <a:lstStyle/>
                    <a:p>
                      <a:pPr indent="180340" algn="r">
                        <a:lnSpc>
                          <a:spcPct val="200000"/>
                        </a:lnSpc>
                        <a:spcAft>
                          <a:spcPts val="0"/>
                        </a:spcAft>
                      </a:pPr>
                      <a:r>
                        <a:rPr lang="es-CO" sz="800">
                          <a:effectLst/>
                        </a:rPr>
                        <a:t>23</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r">
                        <a:lnSpc>
                          <a:spcPct val="200000"/>
                        </a:lnSpc>
                        <a:spcAft>
                          <a:spcPts val="0"/>
                        </a:spcAft>
                      </a:pPr>
                      <a:r>
                        <a:rPr lang="es-CO" sz="800">
                          <a:effectLst/>
                        </a:rPr>
                        <a:t>30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r">
                        <a:lnSpc>
                          <a:spcPct val="200000"/>
                        </a:lnSpc>
                        <a:spcAft>
                          <a:spcPts val="0"/>
                        </a:spcAft>
                      </a:pPr>
                      <a:r>
                        <a:rPr lang="es-CO" sz="800">
                          <a:effectLst/>
                        </a:rPr>
                        <a:t>0.07</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l">
                        <a:lnSpc>
                          <a:spcPct val="200000"/>
                        </a:lnSpc>
                        <a:spcAft>
                          <a:spcPts val="0"/>
                        </a:spcAft>
                      </a:pPr>
                      <a:r>
                        <a:rPr lang="es-CO" sz="800">
                          <a:effectLst/>
                        </a:rPr>
                        <a:t>Media</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l">
                        <a:lnSpc>
                          <a:spcPct val="200000"/>
                        </a:lnSpc>
                        <a:spcAft>
                          <a:spcPts val="0"/>
                        </a:spcAft>
                      </a:pPr>
                      <a:r>
                        <a:rPr lang="es-CO" sz="800">
                          <a:effectLst/>
                        </a:rPr>
                        <a:t>No</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extLst>
                  <a:ext uri="{0D108BD9-81ED-4DB2-BD59-A6C34878D82A}">
                    <a16:rowId xmlns="" xmlns:a16="http://schemas.microsoft.com/office/drawing/2014/main" val="10008"/>
                  </a:ext>
                </a:extLst>
              </a:tr>
              <a:tr h="236834">
                <a:tc>
                  <a:txBody>
                    <a:bodyPr/>
                    <a:lstStyle/>
                    <a:p>
                      <a:pPr indent="180340" algn="r">
                        <a:lnSpc>
                          <a:spcPct val="200000"/>
                        </a:lnSpc>
                        <a:spcAft>
                          <a:spcPts val="0"/>
                        </a:spcAft>
                      </a:pPr>
                      <a:r>
                        <a:rPr lang="es-CO" sz="800">
                          <a:effectLst/>
                        </a:rPr>
                        <a:t>23</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r">
                        <a:lnSpc>
                          <a:spcPct val="200000"/>
                        </a:lnSpc>
                        <a:spcAft>
                          <a:spcPts val="0"/>
                        </a:spcAft>
                      </a:pPr>
                      <a:r>
                        <a:rPr lang="es-CO" sz="800">
                          <a:effectLst/>
                        </a:rPr>
                        <a:t>20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r">
                        <a:lnSpc>
                          <a:spcPct val="200000"/>
                        </a:lnSpc>
                        <a:spcAft>
                          <a:spcPts val="0"/>
                        </a:spcAft>
                      </a:pPr>
                      <a:r>
                        <a:rPr lang="es-CO" sz="800">
                          <a:effectLst/>
                        </a:rPr>
                        <a:t>0.1</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l">
                        <a:lnSpc>
                          <a:spcPct val="200000"/>
                        </a:lnSpc>
                        <a:spcAft>
                          <a:spcPts val="0"/>
                        </a:spcAft>
                      </a:pPr>
                      <a:r>
                        <a:rPr lang="es-CO" sz="800">
                          <a:effectLst/>
                        </a:rPr>
                        <a:t>Alta</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l">
                        <a:lnSpc>
                          <a:spcPct val="200000"/>
                        </a:lnSpc>
                        <a:spcAft>
                          <a:spcPts val="0"/>
                        </a:spcAft>
                      </a:pPr>
                      <a:r>
                        <a:rPr lang="es-CO" sz="800">
                          <a:effectLst/>
                        </a:rPr>
                        <a:t>No</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extLst>
                  <a:ext uri="{0D108BD9-81ED-4DB2-BD59-A6C34878D82A}">
                    <a16:rowId xmlns="" xmlns:a16="http://schemas.microsoft.com/office/drawing/2014/main" val="10009"/>
                  </a:ext>
                </a:extLst>
              </a:tr>
              <a:tr h="236834">
                <a:tc>
                  <a:txBody>
                    <a:bodyPr/>
                    <a:lstStyle/>
                    <a:p>
                      <a:pPr indent="180340" algn="r">
                        <a:lnSpc>
                          <a:spcPct val="200000"/>
                        </a:lnSpc>
                        <a:spcAft>
                          <a:spcPts val="0"/>
                        </a:spcAft>
                      </a:pPr>
                      <a:r>
                        <a:rPr lang="es-CO" sz="800">
                          <a:effectLst/>
                        </a:rPr>
                        <a:t>23</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r">
                        <a:lnSpc>
                          <a:spcPct val="200000"/>
                        </a:lnSpc>
                        <a:spcAft>
                          <a:spcPts val="0"/>
                        </a:spcAft>
                      </a:pPr>
                      <a:r>
                        <a:rPr lang="es-CO" sz="800">
                          <a:effectLst/>
                        </a:rPr>
                        <a:t>25</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r">
                        <a:lnSpc>
                          <a:spcPct val="200000"/>
                        </a:lnSpc>
                        <a:spcAft>
                          <a:spcPts val="0"/>
                        </a:spcAft>
                      </a:pPr>
                      <a:r>
                        <a:rPr lang="es-CO" sz="800">
                          <a:effectLst/>
                        </a:rPr>
                        <a:t>0.1</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l">
                        <a:lnSpc>
                          <a:spcPct val="200000"/>
                        </a:lnSpc>
                        <a:spcAft>
                          <a:spcPts val="0"/>
                        </a:spcAft>
                      </a:pPr>
                      <a:r>
                        <a:rPr lang="es-CO" sz="800">
                          <a:effectLst/>
                        </a:rPr>
                        <a:t>Media</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l">
                        <a:lnSpc>
                          <a:spcPct val="200000"/>
                        </a:lnSpc>
                        <a:spcAft>
                          <a:spcPts val="0"/>
                        </a:spcAft>
                      </a:pPr>
                      <a:r>
                        <a:rPr lang="es-CO" sz="800">
                          <a:effectLst/>
                        </a:rPr>
                        <a:t>No</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extLst>
                  <a:ext uri="{0D108BD9-81ED-4DB2-BD59-A6C34878D82A}">
                    <a16:rowId xmlns="" xmlns:a16="http://schemas.microsoft.com/office/drawing/2014/main" val="10010"/>
                  </a:ext>
                </a:extLst>
              </a:tr>
              <a:tr h="236834">
                <a:tc>
                  <a:txBody>
                    <a:bodyPr/>
                    <a:lstStyle/>
                    <a:p>
                      <a:pPr indent="180340" algn="r">
                        <a:lnSpc>
                          <a:spcPct val="200000"/>
                        </a:lnSpc>
                        <a:spcAft>
                          <a:spcPts val="0"/>
                        </a:spcAft>
                      </a:pPr>
                      <a:r>
                        <a:rPr lang="es-CO" sz="800">
                          <a:effectLst/>
                        </a:rPr>
                        <a:t>23</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r">
                        <a:lnSpc>
                          <a:spcPct val="200000"/>
                        </a:lnSpc>
                        <a:spcAft>
                          <a:spcPts val="0"/>
                        </a:spcAft>
                      </a:pPr>
                      <a:r>
                        <a:rPr lang="es-CO" sz="800">
                          <a:effectLst/>
                        </a:rPr>
                        <a:t>30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r">
                        <a:lnSpc>
                          <a:spcPct val="200000"/>
                        </a:lnSpc>
                        <a:spcAft>
                          <a:spcPts val="0"/>
                        </a:spcAft>
                      </a:pPr>
                      <a:r>
                        <a:rPr lang="es-CO" sz="800">
                          <a:effectLst/>
                        </a:rPr>
                        <a:t>0.1</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l">
                        <a:lnSpc>
                          <a:spcPct val="200000"/>
                        </a:lnSpc>
                        <a:spcAft>
                          <a:spcPts val="0"/>
                        </a:spcAft>
                      </a:pPr>
                      <a:r>
                        <a:rPr lang="es-CO" sz="800">
                          <a:effectLst/>
                        </a:rPr>
                        <a:t>Alta</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l">
                        <a:lnSpc>
                          <a:spcPct val="200000"/>
                        </a:lnSpc>
                        <a:spcAft>
                          <a:spcPts val="0"/>
                        </a:spcAft>
                      </a:pPr>
                      <a:r>
                        <a:rPr lang="es-CO" sz="800">
                          <a:effectLst/>
                        </a:rPr>
                        <a:t>No</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extLst>
                  <a:ext uri="{0D108BD9-81ED-4DB2-BD59-A6C34878D82A}">
                    <a16:rowId xmlns="" xmlns:a16="http://schemas.microsoft.com/office/drawing/2014/main" val="10011"/>
                  </a:ext>
                </a:extLst>
              </a:tr>
              <a:tr h="236834">
                <a:tc>
                  <a:txBody>
                    <a:bodyPr/>
                    <a:lstStyle/>
                    <a:p>
                      <a:pPr indent="180340" algn="r">
                        <a:lnSpc>
                          <a:spcPct val="200000"/>
                        </a:lnSpc>
                        <a:spcAft>
                          <a:spcPts val="0"/>
                        </a:spcAft>
                      </a:pPr>
                      <a:r>
                        <a:rPr lang="es-CO" sz="800">
                          <a:effectLst/>
                        </a:rPr>
                        <a:t>24</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r">
                        <a:lnSpc>
                          <a:spcPct val="200000"/>
                        </a:lnSpc>
                        <a:spcAft>
                          <a:spcPts val="0"/>
                        </a:spcAft>
                      </a:pPr>
                      <a:r>
                        <a:rPr lang="es-CO" sz="800">
                          <a:effectLst/>
                        </a:rPr>
                        <a:t>20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r">
                        <a:lnSpc>
                          <a:spcPct val="200000"/>
                        </a:lnSpc>
                        <a:spcAft>
                          <a:spcPts val="0"/>
                        </a:spcAft>
                      </a:pPr>
                      <a:r>
                        <a:rPr lang="es-CO" sz="800">
                          <a:effectLst/>
                        </a:rPr>
                        <a:t>0.07</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l">
                        <a:lnSpc>
                          <a:spcPct val="200000"/>
                        </a:lnSpc>
                        <a:spcAft>
                          <a:spcPts val="0"/>
                        </a:spcAft>
                      </a:pPr>
                      <a:r>
                        <a:rPr lang="es-CO" sz="800">
                          <a:effectLst/>
                        </a:rPr>
                        <a:t>Alta</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l">
                        <a:lnSpc>
                          <a:spcPct val="200000"/>
                        </a:lnSpc>
                        <a:spcAft>
                          <a:spcPts val="0"/>
                        </a:spcAft>
                      </a:pPr>
                      <a:r>
                        <a:rPr lang="es-CO" sz="800">
                          <a:effectLst/>
                        </a:rPr>
                        <a:t>No</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extLst>
                  <a:ext uri="{0D108BD9-81ED-4DB2-BD59-A6C34878D82A}">
                    <a16:rowId xmlns="" xmlns:a16="http://schemas.microsoft.com/office/drawing/2014/main" val="10012"/>
                  </a:ext>
                </a:extLst>
              </a:tr>
              <a:tr h="236834">
                <a:tc>
                  <a:txBody>
                    <a:bodyPr/>
                    <a:lstStyle/>
                    <a:p>
                      <a:pPr indent="180340" algn="r">
                        <a:lnSpc>
                          <a:spcPct val="200000"/>
                        </a:lnSpc>
                        <a:spcAft>
                          <a:spcPts val="0"/>
                        </a:spcAft>
                      </a:pPr>
                      <a:r>
                        <a:rPr lang="es-CO" sz="800">
                          <a:effectLst/>
                        </a:rPr>
                        <a:t>24</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r">
                        <a:lnSpc>
                          <a:spcPct val="200000"/>
                        </a:lnSpc>
                        <a:spcAft>
                          <a:spcPts val="0"/>
                        </a:spcAft>
                      </a:pPr>
                      <a:r>
                        <a:rPr lang="es-CO" sz="800">
                          <a:effectLst/>
                        </a:rPr>
                        <a:t>25</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r">
                        <a:lnSpc>
                          <a:spcPct val="200000"/>
                        </a:lnSpc>
                        <a:spcAft>
                          <a:spcPts val="0"/>
                        </a:spcAft>
                      </a:pPr>
                      <a:r>
                        <a:rPr lang="es-CO" sz="800">
                          <a:effectLst/>
                        </a:rPr>
                        <a:t>0.07</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l">
                        <a:lnSpc>
                          <a:spcPct val="200000"/>
                        </a:lnSpc>
                        <a:spcAft>
                          <a:spcPts val="0"/>
                        </a:spcAft>
                      </a:pPr>
                      <a:r>
                        <a:rPr lang="es-CO" sz="800">
                          <a:effectLst/>
                        </a:rPr>
                        <a:t>Media</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l">
                        <a:lnSpc>
                          <a:spcPct val="200000"/>
                        </a:lnSpc>
                        <a:spcAft>
                          <a:spcPts val="0"/>
                        </a:spcAft>
                      </a:pPr>
                      <a:r>
                        <a:rPr lang="es-CO" sz="800">
                          <a:effectLst/>
                        </a:rPr>
                        <a:t>No</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extLst>
                  <a:ext uri="{0D108BD9-81ED-4DB2-BD59-A6C34878D82A}">
                    <a16:rowId xmlns="" xmlns:a16="http://schemas.microsoft.com/office/drawing/2014/main" val="10013"/>
                  </a:ext>
                </a:extLst>
              </a:tr>
              <a:tr h="236834">
                <a:tc>
                  <a:txBody>
                    <a:bodyPr/>
                    <a:lstStyle/>
                    <a:p>
                      <a:pPr indent="180340" algn="r">
                        <a:lnSpc>
                          <a:spcPct val="200000"/>
                        </a:lnSpc>
                        <a:spcAft>
                          <a:spcPts val="0"/>
                        </a:spcAft>
                      </a:pPr>
                      <a:r>
                        <a:rPr lang="es-CO" sz="800">
                          <a:effectLst/>
                        </a:rPr>
                        <a:t>24</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r">
                        <a:lnSpc>
                          <a:spcPct val="200000"/>
                        </a:lnSpc>
                        <a:spcAft>
                          <a:spcPts val="0"/>
                        </a:spcAft>
                      </a:pPr>
                      <a:r>
                        <a:rPr lang="es-CO" sz="800">
                          <a:effectLst/>
                        </a:rPr>
                        <a:t>30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r">
                        <a:lnSpc>
                          <a:spcPct val="200000"/>
                        </a:lnSpc>
                        <a:spcAft>
                          <a:spcPts val="0"/>
                        </a:spcAft>
                      </a:pPr>
                      <a:r>
                        <a:rPr lang="es-CO" sz="800">
                          <a:effectLst/>
                        </a:rPr>
                        <a:t>0.07</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l">
                        <a:lnSpc>
                          <a:spcPct val="200000"/>
                        </a:lnSpc>
                        <a:spcAft>
                          <a:spcPts val="0"/>
                        </a:spcAft>
                      </a:pPr>
                      <a:r>
                        <a:rPr lang="es-CO" sz="800">
                          <a:effectLst/>
                        </a:rPr>
                        <a:t>Media</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l">
                        <a:lnSpc>
                          <a:spcPct val="200000"/>
                        </a:lnSpc>
                        <a:spcAft>
                          <a:spcPts val="0"/>
                        </a:spcAft>
                      </a:pPr>
                      <a:r>
                        <a:rPr lang="es-CO" sz="800">
                          <a:effectLst/>
                        </a:rPr>
                        <a:t>No</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extLst>
                  <a:ext uri="{0D108BD9-81ED-4DB2-BD59-A6C34878D82A}">
                    <a16:rowId xmlns="" xmlns:a16="http://schemas.microsoft.com/office/drawing/2014/main" val="10014"/>
                  </a:ext>
                </a:extLst>
              </a:tr>
              <a:tr h="236834">
                <a:tc>
                  <a:txBody>
                    <a:bodyPr/>
                    <a:lstStyle/>
                    <a:p>
                      <a:pPr indent="180340" algn="r">
                        <a:lnSpc>
                          <a:spcPct val="200000"/>
                        </a:lnSpc>
                        <a:spcAft>
                          <a:spcPts val="0"/>
                        </a:spcAft>
                      </a:pPr>
                      <a:r>
                        <a:rPr lang="es-CO" sz="800">
                          <a:effectLst/>
                        </a:rPr>
                        <a:t>24</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r">
                        <a:lnSpc>
                          <a:spcPct val="200000"/>
                        </a:lnSpc>
                        <a:spcAft>
                          <a:spcPts val="0"/>
                        </a:spcAft>
                      </a:pPr>
                      <a:r>
                        <a:rPr lang="es-CO" sz="800">
                          <a:effectLst/>
                        </a:rPr>
                        <a:t>20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r">
                        <a:lnSpc>
                          <a:spcPct val="200000"/>
                        </a:lnSpc>
                        <a:spcAft>
                          <a:spcPts val="0"/>
                        </a:spcAft>
                      </a:pPr>
                      <a:r>
                        <a:rPr lang="es-CO" sz="800">
                          <a:effectLst/>
                        </a:rPr>
                        <a:t>0.1</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l">
                        <a:lnSpc>
                          <a:spcPct val="200000"/>
                        </a:lnSpc>
                        <a:spcAft>
                          <a:spcPts val="0"/>
                        </a:spcAft>
                      </a:pPr>
                      <a:r>
                        <a:rPr lang="es-CO" sz="800">
                          <a:effectLst/>
                        </a:rPr>
                        <a:t>Media</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l">
                        <a:lnSpc>
                          <a:spcPct val="200000"/>
                        </a:lnSpc>
                        <a:spcAft>
                          <a:spcPts val="0"/>
                        </a:spcAft>
                      </a:pPr>
                      <a:r>
                        <a:rPr lang="es-CO" sz="800">
                          <a:effectLst/>
                        </a:rPr>
                        <a:t>No</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extLst>
                  <a:ext uri="{0D108BD9-81ED-4DB2-BD59-A6C34878D82A}">
                    <a16:rowId xmlns="" xmlns:a16="http://schemas.microsoft.com/office/drawing/2014/main" val="10015"/>
                  </a:ext>
                </a:extLst>
              </a:tr>
              <a:tr h="236834">
                <a:tc>
                  <a:txBody>
                    <a:bodyPr/>
                    <a:lstStyle/>
                    <a:p>
                      <a:pPr indent="180340" algn="r">
                        <a:lnSpc>
                          <a:spcPct val="200000"/>
                        </a:lnSpc>
                        <a:spcAft>
                          <a:spcPts val="0"/>
                        </a:spcAft>
                      </a:pPr>
                      <a:r>
                        <a:rPr lang="es-CO" sz="800">
                          <a:effectLst/>
                        </a:rPr>
                        <a:t>24</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r">
                        <a:lnSpc>
                          <a:spcPct val="200000"/>
                        </a:lnSpc>
                        <a:spcAft>
                          <a:spcPts val="0"/>
                        </a:spcAft>
                      </a:pPr>
                      <a:r>
                        <a:rPr lang="es-CO" sz="800">
                          <a:effectLst/>
                        </a:rPr>
                        <a:t>25</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r">
                        <a:lnSpc>
                          <a:spcPct val="200000"/>
                        </a:lnSpc>
                        <a:spcAft>
                          <a:spcPts val="0"/>
                        </a:spcAft>
                      </a:pPr>
                      <a:r>
                        <a:rPr lang="es-CO" sz="800">
                          <a:effectLst/>
                        </a:rPr>
                        <a:t>0.1</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l">
                        <a:lnSpc>
                          <a:spcPct val="200000"/>
                        </a:lnSpc>
                        <a:spcAft>
                          <a:spcPts val="0"/>
                        </a:spcAft>
                      </a:pPr>
                      <a:r>
                        <a:rPr lang="es-CO" sz="800">
                          <a:effectLst/>
                        </a:rPr>
                        <a:t>Media</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l">
                        <a:lnSpc>
                          <a:spcPct val="200000"/>
                        </a:lnSpc>
                        <a:spcAft>
                          <a:spcPts val="0"/>
                        </a:spcAft>
                      </a:pPr>
                      <a:r>
                        <a:rPr lang="es-CO" sz="800">
                          <a:effectLst/>
                        </a:rPr>
                        <a:t>No</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extLst>
                  <a:ext uri="{0D108BD9-81ED-4DB2-BD59-A6C34878D82A}">
                    <a16:rowId xmlns="" xmlns:a16="http://schemas.microsoft.com/office/drawing/2014/main" val="10016"/>
                  </a:ext>
                </a:extLst>
              </a:tr>
              <a:tr h="236834">
                <a:tc>
                  <a:txBody>
                    <a:bodyPr/>
                    <a:lstStyle/>
                    <a:p>
                      <a:pPr indent="180340" algn="r">
                        <a:lnSpc>
                          <a:spcPct val="200000"/>
                        </a:lnSpc>
                        <a:spcAft>
                          <a:spcPts val="0"/>
                        </a:spcAft>
                      </a:pPr>
                      <a:r>
                        <a:rPr lang="es-CO" sz="800">
                          <a:effectLst/>
                        </a:rPr>
                        <a:t>24</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r">
                        <a:lnSpc>
                          <a:spcPct val="200000"/>
                        </a:lnSpc>
                        <a:spcAft>
                          <a:spcPts val="0"/>
                        </a:spcAft>
                      </a:pPr>
                      <a:r>
                        <a:rPr lang="es-CO" sz="800">
                          <a:effectLst/>
                        </a:rPr>
                        <a:t>30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r">
                        <a:lnSpc>
                          <a:spcPct val="200000"/>
                        </a:lnSpc>
                        <a:spcAft>
                          <a:spcPts val="0"/>
                        </a:spcAft>
                      </a:pPr>
                      <a:r>
                        <a:rPr lang="es-CO" sz="800">
                          <a:effectLst/>
                        </a:rPr>
                        <a:t>0.1</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l">
                        <a:lnSpc>
                          <a:spcPct val="200000"/>
                        </a:lnSpc>
                        <a:spcAft>
                          <a:spcPts val="0"/>
                        </a:spcAft>
                      </a:pPr>
                      <a:r>
                        <a:rPr lang="es-CO" sz="800">
                          <a:effectLst/>
                        </a:rPr>
                        <a:t>Alta</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l">
                        <a:lnSpc>
                          <a:spcPct val="200000"/>
                        </a:lnSpc>
                        <a:spcAft>
                          <a:spcPts val="0"/>
                        </a:spcAft>
                      </a:pPr>
                      <a:r>
                        <a:rPr lang="es-CO" sz="800">
                          <a:effectLst/>
                        </a:rPr>
                        <a:t>No</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extLst>
                  <a:ext uri="{0D108BD9-81ED-4DB2-BD59-A6C34878D82A}">
                    <a16:rowId xmlns="" xmlns:a16="http://schemas.microsoft.com/office/drawing/2014/main" val="10017"/>
                  </a:ext>
                </a:extLst>
              </a:tr>
              <a:tr h="236834">
                <a:tc>
                  <a:txBody>
                    <a:bodyPr/>
                    <a:lstStyle/>
                    <a:p>
                      <a:pPr indent="180340" algn="r">
                        <a:lnSpc>
                          <a:spcPct val="200000"/>
                        </a:lnSpc>
                        <a:spcAft>
                          <a:spcPts val="0"/>
                        </a:spcAft>
                      </a:pPr>
                      <a:r>
                        <a:rPr lang="es-CO" sz="800">
                          <a:effectLst/>
                        </a:rPr>
                        <a:t>25</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r">
                        <a:lnSpc>
                          <a:spcPct val="200000"/>
                        </a:lnSpc>
                        <a:spcAft>
                          <a:spcPts val="0"/>
                        </a:spcAft>
                      </a:pPr>
                      <a:r>
                        <a:rPr lang="es-CO" sz="800">
                          <a:effectLst/>
                        </a:rPr>
                        <a:t>20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r">
                        <a:lnSpc>
                          <a:spcPct val="200000"/>
                        </a:lnSpc>
                        <a:spcAft>
                          <a:spcPts val="0"/>
                        </a:spcAft>
                      </a:pPr>
                      <a:r>
                        <a:rPr lang="es-CO" sz="800">
                          <a:effectLst/>
                        </a:rPr>
                        <a:t>0.07</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l">
                        <a:lnSpc>
                          <a:spcPct val="200000"/>
                        </a:lnSpc>
                        <a:spcAft>
                          <a:spcPts val="0"/>
                        </a:spcAft>
                      </a:pPr>
                      <a:r>
                        <a:rPr lang="es-CO" sz="800">
                          <a:effectLst/>
                        </a:rPr>
                        <a:t>Alta</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l">
                        <a:lnSpc>
                          <a:spcPct val="200000"/>
                        </a:lnSpc>
                        <a:spcAft>
                          <a:spcPts val="0"/>
                        </a:spcAft>
                      </a:pPr>
                      <a:r>
                        <a:rPr lang="es-CO" sz="800">
                          <a:effectLst/>
                        </a:rPr>
                        <a:t>No</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extLst>
                  <a:ext uri="{0D108BD9-81ED-4DB2-BD59-A6C34878D82A}">
                    <a16:rowId xmlns="" xmlns:a16="http://schemas.microsoft.com/office/drawing/2014/main" val="10018"/>
                  </a:ext>
                </a:extLst>
              </a:tr>
              <a:tr h="236834">
                <a:tc>
                  <a:txBody>
                    <a:bodyPr/>
                    <a:lstStyle/>
                    <a:p>
                      <a:pPr indent="180340" algn="r">
                        <a:lnSpc>
                          <a:spcPct val="200000"/>
                        </a:lnSpc>
                        <a:spcAft>
                          <a:spcPts val="0"/>
                        </a:spcAft>
                      </a:pPr>
                      <a:r>
                        <a:rPr lang="es-CO" sz="800">
                          <a:effectLst/>
                        </a:rPr>
                        <a:t>25</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r">
                        <a:lnSpc>
                          <a:spcPct val="200000"/>
                        </a:lnSpc>
                        <a:spcAft>
                          <a:spcPts val="0"/>
                        </a:spcAft>
                      </a:pPr>
                      <a:r>
                        <a:rPr lang="es-CO" sz="800">
                          <a:effectLst/>
                        </a:rPr>
                        <a:t>25</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r">
                        <a:lnSpc>
                          <a:spcPct val="200000"/>
                        </a:lnSpc>
                        <a:spcAft>
                          <a:spcPts val="0"/>
                        </a:spcAft>
                      </a:pPr>
                      <a:r>
                        <a:rPr lang="es-CO" sz="800">
                          <a:effectLst/>
                        </a:rPr>
                        <a:t>0.07</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l">
                        <a:lnSpc>
                          <a:spcPct val="200000"/>
                        </a:lnSpc>
                        <a:spcAft>
                          <a:spcPts val="0"/>
                        </a:spcAft>
                      </a:pPr>
                      <a:r>
                        <a:rPr lang="es-CO" sz="800">
                          <a:effectLst/>
                        </a:rPr>
                        <a:t>Media</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l">
                        <a:lnSpc>
                          <a:spcPct val="200000"/>
                        </a:lnSpc>
                        <a:spcAft>
                          <a:spcPts val="0"/>
                        </a:spcAft>
                      </a:pPr>
                      <a:r>
                        <a:rPr lang="es-CO" sz="800">
                          <a:effectLst/>
                        </a:rPr>
                        <a:t>No</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extLst>
                  <a:ext uri="{0D108BD9-81ED-4DB2-BD59-A6C34878D82A}">
                    <a16:rowId xmlns="" xmlns:a16="http://schemas.microsoft.com/office/drawing/2014/main" val="10019"/>
                  </a:ext>
                </a:extLst>
              </a:tr>
              <a:tr h="236834">
                <a:tc>
                  <a:txBody>
                    <a:bodyPr/>
                    <a:lstStyle/>
                    <a:p>
                      <a:pPr indent="180340" algn="r">
                        <a:lnSpc>
                          <a:spcPct val="200000"/>
                        </a:lnSpc>
                        <a:spcAft>
                          <a:spcPts val="0"/>
                        </a:spcAft>
                      </a:pPr>
                      <a:r>
                        <a:rPr lang="es-CO" sz="800">
                          <a:effectLst/>
                        </a:rPr>
                        <a:t>25</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r">
                        <a:lnSpc>
                          <a:spcPct val="200000"/>
                        </a:lnSpc>
                        <a:spcAft>
                          <a:spcPts val="0"/>
                        </a:spcAft>
                      </a:pPr>
                      <a:r>
                        <a:rPr lang="es-CO" sz="800">
                          <a:effectLst/>
                        </a:rPr>
                        <a:t>30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r">
                        <a:lnSpc>
                          <a:spcPct val="200000"/>
                        </a:lnSpc>
                        <a:spcAft>
                          <a:spcPts val="0"/>
                        </a:spcAft>
                      </a:pPr>
                      <a:r>
                        <a:rPr lang="es-CO" sz="800">
                          <a:effectLst/>
                        </a:rPr>
                        <a:t>0.07</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l">
                        <a:lnSpc>
                          <a:spcPct val="200000"/>
                        </a:lnSpc>
                        <a:spcAft>
                          <a:spcPts val="0"/>
                        </a:spcAft>
                      </a:pPr>
                      <a:r>
                        <a:rPr lang="es-CO" sz="800">
                          <a:effectLst/>
                        </a:rPr>
                        <a:t>Media</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l">
                        <a:lnSpc>
                          <a:spcPct val="200000"/>
                        </a:lnSpc>
                        <a:spcAft>
                          <a:spcPts val="0"/>
                        </a:spcAft>
                      </a:pPr>
                      <a:r>
                        <a:rPr lang="es-CO" sz="800">
                          <a:effectLst/>
                        </a:rPr>
                        <a:t>No</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extLst>
                  <a:ext uri="{0D108BD9-81ED-4DB2-BD59-A6C34878D82A}">
                    <a16:rowId xmlns="" xmlns:a16="http://schemas.microsoft.com/office/drawing/2014/main" val="10020"/>
                  </a:ext>
                </a:extLst>
              </a:tr>
              <a:tr h="236834">
                <a:tc>
                  <a:txBody>
                    <a:bodyPr/>
                    <a:lstStyle/>
                    <a:p>
                      <a:pPr indent="180340" algn="r">
                        <a:lnSpc>
                          <a:spcPct val="200000"/>
                        </a:lnSpc>
                        <a:spcAft>
                          <a:spcPts val="0"/>
                        </a:spcAft>
                      </a:pPr>
                      <a:r>
                        <a:rPr lang="es-CO" sz="800">
                          <a:effectLst/>
                        </a:rPr>
                        <a:t>25</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r">
                        <a:lnSpc>
                          <a:spcPct val="200000"/>
                        </a:lnSpc>
                        <a:spcAft>
                          <a:spcPts val="0"/>
                        </a:spcAft>
                      </a:pPr>
                      <a:r>
                        <a:rPr lang="es-CO" sz="800">
                          <a:effectLst/>
                        </a:rPr>
                        <a:t>30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r">
                        <a:lnSpc>
                          <a:spcPct val="200000"/>
                        </a:lnSpc>
                        <a:spcAft>
                          <a:spcPts val="0"/>
                        </a:spcAft>
                      </a:pPr>
                      <a:r>
                        <a:rPr lang="es-CO" sz="800">
                          <a:effectLst/>
                        </a:rPr>
                        <a:t>0.1</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l">
                        <a:lnSpc>
                          <a:spcPct val="200000"/>
                        </a:lnSpc>
                        <a:spcAft>
                          <a:spcPts val="0"/>
                        </a:spcAft>
                      </a:pPr>
                      <a:r>
                        <a:rPr lang="es-CO" sz="800">
                          <a:effectLst/>
                        </a:rPr>
                        <a:t>Media</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tc>
                  <a:txBody>
                    <a:bodyPr/>
                    <a:lstStyle/>
                    <a:p>
                      <a:pPr indent="180340" algn="l">
                        <a:lnSpc>
                          <a:spcPct val="200000"/>
                        </a:lnSpc>
                        <a:spcAft>
                          <a:spcPts val="0"/>
                        </a:spcAft>
                      </a:pPr>
                      <a:r>
                        <a:rPr lang="es-CO" sz="800" dirty="0">
                          <a:effectLst/>
                        </a:rPr>
                        <a:t>No</a:t>
                      </a:r>
                      <a:endParaRPr lang="es-C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2769" marR="22769" marT="0" marB="0"/>
                </a:tc>
                <a:extLst>
                  <a:ext uri="{0D108BD9-81ED-4DB2-BD59-A6C34878D82A}">
                    <a16:rowId xmlns="" xmlns:a16="http://schemas.microsoft.com/office/drawing/2014/main" val="10021"/>
                  </a:ext>
                </a:extLst>
              </a:tr>
            </a:tbl>
          </a:graphicData>
        </a:graphic>
      </p:graphicFrame>
      <p:pic>
        <p:nvPicPr>
          <p:cNvPr id="5" name="Imagen 4" descr="https://scontent.fuio1-1.fna.fbcdn.net/v/t1.15752-9/62084747_2373599296258648_5124517444420894720_n.jpg?_nc_cat=111&amp;_nc_ht=scontent.fuio1-1.fna&amp;oh=4d91fd23539215e044b17dce5e64931f&amp;oe=5D901185"/>
          <p:cNvPicPr/>
          <p:nvPr/>
        </p:nvPicPr>
        <p:blipFill rotWithShape="1">
          <a:blip r:embed="rId3">
            <a:extLst>
              <a:ext uri="{28A0092B-C50C-407E-A947-70E740481C1C}">
                <a14:useLocalDpi xmlns:a14="http://schemas.microsoft.com/office/drawing/2010/main" val="0"/>
              </a:ext>
            </a:extLst>
          </a:blip>
          <a:srcRect l="2916" t="20386" r="13366" b="24223"/>
          <a:stretch/>
        </p:blipFill>
        <p:spPr bwMode="auto">
          <a:xfrm>
            <a:off x="7756614" y="1360702"/>
            <a:ext cx="3717925" cy="32912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834214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sz="3200" b="1" dirty="0">
                <a:latin typeface="Arial" panose="020B0604020202020204" pitchFamily="34" charset="0"/>
                <a:cs typeface="Arial" panose="020B0604020202020204" pitchFamily="34" charset="0"/>
              </a:rPr>
              <a:t>ANTECEDENTES</a:t>
            </a:r>
            <a:endParaRPr lang="es-CO" b="1" dirty="0">
              <a:latin typeface="Arial" panose="020B0604020202020204" pitchFamily="34" charset="0"/>
              <a:cs typeface="Arial" panose="020B0604020202020204" pitchFamily="34" charset="0"/>
            </a:endParaRPr>
          </a:p>
        </p:txBody>
      </p:sp>
      <p:pic>
        <p:nvPicPr>
          <p:cNvPr id="5" name="Marcador de contenido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832" t="29811" r="3712" b="39460"/>
          <a:stretch/>
        </p:blipFill>
        <p:spPr>
          <a:xfrm>
            <a:off x="1147314" y="3760406"/>
            <a:ext cx="3338422" cy="1950281"/>
          </a:xfrm>
          <a:prstGeom prst="rect">
            <a:avLst/>
          </a:prstGeom>
          <a:ln>
            <a:noFill/>
          </a:ln>
          <a:effectLst>
            <a:softEdge rad="112500"/>
          </a:effectLst>
        </p:spPr>
      </p:pic>
      <p:pic>
        <p:nvPicPr>
          <p:cNvPr id="4" name="Imagen 3"/>
          <p:cNvPicPr/>
          <p:nvPr/>
        </p:nvPicPr>
        <p:blipFill>
          <a:blip r:embed="rId4"/>
          <a:stretch>
            <a:fillRect/>
          </a:stretch>
        </p:blipFill>
        <p:spPr>
          <a:xfrm>
            <a:off x="1147313" y="1509622"/>
            <a:ext cx="3338423" cy="2130725"/>
          </a:xfrm>
          <a:prstGeom prst="rect">
            <a:avLst/>
          </a:prstGeom>
          <a:ln>
            <a:noFill/>
          </a:ln>
          <a:effectLst>
            <a:softEdge rad="112500"/>
          </a:effectLst>
        </p:spPr>
      </p:pic>
      <p:pic>
        <p:nvPicPr>
          <p:cNvPr id="6" name="Imagen 5"/>
          <p:cNvPicPr>
            <a:picLocks noChangeAspect="1"/>
          </p:cNvPicPr>
          <p:nvPr/>
        </p:nvPicPr>
        <p:blipFill rotWithShape="1">
          <a:blip r:embed="rId5">
            <a:extLst>
              <a:ext uri="{28A0092B-C50C-407E-A947-70E740481C1C}">
                <a14:useLocalDpi xmlns:a14="http://schemas.microsoft.com/office/drawing/2010/main" val="0"/>
              </a:ext>
            </a:extLst>
          </a:blip>
          <a:srcRect l="7139" t="30818" r="6767" b="38365"/>
          <a:stretch/>
        </p:blipFill>
        <p:spPr>
          <a:xfrm>
            <a:off x="8590047" y="2519950"/>
            <a:ext cx="2763754" cy="1758752"/>
          </a:xfrm>
          <a:prstGeom prst="rect">
            <a:avLst/>
          </a:prstGeom>
          <a:ln>
            <a:noFill/>
          </a:ln>
          <a:effectLst>
            <a:softEdge rad="112500"/>
          </a:effectLst>
        </p:spPr>
      </p:pic>
      <p:pic>
        <p:nvPicPr>
          <p:cNvPr id="7" name="Imagen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6603" y="1815645"/>
            <a:ext cx="2563136" cy="3649404"/>
          </a:xfrm>
          <a:prstGeom prst="rect">
            <a:avLst/>
          </a:prstGeom>
          <a:ln>
            <a:noFill/>
          </a:ln>
          <a:effectLst>
            <a:softEdge rad="112500"/>
          </a:effectLst>
        </p:spPr>
      </p:pic>
    </p:spTree>
    <p:extLst>
      <p:ext uri="{BB962C8B-B14F-4D97-AF65-F5344CB8AC3E}">
        <p14:creationId xmlns:p14="http://schemas.microsoft.com/office/powerpoint/2010/main" val="1821187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51936" y="428146"/>
            <a:ext cx="10515600" cy="4351338"/>
          </a:xfrm>
        </p:spPr>
        <p:txBody>
          <a:bodyPr>
            <a:normAutofit/>
          </a:bodyPr>
          <a:lstStyle/>
          <a:p>
            <a:r>
              <a:rPr lang="es-CO" sz="2400" b="1" dirty="0">
                <a:latin typeface="Arial" panose="020B0604020202020204" pitchFamily="34" charset="0"/>
                <a:cs typeface="Arial" panose="020B0604020202020204" pitchFamily="34" charset="0"/>
              </a:rPr>
              <a:t>Prueba de corte en madera MDF de 3 mm de espesor</a:t>
            </a:r>
          </a:p>
        </p:txBody>
      </p:sp>
      <p:graphicFrame>
        <p:nvGraphicFramePr>
          <p:cNvPr id="2" name="Tabla 1"/>
          <p:cNvGraphicFramePr>
            <a:graphicFrameLocks noGrp="1"/>
          </p:cNvGraphicFramePr>
          <p:nvPr>
            <p:extLst>
              <p:ext uri="{D42A27DB-BD31-4B8C-83A1-F6EECF244321}">
                <p14:modId xmlns:p14="http://schemas.microsoft.com/office/powerpoint/2010/main" val="1194803032"/>
              </p:ext>
            </p:extLst>
          </p:nvPr>
        </p:nvGraphicFramePr>
        <p:xfrm>
          <a:off x="751935" y="1124089"/>
          <a:ext cx="5183038" cy="4655608"/>
        </p:xfrm>
        <a:graphic>
          <a:graphicData uri="http://schemas.openxmlformats.org/drawingml/2006/table">
            <a:tbl>
              <a:tblPr firstRow="1" firstCol="1" bandRow="1">
                <a:tableStyleId>{69012ECD-51FC-41F1-AA8D-1B2483CD663E}</a:tableStyleId>
              </a:tblPr>
              <a:tblGrid>
                <a:gridCol w="1759036">
                  <a:extLst>
                    <a:ext uri="{9D8B030D-6E8A-4147-A177-3AD203B41FA5}">
                      <a16:colId xmlns="" xmlns:a16="http://schemas.microsoft.com/office/drawing/2014/main" val="20000"/>
                    </a:ext>
                  </a:extLst>
                </a:gridCol>
                <a:gridCol w="878270">
                  <a:extLst>
                    <a:ext uri="{9D8B030D-6E8A-4147-A177-3AD203B41FA5}">
                      <a16:colId xmlns="" xmlns:a16="http://schemas.microsoft.com/office/drawing/2014/main" val="20001"/>
                    </a:ext>
                  </a:extLst>
                </a:gridCol>
                <a:gridCol w="591062">
                  <a:extLst>
                    <a:ext uri="{9D8B030D-6E8A-4147-A177-3AD203B41FA5}">
                      <a16:colId xmlns="" xmlns:a16="http://schemas.microsoft.com/office/drawing/2014/main" val="20002"/>
                    </a:ext>
                  </a:extLst>
                </a:gridCol>
                <a:gridCol w="761723">
                  <a:extLst>
                    <a:ext uri="{9D8B030D-6E8A-4147-A177-3AD203B41FA5}">
                      <a16:colId xmlns="" xmlns:a16="http://schemas.microsoft.com/office/drawing/2014/main" val="20003"/>
                    </a:ext>
                  </a:extLst>
                </a:gridCol>
                <a:gridCol w="1192947">
                  <a:extLst>
                    <a:ext uri="{9D8B030D-6E8A-4147-A177-3AD203B41FA5}">
                      <a16:colId xmlns="" xmlns:a16="http://schemas.microsoft.com/office/drawing/2014/main" val="20004"/>
                    </a:ext>
                  </a:extLst>
                </a:gridCol>
              </a:tblGrid>
              <a:tr h="246610">
                <a:tc gridSpan="5">
                  <a:txBody>
                    <a:bodyPr/>
                    <a:lstStyle/>
                    <a:p>
                      <a:pPr indent="180340" algn="ctr">
                        <a:lnSpc>
                          <a:spcPct val="200000"/>
                        </a:lnSpc>
                        <a:spcAft>
                          <a:spcPts val="0"/>
                        </a:spcAft>
                      </a:pPr>
                      <a:r>
                        <a:rPr lang="es-CO" sz="800" dirty="0">
                          <a:effectLst/>
                        </a:rPr>
                        <a:t>Pruebas de corte en MDF 3 mm</a:t>
                      </a:r>
                      <a:endParaRPr lang="es-CO"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 xmlns:a16="http://schemas.microsoft.com/office/drawing/2014/main" val="10000"/>
                  </a:ext>
                </a:extLst>
              </a:tr>
              <a:tr h="463238">
                <a:tc>
                  <a:txBody>
                    <a:bodyPr/>
                    <a:lstStyle/>
                    <a:p>
                      <a:pPr indent="180340" algn="l">
                        <a:lnSpc>
                          <a:spcPct val="200000"/>
                        </a:lnSpc>
                        <a:spcAft>
                          <a:spcPts val="0"/>
                        </a:spcAft>
                      </a:pPr>
                      <a:r>
                        <a:rPr lang="es-CO" sz="800">
                          <a:effectLst/>
                        </a:rPr>
                        <a:t>Velocidad [mm/s]</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l">
                        <a:lnSpc>
                          <a:spcPct val="200000"/>
                        </a:lnSpc>
                        <a:spcAft>
                          <a:spcPts val="0"/>
                        </a:spcAft>
                      </a:pPr>
                      <a:r>
                        <a:rPr lang="es-CO" sz="800">
                          <a:effectLst/>
                        </a:rPr>
                        <a:t>Potencia</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l">
                        <a:lnSpc>
                          <a:spcPct val="200000"/>
                        </a:lnSpc>
                        <a:spcAft>
                          <a:spcPts val="0"/>
                        </a:spcAft>
                      </a:pPr>
                      <a:r>
                        <a:rPr lang="es-CO" sz="800" dirty="0">
                          <a:effectLst/>
                        </a:rPr>
                        <a:t>Corte</a:t>
                      </a:r>
                      <a:endParaRPr lang="es-CO"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l">
                        <a:lnSpc>
                          <a:spcPct val="200000"/>
                        </a:lnSpc>
                        <a:spcAft>
                          <a:spcPts val="0"/>
                        </a:spcAft>
                      </a:pPr>
                      <a:r>
                        <a:rPr lang="es-CO" sz="800">
                          <a:effectLst/>
                        </a:rPr>
                        <a:t>Rebaba</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l">
                        <a:lnSpc>
                          <a:spcPct val="200000"/>
                        </a:lnSpc>
                        <a:spcAft>
                          <a:spcPts val="0"/>
                        </a:spcAft>
                      </a:pPr>
                      <a:r>
                        <a:rPr lang="es-CO" sz="800">
                          <a:effectLst/>
                        </a:rPr>
                        <a:t>Quemadura</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extLst>
                  <a:ext uri="{0D108BD9-81ED-4DB2-BD59-A6C34878D82A}">
                    <a16:rowId xmlns="" xmlns:a16="http://schemas.microsoft.com/office/drawing/2014/main" val="10001"/>
                  </a:ext>
                </a:extLst>
              </a:tr>
              <a:tr h="246610">
                <a:tc>
                  <a:txBody>
                    <a:bodyPr/>
                    <a:lstStyle/>
                    <a:p>
                      <a:pPr indent="180340" algn="r">
                        <a:lnSpc>
                          <a:spcPct val="200000"/>
                        </a:lnSpc>
                        <a:spcAft>
                          <a:spcPts val="0"/>
                        </a:spcAft>
                      </a:pPr>
                      <a:r>
                        <a:rPr lang="es-CO" sz="800">
                          <a:effectLst/>
                        </a:rPr>
                        <a:t>4.5</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r">
                        <a:lnSpc>
                          <a:spcPct val="200000"/>
                        </a:lnSpc>
                        <a:spcAft>
                          <a:spcPts val="0"/>
                        </a:spcAft>
                      </a:pPr>
                      <a:r>
                        <a:rPr lang="es-CO" sz="800">
                          <a:effectLst/>
                        </a:rPr>
                        <a:t>30</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just"/>
                      <a:endParaRPr lang="es-CO" sz="800">
                        <a:effectLst/>
                        <a:latin typeface="Calibri" panose="020F0502020204030204" pitchFamily="34" charset="0"/>
                        <a:cs typeface="Times New Roman" panose="02020603050405020304" pitchFamily="18" charset="0"/>
                      </a:endParaRPr>
                    </a:p>
                  </a:txBody>
                  <a:tcPr marL="51529" marR="51529" marT="0" marB="0"/>
                </a:tc>
                <a:tc>
                  <a:txBody>
                    <a:bodyPr/>
                    <a:lstStyle/>
                    <a:p>
                      <a:pPr indent="180340" algn="just"/>
                      <a:endParaRPr lang="es-CO" sz="800">
                        <a:effectLst/>
                        <a:latin typeface="Calibri" panose="020F0502020204030204" pitchFamily="34" charset="0"/>
                        <a:cs typeface="Times New Roman" panose="02020603050405020304" pitchFamily="18" charset="0"/>
                      </a:endParaRPr>
                    </a:p>
                  </a:txBody>
                  <a:tcPr marL="51529" marR="51529" marT="0" marB="0"/>
                </a:tc>
                <a:tc>
                  <a:txBody>
                    <a:bodyPr/>
                    <a:lstStyle/>
                    <a:p>
                      <a:pPr indent="180340" algn="l">
                        <a:lnSpc>
                          <a:spcPct val="200000"/>
                        </a:lnSpc>
                        <a:spcAft>
                          <a:spcPts val="0"/>
                        </a:spcAft>
                      </a:pPr>
                      <a:r>
                        <a:rPr lang="es-CO" sz="800">
                          <a:effectLst/>
                        </a:rPr>
                        <a:t> </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extLst>
                  <a:ext uri="{0D108BD9-81ED-4DB2-BD59-A6C34878D82A}">
                    <a16:rowId xmlns="" xmlns:a16="http://schemas.microsoft.com/office/drawing/2014/main" val="10002"/>
                  </a:ext>
                </a:extLst>
              </a:tr>
              <a:tr h="246610">
                <a:tc>
                  <a:txBody>
                    <a:bodyPr/>
                    <a:lstStyle/>
                    <a:p>
                      <a:pPr indent="180340" algn="r">
                        <a:lnSpc>
                          <a:spcPct val="200000"/>
                        </a:lnSpc>
                        <a:spcAft>
                          <a:spcPts val="0"/>
                        </a:spcAft>
                      </a:pPr>
                      <a:r>
                        <a:rPr lang="es-CO" sz="800">
                          <a:effectLst/>
                        </a:rPr>
                        <a:t>4.5</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r">
                        <a:lnSpc>
                          <a:spcPct val="200000"/>
                        </a:lnSpc>
                        <a:spcAft>
                          <a:spcPts val="0"/>
                        </a:spcAft>
                      </a:pPr>
                      <a:r>
                        <a:rPr lang="es-CO" sz="800">
                          <a:effectLst/>
                        </a:rPr>
                        <a:t>50</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ctr">
                        <a:lnSpc>
                          <a:spcPct val="200000"/>
                        </a:lnSpc>
                        <a:spcAft>
                          <a:spcPts val="0"/>
                        </a:spcAft>
                      </a:pPr>
                      <a:r>
                        <a:rPr lang="es-CO" sz="800">
                          <a:effectLst/>
                        </a:rPr>
                        <a:t>X</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ctr">
                        <a:lnSpc>
                          <a:spcPct val="200000"/>
                        </a:lnSpc>
                        <a:spcAft>
                          <a:spcPts val="0"/>
                        </a:spcAft>
                      </a:pPr>
                      <a:r>
                        <a:rPr lang="es-CO" sz="800">
                          <a:effectLst/>
                        </a:rPr>
                        <a:t>X</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just"/>
                      <a:endParaRPr lang="es-CO" sz="800">
                        <a:effectLst/>
                        <a:latin typeface="Calibri" panose="020F0502020204030204" pitchFamily="34" charset="0"/>
                        <a:cs typeface="Times New Roman" panose="02020603050405020304" pitchFamily="18" charset="0"/>
                      </a:endParaRPr>
                    </a:p>
                  </a:txBody>
                  <a:tcPr marL="51529" marR="51529" marT="0" marB="0"/>
                </a:tc>
                <a:extLst>
                  <a:ext uri="{0D108BD9-81ED-4DB2-BD59-A6C34878D82A}">
                    <a16:rowId xmlns="" xmlns:a16="http://schemas.microsoft.com/office/drawing/2014/main" val="10003"/>
                  </a:ext>
                </a:extLst>
              </a:tr>
              <a:tr h="246610">
                <a:tc>
                  <a:txBody>
                    <a:bodyPr/>
                    <a:lstStyle/>
                    <a:p>
                      <a:pPr indent="180340" algn="r">
                        <a:lnSpc>
                          <a:spcPct val="200000"/>
                        </a:lnSpc>
                        <a:spcAft>
                          <a:spcPts val="0"/>
                        </a:spcAft>
                      </a:pPr>
                      <a:r>
                        <a:rPr lang="es-CO" sz="800">
                          <a:effectLst/>
                        </a:rPr>
                        <a:t>4.5</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r">
                        <a:lnSpc>
                          <a:spcPct val="200000"/>
                        </a:lnSpc>
                        <a:spcAft>
                          <a:spcPts val="0"/>
                        </a:spcAft>
                      </a:pPr>
                      <a:r>
                        <a:rPr lang="es-CO" sz="800">
                          <a:effectLst/>
                        </a:rPr>
                        <a:t>60</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ctr">
                        <a:lnSpc>
                          <a:spcPct val="200000"/>
                        </a:lnSpc>
                        <a:spcAft>
                          <a:spcPts val="0"/>
                        </a:spcAft>
                      </a:pPr>
                      <a:r>
                        <a:rPr lang="es-CO" sz="800">
                          <a:effectLst/>
                        </a:rPr>
                        <a:t>X</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ctr">
                        <a:lnSpc>
                          <a:spcPct val="200000"/>
                        </a:lnSpc>
                        <a:spcAft>
                          <a:spcPts val="0"/>
                        </a:spcAft>
                      </a:pPr>
                      <a:r>
                        <a:rPr lang="es-CO" sz="800">
                          <a:effectLst/>
                        </a:rPr>
                        <a:t>X</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just"/>
                      <a:endParaRPr lang="es-CO" sz="800">
                        <a:effectLst/>
                        <a:latin typeface="Calibri" panose="020F0502020204030204" pitchFamily="34" charset="0"/>
                        <a:cs typeface="Times New Roman" panose="02020603050405020304" pitchFamily="18" charset="0"/>
                      </a:endParaRPr>
                    </a:p>
                  </a:txBody>
                  <a:tcPr marL="51529" marR="51529" marT="0" marB="0"/>
                </a:tc>
                <a:extLst>
                  <a:ext uri="{0D108BD9-81ED-4DB2-BD59-A6C34878D82A}">
                    <a16:rowId xmlns="" xmlns:a16="http://schemas.microsoft.com/office/drawing/2014/main" val="10004"/>
                  </a:ext>
                </a:extLst>
              </a:tr>
              <a:tr h="246610">
                <a:tc>
                  <a:txBody>
                    <a:bodyPr/>
                    <a:lstStyle/>
                    <a:p>
                      <a:pPr indent="180340" algn="r">
                        <a:lnSpc>
                          <a:spcPct val="200000"/>
                        </a:lnSpc>
                        <a:spcAft>
                          <a:spcPts val="0"/>
                        </a:spcAft>
                      </a:pPr>
                      <a:r>
                        <a:rPr lang="es-CO" sz="800">
                          <a:effectLst/>
                        </a:rPr>
                        <a:t>4.5</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r">
                        <a:lnSpc>
                          <a:spcPct val="200000"/>
                        </a:lnSpc>
                        <a:spcAft>
                          <a:spcPts val="0"/>
                        </a:spcAft>
                      </a:pPr>
                      <a:r>
                        <a:rPr lang="es-CO" sz="800">
                          <a:effectLst/>
                        </a:rPr>
                        <a:t>70</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ctr">
                        <a:lnSpc>
                          <a:spcPct val="200000"/>
                        </a:lnSpc>
                        <a:spcAft>
                          <a:spcPts val="0"/>
                        </a:spcAft>
                      </a:pPr>
                      <a:r>
                        <a:rPr lang="es-CO" sz="800">
                          <a:effectLst/>
                        </a:rPr>
                        <a:t>X</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ctr">
                        <a:lnSpc>
                          <a:spcPct val="200000"/>
                        </a:lnSpc>
                        <a:spcAft>
                          <a:spcPts val="0"/>
                        </a:spcAft>
                      </a:pPr>
                      <a:r>
                        <a:rPr lang="es-CO" sz="800">
                          <a:effectLst/>
                        </a:rPr>
                        <a:t>X</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just"/>
                      <a:endParaRPr lang="es-CO" sz="800">
                        <a:effectLst/>
                        <a:latin typeface="Calibri" panose="020F0502020204030204" pitchFamily="34" charset="0"/>
                        <a:cs typeface="Times New Roman" panose="02020603050405020304" pitchFamily="18" charset="0"/>
                      </a:endParaRPr>
                    </a:p>
                  </a:txBody>
                  <a:tcPr marL="51529" marR="51529" marT="0" marB="0"/>
                </a:tc>
                <a:extLst>
                  <a:ext uri="{0D108BD9-81ED-4DB2-BD59-A6C34878D82A}">
                    <a16:rowId xmlns="" xmlns:a16="http://schemas.microsoft.com/office/drawing/2014/main" val="10005"/>
                  </a:ext>
                </a:extLst>
              </a:tr>
              <a:tr h="246610">
                <a:tc>
                  <a:txBody>
                    <a:bodyPr/>
                    <a:lstStyle/>
                    <a:p>
                      <a:pPr indent="180340" algn="r">
                        <a:lnSpc>
                          <a:spcPct val="200000"/>
                        </a:lnSpc>
                        <a:spcAft>
                          <a:spcPts val="0"/>
                        </a:spcAft>
                      </a:pPr>
                      <a:r>
                        <a:rPr lang="es-CO" sz="800">
                          <a:effectLst/>
                        </a:rPr>
                        <a:t>4</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r">
                        <a:lnSpc>
                          <a:spcPct val="200000"/>
                        </a:lnSpc>
                        <a:spcAft>
                          <a:spcPts val="0"/>
                        </a:spcAft>
                      </a:pPr>
                      <a:r>
                        <a:rPr lang="es-CO" sz="800">
                          <a:effectLst/>
                        </a:rPr>
                        <a:t>30</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just"/>
                      <a:endParaRPr lang="es-CO" sz="800">
                        <a:effectLst/>
                        <a:latin typeface="Calibri" panose="020F0502020204030204" pitchFamily="34" charset="0"/>
                        <a:cs typeface="Times New Roman" panose="02020603050405020304" pitchFamily="18" charset="0"/>
                      </a:endParaRPr>
                    </a:p>
                  </a:txBody>
                  <a:tcPr marL="51529" marR="51529" marT="0" marB="0"/>
                </a:tc>
                <a:tc>
                  <a:txBody>
                    <a:bodyPr/>
                    <a:lstStyle/>
                    <a:p>
                      <a:pPr indent="180340" algn="just"/>
                      <a:endParaRPr lang="es-CO" sz="800">
                        <a:effectLst/>
                        <a:latin typeface="Calibri" panose="020F0502020204030204" pitchFamily="34" charset="0"/>
                        <a:cs typeface="Times New Roman" panose="02020603050405020304" pitchFamily="18" charset="0"/>
                      </a:endParaRPr>
                    </a:p>
                  </a:txBody>
                  <a:tcPr marL="51529" marR="51529" marT="0" marB="0"/>
                </a:tc>
                <a:tc>
                  <a:txBody>
                    <a:bodyPr/>
                    <a:lstStyle/>
                    <a:p>
                      <a:pPr indent="180340" algn="just"/>
                      <a:endParaRPr lang="es-CO" sz="800">
                        <a:effectLst/>
                        <a:latin typeface="Calibri" panose="020F0502020204030204" pitchFamily="34" charset="0"/>
                        <a:cs typeface="Times New Roman" panose="02020603050405020304" pitchFamily="18" charset="0"/>
                      </a:endParaRPr>
                    </a:p>
                  </a:txBody>
                  <a:tcPr marL="51529" marR="51529" marT="0" marB="0"/>
                </a:tc>
                <a:extLst>
                  <a:ext uri="{0D108BD9-81ED-4DB2-BD59-A6C34878D82A}">
                    <a16:rowId xmlns="" xmlns:a16="http://schemas.microsoft.com/office/drawing/2014/main" val="10006"/>
                  </a:ext>
                </a:extLst>
              </a:tr>
              <a:tr h="246610">
                <a:tc>
                  <a:txBody>
                    <a:bodyPr/>
                    <a:lstStyle/>
                    <a:p>
                      <a:pPr indent="180340" algn="r">
                        <a:lnSpc>
                          <a:spcPct val="200000"/>
                        </a:lnSpc>
                        <a:spcAft>
                          <a:spcPts val="0"/>
                        </a:spcAft>
                      </a:pPr>
                      <a:r>
                        <a:rPr lang="es-CO" sz="800">
                          <a:effectLst/>
                        </a:rPr>
                        <a:t>4</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r">
                        <a:lnSpc>
                          <a:spcPct val="200000"/>
                        </a:lnSpc>
                        <a:spcAft>
                          <a:spcPts val="0"/>
                        </a:spcAft>
                      </a:pPr>
                      <a:r>
                        <a:rPr lang="es-CO" sz="800">
                          <a:effectLst/>
                        </a:rPr>
                        <a:t>50</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ctr">
                        <a:lnSpc>
                          <a:spcPct val="200000"/>
                        </a:lnSpc>
                        <a:spcAft>
                          <a:spcPts val="0"/>
                        </a:spcAft>
                      </a:pPr>
                      <a:r>
                        <a:rPr lang="es-CO" sz="800">
                          <a:effectLst/>
                        </a:rPr>
                        <a:t>X</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ctr">
                        <a:lnSpc>
                          <a:spcPct val="200000"/>
                        </a:lnSpc>
                        <a:spcAft>
                          <a:spcPts val="0"/>
                        </a:spcAft>
                      </a:pPr>
                      <a:r>
                        <a:rPr lang="es-CO" sz="800">
                          <a:effectLst/>
                        </a:rPr>
                        <a:t>X</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just"/>
                      <a:endParaRPr lang="es-CO" sz="800">
                        <a:effectLst/>
                        <a:latin typeface="Calibri" panose="020F0502020204030204" pitchFamily="34" charset="0"/>
                        <a:cs typeface="Times New Roman" panose="02020603050405020304" pitchFamily="18" charset="0"/>
                      </a:endParaRPr>
                    </a:p>
                  </a:txBody>
                  <a:tcPr marL="51529" marR="51529" marT="0" marB="0"/>
                </a:tc>
                <a:extLst>
                  <a:ext uri="{0D108BD9-81ED-4DB2-BD59-A6C34878D82A}">
                    <a16:rowId xmlns="" xmlns:a16="http://schemas.microsoft.com/office/drawing/2014/main" val="10007"/>
                  </a:ext>
                </a:extLst>
              </a:tr>
              <a:tr h="246610">
                <a:tc>
                  <a:txBody>
                    <a:bodyPr/>
                    <a:lstStyle/>
                    <a:p>
                      <a:pPr indent="180340" algn="r">
                        <a:lnSpc>
                          <a:spcPct val="200000"/>
                        </a:lnSpc>
                        <a:spcAft>
                          <a:spcPts val="0"/>
                        </a:spcAft>
                      </a:pPr>
                      <a:r>
                        <a:rPr lang="es-CO" sz="800">
                          <a:effectLst/>
                        </a:rPr>
                        <a:t>4</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r">
                        <a:lnSpc>
                          <a:spcPct val="200000"/>
                        </a:lnSpc>
                        <a:spcAft>
                          <a:spcPts val="0"/>
                        </a:spcAft>
                      </a:pPr>
                      <a:r>
                        <a:rPr lang="es-CO" sz="800">
                          <a:effectLst/>
                        </a:rPr>
                        <a:t>60</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ctr">
                        <a:lnSpc>
                          <a:spcPct val="200000"/>
                        </a:lnSpc>
                        <a:spcAft>
                          <a:spcPts val="0"/>
                        </a:spcAft>
                      </a:pPr>
                      <a:r>
                        <a:rPr lang="es-CO" sz="800">
                          <a:effectLst/>
                        </a:rPr>
                        <a:t>X</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ctr">
                        <a:lnSpc>
                          <a:spcPct val="200000"/>
                        </a:lnSpc>
                        <a:spcAft>
                          <a:spcPts val="0"/>
                        </a:spcAft>
                      </a:pPr>
                      <a:r>
                        <a:rPr lang="es-CO" sz="800">
                          <a:effectLst/>
                        </a:rPr>
                        <a:t>X</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just"/>
                      <a:endParaRPr lang="es-CO" sz="800">
                        <a:effectLst/>
                        <a:latin typeface="Calibri" panose="020F0502020204030204" pitchFamily="34" charset="0"/>
                        <a:cs typeface="Times New Roman" panose="02020603050405020304" pitchFamily="18" charset="0"/>
                      </a:endParaRPr>
                    </a:p>
                  </a:txBody>
                  <a:tcPr marL="51529" marR="51529" marT="0" marB="0"/>
                </a:tc>
                <a:extLst>
                  <a:ext uri="{0D108BD9-81ED-4DB2-BD59-A6C34878D82A}">
                    <a16:rowId xmlns="" xmlns:a16="http://schemas.microsoft.com/office/drawing/2014/main" val="10008"/>
                  </a:ext>
                </a:extLst>
              </a:tr>
              <a:tr h="246610">
                <a:tc>
                  <a:txBody>
                    <a:bodyPr/>
                    <a:lstStyle/>
                    <a:p>
                      <a:pPr indent="180340" algn="r">
                        <a:lnSpc>
                          <a:spcPct val="200000"/>
                        </a:lnSpc>
                        <a:spcAft>
                          <a:spcPts val="0"/>
                        </a:spcAft>
                      </a:pPr>
                      <a:r>
                        <a:rPr lang="es-CO" sz="800">
                          <a:effectLst/>
                        </a:rPr>
                        <a:t>4</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r">
                        <a:lnSpc>
                          <a:spcPct val="200000"/>
                        </a:lnSpc>
                        <a:spcAft>
                          <a:spcPts val="0"/>
                        </a:spcAft>
                      </a:pPr>
                      <a:r>
                        <a:rPr lang="es-CO" sz="800">
                          <a:effectLst/>
                        </a:rPr>
                        <a:t>70</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ctr">
                        <a:lnSpc>
                          <a:spcPct val="200000"/>
                        </a:lnSpc>
                        <a:spcAft>
                          <a:spcPts val="0"/>
                        </a:spcAft>
                      </a:pPr>
                      <a:r>
                        <a:rPr lang="es-CO" sz="800">
                          <a:effectLst/>
                        </a:rPr>
                        <a:t>X</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ctr">
                        <a:lnSpc>
                          <a:spcPct val="200000"/>
                        </a:lnSpc>
                        <a:spcAft>
                          <a:spcPts val="0"/>
                        </a:spcAft>
                      </a:pPr>
                      <a:r>
                        <a:rPr lang="es-CO" sz="800">
                          <a:effectLst/>
                        </a:rPr>
                        <a:t>X</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just"/>
                      <a:endParaRPr lang="es-CO" sz="800">
                        <a:effectLst/>
                        <a:latin typeface="Calibri" panose="020F0502020204030204" pitchFamily="34" charset="0"/>
                        <a:cs typeface="Times New Roman" panose="02020603050405020304" pitchFamily="18" charset="0"/>
                      </a:endParaRPr>
                    </a:p>
                  </a:txBody>
                  <a:tcPr marL="51529" marR="51529" marT="0" marB="0"/>
                </a:tc>
                <a:extLst>
                  <a:ext uri="{0D108BD9-81ED-4DB2-BD59-A6C34878D82A}">
                    <a16:rowId xmlns="" xmlns:a16="http://schemas.microsoft.com/office/drawing/2014/main" val="10009"/>
                  </a:ext>
                </a:extLst>
              </a:tr>
              <a:tr h="246610">
                <a:tc>
                  <a:txBody>
                    <a:bodyPr/>
                    <a:lstStyle/>
                    <a:p>
                      <a:pPr indent="180340" algn="r">
                        <a:lnSpc>
                          <a:spcPct val="200000"/>
                        </a:lnSpc>
                        <a:spcAft>
                          <a:spcPts val="0"/>
                        </a:spcAft>
                      </a:pPr>
                      <a:r>
                        <a:rPr lang="es-CO" sz="800">
                          <a:effectLst/>
                        </a:rPr>
                        <a:t>4</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r">
                        <a:lnSpc>
                          <a:spcPct val="200000"/>
                        </a:lnSpc>
                        <a:spcAft>
                          <a:spcPts val="0"/>
                        </a:spcAft>
                      </a:pPr>
                      <a:r>
                        <a:rPr lang="es-CO" sz="800">
                          <a:effectLst/>
                        </a:rPr>
                        <a:t>80</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ctr">
                        <a:lnSpc>
                          <a:spcPct val="200000"/>
                        </a:lnSpc>
                        <a:spcAft>
                          <a:spcPts val="0"/>
                        </a:spcAft>
                      </a:pPr>
                      <a:r>
                        <a:rPr lang="es-CO" sz="800">
                          <a:effectLst/>
                        </a:rPr>
                        <a:t>X</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ctr">
                        <a:lnSpc>
                          <a:spcPct val="200000"/>
                        </a:lnSpc>
                        <a:spcAft>
                          <a:spcPts val="0"/>
                        </a:spcAft>
                      </a:pPr>
                      <a:r>
                        <a:rPr lang="es-CO" sz="800">
                          <a:effectLst/>
                        </a:rPr>
                        <a:t>X</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just"/>
                      <a:endParaRPr lang="es-CO" sz="900" dirty="0">
                        <a:effectLst/>
                        <a:latin typeface="Calibri" panose="020F0502020204030204" pitchFamily="34" charset="0"/>
                        <a:cs typeface="Times New Roman" panose="02020603050405020304" pitchFamily="18" charset="0"/>
                      </a:endParaRPr>
                    </a:p>
                  </a:txBody>
                  <a:tcPr marL="51529" marR="51529" marT="0" marB="0"/>
                </a:tc>
                <a:extLst>
                  <a:ext uri="{0D108BD9-81ED-4DB2-BD59-A6C34878D82A}">
                    <a16:rowId xmlns="" xmlns:a16="http://schemas.microsoft.com/office/drawing/2014/main" val="10010"/>
                  </a:ext>
                </a:extLst>
              </a:tr>
              <a:tr h="246610">
                <a:tc>
                  <a:txBody>
                    <a:bodyPr/>
                    <a:lstStyle/>
                    <a:p>
                      <a:pPr indent="180340" algn="r">
                        <a:lnSpc>
                          <a:spcPct val="200000"/>
                        </a:lnSpc>
                        <a:spcAft>
                          <a:spcPts val="0"/>
                        </a:spcAft>
                      </a:pPr>
                      <a:r>
                        <a:rPr lang="es-CO" sz="800">
                          <a:effectLst/>
                        </a:rPr>
                        <a:t>4</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r">
                        <a:lnSpc>
                          <a:spcPct val="200000"/>
                        </a:lnSpc>
                        <a:spcAft>
                          <a:spcPts val="0"/>
                        </a:spcAft>
                      </a:pPr>
                      <a:r>
                        <a:rPr lang="es-CO" sz="800">
                          <a:effectLst/>
                        </a:rPr>
                        <a:t>85</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ctr">
                        <a:lnSpc>
                          <a:spcPct val="200000"/>
                        </a:lnSpc>
                        <a:spcAft>
                          <a:spcPts val="0"/>
                        </a:spcAft>
                      </a:pPr>
                      <a:r>
                        <a:rPr lang="es-CO" sz="800">
                          <a:effectLst/>
                        </a:rPr>
                        <a:t>X</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ctr">
                        <a:lnSpc>
                          <a:spcPct val="200000"/>
                        </a:lnSpc>
                        <a:spcAft>
                          <a:spcPts val="0"/>
                        </a:spcAft>
                      </a:pPr>
                      <a:r>
                        <a:rPr lang="es-CO" sz="800">
                          <a:effectLst/>
                        </a:rPr>
                        <a:t>X</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ctr">
                        <a:lnSpc>
                          <a:spcPct val="200000"/>
                        </a:lnSpc>
                        <a:spcAft>
                          <a:spcPts val="0"/>
                        </a:spcAft>
                      </a:pPr>
                      <a:r>
                        <a:rPr lang="es-CO" sz="800">
                          <a:effectLst/>
                        </a:rPr>
                        <a:t>X</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extLst>
                  <a:ext uri="{0D108BD9-81ED-4DB2-BD59-A6C34878D82A}">
                    <a16:rowId xmlns="" xmlns:a16="http://schemas.microsoft.com/office/drawing/2014/main" val="10011"/>
                  </a:ext>
                </a:extLst>
              </a:tr>
              <a:tr h="246610">
                <a:tc>
                  <a:txBody>
                    <a:bodyPr/>
                    <a:lstStyle/>
                    <a:p>
                      <a:pPr indent="180340" algn="r">
                        <a:lnSpc>
                          <a:spcPct val="200000"/>
                        </a:lnSpc>
                        <a:spcAft>
                          <a:spcPts val="0"/>
                        </a:spcAft>
                      </a:pPr>
                      <a:r>
                        <a:rPr lang="es-CO" sz="800">
                          <a:effectLst/>
                        </a:rPr>
                        <a:t>4</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r">
                        <a:lnSpc>
                          <a:spcPct val="200000"/>
                        </a:lnSpc>
                        <a:spcAft>
                          <a:spcPts val="0"/>
                        </a:spcAft>
                      </a:pPr>
                      <a:r>
                        <a:rPr lang="es-CO" sz="800">
                          <a:effectLst/>
                        </a:rPr>
                        <a:t>90</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ctr">
                        <a:lnSpc>
                          <a:spcPct val="200000"/>
                        </a:lnSpc>
                        <a:spcAft>
                          <a:spcPts val="0"/>
                        </a:spcAft>
                      </a:pPr>
                      <a:r>
                        <a:rPr lang="es-CO" sz="800">
                          <a:effectLst/>
                        </a:rPr>
                        <a:t>X</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ctr">
                        <a:lnSpc>
                          <a:spcPct val="200000"/>
                        </a:lnSpc>
                        <a:spcAft>
                          <a:spcPts val="0"/>
                        </a:spcAft>
                      </a:pPr>
                      <a:r>
                        <a:rPr lang="es-CO" sz="800">
                          <a:effectLst/>
                        </a:rPr>
                        <a:t>X</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ctr">
                        <a:lnSpc>
                          <a:spcPct val="200000"/>
                        </a:lnSpc>
                        <a:spcAft>
                          <a:spcPts val="0"/>
                        </a:spcAft>
                      </a:pPr>
                      <a:r>
                        <a:rPr lang="es-CO" sz="800">
                          <a:effectLst/>
                        </a:rPr>
                        <a:t>X</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extLst>
                  <a:ext uri="{0D108BD9-81ED-4DB2-BD59-A6C34878D82A}">
                    <a16:rowId xmlns="" xmlns:a16="http://schemas.microsoft.com/office/drawing/2014/main" val="10012"/>
                  </a:ext>
                </a:extLst>
              </a:tr>
              <a:tr h="246610">
                <a:tc>
                  <a:txBody>
                    <a:bodyPr/>
                    <a:lstStyle/>
                    <a:p>
                      <a:pPr indent="180340" algn="r">
                        <a:lnSpc>
                          <a:spcPct val="200000"/>
                        </a:lnSpc>
                        <a:spcAft>
                          <a:spcPts val="0"/>
                        </a:spcAft>
                      </a:pPr>
                      <a:r>
                        <a:rPr lang="es-CO" sz="800">
                          <a:effectLst/>
                        </a:rPr>
                        <a:t>3</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r">
                        <a:lnSpc>
                          <a:spcPct val="200000"/>
                        </a:lnSpc>
                        <a:spcAft>
                          <a:spcPts val="0"/>
                        </a:spcAft>
                      </a:pPr>
                      <a:r>
                        <a:rPr lang="es-CO" sz="800">
                          <a:effectLst/>
                        </a:rPr>
                        <a:t>60</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ctr">
                        <a:lnSpc>
                          <a:spcPct val="200000"/>
                        </a:lnSpc>
                        <a:spcAft>
                          <a:spcPts val="0"/>
                        </a:spcAft>
                      </a:pPr>
                      <a:r>
                        <a:rPr lang="es-CO" sz="800">
                          <a:effectLst/>
                        </a:rPr>
                        <a:t>X</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ctr">
                        <a:lnSpc>
                          <a:spcPct val="200000"/>
                        </a:lnSpc>
                        <a:spcAft>
                          <a:spcPts val="0"/>
                        </a:spcAft>
                      </a:pPr>
                      <a:r>
                        <a:rPr lang="es-CO" sz="800">
                          <a:effectLst/>
                        </a:rPr>
                        <a:t>X</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just"/>
                      <a:endParaRPr lang="es-CO" sz="800">
                        <a:effectLst/>
                        <a:latin typeface="Calibri" panose="020F0502020204030204" pitchFamily="34" charset="0"/>
                        <a:cs typeface="Times New Roman" panose="02020603050405020304" pitchFamily="18" charset="0"/>
                      </a:endParaRPr>
                    </a:p>
                  </a:txBody>
                  <a:tcPr marL="51529" marR="51529" marT="0" marB="0"/>
                </a:tc>
                <a:extLst>
                  <a:ext uri="{0D108BD9-81ED-4DB2-BD59-A6C34878D82A}">
                    <a16:rowId xmlns="" xmlns:a16="http://schemas.microsoft.com/office/drawing/2014/main" val="10013"/>
                  </a:ext>
                </a:extLst>
              </a:tr>
              <a:tr h="246610">
                <a:tc>
                  <a:txBody>
                    <a:bodyPr/>
                    <a:lstStyle/>
                    <a:p>
                      <a:pPr indent="180340" algn="r">
                        <a:lnSpc>
                          <a:spcPct val="200000"/>
                        </a:lnSpc>
                        <a:spcAft>
                          <a:spcPts val="0"/>
                        </a:spcAft>
                      </a:pPr>
                      <a:r>
                        <a:rPr lang="es-CO" sz="800">
                          <a:effectLst/>
                        </a:rPr>
                        <a:t>3</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r">
                        <a:lnSpc>
                          <a:spcPct val="200000"/>
                        </a:lnSpc>
                        <a:spcAft>
                          <a:spcPts val="0"/>
                        </a:spcAft>
                      </a:pPr>
                      <a:r>
                        <a:rPr lang="es-CO" sz="800">
                          <a:effectLst/>
                        </a:rPr>
                        <a:t>70</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ctr">
                        <a:lnSpc>
                          <a:spcPct val="200000"/>
                        </a:lnSpc>
                        <a:spcAft>
                          <a:spcPts val="0"/>
                        </a:spcAft>
                      </a:pPr>
                      <a:r>
                        <a:rPr lang="es-CO" sz="800">
                          <a:effectLst/>
                        </a:rPr>
                        <a:t>X</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ctr">
                        <a:lnSpc>
                          <a:spcPct val="200000"/>
                        </a:lnSpc>
                        <a:spcAft>
                          <a:spcPts val="0"/>
                        </a:spcAft>
                      </a:pPr>
                      <a:r>
                        <a:rPr lang="es-CO" sz="800">
                          <a:effectLst/>
                        </a:rPr>
                        <a:t>X</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just"/>
                      <a:endParaRPr lang="es-CO" sz="800">
                        <a:effectLst/>
                        <a:latin typeface="Calibri" panose="020F0502020204030204" pitchFamily="34" charset="0"/>
                        <a:cs typeface="Times New Roman" panose="02020603050405020304" pitchFamily="18" charset="0"/>
                      </a:endParaRPr>
                    </a:p>
                  </a:txBody>
                  <a:tcPr marL="51529" marR="51529" marT="0" marB="0"/>
                </a:tc>
                <a:extLst>
                  <a:ext uri="{0D108BD9-81ED-4DB2-BD59-A6C34878D82A}">
                    <a16:rowId xmlns="" xmlns:a16="http://schemas.microsoft.com/office/drawing/2014/main" val="10014"/>
                  </a:ext>
                </a:extLst>
              </a:tr>
              <a:tr h="246610">
                <a:tc>
                  <a:txBody>
                    <a:bodyPr/>
                    <a:lstStyle/>
                    <a:p>
                      <a:pPr indent="180340" algn="r">
                        <a:lnSpc>
                          <a:spcPct val="200000"/>
                        </a:lnSpc>
                        <a:spcAft>
                          <a:spcPts val="0"/>
                        </a:spcAft>
                      </a:pPr>
                      <a:r>
                        <a:rPr lang="es-CO" sz="800">
                          <a:effectLst/>
                        </a:rPr>
                        <a:t>3</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r">
                        <a:lnSpc>
                          <a:spcPct val="200000"/>
                        </a:lnSpc>
                        <a:spcAft>
                          <a:spcPts val="0"/>
                        </a:spcAft>
                      </a:pPr>
                      <a:r>
                        <a:rPr lang="es-CO" sz="800">
                          <a:effectLst/>
                        </a:rPr>
                        <a:t>75</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ctr">
                        <a:lnSpc>
                          <a:spcPct val="200000"/>
                        </a:lnSpc>
                        <a:spcAft>
                          <a:spcPts val="0"/>
                        </a:spcAft>
                      </a:pPr>
                      <a:r>
                        <a:rPr lang="es-CO" sz="800">
                          <a:effectLst/>
                        </a:rPr>
                        <a:t>X</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ctr">
                        <a:lnSpc>
                          <a:spcPct val="200000"/>
                        </a:lnSpc>
                        <a:spcAft>
                          <a:spcPts val="0"/>
                        </a:spcAft>
                      </a:pPr>
                      <a:r>
                        <a:rPr lang="es-CO" sz="800">
                          <a:effectLst/>
                        </a:rPr>
                        <a:t>X</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just"/>
                      <a:endParaRPr lang="es-CO" sz="800">
                        <a:effectLst/>
                        <a:latin typeface="Calibri" panose="020F0502020204030204" pitchFamily="34" charset="0"/>
                        <a:cs typeface="Times New Roman" panose="02020603050405020304" pitchFamily="18" charset="0"/>
                      </a:endParaRPr>
                    </a:p>
                  </a:txBody>
                  <a:tcPr marL="51529" marR="51529" marT="0" marB="0"/>
                </a:tc>
                <a:extLst>
                  <a:ext uri="{0D108BD9-81ED-4DB2-BD59-A6C34878D82A}">
                    <a16:rowId xmlns="" xmlns:a16="http://schemas.microsoft.com/office/drawing/2014/main" val="10015"/>
                  </a:ext>
                </a:extLst>
              </a:tr>
              <a:tr h="246610">
                <a:tc>
                  <a:txBody>
                    <a:bodyPr/>
                    <a:lstStyle/>
                    <a:p>
                      <a:pPr indent="180340" algn="r">
                        <a:lnSpc>
                          <a:spcPct val="200000"/>
                        </a:lnSpc>
                        <a:spcAft>
                          <a:spcPts val="0"/>
                        </a:spcAft>
                      </a:pPr>
                      <a:r>
                        <a:rPr lang="es-CO" sz="800">
                          <a:effectLst/>
                        </a:rPr>
                        <a:t>3</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r">
                        <a:lnSpc>
                          <a:spcPct val="200000"/>
                        </a:lnSpc>
                        <a:spcAft>
                          <a:spcPts val="0"/>
                        </a:spcAft>
                      </a:pPr>
                      <a:r>
                        <a:rPr lang="es-CO" sz="800">
                          <a:effectLst/>
                        </a:rPr>
                        <a:t>80</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ctr">
                        <a:lnSpc>
                          <a:spcPct val="200000"/>
                        </a:lnSpc>
                        <a:spcAft>
                          <a:spcPts val="0"/>
                        </a:spcAft>
                      </a:pPr>
                      <a:r>
                        <a:rPr lang="es-CO" sz="800">
                          <a:effectLst/>
                        </a:rPr>
                        <a:t>X</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ctr">
                        <a:lnSpc>
                          <a:spcPct val="200000"/>
                        </a:lnSpc>
                        <a:spcAft>
                          <a:spcPts val="0"/>
                        </a:spcAft>
                      </a:pPr>
                      <a:r>
                        <a:rPr lang="es-CO" sz="800">
                          <a:effectLst/>
                        </a:rPr>
                        <a:t>X</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just"/>
                      <a:endParaRPr lang="es-CO" sz="800">
                        <a:effectLst/>
                        <a:latin typeface="Calibri" panose="020F0502020204030204" pitchFamily="34" charset="0"/>
                        <a:cs typeface="Times New Roman" panose="02020603050405020304" pitchFamily="18" charset="0"/>
                      </a:endParaRPr>
                    </a:p>
                  </a:txBody>
                  <a:tcPr marL="51529" marR="51529" marT="0" marB="0"/>
                </a:tc>
                <a:extLst>
                  <a:ext uri="{0D108BD9-81ED-4DB2-BD59-A6C34878D82A}">
                    <a16:rowId xmlns="" xmlns:a16="http://schemas.microsoft.com/office/drawing/2014/main" val="10016"/>
                  </a:ext>
                </a:extLst>
              </a:tr>
              <a:tr h="246610">
                <a:tc>
                  <a:txBody>
                    <a:bodyPr/>
                    <a:lstStyle/>
                    <a:p>
                      <a:pPr indent="180340" algn="r">
                        <a:lnSpc>
                          <a:spcPct val="200000"/>
                        </a:lnSpc>
                        <a:spcAft>
                          <a:spcPts val="0"/>
                        </a:spcAft>
                      </a:pPr>
                      <a:r>
                        <a:rPr lang="es-CO" sz="800">
                          <a:effectLst/>
                        </a:rPr>
                        <a:t>3</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r">
                        <a:lnSpc>
                          <a:spcPct val="200000"/>
                        </a:lnSpc>
                        <a:spcAft>
                          <a:spcPts val="0"/>
                        </a:spcAft>
                      </a:pPr>
                      <a:r>
                        <a:rPr lang="es-CO" sz="800">
                          <a:effectLst/>
                        </a:rPr>
                        <a:t>85</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ctr">
                        <a:lnSpc>
                          <a:spcPct val="200000"/>
                        </a:lnSpc>
                        <a:spcAft>
                          <a:spcPts val="0"/>
                        </a:spcAft>
                      </a:pPr>
                      <a:r>
                        <a:rPr lang="es-CO" sz="800">
                          <a:effectLst/>
                        </a:rPr>
                        <a:t>X</a:t>
                      </a:r>
                      <a:endParaRPr lang="es-CO" sz="8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just"/>
                      <a:endParaRPr lang="es-CO" sz="800">
                        <a:effectLst/>
                        <a:latin typeface="Calibri" panose="020F0502020204030204" pitchFamily="34" charset="0"/>
                        <a:cs typeface="Times New Roman" panose="02020603050405020304" pitchFamily="18" charset="0"/>
                      </a:endParaRPr>
                    </a:p>
                  </a:txBody>
                  <a:tcPr marL="51529" marR="51529" marT="0" marB="0"/>
                </a:tc>
                <a:tc>
                  <a:txBody>
                    <a:bodyPr/>
                    <a:lstStyle/>
                    <a:p>
                      <a:pPr indent="180340" algn="just"/>
                      <a:endParaRPr lang="es-CO" sz="800" dirty="0">
                        <a:effectLst/>
                        <a:latin typeface="Calibri" panose="020F0502020204030204" pitchFamily="34" charset="0"/>
                        <a:cs typeface="Times New Roman" panose="02020603050405020304" pitchFamily="18" charset="0"/>
                      </a:endParaRPr>
                    </a:p>
                  </a:txBody>
                  <a:tcPr marL="51529" marR="51529" marT="0" marB="0"/>
                </a:tc>
                <a:extLst>
                  <a:ext uri="{0D108BD9-81ED-4DB2-BD59-A6C34878D82A}">
                    <a16:rowId xmlns="" xmlns:a16="http://schemas.microsoft.com/office/drawing/2014/main" val="10017"/>
                  </a:ext>
                </a:extLst>
              </a:tr>
            </a:tbl>
          </a:graphicData>
        </a:graphic>
      </p:graphicFrame>
      <p:pic>
        <p:nvPicPr>
          <p:cNvPr id="4" name="Imagen 3" descr="https://scontent.fuio1-1.fna.fbcdn.net/v/t1.15752-9/61666361_313120146277386_101657400540397568_n.jpg?_nc_cat=111&amp;_nc_ht=scontent.fuio1-1.fna&amp;oh=a172c1de6837e3e7672ebdd4eaf97240&amp;oe=5D58C314"/>
          <p:cNvPicPr/>
          <p:nvPr/>
        </p:nvPicPr>
        <p:blipFill rotWithShape="1">
          <a:blip r:embed="rId3">
            <a:extLst>
              <a:ext uri="{28A0092B-C50C-407E-A947-70E740481C1C}">
                <a14:useLocalDpi xmlns:a14="http://schemas.microsoft.com/office/drawing/2010/main" val="0"/>
              </a:ext>
            </a:extLst>
          </a:blip>
          <a:srcRect l="18518" t="32051" r="30519" b="39928"/>
          <a:stretch/>
        </p:blipFill>
        <p:spPr bwMode="auto">
          <a:xfrm>
            <a:off x="8067721" y="1124089"/>
            <a:ext cx="1844027" cy="17226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5" name="Imagen 4" descr="https://scontent.fuio1-1.fna.fbcdn.net/v/t1.15752-9/61905728_460055101437639_1906777703453818880_n.jpg?_nc_cat=104&amp;_nc_ht=scontent.fuio1-1.fna&amp;oh=8c44c63937a13c09a45bed3325189223&amp;oe=5D8F0A11"/>
          <p:cNvPicPr/>
          <p:nvPr/>
        </p:nvPicPr>
        <p:blipFill rotWithShape="1">
          <a:blip r:embed="rId4">
            <a:extLst>
              <a:ext uri="{28A0092B-C50C-407E-A947-70E740481C1C}">
                <a14:useLocalDpi xmlns:a14="http://schemas.microsoft.com/office/drawing/2010/main" val="0"/>
              </a:ext>
            </a:extLst>
          </a:blip>
          <a:srcRect l="22815" t="27932" r="25777" b="41361"/>
          <a:stretch/>
        </p:blipFill>
        <p:spPr bwMode="auto">
          <a:xfrm>
            <a:off x="8070684" y="3101979"/>
            <a:ext cx="1803598" cy="17625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1647412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5287" y="454025"/>
            <a:ext cx="10515600" cy="4351338"/>
          </a:xfrm>
        </p:spPr>
        <p:txBody>
          <a:bodyPr>
            <a:normAutofit/>
          </a:bodyPr>
          <a:lstStyle/>
          <a:p>
            <a:r>
              <a:rPr lang="es-CO" sz="2400" b="1" dirty="0">
                <a:latin typeface="Arial" panose="020B0604020202020204" pitchFamily="34" charset="0"/>
                <a:cs typeface="Arial" panose="020B0604020202020204" pitchFamily="34" charset="0"/>
              </a:rPr>
              <a:t>Prueba de corte en madera MDF de 4 mm de espesor</a:t>
            </a:r>
          </a:p>
        </p:txBody>
      </p:sp>
      <p:graphicFrame>
        <p:nvGraphicFramePr>
          <p:cNvPr id="4" name="Tabla 3"/>
          <p:cNvGraphicFramePr>
            <a:graphicFrameLocks noGrp="1"/>
          </p:cNvGraphicFramePr>
          <p:nvPr>
            <p:extLst>
              <p:ext uri="{D42A27DB-BD31-4B8C-83A1-F6EECF244321}">
                <p14:modId xmlns:p14="http://schemas.microsoft.com/office/powerpoint/2010/main" val="377720439"/>
              </p:ext>
            </p:extLst>
          </p:nvPr>
        </p:nvGraphicFramePr>
        <p:xfrm>
          <a:off x="388189" y="850841"/>
          <a:ext cx="5357004" cy="5881976"/>
        </p:xfrm>
        <a:graphic>
          <a:graphicData uri="http://schemas.openxmlformats.org/drawingml/2006/table">
            <a:tbl>
              <a:tblPr firstRow="1" firstCol="1" bandRow="1">
                <a:tableStyleId>{69012ECD-51FC-41F1-AA8D-1B2483CD663E}</a:tableStyleId>
              </a:tblPr>
              <a:tblGrid>
                <a:gridCol w="1818077">
                  <a:extLst>
                    <a:ext uri="{9D8B030D-6E8A-4147-A177-3AD203B41FA5}">
                      <a16:colId xmlns="" xmlns:a16="http://schemas.microsoft.com/office/drawing/2014/main" val="20000"/>
                    </a:ext>
                  </a:extLst>
                </a:gridCol>
                <a:gridCol w="907748">
                  <a:extLst>
                    <a:ext uri="{9D8B030D-6E8A-4147-A177-3AD203B41FA5}">
                      <a16:colId xmlns="" xmlns:a16="http://schemas.microsoft.com/office/drawing/2014/main" val="20001"/>
                    </a:ext>
                  </a:extLst>
                </a:gridCol>
                <a:gridCol w="610902">
                  <a:extLst>
                    <a:ext uri="{9D8B030D-6E8A-4147-A177-3AD203B41FA5}">
                      <a16:colId xmlns="" xmlns:a16="http://schemas.microsoft.com/office/drawing/2014/main" val="20002"/>
                    </a:ext>
                  </a:extLst>
                </a:gridCol>
                <a:gridCol w="787289">
                  <a:extLst>
                    <a:ext uri="{9D8B030D-6E8A-4147-A177-3AD203B41FA5}">
                      <a16:colId xmlns="" xmlns:a16="http://schemas.microsoft.com/office/drawing/2014/main" val="20003"/>
                    </a:ext>
                  </a:extLst>
                </a:gridCol>
                <a:gridCol w="1232988">
                  <a:extLst>
                    <a:ext uri="{9D8B030D-6E8A-4147-A177-3AD203B41FA5}">
                      <a16:colId xmlns="" xmlns:a16="http://schemas.microsoft.com/office/drawing/2014/main" val="20004"/>
                    </a:ext>
                  </a:extLst>
                </a:gridCol>
              </a:tblGrid>
              <a:tr h="197788">
                <a:tc gridSpan="5">
                  <a:txBody>
                    <a:bodyPr/>
                    <a:lstStyle/>
                    <a:p>
                      <a:pPr indent="180340" algn="ctr">
                        <a:lnSpc>
                          <a:spcPct val="200000"/>
                        </a:lnSpc>
                        <a:spcAft>
                          <a:spcPts val="0"/>
                        </a:spcAft>
                      </a:pPr>
                      <a:r>
                        <a:rPr lang="es-CO" sz="900" dirty="0">
                          <a:effectLst/>
                        </a:rPr>
                        <a:t>Pruebas de corte en MDF 4 mm</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 xmlns:a16="http://schemas.microsoft.com/office/drawing/2014/main" val="10000"/>
                  </a:ext>
                </a:extLst>
              </a:tr>
              <a:tr h="395576">
                <a:tc>
                  <a:txBody>
                    <a:bodyPr/>
                    <a:lstStyle/>
                    <a:p>
                      <a:pPr indent="180340" algn="l">
                        <a:lnSpc>
                          <a:spcPct val="200000"/>
                        </a:lnSpc>
                        <a:spcAft>
                          <a:spcPts val="0"/>
                        </a:spcAft>
                      </a:pPr>
                      <a:r>
                        <a:rPr lang="es-CO" sz="900">
                          <a:effectLst/>
                        </a:rPr>
                        <a:t>Velocidad [mm/s]</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180340" algn="l">
                        <a:lnSpc>
                          <a:spcPct val="200000"/>
                        </a:lnSpc>
                        <a:spcAft>
                          <a:spcPts val="0"/>
                        </a:spcAft>
                      </a:pPr>
                      <a:r>
                        <a:rPr lang="es-CO" sz="900">
                          <a:effectLst/>
                        </a:rPr>
                        <a:t>Potencia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180340" algn="l">
                        <a:lnSpc>
                          <a:spcPct val="200000"/>
                        </a:lnSpc>
                        <a:spcAft>
                          <a:spcPts val="0"/>
                        </a:spcAft>
                      </a:pPr>
                      <a:r>
                        <a:rPr lang="es-CO" sz="900">
                          <a:effectLst/>
                        </a:rPr>
                        <a:t>Corte</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180340" algn="l">
                        <a:lnSpc>
                          <a:spcPct val="200000"/>
                        </a:lnSpc>
                        <a:spcAft>
                          <a:spcPts val="0"/>
                        </a:spcAft>
                      </a:pPr>
                      <a:r>
                        <a:rPr lang="es-CO" sz="900">
                          <a:effectLst/>
                        </a:rPr>
                        <a:t>Rebaba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180340" algn="l">
                        <a:lnSpc>
                          <a:spcPct val="200000"/>
                        </a:lnSpc>
                        <a:spcAft>
                          <a:spcPts val="0"/>
                        </a:spcAft>
                      </a:pPr>
                      <a:r>
                        <a:rPr lang="es-CO" sz="900">
                          <a:effectLst/>
                        </a:rPr>
                        <a:t>Quemadura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extLst>
                  <a:ext uri="{0D108BD9-81ED-4DB2-BD59-A6C34878D82A}">
                    <a16:rowId xmlns="" xmlns:a16="http://schemas.microsoft.com/office/drawing/2014/main" val="10001"/>
                  </a:ext>
                </a:extLst>
              </a:tr>
              <a:tr h="197788">
                <a:tc>
                  <a:txBody>
                    <a:bodyPr/>
                    <a:lstStyle/>
                    <a:p>
                      <a:pPr indent="180340" algn="r">
                        <a:lnSpc>
                          <a:spcPct val="200000"/>
                        </a:lnSpc>
                        <a:spcAft>
                          <a:spcPts val="0"/>
                        </a:spcAft>
                      </a:pPr>
                      <a:r>
                        <a:rPr lang="es-CO" sz="900">
                          <a:effectLst/>
                        </a:rPr>
                        <a:t>4.5</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180340" algn="r">
                        <a:lnSpc>
                          <a:spcPct val="200000"/>
                        </a:lnSpc>
                        <a:spcAft>
                          <a:spcPts val="0"/>
                        </a:spcAft>
                      </a:pPr>
                      <a:r>
                        <a:rPr lang="es-CO" sz="900">
                          <a:effectLst/>
                        </a:rPr>
                        <a:t>30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180340" algn="just"/>
                      <a:endParaRPr lang="es-CO" sz="1000">
                        <a:effectLst/>
                        <a:latin typeface="Calibri" panose="020F0502020204030204" pitchFamily="34" charset="0"/>
                        <a:cs typeface="Times New Roman" panose="02020603050405020304" pitchFamily="18" charset="0"/>
                      </a:endParaRPr>
                    </a:p>
                  </a:txBody>
                  <a:tcPr marL="44502" marR="44502" marT="0" marB="0"/>
                </a:tc>
                <a:tc>
                  <a:txBody>
                    <a:bodyPr/>
                    <a:lstStyle/>
                    <a:p>
                      <a:pPr indent="180340" algn="just"/>
                      <a:endParaRPr lang="es-CO" sz="1000">
                        <a:effectLst/>
                        <a:latin typeface="Calibri" panose="020F0502020204030204" pitchFamily="34" charset="0"/>
                        <a:cs typeface="Times New Roman" panose="02020603050405020304" pitchFamily="18" charset="0"/>
                      </a:endParaRPr>
                    </a:p>
                  </a:txBody>
                  <a:tcPr marL="44502" marR="44502" marT="0" marB="0"/>
                </a:tc>
                <a:tc>
                  <a:txBody>
                    <a:bodyPr/>
                    <a:lstStyle/>
                    <a:p>
                      <a:pPr indent="180340" algn="l">
                        <a:lnSpc>
                          <a:spcPct val="200000"/>
                        </a:lnSpc>
                        <a:spcAft>
                          <a:spcPts val="0"/>
                        </a:spcAft>
                      </a:pPr>
                      <a:r>
                        <a:rPr lang="es-CO" sz="9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extLst>
                  <a:ext uri="{0D108BD9-81ED-4DB2-BD59-A6C34878D82A}">
                    <a16:rowId xmlns="" xmlns:a16="http://schemas.microsoft.com/office/drawing/2014/main" val="10002"/>
                  </a:ext>
                </a:extLst>
              </a:tr>
              <a:tr h="197788">
                <a:tc>
                  <a:txBody>
                    <a:bodyPr/>
                    <a:lstStyle/>
                    <a:p>
                      <a:pPr indent="180340" algn="r">
                        <a:lnSpc>
                          <a:spcPct val="200000"/>
                        </a:lnSpc>
                        <a:spcAft>
                          <a:spcPts val="0"/>
                        </a:spcAft>
                      </a:pPr>
                      <a:r>
                        <a:rPr lang="es-CO" sz="900">
                          <a:effectLst/>
                        </a:rPr>
                        <a:t>4.5</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180340" algn="r">
                        <a:lnSpc>
                          <a:spcPct val="200000"/>
                        </a:lnSpc>
                        <a:spcAft>
                          <a:spcPts val="0"/>
                        </a:spcAft>
                      </a:pPr>
                      <a:r>
                        <a:rPr lang="es-CO" sz="900">
                          <a:effectLst/>
                        </a:rPr>
                        <a:t>50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180340" algn="just"/>
                      <a:endParaRPr lang="es-CO" sz="1000">
                        <a:effectLst/>
                        <a:latin typeface="Calibri" panose="020F0502020204030204" pitchFamily="34" charset="0"/>
                        <a:cs typeface="Times New Roman" panose="02020603050405020304" pitchFamily="18" charset="0"/>
                      </a:endParaRPr>
                    </a:p>
                  </a:txBody>
                  <a:tcPr marL="44502" marR="44502" marT="0" marB="0"/>
                </a:tc>
                <a:tc>
                  <a:txBody>
                    <a:bodyPr/>
                    <a:lstStyle/>
                    <a:p>
                      <a:pPr indent="180340" algn="just"/>
                      <a:endParaRPr lang="es-CO" sz="1000">
                        <a:effectLst/>
                        <a:latin typeface="Calibri" panose="020F0502020204030204" pitchFamily="34" charset="0"/>
                        <a:cs typeface="Times New Roman" panose="02020603050405020304" pitchFamily="18" charset="0"/>
                      </a:endParaRPr>
                    </a:p>
                  </a:txBody>
                  <a:tcPr marL="44502" marR="44502" marT="0" marB="0"/>
                </a:tc>
                <a:tc>
                  <a:txBody>
                    <a:bodyPr/>
                    <a:lstStyle/>
                    <a:p>
                      <a:pPr indent="180340" algn="l">
                        <a:lnSpc>
                          <a:spcPct val="200000"/>
                        </a:lnSpc>
                        <a:spcAft>
                          <a:spcPts val="0"/>
                        </a:spcAft>
                      </a:pPr>
                      <a:r>
                        <a:rPr lang="es-CO" sz="9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extLst>
                  <a:ext uri="{0D108BD9-81ED-4DB2-BD59-A6C34878D82A}">
                    <a16:rowId xmlns="" xmlns:a16="http://schemas.microsoft.com/office/drawing/2014/main" val="10003"/>
                  </a:ext>
                </a:extLst>
              </a:tr>
              <a:tr h="197788">
                <a:tc>
                  <a:txBody>
                    <a:bodyPr/>
                    <a:lstStyle/>
                    <a:p>
                      <a:pPr indent="180340" algn="r">
                        <a:lnSpc>
                          <a:spcPct val="200000"/>
                        </a:lnSpc>
                        <a:spcAft>
                          <a:spcPts val="0"/>
                        </a:spcAft>
                      </a:pPr>
                      <a:r>
                        <a:rPr lang="es-CO" sz="900">
                          <a:effectLst/>
                        </a:rPr>
                        <a:t>4.5</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180340" algn="r">
                        <a:lnSpc>
                          <a:spcPct val="200000"/>
                        </a:lnSpc>
                        <a:spcAft>
                          <a:spcPts val="0"/>
                        </a:spcAft>
                      </a:pPr>
                      <a:r>
                        <a:rPr lang="es-CO" sz="900">
                          <a:effectLst/>
                        </a:rPr>
                        <a:t>60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180340" algn="just"/>
                      <a:endParaRPr lang="es-CO" sz="1000">
                        <a:effectLst/>
                        <a:latin typeface="Calibri" panose="020F0502020204030204" pitchFamily="34" charset="0"/>
                        <a:cs typeface="Times New Roman" panose="02020603050405020304" pitchFamily="18" charset="0"/>
                      </a:endParaRPr>
                    </a:p>
                  </a:txBody>
                  <a:tcPr marL="44502" marR="44502" marT="0" marB="0"/>
                </a:tc>
                <a:tc>
                  <a:txBody>
                    <a:bodyPr/>
                    <a:lstStyle/>
                    <a:p>
                      <a:pPr indent="180340" algn="just"/>
                      <a:endParaRPr lang="es-CO" sz="1000">
                        <a:effectLst/>
                        <a:latin typeface="Calibri" panose="020F0502020204030204" pitchFamily="34" charset="0"/>
                        <a:cs typeface="Times New Roman" panose="02020603050405020304" pitchFamily="18" charset="0"/>
                      </a:endParaRPr>
                    </a:p>
                  </a:txBody>
                  <a:tcPr marL="44502" marR="44502" marT="0" marB="0"/>
                </a:tc>
                <a:tc>
                  <a:txBody>
                    <a:bodyPr/>
                    <a:lstStyle/>
                    <a:p>
                      <a:pPr indent="180340" algn="l">
                        <a:lnSpc>
                          <a:spcPct val="200000"/>
                        </a:lnSpc>
                        <a:spcAft>
                          <a:spcPts val="0"/>
                        </a:spcAft>
                      </a:pPr>
                      <a:r>
                        <a:rPr lang="es-CO" sz="9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extLst>
                  <a:ext uri="{0D108BD9-81ED-4DB2-BD59-A6C34878D82A}">
                    <a16:rowId xmlns="" xmlns:a16="http://schemas.microsoft.com/office/drawing/2014/main" val="10004"/>
                  </a:ext>
                </a:extLst>
              </a:tr>
              <a:tr h="197788">
                <a:tc>
                  <a:txBody>
                    <a:bodyPr/>
                    <a:lstStyle/>
                    <a:p>
                      <a:pPr indent="180340" algn="r">
                        <a:lnSpc>
                          <a:spcPct val="200000"/>
                        </a:lnSpc>
                        <a:spcAft>
                          <a:spcPts val="0"/>
                        </a:spcAft>
                      </a:pPr>
                      <a:r>
                        <a:rPr lang="es-CO" sz="900">
                          <a:effectLst/>
                        </a:rPr>
                        <a:t>4.5</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180340" algn="r">
                        <a:lnSpc>
                          <a:spcPct val="200000"/>
                        </a:lnSpc>
                        <a:spcAft>
                          <a:spcPts val="0"/>
                        </a:spcAft>
                      </a:pPr>
                      <a:r>
                        <a:rPr lang="es-CO" sz="900">
                          <a:effectLst/>
                        </a:rPr>
                        <a:t>70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180340" algn="just"/>
                      <a:endParaRPr lang="es-CO" sz="1000">
                        <a:effectLst/>
                        <a:latin typeface="Calibri" panose="020F0502020204030204" pitchFamily="34" charset="0"/>
                        <a:cs typeface="Times New Roman" panose="02020603050405020304" pitchFamily="18" charset="0"/>
                      </a:endParaRPr>
                    </a:p>
                  </a:txBody>
                  <a:tcPr marL="44502" marR="44502" marT="0" marB="0"/>
                </a:tc>
                <a:tc>
                  <a:txBody>
                    <a:bodyPr/>
                    <a:lstStyle/>
                    <a:p>
                      <a:pPr indent="180340" algn="just"/>
                      <a:endParaRPr lang="es-CO" sz="1000">
                        <a:effectLst/>
                        <a:latin typeface="Calibri" panose="020F0502020204030204" pitchFamily="34" charset="0"/>
                        <a:cs typeface="Times New Roman" panose="02020603050405020304" pitchFamily="18" charset="0"/>
                      </a:endParaRPr>
                    </a:p>
                  </a:txBody>
                  <a:tcPr marL="44502" marR="44502" marT="0" marB="0"/>
                </a:tc>
                <a:tc>
                  <a:txBody>
                    <a:bodyPr/>
                    <a:lstStyle/>
                    <a:p>
                      <a:pPr indent="180340" algn="l">
                        <a:lnSpc>
                          <a:spcPct val="200000"/>
                        </a:lnSpc>
                        <a:spcAft>
                          <a:spcPts val="0"/>
                        </a:spcAft>
                      </a:pPr>
                      <a:r>
                        <a:rPr lang="es-CO" sz="9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extLst>
                  <a:ext uri="{0D108BD9-81ED-4DB2-BD59-A6C34878D82A}">
                    <a16:rowId xmlns="" xmlns:a16="http://schemas.microsoft.com/office/drawing/2014/main" val="10005"/>
                  </a:ext>
                </a:extLst>
              </a:tr>
              <a:tr h="197788">
                <a:tc>
                  <a:txBody>
                    <a:bodyPr/>
                    <a:lstStyle/>
                    <a:p>
                      <a:pPr indent="180340" algn="r">
                        <a:lnSpc>
                          <a:spcPct val="200000"/>
                        </a:lnSpc>
                        <a:spcAft>
                          <a:spcPts val="0"/>
                        </a:spcAft>
                      </a:pPr>
                      <a:r>
                        <a:rPr lang="es-CO" sz="900">
                          <a:effectLst/>
                        </a:rPr>
                        <a:t>4</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180340" algn="r">
                        <a:lnSpc>
                          <a:spcPct val="200000"/>
                        </a:lnSpc>
                        <a:spcAft>
                          <a:spcPts val="0"/>
                        </a:spcAft>
                      </a:pPr>
                      <a:r>
                        <a:rPr lang="es-CO" sz="900">
                          <a:effectLst/>
                        </a:rPr>
                        <a:t>30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180340" algn="just"/>
                      <a:endParaRPr lang="es-CO" sz="1000">
                        <a:effectLst/>
                        <a:latin typeface="Calibri" panose="020F0502020204030204" pitchFamily="34" charset="0"/>
                        <a:cs typeface="Times New Roman" panose="02020603050405020304" pitchFamily="18" charset="0"/>
                      </a:endParaRPr>
                    </a:p>
                  </a:txBody>
                  <a:tcPr marL="44502" marR="44502" marT="0" marB="0"/>
                </a:tc>
                <a:tc>
                  <a:txBody>
                    <a:bodyPr/>
                    <a:lstStyle/>
                    <a:p>
                      <a:pPr indent="180340" algn="just"/>
                      <a:endParaRPr lang="es-CO" sz="1000">
                        <a:effectLst/>
                        <a:latin typeface="Calibri" panose="020F0502020204030204" pitchFamily="34" charset="0"/>
                        <a:cs typeface="Times New Roman" panose="02020603050405020304" pitchFamily="18" charset="0"/>
                      </a:endParaRPr>
                    </a:p>
                  </a:txBody>
                  <a:tcPr marL="44502" marR="44502" marT="0" marB="0"/>
                </a:tc>
                <a:tc>
                  <a:txBody>
                    <a:bodyPr/>
                    <a:lstStyle/>
                    <a:p>
                      <a:pPr indent="180340" algn="l">
                        <a:lnSpc>
                          <a:spcPct val="200000"/>
                        </a:lnSpc>
                        <a:spcAft>
                          <a:spcPts val="0"/>
                        </a:spcAft>
                      </a:pPr>
                      <a:r>
                        <a:rPr lang="es-CO" sz="9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extLst>
                  <a:ext uri="{0D108BD9-81ED-4DB2-BD59-A6C34878D82A}">
                    <a16:rowId xmlns="" xmlns:a16="http://schemas.microsoft.com/office/drawing/2014/main" val="10006"/>
                  </a:ext>
                </a:extLst>
              </a:tr>
              <a:tr h="197788">
                <a:tc>
                  <a:txBody>
                    <a:bodyPr/>
                    <a:lstStyle/>
                    <a:p>
                      <a:pPr indent="180340" algn="r">
                        <a:lnSpc>
                          <a:spcPct val="200000"/>
                        </a:lnSpc>
                        <a:spcAft>
                          <a:spcPts val="0"/>
                        </a:spcAft>
                      </a:pPr>
                      <a:r>
                        <a:rPr lang="es-CO" sz="900">
                          <a:effectLst/>
                        </a:rPr>
                        <a:t>4</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180340" algn="r">
                        <a:lnSpc>
                          <a:spcPct val="200000"/>
                        </a:lnSpc>
                        <a:spcAft>
                          <a:spcPts val="0"/>
                        </a:spcAft>
                      </a:pPr>
                      <a:r>
                        <a:rPr lang="es-CO" sz="900">
                          <a:effectLst/>
                        </a:rPr>
                        <a:t>50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180340" algn="just"/>
                      <a:endParaRPr lang="es-CO" sz="1000">
                        <a:effectLst/>
                        <a:latin typeface="Calibri" panose="020F0502020204030204" pitchFamily="34" charset="0"/>
                        <a:cs typeface="Times New Roman" panose="02020603050405020304" pitchFamily="18" charset="0"/>
                      </a:endParaRPr>
                    </a:p>
                  </a:txBody>
                  <a:tcPr marL="44502" marR="44502" marT="0" marB="0"/>
                </a:tc>
                <a:tc>
                  <a:txBody>
                    <a:bodyPr/>
                    <a:lstStyle/>
                    <a:p>
                      <a:pPr indent="180340" algn="just"/>
                      <a:endParaRPr lang="es-CO" sz="1000">
                        <a:effectLst/>
                        <a:latin typeface="Calibri" panose="020F0502020204030204" pitchFamily="34" charset="0"/>
                        <a:cs typeface="Times New Roman" panose="02020603050405020304" pitchFamily="18" charset="0"/>
                      </a:endParaRPr>
                    </a:p>
                  </a:txBody>
                  <a:tcPr marL="44502" marR="44502" marT="0" marB="0"/>
                </a:tc>
                <a:tc>
                  <a:txBody>
                    <a:bodyPr/>
                    <a:lstStyle/>
                    <a:p>
                      <a:pPr indent="180340" algn="l">
                        <a:lnSpc>
                          <a:spcPct val="200000"/>
                        </a:lnSpc>
                        <a:spcAft>
                          <a:spcPts val="0"/>
                        </a:spcAft>
                      </a:pPr>
                      <a:r>
                        <a:rPr lang="es-CO" sz="9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extLst>
                  <a:ext uri="{0D108BD9-81ED-4DB2-BD59-A6C34878D82A}">
                    <a16:rowId xmlns="" xmlns:a16="http://schemas.microsoft.com/office/drawing/2014/main" val="10007"/>
                  </a:ext>
                </a:extLst>
              </a:tr>
              <a:tr h="197788">
                <a:tc>
                  <a:txBody>
                    <a:bodyPr/>
                    <a:lstStyle/>
                    <a:p>
                      <a:pPr indent="180340" algn="r">
                        <a:lnSpc>
                          <a:spcPct val="200000"/>
                        </a:lnSpc>
                        <a:spcAft>
                          <a:spcPts val="0"/>
                        </a:spcAft>
                      </a:pPr>
                      <a:r>
                        <a:rPr lang="es-CO" sz="900">
                          <a:effectLst/>
                        </a:rPr>
                        <a:t>4</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180340" algn="r">
                        <a:lnSpc>
                          <a:spcPct val="200000"/>
                        </a:lnSpc>
                        <a:spcAft>
                          <a:spcPts val="0"/>
                        </a:spcAft>
                      </a:pPr>
                      <a:r>
                        <a:rPr lang="es-CO" sz="900">
                          <a:effectLst/>
                        </a:rPr>
                        <a:t>60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180340" algn="just"/>
                      <a:endParaRPr lang="es-CO" sz="1000">
                        <a:effectLst/>
                        <a:latin typeface="Calibri" panose="020F0502020204030204" pitchFamily="34" charset="0"/>
                        <a:cs typeface="Times New Roman" panose="02020603050405020304" pitchFamily="18" charset="0"/>
                      </a:endParaRPr>
                    </a:p>
                  </a:txBody>
                  <a:tcPr marL="44502" marR="44502" marT="0" marB="0"/>
                </a:tc>
                <a:tc>
                  <a:txBody>
                    <a:bodyPr/>
                    <a:lstStyle/>
                    <a:p>
                      <a:pPr indent="180340" algn="just"/>
                      <a:endParaRPr lang="es-CO" sz="1000">
                        <a:effectLst/>
                        <a:latin typeface="Calibri" panose="020F0502020204030204" pitchFamily="34" charset="0"/>
                        <a:cs typeface="Times New Roman" panose="02020603050405020304" pitchFamily="18" charset="0"/>
                      </a:endParaRPr>
                    </a:p>
                  </a:txBody>
                  <a:tcPr marL="44502" marR="44502" marT="0" marB="0"/>
                </a:tc>
                <a:tc>
                  <a:txBody>
                    <a:bodyPr/>
                    <a:lstStyle/>
                    <a:p>
                      <a:pPr indent="180340" algn="l">
                        <a:lnSpc>
                          <a:spcPct val="200000"/>
                        </a:lnSpc>
                        <a:spcAft>
                          <a:spcPts val="0"/>
                        </a:spcAft>
                      </a:pPr>
                      <a:r>
                        <a:rPr lang="es-CO" sz="9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extLst>
                  <a:ext uri="{0D108BD9-81ED-4DB2-BD59-A6C34878D82A}">
                    <a16:rowId xmlns="" xmlns:a16="http://schemas.microsoft.com/office/drawing/2014/main" val="10008"/>
                  </a:ext>
                </a:extLst>
              </a:tr>
              <a:tr h="197788">
                <a:tc>
                  <a:txBody>
                    <a:bodyPr/>
                    <a:lstStyle/>
                    <a:p>
                      <a:pPr indent="180340" algn="r">
                        <a:lnSpc>
                          <a:spcPct val="200000"/>
                        </a:lnSpc>
                        <a:spcAft>
                          <a:spcPts val="0"/>
                        </a:spcAft>
                      </a:pPr>
                      <a:r>
                        <a:rPr lang="es-CO" sz="900">
                          <a:effectLst/>
                        </a:rPr>
                        <a:t>4</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180340" algn="r">
                        <a:lnSpc>
                          <a:spcPct val="200000"/>
                        </a:lnSpc>
                        <a:spcAft>
                          <a:spcPts val="0"/>
                        </a:spcAft>
                      </a:pPr>
                      <a:r>
                        <a:rPr lang="es-CO" sz="900">
                          <a:effectLst/>
                        </a:rPr>
                        <a:t>70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180340" algn="just"/>
                      <a:endParaRPr lang="es-CO" sz="1000">
                        <a:effectLst/>
                        <a:latin typeface="Calibri" panose="020F0502020204030204" pitchFamily="34" charset="0"/>
                        <a:cs typeface="Times New Roman" panose="02020603050405020304" pitchFamily="18" charset="0"/>
                      </a:endParaRPr>
                    </a:p>
                  </a:txBody>
                  <a:tcPr marL="44502" marR="44502" marT="0" marB="0"/>
                </a:tc>
                <a:tc>
                  <a:txBody>
                    <a:bodyPr/>
                    <a:lstStyle/>
                    <a:p>
                      <a:pPr indent="180340" algn="just"/>
                      <a:endParaRPr lang="es-CO" sz="1000">
                        <a:effectLst/>
                        <a:latin typeface="Calibri" panose="020F0502020204030204" pitchFamily="34" charset="0"/>
                        <a:cs typeface="Times New Roman" panose="02020603050405020304" pitchFamily="18" charset="0"/>
                      </a:endParaRPr>
                    </a:p>
                  </a:txBody>
                  <a:tcPr marL="44502" marR="44502" marT="0" marB="0"/>
                </a:tc>
                <a:tc>
                  <a:txBody>
                    <a:bodyPr/>
                    <a:lstStyle/>
                    <a:p>
                      <a:pPr indent="180340" algn="l">
                        <a:lnSpc>
                          <a:spcPct val="200000"/>
                        </a:lnSpc>
                        <a:spcAft>
                          <a:spcPts val="0"/>
                        </a:spcAft>
                      </a:pPr>
                      <a:r>
                        <a:rPr lang="es-CO" sz="9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extLst>
                  <a:ext uri="{0D108BD9-81ED-4DB2-BD59-A6C34878D82A}">
                    <a16:rowId xmlns="" xmlns:a16="http://schemas.microsoft.com/office/drawing/2014/main" val="10009"/>
                  </a:ext>
                </a:extLst>
              </a:tr>
              <a:tr h="197788">
                <a:tc>
                  <a:txBody>
                    <a:bodyPr/>
                    <a:lstStyle/>
                    <a:p>
                      <a:pPr indent="180340" algn="r">
                        <a:lnSpc>
                          <a:spcPct val="200000"/>
                        </a:lnSpc>
                        <a:spcAft>
                          <a:spcPts val="0"/>
                        </a:spcAft>
                      </a:pPr>
                      <a:r>
                        <a:rPr lang="es-CO" sz="900">
                          <a:effectLst/>
                        </a:rPr>
                        <a:t>4</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180340" algn="r">
                        <a:lnSpc>
                          <a:spcPct val="200000"/>
                        </a:lnSpc>
                        <a:spcAft>
                          <a:spcPts val="0"/>
                        </a:spcAft>
                      </a:pPr>
                      <a:r>
                        <a:rPr lang="es-CO" sz="900">
                          <a:effectLst/>
                        </a:rPr>
                        <a:t>80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180340" algn="just"/>
                      <a:endParaRPr lang="es-CO" sz="1000">
                        <a:effectLst/>
                        <a:latin typeface="Calibri" panose="020F0502020204030204" pitchFamily="34" charset="0"/>
                        <a:cs typeface="Times New Roman" panose="02020603050405020304" pitchFamily="18" charset="0"/>
                      </a:endParaRPr>
                    </a:p>
                  </a:txBody>
                  <a:tcPr marL="44502" marR="44502" marT="0" marB="0"/>
                </a:tc>
                <a:tc>
                  <a:txBody>
                    <a:bodyPr/>
                    <a:lstStyle/>
                    <a:p>
                      <a:pPr indent="180340" algn="just"/>
                      <a:endParaRPr lang="es-CO" sz="1000">
                        <a:effectLst/>
                        <a:latin typeface="Calibri" panose="020F0502020204030204" pitchFamily="34" charset="0"/>
                        <a:cs typeface="Times New Roman" panose="02020603050405020304" pitchFamily="18" charset="0"/>
                      </a:endParaRPr>
                    </a:p>
                  </a:txBody>
                  <a:tcPr marL="44502" marR="44502" marT="0" marB="0"/>
                </a:tc>
                <a:tc>
                  <a:txBody>
                    <a:bodyPr/>
                    <a:lstStyle/>
                    <a:p>
                      <a:pPr indent="180340" algn="l">
                        <a:lnSpc>
                          <a:spcPct val="200000"/>
                        </a:lnSpc>
                        <a:spcAft>
                          <a:spcPts val="0"/>
                        </a:spcAft>
                      </a:pPr>
                      <a:r>
                        <a:rPr lang="es-CO" sz="9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extLst>
                  <a:ext uri="{0D108BD9-81ED-4DB2-BD59-A6C34878D82A}">
                    <a16:rowId xmlns="" xmlns:a16="http://schemas.microsoft.com/office/drawing/2014/main" val="10010"/>
                  </a:ext>
                </a:extLst>
              </a:tr>
              <a:tr h="197788">
                <a:tc>
                  <a:txBody>
                    <a:bodyPr/>
                    <a:lstStyle/>
                    <a:p>
                      <a:pPr indent="180340" algn="r">
                        <a:lnSpc>
                          <a:spcPct val="200000"/>
                        </a:lnSpc>
                        <a:spcAft>
                          <a:spcPts val="0"/>
                        </a:spcAft>
                      </a:pPr>
                      <a:r>
                        <a:rPr lang="es-CO" sz="900">
                          <a:effectLst/>
                        </a:rPr>
                        <a:t>4</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180340" algn="r">
                        <a:lnSpc>
                          <a:spcPct val="200000"/>
                        </a:lnSpc>
                        <a:spcAft>
                          <a:spcPts val="0"/>
                        </a:spcAft>
                      </a:pPr>
                      <a:r>
                        <a:rPr lang="es-CO" sz="900">
                          <a:effectLst/>
                        </a:rPr>
                        <a:t>85</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180340" algn="just"/>
                      <a:endParaRPr lang="es-CO" sz="1000">
                        <a:effectLst/>
                        <a:latin typeface="Calibri" panose="020F0502020204030204" pitchFamily="34" charset="0"/>
                        <a:cs typeface="Times New Roman" panose="02020603050405020304" pitchFamily="18" charset="0"/>
                      </a:endParaRPr>
                    </a:p>
                  </a:txBody>
                  <a:tcPr marL="44502" marR="44502" marT="0" marB="0"/>
                </a:tc>
                <a:tc>
                  <a:txBody>
                    <a:bodyPr/>
                    <a:lstStyle/>
                    <a:p>
                      <a:pPr indent="180340" algn="just"/>
                      <a:endParaRPr lang="es-CO" sz="1000">
                        <a:effectLst/>
                        <a:latin typeface="Calibri" panose="020F0502020204030204" pitchFamily="34" charset="0"/>
                        <a:cs typeface="Times New Roman" panose="02020603050405020304" pitchFamily="18" charset="0"/>
                      </a:endParaRPr>
                    </a:p>
                  </a:txBody>
                  <a:tcPr marL="44502" marR="44502" marT="0" marB="0"/>
                </a:tc>
                <a:tc>
                  <a:txBody>
                    <a:bodyPr/>
                    <a:lstStyle/>
                    <a:p>
                      <a:pPr indent="180340" algn="l">
                        <a:lnSpc>
                          <a:spcPct val="200000"/>
                        </a:lnSpc>
                        <a:spcAft>
                          <a:spcPts val="0"/>
                        </a:spcAft>
                      </a:pPr>
                      <a:r>
                        <a:rPr lang="es-CO" sz="9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extLst>
                  <a:ext uri="{0D108BD9-81ED-4DB2-BD59-A6C34878D82A}">
                    <a16:rowId xmlns="" xmlns:a16="http://schemas.microsoft.com/office/drawing/2014/main" val="10011"/>
                  </a:ext>
                </a:extLst>
              </a:tr>
              <a:tr h="197788">
                <a:tc>
                  <a:txBody>
                    <a:bodyPr/>
                    <a:lstStyle/>
                    <a:p>
                      <a:pPr indent="180340" algn="r">
                        <a:lnSpc>
                          <a:spcPct val="200000"/>
                        </a:lnSpc>
                        <a:spcAft>
                          <a:spcPts val="0"/>
                        </a:spcAft>
                      </a:pPr>
                      <a:r>
                        <a:rPr lang="es-CO" sz="900">
                          <a:effectLst/>
                        </a:rPr>
                        <a:t>4</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180340" algn="r">
                        <a:lnSpc>
                          <a:spcPct val="200000"/>
                        </a:lnSpc>
                        <a:spcAft>
                          <a:spcPts val="0"/>
                        </a:spcAft>
                      </a:pPr>
                      <a:r>
                        <a:rPr lang="es-CO" sz="900">
                          <a:effectLst/>
                        </a:rPr>
                        <a:t>90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180340" algn="just"/>
                      <a:endParaRPr lang="es-CO" sz="1000">
                        <a:effectLst/>
                        <a:latin typeface="Calibri" panose="020F0502020204030204" pitchFamily="34" charset="0"/>
                        <a:cs typeface="Times New Roman" panose="02020603050405020304" pitchFamily="18" charset="0"/>
                      </a:endParaRPr>
                    </a:p>
                  </a:txBody>
                  <a:tcPr marL="44502" marR="44502" marT="0" marB="0"/>
                </a:tc>
                <a:tc>
                  <a:txBody>
                    <a:bodyPr/>
                    <a:lstStyle/>
                    <a:p>
                      <a:pPr indent="180340" algn="just"/>
                      <a:endParaRPr lang="es-CO" sz="1000">
                        <a:effectLst/>
                        <a:latin typeface="Calibri" panose="020F0502020204030204" pitchFamily="34" charset="0"/>
                        <a:cs typeface="Times New Roman" panose="02020603050405020304" pitchFamily="18" charset="0"/>
                      </a:endParaRPr>
                    </a:p>
                  </a:txBody>
                  <a:tcPr marL="44502" marR="44502" marT="0" marB="0"/>
                </a:tc>
                <a:tc>
                  <a:txBody>
                    <a:bodyPr/>
                    <a:lstStyle/>
                    <a:p>
                      <a:pPr indent="180340" algn="l">
                        <a:lnSpc>
                          <a:spcPct val="200000"/>
                        </a:lnSpc>
                        <a:spcAft>
                          <a:spcPts val="0"/>
                        </a:spcAft>
                      </a:pPr>
                      <a:r>
                        <a:rPr lang="es-CO" sz="9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extLst>
                  <a:ext uri="{0D108BD9-81ED-4DB2-BD59-A6C34878D82A}">
                    <a16:rowId xmlns="" xmlns:a16="http://schemas.microsoft.com/office/drawing/2014/main" val="10012"/>
                  </a:ext>
                </a:extLst>
              </a:tr>
              <a:tr h="197788">
                <a:tc>
                  <a:txBody>
                    <a:bodyPr/>
                    <a:lstStyle/>
                    <a:p>
                      <a:pPr indent="180340" algn="r">
                        <a:lnSpc>
                          <a:spcPct val="200000"/>
                        </a:lnSpc>
                        <a:spcAft>
                          <a:spcPts val="0"/>
                        </a:spcAft>
                      </a:pPr>
                      <a:r>
                        <a:rPr lang="es-CO" sz="900">
                          <a:effectLst/>
                        </a:rPr>
                        <a:t>3</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180340" algn="r">
                        <a:lnSpc>
                          <a:spcPct val="200000"/>
                        </a:lnSpc>
                        <a:spcAft>
                          <a:spcPts val="0"/>
                        </a:spcAft>
                      </a:pPr>
                      <a:r>
                        <a:rPr lang="es-CO" sz="900">
                          <a:effectLst/>
                        </a:rPr>
                        <a:t>60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180340" algn="just"/>
                      <a:endParaRPr lang="es-CO" sz="1000">
                        <a:effectLst/>
                        <a:latin typeface="Calibri" panose="020F0502020204030204" pitchFamily="34" charset="0"/>
                        <a:cs typeface="Times New Roman" panose="02020603050405020304" pitchFamily="18" charset="0"/>
                      </a:endParaRPr>
                    </a:p>
                  </a:txBody>
                  <a:tcPr marL="44502" marR="44502" marT="0" marB="0"/>
                </a:tc>
                <a:tc>
                  <a:txBody>
                    <a:bodyPr/>
                    <a:lstStyle/>
                    <a:p>
                      <a:pPr indent="180340" algn="just"/>
                      <a:endParaRPr lang="es-CO" sz="1000">
                        <a:effectLst/>
                        <a:latin typeface="Calibri" panose="020F0502020204030204" pitchFamily="34" charset="0"/>
                        <a:cs typeface="Times New Roman" panose="02020603050405020304" pitchFamily="18" charset="0"/>
                      </a:endParaRPr>
                    </a:p>
                  </a:txBody>
                  <a:tcPr marL="44502" marR="44502" marT="0" marB="0"/>
                </a:tc>
                <a:tc>
                  <a:txBody>
                    <a:bodyPr/>
                    <a:lstStyle/>
                    <a:p>
                      <a:pPr indent="180340" algn="l">
                        <a:lnSpc>
                          <a:spcPct val="200000"/>
                        </a:lnSpc>
                        <a:spcAft>
                          <a:spcPts val="0"/>
                        </a:spcAft>
                      </a:pPr>
                      <a:r>
                        <a:rPr lang="es-CO" sz="9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extLst>
                  <a:ext uri="{0D108BD9-81ED-4DB2-BD59-A6C34878D82A}">
                    <a16:rowId xmlns="" xmlns:a16="http://schemas.microsoft.com/office/drawing/2014/main" val="10013"/>
                  </a:ext>
                </a:extLst>
              </a:tr>
              <a:tr h="197788">
                <a:tc>
                  <a:txBody>
                    <a:bodyPr/>
                    <a:lstStyle/>
                    <a:p>
                      <a:pPr indent="180340" algn="r">
                        <a:lnSpc>
                          <a:spcPct val="200000"/>
                        </a:lnSpc>
                        <a:spcAft>
                          <a:spcPts val="0"/>
                        </a:spcAft>
                      </a:pPr>
                      <a:r>
                        <a:rPr lang="es-CO" sz="900">
                          <a:effectLst/>
                        </a:rPr>
                        <a:t>3</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180340" algn="r">
                        <a:lnSpc>
                          <a:spcPct val="200000"/>
                        </a:lnSpc>
                        <a:spcAft>
                          <a:spcPts val="0"/>
                        </a:spcAft>
                      </a:pPr>
                      <a:r>
                        <a:rPr lang="es-CO" sz="900">
                          <a:effectLst/>
                        </a:rPr>
                        <a:t>70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180340" algn="just"/>
                      <a:endParaRPr lang="es-CO" sz="1000">
                        <a:effectLst/>
                        <a:latin typeface="Calibri" panose="020F0502020204030204" pitchFamily="34" charset="0"/>
                        <a:cs typeface="Times New Roman" panose="02020603050405020304" pitchFamily="18" charset="0"/>
                      </a:endParaRPr>
                    </a:p>
                  </a:txBody>
                  <a:tcPr marL="44502" marR="44502" marT="0" marB="0"/>
                </a:tc>
                <a:tc>
                  <a:txBody>
                    <a:bodyPr/>
                    <a:lstStyle/>
                    <a:p>
                      <a:pPr indent="180340" algn="just"/>
                      <a:endParaRPr lang="es-CO" sz="1000">
                        <a:effectLst/>
                        <a:latin typeface="Calibri" panose="020F0502020204030204" pitchFamily="34" charset="0"/>
                        <a:cs typeface="Times New Roman" panose="02020603050405020304" pitchFamily="18" charset="0"/>
                      </a:endParaRPr>
                    </a:p>
                  </a:txBody>
                  <a:tcPr marL="44502" marR="44502" marT="0" marB="0"/>
                </a:tc>
                <a:tc>
                  <a:txBody>
                    <a:bodyPr/>
                    <a:lstStyle/>
                    <a:p>
                      <a:pPr indent="180340" algn="l">
                        <a:lnSpc>
                          <a:spcPct val="200000"/>
                        </a:lnSpc>
                        <a:spcAft>
                          <a:spcPts val="0"/>
                        </a:spcAft>
                      </a:pPr>
                      <a:r>
                        <a:rPr lang="es-CO" sz="9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extLst>
                  <a:ext uri="{0D108BD9-81ED-4DB2-BD59-A6C34878D82A}">
                    <a16:rowId xmlns="" xmlns:a16="http://schemas.microsoft.com/office/drawing/2014/main" val="10014"/>
                  </a:ext>
                </a:extLst>
              </a:tr>
              <a:tr h="197788">
                <a:tc>
                  <a:txBody>
                    <a:bodyPr/>
                    <a:lstStyle/>
                    <a:p>
                      <a:pPr indent="180340" algn="r">
                        <a:lnSpc>
                          <a:spcPct val="200000"/>
                        </a:lnSpc>
                        <a:spcAft>
                          <a:spcPts val="0"/>
                        </a:spcAft>
                      </a:pPr>
                      <a:r>
                        <a:rPr lang="es-CO" sz="900">
                          <a:effectLst/>
                        </a:rPr>
                        <a:t>3</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180340" algn="r">
                        <a:lnSpc>
                          <a:spcPct val="200000"/>
                        </a:lnSpc>
                        <a:spcAft>
                          <a:spcPts val="0"/>
                        </a:spcAft>
                      </a:pPr>
                      <a:r>
                        <a:rPr lang="es-CO" sz="900">
                          <a:effectLst/>
                        </a:rPr>
                        <a:t>75</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180340" algn="just"/>
                      <a:endParaRPr lang="es-CO" sz="1000">
                        <a:effectLst/>
                        <a:latin typeface="Calibri" panose="020F0502020204030204" pitchFamily="34" charset="0"/>
                        <a:cs typeface="Times New Roman" panose="02020603050405020304" pitchFamily="18" charset="0"/>
                      </a:endParaRPr>
                    </a:p>
                  </a:txBody>
                  <a:tcPr marL="44502" marR="44502" marT="0" marB="0"/>
                </a:tc>
                <a:tc>
                  <a:txBody>
                    <a:bodyPr/>
                    <a:lstStyle/>
                    <a:p>
                      <a:pPr indent="180340" algn="just"/>
                      <a:endParaRPr lang="es-CO" sz="1000">
                        <a:effectLst/>
                        <a:latin typeface="Calibri" panose="020F0502020204030204" pitchFamily="34" charset="0"/>
                        <a:cs typeface="Times New Roman" panose="02020603050405020304" pitchFamily="18" charset="0"/>
                      </a:endParaRPr>
                    </a:p>
                  </a:txBody>
                  <a:tcPr marL="44502" marR="44502" marT="0" marB="0"/>
                </a:tc>
                <a:tc>
                  <a:txBody>
                    <a:bodyPr/>
                    <a:lstStyle/>
                    <a:p>
                      <a:pPr indent="180340" algn="l">
                        <a:lnSpc>
                          <a:spcPct val="200000"/>
                        </a:lnSpc>
                        <a:spcAft>
                          <a:spcPts val="0"/>
                        </a:spcAft>
                      </a:pPr>
                      <a:r>
                        <a:rPr lang="es-CO" sz="9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extLst>
                  <a:ext uri="{0D108BD9-81ED-4DB2-BD59-A6C34878D82A}">
                    <a16:rowId xmlns="" xmlns:a16="http://schemas.microsoft.com/office/drawing/2014/main" val="10015"/>
                  </a:ext>
                </a:extLst>
              </a:tr>
              <a:tr h="197788">
                <a:tc>
                  <a:txBody>
                    <a:bodyPr/>
                    <a:lstStyle/>
                    <a:p>
                      <a:pPr indent="180340" algn="r">
                        <a:lnSpc>
                          <a:spcPct val="200000"/>
                        </a:lnSpc>
                        <a:spcAft>
                          <a:spcPts val="0"/>
                        </a:spcAft>
                      </a:pPr>
                      <a:r>
                        <a:rPr lang="es-CO" sz="900">
                          <a:effectLst/>
                        </a:rPr>
                        <a:t>3</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180340" algn="r">
                        <a:lnSpc>
                          <a:spcPct val="200000"/>
                        </a:lnSpc>
                        <a:spcAft>
                          <a:spcPts val="0"/>
                        </a:spcAft>
                      </a:pPr>
                      <a:r>
                        <a:rPr lang="es-CO" sz="900">
                          <a:effectLst/>
                        </a:rPr>
                        <a:t>80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180340" algn="just"/>
                      <a:endParaRPr lang="es-CO" sz="1000">
                        <a:effectLst/>
                        <a:latin typeface="Calibri" panose="020F0502020204030204" pitchFamily="34" charset="0"/>
                        <a:cs typeface="Times New Roman" panose="02020603050405020304" pitchFamily="18" charset="0"/>
                      </a:endParaRPr>
                    </a:p>
                  </a:txBody>
                  <a:tcPr marL="44502" marR="44502" marT="0" marB="0"/>
                </a:tc>
                <a:tc>
                  <a:txBody>
                    <a:bodyPr/>
                    <a:lstStyle/>
                    <a:p>
                      <a:pPr indent="180340" algn="just"/>
                      <a:endParaRPr lang="es-CO" sz="1000">
                        <a:effectLst/>
                        <a:latin typeface="Calibri" panose="020F0502020204030204" pitchFamily="34" charset="0"/>
                        <a:cs typeface="Times New Roman" panose="02020603050405020304" pitchFamily="18" charset="0"/>
                      </a:endParaRPr>
                    </a:p>
                  </a:txBody>
                  <a:tcPr marL="44502" marR="44502" marT="0" marB="0"/>
                </a:tc>
                <a:tc>
                  <a:txBody>
                    <a:bodyPr/>
                    <a:lstStyle/>
                    <a:p>
                      <a:pPr indent="180340" algn="l">
                        <a:lnSpc>
                          <a:spcPct val="200000"/>
                        </a:lnSpc>
                        <a:spcAft>
                          <a:spcPts val="0"/>
                        </a:spcAft>
                      </a:pPr>
                      <a:r>
                        <a:rPr lang="es-CO" sz="9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extLst>
                  <a:ext uri="{0D108BD9-81ED-4DB2-BD59-A6C34878D82A}">
                    <a16:rowId xmlns="" xmlns:a16="http://schemas.microsoft.com/office/drawing/2014/main" val="10016"/>
                  </a:ext>
                </a:extLst>
              </a:tr>
              <a:tr h="197788">
                <a:tc>
                  <a:txBody>
                    <a:bodyPr/>
                    <a:lstStyle/>
                    <a:p>
                      <a:pPr indent="180340" algn="r">
                        <a:lnSpc>
                          <a:spcPct val="200000"/>
                        </a:lnSpc>
                        <a:spcAft>
                          <a:spcPts val="0"/>
                        </a:spcAft>
                      </a:pPr>
                      <a:r>
                        <a:rPr lang="es-CO" sz="900">
                          <a:effectLst/>
                        </a:rPr>
                        <a:t>3</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180340" algn="r">
                        <a:lnSpc>
                          <a:spcPct val="200000"/>
                        </a:lnSpc>
                        <a:spcAft>
                          <a:spcPts val="0"/>
                        </a:spcAft>
                      </a:pPr>
                      <a:r>
                        <a:rPr lang="es-CO" sz="900">
                          <a:effectLst/>
                        </a:rPr>
                        <a:t>85</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180340" algn="just"/>
                      <a:endParaRPr lang="es-CO" sz="1000">
                        <a:effectLst/>
                        <a:latin typeface="Calibri" panose="020F0502020204030204" pitchFamily="34" charset="0"/>
                        <a:cs typeface="Times New Roman" panose="02020603050405020304" pitchFamily="18" charset="0"/>
                      </a:endParaRPr>
                    </a:p>
                  </a:txBody>
                  <a:tcPr marL="44502" marR="44502" marT="0" marB="0"/>
                </a:tc>
                <a:tc>
                  <a:txBody>
                    <a:bodyPr/>
                    <a:lstStyle/>
                    <a:p>
                      <a:pPr indent="180340" algn="just"/>
                      <a:endParaRPr lang="es-CO" sz="1000">
                        <a:effectLst/>
                        <a:latin typeface="Calibri" panose="020F0502020204030204" pitchFamily="34" charset="0"/>
                        <a:cs typeface="Times New Roman" panose="02020603050405020304" pitchFamily="18" charset="0"/>
                      </a:endParaRPr>
                    </a:p>
                  </a:txBody>
                  <a:tcPr marL="44502" marR="44502" marT="0" marB="0"/>
                </a:tc>
                <a:tc>
                  <a:txBody>
                    <a:bodyPr/>
                    <a:lstStyle/>
                    <a:p>
                      <a:pPr indent="180340" algn="l">
                        <a:lnSpc>
                          <a:spcPct val="200000"/>
                        </a:lnSpc>
                        <a:spcAft>
                          <a:spcPts val="0"/>
                        </a:spcAft>
                      </a:pPr>
                      <a:r>
                        <a:rPr lang="es-CO" sz="9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extLst>
                  <a:ext uri="{0D108BD9-81ED-4DB2-BD59-A6C34878D82A}">
                    <a16:rowId xmlns="" xmlns:a16="http://schemas.microsoft.com/office/drawing/2014/main" val="10017"/>
                  </a:ext>
                </a:extLst>
              </a:tr>
              <a:tr h="197788">
                <a:tc>
                  <a:txBody>
                    <a:bodyPr/>
                    <a:lstStyle/>
                    <a:p>
                      <a:pPr indent="180340" algn="r">
                        <a:lnSpc>
                          <a:spcPct val="200000"/>
                        </a:lnSpc>
                        <a:spcAft>
                          <a:spcPts val="0"/>
                        </a:spcAft>
                      </a:pPr>
                      <a:r>
                        <a:rPr lang="es-CO" sz="900">
                          <a:effectLst/>
                        </a:rPr>
                        <a:t>3</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180340" algn="r">
                        <a:lnSpc>
                          <a:spcPct val="200000"/>
                        </a:lnSpc>
                        <a:spcAft>
                          <a:spcPts val="0"/>
                        </a:spcAft>
                      </a:pPr>
                      <a:r>
                        <a:rPr lang="es-CO" sz="900">
                          <a:effectLst/>
                        </a:rPr>
                        <a:t>95</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180340" algn="just"/>
                      <a:endParaRPr lang="es-CO" sz="1000">
                        <a:effectLst/>
                        <a:latin typeface="Calibri" panose="020F0502020204030204" pitchFamily="34" charset="0"/>
                        <a:cs typeface="Times New Roman" panose="02020603050405020304" pitchFamily="18" charset="0"/>
                      </a:endParaRPr>
                    </a:p>
                  </a:txBody>
                  <a:tcPr marL="44502" marR="44502" marT="0" marB="0"/>
                </a:tc>
                <a:tc>
                  <a:txBody>
                    <a:bodyPr/>
                    <a:lstStyle/>
                    <a:p>
                      <a:pPr indent="180340" algn="just"/>
                      <a:endParaRPr lang="es-CO" sz="1000">
                        <a:effectLst/>
                        <a:latin typeface="Calibri" panose="020F0502020204030204" pitchFamily="34" charset="0"/>
                        <a:cs typeface="Times New Roman" panose="02020603050405020304" pitchFamily="18" charset="0"/>
                      </a:endParaRPr>
                    </a:p>
                  </a:txBody>
                  <a:tcPr marL="44502" marR="44502" marT="0" marB="0"/>
                </a:tc>
                <a:tc>
                  <a:txBody>
                    <a:bodyPr/>
                    <a:lstStyle/>
                    <a:p>
                      <a:pPr indent="180340" algn="l">
                        <a:lnSpc>
                          <a:spcPct val="200000"/>
                        </a:lnSpc>
                        <a:spcAft>
                          <a:spcPts val="0"/>
                        </a:spcAft>
                      </a:pPr>
                      <a:r>
                        <a:rPr lang="es-CO" sz="9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extLst>
                  <a:ext uri="{0D108BD9-81ED-4DB2-BD59-A6C34878D82A}">
                    <a16:rowId xmlns="" xmlns:a16="http://schemas.microsoft.com/office/drawing/2014/main" val="10018"/>
                  </a:ext>
                </a:extLst>
              </a:tr>
              <a:tr h="197788">
                <a:tc>
                  <a:txBody>
                    <a:bodyPr/>
                    <a:lstStyle/>
                    <a:p>
                      <a:pPr indent="180340" algn="r">
                        <a:lnSpc>
                          <a:spcPct val="200000"/>
                        </a:lnSpc>
                        <a:spcAft>
                          <a:spcPts val="0"/>
                        </a:spcAft>
                      </a:pPr>
                      <a:r>
                        <a:rPr lang="es-CO" sz="900">
                          <a:effectLst/>
                        </a:rPr>
                        <a:t>2</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180340" algn="r">
                        <a:lnSpc>
                          <a:spcPct val="200000"/>
                        </a:lnSpc>
                        <a:spcAft>
                          <a:spcPts val="0"/>
                        </a:spcAft>
                      </a:pPr>
                      <a:r>
                        <a:rPr lang="es-CO" sz="900">
                          <a:effectLst/>
                        </a:rPr>
                        <a:t>85</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180340" algn="l">
                        <a:lnSpc>
                          <a:spcPct val="200000"/>
                        </a:lnSpc>
                        <a:spcAft>
                          <a:spcPts val="0"/>
                        </a:spcAft>
                      </a:pPr>
                      <a:r>
                        <a:rPr lang="es-CO" sz="900">
                          <a:effectLst/>
                        </a:rPr>
                        <a:t>X</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180340" algn="l">
                        <a:lnSpc>
                          <a:spcPct val="200000"/>
                        </a:lnSpc>
                        <a:spcAft>
                          <a:spcPts val="0"/>
                        </a:spcAft>
                      </a:pPr>
                      <a:r>
                        <a:rPr lang="es-CO" sz="900">
                          <a:effectLst/>
                        </a:rPr>
                        <a:t>X</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180340" algn="l">
                        <a:lnSpc>
                          <a:spcPct val="200000"/>
                        </a:lnSpc>
                        <a:spcAft>
                          <a:spcPts val="0"/>
                        </a:spcAft>
                      </a:pPr>
                      <a:r>
                        <a:rPr lang="es-CO" sz="9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extLst>
                  <a:ext uri="{0D108BD9-81ED-4DB2-BD59-A6C34878D82A}">
                    <a16:rowId xmlns="" xmlns:a16="http://schemas.microsoft.com/office/drawing/2014/main" val="10019"/>
                  </a:ext>
                </a:extLst>
              </a:tr>
              <a:tr h="197788">
                <a:tc>
                  <a:txBody>
                    <a:bodyPr/>
                    <a:lstStyle/>
                    <a:p>
                      <a:pPr indent="180340" algn="r">
                        <a:lnSpc>
                          <a:spcPct val="200000"/>
                        </a:lnSpc>
                        <a:spcAft>
                          <a:spcPts val="0"/>
                        </a:spcAft>
                      </a:pPr>
                      <a:r>
                        <a:rPr lang="es-CO" sz="900">
                          <a:effectLst/>
                        </a:rPr>
                        <a:t>2</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180340" algn="r">
                        <a:lnSpc>
                          <a:spcPct val="200000"/>
                        </a:lnSpc>
                        <a:spcAft>
                          <a:spcPts val="0"/>
                        </a:spcAft>
                      </a:pPr>
                      <a:r>
                        <a:rPr lang="es-CO" sz="900">
                          <a:effectLst/>
                        </a:rPr>
                        <a:t>95</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180340" algn="l">
                        <a:lnSpc>
                          <a:spcPct val="200000"/>
                        </a:lnSpc>
                        <a:spcAft>
                          <a:spcPts val="0"/>
                        </a:spcAft>
                      </a:pPr>
                      <a:r>
                        <a:rPr lang="es-CO" sz="900">
                          <a:effectLst/>
                        </a:rPr>
                        <a:t>X</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180340" algn="l">
                        <a:lnSpc>
                          <a:spcPct val="200000"/>
                        </a:lnSpc>
                        <a:spcAft>
                          <a:spcPts val="0"/>
                        </a:spcAft>
                      </a:pPr>
                      <a:r>
                        <a:rPr lang="es-CO" sz="900">
                          <a:effectLst/>
                        </a:rPr>
                        <a:t>X</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tc>
                  <a:txBody>
                    <a:bodyPr/>
                    <a:lstStyle/>
                    <a:p>
                      <a:pPr indent="180340" algn="l">
                        <a:lnSpc>
                          <a:spcPct val="200000"/>
                        </a:lnSpc>
                        <a:spcAft>
                          <a:spcPts val="0"/>
                        </a:spcAft>
                      </a:pPr>
                      <a:r>
                        <a:rPr lang="es-CO" sz="900" dirty="0">
                          <a:effectLst/>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502" marR="44502" marT="0" marB="0"/>
                </a:tc>
                <a:extLst>
                  <a:ext uri="{0D108BD9-81ED-4DB2-BD59-A6C34878D82A}">
                    <a16:rowId xmlns="" xmlns:a16="http://schemas.microsoft.com/office/drawing/2014/main" val="10020"/>
                  </a:ext>
                </a:extLst>
              </a:tr>
            </a:tbl>
          </a:graphicData>
        </a:graphic>
      </p:graphicFrame>
      <p:pic>
        <p:nvPicPr>
          <p:cNvPr id="5" name="Imagen 4" descr="https://scontent.fuio1-1.fna.fbcdn.net/v/t1.15752-9/61666361_313120146277386_101657400540397568_n.jpg?_nc_cat=111&amp;_nc_ht=scontent.fuio1-1.fna&amp;oh=a172c1de6837e3e7672ebdd4eaf97240&amp;oe=5D58C314"/>
          <p:cNvPicPr/>
          <p:nvPr/>
        </p:nvPicPr>
        <p:blipFill rotWithShape="1">
          <a:blip r:embed="rId2">
            <a:extLst>
              <a:ext uri="{28A0092B-C50C-407E-A947-70E740481C1C}">
                <a14:useLocalDpi xmlns:a14="http://schemas.microsoft.com/office/drawing/2010/main" val="0"/>
              </a:ext>
            </a:extLst>
          </a:blip>
          <a:srcRect l="24444" t="35184" r="37481" b="41719"/>
          <a:stretch/>
        </p:blipFill>
        <p:spPr bwMode="auto">
          <a:xfrm>
            <a:off x="7611511" y="3518669"/>
            <a:ext cx="2005354" cy="19677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6" name="Imagen 5" descr="https://scontent.fuio1-1.fna.fbcdn.net/v/t1.15752-9/61286399_869747006699443_3045429552881860608_n.jpg?_nc_cat=102&amp;_nc_ht=scontent.fuio1-1.fna&amp;oh=ac9cad05b8d00b536ccfdd363420016d&amp;oe=5D9D6568"/>
          <p:cNvPicPr/>
          <p:nvPr/>
        </p:nvPicPr>
        <p:blipFill rotWithShape="1">
          <a:blip r:embed="rId3">
            <a:extLst>
              <a:ext uri="{28A0092B-C50C-407E-A947-70E740481C1C}">
                <a14:useLocalDpi xmlns:a14="http://schemas.microsoft.com/office/drawing/2010/main" val="0"/>
              </a:ext>
            </a:extLst>
          </a:blip>
          <a:srcRect l="23259" t="29364" r="33926" b="46107"/>
          <a:stretch/>
        </p:blipFill>
        <p:spPr bwMode="auto">
          <a:xfrm>
            <a:off x="7628769" y="1385130"/>
            <a:ext cx="2005354" cy="17544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0647272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88034" y="333256"/>
            <a:ext cx="10515600" cy="4351338"/>
          </a:xfrm>
        </p:spPr>
        <p:txBody>
          <a:bodyPr/>
          <a:lstStyle/>
          <a:p>
            <a:r>
              <a:rPr lang="es-CO" sz="2400" b="1" dirty="0">
                <a:latin typeface="Arial" panose="020B0604020202020204" pitchFamily="34" charset="0"/>
                <a:cs typeface="Arial" panose="020B0604020202020204" pitchFamily="34" charset="0"/>
              </a:rPr>
              <a:t>Prueba de corte en acrílico de 3 mm de espesor</a:t>
            </a:r>
          </a:p>
          <a:p>
            <a:pPr marL="0" indent="0">
              <a:buNone/>
            </a:pPr>
            <a:endParaRPr lang="es-CO" dirty="0"/>
          </a:p>
        </p:txBody>
      </p:sp>
      <p:graphicFrame>
        <p:nvGraphicFramePr>
          <p:cNvPr id="4" name="Tabla 3"/>
          <p:cNvGraphicFramePr>
            <a:graphicFrameLocks noGrp="1"/>
          </p:cNvGraphicFramePr>
          <p:nvPr>
            <p:extLst>
              <p:ext uri="{D42A27DB-BD31-4B8C-83A1-F6EECF244321}">
                <p14:modId xmlns:p14="http://schemas.microsoft.com/office/powerpoint/2010/main" val="142777293"/>
              </p:ext>
            </p:extLst>
          </p:nvPr>
        </p:nvGraphicFramePr>
        <p:xfrm>
          <a:off x="588034" y="968821"/>
          <a:ext cx="5424577" cy="5639636"/>
        </p:xfrm>
        <a:graphic>
          <a:graphicData uri="http://schemas.openxmlformats.org/drawingml/2006/table">
            <a:tbl>
              <a:tblPr firstRow="1" firstCol="1" bandRow="1">
                <a:tableStyleId>{69012ECD-51FC-41F1-AA8D-1B2483CD663E}</a:tableStyleId>
              </a:tblPr>
              <a:tblGrid>
                <a:gridCol w="1848731">
                  <a:extLst>
                    <a:ext uri="{9D8B030D-6E8A-4147-A177-3AD203B41FA5}">
                      <a16:colId xmlns="" xmlns:a16="http://schemas.microsoft.com/office/drawing/2014/main" val="20000"/>
                    </a:ext>
                  </a:extLst>
                </a:gridCol>
                <a:gridCol w="923053">
                  <a:extLst>
                    <a:ext uri="{9D8B030D-6E8A-4147-A177-3AD203B41FA5}">
                      <a16:colId xmlns="" xmlns:a16="http://schemas.microsoft.com/office/drawing/2014/main" val="20001"/>
                    </a:ext>
                  </a:extLst>
                </a:gridCol>
                <a:gridCol w="598453">
                  <a:extLst>
                    <a:ext uri="{9D8B030D-6E8A-4147-A177-3AD203B41FA5}">
                      <a16:colId xmlns="" xmlns:a16="http://schemas.microsoft.com/office/drawing/2014/main" val="20002"/>
                    </a:ext>
                  </a:extLst>
                </a:gridCol>
                <a:gridCol w="800563">
                  <a:extLst>
                    <a:ext uri="{9D8B030D-6E8A-4147-A177-3AD203B41FA5}">
                      <a16:colId xmlns="" xmlns:a16="http://schemas.microsoft.com/office/drawing/2014/main" val="20003"/>
                    </a:ext>
                  </a:extLst>
                </a:gridCol>
                <a:gridCol w="1253777">
                  <a:extLst>
                    <a:ext uri="{9D8B030D-6E8A-4147-A177-3AD203B41FA5}">
                      <a16:colId xmlns="" xmlns:a16="http://schemas.microsoft.com/office/drawing/2014/main" val="20004"/>
                    </a:ext>
                  </a:extLst>
                </a:gridCol>
              </a:tblGrid>
              <a:tr h="229018">
                <a:tc gridSpan="5">
                  <a:txBody>
                    <a:bodyPr/>
                    <a:lstStyle/>
                    <a:p>
                      <a:pPr indent="180340" algn="ctr">
                        <a:lnSpc>
                          <a:spcPct val="200000"/>
                        </a:lnSpc>
                        <a:spcAft>
                          <a:spcPts val="0"/>
                        </a:spcAft>
                      </a:pPr>
                      <a:r>
                        <a:rPr lang="es-CO" sz="1000">
                          <a:effectLst/>
                        </a:rPr>
                        <a:t>Pruebas de corte en acrílico 3 mm</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 xmlns:a16="http://schemas.microsoft.com/office/drawing/2014/main" val="10000"/>
                  </a:ext>
                </a:extLst>
              </a:tr>
              <a:tr h="458036">
                <a:tc>
                  <a:txBody>
                    <a:bodyPr/>
                    <a:lstStyle/>
                    <a:p>
                      <a:pPr indent="180340" algn="l">
                        <a:lnSpc>
                          <a:spcPct val="200000"/>
                        </a:lnSpc>
                        <a:spcAft>
                          <a:spcPts val="0"/>
                        </a:spcAft>
                      </a:pPr>
                      <a:r>
                        <a:rPr lang="es-CO" sz="1000">
                          <a:effectLst/>
                        </a:rPr>
                        <a:t>Velocidad [mm/s]</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l">
                        <a:lnSpc>
                          <a:spcPct val="200000"/>
                        </a:lnSpc>
                        <a:spcAft>
                          <a:spcPts val="0"/>
                        </a:spcAft>
                      </a:pPr>
                      <a:r>
                        <a:rPr lang="es-CO" sz="1000">
                          <a:effectLst/>
                        </a:rPr>
                        <a:t>Potencia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l">
                        <a:lnSpc>
                          <a:spcPct val="200000"/>
                        </a:lnSpc>
                        <a:spcAft>
                          <a:spcPts val="0"/>
                        </a:spcAft>
                      </a:pPr>
                      <a:r>
                        <a:rPr lang="es-CO" sz="1000">
                          <a:effectLst/>
                        </a:rPr>
                        <a:t>Corte</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l">
                        <a:lnSpc>
                          <a:spcPct val="200000"/>
                        </a:lnSpc>
                        <a:spcAft>
                          <a:spcPts val="0"/>
                        </a:spcAft>
                      </a:pPr>
                      <a:r>
                        <a:rPr lang="es-CO" sz="1000">
                          <a:effectLst/>
                        </a:rPr>
                        <a:t>Rebaba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l">
                        <a:lnSpc>
                          <a:spcPct val="200000"/>
                        </a:lnSpc>
                        <a:spcAft>
                          <a:spcPts val="0"/>
                        </a:spcAft>
                      </a:pPr>
                      <a:r>
                        <a:rPr lang="es-CO" sz="1000">
                          <a:effectLst/>
                        </a:rPr>
                        <a:t>Quemadura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extLst>
                  <a:ext uri="{0D108BD9-81ED-4DB2-BD59-A6C34878D82A}">
                    <a16:rowId xmlns="" xmlns:a16="http://schemas.microsoft.com/office/drawing/2014/main" val="10001"/>
                  </a:ext>
                </a:extLst>
              </a:tr>
              <a:tr h="229018">
                <a:tc>
                  <a:txBody>
                    <a:bodyPr/>
                    <a:lstStyle/>
                    <a:p>
                      <a:pPr indent="180340" algn="ctr">
                        <a:lnSpc>
                          <a:spcPct val="200000"/>
                        </a:lnSpc>
                        <a:spcAft>
                          <a:spcPts val="0"/>
                        </a:spcAft>
                      </a:pPr>
                      <a:r>
                        <a:rPr lang="es-CO" sz="1000">
                          <a:effectLst/>
                        </a:rPr>
                        <a:t>4.5</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ctr">
                        <a:lnSpc>
                          <a:spcPct val="200000"/>
                        </a:lnSpc>
                        <a:spcAft>
                          <a:spcPts val="0"/>
                        </a:spcAft>
                      </a:pPr>
                      <a:r>
                        <a:rPr lang="es-CO" sz="1000">
                          <a:effectLst/>
                        </a:rPr>
                        <a:t>30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just"/>
                      <a:endParaRPr lang="es-CO" sz="1000">
                        <a:effectLst/>
                        <a:latin typeface="Calibri" panose="020F0502020204030204" pitchFamily="34" charset="0"/>
                        <a:cs typeface="Times New Roman" panose="02020603050405020304" pitchFamily="18" charset="0"/>
                      </a:endParaRPr>
                    </a:p>
                  </a:txBody>
                  <a:tcPr marL="51529" marR="51529" marT="0" marB="0"/>
                </a:tc>
                <a:tc>
                  <a:txBody>
                    <a:bodyPr/>
                    <a:lstStyle/>
                    <a:p>
                      <a:pPr indent="180340" algn="just"/>
                      <a:endParaRPr lang="es-CO" sz="1000">
                        <a:effectLst/>
                        <a:latin typeface="Calibri" panose="020F0502020204030204" pitchFamily="34" charset="0"/>
                        <a:cs typeface="Times New Roman" panose="02020603050405020304" pitchFamily="18" charset="0"/>
                      </a:endParaRPr>
                    </a:p>
                  </a:txBody>
                  <a:tcPr marL="51529" marR="51529" marT="0" marB="0"/>
                </a:tc>
                <a:tc>
                  <a:txBody>
                    <a:bodyPr/>
                    <a:lstStyle/>
                    <a:p>
                      <a:pPr indent="180340" algn="l">
                        <a:lnSpc>
                          <a:spcPct val="200000"/>
                        </a:lnSpc>
                        <a:spcAft>
                          <a:spcPts val="0"/>
                        </a:spcAft>
                      </a:pPr>
                      <a:r>
                        <a:rPr lang="es-CO" sz="10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extLst>
                  <a:ext uri="{0D108BD9-81ED-4DB2-BD59-A6C34878D82A}">
                    <a16:rowId xmlns="" xmlns:a16="http://schemas.microsoft.com/office/drawing/2014/main" val="10002"/>
                  </a:ext>
                </a:extLst>
              </a:tr>
              <a:tr h="229018">
                <a:tc>
                  <a:txBody>
                    <a:bodyPr/>
                    <a:lstStyle/>
                    <a:p>
                      <a:pPr indent="180340" algn="ctr">
                        <a:lnSpc>
                          <a:spcPct val="200000"/>
                        </a:lnSpc>
                        <a:spcAft>
                          <a:spcPts val="0"/>
                        </a:spcAft>
                      </a:pPr>
                      <a:r>
                        <a:rPr lang="es-CO" sz="1000">
                          <a:effectLst/>
                        </a:rPr>
                        <a:t>4.5</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ctr">
                        <a:lnSpc>
                          <a:spcPct val="200000"/>
                        </a:lnSpc>
                        <a:spcAft>
                          <a:spcPts val="0"/>
                        </a:spcAft>
                      </a:pPr>
                      <a:r>
                        <a:rPr lang="es-CO" sz="1000">
                          <a:effectLst/>
                        </a:rPr>
                        <a:t>50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just"/>
                      <a:endParaRPr lang="es-CO" sz="1000">
                        <a:effectLst/>
                        <a:latin typeface="Calibri" panose="020F0502020204030204" pitchFamily="34" charset="0"/>
                        <a:cs typeface="Times New Roman" panose="02020603050405020304" pitchFamily="18" charset="0"/>
                      </a:endParaRPr>
                    </a:p>
                  </a:txBody>
                  <a:tcPr marL="51529" marR="51529" marT="0" marB="0"/>
                </a:tc>
                <a:tc>
                  <a:txBody>
                    <a:bodyPr/>
                    <a:lstStyle/>
                    <a:p>
                      <a:pPr indent="180340" algn="just"/>
                      <a:endParaRPr lang="es-CO" sz="1000">
                        <a:effectLst/>
                        <a:latin typeface="Calibri" panose="020F0502020204030204" pitchFamily="34" charset="0"/>
                        <a:cs typeface="Times New Roman" panose="02020603050405020304" pitchFamily="18" charset="0"/>
                      </a:endParaRPr>
                    </a:p>
                  </a:txBody>
                  <a:tcPr marL="51529" marR="51529" marT="0" marB="0"/>
                </a:tc>
                <a:tc>
                  <a:txBody>
                    <a:bodyPr/>
                    <a:lstStyle/>
                    <a:p>
                      <a:pPr indent="180340" algn="l">
                        <a:lnSpc>
                          <a:spcPct val="200000"/>
                        </a:lnSpc>
                        <a:spcAft>
                          <a:spcPts val="0"/>
                        </a:spcAft>
                      </a:pPr>
                      <a:r>
                        <a:rPr lang="es-CO" sz="10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extLst>
                  <a:ext uri="{0D108BD9-81ED-4DB2-BD59-A6C34878D82A}">
                    <a16:rowId xmlns="" xmlns:a16="http://schemas.microsoft.com/office/drawing/2014/main" val="10003"/>
                  </a:ext>
                </a:extLst>
              </a:tr>
              <a:tr h="229018">
                <a:tc>
                  <a:txBody>
                    <a:bodyPr/>
                    <a:lstStyle/>
                    <a:p>
                      <a:pPr indent="180340" algn="ctr">
                        <a:lnSpc>
                          <a:spcPct val="200000"/>
                        </a:lnSpc>
                        <a:spcAft>
                          <a:spcPts val="0"/>
                        </a:spcAft>
                      </a:pPr>
                      <a:r>
                        <a:rPr lang="es-CO" sz="1000">
                          <a:effectLst/>
                        </a:rPr>
                        <a:t>4.5</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ctr">
                        <a:lnSpc>
                          <a:spcPct val="200000"/>
                        </a:lnSpc>
                        <a:spcAft>
                          <a:spcPts val="0"/>
                        </a:spcAft>
                      </a:pPr>
                      <a:r>
                        <a:rPr lang="es-CO" sz="1000">
                          <a:effectLst/>
                        </a:rPr>
                        <a:t>60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l">
                        <a:lnSpc>
                          <a:spcPct val="200000"/>
                        </a:lnSpc>
                        <a:spcAft>
                          <a:spcPts val="0"/>
                        </a:spcAft>
                      </a:pPr>
                      <a:r>
                        <a:rPr lang="es-CO" sz="1000">
                          <a:effectLst/>
                        </a:rPr>
                        <a:t>X</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l">
                        <a:lnSpc>
                          <a:spcPct val="200000"/>
                        </a:lnSpc>
                        <a:spcAft>
                          <a:spcPts val="0"/>
                        </a:spcAft>
                      </a:pPr>
                      <a:r>
                        <a:rPr lang="es-CO" sz="1000">
                          <a:effectLst/>
                        </a:rPr>
                        <a:t>X</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l">
                        <a:lnSpc>
                          <a:spcPct val="200000"/>
                        </a:lnSpc>
                        <a:spcAft>
                          <a:spcPts val="0"/>
                        </a:spcAft>
                      </a:pPr>
                      <a:r>
                        <a:rPr lang="es-CO" sz="10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extLst>
                  <a:ext uri="{0D108BD9-81ED-4DB2-BD59-A6C34878D82A}">
                    <a16:rowId xmlns="" xmlns:a16="http://schemas.microsoft.com/office/drawing/2014/main" val="10004"/>
                  </a:ext>
                </a:extLst>
              </a:tr>
              <a:tr h="229018">
                <a:tc>
                  <a:txBody>
                    <a:bodyPr/>
                    <a:lstStyle/>
                    <a:p>
                      <a:pPr indent="180340" algn="ctr">
                        <a:lnSpc>
                          <a:spcPct val="200000"/>
                        </a:lnSpc>
                        <a:spcAft>
                          <a:spcPts val="0"/>
                        </a:spcAft>
                      </a:pPr>
                      <a:r>
                        <a:rPr lang="es-CO" sz="1000">
                          <a:effectLst/>
                        </a:rPr>
                        <a:t>4.5</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ctr">
                        <a:lnSpc>
                          <a:spcPct val="200000"/>
                        </a:lnSpc>
                        <a:spcAft>
                          <a:spcPts val="0"/>
                        </a:spcAft>
                      </a:pPr>
                      <a:r>
                        <a:rPr lang="es-CO" sz="1000">
                          <a:effectLst/>
                        </a:rPr>
                        <a:t>70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l">
                        <a:lnSpc>
                          <a:spcPct val="200000"/>
                        </a:lnSpc>
                        <a:spcAft>
                          <a:spcPts val="0"/>
                        </a:spcAft>
                      </a:pPr>
                      <a:r>
                        <a:rPr lang="es-CO" sz="1000">
                          <a:effectLst/>
                        </a:rPr>
                        <a:t>X</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l">
                        <a:lnSpc>
                          <a:spcPct val="200000"/>
                        </a:lnSpc>
                        <a:spcAft>
                          <a:spcPts val="0"/>
                        </a:spcAft>
                      </a:pPr>
                      <a:r>
                        <a:rPr lang="es-CO" sz="1000">
                          <a:effectLst/>
                        </a:rPr>
                        <a:t>X</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l">
                        <a:lnSpc>
                          <a:spcPct val="200000"/>
                        </a:lnSpc>
                        <a:spcAft>
                          <a:spcPts val="0"/>
                        </a:spcAft>
                      </a:pPr>
                      <a:r>
                        <a:rPr lang="es-CO" sz="10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extLst>
                  <a:ext uri="{0D108BD9-81ED-4DB2-BD59-A6C34878D82A}">
                    <a16:rowId xmlns="" xmlns:a16="http://schemas.microsoft.com/office/drawing/2014/main" val="10005"/>
                  </a:ext>
                </a:extLst>
              </a:tr>
              <a:tr h="229018">
                <a:tc>
                  <a:txBody>
                    <a:bodyPr/>
                    <a:lstStyle/>
                    <a:p>
                      <a:pPr indent="180340" algn="ctr">
                        <a:lnSpc>
                          <a:spcPct val="200000"/>
                        </a:lnSpc>
                        <a:spcAft>
                          <a:spcPts val="0"/>
                        </a:spcAft>
                      </a:pPr>
                      <a:r>
                        <a:rPr lang="es-CO" sz="1000">
                          <a:effectLst/>
                        </a:rPr>
                        <a:t>4</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ctr">
                        <a:lnSpc>
                          <a:spcPct val="200000"/>
                        </a:lnSpc>
                        <a:spcAft>
                          <a:spcPts val="0"/>
                        </a:spcAft>
                      </a:pPr>
                      <a:r>
                        <a:rPr lang="es-CO" sz="1000">
                          <a:effectLst/>
                        </a:rPr>
                        <a:t>30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just"/>
                      <a:endParaRPr lang="es-CO" sz="1000">
                        <a:effectLst/>
                        <a:latin typeface="Calibri" panose="020F0502020204030204" pitchFamily="34" charset="0"/>
                        <a:cs typeface="Times New Roman" panose="02020603050405020304" pitchFamily="18" charset="0"/>
                      </a:endParaRPr>
                    </a:p>
                  </a:txBody>
                  <a:tcPr marL="51529" marR="51529" marT="0" marB="0"/>
                </a:tc>
                <a:tc>
                  <a:txBody>
                    <a:bodyPr/>
                    <a:lstStyle/>
                    <a:p>
                      <a:pPr indent="180340" algn="just"/>
                      <a:endParaRPr lang="es-CO" sz="1000">
                        <a:effectLst/>
                        <a:latin typeface="Calibri" panose="020F0502020204030204" pitchFamily="34" charset="0"/>
                        <a:cs typeface="Times New Roman" panose="02020603050405020304" pitchFamily="18" charset="0"/>
                      </a:endParaRPr>
                    </a:p>
                  </a:txBody>
                  <a:tcPr marL="51529" marR="51529" marT="0" marB="0"/>
                </a:tc>
                <a:tc>
                  <a:txBody>
                    <a:bodyPr/>
                    <a:lstStyle/>
                    <a:p>
                      <a:pPr indent="180340" algn="l">
                        <a:lnSpc>
                          <a:spcPct val="200000"/>
                        </a:lnSpc>
                        <a:spcAft>
                          <a:spcPts val="0"/>
                        </a:spcAft>
                      </a:pPr>
                      <a:r>
                        <a:rPr lang="es-CO" sz="10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extLst>
                  <a:ext uri="{0D108BD9-81ED-4DB2-BD59-A6C34878D82A}">
                    <a16:rowId xmlns="" xmlns:a16="http://schemas.microsoft.com/office/drawing/2014/main" val="10006"/>
                  </a:ext>
                </a:extLst>
              </a:tr>
              <a:tr h="229018">
                <a:tc>
                  <a:txBody>
                    <a:bodyPr/>
                    <a:lstStyle/>
                    <a:p>
                      <a:pPr indent="180340" algn="ctr">
                        <a:lnSpc>
                          <a:spcPct val="200000"/>
                        </a:lnSpc>
                        <a:spcAft>
                          <a:spcPts val="0"/>
                        </a:spcAft>
                      </a:pPr>
                      <a:r>
                        <a:rPr lang="es-CO" sz="1000">
                          <a:effectLst/>
                        </a:rPr>
                        <a:t>4</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ctr">
                        <a:lnSpc>
                          <a:spcPct val="200000"/>
                        </a:lnSpc>
                        <a:spcAft>
                          <a:spcPts val="0"/>
                        </a:spcAft>
                      </a:pPr>
                      <a:r>
                        <a:rPr lang="es-CO" sz="1000">
                          <a:effectLst/>
                        </a:rPr>
                        <a:t>50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l">
                        <a:lnSpc>
                          <a:spcPct val="200000"/>
                        </a:lnSpc>
                        <a:spcAft>
                          <a:spcPts val="0"/>
                        </a:spcAft>
                      </a:pPr>
                      <a:r>
                        <a:rPr lang="es-CO" sz="1000">
                          <a:effectLst/>
                        </a:rPr>
                        <a:t>X</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l">
                        <a:lnSpc>
                          <a:spcPct val="200000"/>
                        </a:lnSpc>
                        <a:spcAft>
                          <a:spcPts val="0"/>
                        </a:spcAft>
                      </a:pPr>
                      <a:r>
                        <a:rPr lang="es-CO" sz="1000">
                          <a:effectLst/>
                        </a:rPr>
                        <a:t>X</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l">
                        <a:lnSpc>
                          <a:spcPct val="200000"/>
                        </a:lnSpc>
                        <a:spcAft>
                          <a:spcPts val="0"/>
                        </a:spcAft>
                      </a:pPr>
                      <a:r>
                        <a:rPr lang="es-CO" sz="10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extLst>
                  <a:ext uri="{0D108BD9-81ED-4DB2-BD59-A6C34878D82A}">
                    <a16:rowId xmlns="" xmlns:a16="http://schemas.microsoft.com/office/drawing/2014/main" val="10007"/>
                  </a:ext>
                </a:extLst>
              </a:tr>
              <a:tr h="229018">
                <a:tc>
                  <a:txBody>
                    <a:bodyPr/>
                    <a:lstStyle/>
                    <a:p>
                      <a:pPr indent="180340" algn="ctr">
                        <a:lnSpc>
                          <a:spcPct val="200000"/>
                        </a:lnSpc>
                        <a:spcAft>
                          <a:spcPts val="0"/>
                        </a:spcAft>
                      </a:pPr>
                      <a:r>
                        <a:rPr lang="es-CO" sz="1000">
                          <a:effectLst/>
                        </a:rPr>
                        <a:t>4</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ctr">
                        <a:lnSpc>
                          <a:spcPct val="200000"/>
                        </a:lnSpc>
                        <a:spcAft>
                          <a:spcPts val="0"/>
                        </a:spcAft>
                      </a:pPr>
                      <a:r>
                        <a:rPr lang="es-CO" sz="1000">
                          <a:effectLst/>
                        </a:rPr>
                        <a:t>60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l">
                        <a:lnSpc>
                          <a:spcPct val="200000"/>
                        </a:lnSpc>
                        <a:spcAft>
                          <a:spcPts val="0"/>
                        </a:spcAft>
                      </a:pPr>
                      <a:r>
                        <a:rPr lang="es-CO" sz="1000">
                          <a:effectLst/>
                        </a:rPr>
                        <a:t>X</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l">
                        <a:lnSpc>
                          <a:spcPct val="200000"/>
                        </a:lnSpc>
                        <a:spcAft>
                          <a:spcPts val="0"/>
                        </a:spcAft>
                      </a:pPr>
                      <a:r>
                        <a:rPr lang="es-CO" sz="1000">
                          <a:effectLst/>
                        </a:rPr>
                        <a:t>X</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l">
                        <a:lnSpc>
                          <a:spcPct val="200000"/>
                        </a:lnSpc>
                        <a:spcAft>
                          <a:spcPts val="0"/>
                        </a:spcAft>
                      </a:pPr>
                      <a:r>
                        <a:rPr lang="es-CO" sz="1000" dirty="0">
                          <a:effectLst/>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extLst>
                  <a:ext uri="{0D108BD9-81ED-4DB2-BD59-A6C34878D82A}">
                    <a16:rowId xmlns="" xmlns:a16="http://schemas.microsoft.com/office/drawing/2014/main" val="10008"/>
                  </a:ext>
                </a:extLst>
              </a:tr>
              <a:tr h="229018">
                <a:tc>
                  <a:txBody>
                    <a:bodyPr/>
                    <a:lstStyle/>
                    <a:p>
                      <a:pPr indent="180340" algn="ctr">
                        <a:lnSpc>
                          <a:spcPct val="200000"/>
                        </a:lnSpc>
                        <a:spcAft>
                          <a:spcPts val="0"/>
                        </a:spcAft>
                      </a:pPr>
                      <a:r>
                        <a:rPr lang="es-CO" sz="1000">
                          <a:effectLst/>
                        </a:rPr>
                        <a:t>4</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ctr">
                        <a:lnSpc>
                          <a:spcPct val="200000"/>
                        </a:lnSpc>
                        <a:spcAft>
                          <a:spcPts val="0"/>
                        </a:spcAft>
                      </a:pPr>
                      <a:r>
                        <a:rPr lang="es-CO" sz="1000">
                          <a:effectLst/>
                        </a:rPr>
                        <a:t>70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l">
                        <a:lnSpc>
                          <a:spcPct val="200000"/>
                        </a:lnSpc>
                        <a:spcAft>
                          <a:spcPts val="0"/>
                        </a:spcAft>
                      </a:pPr>
                      <a:r>
                        <a:rPr lang="es-CO" sz="1000">
                          <a:effectLst/>
                        </a:rPr>
                        <a:t>X</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l">
                        <a:lnSpc>
                          <a:spcPct val="200000"/>
                        </a:lnSpc>
                        <a:spcAft>
                          <a:spcPts val="0"/>
                        </a:spcAft>
                      </a:pPr>
                      <a:r>
                        <a:rPr lang="es-CO" sz="1000">
                          <a:effectLst/>
                        </a:rPr>
                        <a:t>X</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l">
                        <a:lnSpc>
                          <a:spcPct val="200000"/>
                        </a:lnSpc>
                        <a:spcAft>
                          <a:spcPts val="0"/>
                        </a:spcAft>
                      </a:pPr>
                      <a:r>
                        <a:rPr lang="es-CO" sz="10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extLst>
                  <a:ext uri="{0D108BD9-81ED-4DB2-BD59-A6C34878D82A}">
                    <a16:rowId xmlns="" xmlns:a16="http://schemas.microsoft.com/office/drawing/2014/main" val="10009"/>
                  </a:ext>
                </a:extLst>
              </a:tr>
              <a:tr h="229018">
                <a:tc>
                  <a:txBody>
                    <a:bodyPr/>
                    <a:lstStyle/>
                    <a:p>
                      <a:pPr indent="180340" algn="ctr">
                        <a:lnSpc>
                          <a:spcPct val="200000"/>
                        </a:lnSpc>
                        <a:spcAft>
                          <a:spcPts val="0"/>
                        </a:spcAft>
                      </a:pPr>
                      <a:r>
                        <a:rPr lang="es-CO" sz="1000">
                          <a:effectLst/>
                        </a:rPr>
                        <a:t>4</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ctr">
                        <a:lnSpc>
                          <a:spcPct val="200000"/>
                        </a:lnSpc>
                        <a:spcAft>
                          <a:spcPts val="0"/>
                        </a:spcAft>
                      </a:pPr>
                      <a:r>
                        <a:rPr lang="es-CO" sz="1000">
                          <a:effectLst/>
                        </a:rPr>
                        <a:t>75</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l">
                        <a:lnSpc>
                          <a:spcPct val="200000"/>
                        </a:lnSpc>
                        <a:spcAft>
                          <a:spcPts val="0"/>
                        </a:spcAft>
                      </a:pPr>
                      <a:r>
                        <a:rPr lang="es-CO" sz="1000">
                          <a:effectLst/>
                        </a:rPr>
                        <a:t>X</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just"/>
                      <a:endParaRPr lang="es-CO" sz="1000">
                        <a:effectLst/>
                        <a:latin typeface="Calibri" panose="020F0502020204030204" pitchFamily="34" charset="0"/>
                        <a:cs typeface="Times New Roman" panose="02020603050405020304" pitchFamily="18" charset="0"/>
                      </a:endParaRPr>
                    </a:p>
                  </a:txBody>
                  <a:tcPr marL="51529" marR="51529" marT="0" marB="0"/>
                </a:tc>
                <a:tc>
                  <a:txBody>
                    <a:bodyPr/>
                    <a:lstStyle/>
                    <a:p>
                      <a:pPr indent="180340" algn="l">
                        <a:lnSpc>
                          <a:spcPct val="200000"/>
                        </a:lnSpc>
                        <a:spcAft>
                          <a:spcPts val="0"/>
                        </a:spcAft>
                      </a:pPr>
                      <a:r>
                        <a:rPr lang="es-CO" sz="10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extLst>
                  <a:ext uri="{0D108BD9-81ED-4DB2-BD59-A6C34878D82A}">
                    <a16:rowId xmlns="" xmlns:a16="http://schemas.microsoft.com/office/drawing/2014/main" val="10010"/>
                  </a:ext>
                </a:extLst>
              </a:tr>
              <a:tr h="229018">
                <a:tc>
                  <a:txBody>
                    <a:bodyPr/>
                    <a:lstStyle/>
                    <a:p>
                      <a:pPr indent="180340" algn="ctr">
                        <a:lnSpc>
                          <a:spcPct val="200000"/>
                        </a:lnSpc>
                        <a:spcAft>
                          <a:spcPts val="0"/>
                        </a:spcAft>
                      </a:pPr>
                      <a:r>
                        <a:rPr lang="es-CO" sz="1000">
                          <a:effectLst/>
                        </a:rPr>
                        <a:t>4</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ctr">
                        <a:lnSpc>
                          <a:spcPct val="200000"/>
                        </a:lnSpc>
                        <a:spcAft>
                          <a:spcPts val="0"/>
                        </a:spcAft>
                      </a:pPr>
                      <a:r>
                        <a:rPr lang="es-CO" sz="1000">
                          <a:effectLst/>
                        </a:rPr>
                        <a:t>85</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l">
                        <a:lnSpc>
                          <a:spcPct val="200000"/>
                        </a:lnSpc>
                        <a:spcAft>
                          <a:spcPts val="0"/>
                        </a:spcAft>
                      </a:pPr>
                      <a:r>
                        <a:rPr lang="es-CO" sz="1000">
                          <a:effectLst/>
                        </a:rPr>
                        <a:t>X</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just"/>
                      <a:endParaRPr lang="es-CO" sz="1000">
                        <a:effectLst/>
                        <a:latin typeface="Calibri" panose="020F0502020204030204" pitchFamily="34" charset="0"/>
                        <a:cs typeface="Times New Roman" panose="02020603050405020304" pitchFamily="18" charset="0"/>
                      </a:endParaRPr>
                    </a:p>
                  </a:txBody>
                  <a:tcPr marL="51529" marR="51529" marT="0" marB="0"/>
                </a:tc>
                <a:tc>
                  <a:txBody>
                    <a:bodyPr/>
                    <a:lstStyle/>
                    <a:p>
                      <a:pPr indent="180340" algn="l">
                        <a:lnSpc>
                          <a:spcPct val="200000"/>
                        </a:lnSpc>
                        <a:spcAft>
                          <a:spcPts val="0"/>
                        </a:spcAft>
                      </a:pPr>
                      <a:r>
                        <a:rPr lang="es-CO" sz="10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extLst>
                  <a:ext uri="{0D108BD9-81ED-4DB2-BD59-A6C34878D82A}">
                    <a16:rowId xmlns="" xmlns:a16="http://schemas.microsoft.com/office/drawing/2014/main" val="10011"/>
                  </a:ext>
                </a:extLst>
              </a:tr>
              <a:tr h="229018">
                <a:tc>
                  <a:txBody>
                    <a:bodyPr/>
                    <a:lstStyle/>
                    <a:p>
                      <a:pPr indent="180340" algn="ctr">
                        <a:lnSpc>
                          <a:spcPct val="200000"/>
                        </a:lnSpc>
                        <a:spcAft>
                          <a:spcPts val="0"/>
                        </a:spcAft>
                      </a:pPr>
                      <a:r>
                        <a:rPr lang="es-CO" sz="1000">
                          <a:effectLst/>
                        </a:rPr>
                        <a:t>4</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ctr">
                        <a:lnSpc>
                          <a:spcPct val="200000"/>
                        </a:lnSpc>
                        <a:spcAft>
                          <a:spcPts val="0"/>
                        </a:spcAft>
                      </a:pPr>
                      <a:r>
                        <a:rPr lang="es-CO" sz="1000">
                          <a:effectLst/>
                        </a:rPr>
                        <a:t>90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l">
                        <a:lnSpc>
                          <a:spcPct val="200000"/>
                        </a:lnSpc>
                        <a:spcAft>
                          <a:spcPts val="0"/>
                        </a:spcAft>
                      </a:pPr>
                      <a:r>
                        <a:rPr lang="es-CO" sz="1000">
                          <a:effectLst/>
                        </a:rPr>
                        <a:t>X</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just"/>
                      <a:endParaRPr lang="es-CO" sz="1000">
                        <a:effectLst/>
                        <a:latin typeface="Calibri" panose="020F0502020204030204" pitchFamily="34" charset="0"/>
                        <a:cs typeface="Times New Roman" panose="02020603050405020304" pitchFamily="18" charset="0"/>
                      </a:endParaRPr>
                    </a:p>
                  </a:txBody>
                  <a:tcPr marL="51529" marR="51529" marT="0" marB="0"/>
                </a:tc>
                <a:tc>
                  <a:txBody>
                    <a:bodyPr/>
                    <a:lstStyle/>
                    <a:p>
                      <a:pPr indent="180340" algn="l">
                        <a:lnSpc>
                          <a:spcPct val="200000"/>
                        </a:lnSpc>
                        <a:spcAft>
                          <a:spcPts val="0"/>
                        </a:spcAft>
                      </a:pPr>
                      <a:r>
                        <a:rPr lang="es-CO" sz="1000">
                          <a:effectLst/>
                        </a:rPr>
                        <a:t>X</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extLst>
                  <a:ext uri="{0D108BD9-81ED-4DB2-BD59-A6C34878D82A}">
                    <a16:rowId xmlns="" xmlns:a16="http://schemas.microsoft.com/office/drawing/2014/main" val="10012"/>
                  </a:ext>
                </a:extLst>
              </a:tr>
              <a:tr h="229018">
                <a:tc>
                  <a:txBody>
                    <a:bodyPr/>
                    <a:lstStyle/>
                    <a:p>
                      <a:pPr indent="180340" algn="ctr">
                        <a:lnSpc>
                          <a:spcPct val="200000"/>
                        </a:lnSpc>
                        <a:spcAft>
                          <a:spcPts val="0"/>
                        </a:spcAft>
                      </a:pPr>
                      <a:r>
                        <a:rPr lang="es-CO" sz="1000">
                          <a:effectLst/>
                        </a:rPr>
                        <a:t>3</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ctr">
                        <a:lnSpc>
                          <a:spcPct val="200000"/>
                        </a:lnSpc>
                        <a:spcAft>
                          <a:spcPts val="0"/>
                        </a:spcAft>
                      </a:pPr>
                      <a:r>
                        <a:rPr lang="es-CO" sz="1000">
                          <a:effectLst/>
                        </a:rPr>
                        <a:t>60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just"/>
                      <a:endParaRPr lang="es-CO" sz="1000">
                        <a:effectLst/>
                        <a:latin typeface="Calibri" panose="020F0502020204030204" pitchFamily="34" charset="0"/>
                        <a:cs typeface="Times New Roman" panose="02020603050405020304" pitchFamily="18" charset="0"/>
                      </a:endParaRPr>
                    </a:p>
                  </a:txBody>
                  <a:tcPr marL="51529" marR="51529" marT="0" marB="0"/>
                </a:tc>
                <a:tc>
                  <a:txBody>
                    <a:bodyPr/>
                    <a:lstStyle/>
                    <a:p>
                      <a:pPr indent="180340" algn="just"/>
                      <a:endParaRPr lang="es-CO" sz="1000">
                        <a:effectLst/>
                        <a:latin typeface="Calibri" panose="020F0502020204030204" pitchFamily="34" charset="0"/>
                        <a:cs typeface="Times New Roman" panose="02020603050405020304" pitchFamily="18" charset="0"/>
                      </a:endParaRPr>
                    </a:p>
                  </a:txBody>
                  <a:tcPr marL="51529" marR="51529" marT="0" marB="0"/>
                </a:tc>
                <a:tc>
                  <a:txBody>
                    <a:bodyPr/>
                    <a:lstStyle/>
                    <a:p>
                      <a:pPr indent="180340" algn="l">
                        <a:lnSpc>
                          <a:spcPct val="200000"/>
                        </a:lnSpc>
                        <a:spcAft>
                          <a:spcPts val="0"/>
                        </a:spcAft>
                      </a:pPr>
                      <a:r>
                        <a:rPr lang="es-CO" sz="10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extLst>
                  <a:ext uri="{0D108BD9-81ED-4DB2-BD59-A6C34878D82A}">
                    <a16:rowId xmlns="" xmlns:a16="http://schemas.microsoft.com/office/drawing/2014/main" val="10013"/>
                  </a:ext>
                </a:extLst>
              </a:tr>
              <a:tr h="229018">
                <a:tc>
                  <a:txBody>
                    <a:bodyPr/>
                    <a:lstStyle/>
                    <a:p>
                      <a:pPr indent="180340" algn="ctr">
                        <a:lnSpc>
                          <a:spcPct val="200000"/>
                        </a:lnSpc>
                        <a:spcAft>
                          <a:spcPts val="0"/>
                        </a:spcAft>
                      </a:pPr>
                      <a:r>
                        <a:rPr lang="es-CO" sz="1000">
                          <a:effectLst/>
                        </a:rPr>
                        <a:t>3</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ctr">
                        <a:lnSpc>
                          <a:spcPct val="200000"/>
                        </a:lnSpc>
                        <a:spcAft>
                          <a:spcPts val="0"/>
                        </a:spcAft>
                      </a:pPr>
                      <a:r>
                        <a:rPr lang="es-CO" sz="1000">
                          <a:effectLst/>
                        </a:rPr>
                        <a:t>70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l">
                        <a:lnSpc>
                          <a:spcPct val="200000"/>
                        </a:lnSpc>
                        <a:spcAft>
                          <a:spcPts val="0"/>
                        </a:spcAft>
                      </a:pPr>
                      <a:r>
                        <a:rPr lang="es-CO" sz="1000">
                          <a:effectLst/>
                        </a:rPr>
                        <a:t>X</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l">
                        <a:lnSpc>
                          <a:spcPct val="200000"/>
                        </a:lnSpc>
                        <a:spcAft>
                          <a:spcPts val="0"/>
                        </a:spcAft>
                      </a:pPr>
                      <a:r>
                        <a:rPr lang="es-CO" sz="1000">
                          <a:effectLst/>
                        </a:rPr>
                        <a:t>X</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l">
                        <a:lnSpc>
                          <a:spcPct val="200000"/>
                        </a:lnSpc>
                        <a:spcAft>
                          <a:spcPts val="0"/>
                        </a:spcAft>
                      </a:pPr>
                      <a:r>
                        <a:rPr lang="es-CO" sz="10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extLst>
                  <a:ext uri="{0D108BD9-81ED-4DB2-BD59-A6C34878D82A}">
                    <a16:rowId xmlns="" xmlns:a16="http://schemas.microsoft.com/office/drawing/2014/main" val="10014"/>
                  </a:ext>
                </a:extLst>
              </a:tr>
              <a:tr h="229018">
                <a:tc>
                  <a:txBody>
                    <a:bodyPr/>
                    <a:lstStyle/>
                    <a:p>
                      <a:pPr indent="180340" algn="ctr">
                        <a:lnSpc>
                          <a:spcPct val="200000"/>
                        </a:lnSpc>
                        <a:spcAft>
                          <a:spcPts val="0"/>
                        </a:spcAft>
                      </a:pPr>
                      <a:r>
                        <a:rPr lang="es-CO" sz="1000">
                          <a:effectLst/>
                        </a:rPr>
                        <a:t>3</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ctr">
                        <a:lnSpc>
                          <a:spcPct val="200000"/>
                        </a:lnSpc>
                        <a:spcAft>
                          <a:spcPts val="0"/>
                        </a:spcAft>
                      </a:pPr>
                      <a:r>
                        <a:rPr lang="es-CO" sz="1000">
                          <a:effectLst/>
                        </a:rPr>
                        <a:t>75</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l">
                        <a:lnSpc>
                          <a:spcPct val="200000"/>
                        </a:lnSpc>
                        <a:spcAft>
                          <a:spcPts val="0"/>
                        </a:spcAft>
                      </a:pPr>
                      <a:r>
                        <a:rPr lang="es-CO" sz="1000">
                          <a:effectLst/>
                        </a:rPr>
                        <a:t>X</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l">
                        <a:lnSpc>
                          <a:spcPct val="200000"/>
                        </a:lnSpc>
                        <a:spcAft>
                          <a:spcPts val="0"/>
                        </a:spcAft>
                      </a:pPr>
                      <a:r>
                        <a:rPr lang="es-CO" sz="1000">
                          <a:effectLst/>
                        </a:rPr>
                        <a:t>X</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l">
                        <a:lnSpc>
                          <a:spcPct val="200000"/>
                        </a:lnSpc>
                        <a:spcAft>
                          <a:spcPts val="0"/>
                        </a:spcAft>
                      </a:pPr>
                      <a:r>
                        <a:rPr lang="es-CO" sz="10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extLst>
                  <a:ext uri="{0D108BD9-81ED-4DB2-BD59-A6C34878D82A}">
                    <a16:rowId xmlns="" xmlns:a16="http://schemas.microsoft.com/office/drawing/2014/main" val="10015"/>
                  </a:ext>
                </a:extLst>
              </a:tr>
              <a:tr h="229018">
                <a:tc>
                  <a:txBody>
                    <a:bodyPr/>
                    <a:lstStyle/>
                    <a:p>
                      <a:pPr indent="180340" algn="ctr">
                        <a:lnSpc>
                          <a:spcPct val="200000"/>
                        </a:lnSpc>
                        <a:spcAft>
                          <a:spcPts val="0"/>
                        </a:spcAft>
                      </a:pPr>
                      <a:r>
                        <a:rPr lang="es-CO" sz="1000">
                          <a:effectLst/>
                        </a:rPr>
                        <a:t>3</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ctr">
                        <a:lnSpc>
                          <a:spcPct val="200000"/>
                        </a:lnSpc>
                        <a:spcAft>
                          <a:spcPts val="0"/>
                        </a:spcAft>
                      </a:pPr>
                      <a:r>
                        <a:rPr lang="es-CO" sz="1000">
                          <a:effectLst/>
                        </a:rPr>
                        <a:t>80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l">
                        <a:lnSpc>
                          <a:spcPct val="200000"/>
                        </a:lnSpc>
                        <a:spcAft>
                          <a:spcPts val="0"/>
                        </a:spcAft>
                      </a:pPr>
                      <a:r>
                        <a:rPr lang="es-CO" sz="1000">
                          <a:effectLst/>
                        </a:rPr>
                        <a:t>X</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just"/>
                      <a:endParaRPr lang="es-CO" sz="1000">
                        <a:effectLst/>
                        <a:latin typeface="Calibri" panose="020F0502020204030204" pitchFamily="34" charset="0"/>
                        <a:cs typeface="Times New Roman" panose="02020603050405020304" pitchFamily="18" charset="0"/>
                      </a:endParaRPr>
                    </a:p>
                  </a:txBody>
                  <a:tcPr marL="51529" marR="51529" marT="0" marB="0"/>
                </a:tc>
                <a:tc>
                  <a:txBody>
                    <a:bodyPr/>
                    <a:lstStyle/>
                    <a:p>
                      <a:pPr indent="180340" algn="l">
                        <a:lnSpc>
                          <a:spcPct val="200000"/>
                        </a:lnSpc>
                        <a:spcAft>
                          <a:spcPts val="0"/>
                        </a:spcAft>
                      </a:pPr>
                      <a:r>
                        <a:rPr lang="es-CO" sz="10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extLst>
                  <a:ext uri="{0D108BD9-81ED-4DB2-BD59-A6C34878D82A}">
                    <a16:rowId xmlns="" xmlns:a16="http://schemas.microsoft.com/office/drawing/2014/main" val="10016"/>
                  </a:ext>
                </a:extLst>
              </a:tr>
              <a:tr h="229018">
                <a:tc>
                  <a:txBody>
                    <a:bodyPr/>
                    <a:lstStyle/>
                    <a:p>
                      <a:pPr indent="180340" algn="ctr">
                        <a:lnSpc>
                          <a:spcPct val="200000"/>
                        </a:lnSpc>
                        <a:spcAft>
                          <a:spcPts val="0"/>
                        </a:spcAft>
                      </a:pPr>
                      <a:r>
                        <a:rPr lang="es-CO" sz="1000">
                          <a:effectLst/>
                        </a:rPr>
                        <a:t>3</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ctr">
                        <a:lnSpc>
                          <a:spcPct val="200000"/>
                        </a:lnSpc>
                        <a:spcAft>
                          <a:spcPts val="0"/>
                        </a:spcAft>
                      </a:pPr>
                      <a:r>
                        <a:rPr lang="es-CO" sz="1000">
                          <a:effectLst/>
                        </a:rPr>
                        <a:t>85</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l">
                        <a:lnSpc>
                          <a:spcPct val="200000"/>
                        </a:lnSpc>
                        <a:spcAft>
                          <a:spcPts val="0"/>
                        </a:spcAft>
                      </a:pPr>
                      <a:r>
                        <a:rPr lang="es-CO" sz="1000">
                          <a:effectLst/>
                        </a:rPr>
                        <a:t>X</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l">
                        <a:lnSpc>
                          <a:spcPct val="200000"/>
                        </a:lnSpc>
                        <a:spcAft>
                          <a:spcPts val="0"/>
                        </a:spcAft>
                      </a:pPr>
                      <a:r>
                        <a:rPr lang="es-CO" sz="1000">
                          <a:effectLst/>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tc>
                  <a:txBody>
                    <a:bodyPr/>
                    <a:lstStyle/>
                    <a:p>
                      <a:pPr indent="180340" algn="l">
                        <a:lnSpc>
                          <a:spcPct val="200000"/>
                        </a:lnSpc>
                        <a:spcAft>
                          <a:spcPts val="0"/>
                        </a:spcAft>
                      </a:pPr>
                      <a:r>
                        <a:rPr lang="es-CO" sz="1000" dirty="0">
                          <a:effectLst/>
                        </a:rPr>
                        <a:t>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1529" marR="51529" marT="0" marB="0"/>
                </a:tc>
                <a:extLst>
                  <a:ext uri="{0D108BD9-81ED-4DB2-BD59-A6C34878D82A}">
                    <a16:rowId xmlns="" xmlns:a16="http://schemas.microsoft.com/office/drawing/2014/main" val="10017"/>
                  </a:ext>
                </a:extLst>
              </a:tr>
            </a:tbl>
          </a:graphicData>
        </a:graphic>
      </p:graphicFrame>
      <p:pic>
        <p:nvPicPr>
          <p:cNvPr id="5" name="Imagen 4" descr="https://scontent.fuio1-1.fna.fbcdn.net/v/t1.15752-9/61347113_309138803332349_3442037140916011008_n.jpg?_nc_cat=100&amp;_nc_ht=scontent.fuio1-1.fna&amp;oh=5d3cc206651027b36fcb70e29e71921f&amp;oe=5D51F782"/>
          <p:cNvPicPr/>
          <p:nvPr/>
        </p:nvPicPr>
        <p:blipFill rotWithShape="1">
          <a:blip r:embed="rId2">
            <a:extLst>
              <a:ext uri="{28A0092B-C50C-407E-A947-70E740481C1C}">
                <a14:useLocalDpi xmlns:a14="http://schemas.microsoft.com/office/drawing/2010/main" val="0"/>
              </a:ext>
            </a:extLst>
          </a:blip>
          <a:srcRect l="33926" t="45389" r="37778" b="37332"/>
          <a:stretch/>
        </p:blipFill>
        <p:spPr bwMode="auto">
          <a:xfrm>
            <a:off x="7740561" y="1038265"/>
            <a:ext cx="1610477" cy="1644550"/>
          </a:xfrm>
          <a:prstGeom prst="rect">
            <a:avLst/>
          </a:prstGeom>
          <a:noFill/>
          <a:ln>
            <a:noFill/>
          </a:ln>
          <a:extLst>
            <a:ext uri="{53640926-AAD7-44D8-BBD7-CCE9431645EC}">
              <a14:shadowObscured xmlns:a14="http://schemas.microsoft.com/office/drawing/2010/main"/>
            </a:ext>
          </a:extLst>
        </p:spPr>
      </p:pic>
      <p:pic>
        <p:nvPicPr>
          <p:cNvPr id="6" name="Imagen 5" descr="https://scontent.fuio1-1.fna.fbcdn.net/v/t1.15752-9/61830366_342165326421550_7627972285470605312_n.jpg?_nc_cat=100&amp;_nc_ht=scontent.fuio1-1.fna&amp;oh=fd77ba4aa1505c0bd109635cd777743b&amp;oe=5D53F113"/>
          <p:cNvPicPr/>
          <p:nvPr/>
        </p:nvPicPr>
        <p:blipFill rotWithShape="1">
          <a:blip r:embed="rId3">
            <a:extLst>
              <a:ext uri="{28A0092B-C50C-407E-A947-70E740481C1C}">
                <a14:useLocalDpi xmlns:a14="http://schemas.microsoft.com/office/drawing/2010/main" val="0"/>
              </a:ext>
            </a:extLst>
          </a:blip>
          <a:srcRect l="17778" t="28111" r="26222" b="42346"/>
          <a:stretch/>
        </p:blipFill>
        <p:spPr bwMode="auto">
          <a:xfrm>
            <a:off x="7678015" y="3213934"/>
            <a:ext cx="1684020" cy="14700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98041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08804" y="583421"/>
            <a:ext cx="10515600" cy="4351338"/>
          </a:xfrm>
        </p:spPr>
        <p:txBody>
          <a:bodyPr/>
          <a:lstStyle/>
          <a:p>
            <a:r>
              <a:rPr lang="es-CO" b="1" dirty="0">
                <a:latin typeface="Arial" panose="020B0604020202020204" pitchFamily="34" charset="0"/>
                <a:cs typeface="Arial" panose="020B0604020202020204" pitchFamily="34" charset="0"/>
              </a:rPr>
              <a:t>Prueba de corte en acrílico de 4 mm de espesor</a:t>
            </a:r>
          </a:p>
          <a:p>
            <a:pPr marL="0" indent="0">
              <a:buNone/>
            </a:pPr>
            <a:endParaRPr lang="es-CO" dirty="0"/>
          </a:p>
        </p:txBody>
      </p:sp>
      <p:pic>
        <p:nvPicPr>
          <p:cNvPr id="5" name="Imagen 4" descr="https://scontent.fuio1-1.fna.fbcdn.net/v/t1.15752-9/61667257_486721841868356_7483268141414350848_n.jpg?_nc_cat=103&amp;_nc_ht=scontent.fuio1-1.fna&amp;oh=e4ebed094bb0009279a3f38191b596de&amp;oe=5D8BB5EA"/>
          <p:cNvPicPr/>
          <p:nvPr/>
        </p:nvPicPr>
        <p:blipFill rotWithShape="1">
          <a:blip r:embed="rId2">
            <a:extLst>
              <a:ext uri="{28A0092B-C50C-407E-A947-70E740481C1C}">
                <a14:useLocalDpi xmlns:a14="http://schemas.microsoft.com/office/drawing/2010/main" val="0"/>
              </a:ext>
            </a:extLst>
          </a:blip>
          <a:srcRect l="9926" t="26052" r="38814" b="46195"/>
          <a:stretch/>
        </p:blipFill>
        <p:spPr bwMode="auto">
          <a:xfrm>
            <a:off x="7819607" y="1248891"/>
            <a:ext cx="1714517" cy="1645749"/>
          </a:xfrm>
          <a:prstGeom prst="rect">
            <a:avLst/>
          </a:prstGeom>
          <a:noFill/>
          <a:ln>
            <a:noFill/>
          </a:ln>
          <a:extLst>
            <a:ext uri="{53640926-AAD7-44D8-BBD7-CCE9431645EC}">
              <a14:shadowObscured xmlns:a14="http://schemas.microsoft.com/office/drawing/2010/main"/>
            </a:ext>
          </a:extLst>
        </p:spPr>
      </p:pic>
      <p:pic>
        <p:nvPicPr>
          <p:cNvPr id="6" name="Imagen 5" descr="https://scontent.fuio1-1.fna.fbcdn.net/v/t1.15752-9/61421641_296220907996292_8151596990048763904_n.jpg?_nc_cat=107&amp;_nc_ht=scontent.fuio1-1.fna&amp;oh=635c48c1ba06f70345163b7c89cdc673&amp;oe=5D9F7D58"/>
          <p:cNvPicPr/>
          <p:nvPr/>
        </p:nvPicPr>
        <p:blipFill rotWithShape="1">
          <a:blip r:embed="rId3" cstate="print">
            <a:extLst>
              <a:ext uri="{28A0092B-C50C-407E-A947-70E740481C1C}">
                <a14:useLocalDpi xmlns:a14="http://schemas.microsoft.com/office/drawing/2010/main" val="0"/>
              </a:ext>
            </a:extLst>
          </a:blip>
          <a:srcRect l="35222" t="37697" r="41169" b="26482"/>
          <a:stretch/>
        </p:blipFill>
        <p:spPr bwMode="auto">
          <a:xfrm>
            <a:off x="7845487" y="3377271"/>
            <a:ext cx="1587736" cy="1962480"/>
          </a:xfrm>
          <a:prstGeom prst="rect">
            <a:avLst/>
          </a:prstGeom>
          <a:noFill/>
          <a:ln>
            <a:noFill/>
          </a:ln>
          <a:extLst>
            <a:ext uri="{53640926-AAD7-44D8-BBD7-CCE9431645EC}">
              <a14:shadowObscured xmlns:a14="http://schemas.microsoft.com/office/drawing/2010/main"/>
            </a:ext>
          </a:extLst>
        </p:spPr>
      </p:pic>
      <p:graphicFrame>
        <p:nvGraphicFramePr>
          <p:cNvPr id="2" name="Tabla 1"/>
          <p:cNvGraphicFramePr>
            <a:graphicFrameLocks noGrp="1"/>
          </p:cNvGraphicFramePr>
          <p:nvPr>
            <p:extLst>
              <p:ext uri="{D42A27DB-BD31-4B8C-83A1-F6EECF244321}">
                <p14:modId xmlns:p14="http://schemas.microsoft.com/office/powerpoint/2010/main" val="2605199242"/>
              </p:ext>
            </p:extLst>
          </p:nvPr>
        </p:nvGraphicFramePr>
        <p:xfrm>
          <a:off x="457431" y="988405"/>
          <a:ext cx="6021005" cy="5499017"/>
        </p:xfrm>
        <a:graphic>
          <a:graphicData uri="http://schemas.openxmlformats.org/drawingml/2006/table">
            <a:tbl>
              <a:tblPr firstRow="1" firstCol="1" bandRow="1">
                <a:tableStyleId>{69012ECD-51FC-41F1-AA8D-1B2483CD663E}</a:tableStyleId>
              </a:tblPr>
              <a:tblGrid>
                <a:gridCol w="2051997">
                  <a:extLst>
                    <a:ext uri="{9D8B030D-6E8A-4147-A177-3AD203B41FA5}">
                      <a16:colId xmlns="" xmlns:a16="http://schemas.microsoft.com/office/drawing/2014/main" val="20000"/>
                    </a:ext>
                  </a:extLst>
                </a:gridCol>
                <a:gridCol w="1024542">
                  <a:extLst>
                    <a:ext uri="{9D8B030D-6E8A-4147-A177-3AD203B41FA5}">
                      <a16:colId xmlns="" xmlns:a16="http://schemas.microsoft.com/office/drawing/2014/main" val="20001"/>
                    </a:ext>
                  </a:extLst>
                </a:gridCol>
                <a:gridCol w="664253">
                  <a:extLst>
                    <a:ext uri="{9D8B030D-6E8A-4147-A177-3AD203B41FA5}">
                      <a16:colId xmlns="" xmlns:a16="http://schemas.microsoft.com/office/drawing/2014/main" val="20002"/>
                    </a:ext>
                  </a:extLst>
                </a:gridCol>
                <a:gridCol w="888584">
                  <a:extLst>
                    <a:ext uri="{9D8B030D-6E8A-4147-A177-3AD203B41FA5}">
                      <a16:colId xmlns="" xmlns:a16="http://schemas.microsoft.com/office/drawing/2014/main" val="20003"/>
                    </a:ext>
                  </a:extLst>
                </a:gridCol>
                <a:gridCol w="1391629">
                  <a:extLst>
                    <a:ext uri="{9D8B030D-6E8A-4147-A177-3AD203B41FA5}">
                      <a16:colId xmlns="" xmlns:a16="http://schemas.microsoft.com/office/drawing/2014/main" val="20004"/>
                    </a:ext>
                  </a:extLst>
                </a:gridCol>
              </a:tblGrid>
              <a:tr h="189189">
                <a:tc gridSpan="5">
                  <a:txBody>
                    <a:bodyPr/>
                    <a:lstStyle/>
                    <a:p>
                      <a:pPr indent="180340" algn="ctr">
                        <a:lnSpc>
                          <a:spcPct val="200000"/>
                        </a:lnSpc>
                        <a:spcAft>
                          <a:spcPts val="0"/>
                        </a:spcAft>
                      </a:pPr>
                      <a:r>
                        <a:rPr lang="es-CO" sz="800">
                          <a:effectLst/>
                        </a:rPr>
                        <a:t>Pruebas de corte en acrílico 4 mm</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 xmlns:a16="http://schemas.microsoft.com/office/drawing/2014/main" val="10000"/>
                  </a:ext>
                </a:extLst>
              </a:tr>
              <a:tr h="378377">
                <a:tc>
                  <a:txBody>
                    <a:bodyPr/>
                    <a:lstStyle/>
                    <a:p>
                      <a:pPr indent="180340" algn="l">
                        <a:lnSpc>
                          <a:spcPct val="200000"/>
                        </a:lnSpc>
                        <a:spcAft>
                          <a:spcPts val="0"/>
                        </a:spcAft>
                      </a:pPr>
                      <a:r>
                        <a:rPr lang="es-CO" sz="800">
                          <a:effectLst/>
                        </a:rPr>
                        <a:t>Velocidad [mm/s]</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l">
                        <a:lnSpc>
                          <a:spcPct val="200000"/>
                        </a:lnSpc>
                        <a:spcAft>
                          <a:spcPts val="0"/>
                        </a:spcAft>
                      </a:pPr>
                      <a:r>
                        <a:rPr lang="es-CO" sz="800">
                          <a:effectLst/>
                        </a:rPr>
                        <a:t>Potencia</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l">
                        <a:lnSpc>
                          <a:spcPct val="200000"/>
                        </a:lnSpc>
                        <a:spcAft>
                          <a:spcPts val="0"/>
                        </a:spcAft>
                      </a:pPr>
                      <a:r>
                        <a:rPr lang="es-CO" sz="800">
                          <a:effectLst/>
                        </a:rPr>
                        <a:t>Corte</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l">
                        <a:lnSpc>
                          <a:spcPct val="200000"/>
                        </a:lnSpc>
                        <a:spcAft>
                          <a:spcPts val="0"/>
                        </a:spcAft>
                      </a:pPr>
                      <a:r>
                        <a:rPr lang="es-CO" sz="800">
                          <a:effectLst/>
                        </a:rPr>
                        <a:t>Rebaba</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l">
                        <a:lnSpc>
                          <a:spcPct val="200000"/>
                        </a:lnSpc>
                        <a:spcAft>
                          <a:spcPts val="0"/>
                        </a:spcAft>
                      </a:pPr>
                      <a:r>
                        <a:rPr lang="es-CO" sz="800">
                          <a:effectLst/>
                        </a:rPr>
                        <a:t>Quemadura</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extLst>
                  <a:ext uri="{0D108BD9-81ED-4DB2-BD59-A6C34878D82A}">
                    <a16:rowId xmlns="" xmlns:a16="http://schemas.microsoft.com/office/drawing/2014/main" val="10001"/>
                  </a:ext>
                </a:extLst>
              </a:tr>
              <a:tr h="189189">
                <a:tc>
                  <a:txBody>
                    <a:bodyPr/>
                    <a:lstStyle/>
                    <a:p>
                      <a:pPr indent="180340" algn="ctr">
                        <a:lnSpc>
                          <a:spcPct val="200000"/>
                        </a:lnSpc>
                        <a:spcAft>
                          <a:spcPts val="0"/>
                        </a:spcAft>
                      </a:pPr>
                      <a:r>
                        <a:rPr lang="es-CO" sz="800">
                          <a:effectLst/>
                        </a:rPr>
                        <a:t>4.5</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ctr">
                        <a:lnSpc>
                          <a:spcPct val="200000"/>
                        </a:lnSpc>
                        <a:spcAft>
                          <a:spcPts val="0"/>
                        </a:spcAft>
                      </a:pPr>
                      <a:r>
                        <a:rPr lang="es-CO" sz="800">
                          <a:effectLst/>
                        </a:rPr>
                        <a:t>30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extLst>
                  <a:ext uri="{0D108BD9-81ED-4DB2-BD59-A6C34878D82A}">
                    <a16:rowId xmlns="" xmlns:a16="http://schemas.microsoft.com/office/drawing/2014/main" val="10002"/>
                  </a:ext>
                </a:extLst>
              </a:tr>
              <a:tr h="189189">
                <a:tc>
                  <a:txBody>
                    <a:bodyPr/>
                    <a:lstStyle/>
                    <a:p>
                      <a:pPr indent="180340" algn="ctr">
                        <a:lnSpc>
                          <a:spcPct val="200000"/>
                        </a:lnSpc>
                        <a:spcAft>
                          <a:spcPts val="0"/>
                        </a:spcAft>
                      </a:pPr>
                      <a:r>
                        <a:rPr lang="es-CO" sz="800">
                          <a:effectLst/>
                        </a:rPr>
                        <a:t>4.5</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ctr">
                        <a:lnSpc>
                          <a:spcPct val="200000"/>
                        </a:lnSpc>
                        <a:spcAft>
                          <a:spcPts val="0"/>
                        </a:spcAft>
                      </a:pPr>
                      <a:r>
                        <a:rPr lang="es-CO" sz="800">
                          <a:effectLst/>
                        </a:rPr>
                        <a:t>50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extLst>
                  <a:ext uri="{0D108BD9-81ED-4DB2-BD59-A6C34878D82A}">
                    <a16:rowId xmlns="" xmlns:a16="http://schemas.microsoft.com/office/drawing/2014/main" val="10003"/>
                  </a:ext>
                </a:extLst>
              </a:tr>
              <a:tr h="189189">
                <a:tc>
                  <a:txBody>
                    <a:bodyPr/>
                    <a:lstStyle/>
                    <a:p>
                      <a:pPr indent="180340" algn="ctr">
                        <a:lnSpc>
                          <a:spcPct val="200000"/>
                        </a:lnSpc>
                        <a:spcAft>
                          <a:spcPts val="0"/>
                        </a:spcAft>
                      </a:pPr>
                      <a:r>
                        <a:rPr lang="es-CO" sz="800">
                          <a:effectLst/>
                        </a:rPr>
                        <a:t>4.5</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ctr">
                        <a:lnSpc>
                          <a:spcPct val="200000"/>
                        </a:lnSpc>
                        <a:spcAft>
                          <a:spcPts val="0"/>
                        </a:spcAft>
                      </a:pPr>
                      <a:r>
                        <a:rPr lang="es-CO" sz="800">
                          <a:effectLst/>
                        </a:rPr>
                        <a:t>60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extLst>
                  <a:ext uri="{0D108BD9-81ED-4DB2-BD59-A6C34878D82A}">
                    <a16:rowId xmlns="" xmlns:a16="http://schemas.microsoft.com/office/drawing/2014/main" val="10004"/>
                  </a:ext>
                </a:extLst>
              </a:tr>
              <a:tr h="189189">
                <a:tc>
                  <a:txBody>
                    <a:bodyPr/>
                    <a:lstStyle/>
                    <a:p>
                      <a:pPr indent="180340" algn="ctr">
                        <a:lnSpc>
                          <a:spcPct val="200000"/>
                        </a:lnSpc>
                        <a:spcAft>
                          <a:spcPts val="0"/>
                        </a:spcAft>
                      </a:pPr>
                      <a:r>
                        <a:rPr lang="es-CO" sz="800">
                          <a:effectLst/>
                        </a:rPr>
                        <a:t>4.5</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ctr">
                        <a:lnSpc>
                          <a:spcPct val="200000"/>
                        </a:lnSpc>
                        <a:spcAft>
                          <a:spcPts val="0"/>
                        </a:spcAft>
                      </a:pPr>
                      <a:r>
                        <a:rPr lang="es-CO" sz="800">
                          <a:effectLst/>
                        </a:rPr>
                        <a:t>70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extLst>
                  <a:ext uri="{0D108BD9-81ED-4DB2-BD59-A6C34878D82A}">
                    <a16:rowId xmlns="" xmlns:a16="http://schemas.microsoft.com/office/drawing/2014/main" val="10005"/>
                  </a:ext>
                </a:extLst>
              </a:tr>
              <a:tr h="189189">
                <a:tc>
                  <a:txBody>
                    <a:bodyPr/>
                    <a:lstStyle/>
                    <a:p>
                      <a:pPr indent="180340" algn="ctr">
                        <a:lnSpc>
                          <a:spcPct val="200000"/>
                        </a:lnSpc>
                        <a:spcAft>
                          <a:spcPts val="0"/>
                        </a:spcAft>
                      </a:pPr>
                      <a:r>
                        <a:rPr lang="es-CO" sz="800">
                          <a:effectLst/>
                        </a:rPr>
                        <a:t>4</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ctr">
                        <a:lnSpc>
                          <a:spcPct val="200000"/>
                        </a:lnSpc>
                        <a:spcAft>
                          <a:spcPts val="0"/>
                        </a:spcAft>
                      </a:pPr>
                      <a:r>
                        <a:rPr lang="es-CO" sz="800">
                          <a:effectLst/>
                        </a:rPr>
                        <a:t>30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extLst>
                  <a:ext uri="{0D108BD9-81ED-4DB2-BD59-A6C34878D82A}">
                    <a16:rowId xmlns="" xmlns:a16="http://schemas.microsoft.com/office/drawing/2014/main" val="10006"/>
                  </a:ext>
                </a:extLst>
              </a:tr>
              <a:tr h="189189">
                <a:tc>
                  <a:txBody>
                    <a:bodyPr/>
                    <a:lstStyle/>
                    <a:p>
                      <a:pPr indent="180340" algn="ctr">
                        <a:lnSpc>
                          <a:spcPct val="200000"/>
                        </a:lnSpc>
                        <a:spcAft>
                          <a:spcPts val="0"/>
                        </a:spcAft>
                      </a:pPr>
                      <a:r>
                        <a:rPr lang="es-CO" sz="800">
                          <a:effectLst/>
                        </a:rPr>
                        <a:t>4</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ctr">
                        <a:lnSpc>
                          <a:spcPct val="200000"/>
                        </a:lnSpc>
                        <a:spcAft>
                          <a:spcPts val="0"/>
                        </a:spcAft>
                      </a:pPr>
                      <a:r>
                        <a:rPr lang="es-CO" sz="800">
                          <a:effectLst/>
                        </a:rPr>
                        <a:t>50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extLst>
                  <a:ext uri="{0D108BD9-81ED-4DB2-BD59-A6C34878D82A}">
                    <a16:rowId xmlns="" xmlns:a16="http://schemas.microsoft.com/office/drawing/2014/main" val="10007"/>
                  </a:ext>
                </a:extLst>
              </a:tr>
              <a:tr h="189189">
                <a:tc>
                  <a:txBody>
                    <a:bodyPr/>
                    <a:lstStyle/>
                    <a:p>
                      <a:pPr indent="180340" algn="ctr">
                        <a:lnSpc>
                          <a:spcPct val="200000"/>
                        </a:lnSpc>
                        <a:spcAft>
                          <a:spcPts val="0"/>
                        </a:spcAft>
                      </a:pPr>
                      <a:r>
                        <a:rPr lang="es-CO" sz="800">
                          <a:effectLst/>
                        </a:rPr>
                        <a:t>4</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ctr">
                        <a:lnSpc>
                          <a:spcPct val="200000"/>
                        </a:lnSpc>
                        <a:spcAft>
                          <a:spcPts val="0"/>
                        </a:spcAft>
                      </a:pPr>
                      <a:r>
                        <a:rPr lang="es-CO" sz="800">
                          <a:effectLst/>
                        </a:rPr>
                        <a:t>60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extLst>
                  <a:ext uri="{0D108BD9-81ED-4DB2-BD59-A6C34878D82A}">
                    <a16:rowId xmlns="" xmlns:a16="http://schemas.microsoft.com/office/drawing/2014/main" val="10008"/>
                  </a:ext>
                </a:extLst>
              </a:tr>
              <a:tr h="189189">
                <a:tc>
                  <a:txBody>
                    <a:bodyPr/>
                    <a:lstStyle/>
                    <a:p>
                      <a:pPr indent="180340" algn="ctr">
                        <a:lnSpc>
                          <a:spcPct val="200000"/>
                        </a:lnSpc>
                        <a:spcAft>
                          <a:spcPts val="0"/>
                        </a:spcAft>
                      </a:pPr>
                      <a:r>
                        <a:rPr lang="es-CO" sz="800">
                          <a:effectLst/>
                        </a:rPr>
                        <a:t>4</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ctr">
                        <a:lnSpc>
                          <a:spcPct val="200000"/>
                        </a:lnSpc>
                        <a:spcAft>
                          <a:spcPts val="0"/>
                        </a:spcAft>
                      </a:pPr>
                      <a:r>
                        <a:rPr lang="es-CO" sz="800">
                          <a:effectLst/>
                        </a:rPr>
                        <a:t>70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extLst>
                  <a:ext uri="{0D108BD9-81ED-4DB2-BD59-A6C34878D82A}">
                    <a16:rowId xmlns="" xmlns:a16="http://schemas.microsoft.com/office/drawing/2014/main" val="10009"/>
                  </a:ext>
                </a:extLst>
              </a:tr>
              <a:tr h="189189">
                <a:tc>
                  <a:txBody>
                    <a:bodyPr/>
                    <a:lstStyle/>
                    <a:p>
                      <a:pPr indent="180340" algn="ctr">
                        <a:lnSpc>
                          <a:spcPct val="200000"/>
                        </a:lnSpc>
                        <a:spcAft>
                          <a:spcPts val="0"/>
                        </a:spcAft>
                      </a:pPr>
                      <a:r>
                        <a:rPr lang="es-CO" sz="800">
                          <a:effectLst/>
                        </a:rPr>
                        <a:t>4</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ctr">
                        <a:lnSpc>
                          <a:spcPct val="200000"/>
                        </a:lnSpc>
                        <a:spcAft>
                          <a:spcPts val="0"/>
                        </a:spcAft>
                      </a:pPr>
                      <a:r>
                        <a:rPr lang="es-CO" sz="800">
                          <a:effectLst/>
                        </a:rPr>
                        <a:t>75</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extLst>
                  <a:ext uri="{0D108BD9-81ED-4DB2-BD59-A6C34878D82A}">
                    <a16:rowId xmlns="" xmlns:a16="http://schemas.microsoft.com/office/drawing/2014/main" val="10010"/>
                  </a:ext>
                </a:extLst>
              </a:tr>
              <a:tr h="189189">
                <a:tc>
                  <a:txBody>
                    <a:bodyPr/>
                    <a:lstStyle/>
                    <a:p>
                      <a:pPr indent="180340" algn="ctr">
                        <a:lnSpc>
                          <a:spcPct val="200000"/>
                        </a:lnSpc>
                        <a:spcAft>
                          <a:spcPts val="0"/>
                        </a:spcAft>
                      </a:pPr>
                      <a:r>
                        <a:rPr lang="es-CO" sz="800">
                          <a:effectLst/>
                        </a:rPr>
                        <a:t>4</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ctr">
                        <a:lnSpc>
                          <a:spcPct val="200000"/>
                        </a:lnSpc>
                        <a:spcAft>
                          <a:spcPts val="0"/>
                        </a:spcAft>
                      </a:pPr>
                      <a:r>
                        <a:rPr lang="es-CO" sz="800">
                          <a:effectLst/>
                        </a:rPr>
                        <a:t>85</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extLst>
                  <a:ext uri="{0D108BD9-81ED-4DB2-BD59-A6C34878D82A}">
                    <a16:rowId xmlns="" xmlns:a16="http://schemas.microsoft.com/office/drawing/2014/main" val="10011"/>
                  </a:ext>
                </a:extLst>
              </a:tr>
              <a:tr h="189189">
                <a:tc>
                  <a:txBody>
                    <a:bodyPr/>
                    <a:lstStyle/>
                    <a:p>
                      <a:pPr indent="180340" algn="ctr">
                        <a:lnSpc>
                          <a:spcPct val="200000"/>
                        </a:lnSpc>
                        <a:spcAft>
                          <a:spcPts val="0"/>
                        </a:spcAft>
                      </a:pPr>
                      <a:r>
                        <a:rPr lang="es-CO" sz="800">
                          <a:effectLst/>
                        </a:rPr>
                        <a:t>4</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ctr">
                        <a:lnSpc>
                          <a:spcPct val="200000"/>
                        </a:lnSpc>
                        <a:spcAft>
                          <a:spcPts val="0"/>
                        </a:spcAft>
                      </a:pPr>
                      <a:r>
                        <a:rPr lang="es-CO" sz="800">
                          <a:effectLst/>
                        </a:rPr>
                        <a:t>90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extLst>
                  <a:ext uri="{0D108BD9-81ED-4DB2-BD59-A6C34878D82A}">
                    <a16:rowId xmlns="" xmlns:a16="http://schemas.microsoft.com/office/drawing/2014/main" val="10012"/>
                  </a:ext>
                </a:extLst>
              </a:tr>
              <a:tr h="189189">
                <a:tc>
                  <a:txBody>
                    <a:bodyPr/>
                    <a:lstStyle/>
                    <a:p>
                      <a:pPr indent="180340" algn="ctr">
                        <a:lnSpc>
                          <a:spcPct val="200000"/>
                        </a:lnSpc>
                        <a:spcAft>
                          <a:spcPts val="0"/>
                        </a:spcAft>
                      </a:pPr>
                      <a:r>
                        <a:rPr lang="es-CO" sz="800">
                          <a:effectLst/>
                        </a:rPr>
                        <a:t>3</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ctr">
                        <a:lnSpc>
                          <a:spcPct val="200000"/>
                        </a:lnSpc>
                        <a:spcAft>
                          <a:spcPts val="0"/>
                        </a:spcAft>
                      </a:pPr>
                      <a:r>
                        <a:rPr lang="es-CO" sz="800">
                          <a:effectLst/>
                        </a:rPr>
                        <a:t>60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extLst>
                  <a:ext uri="{0D108BD9-81ED-4DB2-BD59-A6C34878D82A}">
                    <a16:rowId xmlns="" xmlns:a16="http://schemas.microsoft.com/office/drawing/2014/main" val="10013"/>
                  </a:ext>
                </a:extLst>
              </a:tr>
              <a:tr h="189189">
                <a:tc>
                  <a:txBody>
                    <a:bodyPr/>
                    <a:lstStyle/>
                    <a:p>
                      <a:pPr indent="180340" algn="ctr">
                        <a:lnSpc>
                          <a:spcPct val="200000"/>
                        </a:lnSpc>
                        <a:spcAft>
                          <a:spcPts val="0"/>
                        </a:spcAft>
                      </a:pPr>
                      <a:r>
                        <a:rPr lang="es-CO" sz="800">
                          <a:effectLst/>
                        </a:rPr>
                        <a:t>3</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ctr">
                        <a:lnSpc>
                          <a:spcPct val="200000"/>
                        </a:lnSpc>
                        <a:spcAft>
                          <a:spcPts val="0"/>
                        </a:spcAft>
                      </a:pPr>
                      <a:r>
                        <a:rPr lang="es-CO" sz="800">
                          <a:effectLst/>
                        </a:rPr>
                        <a:t>70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extLst>
                  <a:ext uri="{0D108BD9-81ED-4DB2-BD59-A6C34878D82A}">
                    <a16:rowId xmlns="" xmlns:a16="http://schemas.microsoft.com/office/drawing/2014/main" val="10014"/>
                  </a:ext>
                </a:extLst>
              </a:tr>
              <a:tr h="189189">
                <a:tc>
                  <a:txBody>
                    <a:bodyPr/>
                    <a:lstStyle/>
                    <a:p>
                      <a:pPr indent="180340" algn="ctr">
                        <a:lnSpc>
                          <a:spcPct val="200000"/>
                        </a:lnSpc>
                        <a:spcAft>
                          <a:spcPts val="0"/>
                        </a:spcAft>
                      </a:pPr>
                      <a:r>
                        <a:rPr lang="es-CO" sz="800">
                          <a:effectLst/>
                        </a:rPr>
                        <a:t>3</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ctr">
                        <a:lnSpc>
                          <a:spcPct val="200000"/>
                        </a:lnSpc>
                        <a:spcAft>
                          <a:spcPts val="0"/>
                        </a:spcAft>
                      </a:pPr>
                      <a:r>
                        <a:rPr lang="es-CO" sz="800">
                          <a:effectLst/>
                        </a:rPr>
                        <a:t>75</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extLst>
                  <a:ext uri="{0D108BD9-81ED-4DB2-BD59-A6C34878D82A}">
                    <a16:rowId xmlns="" xmlns:a16="http://schemas.microsoft.com/office/drawing/2014/main" val="10015"/>
                  </a:ext>
                </a:extLst>
              </a:tr>
              <a:tr h="189189">
                <a:tc>
                  <a:txBody>
                    <a:bodyPr/>
                    <a:lstStyle/>
                    <a:p>
                      <a:pPr indent="180340" algn="ctr">
                        <a:lnSpc>
                          <a:spcPct val="200000"/>
                        </a:lnSpc>
                        <a:spcAft>
                          <a:spcPts val="0"/>
                        </a:spcAft>
                      </a:pPr>
                      <a:r>
                        <a:rPr lang="es-CO" sz="800">
                          <a:effectLst/>
                        </a:rPr>
                        <a:t>3</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ctr">
                        <a:lnSpc>
                          <a:spcPct val="200000"/>
                        </a:lnSpc>
                        <a:spcAft>
                          <a:spcPts val="0"/>
                        </a:spcAft>
                      </a:pPr>
                      <a:r>
                        <a:rPr lang="es-CO" sz="800">
                          <a:effectLst/>
                        </a:rPr>
                        <a:t>80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ctr">
                        <a:lnSpc>
                          <a:spcPct val="200000"/>
                        </a:lnSpc>
                        <a:spcAft>
                          <a:spcPts val="0"/>
                        </a:spcAft>
                      </a:pPr>
                      <a:r>
                        <a:rPr lang="es-CO" sz="800">
                          <a:effectLst/>
                        </a:rPr>
                        <a:t>X</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ctr">
                        <a:lnSpc>
                          <a:spcPct val="200000"/>
                        </a:lnSpc>
                        <a:spcAft>
                          <a:spcPts val="0"/>
                        </a:spcAft>
                      </a:pPr>
                      <a:r>
                        <a:rPr lang="es-CO" sz="800">
                          <a:effectLst/>
                        </a:rPr>
                        <a:t>X</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extLst>
                  <a:ext uri="{0D108BD9-81ED-4DB2-BD59-A6C34878D82A}">
                    <a16:rowId xmlns="" xmlns:a16="http://schemas.microsoft.com/office/drawing/2014/main" val="10016"/>
                  </a:ext>
                </a:extLst>
              </a:tr>
              <a:tr h="189189">
                <a:tc>
                  <a:txBody>
                    <a:bodyPr/>
                    <a:lstStyle/>
                    <a:p>
                      <a:pPr indent="180340" algn="ctr">
                        <a:lnSpc>
                          <a:spcPct val="200000"/>
                        </a:lnSpc>
                        <a:spcAft>
                          <a:spcPts val="0"/>
                        </a:spcAft>
                      </a:pPr>
                      <a:r>
                        <a:rPr lang="es-CO" sz="800">
                          <a:effectLst/>
                        </a:rPr>
                        <a:t>3</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ctr">
                        <a:lnSpc>
                          <a:spcPct val="200000"/>
                        </a:lnSpc>
                        <a:spcAft>
                          <a:spcPts val="0"/>
                        </a:spcAft>
                      </a:pPr>
                      <a:r>
                        <a:rPr lang="es-CO" sz="800">
                          <a:effectLst/>
                        </a:rPr>
                        <a:t>85</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ctr">
                        <a:lnSpc>
                          <a:spcPct val="200000"/>
                        </a:lnSpc>
                        <a:spcAft>
                          <a:spcPts val="0"/>
                        </a:spcAft>
                      </a:pPr>
                      <a:r>
                        <a:rPr lang="es-CO" sz="800">
                          <a:effectLst/>
                        </a:rPr>
                        <a:t>X</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ctr">
                        <a:lnSpc>
                          <a:spcPct val="200000"/>
                        </a:lnSpc>
                        <a:spcAft>
                          <a:spcPts val="0"/>
                        </a:spcAft>
                      </a:pPr>
                      <a:r>
                        <a:rPr lang="es-CO" sz="800">
                          <a:effectLst/>
                        </a:rPr>
                        <a:t>X</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extLst>
                  <a:ext uri="{0D108BD9-81ED-4DB2-BD59-A6C34878D82A}">
                    <a16:rowId xmlns="" xmlns:a16="http://schemas.microsoft.com/office/drawing/2014/main" val="10017"/>
                  </a:ext>
                </a:extLst>
              </a:tr>
              <a:tr h="189189">
                <a:tc>
                  <a:txBody>
                    <a:bodyPr/>
                    <a:lstStyle/>
                    <a:p>
                      <a:pPr indent="180340" algn="ctr">
                        <a:lnSpc>
                          <a:spcPct val="200000"/>
                        </a:lnSpc>
                        <a:spcAft>
                          <a:spcPts val="0"/>
                        </a:spcAft>
                      </a:pPr>
                      <a:r>
                        <a:rPr lang="es-CO" sz="800">
                          <a:effectLst/>
                        </a:rPr>
                        <a:t>2</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ctr">
                        <a:lnSpc>
                          <a:spcPct val="200000"/>
                        </a:lnSpc>
                        <a:spcAft>
                          <a:spcPts val="0"/>
                        </a:spcAft>
                      </a:pPr>
                      <a:r>
                        <a:rPr lang="es-CO" sz="800">
                          <a:effectLst/>
                        </a:rPr>
                        <a:t>75</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ctr">
                        <a:lnSpc>
                          <a:spcPct val="200000"/>
                        </a:lnSpc>
                        <a:spcAft>
                          <a:spcPts val="0"/>
                        </a:spcAft>
                      </a:pPr>
                      <a:r>
                        <a:rPr lang="es-CO" sz="800">
                          <a:effectLst/>
                        </a:rPr>
                        <a:t>X</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ctr">
                        <a:lnSpc>
                          <a:spcPct val="200000"/>
                        </a:lnSpc>
                        <a:spcAft>
                          <a:spcPts val="0"/>
                        </a:spcAft>
                      </a:pPr>
                      <a:r>
                        <a:rPr lang="es-CO" sz="800">
                          <a:effectLst/>
                        </a:rPr>
                        <a:t>X</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extLst>
                  <a:ext uri="{0D108BD9-81ED-4DB2-BD59-A6C34878D82A}">
                    <a16:rowId xmlns="" xmlns:a16="http://schemas.microsoft.com/office/drawing/2014/main" val="10018"/>
                  </a:ext>
                </a:extLst>
              </a:tr>
              <a:tr h="189189">
                <a:tc>
                  <a:txBody>
                    <a:bodyPr/>
                    <a:lstStyle/>
                    <a:p>
                      <a:pPr indent="180340" algn="ctr">
                        <a:lnSpc>
                          <a:spcPct val="200000"/>
                        </a:lnSpc>
                        <a:spcAft>
                          <a:spcPts val="0"/>
                        </a:spcAft>
                      </a:pPr>
                      <a:r>
                        <a:rPr lang="es-CO" sz="800">
                          <a:effectLst/>
                        </a:rPr>
                        <a:t>2</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ctr">
                        <a:lnSpc>
                          <a:spcPct val="200000"/>
                        </a:lnSpc>
                        <a:spcAft>
                          <a:spcPts val="0"/>
                        </a:spcAft>
                      </a:pPr>
                      <a:r>
                        <a:rPr lang="es-CO" sz="800">
                          <a:effectLst/>
                        </a:rPr>
                        <a:t>80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ctr">
                        <a:lnSpc>
                          <a:spcPct val="200000"/>
                        </a:lnSpc>
                        <a:spcAft>
                          <a:spcPts val="0"/>
                        </a:spcAft>
                      </a:pPr>
                      <a:r>
                        <a:rPr lang="es-CO" sz="800">
                          <a:effectLst/>
                        </a:rPr>
                        <a:t>X</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ctr">
                        <a:lnSpc>
                          <a:spcPct val="200000"/>
                        </a:lnSpc>
                        <a:spcAft>
                          <a:spcPts val="0"/>
                        </a:spcAft>
                      </a:pPr>
                      <a:r>
                        <a:rPr lang="es-CO" sz="800">
                          <a:effectLst/>
                        </a:rPr>
                        <a:t>X</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extLst>
                  <a:ext uri="{0D108BD9-81ED-4DB2-BD59-A6C34878D82A}">
                    <a16:rowId xmlns="" xmlns:a16="http://schemas.microsoft.com/office/drawing/2014/main" val="10019"/>
                  </a:ext>
                </a:extLst>
              </a:tr>
              <a:tr h="189189">
                <a:tc>
                  <a:txBody>
                    <a:bodyPr/>
                    <a:lstStyle/>
                    <a:p>
                      <a:pPr indent="180340" algn="ctr">
                        <a:lnSpc>
                          <a:spcPct val="200000"/>
                        </a:lnSpc>
                        <a:spcAft>
                          <a:spcPts val="0"/>
                        </a:spcAft>
                      </a:pPr>
                      <a:r>
                        <a:rPr lang="es-CO" sz="800">
                          <a:effectLst/>
                        </a:rPr>
                        <a:t>2</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ctr">
                        <a:lnSpc>
                          <a:spcPct val="200000"/>
                        </a:lnSpc>
                        <a:spcAft>
                          <a:spcPts val="0"/>
                        </a:spcAft>
                      </a:pPr>
                      <a:r>
                        <a:rPr lang="es-CO" sz="800">
                          <a:effectLst/>
                        </a:rPr>
                        <a:t>85</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ctr">
                        <a:lnSpc>
                          <a:spcPct val="200000"/>
                        </a:lnSpc>
                        <a:spcAft>
                          <a:spcPts val="0"/>
                        </a:spcAft>
                      </a:pPr>
                      <a:r>
                        <a:rPr lang="es-CO" sz="800">
                          <a:effectLst/>
                        </a:rPr>
                        <a:t>X</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extLst>
                  <a:ext uri="{0D108BD9-81ED-4DB2-BD59-A6C34878D82A}">
                    <a16:rowId xmlns="" xmlns:a16="http://schemas.microsoft.com/office/drawing/2014/main" val="10020"/>
                  </a:ext>
                </a:extLst>
              </a:tr>
              <a:tr h="189189">
                <a:tc>
                  <a:txBody>
                    <a:bodyPr/>
                    <a:lstStyle/>
                    <a:p>
                      <a:pPr indent="180340" algn="ctr">
                        <a:lnSpc>
                          <a:spcPct val="200000"/>
                        </a:lnSpc>
                        <a:spcAft>
                          <a:spcPts val="0"/>
                        </a:spcAft>
                      </a:pPr>
                      <a:r>
                        <a:rPr lang="es-CO" sz="800">
                          <a:effectLst/>
                        </a:rPr>
                        <a:t>2</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ctr">
                        <a:lnSpc>
                          <a:spcPct val="200000"/>
                        </a:lnSpc>
                        <a:spcAft>
                          <a:spcPts val="0"/>
                        </a:spcAft>
                      </a:pPr>
                      <a:r>
                        <a:rPr lang="es-CO" sz="800">
                          <a:effectLst/>
                        </a:rPr>
                        <a:t>90</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ctr">
                        <a:lnSpc>
                          <a:spcPct val="200000"/>
                        </a:lnSpc>
                        <a:spcAft>
                          <a:spcPts val="0"/>
                        </a:spcAft>
                      </a:pPr>
                      <a:r>
                        <a:rPr lang="es-CO" sz="800">
                          <a:effectLst/>
                        </a:rPr>
                        <a:t>X</a:t>
                      </a:r>
                      <a:endParaRPr lang="es-CO" sz="900">
                        <a:effectLst/>
                        <a:latin typeface="Calibri" panose="020F0502020204030204" pitchFamily="34" charset="0"/>
                        <a:ea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a:effectLst/>
                        <a:latin typeface="Calibri" panose="020F0502020204030204" pitchFamily="34" charset="0"/>
                        <a:cs typeface="Times New Roman" panose="02020603050405020304" pitchFamily="18" charset="0"/>
                      </a:endParaRPr>
                    </a:p>
                  </a:txBody>
                  <a:tcPr marL="42567" marR="42567" marT="0" marB="0"/>
                </a:tc>
                <a:tc>
                  <a:txBody>
                    <a:bodyPr/>
                    <a:lstStyle/>
                    <a:p>
                      <a:pPr indent="180340" algn="just"/>
                      <a:endParaRPr lang="es-CO" sz="900" dirty="0">
                        <a:effectLst/>
                        <a:latin typeface="Calibri" panose="020F0502020204030204" pitchFamily="34" charset="0"/>
                        <a:cs typeface="Times New Roman" panose="02020603050405020304" pitchFamily="18" charset="0"/>
                      </a:endParaRPr>
                    </a:p>
                  </a:txBody>
                  <a:tcPr marL="42567" marR="42567" marT="0" marB="0"/>
                </a:tc>
                <a:extLst>
                  <a:ext uri="{0D108BD9-81ED-4DB2-BD59-A6C34878D82A}">
                    <a16:rowId xmlns="" xmlns:a16="http://schemas.microsoft.com/office/drawing/2014/main" val="10021"/>
                  </a:ext>
                </a:extLst>
              </a:tr>
            </a:tbl>
          </a:graphicData>
        </a:graphic>
      </p:graphicFrame>
    </p:spTree>
    <p:extLst>
      <p:ext uri="{BB962C8B-B14F-4D97-AF65-F5344CB8AC3E}">
        <p14:creationId xmlns:p14="http://schemas.microsoft.com/office/powerpoint/2010/main" val="21136756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74298" y="350508"/>
            <a:ext cx="10515600" cy="4351338"/>
          </a:xfrm>
        </p:spPr>
        <p:txBody>
          <a:bodyPr>
            <a:normAutofit/>
          </a:bodyPr>
          <a:lstStyle/>
          <a:p>
            <a:r>
              <a:rPr lang="es-CO" sz="2400" b="1" dirty="0">
                <a:latin typeface="Arial" panose="020B0604020202020204" pitchFamily="34" charset="0"/>
                <a:cs typeface="Arial" panose="020B0604020202020204" pitchFamily="34" charset="0"/>
              </a:rPr>
              <a:t>Prueba de corte y grabado en figuras complejas</a:t>
            </a:r>
          </a:p>
        </p:txBody>
      </p:sp>
      <p:graphicFrame>
        <p:nvGraphicFramePr>
          <p:cNvPr id="4" name="Tabla 3"/>
          <p:cNvGraphicFramePr>
            <a:graphicFrameLocks noGrp="1"/>
          </p:cNvGraphicFramePr>
          <p:nvPr>
            <p:extLst>
              <p:ext uri="{D42A27DB-BD31-4B8C-83A1-F6EECF244321}">
                <p14:modId xmlns:p14="http://schemas.microsoft.com/office/powerpoint/2010/main" val="3524814818"/>
              </p:ext>
            </p:extLst>
          </p:nvPr>
        </p:nvGraphicFramePr>
        <p:xfrm>
          <a:off x="674299" y="1082115"/>
          <a:ext cx="5010509" cy="3017520"/>
        </p:xfrm>
        <a:graphic>
          <a:graphicData uri="http://schemas.openxmlformats.org/drawingml/2006/table">
            <a:tbl>
              <a:tblPr firstRow="1" firstCol="1" bandRow="1">
                <a:tableStyleId>{69012ECD-51FC-41F1-AA8D-1B2483CD663E}</a:tableStyleId>
              </a:tblPr>
              <a:tblGrid>
                <a:gridCol w="684854">
                  <a:extLst>
                    <a:ext uri="{9D8B030D-6E8A-4147-A177-3AD203B41FA5}">
                      <a16:colId xmlns="" xmlns:a16="http://schemas.microsoft.com/office/drawing/2014/main" val="20000"/>
                    </a:ext>
                  </a:extLst>
                </a:gridCol>
                <a:gridCol w="1226190">
                  <a:extLst>
                    <a:ext uri="{9D8B030D-6E8A-4147-A177-3AD203B41FA5}">
                      <a16:colId xmlns="" xmlns:a16="http://schemas.microsoft.com/office/drawing/2014/main" val="20001"/>
                    </a:ext>
                  </a:extLst>
                </a:gridCol>
                <a:gridCol w="700590">
                  <a:extLst>
                    <a:ext uri="{9D8B030D-6E8A-4147-A177-3AD203B41FA5}">
                      <a16:colId xmlns="" xmlns:a16="http://schemas.microsoft.com/office/drawing/2014/main" val="20002"/>
                    </a:ext>
                  </a:extLst>
                </a:gridCol>
                <a:gridCol w="1174574">
                  <a:extLst>
                    <a:ext uri="{9D8B030D-6E8A-4147-A177-3AD203B41FA5}">
                      <a16:colId xmlns="" xmlns:a16="http://schemas.microsoft.com/office/drawing/2014/main" val="20003"/>
                    </a:ext>
                  </a:extLst>
                </a:gridCol>
                <a:gridCol w="1224301">
                  <a:extLst>
                    <a:ext uri="{9D8B030D-6E8A-4147-A177-3AD203B41FA5}">
                      <a16:colId xmlns="" xmlns:a16="http://schemas.microsoft.com/office/drawing/2014/main" val="20004"/>
                    </a:ext>
                  </a:extLst>
                </a:gridCol>
              </a:tblGrid>
              <a:tr h="233215">
                <a:tc gridSpan="5">
                  <a:txBody>
                    <a:bodyPr/>
                    <a:lstStyle/>
                    <a:p>
                      <a:pPr indent="180340" algn="ctr">
                        <a:lnSpc>
                          <a:spcPct val="200000"/>
                        </a:lnSpc>
                        <a:spcAft>
                          <a:spcPts val="0"/>
                        </a:spcAft>
                      </a:pPr>
                      <a:r>
                        <a:rPr lang="es-CO" sz="900" dirty="0">
                          <a:effectLst/>
                        </a:rPr>
                        <a:t>Parámetros ideales</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191" marR="61191" marT="0" marB="0"/>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 xmlns:a16="http://schemas.microsoft.com/office/drawing/2014/main" val="10000"/>
                  </a:ext>
                </a:extLst>
              </a:tr>
              <a:tr h="504409">
                <a:tc>
                  <a:txBody>
                    <a:bodyPr/>
                    <a:lstStyle/>
                    <a:p>
                      <a:pPr indent="180340" algn="l">
                        <a:lnSpc>
                          <a:spcPct val="200000"/>
                        </a:lnSpc>
                        <a:spcAft>
                          <a:spcPts val="0"/>
                        </a:spcAft>
                      </a:pPr>
                      <a:r>
                        <a:rPr lang="es-CO" sz="900">
                          <a:effectLst/>
                        </a:rPr>
                        <a:t>Material</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1191" marR="61191" marT="0" marB="0"/>
                </a:tc>
                <a:tc>
                  <a:txBody>
                    <a:bodyPr/>
                    <a:lstStyle/>
                    <a:p>
                      <a:pPr indent="180340" algn="l">
                        <a:lnSpc>
                          <a:spcPct val="200000"/>
                        </a:lnSpc>
                        <a:spcAft>
                          <a:spcPts val="0"/>
                        </a:spcAft>
                      </a:pPr>
                      <a:r>
                        <a:rPr lang="es-CO" sz="900">
                          <a:effectLst/>
                        </a:rPr>
                        <a:t>Tipo de trabajo</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1191" marR="61191" marT="0" marB="0"/>
                </a:tc>
                <a:tc>
                  <a:txBody>
                    <a:bodyPr/>
                    <a:lstStyle/>
                    <a:p>
                      <a:pPr indent="180340" algn="ctr">
                        <a:lnSpc>
                          <a:spcPct val="200000"/>
                        </a:lnSpc>
                        <a:spcAft>
                          <a:spcPts val="0"/>
                        </a:spcAft>
                      </a:pPr>
                      <a:r>
                        <a:rPr lang="es-CO" sz="900">
                          <a:effectLst/>
                        </a:rPr>
                        <a:t>Potencia</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1191" marR="61191" marT="0" marB="0"/>
                </a:tc>
                <a:tc>
                  <a:txBody>
                    <a:bodyPr/>
                    <a:lstStyle/>
                    <a:p>
                      <a:pPr indent="180340" algn="ctr">
                        <a:lnSpc>
                          <a:spcPct val="200000"/>
                        </a:lnSpc>
                        <a:spcAft>
                          <a:spcPts val="0"/>
                        </a:spcAft>
                      </a:pPr>
                      <a:r>
                        <a:rPr lang="es-CO" sz="900">
                          <a:effectLst/>
                        </a:rPr>
                        <a:t>Velocidad [mm/s]</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1191" marR="61191" marT="0" marB="0"/>
                </a:tc>
                <a:tc>
                  <a:txBody>
                    <a:bodyPr/>
                    <a:lstStyle/>
                    <a:p>
                      <a:pPr indent="180340" algn="ctr">
                        <a:lnSpc>
                          <a:spcPct val="200000"/>
                        </a:lnSpc>
                        <a:spcAft>
                          <a:spcPts val="0"/>
                        </a:spcAft>
                      </a:pPr>
                      <a:r>
                        <a:rPr lang="es-CO" sz="900">
                          <a:effectLst/>
                        </a:rPr>
                        <a:t>Espaciado entre pasadas [mm]</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1191" marR="61191" marT="0" marB="0"/>
                </a:tc>
                <a:extLst>
                  <a:ext uri="{0D108BD9-81ED-4DB2-BD59-A6C34878D82A}">
                    <a16:rowId xmlns="" xmlns:a16="http://schemas.microsoft.com/office/drawing/2014/main" val="10001"/>
                  </a:ext>
                </a:extLst>
              </a:tr>
              <a:tr h="233215">
                <a:tc>
                  <a:txBody>
                    <a:bodyPr/>
                    <a:lstStyle/>
                    <a:p>
                      <a:pPr indent="180340" algn="l">
                        <a:lnSpc>
                          <a:spcPct val="200000"/>
                        </a:lnSpc>
                        <a:spcAft>
                          <a:spcPts val="0"/>
                        </a:spcAft>
                      </a:pPr>
                      <a:r>
                        <a:rPr lang="es-CO" sz="900">
                          <a:effectLst/>
                        </a:rPr>
                        <a:t>MDF</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1191" marR="61191" marT="0" marB="0"/>
                </a:tc>
                <a:tc>
                  <a:txBody>
                    <a:bodyPr/>
                    <a:lstStyle/>
                    <a:p>
                      <a:pPr indent="180340" algn="l">
                        <a:lnSpc>
                          <a:spcPct val="200000"/>
                        </a:lnSpc>
                        <a:spcAft>
                          <a:spcPts val="0"/>
                        </a:spcAft>
                      </a:pPr>
                      <a:r>
                        <a:rPr lang="es-CO" sz="900">
                          <a:effectLst/>
                        </a:rPr>
                        <a:t>Grabado suave</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1191" marR="61191" marT="0" marB="0"/>
                </a:tc>
                <a:tc>
                  <a:txBody>
                    <a:bodyPr/>
                    <a:lstStyle/>
                    <a:p>
                      <a:pPr indent="180340" algn="ctr">
                        <a:lnSpc>
                          <a:spcPct val="200000"/>
                        </a:lnSpc>
                        <a:spcAft>
                          <a:spcPts val="0"/>
                        </a:spcAft>
                      </a:pPr>
                      <a:r>
                        <a:rPr lang="es-CO" sz="900">
                          <a:effectLst/>
                        </a:rPr>
                        <a:t>21</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1191" marR="61191" marT="0" marB="0"/>
                </a:tc>
                <a:tc>
                  <a:txBody>
                    <a:bodyPr/>
                    <a:lstStyle/>
                    <a:p>
                      <a:pPr indent="180340" algn="ctr">
                        <a:lnSpc>
                          <a:spcPct val="200000"/>
                        </a:lnSpc>
                        <a:spcAft>
                          <a:spcPts val="0"/>
                        </a:spcAft>
                      </a:pPr>
                      <a:r>
                        <a:rPr lang="es-CO" sz="900">
                          <a:effectLst/>
                        </a:rPr>
                        <a:t>25</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1191" marR="61191" marT="0" marB="0"/>
                </a:tc>
                <a:tc>
                  <a:txBody>
                    <a:bodyPr/>
                    <a:lstStyle/>
                    <a:p>
                      <a:pPr indent="180340" algn="ctr">
                        <a:lnSpc>
                          <a:spcPct val="200000"/>
                        </a:lnSpc>
                        <a:spcAft>
                          <a:spcPts val="0"/>
                        </a:spcAft>
                      </a:pPr>
                      <a:r>
                        <a:rPr lang="es-CO" sz="900">
                          <a:effectLst/>
                        </a:rPr>
                        <a:t>0.1</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1191" marR="61191" marT="0" marB="0"/>
                </a:tc>
                <a:extLst>
                  <a:ext uri="{0D108BD9-81ED-4DB2-BD59-A6C34878D82A}">
                    <a16:rowId xmlns="" xmlns:a16="http://schemas.microsoft.com/office/drawing/2014/main" val="10002"/>
                  </a:ext>
                </a:extLst>
              </a:tr>
              <a:tr h="270775">
                <a:tc>
                  <a:txBody>
                    <a:bodyPr/>
                    <a:lstStyle/>
                    <a:p>
                      <a:pPr indent="180340" algn="l">
                        <a:lnSpc>
                          <a:spcPct val="200000"/>
                        </a:lnSpc>
                        <a:spcAft>
                          <a:spcPts val="0"/>
                        </a:spcAft>
                      </a:pPr>
                      <a:r>
                        <a:rPr lang="es-CO" sz="900">
                          <a:effectLst/>
                        </a:rPr>
                        <a:t>MDF</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1191" marR="61191" marT="0" marB="0"/>
                </a:tc>
                <a:tc>
                  <a:txBody>
                    <a:bodyPr/>
                    <a:lstStyle/>
                    <a:p>
                      <a:pPr indent="180340" algn="l">
                        <a:lnSpc>
                          <a:spcPct val="200000"/>
                        </a:lnSpc>
                        <a:spcAft>
                          <a:spcPts val="0"/>
                        </a:spcAft>
                      </a:pPr>
                      <a:r>
                        <a:rPr lang="es-CO" sz="900">
                          <a:effectLst/>
                        </a:rPr>
                        <a:t>Grabado profundo</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1191" marR="61191" marT="0" marB="0"/>
                </a:tc>
                <a:tc>
                  <a:txBody>
                    <a:bodyPr/>
                    <a:lstStyle/>
                    <a:p>
                      <a:pPr indent="180340" algn="ctr">
                        <a:lnSpc>
                          <a:spcPct val="200000"/>
                        </a:lnSpc>
                        <a:spcAft>
                          <a:spcPts val="0"/>
                        </a:spcAft>
                      </a:pPr>
                      <a:r>
                        <a:rPr lang="es-CO" sz="900">
                          <a:effectLst/>
                        </a:rPr>
                        <a:t>23</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1191" marR="61191" marT="0" marB="0"/>
                </a:tc>
                <a:tc>
                  <a:txBody>
                    <a:bodyPr/>
                    <a:lstStyle/>
                    <a:p>
                      <a:pPr indent="180340" algn="ctr">
                        <a:lnSpc>
                          <a:spcPct val="200000"/>
                        </a:lnSpc>
                        <a:spcAft>
                          <a:spcPts val="0"/>
                        </a:spcAft>
                      </a:pPr>
                      <a:r>
                        <a:rPr lang="es-CO" sz="900">
                          <a:effectLst/>
                        </a:rPr>
                        <a:t>20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1191" marR="61191" marT="0" marB="0"/>
                </a:tc>
                <a:tc>
                  <a:txBody>
                    <a:bodyPr/>
                    <a:lstStyle/>
                    <a:p>
                      <a:pPr indent="180340" algn="ctr">
                        <a:lnSpc>
                          <a:spcPct val="200000"/>
                        </a:lnSpc>
                        <a:spcAft>
                          <a:spcPts val="0"/>
                        </a:spcAft>
                      </a:pPr>
                      <a:r>
                        <a:rPr lang="es-CO" sz="900">
                          <a:effectLst/>
                        </a:rPr>
                        <a:t>0.1</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1191" marR="61191" marT="0" marB="0"/>
                </a:tc>
                <a:extLst>
                  <a:ext uri="{0D108BD9-81ED-4DB2-BD59-A6C34878D82A}">
                    <a16:rowId xmlns="" xmlns:a16="http://schemas.microsoft.com/office/drawing/2014/main" val="10003"/>
                  </a:ext>
                </a:extLst>
              </a:tr>
              <a:tr h="233215">
                <a:tc>
                  <a:txBody>
                    <a:bodyPr/>
                    <a:lstStyle/>
                    <a:p>
                      <a:pPr indent="180340" algn="l">
                        <a:lnSpc>
                          <a:spcPct val="200000"/>
                        </a:lnSpc>
                        <a:spcAft>
                          <a:spcPts val="0"/>
                        </a:spcAft>
                      </a:pPr>
                      <a:r>
                        <a:rPr lang="es-CO" sz="900">
                          <a:effectLst/>
                        </a:rPr>
                        <a:t>MDF</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1191" marR="61191" marT="0" marB="0"/>
                </a:tc>
                <a:tc>
                  <a:txBody>
                    <a:bodyPr/>
                    <a:lstStyle/>
                    <a:p>
                      <a:pPr indent="180340" algn="l">
                        <a:lnSpc>
                          <a:spcPct val="200000"/>
                        </a:lnSpc>
                        <a:spcAft>
                          <a:spcPts val="0"/>
                        </a:spcAft>
                      </a:pPr>
                      <a:r>
                        <a:rPr lang="es-CO" sz="900">
                          <a:effectLst/>
                        </a:rPr>
                        <a:t>Corte 3 mm</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1191" marR="61191" marT="0" marB="0"/>
                </a:tc>
                <a:tc>
                  <a:txBody>
                    <a:bodyPr/>
                    <a:lstStyle/>
                    <a:p>
                      <a:pPr indent="180340" algn="ctr">
                        <a:lnSpc>
                          <a:spcPct val="200000"/>
                        </a:lnSpc>
                        <a:spcAft>
                          <a:spcPts val="0"/>
                        </a:spcAft>
                      </a:pPr>
                      <a:r>
                        <a:rPr lang="es-CO" sz="900">
                          <a:effectLst/>
                        </a:rPr>
                        <a:t>85</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1191" marR="61191" marT="0" marB="0"/>
                </a:tc>
                <a:tc>
                  <a:txBody>
                    <a:bodyPr/>
                    <a:lstStyle/>
                    <a:p>
                      <a:pPr indent="180340" algn="ctr">
                        <a:lnSpc>
                          <a:spcPct val="200000"/>
                        </a:lnSpc>
                        <a:spcAft>
                          <a:spcPts val="0"/>
                        </a:spcAft>
                      </a:pPr>
                      <a:r>
                        <a:rPr lang="es-CO" sz="900">
                          <a:effectLst/>
                        </a:rPr>
                        <a:t>3</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1191" marR="61191" marT="0" marB="0"/>
                </a:tc>
                <a:tc>
                  <a:txBody>
                    <a:bodyPr/>
                    <a:lstStyle/>
                    <a:p>
                      <a:pPr indent="180340" algn="ctr">
                        <a:lnSpc>
                          <a:spcPct val="200000"/>
                        </a:lnSpc>
                        <a:spcAft>
                          <a:spcPts val="0"/>
                        </a:spcAft>
                      </a:pPr>
                      <a:r>
                        <a:rPr lang="es-CO" sz="900">
                          <a:effectLst/>
                        </a:rPr>
                        <a:t>-</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1191" marR="61191" marT="0" marB="0"/>
                </a:tc>
                <a:extLst>
                  <a:ext uri="{0D108BD9-81ED-4DB2-BD59-A6C34878D82A}">
                    <a16:rowId xmlns="" xmlns:a16="http://schemas.microsoft.com/office/drawing/2014/main" val="10004"/>
                  </a:ext>
                </a:extLst>
              </a:tr>
              <a:tr h="233215">
                <a:tc>
                  <a:txBody>
                    <a:bodyPr/>
                    <a:lstStyle/>
                    <a:p>
                      <a:pPr indent="180340" algn="l">
                        <a:lnSpc>
                          <a:spcPct val="200000"/>
                        </a:lnSpc>
                        <a:spcAft>
                          <a:spcPts val="0"/>
                        </a:spcAft>
                      </a:pPr>
                      <a:r>
                        <a:rPr lang="es-CO" sz="900">
                          <a:effectLst/>
                        </a:rPr>
                        <a:t>MDF</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1191" marR="61191" marT="0" marB="0"/>
                </a:tc>
                <a:tc>
                  <a:txBody>
                    <a:bodyPr/>
                    <a:lstStyle/>
                    <a:p>
                      <a:pPr indent="180340" algn="l">
                        <a:lnSpc>
                          <a:spcPct val="200000"/>
                        </a:lnSpc>
                        <a:spcAft>
                          <a:spcPts val="0"/>
                        </a:spcAft>
                      </a:pPr>
                      <a:r>
                        <a:rPr lang="es-CO" sz="900">
                          <a:effectLst/>
                        </a:rPr>
                        <a:t>Corte 4 mm</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1191" marR="61191" marT="0" marB="0"/>
                </a:tc>
                <a:tc>
                  <a:txBody>
                    <a:bodyPr/>
                    <a:lstStyle/>
                    <a:p>
                      <a:pPr indent="180340" algn="ctr">
                        <a:lnSpc>
                          <a:spcPct val="200000"/>
                        </a:lnSpc>
                        <a:spcAft>
                          <a:spcPts val="0"/>
                        </a:spcAft>
                      </a:pPr>
                      <a:r>
                        <a:rPr lang="es-CO" sz="900">
                          <a:effectLst/>
                        </a:rPr>
                        <a:t>95</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1191" marR="61191" marT="0" marB="0"/>
                </a:tc>
                <a:tc>
                  <a:txBody>
                    <a:bodyPr/>
                    <a:lstStyle/>
                    <a:p>
                      <a:pPr indent="180340" algn="ctr">
                        <a:lnSpc>
                          <a:spcPct val="200000"/>
                        </a:lnSpc>
                        <a:spcAft>
                          <a:spcPts val="0"/>
                        </a:spcAft>
                      </a:pPr>
                      <a:r>
                        <a:rPr lang="es-CO" sz="900">
                          <a:effectLst/>
                        </a:rPr>
                        <a:t>2</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1191" marR="61191" marT="0" marB="0"/>
                </a:tc>
                <a:tc>
                  <a:txBody>
                    <a:bodyPr/>
                    <a:lstStyle/>
                    <a:p>
                      <a:pPr indent="180340" algn="ctr">
                        <a:lnSpc>
                          <a:spcPct val="200000"/>
                        </a:lnSpc>
                        <a:spcAft>
                          <a:spcPts val="0"/>
                        </a:spcAft>
                      </a:pPr>
                      <a:r>
                        <a:rPr lang="es-CO" sz="900" dirty="0">
                          <a:effectLst/>
                        </a:rPr>
                        <a:t>-</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191" marR="61191" marT="0" marB="0"/>
                </a:tc>
                <a:extLst>
                  <a:ext uri="{0D108BD9-81ED-4DB2-BD59-A6C34878D82A}">
                    <a16:rowId xmlns="" xmlns:a16="http://schemas.microsoft.com/office/drawing/2014/main" val="10005"/>
                  </a:ext>
                </a:extLst>
              </a:tr>
              <a:tr h="270775">
                <a:tc>
                  <a:txBody>
                    <a:bodyPr/>
                    <a:lstStyle/>
                    <a:p>
                      <a:pPr indent="180340" algn="l">
                        <a:lnSpc>
                          <a:spcPct val="200000"/>
                        </a:lnSpc>
                        <a:spcAft>
                          <a:spcPts val="0"/>
                        </a:spcAft>
                      </a:pPr>
                      <a:r>
                        <a:rPr lang="es-CO" sz="900">
                          <a:effectLst/>
                        </a:rPr>
                        <a:t>Acrílico</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1191" marR="61191" marT="0" marB="0"/>
                </a:tc>
                <a:tc>
                  <a:txBody>
                    <a:bodyPr/>
                    <a:lstStyle/>
                    <a:p>
                      <a:pPr indent="180340" algn="l">
                        <a:lnSpc>
                          <a:spcPct val="200000"/>
                        </a:lnSpc>
                        <a:spcAft>
                          <a:spcPts val="0"/>
                        </a:spcAft>
                      </a:pPr>
                      <a:r>
                        <a:rPr lang="es-CO" sz="900">
                          <a:effectLst/>
                        </a:rPr>
                        <a:t>Grabado suave</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1191" marR="61191" marT="0" marB="0"/>
                </a:tc>
                <a:tc>
                  <a:txBody>
                    <a:bodyPr/>
                    <a:lstStyle/>
                    <a:p>
                      <a:pPr indent="180340" algn="ctr">
                        <a:lnSpc>
                          <a:spcPct val="200000"/>
                        </a:lnSpc>
                        <a:spcAft>
                          <a:spcPts val="0"/>
                        </a:spcAft>
                      </a:pPr>
                      <a:r>
                        <a:rPr lang="es-CO" sz="900">
                          <a:effectLst/>
                        </a:rPr>
                        <a:t>23</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1191" marR="61191" marT="0" marB="0"/>
                </a:tc>
                <a:tc>
                  <a:txBody>
                    <a:bodyPr/>
                    <a:lstStyle/>
                    <a:p>
                      <a:pPr indent="180340" algn="ctr">
                        <a:lnSpc>
                          <a:spcPct val="200000"/>
                        </a:lnSpc>
                        <a:spcAft>
                          <a:spcPts val="0"/>
                        </a:spcAft>
                      </a:pPr>
                      <a:r>
                        <a:rPr lang="es-CO" sz="900">
                          <a:effectLst/>
                        </a:rPr>
                        <a:t>25</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1191" marR="61191" marT="0" marB="0"/>
                </a:tc>
                <a:tc>
                  <a:txBody>
                    <a:bodyPr/>
                    <a:lstStyle/>
                    <a:p>
                      <a:pPr indent="180340" algn="ctr">
                        <a:lnSpc>
                          <a:spcPct val="200000"/>
                        </a:lnSpc>
                        <a:spcAft>
                          <a:spcPts val="0"/>
                        </a:spcAft>
                      </a:pPr>
                      <a:r>
                        <a:rPr lang="es-CO" sz="900">
                          <a:effectLst/>
                        </a:rPr>
                        <a:t>0.07</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1191" marR="61191" marT="0" marB="0"/>
                </a:tc>
                <a:extLst>
                  <a:ext uri="{0D108BD9-81ED-4DB2-BD59-A6C34878D82A}">
                    <a16:rowId xmlns="" xmlns:a16="http://schemas.microsoft.com/office/drawing/2014/main" val="10006"/>
                  </a:ext>
                </a:extLst>
              </a:tr>
              <a:tr h="270775">
                <a:tc>
                  <a:txBody>
                    <a:bodyPr/>
                    <a:lstStyle/>
                    <a:p>
                      <a:pPr indent="180340" algn="l">
                        <a:lnSpc>
                          <a:spcPct val="200000"/>
                        </a:lnSpc>
                        <a:spcAft>
                          <a:spcPts val="0"/>
                        </a:spcAft>
                      </a:pPr>
                      <a:r>
                        <a:rPr lang="es-CO" sz="900">
                          <a:effectLst/>
                        </a:rPr>
                        <a:t>Acrílico</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1191" marR="61191" marT="0" marB="0"/>
                </a:tc>
                <a:tc>
                  <a:txBody>
                    <a:bodyPr/>
                    <a:lstStyle/>
                    <a:p>
                      <a:pPr indent="180340" algn="l">
                        <a:lnSpc>
                          <a:spcPct val="200000"/>
                        </a:lnSpc>
                        <a:spcAft>
                          <a:spcPts val="0"/>
                        </a:spcAft>
                      </a:pPr>
                      <a:r>
                        <a:rPr lang="es-CO" sz="900">
                          <a:effectLst/>
                        </a:rPr>
                        <a:t>Grabado profundo</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1191" marR="61191" marT="0" marB="0"/>
                </a:tc>
                <a:tc>
                  <a:txBody>
                    <a:bodyPr/>
                    <a:lstStyle/>
                    <a:p>
                      <a:pPr indent="180340" algn="ctr">
                        <a:lnSpc>
                          <a:spcPct val="200000"/>
                        </a:lnSpc>
                        <a:spcAft>
                          <a:spcPts val="0"/>
                        </a:spcAft>
                      </a:pPr>
                      <a:r>
                        <a:rPr lang="es-CO" sz="900">
                          <a:effectLst/>
                        </a:rPr>
                        <a:t>23</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1191" marR="61191" marT="0" marB="0"/>
                </a:tc>
                <a:tc>
                  <a:txBody>
                    <a:bodyPr/>
                    <a:lstStyle/>
                    <a:p>
                      <a:pPr indent="180340" algn="ctr">
                        <a:lnSpc>
                          <a:spcPct val="200000"/>
                        </a:lnSpc>
                        <a:spcAft>
                          <a:spcPts val="0"/>
                        </a:spcAft>
                      </a:pPr>
                      <a:r>
                        <a:rPr lang="es-CO" sz="900">
                          <a:effectLst/>
                        </a:rPr>
                        <a:t>30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1191" marR="61191" marT="0" marB="0"/>
                </a:tc>
                <a:tc>
                  <a:txBody>
                    <a:bodyPr/>
                    <a:lstStyle/>
                    <a:p>
                      <a:pPr indent="180340" algn="ctr">
                        <a:lnSpc>
                          <a:spcPct val="200000"/>
                        </a:lnSpc>
                        <a:spcAft>
                          <a:spcPts val="0"/>
                        </a:spcAft>
                      </a:pPr>
                      <a:r>
                        <a:rPr lang="es-CO" sz="900">
                          <a:effectLst/>
                        </a:rPr>
                        <a:t>0.1</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1191" marR="61191" marT="0" marB="0"/>
                </a:tc>
                <a:extLst>
                  <a:ext uri="{0D108BD9-81ED-4DB2-BD59-A6C34878D82A}">
                    <a16:rowId xmlns="" xmlns:a16="http://schemas.microsoft.com/office/drawing/2014/main" val="10007"/>
                  </a:ext>
                </a:extLst>
              </a:tr>
              <a:tr h="270775">
                <a:tc>
                  <a:txBody>
                    <a:bodyPr/>
                    <a:lstStyle/>
                    <a:p>
                      <a:pPr indent="180340" algn="l">
                        <a:lnSpc>
                          <a:spcPct val="200000"/>
                        </a:lnSpc>
                        <a:spcAft>
                          <a:spcPts val="0"/>
                        </a:spcAft>
                      </a:pPr>
                      <a:r>
                        <a:rPr lang="es-CO" sz="900">
                          <a:effectLst/>
                        </a:rPr>
                        <a:t>Acrílico</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1191" marR="61191" marT="0" marB="0"/>
                </a:tc>
                <a:tc>
                  <a:txBody>
                    <a:bodyPr/>
                    <a:lstStyle/>
                    <a:p>
                      <a:pPr indent="180340" algn="l">
                        <a:lnSpc>
                          <a:spcPct val="200000"/>
                        </a:lnSpc>
                        <a:spcAft>
                          <a:spcPts val="0"/>
                        </a:spcAft>
                      </a:pPr>
                      <a:r>
                        <a:rPr lang="es-CO" sz="900">
                          <a:effectLst/>
                        </a:rPr>
                        <a:t>Corte 3 mm</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1191" marR="61191" marT="0" marB="0"/>
                </a:tc>
                <a:tc>
                  <a:txBody>
                    <a:bodyPr/>
                    <a:lstStyle/>
                    <a:p>
                      <a:pPr indent="180340" algn="ctr">
                        <a:lnSpc>
                          <a:spcPct val="200000"/>
                        </a:lnSpc>
                        <a:spcAft>
                          <a:spcPts val="0"/>
                        </a:spcAft>
                      </a:pPr>
                      <a:r>
                        <a:rPr lang="es-CO" sz="900">
                          <a:effectLst/>
                        </a:rPr>
                        <a:t>80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1191" marR="61191" marT="0" marB="0"/>
                </a:tc>
                <a:tc>
                  <a:txBody>
                    <a:bodyPr/>
                    <a:lstStyle/>
                    <a:p>
                      <a:pPr indent="180340" algn="ctr">
                        <a:lnSpc>
                          <a:spcPct val="200000"/>
                        </a:lnSpc>
                        <a:spcAft>
                          <a:spcPts val="0"/>
                        </a:spcAft>
                      </a:pPr>
                      <a:r>
                        <a:rPr lang="es-CO" sz="900">
                          <a:effectLst/>
                        </a:rPr>
                        <a:t>3</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1191" marR="61191" marT="0" marB="0"/>
                </a:tc>
                <a:tc>
                  <a:txBody>
                    <a:bodyPr/>
                    <a:lstStyle/>
                    <a:p>
                      <a:pPr indent="180340" algn="ctr">
                        <a:lnSpc>
                          <a:spcPct val="200000"/>
                        </a:lnSpc>
                        <a:spcAft>
                          <a:spcPts val="0"/>
                        </a:spcAft>
                      </a:pPr>
                      <a:r>
                        <a:rPr lang="es-CO" sz="900">
                          <a:effectLst/>
                        </a:rPr>
                        <a:t>-</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1191" marR="61191" marT="0" marB="0"/>
                </a:tc>
                <a:extLst>
                  <a:ext uri="{0D108BD9-81ED-4DB2-BD59-A6C34878D82A}">
                    <a16:rowId xmlns="" xmlns:a16="http://schemas.microsoft.com/office/drawing/2014/main" val="10008"/>
                  </a:ext>
                </a:extLst>
              </a:tr>
              <a:tr h="270775">
                <a:tc>
                  <a:txBody>
                    <a:bodyPr/>
                    <a:lstStyle/>
                    <a:p>
                      <a:pPr indent="180340" algn="l">
                        <a:lnSpc>
                          <a:spcPct val="200000"/>
                        </a:lnSpc>
                        <a:spcAft>
                          <a:spcPts val="0"/>
                        </a:spcAft>
                      </a:pPr>
                      <a:r>
                        <a:rPr lang="es-CO" sz="900">
                          <a:effectLst/>
                        </a:rPr>
                        <a:t>Acrílico</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1191" marR="61191" marT="0" marB="0"/>
                </a:tc>
                <a:tc>
                  <a:txBody>
                    <a:bodyPr/>
                    <a:lstStyle/>
                    <a:p>
                      <a:pPr indent="180340" algn="l">
                        <a:lnSpc>
                          <a:spcPct val="200000"/>
                        </a:lnSpc>
                        <a:spcAft>
                          <a:spcPts val="0"/>
                        </a:spcAft>
                      </a:pPr>
                      <a:r>
                        <a:rPr lang="es-CO" sz="900">
                          <a:effectLst/>
                        </a:rPr>
                        <a:t>Corte 4 mm</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1191" marR="61191" marT="0" marB="0"/>
                </a:tc>
                <a:tc>
                  <a:txBody>
                    <a:bodyPr/>
                    <a:lstStyle/>
                    <a:p>
                      <a:pPr indent="180340" algn="ctr">
                        <a:lnSpc>
                          <a:spcPct val="200000"/>
                        </a:lnSpc>
                        <a:spcAft>
                          <a:spcPts val="0"/>
                        </a:spcAft>
                      </a:pPr>
                      <a:r>
                        <a:rPr lang="es-CO" sz="900" dirty="0">
                          <a:effectLst/>
                        </a:rPr>
                        <a:t>85</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191" marR="61191" marT="0" marB="0"/>
                </a:tc>
                <a:tc>
                  <a:txBody>
                    <a:bodyPr/>
                    <a:lstStyle/>
                    <a:p>
                      <a:pPr indent="180340" algn="ctr">
                        <a:lnSpc>
                          <a:spcPct val="200000"/>
                        </a:lnSpc>
                        <a:spcAft>
                          <a:spcPts val="0"/>
                        </a:spcAft>
                      </a:pPr>
                      <a:r>
                        <a:rPr lang="es-CO" sz="900">
                          <a:effectLst/>
                        </a:rPr>
                        <a:t>2</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1191" marR="61191" marT="0" marB="0"/>
                </a:tc>
                <a:tc>
                  <a:txBody>
                    <a:bodyPr/>
                    <a:lstStyle/>
                    <a:p>
                      <a:pPr indent="180340" algn="ctr">
                        <a:lnSpc>
                          <a:spcPct val="200000"/>
                        </a:lnSpc>
                        <a:spcAft>
                          <a:spcPts val="0"/>
                        </a:spcAft>
                      </a:pPr>
                      <a:r>
                        <a:rPr lang="es-CO" sz="900" dirty="0">
                          <a:effectLst/>
                        </a:rPr>
                        <a:t>-</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191" marR="61191" marT="0" marB="0"/>
                </a:tc>
                <a:extLst>
                  <a:ext uri="{0D108BD9-81ED-4DB2-BD59-A6C34878D82A}">
                    <a16:rowId xmlns="" xmlns:a16="http://schemas.microsoft.com/office/drawing/2014/main" val="10009"/>
                  </a:ext>
                </a:extLst>
              </a:tr>
            </a:tbl>
          </a:graphicData>
        </a:graphic>
      </p:graphicFrame>
      <p:pic>
        <p:nvPicPr>
          <p:cNvPr id="5" name="Imagen 4"/>
          <p:cNvPicPr/>
          <p:nvPr/>
        </p:nvPicPr>
        <p:blipFill rotWithShape="1">
          <a:blip r:embed="rId3"/>
          <a:srcRect l="6380" t="20188" r="73075" b="18862"/>
          <a:stretch/>
        </p:blipFill>
        <p:spPr bwMode="auto">
          <a:xfrm>
            <a:off x="6702190" y="927269"/>
            <a:ext cx="1803455" cy="16673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6" name="Imagen 5"/>
          <p:cNvPicPr/>
          <p:nvPr/>
        </p:nvPicPr>
        <p:blipFill rotWithShape="1">
          <a:blip r:embed="rId4"/>
          <a:srcRect l="10974" t="30669" r="61591" b="17697"/>
          <a:stretch/>
        </p:blipFill>
        <p:spPr bwMode="auto">
          <a:xfrm>
            <a:off x="8909115" y="978603"/>
            <a:ext cx="2466670" cy="16073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7" name="Imagen 6" descr="https://scontent.fuio1-1.fna.fbcdn.net/v/t1.15752-9/62176029_424543738384536_7099990997995618304_n.jpg?_nc_cat=103&amp;_nc_ht=scontent.fuio1-1.fna&amp;oh=591b5b653e9a6ee8919c7288f2a67edd&amp;oe=5D9765A8"/>
          <p:cNvPicPr/>
          <p:nvPr/>
        </p:nvPicPr>
        <p:blipFill rotWithShape="1">
          <a:blip r:embed="rId5" cstate="print">
            <a:extLst>
              <a:ext uri="{28A0092B-C50C-407E-A947-70E740481C1C}">
                <a14:useLocalDpi xmlns:a14="http://schemas.microsoft.com/office/drawing/2010/main" val="0"/>
              </a:ext>
            </a:extLst>
          </a:blip>
          <a:srcRect l="16845" t="9826" r="19605" b="9190"/>
          <a:stretch/>
        </p:blipFill>
        <p:spPr bwMode="auto">
          <a:xfrm rot="16200000">
            <a:off x="8211387" y="2394315"/>
            <a:ext cx="1395456" cy="22007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8" name="Imagen 7" descr="https://scontent.fuio1-1.fna.fbcdn.net/v/t1.15752-9/61978807_719957005090610_6023138930478546944_n.jpg?_nc_cat=102&amp;_nc_ht=scontent.fuio1-1.fna&amp;oh=4d864c30ed1c88a5cf3b4b01d2ac268c&amp;oe=5D5A43EC"/>
          <p:cNvPicPr/>
          <p:nvPr/>
        </p:nvPicPr>
        <p:blipFill rotWithShape="1">
          <a:blip r:embed="rId6" cstate="print">
            <a:extLst>
              <a:ext uri="{28A0092B-C50C-407E-A947-70E740481C1C}">
                <a14:useLocalDpi xmlns:a14="http://schemas.microsoft.com/office/drawing/2010/main" val="0"/>
              </a:ext>
            </a:extLst>
          </a:blip>
          <a:srcRect l="23227" t="10916" r="13474" b="4305"/>
          <a:stretch/>
        </p:blipFill>
        <p:spPr bwMode="auto">
          <a:xfrm rot="5400000">
            <a:off x="8319628" y="4315163"/>
            <a:ext cx="1178972" cy="1282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1347281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74298" y="385013"/>
            <a:ext cx="10515600" cy="4351338"/>
          </a:xfrm>
        </p:spPr>
        <p:txBody>
          <a:bodyPr>
            <a:normAutofit/>
          </a:bodyPr>
          <a:lstStyle/>
          <a:p>
            <a:r>
              <a:rPr lang="es-CO" sz="2400" b="1" dirty="0">
                <a:latin typeface="Arial" panose="020B0604020202020204" pitchFamily="34" charset="0"/>
                <a:cs typeface="Arial" panose="020B0604020202020204" pitchFamily="34" charset="0"/>
              </a:rPr>
              <a:t>Prueba de funcionamiento continuo del sistema de refrigeración Chiller</a:t>
            </a:r>
          </a:p>
        </p:txBody>
      </p:sp>
      <p:graphicFrame>
        <p:nvGraphicFramePr>
          <p:cNvPr id="4" name="Tabla 3"/>
          <p:cNvGraphicFramePr>
            <a:graphicFrameLocks noGrp="1"/>
          </p:cNvGraphicFramePr>
          <p:nvPr>
            <p:extLst>
              <p:ext uri="{D42A27DB-BD31-4B8C-83A1-F6EECF244321}">
                <p14:modId xmlns:p14="http://schemas.microsoft.com/office/powerpoint/2010/main" val="4223944834"/>
              </p:ext>
            </p:extLst>
          </p:nvPr>
        </p:nvGraphicFramePr>
        <p:xfrm>
          <a:off x="959929" y="1401868"/>
          <a:ext cx="2775309" cy="3732180"/>
        </p:xfrm>
        <a:graphic>
          <a:graphicData uri="http://schemas.openxmlformats.org/drawingml/2006/table">
            <a:tbl>
              <a:tblPr firstRow="1" firstCol="1" bandRow="1">
                <a:tableStyleId>{69012ECD-51FC-41F1-AA8D-1B2483CD663E}</a:tableStyleId>
              </a:tblPr>
              <a:tblGrid>
                <a:gridCol w="1451700">
                  <a:extLst>
                    <a:ext uri="{9D8B030D-6E8A-4147-A177-3AD203B41FA5}">
                      <a16:colId xmlns="" xmlns:a16="http://schemas.microsoft.com/office/drawing/2014/main" val="20000"/>
                    </a:ext>
                  </a:extLst>
                </a:gridCol>
                <a:gridCol w="1323609">
                  <a:extLst>
                    <a:ext uri="{9D8B030D-6E8A-4147-A177-3AD203B41FA5}">
                      <a16:colId xmlns="" xmlns:a16="http://schemas.microsoft.com/office/drawing/2014/main" val="20001"/>
                    </a:ext>
                  </a:extLst>
                </a:gridCol>
              </a:tblGrid>
              <a:tr h="270375">
                <a:tc gridSpan="2">
                  <a:txBody>
                    <a:bodyPr/>
                    <a:lstStyle/>
                    <a:p>
                      <a:pPr indent="180340" algn="ctr">
                        <a:lnSpc>
                          <a:spcPct val="200000"/>
                        </a:lnSpc>
                        <a:spcAft>
                          <a:spcPts val="0"/>
                        </a:spcAft>
                      </a:pPr>
                      <a:r>
                        <a:rPr lang="es-CO" sz="800" dirty="0">
                          <a:effectLst/>
                          <a:latin typeface="Arial" panose="020B0604020202020204" pitchFamily="34" charset="0"/>
                          <a:cs typeface="Arial" panose="020B0604020202020204" pitchFamily="34" charset="0"/>
                        </a:rPr>
                        <a:t>Prueba funcionamiento continuo 1</a:t>
                      </a:r>
                      <a:endParaRPr lang="es-CO"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s-CO"/>
                    </a:p>
                  </a:txBody>
                  <a:tcPr/>
                </a:tc>
                <a:extLst>
                  <a:ext uri="{0D108BD9-81ED-4DB2-BD59-A6C34878D82A}">
                    <a16:rowId xmlns="" xmlns:a16="http://schemas.microsoft.com/office/drawing/2014/main" val="10000"/>
                  </a:ext>
                </a:extLst>
              </a:tr>
              <a:tr h="467967">
                <a:tc>
                  <a:txBody>
                    <a:bodyPr/>
                    <a:lstStyle/>
                    <a:p>
                      <a:pPr indent="180340" algn="ctr">
                        <a:lnSpc>
                          <a:spcPct val="200000"/>
                        </a:lnSpc>
                        <a:spcAft>
                          <a:spcPts val="0"/>
                        </a:spcAft>
                      </a:pPr>
                      <a:r>
                        <a:rPr lang="es-CO" sz="800">
                          <a:effectLst/>
                          <a:latin typeface="Arial" panose="020B0604020202020204" pitchFamily="34" charset="0"/>
                          <a:cs typeface="Arial" panose="020B0604020202020204" pitchFamily="34" charset="0"/>
                        </a:rPr>
                        <a:t>Tiempo de funcionamiento</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180340" algn="ctr">
                        <a:lnSpc>
                          <a:spcPct val="200000"/>
                        </a:lnSpc>
                        <a:spcAft>
                          <a:spcPts val="0"/>
                        </a:spcAft>
                      </a:pPr>
                      <a:r>
                        <a:rPr lang="es-CO" sz="800">
                          <a:effectLst/>
                          <a:latin typeface="Arial" panose="020B0604020202020204" pitchFamily="34" charset="0"/>
                          <a:cs typeface="Arial" panose="020B0604020202020204" pitchFamily="34" charset="0"/>
                        </a:rPr>
                        <a:t>Temperatura del agua [°C]</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 xmlns:a16="http://schemas.microsoft.com/office/drawing/2014/main" val="10001"/>
                  </a:ext>
                </a:extLst>
              </a:tr>
              <a:tr h="270375">
                <a:tc>
                  <a:txBody>
                    <a:bodyPr/>
                    <a:lstStyle/>
                    <a:p>
                      <a:pPr indent="180340" algn="ctr">
                        <a:lnSpc>
                          <a:spcPct val="200000"/>
                        </a:lnSpc>
                        <a:spcAft>
                          <a:spcPts val="0"/>
                        </a:spcAft>
                      </a:pPr>
                      <a:r>
                        <a:rPr lang="es-CO" sz="800">
                          <a:effectLst/>
                          <a:latin typeface="Arial" panose="020B0604020202020204" pitchFamily="34" charset="0"/>
                          <a:cs typeface="Arial" panose="020B0604020202020204" pitchFamily="34" charset="0"/>
                        </a:rPr>
                        <a:t>0</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180340" algn="ctr">
                        <a:lnSpc>
                          <a:spcPct val="200000"/>
                        </a:lnSpc>
                        <a:spcAft>
                          <a:spcPts val="0"/>
                        </a:spcAft>
                      </a:pPr>
                      <a:r>
                        <a:rPr lang="es-CO" sz="800">
                          <a:effectLst/>
                          <a:latin typeface="Arial" panose="020B0604020202020204" pitchFamily="34" charset="0"/>
                          <a:cs typeface="Arial" panose="020B0604020202020204" pitchFamily="34" charset="0"/>
                        </a:rPr>
                        <a:t>19</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 xmlns:a16="http://schemas.microsoft.com/office/drawing/2014/main" val="10002"/>
                  </a:ext>
                </a:extLst>
              </a:tr>
              <a:tr h="270375">
                <a:tc>
                  <a:txBody>
                    <a:bodyPr/>
                    <a:lstStyle/>
                    <a:p>
                      <a:pPr indent="180340" algn="ctr">
                        <a:lnSpc>
                          <a:spcPct val="200000"/>
                        </a:lnSpc>
                        <a:spcAft>
                          <a:spcPts val="0"/>
                        </a:spcAft>
                      </a:pPr>
                      <a:r>
                        <a:rPr lang="es-CO" sz="800">
                          <a:effectLst/>
                          <a:latin typeface="Arial" panose="020B0604020202020204" pitchFamily="34" charset="0"/>
                          <a:cs typeface="Arial" panose="020B0604020202020204" pitchFamily="34" charset="0"/>
                        </a:rPr>
                        <a:t>30</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180340" algn="ctr">
                        <a:lnSpc>
                          <a:spcPct val="200000"/>
                        </a:lnSpc>
                        <a:spcAft>
                          <a:spcPts val="0"/>
                        </a:spcAft>
                      </a:pPr>
                      <a:r>
                        <a:rPr lang="es-CO" sz="800">
                          <a:effectLst/>
                          <a:latin typeface="Arial" panose="020B0604020202020204" pitchFamily="34" charset="0"/>
                          <a:cs typeface="Arial" panose="020B0604020202020204" pitchFamily="34" charset="0"/>
                        </a:rPr>
                        <a:t>19.1</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 xmlns:a16="http://schemas.microsoft.com/office/drawing/2014/main" val="10003"/>
                  </a:ext>
                </a:extLst>
              </a:tr>
              <a:tr h="270375">
                <a:tc>
                  <a:txBody>
                    <a:bodyPr/>
                    <a:lstStyle/>
                    <a:p>
                      <a:pPr indent="180340" algn="ctr">
                        <a:lnSpc>
                          <a:spcPct val="200000"/>
                        </a:lnSpc>
                        <a:spcAft>
                          <a:spcPts val="0"/>
                        </a:spcAft>
                      </a:pPr>
                      <a:r>
                        <a:rPr lang="es-CO" sz="800">
                          <a:effectLst/>
                          <a:latin typeface="Arial" panose="020B0604020202020204" pitchFamily="34" charset="0"/>
                          <a:cs typeface="Arial" panose="020B0604020202020204" pitchFamily="34" charset="0"/>
                        </a:rPr>
                        <a:t>60</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180340" algn="ctr">
                        <a:lnSpc>
                          <a:spcPct val="200000"/>
                        </a:lnSpc>
                        <a:spcAft>
                          <a:spcPts val="0"/>
                        </a:spcAft>
                      </a:pPr>
                      <a:r>
                        <a:rPr lang="es-CO" sz="800">
                          <a:effectLst/>
                          <a:latin typeface="Arial" panose="020B0604020202020204" pitchFamily="34" charset="0"/>
                          <a:cs typeface="Arial" panose="020B0604020202020204" pitchFamily="34" charset="0"/>
                        </a:rPr>
                        <a:t>19.5</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 xmlns:a16="http://schemas.microsoft.com/office/drawing/2014/main" val="10004"/>
                  </a:ext>
                </a:extLst>
              </a:tr>
              <a:tr h="270375">
                <a:tc>
                  <a:txBody>
                    <a:bodyPr/>
                    <a:lstStyle/>
                    <a:p>
                      <a:pPr indent="180340" algn="ctr">
                        <a:lnSpc>
                          <a:spcPct val="200000"/>
                        </a:lnSpc>
                        <a:spcAft>
                          <a:spcPts val="0"/>
                        </a:spcAft>
                      </a:pPr>
                      <a:r>
                        <a:rPr lang="es-CO" sz="800">
                          <a:effectLst/>
                          <a:latin typeface="Arial" panose="020B0604020202020204" pitchFamily="34" charset="0"/>
                          <a:cs typeface="Arial" panose="020B0604020202020204" pitchFamily="34" charset="0"/>
                        </a:rPr>
                        <a:t>90</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180340" algn="ctr">
                        <a:lnSpc>
                          <a:spcPct val="200000"/>
                        </a:lnSpc>
                        <a:spcAft>
                          <a:spcPts val="0"/>
                        </a:spcAft>
                      </a:pPr>
                      <a:r>
                        <a:rPr lang="es-CO" sz="800">
                          <a:effectLst/>
                          <a:latin typeface="Arial" panose="020B0604020202020204" pitchFamily="34" charset="0"/>
                          <a:cs typeface="Arial" panose="020B0604020202020204" pitchFamily="34" charset="0"/>
                        </a:rPr>
                        <a:t>19.9</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 xmlns:a16="http://schemas.microsoft.com/office/drawing/2014/main" val="10005"/>
                  </a:ext>
                </a:extLst>
              </a:tr>
              <a:tr h="270375">
                <a:tc>
                  <a:txBody>
                    <a:bodyPr/>
                    <a:lstStyle/>
                    <a:p>
                      <a:pPr indent="180340" algn="ctr">
                        <a:lnSpc>
                          <a:spcPct val="200000"/>
                        </a:lnSpc>
                        <a:spcAft>
                          <a:spcPts val="0"/>
                        </a:spcAft>
                      </a:pPr>
                      <a:r>
                        <a:rPr lang="es-CO" sz="800">
                          <a:effectLst/>
                          <a:latin typeface="Arial" panose="020B0604020202020204" pitchFamily="34" charset="0"/>
                          <a:cs typeface="Arial" panose="020B0604020202020204" pitchFamily="34" charset="0"/>
                        </a:rPr>
                        <a:t>120</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180340" algn="ctr">
                        <a:lnSpc>
                          <a:spcPct val="200000"/>
                        </a:lnSpc>
                        <a:spcAft>
                          <a:spcPts val="0"/>
                        </a:spcAft>
                      </a:pPr>
                      <a:r>
                        <a:rPr lang="es-CO" sz="800">
                          <a:effectLst/>
                          <a:latin typeface="Arial" panose="020B0604020202020204" pitchFamily="34" charset="0"/>
                          <a:cs typeface="Arial" panose="020B0604020202020204" pitchFamily="34" charset="0"/>
                        </a:rPr>
                        <a:t>20.3</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 xmlns:a16="http://schemas.microsoft.com/office/drawing/2014/main" val="10006"/>
                  </a:ext>
                </a:extLst>
              </a:tr>
              <a:tr h="270375">
                <a:tc>
                  <a:txBody>
                    <a:bodyPr/>
                    <a:lstStyle/>
                    <a:p>
                      <a:pPr indent="180340" algn="ctr">
                        <a:lnSpc>
                          <a:spcPct val="200000"/>
                        </a:lnSpc>
                        <a:spcAft>
                          <a:spcPts val="0"/>
                        </a:spcAft>
                      </a:pPr>
                      <a:r>
                        <a:rPr lang="es-CO" sz="800">
                          <a:effectLst/>
                          <a:latin typeface="Arial" panose="020B0604020202020204" pitchFamily="34" charset="0"/>
                          <a:cs typeface="Arial" panose="020B0604020202020204" pitchFamily="34" charset="0"/>
                        </a:rPr>
                        <a:t>150</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180340" algn="ctr">
                        <a:lnSpc>
                          <a:spcPct val="200000"/>
                        </a:lnSpc>
                        <a:spcAft>
                          <a:spcPts val="0"/>
                        </a:spcAft>
                      </a:pPr>
                      <a:r>
                        <a:rPr lang="es-CO" sz="800">
                          <a:effectLst/>
                          <a:latin typeface="Arial" panose="020B0604020202020204" pitchFamily="34" charset="0"/>
                          <a:cs typeface="Arial" panose="020B0604020202020204" pitchFamily="34" charset="0"/>
                        </a:rPr>
                        <a:t>21</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 xmlns:a16="http://schemas.microsoft.com/office/drawing/2014/main" val="10007"/>
                  </a:ext>
                </a:extLst>
              </a:tr>
              <a:tr h="270375">
                <a:tc>
                  <a:txBody>
                    <a:bodyPr/>
                    <a:lstStyle/>
                    <a:p>
                      <a:pPr indent="180340" algn="ctr">
                        <a:lnSpc>
                          <a:spcPct val="200000"/>
                        </a:lnSpc>
                        <a:spcAft>
                          <a:spcPts val="0"/>
                        </a:spcAft>
                      </a:pPr>
                      <a:r>
                        <a:rPr lang="es-CO" sz="800">
                          <a:effectLst/>
                          <a:latin typeface="Arial" panose="020B0604020202020204" pitchFamily="34" charset="0"/>
                          <a:cs typeface="Arial" panose="020B0604020202020204" pitchFamily="34" charset="0"/>
                        </a:rPr>
                        <a:t>180</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180340" algn="ctr">
                        <a:lnSpc>
                          <a:spcPct val="200000"/>
                        </a:lnSpc>
                        <a:spcAft>
                          <a:spcPts val="0"/>
                        </a:spcAft>
                      </a:pPr>
                      <a:r>
                        <a:rPr lang="es-CO" sz="800">
                          <a:effectLst/>
                          <a:latin typeface="Arial" panose="020B0604020202020204" pitchFamily="34" charset="0"/>
                          <a:cs typeface="Arial" panose="020B0604020202020204" pitchFamily="34" charset="0"/>
                        </a:rPr>
                        <a:t>21.8</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 xmlns:a16="http://schemas.microsoft.com/office/drawing/2014/main" val="10008"/>
                  </a:ext>
                </a:extLst>
              </a:tr>
              <a:tr h="270375">
                <a:tc>
                  <a:txBody>
                    <a:bodyPr/>
                    <a:lstStyle/>
                    <a:p>
                      <a:pPr indent="180340" algn="ctr">
                        <a:lnSpc>
                          <a:spcPct val="200000"/>
                        </a:lnSpc>
                        <a:spcAft>
                          <a:spcPts val="0"/>
                        </a:spcAft>
                      </a:pPr>
                      <a:r>
                        <a:rPr lang="es-CO" sz="800">
                          <a:effectLst/>
                          <a:latin typeface="Arial" panose="020B0604020202020204" pitchFamily="34" charset="0"/>
                          <a:cs typeface="Arial" panose="020B0604020202020204" pitchFamily="34" charset="0"/>
                        </a:rPr>
                        <a:t>210</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180340" algn="ctr">
                        <a:lnSpc>
                          <a:spcPct val="200000"/>
                        </a:lnSpc>
                        <a:spcAft>
                          <a:spcPts val="0"/>
                        </a:spcAft>
                      </a:pPr>
                      <a:r>
                        <a:rPr lang="es-CO" sz="800" dirty="0">
                          <a:effectLst/>
                          <a:latin typeface="Arial" panose="020B0604020202020204" pitchFamily="34" charset="0"/>
                          <a:cs typeface="Arial" panose="020B0604020202020204" pitchFamily="34" charset="0"/>
                        </a:rPr>
                        <a:t>22.5</a:t>
                      </a:r>
                      <a:endParaRPr lang="es-CO"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 xmlns:a16="http://schemas.microsoft.com/office/drawing/2014/main" val="10009"/>
                  </a:ext>
                </a:extLst>
              </a:tr>
              <a:tr h="270375">
                <a:tc>
                  <a:txBody>
                    <a:bodyPr/>
                    <a:lstStyle/>
                    <a:p>
                      <a:pPr indent="180340" algn="ctr">
                        <a:lnSpc>
                          <a:spcPct val="200000"/>
                        </a:lnSpc>
                        <a:spcAft>
                          <a:spcPts val="0"/>
                        </a:spcAft>
                      </a:pPr>
                      <a:r>
                        <a:rPr lang="es-CO" sz="800">
                          <a:effectLst/>
                          <a:latin typeface="Arial" panose="020B0604020202020204" pitchFamily="34" charset="0"/>
                          <a:cs typeface="Arial" panose="020B0604020202020204" pitchFamily="34" charset="0"/>
                        </a:rPr>
                        <a:t>240</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180340" algn="ctr">
                        <a:lnSpc>
                          <a:spcPct val="200000"/>
                        </a:lnSpc>
                        <a:spcAft>
                          <a:spcPts val="0"/>
                        </a:spcAft>
                      </a:pPr>
                      <a:r>
                        <a:rPr lang="es-CO" sz="800">
                          <a:effectLst/>
                          <a:latin typeface="Arial" panose="020B0604020202020204" pitchFamily="34" charset="0"/>
                          <a:cs typeface="Arial" panose="020B0604020202020204" pitchFamily="34" charset="0"/>
                        </a:rPr>
                        <a:t>23.1</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 xmlns:a16="http://schemas.microsoft.com/office/drawing/2014/main" val="10010"/>
                  </a:ext>
                </a:extLst>
              </a:tr>
              <a:tr h="270375">
                <a:tc>
                  <a:txBody>
                    <a:bodyPr/>
                    <a:lstStyle/>
                    <a:p>
                      <a:pPr indent="180340" algn="ctr">
                        <a:lnSpc>
                          <a:spcPct val="200000"/>
                        </a:lnSpc>
                        <a:spcAft>
                          <a:spcPts val="0"/>
                        </a:spcAft>
                      </a:pPr>
                      <a:r>
                        <a:rPr lang="es-CO" sz="800">
                          <a:effectLst/>
                          <a:latin typeface="Arial" panose="020B0604020202020204" pitchFamily="34" charset="0"/>
                          <a:cs typeface="Arial" panose="020B0604020202020204" pitchFamily="34" charset="0"/>
                        </a:rPr>
                        <a:t>270</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180340" algn="ctr">
                        <a:lnSpc>
                          <a:spcPct val="200000"/>
                        </a:lnSpc>
                        <a:spcAft>
                          <a:spcPts val="0"/>
                        </a:spcAft>
                      </a:pPr>
                      <a:r>
                        <a:rPr lang="es-CO" sz="800">
                          <a:effectLst/>
                          <a:latin typeface="Arial" panose="020B0604020202020204" pitchFamily="34" charset="0"/>
                          <a:cs typeface="Arial" panose="020B0604020202020204" pitchFamily="34" charset="0"/>
                        </a:rPr>
                        <a:t>23.6</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 xmlns:a16="http://schemas.microsoft.com/office/drawing/2014/main" val="10011"/>
                  </a:ext>
                </a:extLst>
              </a:tr>
              <a:tr h="270375">
                <a:tc>
                  <a:txBody>
                    <a:bodyPr/>
                    <a:lstStyle/>
                    <a:p>
                      <a:pPr indent="180340" algn="ctr">
                        <a:lnSpc>
                          <a:spcPct val="200000"/>
                        </a:lnSpc>
                        <a:spcAft>
                          <a:spcPts val="0"/>
                        </a:spcAft>
                      </a:pPr>
                      <a:r>
                        <a:rPr lang="es-CO" sz="800">
                          <a:effectLst/>
                          <a:latin typeface="Arial" panose="020B0604020202020204" pitchFamily="34" charset="0"/>
                          <a:cs typeface="Arial" panose="020B0604020202020204" pitchFamily="34" charset="0"/>
                        </a:rPr>
                        <a:t>300</a:t>
                      </a:r>
                      <a:endParaRPr lang="es-CO" sz="1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indent="180340" algn="ctr">
                        <a:lnSpc>
                          <a:spcPct val="200000"/>
                        </a:lnSpc>
                        <a:spcAft>
                          <a:spcPts val="0"/>
                        </a:spcAft>
                      </a:pPr>
                      <a:r>
                        <a:rPr lang="es-CO" sz="800" dirty="0">
                          <a:effectLst/>
                          <a:latin typeface="Arial" panose="020B0604020202020204" pitchFamily="34" charset="0"/>
                          <a:cs typeface="Arial" panose="020B0604020202020204" pitchFamily="34" charset="0"/>
                        </a:rPr>
                        <a:t>24</a:t>
                      </a:r>
                      <a:endParaRPr lang="es-CO"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 xmlns:a16="http://schemas.microsoft.com/office/drawing/2014/main" val="10012"/>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4115395945"/>
              </p:ext>
            </p:extLst>
          </p:nvPr>
        </p:nvGraphicFramePr>
        <p:xfrm>
          <a:off x="4202025" y="1421584"/>
          <a:ext cx="3149600" cy="4267200"/>
        </p:xfrm>
        <a:graphic>
          <a:graphicData uri="http://schemas.openxmlformats.org/drawingml/2006/table">
            <a:tbl>
              <a:tblPr firstRow="1" firstCol="1" bandRow="1">
                <a:tableStyleId>{69012ECD-51FC-41F1-AA8D-1B2483CD663E}</a:tableStyleId>
              </a:tblPr>
              <a:tblGrid>
                <a:gridCol w="1574800">
                  <a:extLst>
                    <a:ext uri="{9D8B030D-6E8A-4147-A177-3AD203B41FA5}">
                      <a16:colId xmlns="" xmlns:a16="http://schemas.microsoft.com/office/drawing/2014/main" val="20000"/>
                    </a:ext>
                  </a:extLst>
                </a:gridCol>
                <a:gridCol w="1574800">
                  <a:extLst>
                    <a:ext uri="{9D8B030D-6E8A-4147-A177-3AD203B41FA5}">
                      <a16:colId xmlns="" xmlns:a16="http://schemas.microsoft.com/office/drawing/2014/main" val="20001"/>
                    </a:ext>
                  </a:extLst>
                </a:gridCol>
              </a:tblGrid>
              <a:tr h="206132">
                <a:tc gridSpan="2">
                  <a:txBody>
                    <a:bodyPr/>
                    <a:lstStyle/>
                    <a:p>
                      <a:pPr indent="180340" algn="ctr">
                        <a:lnSpc>
                          <a:spcPct val="200000"/>
                        </a:lnSpc>
                        <a:spcAft>
                          <a:spcPts val="0"/>
                        </a:spcAft>
                      </a:pPr>
                      <a:r>
                        <a:rPr lang="es-CO" sz="1000">
                          <a:effectLst/>
                        </a:rPr>
                        <a:t>Prueba funcionamiento continuo 2</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CO"/>
                    </a:p>
                  </a:txBody>
                  <a:tcPr/>
                </a:tc>
                <a:extLst>
                  <a:ext uri="{0D108BD9-81ED-4DB2-BD59-A6C34878D82A}">
                    <a16:rowId xmlns="" xmlns:a16="http://schemas.microsoft.com/office/drawing/2014/main" val="10000"/>
                  </a:ext>
                </a:extLst>
              </a:tr>
              <a:tr h="167640">
                <a:tc>
                  <a:txBody>
                    <a:bodyPr/>
                    <a:lstStyle/>
                    <a:p>
                      <a:pPr indent="180340" algn="ctr">
                        <a:lnSpc>
                          <a:spcPct val="200000"/>
                        </a:lnSpc>
                        <a:spcAft>
                          <a:spcPts val="0"/>
                        </a:spcAft>
                      </a:pPr>
                      <a:r>
                        <a:rPr lang="es-CO" sz="1000">
                          <a:effectLst/>
                        </a:rPr>
                        <a:t>Tiempo de funcionamiento</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000">
                          <a:effectLst/>
                        </a:rPr>
                        <a:t>Temperatura del agua [°C]</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182880">
                <a:tc>
                  <a:txBody>
                    <a:bodyPr/>
                    <a:lstStyle/>
                    <a:p>
                      <a:pPr indent="180340" algn="ctr">
                        <a:lnSpc>
                          <a:spcPct val="200000"/>
                        </a:lnSpc>
                        <a:spcAft>
                          <a:spcPts val="0"/>
                        </a:spcAft>
                      </a:pPr>
                      <a:r>
                        <a:rPr lang="es-CO" sz="1000">
                          <a:effectLst/>
                        </a:rPr>
                        <a:t>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000">
                          <a:effectLst/>
                        </a:rPr>
                        <a:t>20.3</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r h="182880">
                <a:tc>
                  <a:txBody>
                    <a:bodyPr/>
                    <a:lstStyle/>
                    <a:p>
                      <a:pPr indent="180340" algn="ctr">
                        <a:lnSpc>
                          <a:spcPct val="200000"/>
                        </a:lnSpc>
                        <a:spcAft>
                          <a:spcPts val="0"/>
                        </a:spcAft>
                      </a:pPr>
                      <a:r>
                        <a:rPr lang="es-CO" sz="1000">
                          <a:effectLst/>
                        </a:rPr>
                        <a:t>30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000">
                          <a:effectLst/>
                        </a:rPr>
                        <a:t>20.5</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3"/>
                  </a:ext>
                </a:extLst>
              </a:tr>
              <a:tr h="182880">
                <a:tc>
                  <a:txBody>
                    <a:bodyPr/>
                    <a:lstStyle/>
                    <a:p>
                      <a:pPr indent="180340" algn="ctr">
                        <a:lnSpc>
                          <a:spcPct val="200000"/>
                        </a:lnSpc>
                        <a:spcAft>
                          <a:spcPts val="0"/>
                        </a:spcAft>
                      </a:pPr>
                      <a:r>
                        <a:rPr lang="es-CO" sz="1000">
                          <a:effectLst/>
                        </a:rPr>
                        <a:t>60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000">
                          <a:effectLst/>
                        </a:rPr>
                        <a:t>20.9</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4"/>
                  </a:ext>
                </a:extLst>
              </a:tr>
              <a:tr h="182880">
                <a:tc>
                  <a:txBody>
                    <a:bodyPr/>
                    <a:lstStyle/>
                    <a:p>
                      <a:pPr indent="180340" algn="ctr">
                        <a:lnSpc>
                          <a:spcPct val="200000"/>
                        </a:lnSpc>
                        <a:spcAft>
                          <a:spcPts val="0"/>
                        </a:spcAft>
                      </a:pPr>
                      <a:r>
                        <a:rPr lang="es-CO" sz="1000">
                          <a:effectLst/>
                        </a:rPr>
                        <a:t>90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000">
                          <a:effectLst/>
                        </a:rPr>
                        <a:t>21.3</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5"/>
                  </a:ext>
                </a:extLst>
              </a:tr>
              <a:tr h="182880">
                <a:tc>
                  <a:txBody>
                    <a:bodyPr/>
                    <a:lstStyle/>
                    <a:p>
                      <a:pPr indent="180340" algn="ctr">
                        <a:lnSpc>
                          <a:spcPct val="200000"/>
                        </a:lnSpc>
                        <a:spcAft>
                          <a:spcPts val="0"/>
                        </a:spcAft>
                      </a:pPr>
                      <a:r>
                        <a:rPr lang="es-CO" sz="1000">
                          <a:effectLst/>
                        </a:rPr>
                        <a:t>120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000">
                          <a:effectLst/>
                        </a:rPr>
                        <a:t>21.8</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6"/>
                  </a:ext>
                </a:extLst>
              </a:tr>
              <a:tr h="182880">
                <a:tc>
                  <a:txBody>
                    <a:bodyPr/>
                    <a:lstStyle/>
                    <a:p>
                      <a:pPr indent="180340" algn="ctr">
                        <a:lnSpc>
                          <a:spcPct val="200000"/>
                        </a:lnSpc>
                        <a:spcAft>
                          <a:spcPts val="0"/>
                        </a:spcAft>
                      </a:pPr>
                      <a:r>
                        <a:rPr lang="es-CO" sz="1000">
                          <a:effectLst/>
                        </a:rPr>
                        <a:t>150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000">
                          <a:effectLst/>
                        </a:rPr>
                        <a:t>22.2</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7"/>
                  </a:ext>
                </a:extLst>
              </a:tr>
              <a:tr h="182880">
                <a:tc>
                  <a:txBody>
                    <a:bodyPr/>
                    <a:lstStyle/>
                    <a:p>
                      <a:pPr indent="180340" algn="ctr">
                        <a:lnSpc>
                          <a:spcPct val="200000"/>
                        </a:lnSpc>
                        <a:spcAft>
                          <a:spcPts val="0"/>
                        </a:spcAft>
                      </a:pPr>
                      <a:r>
                        <a:rPr lang="es-CO" sz="1000">
                          <a:effectLst/>
                        </a:rPr>
                        <a:t>180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000">
                          <a:effectLst/>
                        </a:rPr>
                        <a:t>22.7</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8"/>
                  </a:ext>
                </a:extLst>
              </a:tr>
              <a:tr h="182880">
                <a:tc>
                  <a:txBody>
                    <a:bodyPr/>
                    <a:lstStyle/>
                    <a:p>
                      <a:pPr indent="180340" algn="ctr">
                        <a:lnSpc>
                          <a:spcPct val="200000"/>
                        </a:lnSpc>
                        <a:spcAft>
                          <a:spcPts val="0"/>
                        </a:spcAft>
                      </a:pPr>
                      <a:r>
                        <a:rPr lang="es-CO" sz="1000">
                          <a:effectLst/>
                        </a:rPr>
                        <a:t>210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000">
                          <a:effectLst/>
                        </a:rPr>
                        <a:t>23.1</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9"/>
                  </a:ext>
                </a:extLst>
              </a:tr>
              <a:tr h="182880">
                <a:tc>
                  <a:txBody>
                    <a:bodyPr/>
                    <a:lstStyle/>
                    <a:p>
                      <a:pPr indent="180340" algn="ctr">
                        <a:lnSpc>
                          <a:spcPct val="200000"/>
                        </a:lnSpc>
                        <a:spcAft>
                          <a:spcPts val="0"/>
                        </a:spcAft>
                      </a:pPr>
                      <a:r>
                        <a:rPr lang="es-CO" sz="1000">
                          <a:effectLst/>
                        </a:rPr>
                        <a:t>240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000">
                          <a:effectLst/>
                        </a:rPr>
                        <a:t>23.6</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10"/>
                  </a:ext>
                </a:extLst>
              </a:tr>
              <a:tr h="182880">
                <a:tc>
                  <a:txBody>
                    <a:bodyPr/>
                    <a:lstStyle/>
                    <a:p>
                      <a:pPr indent="180340" algn="ctr">
                        <a:lnSpc>
                          <a:spcPct val="200000"/>
                        </a:lnSpc>
                        <a:spcAft>
                          <a:spcPts val="0"/>
                        </a:spcAft>
                      </a:pPr>
                      <a:r>
                        <a:rPr lang="es-CO" sz="1000">
                          <a:effectLst/>
                        </a:rPr>
                        <a:t>270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000">
                          <a:effectLst/>
                        </a:rPr>
                        <a:t>24</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11"/>
                  </a:ext>
                </a:extLst>
              </a:tr>
              <a:tr h="182880">
                <a:tc>
                  <a:txBody>
                    <a:bodyPr/>
                    <a:lstStyle/>
                    <a:p>
                      <a:pPr indent="180340" algn="ctr">
                        <a:lnSpc>
                          <a:spcPct val="200000"/>
                        </a:lnSpc>
                        <a:spcAft>
                          <a:spcPts val="0"/>
                        </a:spcAft>
                      </a:pPr>
                      <a:r>
                        <a:rPr lang="es-CO" sz="1000">
                          <a:effectLst/>
                        </a:rPr>
                        <a:t>300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000" dirty="0">
                          <a:effectLst/>
                        </a:rPr>
                        <a:t>24.4</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12"/>
                  </a:ext>
                </a:extLst>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3155688237"/>
              </p:ext>
            </p:extLst>
          </p:nvPr>
        </p:nvGraphicFramePr>
        <p:xfrm>
          <a:off x="7619760" y="1401868"/>
          <a:ext cx="3206391" cy="4267200"/>
        </p:xfrm>
        <a:graphic>
          <a:graphicData uri="http://schemas.openxmlformats.org/drawingml/2006/table">
            <a:tbl>
              <a:tblPr firstRow="1" firstCol="1" bandRow="1">
                <a:tableStyleId>{69012ECD-51FC-41F1-AA8D-1B2483CD663E}</a:tableStyleId>
              </a:tblPr>
              <a:tblGrid>
                <a:gridCol w="1677189">
                  <a:extLst>
                    <a:ext uri="{9D8B030D-6E8A-4147-A177-3AD203B41FA5}">
                      <a16:colId xmlns="" xmlns:a16="http://schemas.microsoft.com/office/drawing/2014/main" val="20000"/>
                    </a:ext>
                  </a:extLst>
                </a:gridCol>
                <a:gridCol w="1529202">
                  <a:extLst>
                    <a:ext uri="{9D8B030D-6E8A-4147-A177-3AD203B41FA5}">
                      <a16:colId xmlns="" xmlns:a16="http://schemas.microsoft.com/office/drawing/2014/main" val="20001"/>
                    </a:ext>
                  </a:extLst>
                </a:gridCol>
              </a:tblGrid>
              <a:tr h="266584">
                <a:tc gridSpan="2">
                  <a:txBody>
                    <a:bodyPr/>
                    <a:lstStyle/>
                    <a:p>
                      <a:pPr indent="180340" algn="ctr">
                        <a:lnSpc>
                          <a:spcPct val="200000"/>
                        </a:lnSpc>
                        <a:spcAft>
                          <a:spcPts val="0"/>
                        </a:spcAft>
                      </a:pPr>
                      <a:r>
                        <a:rPr lang="es-CO" sz="1000">
                          <a:effectLst/>
                        </a:rPr>
                        <a:t>Prueba funcionamiento continuo</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CO"/>
                    </a:p>
                  </a:txBody>
                  <a:tcPr/>
                </a:tc>
                <a:extLst>
                  <a:ext uri="{0D108BD9-81ED-4DB2-BD59-A6C34878D82A}">
                    <a16:rowId xmlns="" xmlns:a16="http://schemas.microsoft.com/office/drawing/2014/main" val="10000"/>
                  </a:ext>
                </a:extLst>
              </a:tr>
              <a:tr h="533169">
                <a:tc>
                  <a:txBody>
                    <a:bodyPr/>
                    <a:lstStyle/>
                    <a:p>
                      <a:pPr indent="180340" algn="ctr">
                        <a:lnSpc>
                          <a:spcPct val="200000"/>
                        </a:lnSpc>
                        <a:spcAft>
                          <a:spcPts val="0"/>
                        </a:spcAft>
                      </a:pPr>
                      <a:r>
                        <a:rPr lang="es-CO" sz="1000">
                          <a:effectLst/>
                        </a:rPr>
                        <a:t>Tiempo de funcionamiento</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000">
                          <a:effectLst/>
                        </a:rPr>
                        <a:t>Temperatura del agua [°C]</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266584">
                <a:tc>
                  <a:txBody>
                    <a:bodyPr/>
                    <a:lstStyle/>
                    <a:p>
                      <a:pPr indent="180340" algn="ctr">
                        <a:lnSpc>
                          <a:spcPct val="200000"/>
                        </a:lnSpc>
                        <a:spcAft>
                          <a:spcPts val="0"/>
                        </a:spcAft>
                      </a:pPr>
                      <a:r>
                        <a:rPr lang="es-CO" sz="1000">
                          <a:effectLst/>
                        </a:rPr>
                        <a:t>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000">
                          <a:effectLst/>
                        </a:rPr>
                        <a:t>19.3</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r h="266584">
                <a:tc>
                  <a:txBody>
                    <a:bodyPr/>
                    <a:lstStyle/>
                    <a:p>
                      <a:pPr indent="180340" algn="ctr">
                        <a:lnSpc>
                          <a:spcPct val="200000"/>
                        </a:lnSpc>
                        <a:spcAft>
                          <a:spcPts val="0"/>
                        </a:spcAft>
                      </a:pPr>
                      <a:r>
                        <a:rPr lang="es-CO" sz="1000">
                          <a:effectLst/>
                        </a:rPr>
                        <a:t>30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000">
                          <a:effectLst/>
                        </a:rPr>
                        <a:t>19.6</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3"/>
                  </a:ext>
                </a:extLst>
              </a:tr>
              <a:tr h="266584">
                <a:tc>
                  <a:txBody>
                    <a:bodyPr/>
                    <a:lstStyle/>
                    <a:p>
                      <a:pPr indent="180340" algn="ctr">
                        <a:lnSpc>
                          <a:spcPct val="200000"/>
                        </a:lnSpc>
                        <a:spcAft>
                          <a:spcPts val="0"/>
                        </a:spcAft>
                      </a:pPr>
                      <a:r>
                        <a:rPr lang="es-CO" sz="1000">
                          <a:effectLst/>
                        </a:rPr>
                        <a:t>60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000">
                          <a:effectLst/>
                        </a:rPr>
                        <a:t>20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4"/>
                  </a:ext>
                </a:extLst>
              </a:tr>
              <a:tr h="266584">
                <a:tc>
                  <a:txBody>
                    <a:bodyPr/>
                    <a:lstStyle/>
                    <a:p>
                      <a:pPr indent="180340" algn="ctr">
                        <a:lnSpc>
                          <a:spcPct val="200000"/>
                        </a:lnSpc>
                        <a:spcAft>
                          <a:spcPts val="0"/>
                        </a:spcAft>
                      </a:pPr>
                      <a:r>
                        <a:rPr lang="es-CO" sz="1000">
                          <a:effectLst/>
                        </a:rPr>
                        <a:t>90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000">
                          <a:effectLst/>
                        </a:rPr>
                        <a:t>20.3</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5"/>
                  </a:ext>
                </a:extLst>
              </a:tr>
              <a:tr h="266584">
                <a:tc>
                  <a:txBody>
                    <a:bodyPr/>
                    <a:lstStyle/>
                    <a:p>
                      <a:pPr indent="180340" algn="ctr">
                        <a:lnSpc>
                          <a:spcPct val="200000"/>
                        </a:lnSpc>
                        <a:spcAft>
                          <a:spcPts val="0"/>
                        </a:spcAft>
                      </a:pPr>
                      <a:r>
                        <a:rPr lang="es-CO" sz="1000">
                          <a:effectLst/>
                        </a:rPr>
                        <a:t>120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000">
                          <a:effectLst/>
                        </a:rPr>
                        <a:t>20.8</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6"/>
                  </a:ext>
                </a:extLst>
              </a:tr>
              <a:tr h="266584">
                <a:tc>
                  <a:txBody>
                    <a:bodyPr/>
                    <a:lstStyle/>
                    <a:p>
                      <a:pPr indent="180340" algn="ctr">
                        <a:lnSpc>
                          <a:spcPct val="200000"/>
                        </a:lnSpc>
                        <a:spcAft>
                          <a:spcPts val="0"/>
                        </a:spcAft>
                      </a:pPr>
                      <a:r>
                        <a:rPr lang="es-CO" sz="1000">
                          <a:effectLst/>
                        </a:rPr>
                        <a:t>150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000">
                          <a:effectLst/>
                        </a:rPr>
                        <a:t>21.2</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7"/>
                  </a:ext>
                </a:extLst>
              </a:tr>
              <a:tr h="266584">
                <a:tc>
                  <a:txBody>
                    <a:bodyPr/>
                    <a:lstStyle/>
                    <a:p>
                      <a:pPr indent="180340" algn="ctr">
                        <a:lnSpc>
                          <a:spcPct val="200000"/>
                        </a:lnSpc>
                        <a:spcAft>
                          <a:spcPts val="0"/>
                        </a:spcAft>
                      </a:pPr>
                      <a:r>
                        <a:rPr lang="es-CO" sz="1000">
                          <a:effectLst/>
                        </a:rPr>
                        <a:t>180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000">
                          <a:effectLst/>
                        </a:rPr>
                        <a:t>21.8</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8"/>
                  </a:ext>
                </a:extLst>
              </a:tr>
              <a:tr h="266584">
                <a:tc>
                  <a:txBody>
                    <a:bodyPr/>
                    <a:lstStyle/>
                    <a:p>
                      <a:pPr indent="180340" algn="ctr">
                        <a:lnSpc>
                          <a:spcPct val="200000"/>
                        </a:lnSpc>
                        <a:spcAft>
                          <a:spcPts val="0"/>
                        </a:spcAft>
                      </a:pPr>
                      <a:r>
                        <a:rPr lang="es-CO" sz="1000">
                          <a:effectLst/>
                        </a:rPr>
                        <a:t>210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000">
                          <a:effectLst/>
                        </a:rPr>
                        <a:t>22.1</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9"/>
                  </a:ext>
                </a:extLst>
              </a:tr>
              <a:tr h="266584">
                <a:tc>
                  <a:txBody>
                    <a:bodyPr/>
                    <a:lstStyle/>
                    <a:p>
                      <a:pPr indent="180340" algn="ctr">
                        <a:lnSpc>
                          <a:spcPct val="200000"/>
                        </a:lnSpc>
                        <a:spcAft>
                          <a:spcPts val="0"/>
                        </a:spcAft>
                      </a:pPr>
                      <a:r>
                        <a:rPr lang="es-CO" sz="1000">
                          <a:effectLst/>
                        </a:rPr>
                        <a:t>240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000">
                          <a:effectLst/>
                        </a:rPr>
                        <a:t>22.8</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10"/>
                  </a:ext>
                </a:extLst>
              </a:tr>
              <a:tr h="266584">
                <a:tc>
                  <a:txBody>
                    <a:bodyPr/>
                    <a:lstStyle/>
                    <a:p>
                      <a:pPr indent="180340" algn="ctr">
                        <a:lnSpc>
                          <a:spcPct val="200000"/>
                        </a:lnSpc>
                        <a:spcAft>
                          <a:spcPts val="0"/>
                        </a:spcAft>
                      </a:pPr>
                      <a:r>
                        <a:rPr lang="es-CO" sz="1000">
                          <a:effectLst/>
                        </a:rPr>
                        <a:t>270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000">
                          <a:effectLst/>
                        </a:rPr>
                        <a:t>23.3</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11"/>
                  </a:ext>
                </a:extLst>
              </a:tr>
              <a:tr h="266584">
                <a:tc>
                  <a:txBody>
                    <a:bodyPr/>
                    <a:lstStyle/>
                    <a:p>
                      <a:pPr indent="180340" algn="ctr">
                        <a:lnSpc>
                          <a:spcPct val="200000"/>
                        </a:lnSpc>
                        <a:spcAft>
                          <a:spcPts val="0"/>
                        </a:spcAft>
                      </a:pPr>
                      <a:r>
                        <a:rPr lang="es-CO" sz="1000">
                          <a:effectLst/>
                        </a:rPr>
                        <a:t>300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CO" sz="1000" dirty="0">
                          <a:effectLst/>
                        </a:rPr>
                        <a:t>23.7</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12"/>
                  </a:ext>
                </a:extLst>
              </a:tr>
            </a:tbl>
          </a:graphicData>
        </a:graphic>
      </p:graphicFrame>
    </p:spTree>
    <p:extLst>
      <p:ext uri="{BB962C8B-B14F-4D97-AF65-F5344CB8AC3E}">
        <p14:creationId xmlns:p14="http://schemas.microsoft.com/office/powerpoint/2010/main" val="14226037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90584" y="461380"/>
            <a:ext cx="2530642" cy="709696"/>
          </a:xfrm>
        </p:spPr>
        <p:txBody>
          <a:bodyPr/>
          <a:lstStyle/>
          <a:p>
            <a:r>
              <a:rPr lang="es-EC" sz="3200" b="1" dirty="0">
                <a:latin typeface="Arial" panose="020B0604020202020204" pitchFamily="34" charset="0"/>
                <a:cs typeface="Arial" panose="020B0604020202020204" pitchFamily="34" charset="0"/>
              </a:rPr>
              <a:t>Resultados</a:t>
            </a:r>
            <a:endParaRPr lang="es-EC" b="1" dirty="0">
              <a:latin typeface="Arial" panose="020B0604020202020204" pitchFamily="34" charset="0"/>
              <a:cs typeface="Arial" panose="020B0604020202020204" pitchFamily="34" charset="0"/>
            </a:endParaRPr>
          </a:p>
        </p:txBody>
      </p:sp>
      <p:pic>
        <p:nvPicPr>
          <p:cNvPr id="1026" name="Picture 2" descr="https://scontent.fuio5-1.fna.fbcdn.net/v/t1.15752-9/64914726_642064646271953_4606511403174461440_n.jpg?_nc_cat=104&amp;_nc_oc=AQlkExEL7X3Kmka1JzUGGzeXI8QlHAiMGWf-fqNpi1GbTbUD-m7tfF6R1pKatuPMTlI&amp;_nc_ht=scontent.fuio5-1.fna&amp;oh=db097416d6e4ad4e12b7b14ac7b10f01&amp;oe=5DB207F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5391" y="1571051"/>
            <a:ext cx="2718565" cy="36247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ángulo redondeado 5"/>
          <p:cNvSpPr/>
          <p:nvPr/>
        </p:nvSpPr>
        <p:spPr>
          <a:xfrm>
            <a:off x="3808410" y="204706"/>
            <a:ext cx="3971371" cy="3178721"/>
          </a:xfrm>
          <a:prstGeom prst="roundRect">
            <a:avLst/>
          </a:prstGeom>
          <a:blipFill dpi="0" rotWithShape="0">
            <a:blip r:embed="rId3"/>
            <a:srcRect/>
            <a:stretch>
              <a:fillRect l="-21847" t="-18182" r="-1120" b="-1913"/>
            </a:stretch>
          </a:blipFill>
          <a:effectLst>
            <a:softEdge rad="63500"/>
          </a:effectLst>
        </p:spPr>
        <p:style>
          <a:lnRef idx="1">
            <a:schemeClr val="accent1">
              <a:alpha val="90000"/>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sp>
      <p:pic>
        <p:nvPicPr>
          <p:cNvPr id="1028" name="Picture 4" descr="https://scontent.fuio5-1.fna.fbcdn.net/v/t1.15752-9/64590273_353430852026524_4425999545540804608_n.jpg?_nc_cat=106&amp;_nc_oc=AQnlxiQNrmUnigIbh-wVFwoHRhRPMv-EXtTEPfo_bEzvmsJEtc5-g8m92bWnYEV4wTc&amp;_nc_ht=scontent.fuio5-1.fna&amp;oh=933c9c208114ef1e2b8f63ea15973be1&amp;oe=5DBCCF0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flipV="1">
            <a:off x="3448194" y="3472599"/>
            <a:ext cx="2035151" cy="27135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5"/>
          <a:srcRect l="2078" t="12749" r="9830" b="15016"/>
          <a:stretch/>
        </p:blipFill>
        <p:spPr>
          <a:xfrm>
            <a:off x="8873105" y="384895"/>
            <a:ext cx="2163030" cy="2372311"/>
          </a:xfrm>
          <a:prstGeom prst="rect">
            <a:avLst/>
          </a:prstGeom>
          <a:ln>
            <a:noFill/>
          </a:ln>
          <a:effectLst>
            <a:softEdge rad="112500"/>
          </a:effectLst>
        </p:spPr>
      </p:pic>
      <p:pic>
        <p:nvPicPr>
          <p:cNvPr id="8" name="Imagen 7"/>
          <p:cNvPicPr>
            <a:picLocks noChangeAspect="1"/>
          </p:cNvPicPr>
          <p:nvPr/>
        </p:nvPicPr>
        <p:blipFill>
          <a:blip r:embed="rId6"/>
          <a:stretch>
            <a:fillRect/>
          </a:stretch>
        </p:blipFill>
        <p:spPr>
          <a:xfrm>
            <a:off x="8240573" y="2935705"/>
            <a:ext cx="3267386" cy="2442881"/>
          </a:xfrm>
          <a:prstGeom prst="rect">
            <a:avLst/>
          </a:prstGeom>
          <a:ln>
            <a:noFill/>
          </a:ln>
          <a:effectLst>
            <a:softEdge rad="112500"/>
          </a:effectLst>
        </p:spPr>
      </p:pic>
      <p:pic>
        <p:nvPicPr>
          <p:cNvPr id="9" name="Imagen 8"/>
          <p:cNvPicPr/>
          <p:nvPr/>
        </p:nvPicPr>
        <p:blipFill>
          <a:blip r:embed="rId7"/>
          <a:stretch>
            <a:fillRect/>
          </a:stretch>
        </p:blipFill>
        <p:spPr>
          <a:xfrm>
            <a:off x="5794095" y="3472599"/>
            <a:ext cx="1597639" cy="26439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404911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O" sz="3200" b="1" dirty="0">
                <a:latin typeface="Arial" panose="020B0604020202020204" pitchFamily="34" charset="0"/>
                <a:cs typeface="Arial" panose="020B0604020202020204" pitchFamily="34" charset="0"/>
              </a:rPr>
              <a:t>CONCLUSIONES</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452166215"/>
              </p:ext>
            </p:extLst>
          </p:nvPr>
        </p:nvGraphicFramePr>
        <p:xfrm>
          <a:off x="838200" y="1373450"/>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422557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3454415459"/>
              </p:ext>
            </p:extLst>
          </p:nvPr>
        </p:nvGraphicFramePr>
        <p:xfrm>
          <a:off x="962025" y="7969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38161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0"/>
            <a:ext cx="10515600" cy="1325563"/>
          </a:xfrm>
        </p:spPr>
        <p:txBody>
          <a:bodyPr>
            <a:normAutofit/>
          </a:bodyPr>
          <a:lstStyle/>
          <a:p>
            <a:r>
              <a:rPr lang="es-CO" sz="3200" b="1" dirty="0">
                <a:latin typeface="Arial" panose="020B0604020202020204" pitchFamily="34" charset="0"/>
                <a:cs typeface="Arial" panose="020B0604020202020204" pitchFamily="34" charset="0"/>
              </a:rPr>
              <a:t>Recomendaciones</a:t>
            </a: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1295017874"/>
              </p:ext>
            </p:extLst>
          </p:nvPr>
        </p:nvGraphicFramePr>
        <p:xfrm>
          <a:off x="2280975" y="1142337"/>
          <a:ext cx="9334081" cy="42134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p:cNvPicPr>
            <a:picLocks noChangeAspect="1"/>
          </p:cNvPicPr>
          <p:nvPr/>
        </p:nvPicPr>
        <p:blipFill>
          <a:blip r:embed="rId7">
            <a:duotone>
              <a:schemeClr val="accent5">
                <a:shade val="45000"/>
                <a:satMod val="135000"/>
              </a:schemeClr>
              <a:prstClr val="white"/>
            </a:duotone>
          </a:blip>
          <a:stretch>
            <a:fillRect/>
          </a:stretch>
        </p:blipFill>
        <p:spPr>
          <a:xfrm>
            <a:off x="1111913" y="1325563"/>
            <a:ext cx="895350" cy="942975"/>
          </a:xfrm>
          <a:prstGeom prst="rect">
            <a:avLst/>
          </a:prstGeom>
        </p:spPr>
      </p:pic>
      <p:pic>
        <p:nvPicPr>
          <p:cNvPr id="2054" name="Picture 6" descr="Resultado de imagen para icono ventilador"/>
          <p:cNvPicPr>
            <a:picLocks noChangeAspect="1" noChangeArrowheads="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11913" y="2651126"/>
            <a:ext cx="1076152" cy="107615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sultado de imagen para icono computador"/>
          <p:cNvPicPr>
            <a:picLocks noChangeAspect="1" noChangeArrowheads="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7287" y="3982865"/>
            <a:ext cx="1069976" cy="1069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839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O" sz="3200" b="1" dirty="0">
                <a:latin typeface="Arial" panose="020B0604020202020204" pitchFamily="34" charset="0"/>
                <a:cs typeface="Arial" panose="020B0604020202020204" pitchFamily="34" charset="0"/>
              </a:rPr>
              <a:t>Justificación e Importancia</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15235329"/>
              </p:ext>
            </p:extLst>
          </p:nvPr>
        </p:nvGraphicFramePr>
        <p:xfrm>
          <a:off x="1371601" y="1466491"/>
          <a:ext cx="9514936" cy="40802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55193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do de imagen para gracias"/>
          <p:cNvPicPr>
            <a:picLocks noChangeAspect="1" noChangeArrowheads="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15486" y="384716"/>
            <a:ext cx="7852961" cy="4915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4211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32920"/>
            <a:ext cx="2543355" cy="957443"/>
          </a:xfrm>
        </p:spPr>
        <p:txBody>
          <a:bodyPr/>
          <a:lstStyle/>
          <a:p>
            <a:r>
              <a:rPr lang="es-CO" sz="3200" b="1" dirty="0">
                <a:latin typeface="Arial" panose="020B0604020202020204" pitchFamily="34" charset="0"/>
                <a:cs typeface="Arial" panose="020B0604020202020204" pitchFamily="34" charset="0"/>
              </a:rPr>
              <a:t>Objetivos</a:t>
            </a:r>
            <a:endParaRPr lang="es-CO" b="1"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338126764"/>
              </p:ext>
            </p:extLst>
          </p:nvPr>
        </p:nvGraphicFramePr>
        <p:xfrm>
          <a:off x="838199" y="1181730"/>
          <a:ext cx="10617679" cy="1285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a 4"/>
          <p:cNvGraphicFramePr/>
          <p:nvPr>
            <p:extLst>
              <p:ext uri="{D42A27DB-BD31-4B8C-83A1-F6EECF244321}">
                <p14:modId xmlns:p14="http://schemas.microsoft.com/office/powerpoint/2010/main" val="2909267009"/>
              </p:ext>
            </p:extLst>
          </p:nvPr>
        </p:nvGraphicFramePr>
        <p:xfrm>
          <a:off x="945070" y="2424024"/>
          <a:ext cx="10148499" cy="321765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2754067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O" sz="3200" b="1" dirty="0" smtClean="0">
                <a:latin typeface="Arial" panose="020B0604020202020204" pitchFamily="34" charset="0"/>
                <a:cs typeface="Arial" panose="020B0604020202020204" pitchFamily="34" charset="0"/>
              </a:rPr>
              <a:t>Fundamentación </a:t>
            </a:r>
            <a:r>
              <a:rPr lang="es-CO" sz="3200" b="1" dirty="0">
                <a:latin typeface="Arial" panose="020B0604020202020204" pitchFamily="34" charset="0"/>
                <a:cs typeface="Arial" panose="020B0604020202020204" pitchFamily="34" charset="0"/>
              </a:rPr>
              <a:t>Teórica</a:t>
            </a:r>
          </a:p>
        </p:txBody>
      </p:sp>
      <p:graphicFrame>
        <p:nvGraphicFramePr>
          <p:cNvPr id="9" name="Marcador de contenido 8"/>
          <p:cNvGraphicFramePr>
            <a:graphicFrameLocks noGrp="1"/>
          </p:cNvGraphicFramePr>
          <p:nvPr>
            <p:ph idx="1"/>
            <p:extLst>
              <p:ext uri="{D42A27DB-BD31-4B8C-83A1-F6EECF244321}">
                <p14:modId xmlns:p14="http://schemas.microsoft.com/office/powerpoint/2010/main" val="985737403"/>
              </p:ext>
            </p:extLst>
          </p:nvPr>
        </p:nvGraphicFramePr>
        <p:xfrm>
          <a:off x="5692775" y="1825625"/>
          <a:ext cx="5030788" cy="32718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descr="foto"/>
          <p:cNvPicPr/>
          <p:nvPr/>
        </p:nvPicPr>
        <p:blipFill>
          <a:blip r:embed="rId8">
            <a:extLst>
              <a:ext uri="{28A0092B-C50C-407E-A947-70E740481C1C}">
                <a14:useLocalDpi xmlns:a14="http://schemas.microsoft.com/office/drawing/2010/main" val="0"/>
              </a:ext>
            </a:extLst>
          </a:blip>
          <a:srcRect/>
          <a:stretch>
            <a:fillRect/>
          </a:stretch>
        </p:blipFill>
        <p:spPr bwMode="auto">
          <a:xfrm>
            <a:off x="1361536" y="2014843"/>
            <a:ext cx="3810000" cy="26212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99852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1513332491"/>
              </p:ext>
            </p:extLst>
          </p:nvPr>
        </p:nvGraphicFramePr>
        <p:xfrm>
          <a:off x="1269520" y="859466"/>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65382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O" sz="3200" b="1" dirty="0">
                <a:latin typeface="Arial" panose="020B0604020202020204" pitchFamily="34" charset="0"/>
                <a:cs typeface="Arial" panose="020B0604020202020204" pitchFamily="34" charset="0"/>
              </a:rPr>
              <a:t>Transferencia de calor</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48392553"/>
              </p:ext>
            </p:extLst>
          </p:nvPr>
        </p:nvGraphicFramePr>
        <p:xfrm>
          <a:off x="2245717" y="1690688"/>
          <a:ext cx="8287136" cy="35973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45694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O" sz="3200" b="1" dirty="0">
                <a:latin typeface="Arial" panose="020B0604020202020204" pitchFamily="34" charset="0"/>
                <a:cs typeface="Arial" panose="020B0604020202020204" pitchFamily="34" charset="0"/>
              </a:rPr>
              <a:t>Estado técnico inicial de la cortadora láser</a:t>
            </a:r>
          </a:p>
        </p:txBody>
      </p:sp>
      <p:sp>
        <p:nvSpPr>
          <p:cNvPr id="3" name="Marcador de contenido 2"/>
          <p:cNvSpPr>
            <a:spLocks noGrp="1"/>
          </p:cNvSpPr>
          <p:nvPr>
            <p:ph idx="1"/>
          </p:nvPr>
        </p:nvSpPr>
        <p:spPr/>
        <p:txBody>
          <a:bodyPr/>
          <a:lstStyle/>
          <a:p>
            <a:pPr marL="0" indent="0" algn="just">
              <a:buNone/>
            </a:pPr>
            <a:r>
              <a:rPr lang="es-EC" sz="2400" dirty="0"/>
              <a:t>La máquina CNC de corte láser estuvo en inactividad por un período de tiempo aproximado de 3 años, con esta evaluación se detectara el grado de desgaste de los distintos componentes presentes en la máquina. </a:t>
            </a:r>
          </a:p>
          <a:p>
            <a:pPr marL="0" indent="0">
              <a:buNone/>
            </a:pPr>
            <a:endParaRPr lang="es-CO" dirty="0"/>
          </a:p>
        </p:txBody>
      </p:sp>
      <p:graphicFrame>
        <p:nvGraphicFramePr>
          <p:cNvPr id="4" name="Tabla 3"/>
          <p:cNvGraphicFramePr>
            <a:graphicFrameLocks noGrp="1"/>
          </p:cNvGraphicFramePr>
          <p:nvPr>
            <p:extLst>
              <p:ext uri="{D42A27DB-BD31-4B8C-83A1-F6EECF244321}">
                <p14:modId xmlns:p14="http://schemas.microsoft.com/office/powerpoint/2010/main" val="464026977"/>
              </p:ext>
            </p:extLst>
          </p:nvPr>
        </p:nvGraphicFramePr>
        <p:xfrm>
          <a:off x="3102634" y="3213726"/>
          <a:ext cx="5986732" cy="2468880"/>
        </p:xfrm>
        <a:graphic>
          <a:graphicData uri="http://schemas.openxmlformats.org/drawingml/2006/table">
            <a:tbl>
              <a:tblPr firstRow="1" firstCol="1" bandRow="1">
                <a:tableStyleId>{5C22544A-7EE6-4342-B048-85BDC9FD1C3A}</a:tableStyleId>
              </a:tblPr>
              <a:tblGrid>
                <a:gridCol w="2992475">
                  <a:extLst>
                    <a:ext uri="{9D8B030D-6E8A-4147-A177-3AD203B41FA5}">
                      <a16:colId xmlns="" xmlns:a16="http://schemas.microsoft.com/office/drawing/2014/main" val="20000"/>
                    </a:ext>
                  </a:extLst>
                </a:gridCol>
                <a:gridCol w="2994257">
                  <a:extLst>
                    <a:ext uri="{9D8B030D-6E8A-4147-A177-3AD203B41FA5}">
                      <a16:colId xmlns="" xmlns:a16="http://schemas.microsoft.com/office/drawing/2014/main" val="20001"/>
                    </a:ext>
                  </a:extLst>
                </a:gridCol>
              </a:tblGrid>
              <a:tr h="374466">
                <a:tc>
                  <a:txBody>
                    <a:bodyPr/>
                    <a:lstStyle/>
                    <a:p>
                      <a:pPr indent="180340" algn="ctr">
                        <a:lnSpc>
                          <a:spcPct val="150000"/>
                        </a:lnSpc>
                        <a:spcAft>
                          <a:spcPts val="0"/>
                        </a:spcAft>
                      </a:pPr>
                      <a:r>
                        <a:rPr lang="es-EC" sz="1800" dirty="0">
                          <a:effectLst/>
                        </a:rPr>
                        <a:t>Estado</a:t>
                      </a:r>
                      <a:endParaRPr lang="es-CO"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1800">
                          <a:effectLst/>
                        </a:rPr>
                        <a:t>Porcentaje</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0"/>
                  </a:ext>
                </a:extLst>
              </a:tr>
              <a:tr h="374466">
                <a:tc>
                  <a:txBody>
                    <a:bodyPr/>
                    <a:lstStyle/>
                    <a:p>
                      <a:pPr indent="180340" algn="ctr">
                        <a:lnSpc>
                          <a:spcPct val="150000"/>
                        </a:lnSpc>
                        <a:spcAft>
                          <a:spcPts val="0"/>
                        </a:spcAft>
                      </a:pPr>
                      <a:r>
                        <a:rPr lang="es-EC" sz="1800">
                          <a:effectLst/>
                        </a:rPr>
                        <a:t>Excelente</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1800">
                          <a:effectLst/>
                        </a:rPr>
                        <a:t>90 a 100</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374466">
                <a:tc>
                  <a:txBody>
                    <a:bodyPr/>
                    <a:lstStyle/>
                    <a:p>
                      <a:pPr indent="180340" algn="ctr">
                        <a:lnSpc>
                          <a:spcPct val="150000"/>
                        </a:lnSpc>
                        <a:spcAft>
                          <a:spcPts val="0"/>
                        </a:spcAft>
                      </a:pPr>
                      <a:r>
                        <a:rPr lang="es-EC" sz="1800">
                          <a:effectLst/>
                        </a:rPr>
                        <a:t>Bueno</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1800">
                          <a:effectLst/>
                        </a:rPr>
                        <a:t>80 a 90</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r h="374466">
                <a:tc>
                  <a:txBody>
                    <a:bodyPr/>
                    <a:lstStyle/>
                    <a:p>
                      <a:pPr indent="180340" algn="ctr">
                        <a:lnSpc>
                          <a:spcPct val="150000"/>
                        </a:lnSpc>
                        <a:spcAft>
                          <a:spcPts val="0"/>
                        </a:spcAft>
                      </a:pPr>
                      <a:r>
                        <a:rPr lang="es-EC" sz="1800">
                          <a:effectLst/>
                        </a:rPr>
                        <a:t>Regular</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1800">
                          <a:effectLst/>
                        </a:rPr>
                        <a:t>65 a 80</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3"/>
                  </a:ext>
                </a:extLst>
              </a:tr>
              <a:tr h="374466">
                <a:tc>
                  <a:txBody>
                    <a:bodyPr/>
                    <a:lstStyle/>
                    <a:p>
                      <a:pPr indent="180340" algn="ctr">
                        <a:lnSpc>
                          <a:spcPct val="150000"/>
                        </a:lnSpc>
                        <a:spcAft>
                          <a:spcPts val="0"/>
                        </a:spcAft>
                      </a:pPr>
                      <a:r>
                        <a:rPr lang="es-EC" sz="1800">
                          <a:effectLst/>
                        </a:rPr>
                        <a:t>Malo</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1800">
                          <a:effectLst/>
                        </a:rPr>
                        <a:t>50 a 64</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4"/>
                  </a:ext>
                </a:extLst>
              </a:tr>
              <a:tr h="374466">
                <a:tc>
                  <a:txBody>
                    <a:bodyPr/>
                    <a:lstStyle/>
                    <a:p>
                      <a:pPr indent="180340" algn="ctr">
                        <a:lnSpc>
                          <a:spcPct val="150000"/>
                        </a:lnSpc>
                        <a:spcAft>
                          <a:spcPts val="0"/>
                        </a:spcAft>
                      </a:pPr>
                      <a:r>
                        <a:rPr lang="es-EC" sz="1800">
                          <a:effectLst/>
                        </a:rPr>
                        <a:t>Muy malo</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50000"/>
                        </a:lnSpc>
                        <a:spcAft>
                          <a:spcPts val="0"/>
                        </a:spcAft>
                      </a:pPr>
                      <a:r>
                        <a:rPr lang="es-EC" sz="1800" dirty="0">
                          <a:effectLst/>
                        </a:rPr>
                        <a:t>Menor a 49</a:t>
                      </a:r>
                      <a:endParaRPr lang="es-CO"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1334420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2542</TotalTime>
  <Words>3777</Words>
  <Application>Microsoft Office PowerPoint</Application>
  <PresentationFormat>Panorámica</PresentationFormat>
  <Paragraphs>1264</Paragraphs>
  <Slides>40</Slides>
  <Notes>30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40</vt:i4>
      </vt:variant>
    </vt:vector>
  </HeadingPairs>
  <TitlesOfParts>
    <vt:vector size="47" baseType="lpstr">
      <vt:lpstr>Arial</vt:lpstr>
      <vt:lpstr>Calibri</vt:lpstr>
      <vt:lpstr>Calibri Light</vt:lpstr>
      <vt:lpstr>Cambria Math</vt:lpstr>
      <vt:lpstr>Tahoma</vt:lpstr>
      <vt:lpstr>Times New Roman</vt:lpstr>
      <vt:lpstr>Tema de Office</vt:lpstr>
      <vt:lpstr> REPOTENCIACIÓN DE UNA CNC DE CORTE LÁSER Y DISEÑO DE SU SISTEMA DE PRODUCCIÓN  TRABAJO DE TITULACIÓN PREVIO A LA OBTENCIÓN DE TÍTULO DE INGENIERO MECATRÓNICO </vt:lpstr>
      <vt:lpstr>CONTENIDO</vt:lpstr>
      <vt:lpstr>ANTECEDENTES</vt:lpstr>
      <vt:lpstr>Justificación e Importancia</vt:lpstr>
      <vt:lpstr>Objetivos</vt:lpstr>
      <vt:lpstr>Fundamentación Teórica</vt:lpstr>
      <vt:lpstr>Presentación de PowerPoint</vt:lpstr>
      <vt:lpstr>Transferencia de calor</vt:lpstr>
      <vt:lpstr>Estado técnico inicial de la cortadora láser</vt:lpstr>
      <vt:lpstr>Estado técnico inicial de la cortadora láser</vt:lpstr>
      <vt:lpstr>Estado técnico inicial de la cortadora láser</vt:lpstr>
      <vt:lpstr>Estado técnico inicial de la cortadora láser</vt:lpstr>
      <vt:lpstr>Estado técnico inicial de la cortadora láser</vt:lpstr>
      <vt:lpstr>Presentación de PowerPoint</vt:lpstr>
      <vt:lpstr>Rediseño e Implementacón</vt:lpstr>
      <vt:lpstr>Diseño Chiller Industrial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PRUEBAS Y RESULTADOS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Resultados</vt:lpstr>
      <vt:lpstr>CONCLUSIONES</vt:lpstr>
      <vt:lpstr>Presentación de PowerPoint</vt:lpstr>
      <vt:lpstr>Recomendaciones</vt:lpstr>
      <vt:lpstr>Presentación de PowerPoint</vt:lpstr>
    </vt:vector>
  </TitlesOfParts>
  <Company>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CARRERA DE INGENIERÍA MECATRÓNICA REPOTENCIACIÓN DE UNA MÁQUINA CNC DE CORTE LÁSER Y DISEÑO DE SU SISTEMA DE PRODUCCIÓN</dc:title>
  <dc:creator>Julio C�sar Cedillo Tapia</dc:creator>
  <cp:lastModifiedBy>Andrés Cabrera</cp:lastModifiedBy>
  <cp:revision>119</cp:revision>
  <dcterms:created xsi:type="dcterms:W3CDTF">2019-07-06T16:03:43Z</dcterms:created>
  <dcterms:modified xsi:type="dcterms:W3CDTF">2019-07-17T01:40:10Z</dcterms:modified>
</cp:coreProperties>
</file>