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comments/comment1.xml" ContentType="application/vnd.openxmlformats-officedocument.presentationml.comments+xml"/>
  <Override PartName="/ppt/theme/themeOverride2.xml" ContentType="application/vnd.openxmlformats-officedocument.themeOverride+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omments/comment2.xml" ContentType="application/vnd.openxmlformats-officedocument.presentationml.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6"/>
  </p:notesMasterIdLst>
  <p:sldIdLst>
    <p:sldId id="342" r:id="rId2"/>
    <p:sldId id="369" r:id="rId3"/>
    <p:sldId id="283" r:id="rId4"/>
    <p:sldId id="258" r:id="rId5"/>
    <p:sldId id="343" r:id="rId6"/>
    <p:sldId id="344" r:id="rId7"/>
    <p:sldId id="351" r:id="rId8"/>
    <p:sldId id="297" r:id="rId9"/>
    <p:sldId id="354" r:id="rId10"/>
    <p:sldId id="299" r:id="rId11"/>
    <p:sldId id="355" r:id="rId12"/>
    <p:sldId id="356" r:id="rId13"/>
    <p:sldId id="300" r:id="rId14"/>
    <p:sldId id="350" r:id="rId15"/>
    <p:sldId id="307" r:id="rId16"/>
    <p:sldId id="352" r:id="rId17"/>
    <p:sldId id="308" r:id="rId18"/>
    <p:sldId id="358" r:id="rId19"/>
    <p:sldId id="359" r:id="rId20"/>
    <p:sldId id="360" r:id="rId21"/>
    <p:sldId id="361" r:id="rId22"/>
    <p:sldId id="357" r:id="rId23"/>
    <p:sldId id="309" r:id="rId24"/>
    <p:sldId id="353" r:id="rId25"/>
    <p:sldId id="362" r:id="rId26"/>
    <p:sldId id="363" r:id="rId27"/>
    <p:sldId id="364" r:id="rId28"/>
    <p:sldId id="365" r:id="rId29"/>
    <p:sldId id="366" r:id="rId30"/>
    <p:sldId id="310" r:id="rId31"/>
    <p:sldId id="367" r:id="rId32"/>
    <p:sldId id="346" r:id="rId33"/>
    <p:sldId id="302" r:id="rId34"/>
    <p:sldId id="314" r:id="rId35"/>
    <p:sldId id="315" r:id="rId36"/>
    <p:sldId id="316" r:id="rId37"/>
    <p:sldId id="317" r:id="rId38"/>
    <p:sldId id="349" r:id="rId39"/>
    <p:sldId id="303" r:id="rId40"/>
    <p:sldId id="312" r:id="rId41"/>
    <p:sldId id="368" r:id="rId42"/>
    <p:sldId id="304" r:id="rId43"/>
    <p:sldId id="305" r:id="rId44"/>
    <p:sldId id="311" r:id="rId4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F53458C7-EB2D-4BC6-AE12-BEF724CEBDDE}">
          <p14:sldIdLst>
            <p14:sldId id="342"/>
            <p14:sldId id="369"/>
            <p14:sldId id="283"/>
            <p14:sldId id="258"/>
            <p14:sldId id="343"/>
            <p14:sldId id="344"/>
            <p14:sldId id="351"/>
            <p14:sldId id="297"/>
            <p14:sldId id="354"/>
            <p14:sldId id="299"/>
            <p14:sldId id="355"/>
            <p14:sldId id="356"/>
            <p14:sldId id="300"/>
            <p14:sldId id="350"/>
            <p14:sldId id="307"/>
            <p14:sldId id="352"/>
            <p14:sldId id="308"/>
            <p14:sldId id="358"/>
            <p14:sldId id="359"/>
            <p14:sldId id="360"/>
            <p14:sldId id="361"/>
            <p14:sldId id="357"/>
            <p14:sldId id="309"/>
            <p14:sldId id="353"/>
            <p14:sldId id="362"/>
            <p14:sldId id="363"/>
            <p14:sldId id="364"/>
            <p14:sldId id="365"/>
            <p14:sldId id="366"/>
            <p14:sldId id="310"/>
            <p14:sldId id="367"/>
            <p14:sldId id="346"/>
            <p14:sldId id="302"/>
            <p14:sldId id="314"/>
            <p14:sldId id="315"/>
            <p14:sldId id="316"/>
            <p14:sldId id="317"/>
            <p14:sldId id="349"/>
            <p14:sldId id="303"/>
            <p14:sldId id="312"/>
            <p14:sldId id="368"/>
            <p14:sldId id="304"/>
            <p14:sldId id="305"/>
            <p14:sldId id="31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os Paucar Robles" initials="CPR" lastIdx="1" clrIdx="0">
    <p:extLst>
      <p:ext uri="{19B8F6BF-5375-455C-9EA6-DF929625EA0E}">
        <p15:presenceInfo xmlns:p15="http://schemas.microsoft.com/office/powerpoint/2012/main" userId="b6ae65452ebaccae" providerId="Windows Live"/>
      </p:ext>
    </p:extLst>
  </p:cmAuthor>
  <p:cmAuthor id="2" name="ricardo daniel castillo rojas" initials="rdcr" lastIdx="4" clrIdx="1">
    <p:extLst>
      <p:ext uri="{19B8F6BF-5375-455C-9EA6-DF929625EA0E}">
        <p15:presenceInfo xmlns:p15="http://schemas.microsoft.com/office/powerpoint/2012/main" userId="85cf53ecfdabab3d" providerId="Windows Live"/>
      </p:ext>
    </p:extLst>
  </p:cmAuthor>
  <p:cmAuthor id="3" name="Adm" initials="A" lastIdx="1" clrIdx="2">
    <p:extLst>
      <p:ext uri="{19B8F6BF-5375-455C-9EA6-DF929625EA0E}">
        <p15:presenceInfo xmlns:p15="http://schemas.microsoft.com/office/powerpoint/2012/main" userId="Ad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65" autoAdjust="0"/>
    <p:restoredTop sz="94660"/>
  </p:normalViewPr>
  <p:slideViewPr>
    <p:cSldViewPr snapToGrid="0">
      <p:cViewPr varScale="1">
        <p:scale>
          <a:sx n="108" d="100"/>
          <a:sy n="108" d="100"/>
        </p:scale>
        <p:origin x="612" y="102"/>
      </p:cViewPr>
      <p:guideLst/>
    </p:cSldViewPr>
  </p:slideViewPr>
  <p:notesTextViewPr>
    <p:cViewPr>
      <p:scale>
        <a:sx n="1" d="1"/>
        <a:sy n="1" d="1"/>
      </p:scale>
      <p:origin x="0" y="0"/>
    </p:cViewPr>
  </p:notesTextViewPr>
  <p:notesViewPr>
    <p:cSldViewPr snapToGrid="0">
      <p:cViewPr varScale="1">
        <p:scale>
          <a:sx n="66" d="100"/>
          <a:sy n="66" d="100"/>
        </p:scale>
        <p:origin x="3134"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Temperaura(°C)-Tiempo(s)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lineChart>
        <c:grouping val="standard"/>
        <c:varyColors val="0"/>
        <c:ser>
          <c:idx val="0"/>
          <c:order val="0"/>
          <c:tx>
            <c:strRef>
              <c:f>Hoja1!$B$1</c:f>
              <c:strCache>
                <c:ptCount val="1"/>
                <c:pt idx="0">
                  <c:v>Temperaura</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Hoja1!$A$2:$A$14</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Hoja1!$B$2:$B$14</c:f>
              <c:numCache>
                <c:formatCode>General</c:formatCode>
                <c:ptCount val="13"/>
                <c:pt idx="0">
                  <c:v>24.52</c:v>
                </c:pt>
                <c:pt idx="1">
                  <c:v>25.56</c:v>
                </c:pt>
                <c:pt idx="2">
                  <c:v>26.48</c:v>
                </c:pt>
                <c:pt idx="3">
                  <c:v>27.5</c:v>
                </c:pt>
                <c:pt idx="4">
                  <c:v>28.52</c:v>
                </c:pt>
                <c:pt idx="5">
                  <c:v>29.4</c:v>
                </c:pt>
                <c:pt idx="6">
                  <c:v>30.54</c:v>
                </c:pt>
                <c:pt idx="7">
                  <c:v>31.48</c:v>
                </c:pt>
                <c:pt idx="8">
                  <c:v>32.46</c:v>
                </c:pt>
                <c:pt idx="9">
                  <c:v>33.520000000000003</c:v>
                </c:pt>
                <c:pt idx="10">
                  <c:v>34.42</c:v>
                </c:pt>
                <c:pt idx="11">
                  <c:v>35.56</c:v>
                </c:pt>
                <c:pt idx="12">
                  <c:v>36.479999999999997</c:v>
                </c:pt>
              </c:numCache>
            </c:numRef>
          </c:val>
          <c:smooth val="0"/>
          <c:extLst>
            <c:ext xmlns:c16="http://schemas.microsoft.com/office/drawing/2014/chart" uri="{C3380CC4-5D6E-409C-BE32-E72D297353CC}">
              <c16:uniqueId val="{00000000-7DA7-46B4-85D1-382B5FD7CEF1}"/>
            </c:ext>
          </c:extLst>
        </c:ser>
        <c:dLbls>
          <c:showLegendKey val="0"/>
          <c:showVal val="0"/>
          <c:showCatName val="0"/>
          <c:showSerName val="0"/>
          <c:showPercent val="0"/>
          <c:showBubbleSize val="0"/>
        </c:dLbls>
        <c:marker val="1"/>
        <c:smooth val="0"/>
        <c:axId val="478239672"/>
        <c:axId val="478243984"/>
      </c:lineChart>
      <c:catAx>
        <c:axId val="478239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478243984"/>
        <c:crosses val="autoZero"/>
        <c:auto val="1"/>
        <c:lblAlgn val="ctr"/>
        <c:lblOffset val="100"/>
        <c:noMultiLvlLbl val="0"/>
      </c:catAx>
      <c:valAx>
        <c:axId val="478243984"/>
        <c:scaling>
          <c:orientation val="minMax"/>
          <c:min val="2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478239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19-07-14T11:22:41.238" idx="1">
    <p:pos x="10" y="10"/>
    <p:text>enfocado a investugacion aplicada en el area de mecatronica</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9-06-12T14:06:02.605" idx="4">
    <p:pos x="10" y="10"/>
    <p:text>inside interior</p:text>
    <p:extLst>
      <p:ext uri="{C676402C-5697-4E1C-873F-D02D1690AC5C}">
        <p15:threadingInfo xmlns:p15="http://schemas.microsoft.com/office/powerpoint/2012/main" timeZoneBias="300"/>
      </p:ext>
    </p:extLst>
  </p:cm>
</p:cmLst>
</file>

<file path=ppt/diagrams/_rels/data2.xml.rels><?xml version="1.0" encoding="UTF-8" standalone="yes"?>
<Relationships xmlns="http://schemas.openxmlformats.org/package/2006/relationships"><Relationship Id="rId1" Type="http://schemas.openxmlformats.org/officeDocument/2006/relationships/image" Target="../media/image20.png"/></Relationships>
</file>

<file path=ppt/diagrams/_rels/data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5BB534-8198-465A-8C0B-4F0347B71DAA}" type="doc">
      <dgm:prSet loTypeId="urn:microsoft.com/office/officeart/2008/layout/VerticalCurvedList" loCatId="list" qsTypeId="urn:microsoft.com/office/officeart/2005/8/quickstyle/3d2" qsCatId="3D" csTypeId="urn:microsoft.com/office/officeart/2005/8/colors/accent4_2" csCatId="accent4" phldr="1"/>
      <dgm:spPr/>
    </dgm:pt>
    <dgm:pt modelId="{AD6AC364-324F-4894-8D69-2596E04007A3}">
      <dgm:prSet phldrT="[Texto]" custT="1"/>
      <dgm:spPr/>
      <dgm:t>
        <a:bodyPr/>
        <a:lstStyle/>
        <a:p>
          <a:r>
            <a:rPr lang="es-ES" sz="2000" b="1" dirty="0">
              <a:solidFill>
                <a:srgbClr val="000000"/>
              </a:solidFill>
              <a:latin typeface="Arial"/>
            </a:rPr>
            <a:t>Diseñar y construir una máquina modular desalinizadora de agua, para ensayos del control clásico PID, un controlador moderno mediante el espacio de estados y un controlador por lógica difusa. Tres distintos controladores mediante la implementación de sistemas </a:t>
          </a:r>
          <a:r>
            <a:rPr lang="es-ES" sz="2000" b="1" dirty="0" err="1">
              <a:solidFill>
                <a:srgbClr val="000000"/>
              </a:solidFill>
              <a:latin typeface="Arial"/>
            </a:rPr>
            <a:t>mecatrónicos</a:t>
          </a:r>
          <a:endParaRPr lang="es-EC" sz="2000" dirty="0">
            <a:latin typeface="+mj-lt"/>
            <a:cs typeface="Times New Roman" panose="02020603050405020304" pitchFamily="18" charset="0"/>
          </a:endParaRPr>
        </a:p>
      </dgm:t>
    </dgm:pt>
    <dgm:pt modelId="{DDF3EF04-D7DC-484E-AE65-269CBCD71AD6}" type="sibTrans" cxnId="{6B089CA9-9175-4215-AB64-B4C46BC869E5}">
      <dgm:prSet/>
      <dgm:spPr/>
      <dgm:t>
        <a:bodyPr/>
        <a:lstStyle/>
        <a:p>
          <a:endParaRPr lang="es-EC">
            <a:latin typeface="+mj-lt"/>
            <a:cs typeface="Times New Roman" panose="02020603050405020304" pitchFamily="18" charset="0"/>
          </a:endParaRPr>
        </a:p>
      </dgm:t>
    </dgm:pt>
    <dgm:pt modelId="{82A18299-2DA5-4C26-9C51-56E57516C65B}" type="parTrans" cxnId="{6B089CA9-9175-4215-AB64-B4C46BC869E5}">
      <dgm:prSet/>
      <dgm:spPr/>
      <dgm:t>
        <a:bodyPr/>
        <a:lstStyle/>
        <a:p>
          <a:endParaRPr lang="es-EC">
            <a:latin typeface="+mj-lt"/>
            <a:cs typeface="Times New Roman" panose="02020603050405020304" pitchFamily="18" charset="0"/>
          </a:endParaRPr>
        </a:p>
      </dgm:t>
    </dgm:pt>
    <dgm:pt modelId="{97FDFA40-EA60-42BE-9B41-BA920DCB5E61}" type="pres">
      <dgm:prSet presAssocID="{D25BB534-8198-465A-8C0B-4F0347B71DAA}" presName="Name0" presStyleCnt="0">
        <dgm:presLayoutVars>
          <dgm:chMax val="7"/>
          <dgm:chPref val="7"/>
          <dgm:dir/>
        </dgm:presLayoutVars>
      </dgm:prSet>
      <dgm:spPr/>
    </dgm:pt>
    <dgm:pt modelId="{D93131E9-49CD-45FB-B20D-F91DD504DD4E}" type="pres">
      <dgm:prSet presAssocID="{D25BB534-8198-465A-8C0B-4F0347B71DAA}" presName="Name1" presStyleCnt="0"/>
      <dgm:spPr/>
    </dgm:pt>
    <dgm:pt modelId="{88008DA6-9D5E-4AF3-B093-7EE4D70FBBE8}" type="pres">
      <dgm:prSet presAssocID="{D25BB534-8198-465A-8C0B-4F0347B71DAA}" presName="cycle" presStyleCnt="0"/>
      <dgm:spPr/>
    </dgm:pt>
    <dgm:pt modelId="{2C6329E9-F27B-4DB7-A76B-B7F91F3891C8}" type="pres">
      <dgm:prSet presAssocID="{D25BB534-8198-465A-8C0B-4F0347B71DAA}" presName="srcNode" presStyleLbl="node1" presStyleIdx="0" presStyleCnt="1"/>
      <dgm:spPr/>
    </dgm:pt>
    <dgm:pt modelId="{E59A7D70-0C01-4327-B34C-BD676B15BBB8}" type="pres">
      <dgm:prSet presAssocID="{D25BB534-8198-465A-8C0B-4F0347B71DAA}" presName="conn" presStyleLbl="parChTrans1D2" presStyleIdx="0" presStyleCnt="1"/>
      <dgm:spPr/>
    </dgm:pt>
    <dgm:pt modelId="{0FDCA8D3-684D-4E49-8382-10AC0A5D541E}" type="pres">
      <dgm:prSet presAssocID="{D25BB534-8198-465A-8C0B-4F0347B71DAA}" presName="extraNode" presStyleLbl="node1" presStyleIdx="0" presStyleCnt="1"/>
      <dgm:spPr/>
    </dgm:pt>
    <dgm:pt modelId="{465BF5A4-7948-428A-80D0-9F177C18F1A5}" type="pres">
      <dgm:prSet presAssocID="{D25BB534-8198-465A-8C0B-4F0347B71DAA}" presName="dstNode" presStyleLbl="node1" presStyleIdx="0" presStyleCnt="1"/>
      <dgm:spPr/>
    </dgm:pt>
    <dgm:pt modelId="{9B62972F-D613-4484-A0D4-69EDE2D183B7}" type="pres">
      <dgm:prSet presAssocID="{AD6AC364-324F-4894-8D69-2596E04007A3}" presName="text_1" presStyleLbl="node1" presStyleIdx="0" presStyleCnt="1" custScaleX="103473" custScaleY="202819" custLinFactNeighborY="2184">
        <dgm:presLayoutVars>
          <dgm:bulletEnabled val="1"/>
        </dgm:presLayoutVars>
      </dgm:prSet>
      <dgm:spPr/>
    </dgm:pt>
    <dgm:pt modelId="{E4D8FF8B-3E7D-45AF-8412-397C4A2340B1}" type="pres">
      <dgm:prSet presAssocID="{AD6AC364-324F-4894-8D69-2596E04007A3}" presName="accent_1" presStyleCnt="0"/>
      <dgm:spPr/>
    </dgm:pt>
    <dgm:pt modelId="{E4321EE7-7B73-4655-B22C-14E354DFEE42}" type="pres">
      <dgm:prSet presAssocID="{AD6AC364-324F-4894-8D69-2596E04007A3}" presName="accentRepeatNode" presStyleLbl="solidFgAcc1" presStyleIdx="0" presStyleCnt="1" custScaleX="76405"/>
      <dgm:spPr/>
    </dgm:pt>
  </dgm:ptLst>
  <dgm:cxnLst>
    <dgm:cxn modelId="{4C2E579B-C08D-48D2-82EF-C292159D7D12}" type="presOf" srcId="{AD6AC364-324F-4894-8D69-2596E04007A3}" destId="{9B62972F-D613-4484-A0D4-69EDE2D183B7}" srcOrd="0" destOrd="0" presId="urn:microsoft.com/office/officeart/2008/layout/VerticalCurvedList"/>
    <dgm:cxn modelId="{6B089CA9-9175-4215-AB64-B4C46BC869E5}" srcId="{D25BB534-8198-465A-8C0B-4F0347B71DAA}" destId="{AD6AC364-324F-4894-8D69-2596E04007A3}" srcOrd="0" destOrd="0" parTransId="{82A18299-2DA5-4C26-9C51-56E57516C65B}" sibTransId="{DDF3EF04-D7DC-484E-AE65-269CBCD71AD6}"/>
    <dgm:cxn modelId="{1E19C9F4-92F1-4367-BF91-95F15D34A18C}" type="presOf" srcId="{DDF3EF04-D7DC-484E-AE65-269CBCD71AD6}" destId="{E59A7D70-0C01-4327-B34C-BD676B15BBB8}" srcOrd="0" destOrd="0" presId="urn:microsoft.com/office/officeart/2008/layout/VerticalCurvedList"/>
    <dgm:cxn modelId="{1A3FC2FA-053E-43A3-ADE4-42CEB14737E4}" type="presOf" srcId="{D25BB534-8198-465A-8C0B-4F0347B71DAA}" destId="{97FDFA40-EA60-42BE-9B41-BA920DCB5E61}" srcOrd="0" destOrd="0" presId="urn:microsoft.com/office/officeart/2008/layout/VerticalCurvedList"/>
    <dgm:cxn modelId="{B78F67CB-2FC4-4A70-B3F8-4CC2DFD19A42}" type="presParOf" srcId="{97FDFA40-EA60-42BE-9B41-BA920DCB5E61}" destId="{D93131E9-49CD-45FB-B20D-F91DD504DD4E}" srcOrd="0" destOrd="0" presId="urn:microsoft.com/office/officeart/2008/layout/VerticalCurvedList"/>
    <dgm:cxn modelId="{93FB5060-CCCB-426F-BC0E-9BEF45F025BA}" type="presParOf" srcId="{D93131E9-49CD-45FB-B20D-F91DD504DD4E}" destId="{88008DA6-9D5E-4AF3-B093-7EE4D70FBBE8}" srcOrd="0" destOrd="0" presId="urn:microsoft.com/office/officeart/2008/layout/VerticalCurvedList"/>
    <dgm:cxn modelId="{0124B338-9D89-4E0D-8B84-A9948AE0CAB5}" type="presParOf" srcId="{88008DA6-9D5E-4AF3-B093-7EE4D70FBBE8}" destId="{2C6329E9-F27B-4DB7-A76B-B7F91F3891C8}" srcOrd="0" destOrd="0" presId="urn:microsoft.com/office/officeart/2008/layout/VerticalCurvedList"/>
    <dgm:cxn modelId="{AC7DC011-FFE7-458B-A795-FE400D25A5C8}" type="presParOf" srcId="{88008DA6-9D5E-4AF3-B093-7EE4D70FBBE8}" destId="{E59A7D70-0C01-4327-B34C-BD676B15BBB8}" srcOrd="1" destOrd="0" presId="urn:microsoft.com/office/officeart/2008/layout/VerticalCurvedList"/>
    <dgm:cxn modelId="{B4526C20-4571-4545-9458-566CE8B797E2}" type="presParOf" srcId="{88008DA6-9D5E-4AF3-B093-7EE4D70FBBE8}" destId="{0FDCA8D3-684D-4E49-8382-10AC0A5D541E}" srcOrd="2" destOrd="0" presId="urn:microsoft.com/office/officeart/2008/layout/VerticalCurvedList"/>
    <dgm:cxn modelId="{AE3BB344-0989-4C38-872E-2A9AF285D6F2}" type="presParOf" srcId="{88008DA6-9D5E-4AF3-B093-7EE4D70FBBE8}" destId="{465BF5A4-7948-428A-80D0-9F177C18F1A5}" srcOrd="3" destOrd="0" presId="urn:microsoft.com/office/officeart/2008/layout/VerticalCurvedList"/>
    <dgm:cxn modelId="{EDF85535-1A38-48E3-B48B-7ACFAB1F8DDF}" type="presParOf" srcId="{D93131E9-49CD-45FB-B20D-F91DD504DD4E}" destId="{9B62972F-D613-4484-A0D4-69EDE2D183B7}" srcOrd="1" destOrd="0" presId="urn:microsoft.com/office/officeart/2008/layout/VerticalCurvedList"/>
    <dgm:cxn modelId="{6A00FC1B-1FAC-4099-8AFB-449422E2A299}" type="presParOf" srcId="{D93131E9-49CD-45FB-B20D-F91DD504DD4E}" destId="{E4D8FF8B-3E7D-45AF-8412-397C4A2340B1}" srcOrd="2" destOrd="0" presId="urn:microsoft.com/office/officeart/2008/layout/VerticalCurvedList"/>
    <dgm:cxn modelId="{B1FDA453-E75E-4408-AC6F-3598B6A03889}" type="presParOf" srcId="{E4D8FF8B-3E7D-45AF-8412-397C4A2340B1}" destId="{E4321EE7-7B73-4655-B22C-14E354DFEE4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5BB534-8198-465A-8C0B-4F0347B71DAA}" type="doc">
      <dgm:prSet loTypeId="urn:microsoft.com/office/officeart/2008/layout/VerticalCurvedList" loCatId="list" qsTypeId="urn:microsoft.com/office/officeart/2005/8/quickstyle/3d4" qsCatId="3D" csTypeId="urn:microsoft.com/office/officeart/2005/8/colors/accent4_1" csCatId="accent4" phldr="1"/>
      <dgm:spPr/>
    </dgm:pt>
    <dgm:pt modelId="{AD6AC364-324F-4894-8D69-2596E04007A3}">
      <dgm:prSet phldrT="[Texto]" custT="1"/>
      <dgm:spPr/>
      <dgm:t>
        <a:bodyPr/>
        <a:lstStyle/>
        <a:p>
          <a:pPr algn="l"/>
          <a:r>
            <a:rPr lang="es-ES" sz="2100" dirty="0"/>
            <a:t>Diseñar y construir la estructura de soporte y la cámara para desalinización, en     base a requerimientos de volumen y aislamiento térmico</a:t>
          </a:r>
          <a:r>
            <a:rPr lang="es-EC" sz="2100" dirty="0"/>
            <a:t>.</a:t>
          </a:r>
          <a:endParaRPr lang="es-EC" sz="2100" dirty="0">
            <a:latin typeface="+mj-lt"/>
            <a:cs typeface="Times New Roman" panose="02020603050405020304" pitchFamily="18" charset="0"/>
          </a:endParaRPr>
        </a:p>
      </dgm:t>
    </dgm:pt>
    <dgm:pt modelId="{82A18299-2DA5-4C26-9C51-56E57516C65B}" type="parTrans" cxnId="{6B089CA9-9175-4215-AB64-B4C46BC869E5}">
      <dgm:prSet/>
      <dgm:spPr/>
      <dgm:t>
        <a:bodyPr/>
        <a:lstStyle/>
        <a:p>
          <a:endParaRPr lang="es-EC">
            <a:latin typeface="+mj-lt"/>
            <a:cs typeface="Times New Roman" panose="02020603050405020304" pitchFamily="18" charset="0"/>
          </a:endParaRPr>
        </a:p>
      </dgm:t>
    </dgm:pt>
    <dgm:pt modelId="{DDF3EF04-D7DC-484E-AE65-269CBCD71AD6}" type="sibTrans" cxnId="{6B089CA9-9175-4215-AB64-B4C46BC869E5}">
      <dgm:prSet/>
      <dgm:spPr/>
      <dgm:t>
        <a:bodyPr/>
        <a:lstStyle/>
        <a:p>
          <a:endParaRPr lang="es-EC">
            <a:latin typeface="+mj-lt"/>
            <a:cs typeface="Times New Roman" panose="02020603050405020304" pitchFamily="18" charset="0"/>
          </a:endParaRPr>
        </a:p>
      </dgm:t>
    </dgm:pt>
    <dgm:pt modelId="{2A01F209-A413-4B81-86DC-53A3B8C1ACDA}">
      <dgm:prSet phldrT="[Texto]" custT="1"/>
      <dgm:spPr/>
      <dgm:t>
        <a:bodyPr/>
        <a:lstStyle/>
        <a:p>
          <a:pPr algn="l"/>
          <a:r>
            <a:rPr lang="es-ES" sz="2100" dirty="0"/>
            <a:t>Realizar el control de las variables de nivel, temperatura y humedad correspondientes al proceso, que permita optimizar el tiempo de desalinización</a:t>
          </a:r>
          <a:r>
            <a:rPr lang="es-ES" sz="2400" dirty="0"/>
            <a:t>.</a:t>
          </a:r>
          <a:endParaRPr lang="es-EC" sz="2400" dirty="0">
            <a:latin typeface="+mj-lt"/>
            <a:cs typeface="Times New Roman" panose="02020603050405020304" pitchFamily="18" charset="0"/>
          </a:endParaRPr>
        </a:p>
      </dgm:t>
    </dgm:pt>
    <dgm:pt modelId="{56ED555C-C971-43BC-81D3-614D009E8B1F}" type="parTrans" cxnId="{FF384B0C-DEEE-45CE-B939-79FD6DEA403B}">
      <dgm:prSet/>
      <dgm:spPr/>
      <dgm:t>
        <a:bodyPr/>
        <a:lstStyle/>
        <a:p>
          <a:endParaRPr lang="es-EC">
            <a:latin typeface="+mj-lt"/>
            <a:cs typeface="Times New Roman" panose="02020603050405020304" pitchFamily="18" charset="0"/>
          </a:endParaRPr>
        </a:p>
      </dgm:t>
    </dgm:pt>
    <dgm:pt modelId="{C2D20D18-D4F5-4013-A1D3-0A5D9CCEC9D5}" type="sibTrans" cxnId="{FF384B0C-DEEE-45CE-B939-79FD6DEA403B}">
      <dgm:prSet/>
      <dgm:spPr/>
      <dgm:t>
        <a:bodyPr/>
        <a:lstStyle/>
        <a:p>
          <a:endParaRPr lang="es-EC">
            <a:latin typeface="+mj-lt"/>
            <a:cs typeface="Times New Roman" panose="02020603050405020304" pitchFamily="18" charset="0"/>
          </a:endParaRPr>
        </a:p>
      </dgm:t>
    </dgm:pt>
    <dgm:pt modelId="{99767E31-972A-4649-AED8-DECD040D55E4}">
      <dgm:prSet phldrT="[Texto]" custT="1"/>
      <dgm:spPr/>
      <dgm:t>
        <a:bodyPr/>
        <a:lstStyle/>
        <a:p>
          <a:pPr algn="l"/>
          <a:r>
            <a:rPr lang="es-ES" sz="2100" dirty="0"/>
            <a:t>Integración de una tarjeta de control reprogramable, para el uso de los distintos controladores</a:t>
          </a:r>
          <a:endParaRPr lang="es-EC" sz="2100" dirty="0">
            <a:latin typeface="+mj-lt"/>
            <a:cs typeface="Times New Roman" panose="02020603050405020304" pitchFamily="18" charset="0"/>
          </a:endParaRPr>
        </a:p>
      </dgm:t>
    </dgm:pt>
    <dgm:pt modelId="{FB0918DC-2F89-424E-BD78-0B8E05AD8FF4}" type="parTrans" cxnId="{A98D736B-63BF-4BB3-B894-B127A877CC76}">
      <dgm:prSet/>
      <dgm:spPr/>
      <dgm:t>
        <a:bodyPr/>
        <a:lstStyle/>
        <a:p>
          <a:endParaRPr lang="es-EC">
            <a:latin typeface="+mj-lt"/>
            <a:cs typeface="Times New Roman" panose="02020603050405020304" pitchFamily="18" charset="0"/>
          </a:endParaRPr>
        </a:p>
      </dgm:t>
    </dgm:pt>
    <dgm:pt modelId="{E325443E-B898-4F48-B40C-715D41B96F13}" type="sibTrans" cxnId="{A98D736B-63BF-4BB3-B894-B127A877CC76}">
      <dgm:prSet/>
      <dgm:spPr/>
      <dgm:t>
        <a:bodyPr/>
        <a:lstStyle/>
        <a:p>
          <a:endParaRPr lang="es-EC">
            <a:latin typeface="+mj-lt"/>
            <a:cs typeface="Times New Roman" panose="02020603050405020304" pitchFamily="18" charset="0"/>
          </a:endParaRPr>
        </a:p>
      </dgm:t>
    </dgm:pt>
    <dgm:pt modelId="{31821A83-288D-4A6F-8DB4-1A388642D74E}">
      <dgm:prSet phldrT="[Texto]" custT="1"/>
      <dgm:spPr/>
      <dgm:t>
        <a:bodyPr/>
        <a:lstStyle/>
        <a:p>
          <a:pPr algn="l"/>
          <a:r>
            <a:rPr lang="es-ES" sz="2100" dirty="0"/>
            <a:t>Implementar una interfaz de usuario que permita el monitoreo del proceso</a:t>
          </a:r>
          <a:r>
            <a:rPr lang="es-EC" sz="2100" dirty="0"/>
            <a:t>.</a:t>
          </a:r>
          <a:endParaRPr lang="es-EC" sz="2100" dirty="0">
            <a:latin typeface="+mj-lt"/>
            <a:cs typeface="Times New Roman" panose="02020603050405020304" pitchFamily="18" charset="0"/>
          </a:endParaRPr>
        </a:p>
      </dgm:t>
    </dgm:pt>
    <dgm:pt modelId="{DE8105C6-8C68-4B20-8680-0BFD0FC4D74D}" type="parTrans" cxnId="{A9E61BCE-7DFA-460C-871B-4B96DA742893}">
      <dgm:prSet/>
      <dgm:spPr/>
      <dgm:t>
        <a:bodyPr/>
        <a:lstStyle/>
        <a:p>
          <a:endParaRPr lang="es-ES"/>
        </a:p>
      </dgm:t>
    </dgm:pt>
    <dgm:pt modelId="{AD578D87-54D4-4832-A1E5-8E4E801F6367}" type="sibTrans" cxnId="{A9E61BCE-7DFA-460C-871B-4B96DA742893}">
      <dgm:prSet/>
      <dgm:spPr/>
      <dgm:t>
        <a:bodyPr/>
        <a:lstStyle/>
        <a:p>
          <a:endParaRPr lang="es-ES"/>
        </a:p>
      </dgm:t>
    </dgm:pt>
    <dgm:pt modelId="{8C6E1675-7F9F-412A-BA7F-09701A5C25DA}">
      <dgm:prSet phldrT="[Texto]" custT="1"/>
      <dgm:spPr/>
      <dgm:t>
        <a:bodyPr/>
        <a:lstStyle/>
        <a:p>
          <a:pPr algn="l"/>
          <a:r>
            <a:rPr lang="es-ES" sz="2100" dirty="0">
              <a:latin typeface="+mn-lt"/>
              <a:cs typeface="Times New Roman" panose="02020603050405020304" pitchFamily="18" charset="0"/>
            </a:rPr>
            <a:t>Seguir la norma VDI 2206 de Diseño </a:t>
          </a:r>
          <a:r>
            <a:rPr lang="es-ES" sz="2100" dirty="0" err="1">
              <a:latin typeface="+mn-lt"/>
              <a:cs typeface="Times New Roman" panose="02020603050405020304" pitchFamily="18" charset="0"/>
            </a:rPr>
            <a:t>Mecatrónico</a:t>
          </a:r>
          <a:r>
            <a:rPr lang="es-ES" sz="2100" dirty="0">
              <a:latin typeface="+mn-lt"/>
              <a:cs typeface="Times New Roman" panose="02020603050405020304" pitchFamily="18" charset="0"/>
            </a:rPr>
            <a:t> para la ejecución del presente proyecto</a:t>
          </a:r>
          <a:endParaRPr lang="es-EC" sz="2100" dirty="0">
            <a:latin typeface="+mn-lt"/>
            <a:cs typeface="Times New Roman" panose="02020603050405020304" pitchFamily="18" charset="0"/>
          </a:endParaRPr>
        </a:p>
      </dgm:t>
    </dgm:pt>
    <dgm:pt modelId="{B8AA489F-F8D7-40AC-875D-659991987AFF}" type="parTrans" cxnId="{E4BE3A12-0EF9-4841-AB69-140AFA77D80A}">
      <dgm:prSet/>
      <dgm:spPr/>
      <dgm:t>
        <a:bodyPr/>
        <a:lstStyle/>
        <a:p>
          <a:endParaRPr lang="es-ES"/>
        </a:p>
      </dgm:t>
    </dgm:pt>
    <dgm:pt modelId="{745CD427-A377-41F7-B9D8-CB1EF1CE63FF}" type="sibTrans" cxnId="{E4BE3A12-0EF9-4841-AB69-140AFA77D80A}">
      <dgm:prSet/>
      <dgm:spPr/>
      <dgm:t>
        <a:bodyPr/>
        <a:lstStyle/>
        <a:p>
          <a:endParaRPr lang="es-ES"/>
        </a:p>
      </dgm:t>
    </dgm:pt>
    <dgm:pt modelId="{C79D2A8F-C2D5-41A0-908C-E72207D9F83A}" type="pres">
      <dgm:prSet presAssocID="{D25BB534-8198-465A-8C0B-4F0347B71DAA}" presName="Name0" presStyleCnt="0">
        <dgm:presLayoutVars>
          <dgm:chMax val="7"/>
          <dgm:chPref val="7"/>
          <dgm:dir/>
        </dgm:presLayoutVars>
      </dgm:prSet>
      <dgm:spPr/>
    </dgm:pt>
    <dgm:pt modelId="{4AD23DF8-28FA-4BD2-A142-FDFA21991E34}" type="pres">
      <dgm:prSet presAssocID="{D25BB534-8198-465A-8C0B-4F0347B71DAA}" presName="Name1" presStyleCnt="0"/>
      <dgm:spPr/>
    </dgm:pt>
    <dgm:pt modelId="{73954461-9C6E-44DA-9CCD-38E90143FBE9}" type="pres">
      <dgm:prSet presAssocID="{D25BB534-8198-465A-8C0B-4F0347B71DAA}" presName="cycle" presStyleCnt="0"/>
      <dgm:spPr/>
    </dgm:pt>
    <dgm:pt modelId="{5991D74D-E92F-47D3-B2D0-C3F14B98688C}" type="pres">
      <dgm:prSet presAssocID="{D25BB534-8198-465A-8C0B-4F0347B71DAA}" presName="srcNode" presStyleLbl="node1" presStyleIdx="0" presStyleCnt="5"/>
      <dgm:spPr/>
    </dgm:pt>
    <dgm:pt modelId="{29CE48A6-805B-427A-B39B-51E65995702F}" type="pres">
      <dgm:prSet presAssocID="{D25BB534-8198-465A-8C0B-4F0347B71DAA}" presName="conn" presStyleLbl="parChTrans1D2" presStyleIdx="0" presStyleCnt="1" custLinFactNeighborY="-2970"/>
      <dgm:spPr/>
    </dgm:pt>
    <dgm:pt modelId="{DA6F4650-8768-4822-BA45-9B2643176CE5}" type="pres">
      <dgm:prSet presAssocID="{D25BB534-8198-465A-8C0B-4F0347B71DAA}" presName="extraNode" presStyleLbl="node1" presStyleIdx="0" presStyleCnt="5"/>
      <dgm:spPr/>
    </dgm:pt>
    <dgm:pt modelId="{CA9EEE1F-219B-4D8F-939D-31B180FDCC56}" type="pres">
      <dgm:prSet presAssocID="{D25BB534-8198-465A-8C0B-4F0347B71DAA}" presName="dstNode" presStyleLbl="node1" presStyleIdx="0" presStyleCnt="5"/>
      <dgm:spPr/>
    </dgm:pt>
    <dgm:pt modelId="{E5FD2524-46EF-472A-9657-CFF9E53C54F2}" type="pres">
      <dgm:prSet presAssocID="{AD6AC364-324F-4894-8D69-2596E04007A3}" presName="text_1" presStyleLbl="node1" presStyleIdx="0" presStyleCnt="5" custScaleX="99040" custScaleY="110931" custLinFactNeighborX="-1521" custLinFactNeighborY="-44502">
        <dgm:presLayoutVars>
          <dgm:bulletEnabled val="1"/>
        </dgm:presLayoutVars>
      </dgm:prSet>
      <dgm:spPr/>
    </dgm:pt>
    <dgm:pt modelId="{E9DFCE50-C733-444F-8E9C-DD8681A56F5D}" type="pres">
      <dgm:prSet presAssocID="{AD6AC364-324F-4894-8D69-2596E04007A3}" presName="accent_1" presStyleCnt="0"/>
      <dgm:spPr/>
    </dgm:pt>
    <dgm:pt modelId="{DF8C0A89-575A-4F90-BBBF-339BD4153267}" type="pres">
      <dgm:prSet presAssocID="{AD6AC364-324F-4894-8D69-2596E04007A3}" presName="accentRepeatNode" presStyleLbl="solidFgAcc1" presStyleIdx="0" presStyleCnt="5" custLinFactNeighborX="-5703" custLinFactNeighborY="-31779"/>
      <dgm:spPr>
        <a:blipFill rotWithShape="0">
          <a:blip xmlns:r="http://schemas.openxmlformats.org/officeDocument/2006/relationships" r:embed="rId1"/>
          <a:stretch>
            <a:fillRect/>
          </a:stretch>
        </a:blipFill>
      </dgm:spPr>
    </dgm:pt>
    <dgm:pt modelId="{D8BD5E6F-48C8-4AB6-8F3E-FBBB2028925A}" type="pres">
      <dgm:prSet presAssocID="{2A01F209-A413-4B81-86DC-53A3B8C1ACDA}" presName="text_2" presStyleLbl="node1" presStyleIdx="1" presStyleCnt="5" custScaleY="148393" custLinFactNeighborY="-40032">
        <dgm:presLayoutVars>
          <dgm:bulletEnabled val="1"/>
        </dgm:presLayoutVars>
      </dgm:prSet>
      <dgm:spPr/>
    </dgm:pt>
    <dgm:pt modelId="{8D17FF72-C59E-4DC4-B660-EBBD5E96C80F}" type="pres">
      <dgm:prSet presAssocID="{2A01F209-A413-4B81-86DC-53A3B8C1ACDA}" presName="accent_2" presStyleCnt="0"/>
      <dgm:spPr/>
    </dgm:pt>
    <dgm:pt modelId="{6B44C929-A6D6-4D49-A53D-CF8493B9EBA3}" type="pres">
      <dgm:prSet presAssocID="{2A01F209-A413-4B81-86DC-53A3B8C1ACDA}" presName="accentRepeatNode" presStyleLbl="solidFgAcc1" presStyleIdx="1" presStyleCnt="5" custLinFactNeighborY="-32022"/>
      <dgm:spPr/>
    </dgm:pt>
    <dgm:pt modelId="{1C6CC783-1213-4E58-B02C-7D6397F95010}" type="pres">
      <dgm:prSet presAssocID="{99767E31-972A-4649-AED8-DECD040D55E4}" presName="text_3" presStyleLbl="node1" presStyleIdx="2" presStyleCnt="5" custScaleX="98675" custLinFactNeighborX="243" custLinFactNeighborY="-11375">
        <dgm:presLayoutVars>
          <dgm:bulletEnabled val="1"/>
        </dgm:presLayoutVars>
      </dgm:prSet>
      <dgm:spPr/>
    </dgm:pt>
    <dgm:pt modelId="{23B461B6-E893-4F87-B5C3-6B7525168E45}" type="pres">
      <dgm:prSet presAssocID="{99767E31-972A-4649-AED8-DECD040D55E4}" presName="accent_3" presStyleCnt="0"/>
      <dgm:spPr/>
    </dgm:pt>
    <dgm:pt modelId="{7B29512D-B862-4D89-B345-6E00E54A6D7A}" type="pres">
      <dgm:prSet presAssocID="{99767E31-972A-4649-AED8-DECD040D55E4}" presName="accentRepeatNode" presStyleLbl="solidFgAcc1" presStyleIdx="2" presStyleCnt="5" custLinFactNeighborX="3105" custLinFactNeighborY="-8534"/>
      <dgm:spPr/>
    </dgm:pt>
    <dgm:pt modelId="{DAC35A4B-32A5-4B36-9ED1-1728B6367FC8}" type="pres">
      <dgm:prSet presAssocID="{31821A83-288D-4A6F-8DB4-1A388642D74E}" presName="text_4" presStyleLbl="node1" presStyleIdx="3" presStyleCnt="5" custScaleY="128836">
        <dgm:presLayoutVars>
          <dgm:bulletEnabled val="1"/>
        </dgm:presLayoutVars>
      </dgm:prSet>
      <dgm:spPr/>
    </dgm:pt>
    <dgm:pt modelId="{1EC4E15F-BE27-447C-8351-7BAE64C10353}" type="pres">
      <dgm:prSet presAssocID="{31821A83-288D-4A6F-8DB4-1A388642D74E}" presName="accent_4" presStyleCnt="0"/>
      <dgm:spPr/>
    </dgm:pt>
    <dgm:pt modelId="{BAE619A5-514A-4922-B8F4-B4FAA078B33D}" type="pres">
      <dgm:prSet presAssocID="{31821A83-288D-4A6F-8DB4-1A388642D74E}" presName="accentRepeatNode" presStyleLbl="solidFgAcc1" presStyleIdx="3" presStyleCnt="5"/>
      <dgm:spPr/>
    </dgm:pt>
    <dgm:pt modelId="{D48E3179-FCCB-4D10-BC4F-EED21BACD850}" type="pres">
      <dgm:prSet presAssocID="{8C6E1675-7F9F-412A-BA7F-09701A5C25DA}" presName="text_5" presStyleLbl="node1" presStyleIdx="4" presStyleCnt="5">
        <dgm:presLayoutVars>
          <dgm:bulletEnabled val="1"/>
        </dgm:presLayoutVars>
      </dgm:prSet>
      <dgm:spPr/>
    </dgm:pt>
    <dgm:pt modelId="{407CC19F-AF2F-47AF-9FA9-818D6F671E90}" type="pres">
      <dgm:prSet presAssocID="{8C6E1675-7F9F-412A-BA7F-09701A5C25DA}" presName="accent_5" presStyleCnt="0"/>
      <dgm:spPr/>
    </dgm:pt>
    <dgm:pt modelId="{9874D762-5DD4-481C-9282-4C7942EEA969}" type="pres">
      <dgm:prSet presAssocID="{8C6E1675-7F9F-412A-BA7F-09701A5C25DA}" presName="accentRepeatNode" presStyleLbl="solidFgAcc1" presStyleIdx="4" presStyleCnt="5"/>
      <dgm:spPr/>
    </dgm:pt>
  </dgm:ptLst>
  <dgm:cxnLst>
    <dgm:cxn modelId="{7C24A805-1E8C-4919-B619-EF890C25C7D5}" type="presOf" srcId="{31821A83-288D-4A6F-8DB4-1A388642D74E}" destId="{DAC35A4B-32A5-4B36-9ED1-1728B6367FC8}" srcOrd="0" destOrd="0" presId="urn:microsoft.com/office/officeart/2008/layout/VerticalCurvedList"/>
    <dgm:cxn modelId="{FF384B0C-DEEE-45CE-B939-79FD6DEA403B}" srcId="{D25BB534-8198-465A-8C0B-4F0347B71DAA}" destId="{2A01F209-A413-4B81-86DC-53A3B8C1ACDA}" srcOrd="1" destOrd="0" parTransId="{56ED555C-C971-43BC-81D3-614D009E8B1F}" sibTransId="{C2D20D18-D4F5-4013-A1D3-0A5D9CCEC9D5}"/>
    <dgm:cxn modelId="{E4BE3A12-0EF9-4841-AB69-140AFA77D80A}" srcId="{D25BB534-8198-465A-8C0B-4F0347B71DAA}" destId="{8C6E1675-7F9F-412A-BA7F-09701A5C25DA}" srcOrd="4" destOrd="0" parTransId="{B8AA489F-F8D7-40AC-875D-659991987AFF}" sibTransId="{745CD427-A377-41F7-B9D8-CB1EF1CE63FF}"/>
    <dgm:cxn modelId="{A1EA1B13-06A6-4345-A387-77F84BBC04D9}" type="presOf" srcId="{AD6AC364-324F-4894-8D69-2596E04007A3}" destId="{E5FD2524-46EF-472A-9657-CFF9E53C54F2}" srcOrd="0" destOrd="0" presId="urn:microsoft.com/office/officeart/2008/layout/VerticalCurvedList"/>
    <dgm:cxn modelId="{C7CAE660-577F-4238-A6DC-DFC4EF9BC24E}" type="presOf" srcId="{8C6E1675-7F9F-412A-BA7F-09701A5C25DA}" destId="{D48E3179-FCCB-4D10-BC4F-EED21BACD850}" srcOrd="0" destOrd="0" presId="urn:microsoft.com/office/officeart/2008/layout/VerticalCurvedList"/>
    <dgm:cxn modelId="{A98D736B-63BF-4BB3-B894-B127A877CC76}" srcId="{D25BB534-8198-465A-8C0B-4F0347B71DAA}" destId="{99767E31-972A-4649-AED8-DECD040D55E4}" srcOrd="2" destOrd="0" parTransId="{FB0918DC-2F89-424E-BD78-0B8E05AD8FF4}" sibTransId="{E325443E-B898-4F48-B40C-715D41B96F13}"/>
    <dgm:cxn modelId="{06EAC98E-F6C8-422B-B138-B112779BE68A}" type="presOf" srcId="{99767E31-972A-4649-AED8-DECD040D55E4}" destId="{1C6CC783-1213-4E58-B02C-7D6397F95010}" srcOrd="0" destOrd="0" presId="urn:microsoft.com/office/officeart/2008/layout/VerticalCurvedList"/>
    <dgm:cxn modelId="{846F1BA5-361C-4B84-8CB5-9B242A5E9CA5}" type="presOf" srcId="{2A01F209-A413-4B81-86DC-53A3B8C1ACDA}" destId="{D8BD5E6F-48C8-4AB6-8F3E-FBBB2028925A}" srcOrd="0" destOrd="0" presId="urn:microsoft.com/office/officeart/2008/layout/VerticalCurvedList"/>
    <dgm:cxn modelId="{6B089CA9-9175-4215-AB64-B4C46BC869E5}" srcId="{D25BB534-8198-465A-8C0B-4F0347B71DAA}" destId="{AD6AC364-324F-4894-8D69-2596E04007A3}" srcOrd="0" destOrd="0" parTransId="{82A18299-2DA5-4C26-9C51-56E57516C65B}" sibTransId="{DDF3EF04-D7DC-484E-AE65-269CBCD71AD6}"/>
    <dgm:cxn modelId="{4B512FB3-30EA-49A7-B0D0-1C5D915EFC62}" type="presOf" srcId="{D25BB534-8198-465A-8C0B-4F0347B71DAA}" destId="{C79D2A8F-C2D5-41A0-908C-E72207D9F83A}" srcOrd="0" destOrd="0" presId="urn:microsoft.com/office/officeart/2008/layout/VerticalCurvedList"/>
    <dgm:cxn modelId="{A9E61BCE-7DFA-460C-871B-4B96DA742893}" srcId="{D25BB534-8198-465A-8C0B-4F0347B71DAA}" destId="{31821A83-288D-4A6F-8DB4-1A388642D74E}" srcOrd="3" destOrd="0" parTransId="{DE8105C6-8C68-4B20-8680-0BFD0FC4D74D}" sibTransId="{AD578D87-54D4-4832-A1E5-8E4E801F6367}"/>
    <dgm:cxn modelId="{3F79E9D2-EE11-48A2-AFF2-1AADDFFDFEDE}" type="presOf" srcId="{DDF3EF04-D7DC-484E-AE65-269CBCD71AD6}" destId="{29CE48A6-805B-427A-B39B-51E65995702F}" srcOrd="0" destOrd="0" presId="urn:microsoft.com/office/officeart/2008/layout/VerticalCurvedList"/>
    <dgm:cxn modelId="{7D385DFB-2FEF-4EF2-BAA0-1F6102BFBB45}" type="presParOf" srcId="{C79D2A8F-C2D5-41A0-908C-E72207D9F83A}" destId="{4AD23DF8-28FA-4BD2-A142-FDFA21991E34}" srcOrd="0" destOrd="0" presId="urn:microsoft.com/office/officeart/2008/layout/VerticalCurvedList"/>
    <dgm:cxn modelId="{1635AD86-45D3-45B5-B4DF-5A32196D2CD8}" type="presParOf" srcId="{4AD23DF8-28FA-4BD2-A142-FDFA21991E34}" destId="{73954461-9C6E-44DA-9CCD-38E90143FBE9}" srcOrd="0" destOrd="0" presId="urn:microsoft.com/office/officeart/2008/layout/VerticalCurvedList"/>
    <dgm:cxn modelId="{D2F53304-4BF0-4418-9E9F-025F065C8897}" type="presParOf" srcId="{73954461-9C6E-44DA-9CCD-38E90143FBE9}" destId="{5991D74D-E92F-47D3-B2D0-C3F14B98688C}" srcOrd="0" destOrd="0" presId="urn:microsoft.com/office/officeart/2008/layout/VerticalCurvedList"/>
    <dgm:cxn modelId="{E223327B-C3BB-4FE0-8DA8-7BEF3AD2D7EF}" type="presParOf" srcId="{73954461-9C6E-44DA-9CCD-38E90143FBE9}" destId="{29CE48A6-805B-427A-B39B-51E65995702F}" srcOrd="1" destOrd="0" presId="urn:microsoft.com/office/officeart/2008/layout/VerticalCurvedList"/>
    <dgm:cxn modelId="{6E85F462-3D45-40F5-B596-A34062AF678D}" type="presParOf" srcId="{73954461-9C6E-44DA-9CCD-38E90143FBE9}" destId="{DA6F4650-8768-4822-BA45-9B2643176CE5}" srcOrd="2" destOrd="0" presId="urn:microsoft.com/office/officeart/2008/layout/VerticalCurvedList"/>
    <dgm:cxn modelId="{9F0E78BC-CA19-4EAD-A765-495A0BB1B201}" type="presParOf" srcId="{73954461-9C6E-44DA-9CCD-38E90143FBE9}" destId="{CA9EEE1F-219B-4D8F-939D-31B180FDCC56}" srcOrd="3" destOrd="0" presId="urn:microsoft.com/office/officeart/2008/layout/VerticalCurvedList"/>
    <dgm:cxn modelId="{EEE75BC9-3EB1-49D6-9C19-2E1FD7B62B6C}" type="presParOf" srcId="{4AD23DF8-28FA-4BD2-A142-FDFA21991E34}" destId="{E5FD2524-46EF-472A-9657-CFF9E53C54F2}" srcOrd="1" destOrd="0" presId="urn:microsoft.com/office/officeart/2008/layout/VerticalCurvedList"/>
    <dgm:cxn modelId="{D5BCE2E6-887E-4EA1-8DC5-8A4DED8140F0}" type="presParOf" srcId="{4AD23DF8-28FA-4BD2-A142-FDFA21991E34}" destId="{E9DFCE50-C733-444F-8E9C-DD8681A56F5D}" srcOrd="2" destOrd="0" presId="urn:microsoft.com/office/officeart/2008/layout/VerticalCurvedList"/>
    <dgm:cxn modelId="{09D0E12B-9CEE-4ACA-ADAC-2D4B90EA4F9A}" type="presParOf" srcId="{E9DFCE50-C733-444F-8E9C-DD8681A56F5D}" destId="{DF8C0A89-575A-4F90-BBBF-339BD4153267}" srcOrd="0" destOrd="0" presId="urn:microsoft.com/office/officeart/2008/layout/VerticalCurvedList"/>
    <dgm:cxn modelId="{AEA910A8-ABFC-4F2D-9924-C0CC729CF180}" type="presParOf" srcId="{4AD23DF8-28FA-4BD2-A142-FDFA21991E34}" destId="{D8BD5E6F-48C8-4AB6-8F3E-FBBB2028925A}" srcOrd="3" destOrd="0" presId="urn:microsoft.com/office/officeart/2008/layout/VerticalCurvedList"/>
    <dgm:cxn modelId="{AD90D61F-4443-410D-964A-62E9986BDCEE}" type="presParOf" srcId="{4AD23DF8-28FA-4BD2-A142-FDFA21991E34}" destId="{8D17FF72-C59E-4DC4-B660-EBBD5E96C80F}" srcOrd="4" destOrd="0" presId="urn:microsoft.com/office/officeart/2008/layout/VerticalCurvedList"/>
    <dgm:cxn modelId="{84630B82-E7DC-4843-A266-B9D21D133AC3}" type="presParOf" srcId="{8D17FF72-C59E-4DC4-B660-EBBD5E96C80F}" destId="{6B44C929-A6D6-4D49-A53D-CF8493B9EBA3}" srcOrd="0" destOrd="0" presId="urn:microsoft.com/office/officeart/2008/layout/VerticalCurvedList"/>
    <dgm:cxn modelId="{A0FB0B60-E90F-4CA1-B6AC-FD6EEF350148}" type="presParOf" srcId="{4AD23DF8-28FA-4BD2-A142-FDFA21991E34}" destId="{1C6CC783-1213-4E58-B02C-7D6397F95010}" srcOrd="5" destOrd="0" presId="urn:microsoft.com/office/officeart/2008/layout/VerticalCurvedList"/>
    <dgm:cxn modelId="{590C924C-42EA-4C59-A7A8-A76FFE232A5A}" type="presParOf" srcId="{4AD23DF8-28FA-4BD2-A142-FDFA21991E34}" destId="{23B461B6-E893-4F87-B5C3-6B7525168E45}" srcOrd="6" destOrd="0" presId="urn:microsoft.com/office/officeart/2008/layout/VerticalCurvedList"/>
    <dgm:cxn modelId="{6831493F-4EDA-43C2-ADF1-F113BBFAC7D5}" type="presParOf" srcId="{23B461B6-E893-4F87-B5C3-6B7525168E45}" destId="{7B29512D-B862-4D89-B345-6E00E54A6D7A}" srcOrd="0" destOrd="0" presId="urn:microsoft.com/office/officeart/2008/layout/VerticalCurvedList"/>
    <dgm:cxn modelId="{ADB2BFA3-A5E0-4365-9553-CB2426F1CF31}" type="presParOf" srcId="{4AD23DF8-28FA-4BD2-A142-FDFA21991E34}" destId="{DAC35A4B-32A5-4B36-9ED1-1728B6367FC8}" srcOrd="7" destOrd="0" presId="urn:microsoft.com/office/officeart/2008/layout/VerticalCurvedList"/>
    <dgm:cxn modelId="{C603777E-7AAE-415F-BB1B-5810F4FF1FA0}" type="presParOf" srcId="{4AD23DF8-28FA-4BD2-A142-FDFA21991E34}" destId="{1EC4E15F-BE27-447C-8351-7BAE64C10353}" srcOrd="8" destOrd="0" presId="urn:microsoft.com/office/officeart/2008/layout/VerticalCurvedList"/>
    <dgm:cxn modelId="{C3832D0C-E53C-402D-AC28-7FAD0DBA6D90}" type="presParOf" srcId="{1EC4E15F-BE27-447C-8351-7BAE64C10353}" destId="{BAE619A5-514A-4922-B8F4-B4FAA078B33D}" srcOrd="0" destOrd="0" presId="urn:microsoft.com/office/officeart/2008/layout/VerticalCurvedList"/>
    <dgm:cxn modelId="{EF06201B-25DD-4320-96CD-C37A42BFFFE7}" type="presParOf" srcId="{4AD23DF8-28FA-4BD2-A142-FDFA21991E34}" destId="{D48E3179-FCCB-4D10-BC4F-EED21BACD850}" srcOrd="9" destOrd="0" presId="urn:microsoft.com/office/officeart/2008/layout/VerticalCurvedList"/>
    <dgm:cxn modelId="{E9C24174-54DB-4E01-AFC5-B1B04A97928F}" type="presParOf" srcId="{4AD23DF8-28FA-4BD2-A142-FDFA21991E34}" destId="{407CC19F-AF2F-47AF-9FA9-818D6F671E90}" srcOrd="10" destOrd="0" presId="urn:microsoft.com/office/officeart/2008/layout/VerticalCurvedList"/>
    <dgm:cxn modelId="{38DA48A9-4A2F-4601-85B5-E96DE53C00B3}" type="presParOf" srcId="{407CC19F-AF2F-47AF-9FA9-818D6F671E90}" destId="{9874D762-5DD4-481C-9282-4C7942EEA96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4E1B56-6F54-41D5-AF94-7C266D02BDB6}" type="doc">
      <dgm:prSet loTypeId="urn:microsoft.com/office/officeart/2005/8/layout/StepDownProcess" loCatId="process" qsTypeId="urn:microsoft.com/office/officeart/2005/8/quickstyle/simple1" qsCatId="simple" csTypeId="urn:microsoft.com/office/officeart/2005/8/colors/colorful5" csCatId="colorful" phldr="1"/>
      <dgm:spPr/>
      <dgm:t>
        <a:bodyPr/>
        <a:lstStyle/>
        <a:p>
          <a:endParaRPr lang="es-ES"/>
        </a:p>
      </dgm:t>
    </dgm:pt>
    <dgm:pt modelId="{4AC6CF72-B939-45FD-A02C-6C8DF3EB3B70}">
      <dgm:prSet phldrT="[Texto]" custT="1"/>
      <dgm:spPr>
        <a:xfrm>
          <a:off x="477224" y="36491"/>
          <a:ext cx="2661565" cy="807913"/>
        </a:xfrm>
        <a:prstGeom prst="roundRect">
          <a:avLst>
            <a:gd name="adj" fmla="val 166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ES" sz="1600" dirty="0">
              <a:solidFill>
                <a:sysClr val="windowText" lastClr="000000"/>
              </a:solidFill>
              <a:latin typeface="Calibri" panose="020F0502020204030204"/>
              <a:ea typeface="+mn-ea"/>
              <a:cs typeface="+mn-cs"/>
            </a:rPr>
            <a:t>Hardware y software libre</a:t>
          </a:r>
        </a:p>
      </dgm:t>
    </dgm:pt>
    <dgm:pt modelId="{16618E10-FB56-44AD-B714-E2D67D231B42}" type="parTrans" cxnId="{00788D12-FD10-487F-A88F-C8CBF36DFD98}">
      <dgm:prSet/>
      <dgm:spPr/>
      <dgm:t>
        <a:bodyPr/>
        <a:lstStyle/>
        <a:p>
          <a:endParaRPr lang="es-ES"/>
        </a:p>
      </dgm:t>
    </dgm:pt>
    <dgm:pt modelId="{CE7D091A-94C3-4FF3-B104-D7AC04C962E2}" type="sibTrans" cxnId="{00788D12-FD10-487F-A88F-C8CBF36DFD98}">
      <dgm:prSet/>
      <dgm:spPr/>
      <dgm:t>
        <a:bodyPr/>
        <a:lstStyle/>
        <a:p>
          <a:endParaRPr lang="es-ES"/>
        </a:p>
      </dgm:t>
    </dgm:pt>
    <dgm:pt modelId="{6113E3B3-7B86-418A-A43D-F4501A13DF22}">
      <dgm:prSet phldrT="[Texto]" custT="1"/>
      <dgm:spPr>
        <a:xfrm>
          <a:off x="3314459" y="149831"/>
          <a:ext cx="2039291" cy="652991"/>
        </a:xfrm>
        <a:prstGeom prst="rect">
          <a:avLst/>
        </a:prstGeom>
        <a:noFill/>
        <a:ln>
          <a:noFill/>
        </a:ln>
        <a:effectLst/>
      </dgm:spPr>
      <dgm:t>
        <a:bodyPr/>
        <a:lstStyle/>
        <a:p>
          <a:r>
            <a:rPr lang="es-ES" sz="1600" dirty="0">
              <a:solidFill>
                <a:sysClr val="windowText" lastClr="000000"/>
              </a:solidFill>
              <a:latin typeface="Calibri" panose="020F0502020204030204"/>
              <a:ea typeface="+mn-ea"/>
              <a:cs typeface="+mn-cs"/>
            </a:rPr>
            <a:t>Arduino</a:t>
          </a:r>
        </a:p>
      </dgm:t>
    </dgm:pt>
    <dgm:pt modelId="{EE3BFA2D-0BE9-4CC6-99E5-6D124A8EA4DB}" type="parTrans" cxnId="{9154B5B5-6134-4441-8DFC-CC8D29146A34}">
      <dgm:prSet/>
      <dgm:spPr/>
      <dgm:t>
        <a:bodyPr/>
        <a:lstStyle/>
        <a:p>
          <a:endParaRPr lang="es-ES"/>
        </a:p>
      </dgm:t>
    </dgm:pt>
    <dgm:pt modelId="{FF0B348D-E901-40EE-8915-B322A832993A}" type="sibTrans" cxnId="{9154B5B5-6134-4441-8DFC-CC8D29146A34}">
      <dgm:prSet/>
      <dgm:spPr/>
      <dgm:t>
        <a:bodyPr/>
        <a:lstStyle/>
        <a:p>
          <a:endParaRPr lang="es-ES"/>
        </a:p>
      </dgm:t>
    </dgm:pt>
    <dgm:pt modelId="{C75FCAF3-CDE7-4081-A630-40465A3E5BDE}">
      <dgm:prSet phldrT="[Texto]" custT="1"/>
      <dgm:spPr>
        <a:xfrm>
          <a:off x="2083913" y="944045"/>
          <a:ext cx="2661565" cy="807913"/>
        </a:xfrm>
        <a:prstGeom prst="roundRect">
          <a:avLst>
            <a:gd name="adj" fmla="val 16670"/>
          </a:avLst>
        </a:prstGeom>
        <a:solidFill>
          <a:srgbClr val="5B9BD5">
            <a:hueOff val="-1351709"/>
            <a:satOff val="-3484"/>
            <a:lumOff val="-2353"/>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ES" sz="1600" dirty="0">
              <a:solidFill>
                <a:sysClr val="windowText" lastClr="000000"/>
              </a:solidFill>
              <a:latin typeface="Calibri" panose="020F0502020204030204"/>
              <a:ea typeface="+mn-ea"/>
              <a:cs typeface="+mn-cs"/>
            </a:rPr>
            <a:t>Monitoreo de Variables</a:t>
          </a:r>
        </a:p>
      </dgm:t>
    </dgm:pt>
    <dgm:pt modelId="{C11154DA-D287-4742-BE2F-36265B346F25}" type="parTrans" cxnId="{87323D21-716C-46A1-8110-EF912ECC44DB}">
      <dgm:prSet/>
      <dgm:spPr/>
      <dgm:t>
        <a:bodyPr/>
        <a:lstStyle/>
        <a:p>
          <a:endParaRPr lang="es-ES"/>
        </a:p>
      </dgm:t>
    </dgm:pt>
    <dgm:pt modelId="{06C5F0BD-1978-4017-9DF5-EB5522719098}" type="sibTrans" cxnId="{87323D21-716C-46A1-8110-EF912ECC44DB}">
      <dgm:prSet/>
      <dgm:spPr/>
      <dgm:t>
        <a:bodyPr/>
        <a:lstStyle/>
        <a:p>
          <a:endParaRPr lang="es-ES"/>
        </a:p>
      </dgm:t>
    </dgm:pt>
    <dgm:pt modelId="{00E48678-6E83-408F-ABD6-C11E2B11A5D9}">
      <dgm:prSet phldrT="[Texto]" custT="1"/>
      <dgm:spPr>
        <a:xfrm>
          <a:off x="4771547" y="1057385"/>
          <a:ext cx="2039291" cy="652991"/>
        </a:xfrm>
        <a:prstGeom prst="rect">
          <a:avLst/>
        </a:prstGeom>
        <a:noFill/>
        <a:ln>
          <a:noFill/>
        </a:ln>
        <a:effectLst/>
      </dgm:spPr>
      <dgm:t>
        <a:bodyPr/>
        <a:lstStyle/>
        <a:p>
          <a:r>
            <a:rPr lang="es-ES" sz="1600" dirty="0">
              <a:solidFill>
                <a:sysClr val="windowText" lastClr="000000"/>
              </a:solidFill>
              <a:latin typeface="Calibri" panose="020F0502020204030204"/>
              <a:ea typeface="+mn-ea"/>
              <a:cs typeface="+mn-cs"/>
            </a:rPr>
            <a:t>Recipientes Transparentes</a:t>
          </a:r>
        </a:p>
      </dgm:t>
    </dgm:pt>
    <dgm:pt modelId="{2A852244-B178-4A91-97FA-83FD4B968949}" type="parTrans" cxnId="{F7EB76A2-FF97-4390-9E44-B36DB1ED04F8}">
      <dgm:prSet/>
      <dgm:spPr/>
      <dgm:t>
        <a:bodyPr/>
        <a:lstStyle/>
        <a:p>
          <a:endParaRPr lang="es-ES"/>
        </a:p>
      </dgm:t>
    </dgm:pt>
    <dgm:pt modelId="{6C594F6C-00D6-4ABB-872C-344B4C90A653}" type="sibTrans" cxnId="{F7EB76A2-FF97-4390-9E44-B36DB1ED04F8}">
      <dgm:prSet/>
      <dgm:spPr/>
      <dgm:t>
        <a:bodyPr/>
        <a:lstStyle/>
        <a:p>
          <a:endParaRPr lang="es-ES"/>
        </a:p>
      </dgm:t>
    </dgm:pt>
    <dgm:pt modelId="{7C2FC4BA-B4DD-4605-8A47-4C9060D029A0}">
      <dgm:prSet phldrT="[Texto]" custT="1"/>
      <dgm:spPr>
        <a:xfrm>
          <a:off x="3690603" y="1851599"/>
          <a:ext cx="2661565" cy="807913"/>
        </a:xfrm>
        <a:prstGeom prst="roundRect">
          <a:avLst>
            <a:gd name="adj" fmla="val 16670"/>
          </a:avLst>
        </a:prstGeom>
        <a:solidFill>
          <a:srgbClr val="5B9BD5">
            <a:hueOff val="-2703417"/>
            <a:satOff val="-6968"/>
            <a:lumOff val="-4706"/>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ES" sz="1600" dirty="0">
              <a:solidFill>
                <a:sysClr val="windowText" lastClr="000000"/>
              </a:solidFill>
              <a:latin typeface="Calibri" panose="020F0502020204030204"/>
              <a:ea typeface="+mn-ea"/>
              <a:cs typeface="+mn-cs"/>
            </a:rPr>
            <a:t>Instrumentación</a:t>
          </a:r>
        </a:p>
      </dgm:t>
    </dgm:pt>
    <dgm:pt modelId="{E0E88AB1-FBE7-42F1-A6E1-E7F7CD62A4AD}" type="parTrans" cxnId="{7C1A2A13-02C0-48DA-AEA5-529CF648B87B}">
      <dgm:prSet/>
      <dgm:spPr/>
      <dgm:t>
        <a:bodyPr/>
        <a:lstStyle/>
        <a:p>
          <a:endParaRPr lang="es-ES"/>
        </a:p>
      </dgm:t>
    </dgm:pt>
    <dgm:pt modelId="{2957E1D0-8194-4190-A544-DB38968E9261}" type="sibTrans" cxnId="{7C1A2A13-02C0-48DA-AEA5-529CF648B87B}">
      <dgm:prSet/>
      <dgm:spPr/>
      <dgm:t>
        <a:bodyPr/>
        <a:lstStyle/>
        <a:p>
          <a:endParaRPr lang="es-ES"/>
        </a:p>
      </dgm:t>
    </dgm:pt>
    <dgm:pt modelId="{E7836190-FD09-4810-B1B5-43FF713D7BA8}">
      <dgm:prSet phldrT="[Texto]" custT="1"/>
      <dgm:spPr>
        <a:xfrm>
          <a:off x="6687618" y="1898438"/>
          <a:ext cx="4446455" cy="652991"/>
        </a:xfrm>
        <a:prstGeom prst="rect">
          <a:avLst/>
        </a:prstGeom>
        <a:noFill/>
        <a:ln>
          <a:noFill/>
        </a:ln>
        <a:effectLst/>
      </dgm:spPr>
      <dgm:t>
        <a:bodyPr/>
        <a:lstStyle/>
        <a:p>
          <a:r>
            <a:rPr lang="es-ES" sz="1600" dirty="0">
              <a:solidFill>
                <a:sysClr val="windowText" lastClr="000000"/>
              </a:solidFill>
              <a:latin typeface="Calibri" panose="020F0502020204030204"/>
              <a:ea typeface="+mn-ea"/>
              <a:cs typeface="+mn-cs"/>
            </a:rPr>
            <a:t>Compacta</a:t>
          </a:r>
        </a:p>
      </dgm:t>
    </dgm:pt>
    <dgm:pt modelId="{E1E3F49E-3864-4D2F-B9EE-0C6CE1D58AB7}" type="parTrans" cxnId="{E6A18FA8-9A47-4C07-BEC6-09F02113ECBC}">
      <dgm:prSet/>
      <dgm:spPr/>
      <dgm:t>
        <a:bodyPr/>
        <a:lstStyle/>
        <a:p>
          <a:endParaRPr lang="es-ES"/>
        </a:p>
      </dgm:t>
    </dgm:pt>
    <dgm:pt modelId="{42FDFCD4-D616-4CE5-A711-79BAC24A0277}" type="sibTrans" cxnId="{E6A18FA8-9A47-4C07-BEC6-09F02113ECBC}">
      <dgm:prSet/>
      <dgm:spPr/>
      <dgm:t>
        <a:bodyPr/>
        <a:lstStyle/>
        <a:p>
          <a:endParaRPr lang="es-ES"/>
        </a:p>
      </dgm:t>
    </dgm:pt>
    <dgm:pt modelId="{E55B24BB-59A2-49EB-B6EF-9C506405A944}">
      <dgm:prSet phldrT="[Texto]" custT="1"/>
      <dgm:spPr>
        <a:xfrm>
          <a:off x="3314459" y="149831"/>
          <a:ext cx="2039291" cy="652991"/>
        </a:xfrm>
        <a:prstGeom prst="rect">
          <a:avLst/>
        </a:prstGeom>
        <a:noFill/>
        <a:ln>
          <a:noFill/>
        </a:ln>
        <a:effectLst/>
      </dgm:spPr>
      <dgm:t>
        <a:bodyPr/>
        <a:lstStyle/>
        <a:p>
          <a:r>
            <a:rPr lang="es-ES" sz="1600" dirty="0">
              <a:solidFill>
                <a:sysClr val="windowText" lastClr="000000"/>
              </a:solidFill>
              <a:latin typeface="Calibri" panose="020F0502020204030204"/>
              <a:ea typeface="+mn-ea"/>
              <a:cs typeface="+mn-cs"/>
            </a:rPr>
            <a:t>Instrumentación</a:t>
          </a:r>
        </a:p>
      </dgm:t>
    </dgm:pt>
    <dgm:pt modelId="{BA0D8114-5A35-4078-8B65-194DF57D85F3}" type="parTrans" cxnId="{3E7F9382-B754-404D-8DC8-3C28F0235255}">
      <dgm:prSet/>
      <dgm:spPr/>
      <dgm:t>
        <a:bodyPr/>
        <a:lstStyle/>
        <a:p>
          <a:endParaRPr lang="es-ES"/>
        </a:p>
      </dgm:t>
    </dgm:pt>
    <dgm:pt modelId="{16ED670A-F7AD-4FD5-912C-4B2901953599}" type="sibTrans" cxnId="{3E7F9382-B754-404D-8DC8-3C28F0235255}">
      <dgm:prSet/>
      <dgm:spPr/>
      <dgm:t>
        <a:bodyPr/>
        <a:lstStyle/>
        <a:p>
          <a:endParaRPr lang="es-ES"/>
        </a:p>
      </dgm:t>
    </dgm:pt>
    <dgm:pt modelId="{E5C24757-7324-4649-A8EC-BD6F0173DB84}">
      <dgm:prSet phldrT="[Texto]" custT="1"/>
      <dgm:spPr>
        <a:xfrm>
          <a:off x="4771547" y="1057385"/>
          <a:ext cx="2039291" cy="652991"/>
        </a:xfrm>
        <a:prstGeom prst="rect">
          <a:avLst/>
        </a:prstGeom>
        <a:noFill/>
        <a:ln>
          <a:noFill/>
        </a:ln>
        <a:effectLst/>
      </dgm:spPr>
      <dgm:t>
        <a:bodyPr/>
        <a:lstStyle/>
        <a:p>
          <a:r>
            <a:rPr lang="es-ES" sz="1600" dirty="0">
              <a:solidFill>
                <a:sysClr val="windowText" lastClr="000000"/>
              </a:solidFill>
              <a:latin typeface="Calibri" panose="020F0502020204030204"/>
              <a:ea typeface="+mn-ea"/>
              <a:cs typeface="+mn-cs"/>
            </a:rPr>
            <a:t>Pantalla LCD</a:t>
          </a:r>
        </a:p>
      </dgm:t>
    </dgm:pt>
    <dgm:pt modelId="{ED8C199F-10C2-4E0A-9801-0DFD717EAE70}" type="parTrans" cxnId="{5208C467-69D6-42DA-8EF7-EA4C7890E10B}">
      <dgm:prSet/>
      <dgm:spPr/>
      <dgm:t>
        <a:bodyPr/>
        <a:lstStyle/>
        <a:p>
          <a:endParaRPr lang="es-ES"/>
        </a:p>
      </dgm:t>
    </dgm:pt>
    <dgm:pt modelId="{11472C7F-3514-43B2-9E04-EBD71AD283E4}" type="sibTrans" cxnId="{5208C467-69D6-42DA-8EF7-EA4C7890E10B}">
      <dgm:prSet/>
      <dgm:spPr/>
      <dgm:t>
        <a:bodyPr/>
        <a:lstStyle/>
        <a:p>
          <a:endParaRPr lang="es-ES"/>
        </a:p>
      </dgm:t>
    </dgm:pt>
    <dgm:pt modelId="{24C41279-5026-4943-B008-F0E618F7AAB2}">
      <dgm:prSet phldrT="[Texto]" custT="1"/>
      <dgm:spPr>
        <a:xfrm>
          <a:off x="6687618" y="1898438"/>
          <a:ext cx="4446455" cy="652991"/>
        </a:xfrm>
        <a:prstGeom prst="rect">
          <a:avLst/>
        </a:prstGeom>
        <a:noFill/>
        <a:ln>
          <a:noFill/>
        </a:ln>
        <a:effectLst/>
      </dgm:spPr>
      <dgm:t>
        <a:bodyPr/>
        <a:lstStyle/>
        <a:p>
          <a:r>
            <a:rPr lang="es-ES" sz="1600" dirty="0">
              <a:solidFill>
                <a:sysClr val="windowText" lastClr="000000"/>
              </a:solidFill>
              <a:latin typeface="Calibri" panose="020F0502020204030204"/>
              <a:ea typeface="+mn-ea"/>
              <a:cs typeface="+mn-cs"/>
            </a:rPr>
            <a:t>Robusta</a:t>
          </a:r>
        </a:p>
      </dgm:t>
    </dgm:pt>
    <dgm:pt modelId="{973EFE35-49A6-4A65-AA73-94D4799464ED}" type="parTrans" cxnId="{0BFCAA73-81C7-4875-B691-B7B6A55299DB}">
      <dgm:prSet/>
      <dgm:spPr/>
      <dgm:t>
        <a:bodyPr/>
        <a:lstStyle/>
        <a:p>
          <a:endParaRPr lang="es-ES"/>
        </a:p>
      </dgm:t>
    </dgm:pt>
    <dgm:pt modelId="{3AD665E1-A574-4C94-B406-0999F95D90E7}" type="sibTrans" cxnId="{0BFCAA73-81C7-4875-B691-B7B6A55299DB}">
      <dgm:prSet/>
      <dgm:spPr/>
      <dgm:t>
        <a:bodyPr/>
        <a:lstStyle/>
        <a:p>
          <a:endParaRPr lang="es-ES"/>
        </a:p>
      </dgm:t>
    </dgm:pt>
    <dgm:pt modelId="{5D209D40-783A-4309-B524-1FEBC99873C2}">
      <dgm:prSet phldrT="[Texto]" custT="1"/>
      <dgm:spPr>
        <a:xfrm>
          <a:off x="5297293" y="2759153"/>
          <a:ext cx="2661565" cy="807913"/>
        </a:xfrm>
        <a:prstGeom prst="roundRect">
          <a:avLst>
            <a:gd name="adj" fmla="val 16670"/>
          </a:avLst>
        </a:prstGeom>
        <a:solidFill>
          <a:srgbClr val="5B9BD5">
            <a:hueOff val="-4055126"/>
            <a:satOff val="-10451"/>
            <a:lumOff val="-7059"/>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ES" sz="1600" dirty="0">
              <a:solidFill>
                <a:sysClr val="windowText" lastClr="000000"/>
              </a:solidFill>
              <a:latin typeface="Calibri" panose="020F0502020204030204"/>
              <a:ea typeface="+mn-ea"/>
              <a:cs typeface="+mn-cs"/>
            </a:rPr>
            <a:t>Controladores</a:t>
          </a:r>
        </a:p>
      </dgm:t>
    </dgm:pt>
    <dgm:pt modelId="{1F96130D-5A47-469A-8C2E-1D61341B4308}" type="parTrans" cxnId="{C3B241DA-C376-4524-A373-4293B12B8E13}">
      <dgm:prSet/>
      <dgm:spPr/>
      <dgm:t>
        <a:bodyPr/>
        <a:lstStyle/>
        <a:p>
          <a:endParaRPr lang="es-ES"/>
        </a:p>
      </dgm:t>
    </dgm:pt>
    <dgm:pt modelId="{2D6E4BC7-4A2B-4D71-B245-0E11AEF5CE00}" type="sibTrans" cxnId="{C3B241DA-C376-4524-A373-4293B12B8E13}">
      <dgm:prSet/>
      <dgm:spPr/>
      <dgm:t>
        <a:bodyPr/>
        <a:lstStyle/>
        <a:p>
          <a:endParaRPr lang="es-ES"/>
        </a:p>
      </dgm:t>
    </dgm:pt>
    <dgm:pt modelId="{0C138AEB-E4D7-4B88-9473-0E566D1F186B}">
      <dgm:prSet phldrT="[Texto]" custT="1"/>
      <dgm:spPr>
        <a:xfrm>
          <a:off x="6687618" y="1898438"/>
          <a:ext cx="4446455" cy="652991"/>
        </a:xfrm>
        <a:prstGeom prst="rect">
          <a:avLst/>
        </a:prstGeom>
        <a:noFill/>
        <a:ln>
          <a:noFill/>
        </a:ln>
        <a:effectLst/>
      </dgm:spPr>
      <dgm:t>
        <a:bodyPr/>
        <a:lstStyle/>
        <a:p>
          <a:r>
            <a:rPr lang="es-ES" sz="1600" dirty="0">
              <a:solidFill>
                <a:sysClr val="windowText" lastClr="000000"/>
              </a:solidFill>
              <a:latin typeface="Calibri" panose="020F0502020204030204"/>
              <a:ea typeface="+mn-ea"/>
              <a:cs typeface="+mn-cs"/>
            </a:rPr>
            <a:t>Precisa</a:t>
          </a:r>
        </a:p>
      </dgm:t>
    </dgm:pt>
    <dgm:pt modelId="{4C69531A-A702-49D4-B5FB-279078C02468}" type="parTrans" cxnId="{1ADE30FF-7F00-433D-BC9A-DBC333759133}">
      <dgm:prSet/>
      <dgm:spPr/>
      <dgm:t>
        <a:bodyPr/>
        <a:lstStyle/>
        <a:p>
          <a:endParaRPr lang="es-ES"/>
        </a:p>
      </dgm:t>
    </dgm:pt>
    <dgm:pt modelId="{B7D371E9-FDC9-4D7B-8B96-5C297BAA0CD7}" type="sibTrans" cxnId="{1ADE30FF-7F00-433D-BC9A-DBC333759133}">
      <dgm:prSet/>
      <dgm:spPr/>
      <dgm:t>
        <a:bodyPr/>
        <a:lstStyle/>
        <a:p>
          <a:endParaRPr lang="es-ES"/>
        </a:p>
      </dgm:t>
    </dgm:pt>
    <dgm:pt modelId="{A1524417-D5E0-4E26-8C5F-325327957C56}">
      <dgm:prSet phldrT="[Texto]" custT="1"/>
      <dgm:spPr>
        <a:xfrm>
          <a:off x="8151225" y="2882105"/>
          <a:ext cx="2039291" cy="652991"/>
        </a:xfrm>
        <a:prstGeom prst="rect">
          <a:avLst/>
        </a:prstGeom>
        <a:noFill/>
        <a:ln>
          <a:noFill/>
        </a:ln>
        <a:effectLst/>
      </dgm:spPr>
      <dgm:t>
        <a:bodyPr/>
        <a:lstStyle/>
        <a:p>
          <a:r>
            <a:rPr lang="es-ES" sz="1600" dirty="0">
              <a:solidFill>
                <a:sysClr val="windowText" lastClr="000000"/>
              </a:solidFill>
              <a:latin typeface="Calibri" panose="020F0502020204030204"/>
              <a:ea typeface="+mn-ea"/>
              <a:cs typeface="+mn-cs"/>
            </a:rPr>
            <a:t>Control Cásico</a:t>
          </a:r>
        </a:p>
      </dgm:t>
    </dgm:pt>
    <dgm:pt modelId="{A1CD6E62-507A-467C-89B2-D37A6BC831CE}" type="parTrans" cxnId="{F2F080C0-21FF-4482-B691-F2EBDEED5971}">
      <dgm:prSet/>
      <dgm:spPr/>
      <dgm:t>
        <a:bodyPr/>
        <a:lstStyle/>
        <a:p>
          <a:endParaRPr lang="es-ES"/>
        </a:p>
      </dgm:t>
    </dgm:pt>
    <dgm:pt modelId="{BD973298-890D-4826-A17D-2C8C6736C5EE}" type="sibTrans" cxnId="{F2F080C0-21FF-4482-B691-F2EBDEED5971}">
      <dgm:prSet/>
      <dgm:spPr/>
      <dgm:t>
        <a:bodyPr/>
        <a:lstStyle/>
        <a:p>
          <a:endParaRPr lang="es-ES"/>
        </a:p>
      </dgm:t>
    </dgm:pt>
    <dgm:pt modelId="{1149C4B2-1B03-4548-8059-12C1034B7141}">
      <dgm:prSet phldrT="[Texto]" custT="1"/>
      <dgm:spPr>
        <a:xfrm>
          <a:off x="6702179" y="3683334"/>
          <a:ext cx="2661565" cy="807913"/>
        </a:xfrm>
        <a:prstGeom prst="roundRect">
          <a:avLst>
            <a:gd name="adj" fmla="val 16670"/>
          </a:avLst>
        </a:prstGeom>
        <a:solidFill>
          <a:srgbClr val="5B9BD5">
            <a:hueOff val="-5406834"/>
            <a:satOff val="-13935"/>
            <a:lumOff val="-9412"/>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ES" sz="1600" dirty="0">
              <a:solidFill>
                <a:sysClr val="windowText" lastClr="000000"/>
              </a:solidFill>
              <a:latin typeface="Calibri" panose="020F0502020204030204"/>
              <a:ea typeface="+mn-ea"/>
              <a:cs typeface="+mn-cs"/>
            </a:rPr>
            <a:t>Algoritmos de funcionamiento</a:t>
          </a:r>
        </a:p>
      </dgm:t>
    </dgm:pt>
    <dgm:pt modelId="{D164554C-1BD3-4A38-AE60-A3F0AB51570A}" type="parTrans" cxnId="{9684E00C-0EFD-43DA-A088-9D4925982730}">
      <dgm:prSet/>
      <dgm:spPr/>
      <dgm:t>
        <a:bodyPr/>
        <a:lstStyle/>
        <a:p>
          <a:endParaRPr lang="es-ES"/>
        </a:p>
      </dgm:t>
    </dgm:pt>
    <dgm:pt modelId="{7484905F-4ACB-4919-B82B-0CBAE7C72427}" type="sibTrans" cxnId="{9684E00C-0EFD-43DA-A088-9D4925982730}">
      <dgm:prSet/>
      <dgm:spPr/>
      <dgm:t>
        <a:bodyPr/>
        <a:lstStyle/>
        <a:p>
          <a:endParaRPr lang="es-ES"/>
        </a:p>
      </dgm:t>
    </dgm:pt>
    <dgm:pt modelId="{CD4AB3A2-9DE2-41C9-9934-1230D6EB9129}">
      <dgm:prSet phldrT="[Texto]" custT="1"/>
      <dgm:spPr>
        <a:xfrm>
          <a:off x="8151225" y="2882105"/>
          <a:ext cx="2039291" cy="652991"/>
        </a:xfrm>
        <a:noFill/>
        <a:ln>
          <a:noFill/>
        </a:ln>
        <a:effectLst/>
      </dgm:spPr>
      <dgm:t>
        <a:bodyPr/>
        <a:lstStyle/>
        <a:p>
          <a:r>
            <a:rPr lang="es-ES" sz="1600" dirty="0">
              <a:solidFill>
                <a:sysClr val="windowText" lastClr="000000"/>
              </a:solidFill>
              <a:latin typeface="Calibri" panose="020F0502020204030204"/>
              <a:ea typeface="+mn-ea"/>
              <a:cs typeface="+mn-cs"/>
            </a:rPr>
            <a:t>Control Moderno</a:t>
          </a:r>
        </a:p>
      </dgm:t>
    </dgm:pt>
    <dgm:pt modelId="{85D3F358-5711-4BDA-86B9-DEED6D4630BC}" type="parTrans" cxnId="{1A4F23BC-F47B-41A1-BBB9-753C7D0F4B27}">
      <dgm:prSet/>
      <dgm:spPr/>
      <dgm:t>
        <a:bodyPr/>
        <a:lstStyle/>
        <a:p>
          <a:endParaRPr lang="es-ES"/>
        </a:p>
      </dgm:t>
    </dgm:pt>
    <dgm:pt modelId="{DC457494-CC9B-4BA6-81F9-B3B402C51685}" type="sibTrans" cxnId="{1A4F23BC-F47B-41A1-BBB9-753C7D0F4B27}">
      <dgm:prSet/>
      <dgm:spPr/>
      <dgm:t>
        <a:bodyPr/>
        <a:lstStyle/>
        <a:p>
          <a:endParaRPr lang="es-ES"/>
        </a:p>
      </dgm:t>
    </dgm:pt>
    <dgm:pt modelId="{C7582881-0382-4EFD-A292-4564D8C3C3C5}" type="pres">
      <dgm:prSet presAssocID="{064E1B56-6F54-41D5-AF94-7C266D02BDB6}" presName="rootnode" presStyleCnt="0">
        <dgm:presLayoutVars>
          <dgm:chMax/>
          <dgm:chPref/>
          <dgm:dir/>
          <dgm:animLvl val="lvl"/>
        </dgm:presLayoutVars>
      </dgm:prSet>
      <dgm:spPr/>
    </dgm:pt>
    <dgm:pt modelId="{F5352452-78FA-481F-AAB7-592BE743BC18}" type="pres">
      <dgm:prSet presAssocID="{4AC6CF72-B939-45FD-A02C-6C8DF3EB3B70}" presName="composite" presStyleCnt="0"/>
      <dgm:spPr/>
    </dgm:pt>
    <dgm:pt modelId="{556C38EB-2C1D-43CB-B5DD-9A08F8980831}" type="pres">
      <dgm:prSet presAssocID="{4AC6CF72-B939-45FD-A02C-6C8DF3EB3B70}" presName="bentUpArrow1" presStyleLbl="alignImgPlace1" presStyleIdx="0" presStyleCnt="4"/>
      <dgm:spPr>
        <a:xfrm rot="5400000">
          <a:off x="1412551" y="796538"/>
          <a:ext cx="685641" cy="780578"/>
        </a:xfrm>
        <a:prstGeom prst="bentUpArrow">
          <a:avLst>
            <a:gd name="adj1" fmla="val 32840"/>
            <a:gd name="adj2" fmla="val 25000"/>
            <a:gd name="adj3" fmla="val 35780"/>
          </a:avLst>
        </a:prstGeom>
        <a:solidFill>
          <a:srgbClr val="5B9BD5">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AC5C8B2F-E32F-49AB-8D1C-DF1105E28919}" type="pres">
      <dgm:prSet presAssocID="{4AC6CF72-B939-45FD-A02C-6C8DF3EB3B70}" presName="ParentText" presStyleLbl="node1" presStyleIdx="0" presStyleCnt="5" custScaleX="230595">
        <dgm:presLayoutVars>
          <dgm:chMax val="1"/>
          <dgm:chPref val="1"/>
          <dgm:bulletEnabled val="1"/>
        </dgm:presLayoutVars>
      </dgm:prSet>
      <dgm:spPr/>
    </dgm:pt>
    <dgm:pt modelId="{F275F40E-2F8C-44A1-A2F4-EF2C5A0C977C}" type="pres">
      <dgm:prSet presAssocID="{4AC6CF72-B939-45FD-A02C-6C8DF3EB3B70}" presName="ChildText" presStyleLbl="revTx" presStyleIdx="0" presStyleCnt="4" custScaleX="242927" custLinFactX="82170" custLinFactNeighborX="100000" custLinFactNeighborY="5557">
        <dgm:presLayoutVars>
          <dgm:chMax val="0"/>
          <dgm:chPref val="0"/>
          <dgm:bulletEnabled val="1"/>
        </dgm:presLayoutVars>
      </dgm:prSet>
      <dgm:spPr/>
    </dgm:pt>
    <dgm:pt modelId="{A5C4EB6D-BAFF-47F7-BED9-C1853462C276}" type="pres">
      <dgm:prSet presAssocID="{CE7D091A-94C3-4FF3-B104-D7AC04C962E2}" presName="sibTrans" presStyleCnt="0"/>
      <dgm:spPr/>
    </dgm:pt>
    <dgm:pt modelId="{52EB58D4-72D2-442E-8424-1FC8E26DF10B}" type="pres">
      <dgm:prSet presAssocID="{C75FCAF3-CDE7-4081-A630-40465A3E5BDE}" presName="composite" presStyleCnt="0"/>
      <dgm:spPr/>
    </dgm:pt>
    <dgm:pt modelId="{1728A47A-E1DE-4E00-AB38-C8E8CAE0511E}" type="pres">
      <dgm:prSet presAssocID="{C75FCAF3-CDE7-4081-A630-40465A3E5BDE}" presName="bentUpArrow1" presStyleLbl="alignImgPlace1" presStyleIdx="1" presStyleCnt="4"/>
      <dgm:spPr>
        <a:xfrm rot="5400000">
          <a:off x="3019241" y="1704092"/>
          <a:ext cx="685641" cy="780578"/>
        </a:xfrm>
        <a:prstGeom prst="bentUpArrow">
          <a:avLst>
            <a:gd name="adj1" fmla="val 32840"/>
            <a:gd name="adj2" fmla="val 25000"/>
            <a:gd name="adj3" fmla="val 35780"/>
          </a:avLst>
        </a:prstGeom>
        <a:solidFill>
          <a:srgbClr val="5B9BD5">
            <a:tint val="50000"/>
            <a:hueOff val="-1671256"/>
            <a:satOff val="-6331"/>
            <a:lumOff val="2103"/>
            <a:alphaOff val="0"/>
          </a:srgbClr>
        </a:solidFill>
        <a:ln w="12700" cap="flat" cmpd="sng" algn="ctr">
          <a:solidFill>
            <a:sysClr val="window" lastClr="FFFFFF">
              <a:hueOff val="0"/>
              <a:satOff val="0"/>
              <a:lumOff val="0"/>
              <a:alphaOff val="0"/>
            </a:sysClr>
          </a:solidFill>
          <a:prstDash val="solid"/>
          <a:miter lim="800000"/>
        </a:ln>
        <a:effectLst/>
      </dgm:spPr>
    </dgm:pt>
    <dgm:pt modelId="{FA594985-10C5-475D-BB48-6FD2B46B8968}" type="pres">
      <dgm:prSet presAssocID="{C75FCAF3-CDE7-4081-A630-40465A3E5BDE}" presName="ParentText" presStyleLbl="node1" presStyleIdx="1" presStyleCnt="5" custScaleX="230595">
        <dgm:presLayoutVars>
          <dgm:chMax val="1"/>
          <dgm:chPref val="1"/>
          <dgm:bulletEnabled val="1"/>
        </dgm:presLayoutVars>
      </dgm:prSet>
      <dgm:spPr/>
    </dgm:pt>
    <dgm:pt modelId="{BC6389F2-2FD0-48AE-883E-FBFAADAAE7F8}" type="pres">
      <dgm:prSet presAssocID="{C75FCAF3-CDE7-4081-A630-40465A3E5BDE}" presName="ChildText" presStyleLbl="revTx" presStyleIdx="1" presStyleCnt="4" custScaleX="354300" custLinFactX="100000" custLinFactNeighborX="125413" custLinFactNeighborY="1314">
        <dgm:presLayoutVars>
          <dgm:chMax val="0"/>
          <dgm:chPref val="0"/>
          <dgm:bulletEnabled val="1"/>
        </dgm:presLayoutVars>
      </dgm:prSet>
      <dgm:spPr/>
    </dgm:pt>
    <dgm:pt modelId="{8B1257F5-F02C-4A94-A93E-0722F50F67CF}" type="pres">
      <dgm:prSet presAssocID="{06C5F0BD-1978-4017-9DF5-EB5522719098}" presName="sibTrans" presStyleCnt="0"/>
      <dgm:spPr/>
    </dgm:pt>
    <dgm:pt modelId="{0683BDDA-9D0A-401A-9F01-15E872588AD8}" type="pres">
      <dgm:prSet presAssocID="{7C2FC4BA-B4DD-4605-8A47-4C9060D029A0}" presName="composite" presStyleCnt="0"/>
      <dgm:spPr/>
    </dgm:pt>
    <dgm:pt modelId="{DDCE078B-5063-492A-8410-205C84DDB137}" type="pres">
      <dgm:prSet presAssocID="{7C2FC4BA-B4DD-4605-8A47-4C9060D029A0}" presName="bentUpArrow1" presStyleLbl="alignImgPlace1" presStyleIdx="2" presStyleCnt="4"/>
      <dgm:spPr>
        <a:xfrm rot="5400000">
          <a:off x="4625931" y="2611646"/>
          <a:ext cx="685641" cy="780578"/>
        </a:xfrm>
        <a:prstGeom prst="bentUpArrow">
          <a:avLst>
            <a:gd name="adj1" fmla="val 32840"/>
            <a:gd name="adj2" fmla="val 25000"/>
            <a:gd name="adj3" fmla="val 35780"/>
          </a:avLst>
        </a:prstGeom>
        <a:solidFill>
          <a:srgbClr val="5B9BD5">
            <a:tint val="50000"/>
            <a:hueOff val="-3342512"/>
            <a:satOff val="-12663"/>
            <a:lumOff val="4207"/>
            <a:alphaOff val="0"/>
          </a:srgbClr>
        </a:solidFill>
        <a:ln w="12700" cap="flat" cmpd="sng" algn="ctr">
          <a:solidFill>
            <a:sysClr val="window" lastClr="FFFFFF">
              <a:hueOff val="0"/>
              <a:satOff val="0"/>
              <a:lumOff val="0"/>
              <a:alphaOff val="0"/>
            </a:sysClr>
          </a:solidFill>
          <a:prstDash val="solid"/>
          <a:miter lim="800000"/>
        </a:ln>
        <a:effectLst/>
      </dgm:spPr>
    </dgm:pt>
    <dgm:pt modelId="{F59F68E2-21D7-4125-A4E6-683501E2479A}" type="pres">
      <dgm:prSet presAssocID="{7C2FC4BA-B4DD-4605-8A47-4C9060D029A0}" presName="ParentText" presStyleLbl="node1" presStyleIdx="2" presStyleCnt="5" custScaleX="230595">
        <dgm:presLayoutVars>
          <dgm:chMax val="1"/>
          <dgm:chPref val="1"/>
          <dgm:bulletEnabled val="1"/>
        </dgm:presLayoutVars>
      </dgm:prSet>
      <dgm:spPr/>
    </dgm:pt>
    <dgm:pt modelId="{51D433F3-6D01-473A-8885-B312046E5C5F}" type="pres">
      <dgm:prSet presAssocID="{7C2FC4BA-B4DD-4605-8A47-4C9060D029A0}" presName="ChildText" presStyleLbl="revTx" presStyleIdx="2" presStyleCnt="4" custScaleX="254428" custLinFactX="73990" custLinFactNeighborX="100000" custLinFactNeighborY="-4627">
        <dgm:presLayoutVars>
          <dgm:chMax val="0"/>
          <dgm:chPref val="0"/>
          <dgm:bulletEnabled val="1"/>
        </dgm:presLayoutVars>
      </dgm:prSet>
      <dgm:spPr/>
    </dgm:pt>
    <dgm:pt modelId="{6BA154BC-8FEF-4943-96B2-A94F3F18DE76}" type="pres">
      <dgm:prSet presAssocID="{2957E1D0-8194-4190-A544-DB38968E9261}" presName="sibTrans" presStyleCnt="0"/>
      <dgm:spPr/>
    </dgm:pt>
    <dgm:pt modelId="{AEB462CD-EB21-44D1-8525-9E414C7B1304}" type="pres">
      <dgm:prSet presAssocID="{5D209D40-783A-4309-B524-1FEBC99873C2}" presName="composite" presStyleCnt="0"/>
      <dgm:spPr/>
    </dgm:pt>
    <dgm:pt modelId="{8EF0C69D-6A2E-45D8-B64F-CC9BCAFBC049}" type="pres">
      <dgm:prSet presAssocID="{5D209D40-783A-4309-B524-1FEBC99873C2}" presName="bentUpArrow1" presStyleLbl="alignImgPlace1" presStyleIdx="3" presStyleCnt="4"/>
      <dgm:spPr>
        <a:xfrm rot="5400000">
          <a:off x="6232620" y="3519200"/>
          <a:ext cx="685641" cy="780578"/>
        </a:xfrm>
        <a:prstGeom prst="bentUpArrow">
          <a:avLst>
            <a:gd name="adj1" fmla="val 32840"/>
            <a:gd name="adj2" fmla="val 25000"/>
            <a:gd name="adj3" fmla="val 35780"/>
          </a:avLst>
        </a:prstGeom>
        <a:solidFill>
          <a:srgbClr val="5B9BD5">
            <a:tint val="50000"/>
            <a:hueOff val="-5013768"/>
            <a:satOff val="-18994"/>
            <a:lumOff val="6310"/>
            <a:alphaOff val="0"/>
          </a:srgbClr>
        </a:solidFill>
        <a:ln w="12700" cap="flat" cmpd="sng" algn="ctr">
          <a:solidFill>
            <a:sysClr val="window" lastClr="FFFFFF">
              <a:hueOff val="0"/>
              <a:satOff val="0"/>
              <a:lumOff val="0"/>
              <a:alphaOff val="0"/>
            </a:sysClr>
          </a:solidFill>
          <a:prstDash val="solid"/>
          <a:miter lim="800000"/>
        </a:ln>
        <a:effectLst/>
      </dgm:spPr>
    </dgm:pt>
    <dgm:pt modelId="{5A151E9A-79CC-4318-8D97-75E455420500}" type="pres">
      <dgm:prSet presAssocID="{5D209D40-783A-4309-B524-1FEBC99873C2}" presName="ParentText" presStyleLbl="node1" presStyleIdx="3" presStyleCnt="5" custScaleX="230595">
        <dgm:presLayoutVars>
          <dgm:chMax val="1"/>
          <dgm:chPref val="1"/>
          <dgm:bulletEnabled val="1"/>
        </dgm:presLayoutVars>
      </dgm:prSet>
      <dgm:spPr/>
    </dgm:pt>
    <dgm:pt modelId="{DA7F6D44-261A-4FC9-94BD-9981EEA3257C}" type="pres">
      <dgm:prSet presAssocID="{5D209D40-783A-4309-B524-1FEBC99873C2}" presName="ChildText" presStyleLbl="revTx" presStyleIdx="3" presStyleCnt="4" custScaleX="204750" custScaleY="103494" custLinFactX="42524" custLinFactNeighborX="100000" custLinFactNeighborY="5488">
        <dgm:presLayoutVars>
          <dgm:chMax val="0"/>
          <dgm:chPref val="0"/>
          <dgm:bulletEnabled val="1"/>
        </dgm:presLayoutVars>
      </dgm:prSet>
      <dgm:spPr>
        <a:prstGeom prst="rect">
          <a:avLst/>
        </a:prstGeom>
      </dgm:spPr>
    </dgm:pt>
    <dgm:pt modelId="{38737A6D-F8AD-459F-9523-CFA62BDAFFDA}" type="pres">
      <dgm:prSet presAssocID="{2D6E4BC7-4A2B-4D71-B245-0E11AEF5CE00}" presName="sibTrans" presStyleCnt="0"/>
      <dgm:spPr/>
    </dgm:pt>
    <dgm:pt modelId="{B0B980A4-1E2A-4A74-BAEC-8F299BA46180}" type="pres">
      <dgm:prSet presAssocID="{1149C4B2-1B03-4548-8059-12C1034B7141}" presName="composite" presStyleCnt="0"/>
      <dgm:spPr/>
    </dgm:pt>
    <dgm:pt modelId="{68D38845-F550-4797-9C8F-6F3354F82A92}" type="pres">
      <dgm:prSet presAssocID="{1149C4B2-1B03-4548-8059-12C1034B7141}" presName="ParentText" presStyleLbl="node1" presStyleIdx="4" presStyleCnt="5" custScaleX="230595" custLinFactNeighborX="-17484" custLinFactNeighborY="2058">
        <dgm:presLayoutVars>
          <dgm:chMax val="1"/>
          <dgm:chPref val="1"/>
          <dgm:bulletEnabled val="1"/>
        </dgm:presLayoutVars>
      </dgm:prSet>
      <dgm:spPr/>
    </dgm:pt>
  </dgm:ptLst>
  <dgm:cxnLst>
    <dgm:cxn modelId="{9684E00C-0EFD-43DA-A088-9D4925982730}" srcId="{064E1B56-6F54-41D5-AF94-7C266D02BDB6}" destId="{1149C4B2-1B03-4548-8059-12C1034B7141}" srcOrd="4" destOrd="0" parTransId="{D164554C-1BD3-4A38-AE60-A3F0AB51570A}" sibTransId="{7484905F-4ACB-4919-B82B-0CBAE7C72427}"/>
    <dgm:cxn modelId="{00788D12-FD10-487F-A88F-C8CBF36DFD98}" srcId="{064E1B56-6F54-41D5-AF94-7C266D02BDB6}" destId="{4AC6CF72-B939-45FD-A02C-6C8DF3EB3B70}" srcOrd="0" destOrd="0" parTransId="{16618E10-FB56-44AD-B714-E2D67D231B42}" sibTransId="{CE7D091A-94C3-4FF3-B104-D7AC04C962E2}"/>
    <dgm:cxn modelId="{7C1A2A13-02C0-48DA-AEA5-529CF648B87B}" srcId="{064E1B56-6F54-41D5-AF94-7C266D02BDB6}" destId="{7C2FC4BA-B4DD-4605-8A47-4C9060D029A0}" srcOrd="2" destOrd="0" parTransId="{E0E88AB1-FBE7-42F1-A6E1-E7F7CD62A4AD}" sibTransId="{2957E1D0-8194-4190-A544-DB38968E9261}"/>
    <dgm:cxn modelId="{A40C2014-43A5-42C9-ADA6-267547429D45}" type="presOf" srcId="{A1524417-D5E0-4E26-8C5F-325327957C56}" destId="{DA7F6D44-261A-4FC9-94BD-9981EEA3257C}" srcOrd="0" destOrd="0" presId="urn:microsoft.com/office/officeart/2005/8/layout/StepDownProcess"/>
    <dgm:cxn modelId="{87323D21-716C-46A1-8110-EF912ECC44DB}" srcId="{064E1B56-6F54-41D5-AF94-7C266D02BDB6}" destId="{C75FCAF3-CDE7-4081-A630-40465A3E5BDE}" srcOrd="1" destOrd="0" parTransId="{C11154DA-D287-4742-BE2F-36265B346F25}" sibTransId="{06C5F0BD-1978-4017-9DF5-EB5522719098}"/>
    <dgm:cxn modelId="{504EE424-4772-4573-A248-6E379437C104}" type="presOf" srcId="{064E1B56-6F54-41D5-AF94-7C266D02BDB6}" destId="{C7582881-0382-4EFD-A292-4564D8C3C3C5}" srcOrd="0" destOrd="0" presId="urn:microsoft.com/office/officeart/2005/8/layout/StepDownProcess"/>
    <dgm:cxn modelId="{D4EB992A-F716-4016-96F1-20F7012F43CC}" type="presOf" srcId="{6113E3B3-7B86-418A-A43D-F4501A13DF22}" destId="{F275F40E-2F8C-44A1-A2F4-EF2C5A0C977C}" srcOrd="0" destOrd="0" presId="urn:microsoft.com/office/officeart/2005/8/layout/StepDownProcess"/>
    <dgm:cxn modelId="{F2A6762C-E49B-46D5-9B28-E936E6BFC086}" type="presOf" srcId="{CD4AB3A2-9DE2-41C9-9934-1230D6EB9129}" destId="{DA7F6D44-261A-4FC9-94BD-9981EEA3257C}" srcOrd="0" destOrd="1" presId="urn:microsoft.com/office/officeart/2005/8/layout/StepDownProcess"/>
    <dgm:cxn modelId="{C6AA2B2F-98B8-43D3-9867-50B027FF7501}" type="presOf" srcId="{E55B24BB-59A2-49EB-B6EF-9C506405A944}" destId="{F275F40E-2F8C-44A1-A2F4-EF2C5A0C977C}" srcOrd="0" destOrd="1" presId="urn:microsoft.com/office/officeart/2005/8/layout/StepDownProcess"/>
    <dgm:cxn modelId="{5762F235-726B-4EB9-8E6D-F450C194353C}" type="presOf" srcId="{E7836190-FD09-4810-B1B5-43FF713D7BA8}" destId="{51D433F3-6D01-473A-8885-B312046E5C5F}" srcOrd="0" destOrd="0" presId="urn:microsoft.com/office/officeart/2005/8/layout/StepDownProcess"/>
    <dgm:cxn modelId="{5208C467-69D6-42DA-8EF7-EA4C7890E10B}" srcId="{C75FCAF3-CDE7-4081-A630-40465A3E5BDE}" destId="{E5C24757-7324-4649-A8EC-BD6F0173DB84}" srcOrd="0" destOrd="0" parTransId="{ED8C199F-10C2-4E0A-9801-0DFD717EAE70}" sibTransId="{11472C7F-3514-43B2-9E04-EBD71AD283E4}"/>
    <dgm:cxn modelId="{C4BB2B69-316F-4B9D-B328-9674F1FD747C}" type="presOf" srcId="{7C2FC4BA-B4DD-4605-8A47-4C9060D029A0}" destId="{F59F68E2-21D7-4125-A4E6-683501E2479A}" srcOrd="0" destOrd="0" presId="urn:microsoft.com/office/officeart/2005/8/layout/StepDownProcess"/>
    <dgm:cxn modelId="{57ACF56B-FCDE-4815-8726-6504CF31853D}" type="presOf" srcId="{1149C4B2-1B03-4548-8059-12C1034B7141}" destId="{68D38845-F550-4797-9C8F-6F3354F82A92}" srcOrd="0" destOrd="0" presId="urn:microsoft.com/office/officeart/2005/8/layout/StepDownProcess"/>
    <dgm:cxn modelId="{0BFCAA73-81C7-4875-B691-B7B6A55299DB}" srcId="{7C2FC4BA-B4DD-4605-8A47-4C9060D029A0}" destId="{24C41279-5026-4943-B008-F0E618F7AAB2}" srcOrd="1" destOrd="0" parTransId="{973EFE35-49A6-4A65-AA73-94D4799464ED}" sibTransId="{3AD665E1-A574-4C94-B406-0999F95D90E7}"/>
    <dgm:cxn modelId="{3E7F9382-B754-404D-8DC8-3C28F0235255}" srcId="{4AC6CF72-B939-45FD-A02C-6C8DF3EB3B70}" destId="{E55B24BB-59A2-49EB-B6EF-9C506405A944}" srcOrd="1" destOrd="0" parTransId="{BA0D8114-5A35-4078-8B65-194DF57D85F3}" sibTransId="{16ED670A-F7AD-4FD5-912C-4B2901953599}"/>
    <dgm:cxn modelId="{DE03A488-8C94-4EF9-AED4-6C6284FF3967}" type="presOf" srcId="{4AC6CF72-B939-45FD-A02C-6C8DF3EB3B70}" destId="{AC5C8B2F-E32F-49AB-8D1C-DF1105E28919}" srcOrd="0" destOrd="0" presId="urn:microsoft.com/office/officeart/2005/8/layout/StepDownProcess"/>
    <dgm:cxn modelId="{D23D3899-2EDF-4922-8140-D34792E1BE4B}" type="presOf" srcId="{C75FCAF3-CDE7-4081-A630-40465A3E5BDE}" destId="{FA594985-10C5-475D-BB48-6FD2B46B8968}" srcOrd="0" destOrd="0" presId="urn:microsoft.com/office/officeart/2005/8/layout/StepDownProcess"/>
    <dgm:cxn modelId="{F7EB76A2-FF97-4390-9E44-B36DB1ED04F8}" srcId="{C75FCAF3-CDE7-4081-A630-40465A3E5BDE}" destId="{00E48678-6E83-408F-ABD6-C11E2B11A5D9}" srcOrd="1" destOrd="0" parTransId="{2A852244-B178-4A91-97FA-83FD4B968949}" sibTransId="{6C594F6C-00D6-4ABB-872C-344B4C90A653}"/>
    <dgm:cxn modelId="{8DEF9DA6-4BFC-4524-88FA-03BC66C6B1E3}" type="presOf" srcId="{0C138AEB-E4D7-4B88-9473-0E566D1F186B}" destId="{51D433F3-6D01-473A-8885-B312046E5C5F}" srcOrd="0" destOrd="2" presId="urn:microsoft.com/office/officeart/2005/8/layout/StepDownProcess"/>
    <dgm:cxn modelId="{E6A18FA8-9A47-4C07-BEC6-09F02113ECBC}" srcId="{7C2FC4BA-B4DD-4605-8A47-4C9060D029A0}" destId="{E7836190-FD09-4810-B1B5-43FF713D7BA8}" srcOrd="0" destOrd="0" parTransId="{E1E3F49E-3864-4D2F-B9EE-0C6CE1D58AB7}" sibTransId="{42FDFCD4-D616-4CE5-A711-79BAC24A0277}"/>
    <dgm:cxn modelId="{9154B5B5-6134-4441-8DFC-CC8D29146A34}" srcId="{4AC6CF72-B939-45FD-A02C-6C8DF3EB3B70}" destId="{6113E3B3-7B86-418A-A43D-F4501A13DF22}" srcOrd="0" destOrd="0" parTransId="{EE3BFA2D-0BE9-4CC6-99E5-6D124A8EA4DB}" sibTransId="{FF0B348D-E901-40EE-8915-B322A832993A}"/>
    <dgm:cxn modelId="{E5958DBB-2DE2-4A84-8A02-808EB1BE76F5}" type="presOf" srcId="{E5C24757-7324-4649-A8EC-BD6F0173DB84}" destId="{BC6389F2-2FD0-48AE-883E-FBFAADAAE7F8}" srcOrd="0" destOrd="0" presId="urn:microsoft.com/office/officeart/2005/8/layout/StepDownProcess"/>
    <dgm:cxn modelId="{1A4F23BC-F47B-41A1-BBB9-753C7D0F4B27}" srcId="{5D209D40-783A-4309-B524-1FEBC99873C2}" destId="{CD4AB3A2-9DE2-41C9-9934-1230D6EB9129}" srcOrd="1" destOrd="0" parTransId="{85D3F358-5711-4BDA-86B9-DEED6D4630BC}" sibTransId="{DC457494-CC9B-4BA6-81F9-B3B402C51685}"/>
    <dgm:cxn modelId="{F2F080C0-21FF-4482-B691-F2EBDEED5971}" srcId="{5D209D40-783A-4309-B524-1FEBC99873C2}" destId="{A1524417-D5E0-4E26-8C5F-325327957C56}" srcOrd="0" destOrd="0" parTransId="{A1CD6E62-507A-467C-89B2-D37A6BC831CE}" sibTransId="{BD973298-890D-4826-A17D-2C8C6736C5EE}"/>
    <dgm:cxn modelId="{BE5CA5D6-C8BA-48D4-A038-23F51FB607F4}" type="presOf" srcId="{24C41279-5026-4943-B008-F0E618F7AAB2}" destId="{51D433F3-6D01-473A-8885-B312046E5C5F}" srcOrd="0" destOrd="1" presId="urn:microsoft.com/office/officeart/2005/8/layout/StepDownProcess"/>
    <dgm:cxn modelId="{C3B241DA-C376-4524-A373-4293B12B8E13}" srcId="{064E1B56-6F54-41D5-AF94-7C266D02BDB6}" destId="{5D209D40-783A-4309-B524-1FEBC99873C2}" srcOrd="3" destOrd="0" parTransId="{1F96130D-5A47-469A-8C2E-1D61341B4308}" sibTransId="{2D6E4BC7-4A2B-4D71-B245-0E11AEF5CE00}"/>
    <dgm:cxn modelId="{E28DD5E7-11C9-4D9A-B70C-1C9B30A55B2D}" type="presOf" srcId="{5D209D40-783A-4309-B524-1FEBC99873C2}" destId="{5A151E9A-79CC-4318-8D97-75E455420500}" srcOrd="0" destOrd="0" presId="urn:microsoft.com/office/officeart/2005/8/layout/StepDownProcess"/>
    <dgm:cxn modelId="{8A6352FE-71DC-4C72-841C-27493A5303BD}" type="presOf" srcId="{00E48678-6E83-408F-ABD6-C11E2B11A5D9}" destId="{BC6389F2-2FD0-48AE-883E-FBFAADAAE7F8}" srcOrd="0" destOrd="1" presId="urn:microsoft.com/office/officeart/2005/8/layout/StepDownProcess"/>
    <dgm:cxn modelId="{1ADE30FF-7F00-433D-BC9A-DBC333759133}" srcId="{7C2FC4BA-B4DD-4605-8A47-4C9060D029A0}" destId="{0C138AEB-E4D7-4B88-9473-0E566D1F186B}" srcOrd="2" destOrd="0" parTransId="{4C69531A-A702-49D4-B5FB-279078C02468}" sibTransId="{B7D371E9-FDC9-4D7B-8B96-5C297BAA0CD7}"/>
    <dgm:cxn modelId="{14C0FFD9-A361-4B3E-85E5-9CEC191551B1}" type="presParOf" srcId="{C7582881-0382-4EFD-A292-4564D8C3C3C5}" destId="{F5352452-78FA-481F-AAB7-592BE743BC18}" srcOrd="0" destOrd="0" presId="urn:microsoft.com/office/officeart/2005/8/layout/StepDownProcess"/>
    <dgm:cxn modelId="{21863A99-156E-4EF0-8DA3-223E394708CB}" type="presParOf" srcId="{F5352452-78FA-481F-AAB7-592BE743BC18}" destId="{556C38EB-2C1D-43CB-B5DD-9A08F8980831}" srcOrd="0" destOrd="0" presId="urn:microsoft.com/office/officeart/2005/8/layout/StepDownProcess"/>
    <dgm:cxn modelId="{30E4EC94-3ABF-4246-9BF2-CDE1AAC4A8F1}" type="presParOf" srcId="{F5352452-78FA-481F-AAB7-592BE743BC18}" destId="{AC5C8B2F-E32F-49AB-8D1C-DF1105E28919}" srcOrd="1" destOrd="0" presId="urn:microsoft.com/office/officeart/2005/8/layout/StepDownProcess"/>
    <dgm:cxn modelId="{848A8708-0368-48ED-A4F9-4656615196C0}" type="presParOf" srcId="{F5352452-78FA-481F-AAB7-592BE743BC18}" destId="{F275F40E-2F8C-44A1-A2F4-EF2C5A0C977C}" srcOrd="2" destOrd="0" presId="urn:microsoft.com/office/officeart/2005/8/layout/StepDownProcess"/>
    <dgm:cxn modelId="{00D1DBBE-80E4-4371-8028-A81DCCBC5246}" type="presParOf" srcId="{C7582881-0382-4EFD-A292-4564D8C3C3C5}" destId="{A5C4EB6D-BAFF-47F7-BED9-C1853462C276}" srcOrd="1" destOrd="0" presId="urn:microsoft.com/office/officeart/2005/8/layout/StepDownProcess"/>
    <dgm:cxn modelId="{7765C701-DED4-44DE-943A-F61D636F01B2}" type="presParOf" srcId="{C7582881-0382-4EFD-A292-4564D8C3C3C5}" destId="{52EB58D4-72D2-442E-8424-1FC8E26DF10B}" srcOrd="2" destOrd="0" presId="urn:microsoft.com/office/officeart/2005/8/layout/StepDownProcess"/>
    <dgm:cxn modelId="{AE9A7ADB-8E67-4038-9BBA-6661461F1F58}" type="presParOf" srcId="{52EB58D4-72D2-442E-8424-1FC8E26DF10B}" destId="{1728A47A-E1DE-4E00-AB38-C8E8CAE0511E}" srcOrd="0" destOrd="0" presId="urn:microsoft.com/office/officeart/2005/8/layout/StepDownProcess"/>
    <dgm:cxn modelId="{7BC256EF-D11A-49FB-B0F1-8D4227AE5B0F}" type="presParOf" srcId="{52EB58D4-72D2-442E-8424-1FC8E26DF10B}" destId="{FA594985-10C5-475D-BB48-6FD2B46B8968}" srcOrd="1" destOrd="0" presId="urn:microsoft.com/office/officeart/2005/8/layout/StepDownProcess"/>
    <dgm:cxn modelId="{59CB46A4-F926-4E1F-A85B-5440CAD70AD2}" type="presParOf" srcId="{52EB58D4-72D2-442E-8424-1FC8E26DF10B}" destId="{BC6389F2-2FD0-48AE-883E-FBFAADAAE7F8}" srcOrd="2" destOrd="0" presId="urn:microsoft.com/office/officeart/2005/8/layout/StepDownProcess"/>
    <dgm:cxn modelId="{2CF5AA8F-D397-4ECA-B6F8-08C3CF559C99}" type="presParOf" srcId="{C7582881-0382-4EFD-A292-4564D8C3C3C5}" destId="{8B1257F5-F02C-4A94-A93E-0722F50F67CF}" srcOrd="3" destOrd="0" presId="urn:microsoft.com/office/officeart/2005/8/layout/StepDownProcess"/>
    <dgm:cxn modelId="{F90B552B-C44E-4AD6-A893-5A02E9E2B88A}" type="presParOf" srcId="{C7582881-0382-4EFD-A292-4564D8C3C3C5}" destId="{0683BDDA-9D0A-401A-9F01-15E872588AD8}" srcOrd="4" destOrd="0" presId="urn:microsoft.com/office/officeart/2005/8/layout/StepDownProcess"/>
    <dgm:cxn modelId="{3F20EAEE-6988-4808-BAFF-1626E192A5EC}" type="presParOf" srcId="{0683BDDA-9D0A-401A-9F01-15E872588AD8}" destId="{DDCE078B-5063-492A-8410-205C84DDB137}" srcOrd="0" destOrd="0" presId="urn:microsoft.com/office/officeart/2005/8/layout/StepDownProcess"/>
    <dgm:cxn modelId="{943AA973-C3F5-472A-9C3C-618699F78C40}" type="presParOf" srcId="{0683BDDA-9D0A-401A-9F01-15E872588AD8}" destId="{F59F68E2-21D7-4125-A4E6-683501E2479A}" srcOrd="1" destOrd="0" presId="urn:microsoft.com/office/officeart/2005/8/layout/StepDownProcess"/>
    <dgm:cxn modelId="{2EC164BA-D0F8-4AD3-98BB-AB3B8AD45B10}" type="presParOf" srcId="{0683BDDA-9D0A-401A-9F01-15E872588AD8}" destId="{51D433F3-6D01-473A-8885-B312046E5C5F}" srcOrd="2" destOrd="0" presId="urn:microsoft.com/office/officeart/2005/8/layout/StepDownProcess"/>
    <dgm:cxn modelId="{2B90FE4D-3FAC-4A45-846C-090B89249019}" type="presParOf" srcId="{C7582881-0382-4EFD-A292-4564D8C3C3C5}" destId="{6BA154BC-8FEF-4943-96B2-A94F3F18DE76}" srcOrd="5" destOrd="0" presId="urn:microsoft.com/office/officeart/2005/8/layout/StepDownProcess"/>
    <dgm:cxn modelId="{DEB43083-C647-4077-983D-D5DAB2B0FF83}" type="presParOf" srcId="{C7582881-0382-4EFD-A292-4564D8C3C3C5}" destId="{AEB462CD-EB21-44D1-8525-9E414C7B1304}" srcOrd="6" destOrd="0" presId="urn:microsoft.com/office/officeart/2005/8/layout/StepDownProcess"/>
    <dgm:cxn modelId="{8BB87D0D-DE32-4309-95DC-94D727ED4DB4}" type="presParOf" srcId="{AEB462CD-EB21-44D1-8525-9E414C7B1304}" destId="{8EF0C69D-6A2E-45D8-B64F-CC9BCAFBC049}" srcOrd="0" destOrd="0" presId="urn:microsoft.com/office/officeart/2005/8/layout/StepDownProcess"/>
    <dgm:cxn modelId="{536487BC-C9C6-449F-A646-C2F46F8CC041}" type="presParOf" srcId="{AEB462CD-EB21-44D1-8525-9E414C7B1304}" destId="{5A151E9A-79CC-4318-8D97-75E455420500}" srcOrd="1" destOrd="0" presId="urn:microsoft.com/office/officeart/2005/8/layout/StepDownProcess"/>
    <dgm:cxn modelId="{E0814222-7A46-4274-8E0A-71602A735237}" type="presParOf" srcId="{AEB462CD-EB21-44D1-8525-9E414C7B1304}" destId="{DA7F6D44-261A-4FC9-94BD-9981EEA3257C}" srcOrd="2" destOrd="0" presId="urn:microsoft.com/office/officeart/2005/8/layout/StepDownProcess"/>
    <dgm:cxn modelId="{325A05FE-2F0A-46D1-9C1A-AE6020EEDC11}" type="presParOf" srcId="{C7582881-0382-4EFD-A292-4564D8C3C3C5}" destId="{38737A6D-F8AD-459F-9523-CFA62BDAFFDA}" srcOrd="7" destOrd="0" presId="urn:microsoft.com/office/officeart/2005/8/layout/StepDownProcess"/>
    <dgm:cxn modelId="{6960B67B-787A-4F02-B699-BE4891F3899D}" type="presParOf" srcId="{C7582881-0382-4EFD-A292-4564D8C3C3C5}" destId="{B0B980A4-1E2A-4A74-BAEC-8F299BA46180}" srcOrd="8" destOrd="0" presId="urn:microsoft.com/office/officeart/2005/8/layout/StepDownProcess"/>
    <dgm:cxn modelId="{5986E504-9F88-4F64-85ED-8F1D2CC218AF}" type="presParOf" srcId="{B0B980A4-1E2A-4A74-BAEC-8F299BA46180}" destId="{68D38845-F550-4797-9C8F-6F3354F82A92}"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B723C5-F25B-4AF8-BFD7-0CBA71126CC3}" type="doc">
      <dgm:prSet loTypeId="urn:microsoft.com/office/officeart/2005/8/layout/hierarchy2" loCatId="hierarchy" qsTypeId="urn:microsoft.com/office/officeart/2005/8/quickstyle/simple1" qsCatId="simple" csTypeId="urn:microsoft.com/office/officeart/2005/8/colors/accent4_3" csCatId="accent4" phldr="1"/>
      <dgm:spPr/>
      <dgm:t>
        <a:bodyPr/>
        <a:lstStyle/>
        <a:p>
          <a:endParaRPr lang="es-ES"/>
        </a:p>
      </dgm:t>
    </dgm:pt>
    <dgm:pt modelId="{57730321-05F5-4D5E-9395-F2FAA22C40EF}">
      <dgm:prSet phldrT="[Texto]"/>
      <dgm:spPr>
        <a:solidFill>
          <a:schemeClr val="accent2">
            <a:lumMod val="75000"/>
          </a:schemeClr>
        </a:solidFill>
      </dgm:spPr>
      <dgm:t>
        <a:bodyPr/>
        <a:lstStyle/>
        <a:p>
          <a:r>
            <a:rPr lang="es-ES" dirty="0"/>
            <a:t>Sistema Mecatrónico</a:t>
          </a:r>
        </a:p>
      </dgm:t>
    </dgm:pt>
    <dgm:pt modelId="{CE629561-35AE-47FD-9476-C6494A17D250}" type="parTrans" cxnId="{1D3246A1-6B5A-475A-98B9-47900C723BD2}">
      <dgm:prSet/>
      <dgm:spPr/>
      <dgm:t>
        <a:bodyPr/>
        <a:lstStyle/>
        <a:p>
          <a:endParaRPr lang="es-ES"/>
        </a:p>
      </dgm:t>
    </dgm:pt>
    <dgm:pt modelId="{F1DD3AFB-2B88-4C9C-B676-87A6CFF4E7C5}" type="sibTrans" cxnId="{1D3246A1-6B5A-475A-98B9-47900C723BD2}">
      <dgm:prSet/>
      <dgm:spPr/>
      <dgm:t>
        <a:bodyPr/>
        <a:lstStyle/>
        <a:p>
          <a:endParaRPr lang="es-ES"/>
        </a:p>
      </dgm:t>
    </dgm:pt>
    <dgm:pt modelId="{8AF9850D-73A3-4BB2-A4FB-0CB1620BC0FE}">
      <dgm:prSet phldrT="[Texto]"/>
      <dgm:spPr/>
      <dgm:t>
        <a:bodyPr/>
        <a:lstStyle/>
        <a:p>
          <a:r>
            <a:rPr lang="es-ES" dirty="0"/>
            <a:t>Carcasa</a:t>
          </a:r>
        </a:p>
      </dgm:t>
    </dgm:pt>
    <dgm:pt modelId="{F2D03DAB-EF91-45DF-ABC1-7B12059121DA}" type="parTrans" cxnId="{921FF404-2606-42C5-B020-B80124F4B510}">
      <dgm:prSet/>
      <dgm:spPr/>
      <dgm:t>
        <a:bodyPr/>
        <a:lstStyle/>
        <a:p>
          <a:endParaRPr lang="es-ES"/>
        </a:p>
      </dgm:t>
    </dgm:pt>
    <dgm:pt modelId="{9559FB1F-5655-4A7E-B3D2-FB80FCF52BAB}" type="sibTrans" cxnId="{921FF404-2606-42C5-B020-B80124F4B510}">
      <dgm:prSet/>
      <dgm:spPr/>
      <dgm:t>
        <a:bodyPr/>
        <a:lstStyle/>
        <a:p>
          <a:endParaRPr lang="es-ES"/>
        </a:p>
      </dgm:t>
    </dgm:pt>
    <dgm:pt modelId="{590D1286-76B0-455A-8239-8B598BEC6428}">
      <dgm:prSet phldrT="[Texto]"/>
      <dgm:spPr/>
      <dgm:t>
        <a:bodyPr/>
        <a:lstStyle/>
        <a:p>
          <a:r>
            <a:rPr lang="es-ES" dirty="0"/>
            <a:t>Estructura Metálica</a:t>
          </a:r>
        </a:p>
      </dgm:t>
    </dgm:pt>
    <dgm:pt modelId="{252B91EE-7FA3-4253-8F3B-4873E973D2F5}" type="parTrans" cxnId="{564EBFF2-FE7C-4C2F-988D-0848313C73C8}">
      <dgm:prSet/>
      <dgm:spPr/>
      <dgm:t>
        <a:bodyPr/>
        <a:lstStyle/>
        <a:p>
          <a:endParaRPr lang="es-ES"/>
        </a:p>
      </dgm:t>
    </dgm:pt>
    <dgm:pt modelId="{356A5627-9EBD-40A0-8057-914317D710D9}" type="sibTrans" cxnId="{564EBFF2-FE7C-4C2F-988D-0848313C73C8}">
      <dgm:prSet/>
      <dgm:spPr/>
      <dgm:t>
        <a:bodyPr/>
        <a:lstStyle/>
        <a:p>
          <a:endParaRPr lang="es-ES"/>
        </a:p>
      </dgm:t>
    </dgm:pt>
    <dgm:pt modelId="{02912B0D-6E87-4F31-86CF-15C1E25FF3FF}">
      <dgm:prSet phldrT="[Texto]"/>
      <dgm:spPr/>
      <dgm:t>
        <a:bodyPr/>
        <a:lstStyle/>
        <a:p>
          <a:r>
            <a:rPr lang="es-ES" dirty="0"/>
            <a:t>Potencia</a:t>
          </a:r>
        </a:p>
      </dgm:t>
    </dgm:pt>
    <dgm:pt modelId="{DEF7161C-6772-4C66-AE85-D9648A2B9B08}" type="parTrans" cxnId="{0B5FFFE7-B75A-4615-8CD3-B36E94524234}">
      <dgm:prSet/>
      <dgm:spPr/>
      <dgm:t>
        <a:bodyPr/>
        <a:lstStyle/>
        <a:p>
          <a:endParaRPr lang="es-ES"/>
        </a:p>
      </dgm:t>
    </dgm:pt>
    <dgm:pt modelId="{0CA19E11-8B70-4F93-A662-42FF6A6E8C86}" type="sibTrans" cxnId="{0B5FFFE7-B75A-4615-8CD3-B36E94524234}">
      <dgm:prSet/>
      <dgm:spPr/>
      <dgm:t>
        <a:bodyPr/>
        <a:lstStyle/>
        <a:p>
          <a:endParaRPr lang="es-ES"/>
        </a:p>
      </dgm:t>
    </dgm:pt>
    <dgm:pt modelId="{941BAAA0-9C58-4EF0-B9C0-C3B83FB407AA}">
      <dgm:prSet phldrT="[Texto]"/>
      <dgm:spPr/>
      <dgm:t>
        <a:bodyPr/>
        <a:lstStyle/>
        <a:p>
          <a:r>
            <a:rPr lang="es-ES" dirty="0"/>
            <a:t>Monitoreo</a:t>
          </a:r>
        </a:p>
      </dgm:t>
    </dgm:pt>
    <dgm:pt modelId="{749BBACE-FFF7-454B-8BD3-436E88B1F715}" type="parTrans" cxnId="{0A4788AD-DF31-44B9-AF9F-43C2463316AB}">
      <dgm:prSet/>
      <dgm:spPr/>
      <dgm:t>
        <a:bodyPr/>
        <a:lstStyle/>
        <a:p>
          <a:endParaRPr lang="es-ES"/>
        </a:p>
      </dgm:t>
    </dgm:pt>
    <dgm:pt modelId="{840CE4F3-E22E-446A-83AB-AE2893ABB4D0}" type="sibTrans" cxnId="{0A4788AD-DF31-44B9-AF9F-43C2463316AB}">
      <dgm:prSet/>
      <dgm:spPr/>
      <dgm:t>
        <a:bodyPr/>
        <a:lstStyle/>
        <a:p>
          <a:endParaRPr lang="es-ES"/>
        </a:p>
      </dgm:t>
    </dgm:pt>
    <dgm:pt modelId="{F8B68DF2-433E-47B3-9793-513BEC620FBE}">
      <dgm:prSet phldrT="[Texto]"/>
      <dgm:spPr/>
      <dgm:t>
        <a:bodyPr/>
        <a:lstStyle/>
        <a:p>
          <a:r>
            <a:rPr lang="es-ES" dirty="0"/>
            <a:t>Microcontrolador</a:t>
          </a:r>
        </a:p>
      </dgm:t>
    </dgm:pt>
    <dgm:pt modelId="{372B45E9-40A2-4719-8F94-CFDACCE79917}" type="parTrans" cxnId="{BE2B0D7F-0A38-4D0D-B892-7AE6F43FBEA6}">
      <dgm:prSet/>
      <dgm:spPr/>
      <dgm:t>
        <a:bodyPr/>
        <a:lstStyle/>
        <a:p>
          <a:endParaRPr lang="es-ES"/>
        </a:p>
      </dgm:t>
    </dgm:pt>
    <dgm:pt modelId="{D81D670F-756F-4361-AB4C-ED91A80606A6}" type="sibTrans" cxnId="{BE2B0D7F-0A38-4D0D-B892-7AE6F43FBEA6}">
      <dgm:prSet/>
      <dgm:spPr/>
      <dgm:t>
        <a:bodyPr/>
        <a:lstStyle/>
        <a:p>
          <a:endParaRPr lang="es-ES"/>
        </a:p>
      </dgm:t>
    </dgm:pt>
    <dgm:pt modelId="{DFF41170-B0BA-49AB-9BB4-6BE7A47D6F63}">
      <dgm:prSet phldrT="[Texto]"/>
      <dgm:spPr/>
      <dgm:t>
        <a:bodyPr/>
        <a:lstStyle/>
        <a:p>
          <a:r>
            <a:rPr lang="es-ES" dirty="0"/>
            <a:t>Control</a:t>
          </a:r>
        </a:p>
      </dgm:t>
    </dgm:pt>
    <dgm:pt modelId="{6637B103-1121-4062-95FE-0B3176439834}" type="sibTrans" cxnId="{8BB01E9F-94A5-413C-B55C-B62115AD4475}">
      <dgm:prSet/>
      <dgm:spPr/>
      <dgm:t>
        <a:bodyPr/>
        <a:lstStyle/>
        <a:p>
          <a:endParaRPr lang="es-ES"/>
        </a:p>
      </dgm:t>
    </dgm:pt>
    <dgm:pt modelId="{B29CF61A-4C7F-459D-8AE3-037AF0A88646}" type="parTrans" cxnId="{8BB01E9F-94A5-413C-B55C-B62115AD4475}">
      <dgm:prSet/>
      <dgm:spPr/>
      <dgm:t>
        <a:bodyPr/>
        <a:lstStyle/>
        <a:p>
          <a:endParaRPr lang="es-ES"/>
        </a:p>
      </dgm:t>
    </dgm:pt>
    <dgm:pt modelId="{D761AD2B-ACD0-41AE-AAA0-4B0814132A64}">
      <dgm:prSet phldrT="[Texto]"/>
      <dgm:spPr/>
      <dgm:t>
        <a:bodyPr/>
        <a:lstStyle/>
        <a:p>
          <a:r>
            <a:rPr lang="es-ES" dirty="0"/>
            <a:t>Algoritmo de control</a:t>
          </a:r>
        </a:p>
      </dgm:t>
    </dgm:pt>
    <dgm:pt modelId="{344091B7-78E3-4C49-8743-CB37841E4D53}" type="parTrans" cxnId="{6B7004D9-CF79-4AE5-B481-40847503B340}">
      <dgm:prSet/>
      <dgm:spPr/>
      <dgm:t>
        <a:bodyPr/>
        <a:lstStyle/>
        <a:p>
          <a:endParaRPr lang="es-ES"/>
        </a:p>
      </dgm:t>
    </dgm:pt>
    <dgm:pt modelId="{453D8243-25EF-487E-9873-A44BF28C9586}" type="sibTrans" cxnId="{6B7004D9-CF79-4AE5-B481-40847503B340}">
      <dgm:prSet/>
      <dgm:spPr/>
      <dgm:t>
        <a:bodyPr/>
        <a:lstStyle/>
        <a:p>
          <a:endParaRPr lang="es-ES"/>
        </a:p>
      </dgm:t>
    </dgm:pt>
    <dgm:pt modelId="{8CBC2273-D01E-4A6F-87A9-CACD8DA0C217}">
      <dgm:prSet phldrT="[Texto]"/>
      <dgm:spPr/>
      <dgm:t>
        <a:bodyPr/>
        <a:lstStyle/>
        <a:p>
          <a:r>
            <a:rPr lang="es-ES" dirty="0"/>
            <a:t> Diseño del Circuito</a:t>
          </a:r>
        </a:p>
      </dgm:t>
    </dgm:pt>
    <dgm:pt modelId="{F1514D05-5F9B-4733-922D-F05AC621371B}" type="parTrans" cxnId="{CBE84935-26EF-402D-A3CB-6846C3D0690A}">
      <dgm:prSet/>
      <dgm:spPr/>
      <dgm:t>
        <a:bodyPr/>
        <a:lstStyle/>
        <a:p>
          <a:endParaRPr lang="es-ES"/>
        </a:p>
      </dgm:t>
    </dgm:pt>
    <dgm:pt modelId="{1ADE169E-6C88-46ED-9B69-1842A179D4BA}" type="sibTrans" cxnId="{CBE84935-26EF-402D-A3CB-6846C3D0690A}">
      <dgm:prSet/>
      <dgm:spPr/>
      <dgm:t>
        <a:bodyPr/>
        <a:lstStyle/>
        <a:p>
          <a:endParaRPr lang="es-ES"/>
        </a:p>
      </dgm:t>
    </dgm:pt>
    <dgm:pt modelId="{771DBDC4-AFA8-443C-AB35-E81E234BD6C9}">
      <dgm:prSet phldrT="[Texto]"/>
      <dgm:spPr/>
      <dgm:t>
        <a:bodyPr/>
        <a:lstStyle/>
        <a:p>
          <a:r>
            <a:rPr lang="es-ES" dirty="0"/>
            <a:t>Actuador </a:t>
          </a:r>
        </a:p>
      </dgm:t>
    </dgm:pt>
    <dgm:pt modelId="{B38179BA-3625-4F39-875A-D34584D20A8F}" type="parTrans" cxnId="{F050F76B-8AEB-46AE-860F-55A5F76D8BE2}">
      <dgm:prSet/>
      <dgm:spPr/>
      <dgm:t>
        <a:bodyPr/>
        <a:lstStyle/>
        <a:p>
          <a:endParaRPr lang="es-ES"/>
        </a:p>
      </dgm:t>
    </dgm:pt>
    <dgm:pt modelId="{43E5A1B2-4C2A-4FCF-9AED-FAAD5C512738}" type="sibTrans" cxnId="{F050F76B-8AEB-46AE-860F-55A5F76D8BE2}">
      <dgm:prSet/>
      <dgm:spPr/>
      <dgm:t>
        <a:bodyPr/>
        <a:lstStyle/>
        <a:p>
          <a:endParaRPr lang="es-ES"/>
        </a:p>
      </dgm:t>
    </dgm:pt>
    <dgm:pt modelId="{5AF5E836-6C39-470C-9CA6-319CC1DF97A0}">
      <dgm:prSet phldrT="[Texto]"/>
      <dgm:spPr/>
      <dgm:t>
        <a:bodyPr/>
        <a:lstStyle/>
        <a:p>
          <a:r>
            <a:rPr lang="es-ES" dirty="0"/>
            <a:t>Pantalla</a:t>
          </a:r>
        </a:p>
      </dgm:t>
    </dgm:pt>
    <dgm:pt modelId="{20F4DEE7-DF54-4D14-A260-8F0E2355BCFC}" type="parTrans" cxnId="{18BA187B-127E-4465-9D63-80038760B15E}">
      <dgm:prSet/>
      <dgm:spPr/>
      <dgm:t>
        <a:bodyPr/>
        <a:lstStyle/>
        <a:p>
          <a:endParaRPr lang="es-ES"/>
        </a:p>
      </dgm:t>
    </dgm:pt>
    <dgm:pt modelId="{445F890A-C675-4121-89ED-C449B4E2DB21}" type="sibTrans" cxnId="{18BA187B-127E-4465-9D63-80038760B15E}">
      <dgm:prSet/>
      <dgm:spPr/>
      <dgm:t>
        <a:bodyPr/>
        <a:lstStyle/>
        <a:p>
          <a:endParaRPr lang="es-ES"/>
        </a:p>
      </dgm:t>
    </dgm:pt>
    <dgm:pt modelId="{ED61EBFB-88BD-4D05-A7D7-55C999D80318}">
      <dgm:prSet phldrT="[Texto]"/>
      <dgm:spPr/>
      <dgm:t>
        <a:bodyPr/>
        <a:lstStyle/>
        <a:p>
          <a:r>
            <a:rPr lang="es-ES" dirty="0"/>
            <a:t>Conexión</a:t>
          </a:r>
        </a:p>
      </dgm:t>
    </dgm:pt>
    <dgm:pt modelId="{5D515C0B-DE04-4D09-BCF8-3214E491E302}" type="parTrans" cxnId="{96080157-6F7C-4CD3-B8AD-01ED67D9C5F2}">
      <dgm:prSet/>
      <dgm:spPr/>
      <dgm:t>
        <a:bodyPr/>
        <a:lstStyle/>
        <a:p>
          <a:endParaRPr lang="es-ES"/>
        </a:p>
      </dgm:t>
    </dgm:pt>
    <dgm:pt modelId="{6D91FEF3-CD00-4326-AED9-5537D260CE91}" type="sibTrans" cxnId="{96080157-6F7C-4CD3-B8AD-01ED67D9C5F2}">
      <dgm:prSet/>
      <dgm:spPr/>
      <dgm:t>
        <a:bodyPr/>
        <a:lstStyle/>
        <a:p>
          <a:endParaRPr lang="es-ES"/>
        </a:p>
      </dgm:t>
    </dgm:pt>
    <dgm:pt modelId="{AD62AAB5-5618-404A-BF46-D257186CF4E4}">
      <dgm:prSet phldrT="[Texto]"/>
      <dgm:spPr/>
      <dgm:t>
        <a:bodyPr/>
        <a:lstStyle/>
        <a:p>
          <a:r>
            <a:rPr lang="es-ES" dirty="0"/>
            <a:t>Instrumentación</a:t>
          </a:r>
        </a:p>
      </dgm:t>
    </dgm:pt>
    <dgm:pt modelId="{AF20D327-F281-49AC-A370-57402DAE3379}" type="parTrans" cxnId="{D5932F31-0028-445E-B493-188734765B62}">
      <dgm:prSet/>
      <dgm:spPr/>
      <dgm:t>
        <a:bodyPr/>
        <a:lstStyle/>
        <a:p>
          <a:endParaRPr lang="es-ES"/>
        </a:p>
      </dgm:t>
    </dgm:pt>
    <dgm:pt modelId="{66EAA018-F783-47FD-A62C-104986DF191F}" type="sibTrans" cxnId="{D5932F31-0028-445E-B493-188734765B62}">
      <dgm:prSet/>
      <dgm:spPr/>
      <dgm:t>
        <a:bodyPr/>
        <a:lstStyle/>
        <a:p>
          <a:endParaRPr lang="es-ES"/>
        </a:p>
      </dgm:t>
    </dgm:pt>
    <dgm:pt modelId="{D1C70D84-EF50-423A-B974-853BAA004699}" type="pres">
      <dgm:prSet presAssocID="{ACB723C5-F25B-4AF8-BFD7-0CBA71126CC3}" presName="diagram" presStyleCnt="0">
        <dgm:presLayoutVars>
          <dgm:chPref val="1"/>
          <dgm:dir/>
          <dgm:animOne val="branch"/>
          <dgm:animLvl val="lvl"/>
          <dgm:resizeHandles val="exact"/>
        </dgm:presLayoutVars>
      </dgm:prSet>
      <dgm:spPr/>
    </dgm:pt>
    <dgm:pt modelId="{31F76EE6-AF5B-44C7-A4A0-57BF0DDFC4FA}" type="pres">
      <dgm:prSet presAssocID="{57730321-05F5-4D5E-9395-F2FAA22C40EF}" presName="root1" presStyleCnt="0"/>
      <dgm:spPr/>
    </dgm:pt>
    <dgm:pt modelId="{8DBB74C1-B7FB-42EB-85A7-A2EB77706029}" type="pres">
      <dgm:prSet presAssocID="{57730321-05F5-4D5E-9395-F2FAA22C40EF}" presName="LevelOneTextNode" presStyleLbl="node0" presStyleIdx="0" presStyleCnt="1" custScaleX="109966">
        <dgm:presLayoutVars>
          <dgm:chPref val="3"/>
        </dgm:presLayoutVars>
      </dgm:prSet>
      <dgm:spPr/>
    </dgm:pt>
    <dgm:pt modelId="{8F259E36-DCB6-49DC-9629-8B2503005A4B}" type="pres">
      <dgm:prSet presAssocID="{57730321-05F5-4D5E-9395-F2FAA22C40EF}" presName="level2hierChild" presStyleCnt="0"/>
      <dgm:spPr/>
    </dgm:pt>
    <dgm:pt modelId="{42E6AA95-692C-4869-8B01-9CE8CE860AE7}" type="pres">
      <dgm:prSet presAssocID="{F2D03DAB-EF91-45DF-ABC1-7B12059121DA}" presName="conn2-1" presStyleLbl="parChTrans1D2" presStyleIdx="0" presStyleCnt="4"/>
      <dgm:spPr/>
    </dgm:pt>
    <dgm:pt modelId="{33897671-EA76-4C64-BB3D-A0EB384D11DE}" type="pres">
      <dgm:prSet presAssocID="{F2D03DAB-EF91-45DF-ABC1-7B12059121DA}" presName="connTx" presStyleLbl="parChTrans1D2" presStyleIdx="0" presStyleCnt="4"/>
      <dgm:spPr/>
    </dgm:pt>
    <dgm:pt modelId="{DB5B00C1-9419-4CA0-B2B6-661E594E635A}" type="pres">
      <dgm:prSet presAssocID="{8AF9850D-73A3-4BB2-A4FB-0CB1620BC0FE}" presName="root2" presStyleCnt="0"/>
      <dgm:spPr/>
    </dgm:pt>
    <dgm:pt modelId="{EBC24F82-EC9F-4DB7-92F7-8EB24043EE45}" type="pres">
      <dgm:prSet presAssocID="{8AF9850D-73A3-4BB2-A4FB-0CB1620BC0FE}" presName="LevelTwoTextNode" presStyleLbl="node2" presStyleIdx="0" presStyleCnt="4">
        <dgm:presLayoutVars>
          <dgm:chPref val="3"/>
        </dgm:presLayoutVars>
      </dgm:prSet>
      <dgm:spPr/>
    </dgm:pt>
    <dgm:pt modelId="{666B4B1F-436C-4FE1-A2D7-DAA411B49D2A}" type="pres">
      <dgm:prSet presAssocID="{8AF9850D-73A3-4BB2-A4FB-0CB1620BC0FE}" presName="level3hierChild" presStyleCnt="0"/>
      <dgm:spPr/>
    </dgm:pt>
    <dgm:pt modelId="{068EA3CF-35CB-4125-9060-E203629EF0A7}" type="pres">
      <dgm:prSet presAssocID="{252B91EE-7FA3-4253-8F3B-4873E973D2F5}" presName="conn2-1" presStyleLbl="parChTrans1D3" presStyleIdx="0" presStyleCnt="8"/>
      <dgm:spPr/>
    </dgm:pt>
    <dgm:pt modelId="{ABA44021-2F04-4259-9A3E-94C739348E48}" type="pres">
      <dgm:prSet presAssocID="{252B91EE-7FA3-4253-8F3B-4873E973D2F5}" presName="connTx" presStyleLbl="parChTrans1D3" presStyleIdx="0" presStyleCnt="8"/>
      <dgm:spPr/>
    </dgm:pt>
    <dgm:pt modelId="{4D6B5241-0017-4EF5-AF7A-FB02908F40DA}" type="pres">
      <dgm:prSet presAssocID="{590D1286-76B0-455A-8239-8B598BEC6428}" presName="root2" presStyleCnt="0"/>
      <dgm:spPr/>
    </dgm:pt>
    <dgm:pt modelId="{C3437994-6646-4659-B292-E611568EE2D0}" type="pres">
      <dgm:prSet presAssocID="{590D1286-76B0-455A-8239-8B598BEC6428}" presName="LevelTwoTextNode" presStyleLbl="node3" presStyleIdx="0" presStyleCnt="8">
        <dgm:presLayoutVars>
          <dgm:chPref val="3"/>
        </dgm:presLayoutVars>
      </dgm:prSet>
      <dgm:spPr/>
    </dgm:pt>
    <dgm:pt modelId="{A0277B60-DF18-410C-98EA-A20D7DDBE5B7}" type="pres">
      <dgm:prSet presAssocID="{590D1286-76B0-455A-8239-8B598BEC6428}" presName="level3hierChild" presStyleCnt="0"/>
      <dgm:spPr/>
    </dgm:pt>
    <dgm:pt modelId="{B34B9648-1AA8-4031-A853-85B381DCE166}" type="pres">
      <dgm:prSet presAssocID="{B29CF61A-4C7F-459D-8AE3-037AF0A88646}" presName="conn2-1" presStyleLbl="parChTrans1D2" presStyleIdx="1" presStyleCnt="4"/>
      <dgm:spPr/>
    </dgm:pt>
    <dgm:pt modelId="{2C09249C-8503-4498-8326-1C1373A5A2B0}" type="pres">
      <dgm:prSet presAssocID="{B29CF61A-4C7F-459D-8AE3-037AF0A88646}" presName="connTx" presStyleLbl="parChTrans1D2" presStyleIdx="1" presStyleCnt="4"/>
      <dgm:spPr/>
    </dgm:pt>
    <dgm:pt modelId="{DA42FA6F-C8D2-4DED-91CB-B1DD087B4E6F}" type="pres">
      <dgm:prSet presAssocID="{DFF41170-B0BA-49AB-9BB4-6BE7A47D6F63}" presName="root2" presStyleCnt="0"/>
      <dgm:spPr/>
    </dgm:pt>
    <dgm:pt modelId="{E03639B9-D96E-46C1-BFB4-D0589F809941}" type="pres">
      <dgm:prSet presAssocID="{DFF41170-B0BA-49AB-9BB4-6BE7A47D6F63}" presName="LevelTwoTextNode" presStyleLbl="node2" presStyleIdx="1" presStyleCnt="4">
        <dgm:presLayoutVars>
          <dgm:chPref val="3"/>
        </dgm:presLayoutVars>
      </dgm:prSet>
      <dgm:spPr/>
    </dgm:pt>
    <dgm:pt modelId="{96A966A6-F40D-444E-905D-7591D5FC0E54}" type="pres">
      <dgm:prSet presAssocID="{DFF41170-B0BA-49AB-9BB4-6BE7A47D6F63}" presName="level3hierChild" presStyleCnt="0"/>
      <dgm:spPr/>
    </dgm:pt>
    <dgm:pt modelId="{895AA097-CF1F-4035-ADCB-F3BDE8E25010}" type="pres">
      <dgm:prSet presAssocID="{372B45E9-40A2-4719-8F94-CFDACCE79917}" presName="conn2-1" presStyleLbl="parChTrans1D3" presStyleIdx="1" presStyleCnt="8"/>
      <dgm:spPr/>
    </dgm:pt>
    <dgm:pt modelId="{289F6BA2-FD26-4117-8F46-1EF5F16AA5EF}" type="pres">
      <dgm:prSet presAssocID="{372B45E9-40A2-4719-8F94-CFDACCE79917}" presName="connTx" presStyleLbl="parChTrans1D3" presStyleIdx="1" presStyleCnt="8"/>
      <dgm:spPr/>
    </dgm:pt>
    <dgm:pt modelId="{A3D4A3E5-CE05-43A5-B219-9C26817C8C35}" type="pres">
      <dgm:prSet presAssocID="{F8B68DF2-433E-47B3-9793-513BEC620FBE}" presName="root2" presStyleCnt="0"/>
      <dgm:spPr/>
    </dgm:pt>
    <dgm:pt modelId="{108BBCE2-BA50-44D9-A0F7-B6C90C0187AE}" type="pres">
      <dgm:prSet presAssocID="{F8B68DF2-433E-47B3-9793-513BEC620FBE}" presName="LevelTwoTextNode" presStyleLbl="node3" presStyleIdx="1" presStyleCnt="8" custScaleX="131262">
        <dgm:presLayoutVars>
          <dgm:chPref val="3"/>
        </dgm:presLayoutVars>
      </dgm:prSet>
      <dgm:spPr/>
    </dgm:pt>
    <dgm:pt modelId="{85B35BDF-B91B-4570-A553-A64BC13F79AF}" type="pres">
      <dgm:prSet presAssocID="{F8B68DF2-433E-47B3-9793-513BEC620FBE}" presName="level3hierChild" presStyleCnt="0"/>
      <dgm:spPr/>
    </dgm:pt>
    <dgm:pt modelId="{C6898EE7-7422-4CF3-8F6B-10261E0A3FC3}" type="pres">
      <dgm:prSet presAssocID="{344091B7-78E3-4C49-8743-CB37841E4D53}" presName="conn2-1" presStyleLbl="parChTrans1D3" presStyleIdx="2" presStyleCnt="8"/>
      <dgm:spPr/>
    </dgm:pt>
    <dgm:pt modelId="{5627E1BD-6250-405F-A956-BA58E99241A1}" type="pres">
      <dgm:prSet presAssocID="{344091B7-78E3-4C49-8743-CB37841E4D53}" presName="connTx" presStyleLbl="parChTrans1D3" presStyleIdx="2" presStyleCnt="8"/>
      <dgm:spPr/>
    </dgm:pt>
    <dgm:pt modelId="{17C9E66D-7420-453F-9BFB-838BCBB65520}" type="pres">
      <dgm:prSet presAssocID="{D761AD2B-ACD0-41AE-AAA0-4B0814132A64}" presName="root2" presStyleCnt="0"/>
      <dgm:spPr/>
    </dgm:pt>
    <dgm:pt modelId="{153F8E03-8588-4B9F-AB37-4FEE65A05393}" type="pres">
      <dgm:prSet presAssocID="{D761AD2B-ACD0-41AE-AAA0-4B0814132A64}" presName="LevelTwoTextNode" presStyleLbl="node3" presStyleIdx="2" presStyleCnt="8">
        <dgm:presLayoutVars>
          <dgm:chPref val="3"/>
        </dgm:presLayoutVars>
      </dgm:prSet>
      <dgm:spPr/>
    </dgm:pt>
    <dgm:pt modelId="{2EC2D43C-6AFB-4A1F-9C17-10854395130A}" type="pres">
      <dgm:prSet presAssocID="{D761AD2B-ACD0-41AE-AAA0-4B0814132A64}" presName="level3hierChild" presStyleCnt="0"/>
      <dgm:spPr/>
    </dgm:pt>
    <dgm:pt modelId="{FE2CFF81-5FAD-4370-A3C6-48853D98706A}" type="pres">
      <dgm:prSet presAssocID="{AF20D327-F281-49AC-A370-57402DAE3379}" presName="conn2-1" presStyleLbl="parChTrans1D3" presStyleIdx="3" presStyleCnt="8"/>
      <dgm:spPr/>
    </dgm:pt>
    <dgm:pt modelId="{3B790CEB-6E7F-4901-A637-615070CC1F68}" type="pres">
      <dgm:prSet presAssocID="{AF20D327-F281-49AC-A370-57402DAE3379}" presName="connTx" presStyleLbl="parChTrans1D3" presStyleIdx="3" presStyleCnt="8"/>
      <dgm:spPr/>
    </dgm:pt>
    <dgm:pt modelId="{0E1EB228-5AAA-4C7C-9542-9E6733C0F6D7}" type="pres">
      <dgm:prSet presAssocID="{AD62AAB5-5618-404A-BF46-D257186CF4E4}" presName="root2" presStyleCnt="0"/>
      <dgm:spPr/>
    </dgm:pt>
    <dgm:pt modelId="{EDB39895-EDEC-44E7-9838-E0904E9565E2}" type="pres">
      <dgm:prSet presAssocID="{AD62AAB5-5618-404A-BF46-D257186CF4E4}" presName="LevelTwoTextNode" presStyleLbl="node3" presStyleIdx="3" presStyleCnt="8" custScaleX="130808">
        <dgm:presLayoutVars>
          <dgm:chPref val="3"/>
        </dgm:presLayoutVars>
      </dgm:prSet>
      <dgm:spPr/>
    </dgm:pt>
    <dgm:pt modelId="{B9AD0FE9-55BE-4262-9E1B-2C15164C1979}" type="pres">
      <dgm:prSet presAssocID="{AD62AAB5-5618-404A-BF46-D257186CF4E4}" presName="level3hierChild" presStyleCnt="0"/>
      <dgm:spPr/>
    </dgm:pt>
    <dgm:pt modelId="{6339E0DB-D2E3-4597-9A00-3026B4B90FC9}" type="pres">
      <dgm:prSet presAssocID="{DEF7161C-6772-4C66-AE85-D9648A2B9B08}" presName="conn2-1" presStyleLbl="parChTrans1D2" presStyleIdx="2" presStyleCnt="4"/>
      <dgm:spPr/>
    </dgm:pt>
    <dgm:pt modelId="{1B836996-1DAE-41EE-AC98-A1D6E5AD1E68}" type="pres">
      <dgm:prSet presAssocID="{DEF7161C-6772-4C66-AE85-D9648A2B9B08}" presName="connTx" presStyleLbl="parChTrans1D2" presStyleIdx="2" presStyleCnt="4"/>
      <dgm:spPr/>
    </dgm:pt>
    <dgm:pt modelId="{88444A9A-6246-4C75-B8C7-96E63673D225}" type="pres">
      <dgm:prSet presAssocID="{02912B0D-6E87-4F31-86CF-15C1E25FF3FF}" presName="root2" presStyleCnt="0"/>
      <dgm:spPr/>
    </dgm:pt>
    <dgm:pt modelId="{575535A8-D785-4B2B-9B14-4AEB79F91D53}" type="pres">
      <dgm:prSet presAssocID="{02912B0D-6E87-4F31-86CF-15C1E25FF3FF}" presName="LevelTwoTextNode" presStyleLbl="node2" presStyleIdx="2" presStyleCnt="4">
        <dgm:presLayoutVars>
          <dgm:chPref val="3"/>
        </dgm:presLayoutVars>
      </dgm:prSet>
      <dgm:spPr/>
    </dgm:pt>
    <dgm:pt modelId="{92412E58-A500-41BE-9986-943A45E74A4D}" type="pres">
      <dgm:prSet presAssocID="{02912B0D-6E87-4F31-86CF-15C1E25FF3FF}" presName="level3hierChild" presStyleCnt="0"/>
      <dgm:spPr/>
    </dgm:pt>
    <dgm:pt modelId="{528F970A-35D4-4CE7-BD52-350CCE1EC122}" type="pres">
      <dgm:prSet presAssocID="{F1514D05-5F9B-4733-922D-F05AC621371B}" presName="conn2-1" presStyleLbl="parChTrans1D3" presStyleIdx="4" presStyleCnt="8"/>
      <dgm:spPr/>
    </dgm:pt>
    <dgm:pt modelId="{DA37BC8A-E269-468A-9C5D-1933EEF4F924}" type="pres">
      <dgm:prSet presAssocID="{F1514D05-5F9B-4733-922D-F05AC621371B}" presName="connTx" presStyleLbl="parChTrans1D3" presStyleIdx="4" presStyleCnt="8"/>
      <dgm:spPr/>
    </dgm:pt>
    <dgm:pt modelId="{11B503E2-ADC1-461F-A197-24AF1278E703}" type="pres">
      <dgm:prSet presAssocID="{8CBC2273-D01E-4A6F-87A9-CACD8DA0C217}" presName="root2" presStyleCnt="0"/>
      <dgm:spPr/>
    </dgm:pt>
    <dgm:pt modelId="{B6710406-DCA0-4439-AD23-2E78C09908D5}" type="pres">
      <dgm:prSet presAssocID="{8CBC2273-D01E-4A6F-87A9-CACD8DA0C217}" presName="LevelTwoTextNode" presStyleLbl="node3" presStyleIdx="4" presStyleCnt="8" custScaleX="106201">
        <dgm:presLayoutVars>
          <dgm:chPref val="3"/>
        </dgm:presLayoutVars>
      </dgm:prSet>
      <dgm:spPr/>
    </dgm:pt>
    <dgm:pt modelId="{4022CD8D-11AB-4BFD-B7B3-03BB49E464F4}" type="pres">
      <dgm:prSet presAssocID="{8CBC2273-D01E-4A6F-87A9-CACD8DA0C217}" presName="level3hierChild" presStyleCnt="0"/>
      <dgm:spPr/>
    </dgm:pt>
    <dgm:pt modelId="{041365E0-834A-4050-A0D9-7CA158080E41}" type="pres">
      <dgm:prSet presAssocID="{B38179BA-3625-4F39-875A-D34584D20A8F}" presName="conn2-1" presStyleLbl="parChTrans1D3" presStyleIdx="5" presStyleCnt="8"/>
      <dgm:spPr/>
    </dgm:pt>
    <dgm:pt modelId="{F96714AF-20F1-4042-BBA1-771CEE4773F5}" type="pres">
      <dgm:prSet presAssocID="{B38179BA-3625-4F39-875A-D34584D20A8F}" presName="connTx" presStyleLbl="parChTrans1D3" presStyleIdx="5" presStyleCnt="8"/>
      <dgm:spPr/>
    </dgm:pt>
    <dgm:pt modelId="{44AE557C-2F1E-491D-B375-65583CCBD3B2}" type="pres">
      <dgm:prSet presAssocID="{771DBDC4-AFA8-443C-AB35-E81E234BD6C9}" presName="root2" presStyleCnt="0"/>
      <dgm:spPr/>
    </dgm:pt>
    <dgm:pt modelId="{0C9CE295-DAF5-4F3F-A7B4-DA71B90AE5DE}" type="pres">
      <dgm:prSet presAssocID="{771DBDC4-AFA8-443C-AB35-E81E234BD6C9}" presName="LevelTwoTextNode" presStyleLbl="node3" presStyleIdx="5" presStyleCnt="8">
        <dgm:presLayoutVars>
          <dgm:chPref val="3"/>
        </dgm:presLayoutVars>
      </dgm:prSet>
      <dgm:spPr/>
    </dgm:pt>
    <dgm:pt modelId="{2A8E4607-1DB9-4907-9424-B05D4DABB799}" type="pres">
      <dgm:prSet presAssocID="{771DBDC4-AFA8-443C-AB35-E81E234BD6C9}" presName="level3hierChild" presStyleCnt="0"/>
      <dgm:spPr/>
    </dgm:pt>
    <dgm:pt modelId="{972CD8D7-8424-4370-B1A3-9980B144501C}" type="pres">
      <dgm:prSet presAssocID="{749BBACE-FFF7-454B-8BD3-436E88B1F715}" presName="conn2-1" presStyleLbl="parChTrans1D2" presStyleIdx="3" presStyleCnt="4"/>
      <dgm:spPr/>
    </dgm:pt>
    <dgm:pt modelId="{3298322D-CFE0-45CF-8264-2BDEB89939B6}" type="pres">
      <dgm:prSet presAssocID="{749BBACE-FFF7-454B-8BD3-436E88B1F715}" presName="connTx" presStyleLbl="parChTrans1D2" presStyleIdx="3" presStyleCnt="4"/>
      <dgm:spPr/>
    </dgm:pt>
    <dgm:pt modelId="{55D29AEA-8E7C-470D-ABC8-4F521B902DE0}" type="pres">
      <dgm:prSet presAssocID="{941BAAA0-9C58-4EF0-B9C0-C3B83FB407AA}" presName="root2" presStyleCnt="0"/>
      <dgm:spPr/>
    </dgm:pt>
    <dgm:pt modelId="{ACB9BC8F-2874-4D26-A5FA-951F83241E8B}" type="pres">
      <dgm:prSet presAssocID="{941BAAA0-9C58-4EF0-B9C0-C3B83FB407AA}" presName="LevelTwoTextNode" presStyleLbl="node2" presStyleIdx="3" presStyleCnt="4">
        <dgm:presLayoutVars>
          <dgm:chPref val="3"/>
        </dgm:presLayoutVars>
      </dgm:prSet>
      <dgm:spPr/>
    </dgm:pt>
    <dgm:pt modelId="{727CE42F-C20D-430F-BFEB-7EBDA105F3FE}" type="pres">
      <dgm:prSet presAssocID="{941BAAA0-9C58-4EF0-B9C0-C3B83FB407AA}" presName="level3hierChild" presStyleCnt="0"/>
      <dgm:spPr/>
    </dgm:pt>
    <dgm:pt modelId="{5F10DD21-C2F2-4998-98E2-A07518C7DB8B}" type="pres">
      <dgm:prSet presAssocID="{20F4DEE7-DF54-4D14-A260-8F0E2355BCFC}" presName="conn2-1" presStyleLbl="parChTrans1D3" presStyleIdx="6" presStyleCnt="8"/>
      <dgm:spPr/>
    </dgm:pt>
    <dgm:pt modelId="{46A134F2-BF11-4BB5-811E-9AA373301178}" type="pres">
      <dgm:prSet presAssocID="{20F4DEE7-DF54-4D14-A260-8F0E2355BCFC}" presName="connTx" presStyleLbl="parChTrans1D3" presStyleIdx="6" presStyleCnt="8"/>
      <dgm:spPr/>
    </dgm:pt>
    <dgm:pt modelId="{535CC84C-DE50-4108-B45B-7381EBD11731}" type="pres">
      <dgm:prSet presAssocID="{5AF5E836-6C39-470C-9CA6-319CC1DF97A0}" presName="root2" presStyleCnt="0"/>
      <dgm:spPr/>
    </dgm:pt>
    <dgm:pt modelId="{6A6FAC49-110D-44AD-BF69-58AB22C5A604}" type="pres">
      <dgm:prSet presAssocID="{5AF5E836-6C39-470C-9CA6-319CC1DF97A0}" presName="LevelTwoTextNode" presStyleLbl="node3" presStyleIdx="6" presStyleCnt="8">
        <dgm:presLayoutVars>
          <dgm:chPref val="3"/>
        </dgm:presLayoutVars>
      </dgm:prSet>
      <dgm:spPr/>
    </dgm:pt>
    <dgm:pt modelId="{2048F5EF-20DA-47C5-8045-F9E5676AD4A8}" type="pres">
      <dgm:prSet presAssocID="{5AF5E836-6C39-470C-9CA6-319CC1DF97A0}" presName="level3hierChild" presStyleCnt="0"/>
      <dgm:spPr/>
    </dgm:pt>
    <dgm:pt modelId="{327500A7-DC67-458F-80EB-42E3F272B90E}" type="pres">
      <dgm:prSet presAssocID="{5D515C0B-DE04-4D09-BCF8-3214E491E302}" presName="conn2-1" presStyleLbl="parChTrans1D3" presStyleIdx="7" presStyleCnt="8"/>
      <dgm:spPr/>
    </dgm:pt>
    <dgm:pt modelId="{04FDAFF8-0410-4A1C-9B28-7E2B26080A5C}" type="pres">
      <dgm:prSet presAssocID="{5D515C0B-DE04-4D09-BCF8-3214E491E302}" presName="connTx" presStyleLbl="parChTrans1D3" presStyleIdx="7" presStyleCnt="8"/>
      <dgm:spPr/>
    </dgm:pt>
    <dgm:pt modelId="{62A0EB35-F60F-4A85-AD6B-D25DF2A804D9}" type="pres">
      <dgm:prSet presAssocID="{ED61EBFB-88BD-4D05-A7D7-55C999D80318}" presName="root2" presStyleCnt="0"/>
      <dgm:spPr/>
    </dgm:pt>
    <dgm:pt modelId="{1D2BC27F-5863-4E18-BDE4-9DD695A51828}" type="pres">
      <dgm:prSet presAssocID="{ED61EBFB-88BD-4D05-A7D7-55C999D80318}" presName="LevelTwoTextNode" presStyleLbl="node3" presStyleIdx="7" presStyleCnt="8">
        <dgm:presLayoutVars>
          <dgm:chPref val="3"/>
        </dgm:presLayoutVars>
      </dgm:prSet>
      <dgm:spPr/>
    </dgm:pt>
    <dgm:pt modelId="{8A6A8462-57CA-4C4F-A177-4AD079EA3F54}" type="pres">
      <dgm:prSet presAssocID="{ED61EBFB-88BD-4D05-A7D7-55C999D80318}" presName="level3hierChild" presStyleCnt="0"/>
      <dgm:spPr/>
    </dgm:pt>
  </dgm:ptLst>
  <dgm:cxnLst>
    <dgm:cxn modelId="{47E48000-808B-4819-9144-106B7471B0D9}" type="presOf" srcId="{372B45E9-40A2-4719-8F94-CFDACCE79917}" destId="{895AA097-CF1F-4035-ADCB-F3BDE8E25010}" srcOrd="0" destOrd="0" presId="urn:microsoft.com/office/officeart/2005/8/layout/hierarchy2"/>
    <dgm:cxn modelId="{23A5ED02-F9E0-4561-9AD9-4A7970075636}" type="presOf" srcId="{F2D03DAB-EF91-45DF-ABC1-7B12059121DA}" destId="{42E6AA95-692C-4869-8B01-9CE8CE860AE7}" srcOrd="0" destOrd="0" presId="urn:microsoft.com/office/officeart/2005/8/layout/hierarchy2"/>
    <dgm:cxn modelId="{921FF404-2606-42C5-B020-B80124F4B510}" srcId="{57730321-05F5-4D5E-9395-F2FAA22C40EF}" destId="{8AF9850D-73A3-4BB2-A4FB-0CB1620BC0FE}" srcOrd="0" destOrd="0" parTransId="{F2D03DAB-EF91-45DF-ABC1-7B12059121DA}" sibTransId="{9559FB1F-5655-4A7E-B3D2-FB80FCF52BAB}"/>
    <dgm:cxn modelId="{579F8808-E906-408A-970C-39836463A778}" type="presOf" srcId="{20F4DEE7-DF54-4D14-A260-8F0E2355BCFC}" destId="{46A134F2-BF11-4BB5-811E-9AA373301178}" srcOrd="1" destOrd="0" presId="urn:microsoft.com/office/officeart/2005/8/layout/hierarchy2"/>
    <dgm:cxn modelId="{69D2E30A-C46A-4C07-81FC-6A76E7A74463}" type="presOf" srcId="{02912B0D-6E87-4F31-86CF-15C1E25FF3FF}" destId="{575535A8-D785-4B2B-9B14-4AEB79F91D53}" srcOrd="0" destOrd="0" presId="urn:microsoft.com/office/officeart/2005/8/layout/hierarchy2"/>
    <dgm:cxn modelId="{AE277215-71AC-4CAD-BF79-1D8D3C6D79C5}" type="presOf" srcId="{749BBACE-FFF7-454B-8BD3-436E88B1F715}" destId="{972CD8D7-8424-4370-B1A3-9980B144501C}" srcOrd="0" destOrd="0" presId="urn:microsoft.com/office/officeart/2005/8/layout/hierarchy2"/>
    <dgm:cxn modelId="{7B91C321-2AA8-4D52-B9DC-6AE779085E4D}" type="presOf" srcId="{D761AD2B-ACD0-41AE-AAA0-4B0814132A64}" destId="{153F8E03-8588-4B9F-AB37-4FEE65A05393}" srcOrd="0" destOrd="0" presId="urn:microsoft.com/office/officeart/2005/8/layout/hierarchy2"/>
    <dgm:cxn modelId="{45D41529-8F34-4004-972B-E6A59C2B8B4E}" type="presOf" srcId="{8AF9850D-73A3-4BB2-A4FB-0CB1620BC0FE}" destId="{EBC24F82-EC9F-4DB7-92F7-8EB24043EE45}" srcOrd="0" destOrd="0" presId="urn:microsoft.com/office/officeart/2005/8/layout/hierarchy2"/>
    <dgm:cxn modelId="{905C452C-F06C-479D-9B4A-075A7EA1040D}" type="presOf" srcId="{252B91EE-7FA3-4253-8F3B-4873E973D2F5}" destId="{ABA44021-2F04-4259-9A3E-94C739348E48}" srcOrd="1" destOrd="0" presId="urn:microsoft.com/office/officeart/2005/8/layout/hierarchy2"/>
    <dgm:cxn modelId="{E98FB72C-E776-4896-8076-4A5768443919}" type="presOf" srcId="{344091B7-78E3-4C49-8743-CB37841E4D53}" destId="{C6898EE7-7422-4CF3-8F6B-10261E0A3FC3}" srcOrd="0" destOrd="0" presId="urn:microsoft.com/office/officeart/2005/8/layout/hierarchy2"/>
    <dgm:cxn modelId="{D5932F31-0028-445E-B493-188734765B62}" srcId="{DFF41170-B0BA-49AB-9BB4-6BE7A47D6F63}" destId="{AD62AAB5-5618-404A-BF46-D257186CF4E4}" srcOrd="2" destOrd="0" parTransId="{AF20D327-F281-49AC-A370-57402DAE3379}" sibTransId="{66EAA018-F783-47FD-A62C-104986DF191F}"/>
    <dgm:cxn modelId="{CBE84935-26EF-402D-A3CB-6846C3D0690A}" srcId="{02912B0D-6E87-4F31-86CF-15C1E25FF3FF}" destId="{8CBC2273-D01E-4A6F-87A9-CACD8DA0C217}" srcOrd="0" destOrd="0" parTransId="{F1514D05-5F9B-4733-922D-F05AC621371B}" sibTransId="{1ADE169E-6C88-46ED-9B69-1842A179D4BA}"/>
    <dgm:cxn modelId="{45707638-DACF-49A2-871E-BED5FC9018F6}" type="presOf" srcId="{5D515C0B-DE04-4D09-BCF8-3214E491E302}" destId="{04FDAFF8-0410-4A1C-9B28-7E2B26080A5C}" srcOrd="1" destOrd="0" presId="urn:microsoft.com/office/officeart/2005/8/layout/hierarchy2"/>
    <dgm:cxn modelId="{6C539441-DD7B-4BA9-8B16-F6EEC4A661A5}" type="presOf" srcId="{372B45E9-40A2-4719-8F94-CFDACCE79917}" destId="{289F6BA2-FD26-4117-8F46-1EF5F16AA5EF}" srcOrd="1" destOrd="0" presId="urn:microsoft.com/office/officeart/2005/8/layout/hierarchy2"/>
    <dgm:cxn modelId="{DC95AA41-61C4-4DF2-8F75-98AA4BD85AA8}" type="presOf" srcId="{749BBACE-FFF7-454B-8BD3-436E88B1F715}" destId="{3298322D-CFE0-45CF-8264-2BDEB89939B6}" srcOrd="1" destOrd="0" presId="urn:microsoft.com/office/officeart/2005/8/layout/hierarchy2"/>
    <dgm:cxn modelId="{6016056B-1FB3-4580-9D12-5A898BC0D075}" type="presOf" srcId="{F1514D05-5F9B-4733-922D-F05AC621371B}" destId="{DA37BC8A-E269-468A-9C5D-1933EEF4F924}" srcOrd="1" destOrd="0" presId="urn:microsoft.com/office/officeart/2005/8/layout/hierarchy2"/>
    <dgm:cxn modelId="{F050F76B-8AEB-46AE-860F-55A5F76D8BE2}" srcId="{02912B0D-6E87-4F31-86CF-15C1E25FF3FF}" destId="{771DBDC4-AFA8-443C-AB35-E81E234BD6C9}" srcOrd="1" destOrd="0" parTransId="{B38179BA-3625-4F39-875A-D34584D20A8F}" sibTransId="{43E5A1B2-4C2A-4FCF-9AED-FAAD5C512738}"/>
    <dgm:cxn modelId="{AD005A50-A4BB-43EF-80B5-87931F601F54}" type="presOf" srcId="{DFF41170-B0BA-49AB-9BB4-6BE7A47D6F63}" destId="{E03639B9-D96E-46C1-BFB4-D0589F809941}" srcOrd="0" destOrd="0" presId="urn:microsoft.com/office/officeart/2005/8/layout/hierarchy2"/>
    <dgm:cxn modelId="{CDA82872-CD09-448A-ABE1-2A6C9AE623F0}" type="presOf" srcId="{8CBC2273-D01E-4A6F-87A9-CACD8DA0C217}" destId="{B6710406-DCA0-4439-AD23-2E78C09908D5}" srcOrd="0" destOrd="0" presId="urn:microsoft.com/office/officeart/2005/8/layout/hierarchy2"/>
    <dgm:cxn modelId="{C5FF1373-BA01-43B2-9FC6-3975A8B124DC}" type="presOf" srcId="{AF20D327-F281-49AC-A370-57402DAE3379}" destId="{3B790CEB-6E7F-4901-A637-615070CC1F68}" srcOrd="1" destOrd="0" presId="urn:microsoft.com/office/officeart/2005/8/layout/hierarchy2"/>
    <dgm:cxn modelId="{96080157-6F7C-4CD3-B8AD-01ED67D9C5F2}" srcId="{941BAAA0-9C58-4EF0-B9C0-C3B83FB407AA}" destId="{ED61EBFB-88BD-4D05-A7D7-55C999D80318}" srcOrd="1" destOrd="0" parTransId="{5D515C0B-DE04-4D09-BCF8-3214E491E302}" sibTransId="{6D91FEF3-CD00-4326-AED9-5537D260CE91}"/>
    <dgm:cxn modelId="{5874DB58-6D11-49E2-BB68-A4A103494E35}" type="presOf" srcId="{B29CF61A-4C7F-459D-8AE3-037AF0A88646}" destId="{B34B9648-1AA8-4031-A853-85B381DCE166}" srcOrd="0" destOrd="0" presId="urn:microsoft.com/office/officeart/2005/8/layout/hierarchy2"/>
    <dgm:cxn modelId="{6754D25A-8CE2-4DED-8AD2-DC3579EB9656}" type="presOf" srcId="{252B91EE-7FA3-4253-8F3B-4873E973D2F5}" destId="{068EA3CF-35CB-4125-9060-E203629EF0A7}" srcOrd="0" destOrd="0" presId="urn:microsoft.com/office/officeart/2005/8/layout/hierarchy2"/>
    <dgm:cxn modelId="{18BA187B-127E-4465-9D63-80038760B15E}" srcId="{941BAAA0-9C58-4EF0-B9C0-C3B83FB407AA}" destId="{5AF5E836-6C39-470C-9CA6-319CC1DF97A0}" srcOrd="0" destOrd="0" parTransId="{20F4DEE7-DF54-4D14-A260-8F0E2355BCFC}" sibTransId="{445F890A-C675-4121-89ED-C449B4E2DB21}"/>
    <dgm:cxn modelId="{BE2B0D7F-0A38-4D0D-B892-7AE6F43FBEA6}" srcId="{DFF41170-B0BA-49AB-9BB4-6BE7A47D6F63}" destId="{F8B68DF2-433E-47B3-9793-513BEC620FBE}" srcOrd="0" destOrd="0" parTransId="{372B45E9-40A2-4719-8F94-CFDACCE79917}" sibTransId="{D81D670F-756F-4361-AB4C-ED91A80606A6}"/>
    <dgm:cxn modelId="{1313B47F-E324-4C5F-B273-0E16EF92A33A}" type="presOf" srcId="{DEF7161C-6772-4C66-AE85-D9648A2B9B08}" destId="{6339E0DB-D2E3-4597-9A00-3026B4B90FC9}" srcOrd="0" destOrd="0" presId="urn:microsoft.com/office/officeart/2005/8/layout/hierarchy2"/>
    <dgm:cxn modelId="{92C62689-466E-496A-A66B-F4B04E8FE392}" type="presOf" srcId="{57730321-05F5-4D5E-9395-F2FAA22C40EF}" destId="{8DBB74C1-B7FB-42EB-85A7-A2EB77706029}" srcOrd="0" destOrd="0" presId="urn:microsoft.com/office/officeart/2005/8/layout/hierarchy2"/>
    <dgm:cxn modelId="{BACF038F-C696-485F-AF5A-B18D05AB8E20}" type="presOf" srcId="{DEF7161C-6772-4C66-AE85-D9648A2B9B08}" destId="{1B836996-1DAE-41EE-AC98-A1D6E5AD1E68}" srcOrd="1" destOrd="0" presId="urn:microsoft.com/office/officeart/2005/8/layout/hierarchy2"/>
    <dgm:cxn modelId="{1D38E993-C81F-452F-81BA-73496FDDCA63}" type="presOf" srcId="{ACB723C5-F25B-4AF8-BFD7-0CBA71126CC3}" destId="{D1C70D84-EF50-423A-B974-853BAA004699}" srcOrd="0" destOrd="0" presId="urn:microsoft.com/office/officeart/2005/8/layout/hierarchy2"/>
    <dgm:cxn modelId="{B9D96296-7D13-4471-AFBE-9FD4A4A5B3D5}" type="presOf" srcId="{941BAAA0-9C58-4EF0-B9C0-C3B83FB407AA}" destId="{ACB9BC8F-2874-4D26-A5FA-951F83241E8B}" srcOrd="0" destOrd="0" presId="urn:microsoft.com/office/officeart/2005/8/layout/hierarchy2"/>
    <dgm:cxn modelId="{922FD997-D7AC-41DD-84F5-FF628AF3B438}" type="presOf" srcId="{5AF5E836-6C39-470C-9CA6-319CC1DF97A0}" destId="{6A6FAC49-110D-44AD-BF69-58AB22C5A604}" srcOrd="0" destOrd="0" presId="urn:microsoft.com/office/officeart/2005/8/layout/hierarchy2"/>
    <dgm:cxn modelId="{BFD72E9C-A6FF-4E4C-9423-9DCFC0B9ECFC}" type="presOf" srcId="{344091B7-78E3-4C49-8743-CB37841E4D53}" destId="{5627E1BD-6250-405F-A956-BA58E99241A1}" srcOrd="1" destOrd="0" presId="urn:microsoft.com/office/officeart/2005/8/layout/hierarchy2"/>
    <dgm:cxn modelId="{ECE0F59D-1852-4125-8256-16083B5AEA82}" type="presOf" srcId="{B38179BA-3625-4F39-875A-D34584D20A8F}" destId="{041365E0-834A-4050-A0D9-7CA158080E41}" srcOrd="0" destOrd="0" presId="urn:microsoft.com/office/officeart/2005/8/layout/hierarchy2"/>
    <dgm:cxn modelId="{8BB01E9F-94A5-413C-B55C-B62115AD4475}" srcId="{57730321-05F5-4D5E-9395-F2FAA22C40EF}" destId="{DFF41170-B0BA-49AB-9BB4-6BE7A47D6F63}" srcOrd="1" destOrd="0" parTransId="{B29CF61A-4C7F-459D-8AE3-037AF0A88646}" sibTransId="{6637B103-1121-4062-95FE-0B3176439834}"/>
    <dgm:cxn modelId="{1D3246A1-6B5A-475A-98B9-47900C723BD2}" srcId="{ACB723C5-F25B-4AF8-BFD7-0CBA71126CC3}" destId="{57730321-05F5-4D5E-9395-F2FAA22C40EF}" srcOrd="0" destOrd="0" parTransId="{CE629561-35AE-47FD-9476-C6494A17D250}" sibTransId="{F1DD3AFB-2B88-4C9C-B676-87A6CFF4E7C5}"/>
    <dgm:cxn modelId="{7FAF04A3-2576-4A27-81F6-813AD5309224}" type="presOf" srcId="{ED61EBFB-88BD-4D05-A7D7-55C999D80318}" destId="{1D2BC27F-5863-4E18-BDE4-9DD695A51828}" srcOrd="0" destOrd="0" presId="urn:microsoft.com/office/officeart/2005/8/layout/hierarchy2"/>
    <dgm:cxn modelId="{CA6F80A5-D3D6-4C66-9395-AF26A3CF9A13}" type="presOf" srcId="{5D515C0B-DE04-4D09-BCF8-3214E491E302}" destId="{327500A7-DC67-458F-80EB-42E3F272B90E}" srcOrd="0" destOrd="0" presId="urn:microsoft.com/office/officeart/2005/8/layout/hierarchy2"/>
    <dgm:cxn modelId="{0A4788AD-DF31-44B9-AF9F-43C2463316AB}" srcId="{57730321-05F5-4D5E-9395-F2FAA22C40EF}" destId="{941BAAA0-9C58-4EF0-B9C0-C3B83FB407AA}" srcOrd="3" destOrd="0" parTransId="{749BBACE-FFF7-454B-8BD3-436E88B1F715}" sibTransId="{840CE4F3-E22E-446A-83AB-AE2893ABB4D0}"/>
    <dgm:cxn modelId="{A8BA62B1-E172-4AFA-A8D7-6D8425211811}" type="presOf" srcId="{F2D03DAB-EF91-45DF-ABC1-7B12059121DA}" destId="{33897671-EA76-4C64-BB3D-A0EB384D11DE}" srcOrd="1" destOrd="0" presId="urn:microsoft.com/office/officeart/2005/8/layout/hierarchy2"/>
    <dgm:cxn modelId="{94A04DB2-513F-4E38-8B77-8363EE58DFD4}" type="presOf" srcId="{B29CF61A-4C7F-459D-8AE3-037AF0A88646}" destId="{2C09249C-8503-4498-8326-1C1373A5A2B0}" srcOrd="1" destOrd="0" presId="urn:microsoft.com/office/officeart/2005/8/layout/hierarchy2"/>
    <dgm:cxn modelId="{C5412DBA-86D2-4E11-9B54-EBED55996686}" type="presOf" srcId="{F1514D05-5F9B-4733-922D-F05AC621371B}" destId="{528F970A-35D4-4CE7-BD52-350CCE1EC122}" srcOrd="0" destOrd="0" presId="urn:microsoft.com/office/officeart/2005/8/layout/hierarchy2"/>
    <dgm:cxn modelId="{4433C3BD-0AE4-436A-A86F-249C9C8A35CD}" type="presOf" srcId="{590D1286-76B0-455A-8239-8B598BEC6428}" destId="{C3437994-6646-4659-B292-E611568EE2D0}" srcOrd="0" destOrd="0" presId="urn:microsoft.com/office/officeart/2005/8/layout/hierarchy2"/>
    <dgm:cxn modelId="{94EE8DC1-3C2C-4D55-BFDA-7AB2BA6F1861}" type="presOf" srcId="{B38179BA-3625-4F39-875A-D34584D20A8F}" destId="{F96714AF-20F1-4042-BBA1-771CEE4773F5}" srcOrd="1" destOrd="0" presId="urn:microsoft.com/office/officeart/2005/8/layout/hierarchy2"/>
    <dgm:cxn modelId="{C8C1A8C1-82E9-49F1-BA77-97EB62D4F30A}" type="presOf" srcId="{771DBDC4-AFA8-443C-AB35-E81E234BD6C9}" destId="{0C9CE295-DAF5-4F3F-A7B4-DA71B90AE5DE}" srcOrd="0" destOrd="0" presId="urn:microsoft.com/office/officeart/2005/8/layout/hierarchy2"/>
    <dgm:cxn modelId="{BEE1F8C7-5713-4074-9CD8-5999906A03B1}" type="presOf" srcId="{AF20D327-F281-49AC-A370-57402DAE3379}" destId="{FE2CFF81-5FAD-4370-A3C6-48853D98706A}" srcOrd="0" destOrd="0" presId="urn:microsoft.com/office/officeart/2005/8/layout/hierarchy2"/>
    <dgm:cxn modelId="{B71395D7-D813-4EC7-A10D-467EB9A2DDB1}" type="presOf" srcId="{AD62AAB5-5618-404A-BF46-D257186CF4E4}" destId="{EDB39895-EDEC-44E7-9838-E0904E9565E2}" srcOrd="0" destOrd="0" presId="urn:microsoft.com/office/officeart/2005/8/layout/hierarchy2"/>
    <dgm:cxn modelId="{6B7004D9-CF79-4AE5-B481-40847503B340}" srcId="{DFF41170-B0BA-49AB-9BB4-6BE7A47D6F63}" destId="{D761AD2B-ACD0-41AE-AAA0-4B0814132A64}" srcOrd="1" destOrd="0" parTransId="{344091B7-78E3-4C49-8743-CB37841E4D53}" sibTransId="{453D8243-25EF-487E-9873-A44BF28C9586}"/>
    <dgm:cxn modelId="{0B5FFFE7-B75A-4615-8CD3-B36E94524234}" srcId="{57730321-05F5-4D5E-9395-F2FAA22C40EF}" destId="{02912B0D-6E87-4F31-86CF-15C1E25FF3FF}" srcOrd="2" destOrd="0" parTransId="{DEF7161C-6772-4C66-AE85-D9648A2B9B08}" sibTransId="{0CA19E11-8B70-4F93-A662-42FF6A6E8C86}"/>
    <dgm:cxn modelId="{CB7A52EF-27F4-4AB9-B14E-7B78F099D560}" type="presOf" srcId="{F8B68DF2-433E-47B3-9793-513BEC620FBE}" destId="{108BBCE2-BA50-44D9-A0F7-B6C90C0187AE}" srcOrd="0" destOrd="0" presId="urn:microsoft.com/office/officeart/2005/8/layout/hierarchy2"/>
    <dgm:cxn modelId="{564EBFF2-FE7C-4C2F-988D-0848313C73C8}" srcId="{8AF9850D-73A3-4BB2-A4FB-0CB1620BC0FE}" destId="{590D1286-76B0-455A-8239-8B598BEC6428}" srcOrd="0" destOrd="0" parTransId="{252B91EE-7FA3-4253-8F3B-4873E973D2F5}" sibTransId="{356A5627-9EBD-40A0-8057-914317D710D9}"/>
    <dgm:cxn modelId="{CD89ECF3-EBC4-499C-9AEB-AEAE47B418A9}" type="presOf" srcId="{20F4DEE7-DF54-4D14-A260-8F0E2355BCFC}" destId="{5F10DD21-C2F2-4998-98E2-A07518C7DB8B}" srcOrd="0" destOrd="0" presId="urn:microsoft.com/office/officeart/2005/8/layout/hierarchy2"/>
    <dgm:cxn modelId="{49C00117-D7FC-4D02-93D8-ADCA9A46DAB7}" type="presParOf" srcId="{D1C70D84-EF50-423A-B974-853BAA004699}" destId="{31F76EE6-AF5B-44C7-A4A0-57BF0DDFC4FA}" srcOrd="0" destOrd="0" presId="urn:microsoft.com/office/officeart/2005/8/layout/hierarchy2"/>
    <dgm:cxn modelId="{A4ABA0BE-17EA-481B-86A7-EBDDB81E8D06}" type="presParOf" srcId="{31F76EE6-AF5B-44C7-A4A0-57BF0DDFC4FA}" destId="{8DBB74C1-B7FB-42EB-85A7-A2EB77706029}" srcOrd="0" destOrd="0" presId="urn:microsoft.com/office/officeart/2005/8/layout/hierarchy2"/>
    <dgm:cxn modelId="{E1BF493B-8F3E-4D59-A3CC-557780A03C6B}" type="presParOf" srcId="{31F76EE6-AF5B-44C7-A4A0-57BF0DDFC4FA}" destId="{8F259E36-DCB6-49DC-9629-8B2503005A4B}" srcOrd="1" destOrd="0" presId="urn:microsoft.com/office/officeart/2005/8/layout/hierarchy2"/>
    <dgm:cxn modelId="{EDF9F75D-070D-4DB7-B279-12C57C78718D}" type="presParOf" srcId="{8F259E36-DCB6-49DC-9629-8B2503005A4B}" destId="{42E6AA95-692C-4869-8B01-9CE8CE860AE7}" srcOrd="0" destOrd="0" presId="urn:microsoft.com/office/officeart/2005/8/layout/hierarchy2"/>
    <dgm:cxn modelId="{3AC80406-354F-4FA8-83E3-DC78D185ED82}" type="presParOf" srcId="{42E6AA95-692C-4869-8B01-9CE8CE860AE7}" destId="{33897671-EA76-4C64-BB3D-A0EB384D11DE}" srcOrd="0" destOrd="0" presId="urn:microsoft.com/office/officeart/2005/8/layout/hierarchy2"/>
    <dgm:cxn modelId="{74DCDB6F-F4B0-4107-A0D9-FE5D0EF10AE8}" type="presParOf" srcId="{8F259E36-DCB6-49DC-9629-8B2503005A4B}" destId="{DB5B00C1-9419-4CA0-B2B6-661E594E635A}" srcOrd="1" destOrd="0" presId="urn:microsoft.com/office/officeart/2005/8/layout/hierarchy2"/>
    <dgm:cxn modelId="{590C1612-9D68-4B8E-B100-E524DCC3D939}" type="presParOf" srcId="{DB5B00C1-9419-4CA0-B2B6-661E594E635A}" destId="{EBC24F82-EC9F-4DB7-92F7-8EB24043EE45}" srcOrd="0" destOrd="0" presId="urn:microsoft.com/office/officeart/2005/8/layout/hierarchy2"/>
    <dgm:cxn modelId="{BB3683EF-0628-4EAD-AD24-31EABC203241}" type="presParOf" srcId="{DB5B00C1-9419-4CA0-B2B6-661E594E635A}" destId="{666B4B1F-436C-4FE1-A2D7-DAA411B49D2A}" srcOrd="1" destOrd="0" presId="urn:microsoft.com/office/officeart/2005/8/layout/hierarchy2"/>
    <dgm:cxn modelId="{0F40CD36-0D5B-4D8F-92DE-E3BBDED7F09A}" type="presParOf" srcId="{666B4B1F-436C-4FE1-A2D7-DAA411B49D2A}" destId="{068EA3CF-35CB-4125-9060-E203629EF0A7}" srcOrd="0" destOrd="0" presId="urn:microsoft.com/office/officeart/2005/8/layout/hierarchy2"/>
    <dgm:cxn modelId="{EA059E0D-2DAB-42E7-9351-7373A205158A}" type="presParOf" srcId="{068EA3CF-35CB-4125-9060-E203629EF0A7}" destId="{ABA44021-2F04-4259-9A3E-94C739348E48}" srcOrd="0" destOrd="0" presId="urn:microsoft.com/office/officeart/2005/8/layout/hierarchy2"/>
    <dgm:cxn modelId="{B735BF86-41CC-49BF-B69E-8520DC30BB01}" type="presParOf" srcId="{666B4B1F-436C-4FE1-A2D7-DAA411B49D2A}" destId="{4D6B5241-0017-4EF5-AF7A-FB02908F40DA}" srcOrd="1" destOrd="0" presId="urn:microsoft.com/office/officeart/2005/8/layout/hierarchy2"/>
    <dgm:cxn modelId="{12EFD7A4-FD1C-4778-93F4-36A13C0C0F66}" type="presParOf" srcId="{4D6B5241-0017-4EF5-AF7A-FB02908F40DA}" destId="{C3437994-6646-4659-B292-E611568EE2D0}" srcOrd="0" destOrd="0" presId="urn:microsoft.com/office/officeart/2005/8/layout/hierarchy2"/>
    <dgm:cxn modelId="{AA79FEF2-8AD1-428E-B033-34B2926F267E}" type="presParOf" srcId="{4D6B5241-0017-4EF5-AF7A-FB02908F40DA}" destId="{A0277B60-DF18-410C-98EA-A20D7DDBE5B7}" srcOrd="1" destOrd="0" presId="urn:microsoft.com/office/officeart/2005/8/layout/hierarchy2"/>
    <dgm:cxn modelId="{FD57E621-FD7E-4C62-AAB0-232D6F5507A8}" type="presParOf" srcId="{8F259E36-DCB6-49DC-9629-8B2503005A4B}" destId="{B34B9648-1AA8-4031-A853-85B381DCE166}" srcOrd="2" destOrd="0" presId="urn:microsoft.com/office/officeart/2005/8/layout/hierarchy2"/>
    <dgm:cxn modelId="{BA0EEA33-D4E8-4194-83F8-5A1D1EBB3DCD}" type="presParOf" srcId="{B34B9648-1AA8-4031-A853-85B381DCE166}" destId="{2C09249C-8503-4498-8326-1C1373A5A2B0}" srcOrd="0" destOrd="0" presId="urn:microsoft.com/office/officeart/2005/8/layout/hierarchy2"/>
    <dgm:cxn modelId="{FE0E36AB-8C01-44B0-BAF9-8D95A3403668}" type="presParOf" srcId="{8F259E36-DCB6-49DC-9629-8B2503005A4B}" destId="{DA42FA6F-C8D2-4DED-91CB-B1DD087B4E6F}" srcOrd="3" destOrd="0" presId="urn:microsoft.com/office/officeart/2005/8/layout/hierarchy2"/>
    <dgm:cxn modelId="{96C532AA-7C40-4640-9377-BDBF56CF0894}" type="presParOf" srcId="{DA42FA6F-C8D2-4DED-91CB-B1DD087B4E6F}" destId="{E03639B9-D96E-46C1-BFB4-D0589F809941}" srcOrd="0" destOrd="0" presId="urn:microsoft.com/office/officeart/2005/8/layout/hierarchy2"/>
    <dgm:cxn modelId="{DBE346CA-7B56-4D4C-9EF9-2061E3D63DD5}" type="presParOf" srcId="{DA42FA6F-C8D2-4DED-91CB-B1DD087B4E6F}" destId="{96A966A6-F40D-444E-905D-7591D5FC0E54}" srcOrd="1" destOrd="0" presId="urn:microsoft.com/office/officeart/2005/8/layout/hierarchy2"/>
    <dgm:cxn modelId="{35648A1F-F255-4EC8-BC8C-18286AD07381}" type="presParOf" srcId="{96A966A6-F40D-444E-905D-7591D5FC0E54}" destId="{895AA097-CF1F-4035-ADCB-F3BDE8E25010}" srcOrd="0" destOrd="0" presId="urn:microsoft.com/office/officeart/2005/8/layout/hierarchy2"/>
    <dgm:cxn modelId="{C2910FC0-B13A-48B6-923B-3A534F833B1B}" type="presParOf" srcId="{895AA097-CF1F-4035-ADCB-F3BDE8E25010}" destId="{289F6BA2-FD26-4117-8F46-1EF5F16AA5EF}" srcOrd="0" destOrd="0" presId="urn:microsoft.com/office/officeart/2005/8/layout/hierarchy2"/>
    <dgm:cxn modelId="{CB2E34F1-C08B-4FF8-9840-8579FD4DD077}" type="presParOf" srcId="{96A966A6-F40D-444E-905D-7591D5FC0E54}" destId="{A3D4A3E5-CE05-43A5-B219-9C26817C8C35}" srcOrd="1" destOrd="0" presId="urn:microsoft.com/office/officeart/2005/8/layout/hierarchy2"/>
    <dgm:cxn modelId="{547945DD-F598-4AB6-91AA-EC2A38A34B04}" type="presParOf" srcId="{A3D4A3E5-CE05-43A5-B219-9C26817C8C35}" destId="{108BBCE2-BA50-44D9-A0F7-B6C90C0187AE}" srcOrd="0" destOrd="0" presId="urn:microsoft.com/office/officeart/2005/8/layout/hierarchy2"/>
    <dgm:cxn modelId="{FA9DE6DF-6FCD-429D-B1D5-A6290E7BE56E}" type="presParOf" srcId="{A3D4A3E5-CE05-43A5-B219-9C26817C8C35}" destId="{85B35BDF-B91B-4570-A553-A64BC13F79AF}" srcOrd="1" destOrd="0" presId="urn:microsoft.com/office/officeart/2005/8/layout/hierarchy2"/>
    <dgm:cxn modelId="{C47FC5CC-EEF5-4ADC-B2D8-E7B727660090}" type="presParOf" srcId="{96A966A6-F40D-444E-905D-7591D5FC0E54}" destId="{C6898EE7-7422-4CF3-8F6B-10261E0A3FC3}" srcOrd="2" destOrd="0" presId="urn:microsoft.com/office/officeart/2005/8/layout/hierarchy2"/>
    <dgm:cxn modelId="{24FC38E1-134F-4036-B33C-22754A575219}" type="presParOf" srcId="{C6898EE7-7422-4CF3-8F6B-10261E0A3FC3}" destId="{5627E1BD-6250-405F-A956-BA58E99241A1}" srcOrd="0" destOrd="0" presId="urn:microsoft.com/office/officeart/2005/8/layout/hierarchy2"/>
    <dgm:cxn modelId="{12259344-D226-44AA-B5AA-B097B49B9E03}" type="presParOf" srcId="{96A966A6-F40D-444E-905D-7591D5FC0E54}" destId="{17C9E66D-7420-453F-9BFB-838BCBB65520}" srcOrd="3" destOrd="0" presId="urn:microsoft.com/office/officeart/2005/8/layout/hierarchy2"/>
    <dgm:cxn modelId="{EDD9CE25-52A3-48BC-8DC5-B689487AF8A6}" type="presParOf" srcId="{17C9E66D-7420-453F-9BFB-838BCBB65520}" destId="{153F8E03-8588-4B9F-AB37-4FEE65A05393}" srcOrd="0" destOrd="0" presId="urn:microsoft.com/office/officeart/2005/8/layout/hierarchy2"/>
    <dgm:cxn modelId="{663E60F0-7922-4D00-B0C0-619187B5E91F}" type="presParOf" srcId="{17C9E66D-7420-453F-9BFB-838BCBB65520}" destId="{2EC2D43C-6AFB-4A1F-9C17-10854395130A}" srcOrd="1" destOrd="0" presId="urn:microsoft.com/office/officeart/2005/8/layout/hierarchy2"/>
    <dgm:cxn modelId="{22B94730-9335-4959-844A-E6B5FC4D683F}" type="presParOf" srcId="{96A966A6-F40D-444E-905D-7591D5FC0E54}" destId="{FE2CFF81-5FAD-4370-A3C6-48853D98706A}" srcOrd="4" destOrd="0" presId="urn:microsoft.com/office/officeart/2005/8/layout/hierarchy2"/>
    <dgm:cxn modelId="{5EE5F3B3-12BB-40C7-9FB2-6343C7BBD559}" type="presParOf" srcId="{FE2CFF81-5FAD-4370-A3C6-48853D98706A}" destId="{3B790CEB-6E7F-4901-A637-615070CC1F68}" srcOrd="0" destOrd="0" presId="urn:microsoft.com/office/officeart/2005/8/layout/hierarchy2"/>
    <dgm:cxn modelId="{6972EB93-F9C2-4560-97B4-72BEF695CE63}" type="presParOf" srcId="{96A966A6-F40D-444E-905D-7591D5FC0E54}" destId="{0E1EB228-5AAA-4C7C-9542-9E6733C0F6D7}" srcOrd="5" destOrd="0" presId="urn:microsoft.com/office/officeart/2005/8/layout/hierarchy2"/>
    <dgm:cxn modelId="{E4C94979-F4B7-4647-B2C2-2B3F62BF25E1}" type="presParOf" srcId="{0E1EB228-5AAA-4C7C-9542-9E6733C0F6D7}" destId="{EDB39895-EDEC-44E7-9838-E0904E9565E2}" srcOrd="0" destOrd="0" presId="urn:microsoft.com/office/officeart/2005/8/layout/hierarchy2"/>
    <dgm:cxn modelId="{E9B535FE-837C-4F00-B8DA-754313702F87}" type="presParOf" srcId="{0E1EB228-5AAA-4C7C-9542-9E6733C0F6D7}" destId="{B9AD0FE9-55BE-4262-9E1B-2C15164C1979}" srcOrd="1" destOrd="0" presId="urn:microsoft.com/office/officeart/2005/8/layout/hierarchy2"/>
    <dgm:cxn modelId="{7B0137FC-5E28-4DA9-9F08-2D398FF488FD}" type="presParOf" srcId="{8F259E36-DCB6-49DC-9629-8B2503005A4B}" destId="{6339E0DB-D2E3-4597-9A00-3026B4B90FC9}" srcOrd="4" destOrd="0" presId="urn:microsoft.com/office/officeart/2005/8/layout/hierarchy2"/>
    <dgm:cxn modelId="{AC6BCF7B-7303-4133-B82F-D55049BBED3E}" type="presParOf" srcId="{6339E0DB-D2E3-4597-9A00-3026B4B90FC9}" destId="{1B836996-1DAE-41EE-AC98-A1D6E5AD1E68}" srcOrd="0" destOrd="0" presId="urn:microsoft.com/office/officeart/2005/8/layout/hierarchy2"/>
    <dgm:cxn modelId="{4DC69076-EC6C-450C-9651-14F5AC70010B}" type="presParOf" srcId="{8F259E36-DCB6-49DC-9629-8B2503005A4B}" destId="{88444A9A-6246-4C75-B8C7-96E63673D225}" srcOrd="5" destOrd="0" presId="urn:microsoft.com/office/officeart/2005/8/layout/hierarchy2"/>
    <dgm:cxn modelId="{DA20F714-94D2-427D-BA57-584A88B808CE}" type="presParOf" srcId="{88444A9A-6246-4C75-B8C7-96E63673D225}" destId="{575535A8-D785-4B2B-9B14-4AEB79F91D53}" srcOrd="0" destOrd="0" presId="urn:microsoft.com/office/officeart/2005/8/layout/hierarchy2"/>
    <dgm:cxn modelId="{DB62FF3F-9A5C-48D3-8402-D0F5484222EB}" type="presParOf" srcId="{88444A9A-6246-4C75-B8C7-96E63673D225}" destId="{92412E58-A500-41BE-9986-943A45E74A4D}" srcOrd="1" destOrd="0" presId="urn:microsoft.com/office/officeart/2005/8/layout/hierarchy2"/>
    <dgm:cxn modelId="{608139C1-87AD-47D4-AC2E-657341F00913}" type="presParOf" srcId="{92412E58-A500-41BE-9986-943A45E74A4D}" destId="{528F970A-35D4-4CE7-BD52-350CCE1EC122}" srcOrd="0" destOrd="0" presId="urn:microsoft.com/office/officeart/2005/8/layout/hierarchy2"/>
    <dgm:cxn modelId="{581696E3-E8FD-455C-B516-51FDA0E3FE7C}" type="presParOf" srcId="{528F970A-35D4-4CE7-BD52-350CCE1EC122}" destId="{DA37BC8A-E269-468A-9C5D-1933EEF4F924}" srcOrd="0" destOrd="0" presId="urn:microsoft.com/office/officeart/2005/8/layout/hierarchy2"/>
    <dgm:cxn modelId="{E7EC98C0-23F2-4276-BFDD-006C363F57FA}" type="presParOf" srcId="{92412E58-A500-41BE-9986-943A45E74A4D}" destId="{11B503E2-ADC1-461F-A197-24AF1278E703}" srcOrd="1" destOrd="0" presId="urn:microsoft.com/office/officeart/2005/8/layout/hierarchy2"/>
    <dgm:cxn modelId="{0257DF94-4D13-4BB2-B238-F15B1629DB4B}" type="presParOf" srcId="{11B503E2-ADC1-461F-A197-24AF1278E703}" destId="{B6710406-DCA0-4439-AD23-2E78C09908D5}" srcOrd="0" destOrd="0" presId="urn:microsoft.com/office/officeart/2005/8/layout/hierarchy2"/>
    <dgm:cxn modelId="{5C0712A8-33F8-45AC-982E-8CEFB7EDB12E}" type="presParOf" srcId="{11B503E2-ADC1-461F-A197-24AF1278E703}" destId="{4022CD8D-11AB-4BFD-B7B3-03BB49E464F4}" srcOrd="1" destOrd="0" presId="urn:microsoft.com/office/officeart/2005/8/layout/hierarchy2"/>
    <dgm:cxn modelId="{58528F1F-A746-4841-BA20-F34B145E8832}" type="presParOf" srcId="{92412E58-A500-41BE-9986-943A45E74A4D}" destId="{041365E0-834A-4050-A0D9-7CA158080E41}" srcOrd="2" destOrd="0" presId="urn:microsoft.com/office/officeart/2005/8/layout/hierarchy2"/>
    <dgm:cxn modelId="{8A6A7762-3EC7-457B-AC73-624C26E6E143}" type="presParOf" srcId="{041365E0-834A-4050-A0D9-7CA158080E41}" destId="{F96714AF-20F1-4042-BBA1-771CEE4773F5}" srcOrd="0" destOrd="0" presId="urn:microsoft.com/office/officeart/2005/8/layout/hierarchy2"/>
    <dgm:cxn modelId="{99768B01-F6EC-4E7D-BFC7-1DBA56EFC01C}" type="presParOf" srcId="{92412E58-A500-41BE-9986-943A45E74A4D}" destId="{44AE557C-2F1E-491D-B375-65583CCBD3B2}" srcOrd="3" destOrd="0" presId="urn:microsoft.com/office/officeart/2005/8/layout/hierarchy2"/>
    <dgm:cxn modelId="{16B5B57F-CBB9-4AB3-9911-3577BAF53B6D}" type="presParOf" srcId="{44AE557C-2F1E-491D-B375-65583CCBD3B2}" destId="{0C9CE295-DAF5-4F3F-A7B4-DA71B90AE5DE}" srcOrd="0" destOrd="0" presId="urn:microsoft.com/office/officeart/2005/8/layout/hierarchy2"/>
    <dgm:cxn modelId="{2EA87265-9899-4508-80DA-E653AEFD33CF}" type="presParOf" srcId="{44AE557C-2F1E-491D-B375-65583CCBD3B2}" destId="{2A8E4607-1DB9-4907-9424-B05D4DABB799}" srcOrd="1" destOrd="0" presId="urn:microsoft.com/office/officeart/2005/8/layout/hierarchy2"/>
    <dgm:cxn modelId="{90DAAE71-5842-4BED-BF4B-2644EE0DD8FA}" type="presParOf" srcId="{8F259E36-DCB6-49DC-9629-8B2503005A4B}" destId="{972CD8D7-8424-4370-B1A3-9980B144501C}" srcOrd="6" destOrd="0" presId="urn:microsoft.com/office/officeart/2005/8/layout/hierarchy2"/>
    <dgm:cxn modelId="{A4A33CF1-519A-4355-8D77-0F1B05BB325D}" type="presParOf" srcId="{972CD8D7-8424-4370-B1A3-9980B144501C}" destId="{3298322D-CFE0-45CF-8264-2BDEB89939B6}" srcOrd="0" destOrd="0" presId="urn:microsoft.com/office/officeart/2005/8/layout/hierarchy2"/>
    <dgm:cxn modelId="{E8ADD027-1BF3-4120-8F60-668333ED9DBE}" type="presParOf" srcId="{8F259E36-DCB6-49DC-9629-8B2503005A4B}" destId="{55D29AEA-8E7C-470D-ABC8-4F521B902DE0}" srcOrd="7" destOrd="0" presId="urn:microsoft.com/office/officeart/2005/8/layout/hierarchy2"/>
    <dgm:cxn modelId="{CE091DBE-FA12-4CB0-926E-E07CA27CC4F5}" type="presParOf" srcId="{55D29AEA-8E7C-470D-ABC8-4F521B902DE0}" destId="{ACB9BC8F-2874-4D26-A5FA-951F83241E8B}" srcOrd="0" destOrd="0" presId="urn:microsoft.com/office/officeart/2005/8/layout/hierarchy2"/>
    <dgm:cxn modelId="{1DB77D7D-C65E-4FBF-895E-4B5D8DFB78B9}" type="presParOf" srcId="{55D29AEA-8E7C-470D-ABC8-4F521B902DE0}" destId="{727CE42F-C20D-430F-BFEB-7EBDA105F3FE}" srcOrd="1" destOrd="0" presId="urn:microsoft.com/office/officeart/2005/8/layout/hierarchy2"/>
    <dgm:cxn modelId="{B89126CC-9763-455C-9F2E-04DB13602204}" type="presParOf" srcId="{727CE42F-C20D-430F-BFEB-7EBDA105F3FE}" destId="{5F10DD21-C2F2-4998-98E2-A07518C7DB8B}" srcOrd="0" destOrd="0" presId="urn:microsoft.com/office/officeart/2005/8/layout/hierarchy2"/>
    <dgm:cxn modelId="{2BE77EF5-84A0-4513-940B-9FBBAC886BBF}" type="presParOf" srcId="{5F10DD21-C2F2-4998-98E2-A07518C7DB8B}" destId="{46A134F2-BF11-4BB5-811E-9AA373301178}" srcOrd="0" destOrd="0" presId="urn:microsoft.com/office/officeart/2005/8/layout/hierarchy2"/>
    <dgm:cxn modelId="{8E8227B8-A725-4E0A-BD1F-700F3FFA8C1A}" type="presParOf" srcId="{727CE42F-C20D-430F-BFEB-7EBDA105F3FE}" destId="{535CC84C-DE50-4108-B45B-7381EBD11731}" srcOrd="1" destOrd="0" presId="urn:microsoft.com/office/officeart/2005/8/layout/hierarchy2"/>
    <dgm:cxn modelId="{20E94A93-198D-4A47-AEBE-84CB1470C890}" type="presParOf" srcId="{535CC84C-DE50-4108-B45B-7381EBD11731}" destId="{6A6FAC49-110D-44AD-BF69-58AB22C5A604}" srcOrd="0" destOrd="0" presId="urn:microsoft.com/office/officeart/2005/8/layout/hierarchy2"/>
    <dgm:cxn modelId="{7AAC692A-9B85-4293-84C1-6E83AA4D9A5F}" type="presParOf" srcId="{535CC84C-DE50-4108-B45B-7381EBD11731}" destId="{2048F5EF-20DA-47C5-8045-F9E5676AD4A8}" srcOrd="1" destOrd="0" presId="urn:microsoft.com/office/officeart/2005/8/layout/hierarchy2"/>
    <dgm:cxn modelId="{85ECC349-8610-447C-B636-D53660867FA4}" type="presParOf" srcId="{727CE42F-C20D-430F-BFEB-7EBDA105F3FE}" destId="{327500A7-DC67-458F-80EB-42E3F272B90E}" srcOrd="2" destOrd="0" presId="urn:microsoft.com/office/officeart/2005/8/layout/hierarchy2"/>
    <dgm:cxn modelId="{DA5857A0-E5EB-4350-B2AD-8F3A06610369}" type="presParOf" srcId="{327500A7-DC67-458F-80EB-42E3F272B90E}" destId="{04FDAFF8-0410-4A1C-9B28-7E2B26080A5C}" srcOrd="0" destOrd="0" presId="urn:microsoft.com/office/officeart/2005/8/layout/hierarchy2"/>
    <dgm:cxn modelId="{4CC94179-3895-40B3-AF90-947AC568A7A3}" type="presParOf" srcId="{727CE42F-C20D-430F-BFEB-7EBDA105F3FE}" destId="{62A0EB35-F60F-4A85-AD6B-D25DF2A804D9}" srcOrd="3" destOrd="0" presId="urn:microsoft.com/office/officeart/2005/8/layout/hierarchy2"/>
    <dgm:cxn modelId="{E897C540-B810-4702-937C-DE307AF60468}" type="presParOf" srcId="{62A0EB35-F60F-4A85-AD6B-D25DF2A804D9}" destId="{1D2BC27F-5863-4E18-BDE4-9DD695A51828}" srcOrd="0" destOrd="0" presId="urn:microsoft.com/office/officeart/2005/8/layout/hierarchy2"/>
    <dgm:cxn modelId="{189FB036-4D6D-49B4-AB56-5D3FB91B5D5A}" type="presParOf" srcId="{62A0EB35-F60F-4A85-AD6B-D25DF2A804D9}" destId="{8A6A8462-57CA-4C4F-A177-4AD079EA3F5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708FEB-0FDA-4091-8005-43EBE49D465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S"/>
        </a:p>
      </dgm:t>
    </dgm:pt>
    <dgm:pt modelId="{753D1753-FA1B-44EA-B879-9F92A3733189}">
      <dgm:prSet phldrT="[Texto]" custT="1"/>
      <dgm:spPr>
        <a:xfrm>
          <a:off x="2551" y="15993"/>
          <a:ext cx="2487904" cy="995161"/>
        </a:xfrm>
        <a:prstGeom prst="rect">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pPr>
            <a:buNone/>
          </a:pPr>
          <a:r>
            <a:rPr lang="es-ES" sz="2000" dirty="0">
              <a:solidFill>
                <a:sysClr val="window" lastClr="FFFFFF"/>
              </a:solidFill>
              <a:latin typeface="Calibri" panose="020F0502020204030204"/>
              <a:ea typeface="+mn-ea"/>
              <a:cs typeface="+mn-cs"/>
            </a:rPr>
            <a:t>Nivel HC-SR04</a:t>
          </a:r>
        </a:p>
      </dgm:t>
    </dgm:pt>
    <dgm:pt modelId="{199FDF77-DF1C-430A-A98C-AB3669B5782C}" type="parTrans" cxnId="{C48919C7-7CA4-4529-A8B3-7AAC56647F19}">
      <dgm:prSet/>
      <dgm:spPr/>
      <dgm:t>
        <a:bodyPr/>
        <a:lstStyle/>
        <a:p>
          <a:endParaRPr lang="es-ES"/>
        </a:p>
      </dgm:t>
    </dgm:pt>
    <dgm:pt modelId="{08D82FF1-7B87-4BF5-9F28-E3E48B1A29F5}" type="sibTrans" cxnId="{C48919C7-7CA4-4529-A8B3-7AAC56647F19}">
      <dgm:prSet/>
      <dgm:spPr/>
      <dgm:t>
        <a:bodyPr/>
        <a:lstStyle/>
        <a:p>
          <a:endParaRPr lang="es-ES"/>
        </a:p>
      </dgm:t>
    </dgm:pt>
    <dgm:pt modelId="{98FA6EBF-D198-44F7-BCCF-D173428CB63A}">
      <dgm:prSet phldrT="[Texto]" custT="1"/>
      <dgm:spPr>
        <a:xfrm>
          <a:off x="2838763" y="15993"/>
          <a:ext cx="2487904" cy="995161"/>
        </a:xfrm>
        <a:prstGeom prst="rect">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pPr>
            <a:buNone/>
          </a:pPr>
          <a:r>
            <a:rPr lang="es-ES" sz="2000" dirty="0">
              <a:solidFill>
                <a:sysClr val="window" lastClr="FFFFFF"/>
              </a:solidFill>
              <a:latin typeface="Calibri" panose="020F0502020204030204"/>
              <a:ea typeface="+mn-ea"/>
              <a:cs typeface="+mn-cs"/>
            </a:rPr>
            <a:t>Humedad DHT11</a:t>
          </a:r>
        </a:p>
      </dgm:t>
    </dgm:pt>
    <dgm:pt modelId="{DF38A36E-A69A-429A-8AD0-363BC8CE1722}" type="parTrans" cxnId="{4B273B6C-74EB-41F0-9026-2838CF1BED1C}">
      <dgm:prSet/>
      <dgm:spPr/>
      <dgm:t>
        <a:bodyPr/>
        <a:lstStyle/>
        <a:p>
          <a:endParaRPr lang="es-ES"/>
        </a:p>
      </dgm:t>
    </dgm:pt>
    <dgm:pt modelId="{33AF0D5A-5A6A-4FC0-A4C1-F17D7CCC06CE}" type="sibTrans" cxnId="{4B273B6C-74EB-41F0-9026-2838CF1BED1C}">
      <dgm:prSet/>
      <dgm:spPr/>
      <dgm:t>
        <a:bodyPr/>
        <a:lstStyle/>
        <a:p>
          <a:endParaRPr lang="es-ES"/>
        </a:p>
      </dgm:t>
    </dgm:pt>
    <dgm:pt modelId="{09C78037-8FD1-4C7E-A08E-3E406E39D89B}">
      <dgm:prSet phldrT="[Texto]" custT="1"/>
      <dgm:spPr>
        <a:xfrm>
          <a:off x="2838763" y="1011155"/>
          <a:ext cx="2487904" cy="2503439"/>
        </a:xfrm>
        <a:prstGeom prst="rect">
          <a:avLst/>
        </a:prstGeom>
        <a:blipFill rotWithShape="0">
          <a:blip xmlns:r="http://schemas.openxmlformats.org/officeDocument/2006/relationships" r:embed="rId1"/>
          <a:stretch>
            <a:fillRect/>
          </a:stretch>
        </a:blipFill>
        <a:ln w="12700" cap="flat" cmpd="sng" algn="ctr">
          <a:solidFill>
            <a:schemeClr val="tx1">
              <a:lumMod val="75000"/>
              <a:lumOff val="25000"/>
              <a:alpha val="90000"/>
            </a:schemeClr>
          </a:solidFill>
          <a:prstDash val="solid"/>
          <a:miter lim="800000"/>
        </a:ln>
        <a:effectLst/>
      </dgm:spPr>
      <dgm:t>
        <a:bodyPr/>
        <a:lstStyle/>
        <a:p>
          <a:pPr>
            <a:buNone/>
          </a:pPr>
          <a:endParaRPr lang="es-ES" sz="2000" dirty="0">
            <a:solidFill>
              <a:sysClr val="windowText" lastClr="000000">
                <a:hueOff val="0"/>
                <a:satOff val="0"/>
                <a:lumOff val="0"/>
                <a:alphaOff val="0"/>
              </a:sysClr>
            </a:solidFill>
            <a:latin typeface="Calibri" panose="020F0502020204030204"/>
            <a:ea typeface="+mn-ea"/>
            <a:cs typeface="+mn-cs"/>
          </a:endParaRPr>
        </a:p>
      </dgm:t>
    </dgm:pt>
    <dgm:pt modelId="{D4390125-4F8D-465D-9A4C-99A2421F7E88}" type="parTrans" cxnId="{FF9D878E-EA68-46F2-BA16-2AE39A0DBC15}">
      <dgm:prSet/>
      <dgm:spPr/>
      <dgm:t>
        <a:bodyPr/>
        <a:lstStyle/>
        <a:p>
          <a:endParaRPr lang="es-ES"/>
        </a:p>
      </dgm:t>
    </dgm:pt>
    <dgm:pt modelId="{933F818A-E18B-45EE-95DB-8DDFB16FDF25}" type="sibTrans" cxnId="{FF9D878E-EA68-46F2-BA16-2AE39A0DBC15}">
      <dgm:prSet/>
      <dgm:spPr/>
      <dgm:t>
        <a:bodyPr/>
        <a:lstStyle/>
        <a:p>
          <a:endParaRPr lang="es-ES"/>
        </a:p>
      </dgm:t>
    </dgm:pt>
    <dgm:pt modelId="{D0DDA8B0-1651-43DC-8938-DD46C51F5E25}">
      <dgm:prSet phldrT="[Texto]" custT="1"/>
      <dgm:spPr>
        <a:xfrm>
          <a:off x="5674974" y="15993"/>
          <a:ext cx="2487904" cy="995161"/>
        </a:xfrm>
        <a:prstGeom prst="rect">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pPr>
            <a:buNone/>
          </a:pPr>
          <a:r>
            <a:rPr lang="es-ES" sz="2000" dirty="0">
              <a:solidFill>
                <a:sysClr val="window" lastClr="FFFFFF"/>
              </a:solidFill>
              <a:latin typeface="Calibri" panose="020F0502020204030204"/>
              <a:ea typeface="+mn-ea"/>
              <a:cs typeface="+mn-cs"/>
            </a:rPr>
            <a:t>Temperatura DS18B20</a:t>
          </a:r>
        </a:p>
      </dgm:t>
    </dgm:pt>
    <dgm:pt modelId="{E1910CB6-8A1F-4B25-94AB-DDB3D8FD04DA}" type="parTrans" cxnId="{3E72D6BC-6BAD-4F83-96EC-0E19F9AE1B2D}">
      <dgm:prSet/>
      <dgm:spPr/>
      <dgm:t>
        <a:bodyPr/>
        <a:lstStyle/>
        <a:p>
          <a:endParaRPr lang="es-ES"/>
        </a:p>
      </dgm:t>
    </dgm:pt>
    <dgm:pt modelId="{5A853A29-4261-4B82-A780-47342CC51897}" type="sibTrans" cxnId="{3E72D6BC-6BAD-4F83-96EC-0E19F9AE1B2D}">
      <dgm:prSet/>
      <dgm:spPr/>
      <dgm:t>
        <a:bodyPr/>
        <a:lstStyle/>
        <a:p>
          <a:endParaRPr lang="es-ES"/>
        </a:p>
      </dgm:t>
    </dgm:pt>
    <dgm:pt modelId="{BF497820-8671-441D-8AF9-FA4DB978D4D9}">
      <dgm:prSet phldrT="[Texto]" custT="1"/>
      <dgm:spPr>
        <a:xfrm>
          <a:off x="5674974" y="1011155"/>
          <a:ext cx="2487904" cy="2503439"/>
        </a:xfrm>
        <a:prstGeom prst="rect">
          <a:avLst/>
        </a:prstGeom>
        <a:blipFill rotWithShape="0">
          <a:blip xmlns:r="http://schemas.openxmlformats.org/officeDocument/2006/relationships" r:embed="rId2"/>
          <a:stretch>
            <a:fillRect/>
          </a:stretch>
        </a:blipFill>
        <a:ln w="12700" cap="flat" cmpd="sng" algn="ctr">
          <a:solidFill>
            <a:srgbClr val="5B9BD5">
              <a:alpha val="90000"/>
              <a:tint val="40000"/>
              <a:hueOff val="0"/>
              <a:satOff val="0"/>
              <a:lumOff val="0"/>
              <a:alphaOff val="0"/>
            </a:srgbClr>
          </a:solidFill>
          <a:prstDash val="solid"/>
          <a:miter lim="800000"/>
        </a:ln>
        <a:effectLst/>
      </dgm:spPr>
      <dgm:t>
        <a:bodyPr/>
        <a:lstStyle/>
        <a:p>
          <a:pPr>
            <a:buChar char="•"/>
          </a:pPr>
          <a:endParaRPr lang="es-ES" sz="2000" dirty="0">
            <a:solidFill>
              <a:sysClr val="windowText" lastClr="000000">
                <a:hueOff val="0"/>
                <a:satOff val="0"/>
                <a:lumOff val="0"/>
                <a:alphaOff val="0"/>
              </a:sysClr>
            </a:solidFill>
            <a:latin typeface="Calibri" panose="020F0502020204030204"/>
            <a:ea typeface="+mn-ea"/>
            <a:cs typeface="+mn-cs"/>
          </a:endParaRPr>
        </a:p>
      </dgm:t>
    </dgm:pt>
    <dgm:pt modelId="{54BFB991-B0D1-4DB2-A210-38707EBB639D}" type="parTrans" cxnId="{DF174915-A4CB-4A2E-BDEF-2F7C8BF6B319}">
      <dgm:prSet/>
      <dgm:spPr/>
      <dgm:t>
        <a:bodyPr/>
        <a:lstStyle/>
        <a:p>
          <a:endParaRPr lang="es-ES"/>
        </a:p>
      </dgm:t>
    </dgm:pt>
    <dgm:pt modelId="{2AF8A8E8-A611-4A51-B7DC-66F7E3DD913D}" type="sibTrans" cxnId="{DF174915-A4CB-4A2E-BDEF-2F7C8BF6B319}">
      <dgm:prSet/>
      <dgm:spPr/>
      <dgm:t>
        <a:bodyPr/>
        <a:lstStyle/>
        <a:p>
          <a:endParaRPr lang="es-ES"/>
        </a:p>
      </dgm:t>
    </dgm:pt>
    <dgm:pt modelId="{094D410C-010E-4FE8-A6AF-00FFDCFC7F4F}">
      <dgm:prSet phldrT="[Texto]" custT="1"/>
      <dgm:spPr>
        <a:xfrm>
          <a:off x="2551" y="1011155"/>
          <a:ext cx="2487904" cy="2503439"/>
        </a:xfrm>
        <a:prstGeom prst="rect">
          <a:avLst/>
        </a:prstGeom>
        <a:blipFill rotWithShape="0">
          <a:blip xmlns:r="http://schemas.openxmlformats.org/officeDocument/2006/relationships" r:embed="rId3"/>
          <a:stretch>
            <a:fillRect/>
          </a:stretch>
        </a:blipFill>
        <a:ln w="12700" cap="flat" cmpd="sng" algn="ctr">
          <a:solidFill>
            <a:schemeClr val="tx1">
              <a:lumMod val="75000"/>
              <a:lumOff val="25000"/>
              <a:alpha val="90000"/>
            </a:schemeClr>
          </a:solidFill>
          <a:prstDash val="solid"/>
          <a:miter lim="800000"/>
        </a:ln>
        <a:effectLst/>
      </dgm:spPr>
      <dgm:t>
        <a:bodyPr/>
        <a:lstStyle/>
        <a:p>
          <a:pPr>
            <a:buNone/>
          </a:pPr>
          <a:endParaRPr lang="es-ES" sz="2000" dirty="0">
            <a:solidFill>
              <a:sysClr val="windowText" lastClr="000000">
                <a:hueOff val="0"/>
                <a:satOff val="0"/>
                <a:lumOff val="0"/>
                <a:alphaOff val="0"/>
              </a:sysClr>
            </a:solidFill>
            <a:latin typeface="Calibri" panose="020F0502020204030204"/>
            <a:ea typeface="+mn-ea"/>
            <a:cs typeface="+mn-cs"/>
          </a:endParaRPr>
        </a:p>
      </dgm:t>
    </dgm:pt>
    <dgm:pt modelId="{93ED9202-57C6-47FE-8468-4EDAE341814C}" type="sibTrans" cxnId="{EB3F958B-2683-4CEB-A50D-51822E0CE831}">
      <dgm:prSet/>
      <dgm:spPr/>
      <dgm:t>
        <a:bodyPr/>
        <a:lstStyle/>
        <a:p>
          <a:endParaRPr lang="es-ES"/>
        </a:p>
      </dgm:t>
    </dgm:pt>
    <dgm:pt modelId="{C1B6FBAF-9E45-4A1F-B1C9-BB94A3C058F1}" type="parTrans" cxnId="{EB3F958B-2683-4CEB-A50D-51822E0CE831}">
      <dgm:prSet/>
      <dgm:spPr/>
      <dgm:t>
        <a:bodyPr/>
        <a:lstStyle/>
        <a:p>
          <a:endParaRPr lang="es-ES"/>
        </a:p>
      </dgm:t>
    </dgm:pt>
    <dgm:pt modelId="{63FFFA2D-3FB1-463E-9211-7941C71979C6}" type="pres">
      <dgm:prSet presAssocID="{E3708FEB-0FDA-4091-8005-43EBE49D4655}" presName="Name0" presStyleCnt="0">
        <dgm:presLayoutVars>
          <dgm:dir/>
          <dgm:animLvl val="lvl"/>
          <dgm:resizeHandles val="exact"/>
        </dgm:presLayoutVars>
      </dgm:prSet>
      <dgm:spPr/>
    </dgm:pt>
    <dgm:pt modelId="{DF548FFA-3D3D-410F-A3A6-438EB7D00482}" type="pres">
      <dgm:prSet presAssocID="{753D1753-FA1B-44EA-B879-9F92A3733189}" presName="composite" presStyleCnt="0"/>
      <dgm:spPr/>
    </dgm:pt>
    <dgm:pt modelId="{821EE437-2AFC-4D75-B787-C2918DE57BF1}" type="pres">
      <dgm:prSet presAssocID="{753D1753-FA1B-44EA-B879-9F92A3733189}" presName="parTx" presStyleLbl="alignNode1" presStyleIdx="0" presStyleCnt="3">
        <dgm:presLayoutVars>
          <dgm:chMax val="0"/>
          <dgm:chPref val="0"/>
          <dgm:bulletEnabled val="1"/>
        </dgm:presLayoutVars>
      </dgm:prSet>
      <dgm:spPr/>
    </dgm:pt>
    <dgm:pt modelId="{224BA932-4A2A-4A26-822B-3A08B6109C78}" type="pres">
      <dgm:prSet presAssocID="{753D1753-FA1B-44EA-B879-9F92A3733189}" presName="desTx" presStyleLbl="alignAccFollowNode1" presStyleIdx="0" presStyleCnt="3" custScaleY="100000">
        <dgm:presLayoutVars>
          <dgm:bulletEnabled val="1"/>
        </dgm:presLayoutVars>
      </dgm:prSet>
      <dgm:spPr>
        <a:prstGeom prst="rect">
          <a:avLst/>
        </a:prstGeom>
      </dgm:spPr>
    </dgm:pt>
    <dgm:pt modelId="{58E06698-67FD-43C9-AAD4-73800722CEA8}" type="pres">
      <dgm:prSet presAssocID="{08D82FF1-7B87-4BF5-9F28-E3E48B1A29F5}" presName="space" presStyleCnt="0"/>
      <dgm:spPr/>
    </dgm:pt>
    <dgm:pt modelId="{CC683B15-9BFC-4C34-BCB5-8899D407CEC3}" type="pres">
      <dgm:prSet presAssocID="{98FA6EBF-D198-44F7-BCCF-D173428CB63A}" presName="composite" presStyleCnt="0"/>
      <dgm:spPr/>
    </dgm:pt>
    <dgm:pt modelId="{CBFAEEBE-07B6-4A83-9C41-281F556B2E86}" type="pres">
      <dgm:prSet presAssocID="{98FA6EBF-D198-44F7-BCCF-D173428CB63A}" presName="parTx" presStyleLbl="alignNode1" presStyleIdx="1" presStyleCnt="3">
        <dgm:presLayoutVars>
          <dgm:chMax val="0"/>
          <dgm:chPref val="0"/>
          <dgm:bulletEnabled val="1"/>
        </dgm:presLayoutVars>
      </dgm:prSet>
      <dgm:spPr/>
    </dgm:pt>
    <dgm:pt modelId="{43F9B1E4-915C-4D70-B1D3-C45A0A31301C}" type="pres">
      <dgm:prSet presAssocID="{98FA6EBF-D198-44F7-BCCF-D173428CB63A}" presName="desTx" presStyleLbl="alignAccFollowNode1" presStyleIdx="1" presStyleCnt="3">
        <dgm:presLayoutVars>
          <dgm:bulletEnabled val="1"/>
        </dgm:presLayoutVars>
      </dgm:prSet>
      <dgm:spPr>
        <a:prstGeom prst="rect">
          <a:avLst/>
        </a:prstGeom>
      </dgm:spPr>
    </dgm:pt>
    <dgm:pt modelId="{80417AAC-66A7-40C9-885A-EA7ADDDA36C1}" type="pres">
      <dgm:prSet presAssocID="{33AF0D5A-5A6A-4FC0-A4C1-F17D7CCC06CE}" presName="space" presStyleCnt="0"/>
      <dgm:spPr/>
    </dgm:pt>
    <dgm:pt modelId="{5D53AEA8-9E42-4B86-9461-92DC860F3B66}" type="pres">
      <dgm:prSet presAssocID="{D0DDA8B0-1651-43DC-8938-DD46C51F5E25}" presName="composite" presStyleCnt="0"/>
      <dgm:spPr/>
    </dgm:pt>
    <dgm:pt modelId="{315F684B-86DD-4597-87C3-4986A036D7F9}" type="pres">
      <dgm:prSet presAssocID="{D0DDA8B0-1651-43DC-8938-DD46C51F5E25}" presName="parTx" presStyleLbl="alignNode1" presStyleIdx="2" presStyleCnt="3">
        <dgm:presLayoutVars>
          <dgm:chMax val="0"/>
          <dgm:chPref val="0"/>
          <dgm:bulletEnabled val="1"/>
        </dgm:presLayoutVars>
      </dgm:prSet>
      <dgm:spPr/>
    </dgm:pt>
    <dgm:pt modelId="{D026EA68-924C-4337-AC63-407FE2BE7467}" type="pres">
      <dgm:prSet presAssocID="{D0DDA8B0-1651-43DC-8938-DD46C51F5E25}" presName="desTx" presStyleLbl="alignAccFollowNode1" presStyleIdx="2" presStyleCnt="3">
        <dgm:presLayoutVars>
          <dgm:bulletEnabled val="1"/>
        </dgm:presLayoutVars>
      </dgm:prSet>
      <dgm:spPr>
        <a:prstGeom prst="rect">
          <a:avLst/>
        </a:prstGeom>
      </dgm:spPr>
    </dgm:pt>
  </dgm:ptLst>
  <dgm:cxnLst>
    <dgm:cxn modelId="{DF174915-A4CB-4A2E-BDEF-2F7C8BF6B319}" srcId="{D0DDA8B0-1651-43DC-8938-DD46C51F5E25}" destId="{BF497820-8671-441D-8AF9-FA4DB978D4D9}" srcOrd="0" destOrd="0" parTransId="{54BFB991-B0D1-4DB2-A210-38707EBB639D}" sibTransId="{2AF8A8E8-A611-4A51-B7DC-66F7E3DD913D}"/>
    <dgm:cxn modelId="{DCCEB266-F925-4B3D-A40D-4D46D489494F}" type="presOf" srcId="{753D1753-FA1B-44EA-B879-9F92A3733189}" destId="{821EE437-2AFC-4D75-B787-C2918DE57BF1}" srcOrd="0" destOrd="0" presId="urn:microsoft.com/office/officeart/2005/8/layout/hList1"/>
    <dgm:cxn modelId="{E5C2296A-DB3A-49E8-A69E-C5E4044CF3D8}" type="presOf" srcId="{D0DDA8B0-1651-43DC-8938-DD46C51F5E25}" destId="{315F684B-86DD-4597-87C3-4986A036D7F9}" srcOrd="0" destOrd="0" presId="urn:microsoft.com/office/officeart/2005/8/layout/hList1"/>
    <dgm:cxn modelId="{4B273B6C-74EB-41F0-9026-2838CF1BED1C}" srcId="{E3708FEB-0FDA-4091-8005-43EBE49D4655}" destId="{98FA6EBF-D198-44F7-BCCF-D173428CB63A}" srcOrd="1" destOrd="0" parTransId="{DF38A36E-A69A-429A-8AD0-363BC8CE1722}" sibTransId="{33AF0D5A-5A6A-4FC0-A4C1-F17D7CCC06CE}"/>
    <dgm:cxn modelId="{6845CF6D-E0AE-4C63-8E72-B83317AC595E}" type="presOf" srcId="{98FA6EBF-D198-44F7-BCCF-D173428CB63A}" destId="{CBFAEEBE-07B6-4A83-9C41-281F556B2E86}" srcOrd="0" destOrd="0" presId="urn:microsoft.com/office/officeart/2005/8/layout/hList1"/>
    <dgm:cxn modelId="{EB3F958B-2683-4CEB-A50D-51822E0CE831}" srcId="{753D1753-FA1B-44EA-B879-9F92A3733189}" destId="{094D410C-010E-4FE8-A6AF-00FFDCFC7F4F}" srcOrd="0" destOrd="0" parTransId="{C1B6FBAF-9E45-4A1F-B1C9-BB94A3C058F1}" sibTransId="{93ED9202-57C6-47FE-8468-4EDAE341814C}"/>
    <dgm:cxn modelId="{FF9D878E-EA68-46F2-BA16-2AE39A0DBC15}" srcId="{98FA6EBF-D198-44F7-BCCF-D173428CB63A}" destId="{09C78037-8FD1-4C7E-A08E-3E406E39D89B}" srcOrd="0" destOrd="0" parTransId="{D4390125-4F8D-465D-9A4C-99A2421F7E88}" sibTransId="{933F818A-E18B-45EE-95DB-8DDFB16FDF25}"/>
    <dgm:cxn modelId="{47BB0B96-4BDD-4426-87EB-AA86A2E169D2}" type="presOf" srcId="{E3708FEB-0FDA-4091-8005-43EBE49D4655}" destId="{63FFFA2D-3FB1-463E-9211-7941C71979C6}" srcOrd="0" destOrd="0" presId="urn:microsoft.com/office/officeart/2005/8/layout/hList1"/>
    <dgm:cxn modelId="{157EEEB0-2710-47CD-BC8B-4D0241A744E5}" type="presOf" srcId="{BF497820-8671-441D-8AF9-FA4DB978D4D9}" destId="{D026EA68-924C-4337-AC63-407FE2BE7467}" srcOrd="0" destOrd="0" presId="urn:microsoft.com/office/officeart/2005/8/layout/hList1"/>
    <dgm:cxn modelId="{3E72D6BC-6BAD-4F83-96EC-0E19F9AE1B2D}" srcId="{E3708FEB-0FDA-4091-8005-43EBE49D4655}" destId="{D0DDA8B0-1651-43DC-8938-DD46C51F5E25}" srcOrd="2" destOrd="0" parTransId="{E1910CB6-8A1F-4B25-94AB-DDB3D8FD04DA}" sibTransId="{5A853A29-4261-4B82-A780-47342CC51897}"/>
    <dgm:cxn modelId="{C48919C7-7CA4-4529-A8B3-7AAC56647F19}" srcId="{E3708FEB-0FDA-4091-8005-43EBE49D4655}" destId="{753D1753-FA1B-44EA-B879-9F92A3733189}" srcOrd="0" destOrd="0" parTransId="{199FDF77-DF1C-430A-A98C-AB3669B5782C}" sibTransId="{08D82FF1-7B87-4BF5-9F28-E3E48B1A29F5}"/>
    <dgm:cxn modelId="{E983A5CA-DB0C-441C-86DE-9E24EC8C098B}" type="presOf" srcId="{094D410C-010E-4FE8-A6AF-00FFDCFC7F4F}" destId="{224BA932-4A2A-4A26-822B-3A08B6109C78}" srcOrd="0" destOrd="0" presId="urn:microsoft.com/office/officeart/2005/8/layout/hList1"/>
    <dgm:cxn modelId="{54631BF3-DD13-432E-B01B-E3EB7CAC9D30}" type="presOf" srcId="{09C78037-8FD1-4C7E-A08E-3E406E39D89B}" destId="{43F9B1E4-915C-4D70-B1D3-C45A0A31301C}" srcOrd="0" destOrd="0" presId="urn:microsoft.com/office/officeart/2005/8/layout/hList1"/>
    <dgm:cxn modelId="{45AA4F2B-6AE3-494E-A580-087B0A116DE3}" type="presParOf" srcId="{63FFFA2D-3FB1-463E-9211-7941C71979C6}" destId="{DF548FFA-3D3D-410F-A3A6-438EB7D00482}" srcOrd="0" destOrd="0" presId="urn:microsoft.com/office/officeart/2005/8/layout/hList1"/>
    <dgm:cxn modelId="{2E0A7047-8B5B-4B81-B7A0-2EAB876EB6BB}" type="presParOf" srcId="{DF548FFA-3D3D-410F-A3A6-438EB7D00482}" destId="{821EE437-2AFC-4D75-B787-C2918DE57BF1}" srcOrd="0" destOrd="0" presId="urn:microsoft.com/office/officeart/2005/8/layout/hList1"/>
    <dgm:cxn modelId="{114E3F18-8452-4D8D-900A-A73A020AB4B8}" type="presParOf" srcId="{DF548FFA-3D3D-410F-A3A6-438EB7D00482}" destId="{224BA932-4A2A-4A26-822B-3A08B6109C78}" srcOrd="1" destOrd="0" presId="urn:microsoft.com/office/officeart/2005/8/layout/hList1"/>
    <dgm:cxn modelId="{0EF62BA2-CB63-478C-8D9A-2437D5AD4646}" type="presParOf" srcId="{63FFFA2D-3FB1-463E-9211-7941C71979C6}" destId="{58E06698-67FD-43C9-AAD4-73800722CEA8}" srcOrd="1" destOrd="0" presId="urn:microsoft.com/office/officeart/2005/8/layout/hList1"/>
    <dgm:cxn modelId="{BC70B697-21C2-4B27-884F-B219B32655B5}" type="presParOf" srcId="{63FFFA2D-3FB1-463E-9211-7941C71979C6}" destId="{CC683B15-9BFC-4C34-BCB5-8899D407CEC3}" srcOrd="2" destOrd="0" presId="urn:microsoft.com/office/officeart/2005/8/layout/hList1"/>
    <dgm:cxn modelId="{43571C2E-5F0C-4E3C-8E23-5061E021ABDD}" type="presParOf" srcId="{CC683B15-9BFC-4C34-BCB5-8899D407CEC3}" destId="{CBFAEEBE-07B6-4A83-9C41-281F556B2E86}" srcOrd="0" destOrd="0" presId="urn:microsoft.com/office/officeart/2005/8/layout/hList1"/>
    <dgm:cxn modelId="{6D0D175E-212D-49CE-BCFD-880C61214974}" type="presParOf" srcId="{CC683B15-9BFC-4C34-BCB5-8899D407CEC3}" destId="{43F9B1E4-915C-4D70-B1D3-C45A0A31301C}" srcOrd="1" destOrd="0" presId="urn:microsoft.com/office/officeart/2005/8/layout/hList1"/>
    <dgm:cxn modelId="{7B145BEB-0CC7-4311-9AD7-C2B0538C2A7F}" type="presParOf" srcId="{63FFFA2D-3FB1-463E-9211-7941C71979C6}" destId="{80417AAC-66A7-40C9-885A-EA7ADDDA36C1}" srcOrd="3" destOrd="0" presId="urn:microsoft.com/office/officeart/2005/8/layout/hList1"/>
    <dgm:cxn modelId="{9A291736-1969-4389-A05E-E9766EBF9DF5}" type="presParOf" srcId="{63FFFA2D-3FB1-463E-9211-7941C71979C6}" destId="{5D53AEA8-9E42-4B86-9461-92DC860F3B66}" srcOrd="4" destOrd="0" presId="urn:microsoft.com/office/officeart/2005/8/layout/hList1"/>
    <dgm:cxn modelId="{EE8AA7E7-D90A-423E-8CE8-156571F841A3}" type="presParOf" srcId="{5D53AEA8-9E42-4B86-9461-92DC860F3B66}" destId="{315F684B-86DD-4597-87C3-4986A036D7F9}" srcOrd="0" destOrd="0" presId="urn:microsoft.com/office/officeart/2005/8/layout/hList1"/>
    <dgm:cxn modelId="{5CEFAA66-A877-4BB3-8712-09E22DADEE3D}" type="presParOf" srcId="{5D53AEA8-9E42-4B86-9461-92DC860F3B66}" destId="{D026EA68-924C-4337-AC63-407FE2BE746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A7D70-0C01-4327-B34C-BD676B15BBB8}">
      <dsp:nvSpPr>
        <dsp:cNvPr id="0" name=""/>
        <dsp:cNvSpPr/>
      </dsp:nvSpPr>
      <dsp:spPr>
        <a:xfrm>
          <a:off x="-1987225" y="-310694"/>
          <a:ext cx="2396354" cy="2396354"/>
        </a:xfrm>
        <a:prstGeom prst="blockArc">
          <a:avLst>
            <a:gd name="adj1" fmla="val 18900000"/>
            <a:gd name="adj2" fmla="val 2700000"/>
            <a:gd name="adj3" fmla="val 901"/>
          </a:avLst>
        </a:prstGeom>
        <a:noFill/>
        <a:ln w="10795" cap="flat" cmpd="sng" algn="ctr">
          <a:solidFill>
            <a:schemeClr val="accent4">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B62972F-D613-4484-A0D4-69EDE2D183B7}">
      <dsp:nvSpPr>
        <dsp:cNvPr id="0" name=""/>
        <dsp:cNvSpPr/>
      </dsp:nvSpPr>
      <dsp:spPr>
        <a:xfrm>
          <a:off x="222983" y="1140"/>
          <a:ext cx="10294501" cy="1773825"/>
        </a:xfrm>
        <a:prstGeom prst="rect">
          <a:avLst/>
        </a:prstGeom>
        <a:solidFill>
          <a:schemeClr val="accent4">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04440" tIns="50800" rIns="50800" bIns="508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rgbClr val="000000"/>
              </a:solidFill>
              <a:latin typeface="Arial"/>
            </a:rPr>
            <a:t>Diseñar y construir una máquina modular desalinizadora de agua, para ensayos del control clásico PID, un controlador moderno mediante el espacio de estados y un controlador por lógica difusa. Tres distintos controladores mediante la implementación de sistemas </a:t>
          </a:r>
          <a:r>
            <a:rPr lang="es-ES" sz="2000" b="1" kern="1200" dirty="0" err="1">
              <a:solidFill>
                <a:srgbClr val="000000"/>
              </a:solidFill>
              <a:latin typeface="Arial"/>
            </a:rPr>
            <a:t>mecatrónicos</a:t>
          </a:r>
          <a:endParaRPr lang="es-EC" sz="2000" kern="1200" dirty="0">
            <a:latin typeface="+mj-lt"/>
            <a:cs typeface="Times New Roman" panose="02020603050405020304" pitchFamily="18" charset="0"/>
          </a:endParaRPr>
        </a:p>
      </dsp:txBody>
      <dsp:txXfrm>
        <a:off x="222983" y="1140"/>
        <a:ext cx="10294501" cy="1773825"/>
      </dsp:txXfrm>
    </dsp:sp>
    <dsp:sp modelId="{E4321EE7-7B73-4655-B22C-14E354DFEE42}">
      <dsp:nvSpPr>
        <dsp:cNvPr id="0" name=""/>
        <dsp:cNvSpPr/>
      </dsp:nvSpPr>
      <dsp:spPr>
        <a:xfrm>
          <a:off x="-21894" y="340866"/>
          <a:ext cx="835283" cy="1093232"/>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E48A6-805B-427A-B39B-51E65995702F}">
      <dsp:nvSpPr>
        <dsp:cNvPr id="0" name=""/>
        <dsp:cNvSpPr/>
      </dsp:nvSpPr>
      <dsp:spPr>
        <a:xfrm>
          <a:off x="-6263196" y="-1179541"/>
          <a:ext cx="7455302" cy="7455302"/>
        </a:xfrm>
        <a:prstGeom prst="blockArc">
          <a:avLst>
            <a:gd name="adj1" fmla="val 18900000"/>
            <a:gd name="adj2" fmla="val 2700000"/>
            <a:gd name="adj3" fmla="val 290"/>
          </a:avLst>
        </a:prstGeom>
        <a:noFill/>
        <a:ln w="10795" cap="flat" cmpd="sng" algn="ctr">
          <a:solidFill>
            <a:schemeClr val="accent4">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E5FD2524-46EF-472A-9657-CFF9E53C54F2}">
      <dsp:nvSpPr>
        <dsp:cNvPr id="0" name=""/>
        <dsp:cNvSpPr/>
      </dsp:nvSpPr>
      <dsp:spPr>
        <a:xfrm>
          <a:off x="420574" y="3"/>
          <a:ext cx="9539521" cy="768313"/>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49755" tIns="53340" rIns="53340" bIns="53340" numCol="1" spcCol="1270" anchor="ctr" anchorCtr="0">
          <a:noAutofit/>
        </a:bodyPr>
        <a:lstStyle/>
        <a:p>
          <a:pPr marL="0" lvl="0" indent="0" algn="l" defTabSz="933450">
            <a:lnSpc>
              <a:spcPct val="90000"/>
            </a:lnSpc>
            <a:spcBef>
              <a:spcPct val="0"/>
            </a:spcBef>
            <a:spcAft>
              <a:spcPct val="35000"/>
            </a:spcAft>
            <a:buNone/>
          </a:pPr>
          <a:r>
            <a:rPr lang="es-ES" sz="2100" kern="1200" dirty="0"/>
            <a:t>Diseñar y construir la estructura de soporte y la cámara para desalinización, en     base a requerimientos de volumen y aislamiento térmico</a:t>
          </a:r>
          <a:r>
            <a:rPr lang="es-EC" sz="2100" kern="1200" dirty="0"/>
            <a:t>.</a:t>
          </a:r>
          <a:endParaRPr lang="es-EC" sz="2100" kern="1200" dirty="0">
            <a:latin typeface="+mj-lt"/>
            <a:cs typeface="Times New Roman" panose="02020603050405020304" pitchFamily="18" charset="0"/>
          </a:endParaRPr>
        </a:p>
      </dsp:txBody>
      <dsp:txXfrm>
        <a:off x="420574" y="3"/>
        <a:ext cx="9539521" cy="768313"/>
      </dsp:txXfrm>
    </dsp:sp>
    <dsp:sp modelId="{DF8C0A89-575A-4F90-BBBF-339BD4153267}">
      <dsp:nvSpPr>
        <dsp:cNvPr id="0" name=""/>
        <dsp:cNvSpPr/>
      </dsp:nvSpPr>
      <dsp:spPr>
        <a:xfrm>
          <a:off x="38591" y="0"/>
          <a:ext cx="865755" cy="865755"/>
        </a:xfrm>
        <a:prstGeom prst="ellipse">
          <a:avLst/>
        </a:prstGeom>
        <a:blipFill rotWithShape="0">
          <a:blip xmlns:r="http://schemas.openxmlformats.org/officeDocument/2006/relationships" r:embed="rId1"/>
          <a:stretch>
            <a:fillRect/>
          </a:stretch>
        </a:blipFill>
        <a:ln w="9525" cap="flat" cmpd="sng" algn="ctr">
          <a:solidFill>
            <a:schemeClr val="accent4">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D8BD5E6F-48C8-4AB6-8F3E-FBBB2028925A}">
      <dsp:nvSpPr>
        <dsp:cNvPr id="0" name=""/>
        <dsp:cNvSpPr/>
      </dsp:nvSpPr>
      <dsp:spPr>
        <a:xfrm>
          <a:off x="1017143" y="939805"/>
          <a:ext cx="9135688" cy="1027776"/>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49755" tIns="53340" rIns="53340" bIns="53340" numCol="1" spcCol="1270" anchor="ctr" anchorCtr="0">
          <a:noAutofit/>
        </a:bodyPr>
        <a:lstStyle/>
        <a:p>
          <a:pPr marL="0" lvl="0" indent="0" algn="l" defTabSz="933450">
            <a:lnSpc>
              <a:spcPct val="90000"/>
            </a:lnSpc>
            <a:spcBef>
              <a:spcPct val="0"/>
            </a:spcBef>
            <a:spcAft>
              <a:spcPct val="35000"/>
            </a:spcAft>
            <a:buNone/>
          </a:pPr>
          <a:r>
            <a:rPr lang="es-ES" sz="2100" kern="1200" dirty="0"/>
            <a:t>Realizar el control de las variables de nivel, temperatura y humedad correspondientes al proceso, que permita optimizar el tiempo de desalinización</a:t>
          </a:r>
          <a:r>
            <a:rPr lang="es-ES" sz="2400" kern="1200" dirty="0"/>
            <a:t>.</a:t>
          </a:r>
          <a:endParaRPr lang="es-EC" sz="2400" kern="1200" dirty="0">
            <a:latin typeface="+mj-lt"/>
            <a:cs typeface="Times New Roman" panose="02020603050405020304" pitchFamily="18" charset="0"/>
          </a:endParaRPr>
        </a:p>
      </dsp:txBody>
      <dsp:txXfrm>
        <a:off x="1017143" y="939805"/>
        <a:ext cx="9135688" cy="1027776"/>
      </dsp:txXfrm>
    </dsp:sp>
    <dsp:sp modelId="{6B44C929-A6D6-4D49-A53D-CF8493B9EBA3}">
      <dsp:nvSpPr>
        <dsp:cNvPr id="0" name=""/>
        <dsp:cNvSpPr/>
      </dsp:nvSpPr>
      <dsp:spPr>
        <a:xfrm>
          <a:off x="584265" y="1020847"/>
          <a:ext cx="865755" cy="865755"/>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1C6CC783-1213-4E58-B02C-7D6397F95010}">
      <dsp:nvSpPr>
        <dsp:cNvPr id="0" name=""/>
        <dsp:cNvSpPr/>
      </dsp:nvSpPr>
      <dsp:spPr>
        <a:xfrm>
          <a:off x="1250811" y="2344445"/>
          <a:ext cx="8864334" cy="692604"/>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49755" tIns="53340" rIns="53340" bIns="53340" numCol="1" spcCol="1270" anchor="ctr" anchorCtr="0">
          <a:noAutofit/>
        </a:bodyPr>
        <a:lstStyle/>
        <a:p>
          <a:pPr marL="0" lvl="0" indent="0" algn="l" defTabSz="933450">
            <a:lnSpc>
              <a:spcPct val="90000"/>
            </a:lnSpc>
            <a:spcBef>
              <a:spcPct val="0"/>
            </a:spcBef>
            <a:spcAft>
              <a:spcPct val="35000"/>
            </a:spcAft>
            <a:buNone/>
          </a:pPr>
          <a:r>
            <a:rPr lang="es-ES" sz="2100" kern="1200" dirty="0"/>
            <a:t>Integración de una tarjeta de control reprogramable, para el uso de los distintos controladores</a:t>
          </a:r>
          <a:endParaRPr lang="es-EC" sz="2100" kern="1200" dirty="0">
            <a:latin typeface="+mj-lt"/>
            <a:cs typeface="Times New Roman" panose="02020603050405020304" pitchFamily="18" charset="0"/>
          </a:endParaRPr>
        </a:p>
      </dsp:txBody>
      <dsp:txXfrm>
        <a:off x="1250811" y="2344445"/>
        <a:ext cx="8864334" cy="692604"/>
      </dsp:txXfrm>
    </dsp:sp>
    <dsp:sp modelId="{7B29512D-B862-4D89-B345-6E00E54A6D7A}">
      <dsp:nvSpPr>
        <dsp:cNvPr id="0" name=""/>
        <dsp:cNvSpPr/>
      </dsp:nvSpPr>
      <dsp:spPr>
        <a:xfrm>
          <a:off x="763471" y="2262770"/>
          <a:ext cx="865755" cy="865755"/>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DAC35A4B-32A5-4B36-9ED1-1728B6367FC8}">
      <dsp:nvSpPr>
        <dsp:cNvPr id="0" name=""/>
        <dsp:cNvSpPr/>
      </dsp:nvSpPr>
      <dsp:spPr>
        <a:xfrm>
          <a:off x="1017143" y="3361944"/>
          <a:ext cx="9135688" cy="892324"/>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49755" tIns="53340" rIns="53340" bIns="53340" numCol="1" spcCol="1270" anchor="ctr" anchorCtr="0">
          <a:noAutofit/>
        </a:bodyPr>
        <a:lstStyle/>
        <a:p>
          <a:pPr marL="0" lvl="0" indent="0" algn="l" defTabSz="933450">
            <a:lnSpc>
              <a:spcPct val="90000"/>
            </a:lnSpc>
            <a:spcBef>
              <a:spcPct val="0"/>
            </a:spcBef>
            <a:spcAft>
              <a:spcPct val="35000"/>
            </a:spcAft>
            <a:buNone/>
          </a:pPr>
          <a:r>
            <a:rPr lang="es-ES" sz="2100" kern="1200" dirty="0"/>
            <a:t>Implementar una interfaz de usuario que permita el monitoreo del proceso</a:t>
          </a:r>
          <a:r>
            <a:rPr lang="es-EC" sz="2100" kern="1200" dirty="0"/>
            <a:t>.</a:t>
          </a:r>
          <a:endParaRPr lang="es-EC" sz="2100" kern="1200" dirty="0">
            <a:latin typeface="+mj-lt"/>
            <a:cs typeface="Times New Roman" panose="02020603050405020304" pitchFamily="18" charset="0"/>
          </a:endParaRPr>
        </a:p>
      </dsp:txBody>
      <dsp:txXfrm>
        <a:off x="1017143" y="3361944"/>
        <a:ext cx="9135688" cy="892324"/>
      </dsp:txXfrm>
    </dsp:sp>
    <dsp:sp modelId="{BAE619A5-514A-4922-B8F4-B4FAA078B33D}">
      <dsp:nvSpPr>
        <dsp:cNvPr id="0" name=""/>
        <dsp:cNvSpPr/>
      </dsp:nvSpPr>
      <dsp:spPr>
        <a:xfrm>
          <a:off x="584265" y="3375228"/>
          <a:ext cx="865755" cy="865755"/>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D48E3179-FCCB-4D10-BC4F-EED21BACD850}">
      <dsp:nvSpPr>
        <dsp:cNvPr id="0" name=""/>
        <dsp:cNvSpPr/>
      </dsp:nvSpPr>
      <dsp:spPr>
        <a:xfrm>
          <a:off x="520843" y="4500378"/>
          <a:ext cx="9631988" cy="692604"/>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49755" tIns="53340" rIns="53340" bIns="53340" numCol="1" spcCol="1270" anchor="ctr" anchorCtr="0">
          <a:noAutofit/>
        </a:bodyPr>
        <a:lstStyle/>
        <a:p>
          <a:pPr marL="0" lvl="0" indent="0" algn="l" defTabSz="933450">
            <a:lnSpc>
              <a:spcPct val="90000"/>
            </a:lnSpc>
            <a:spcBef>
              <a:spcPct val="0"/>
            </a:spcBef>
            <a:spcAft>
              <a:spcPct val="35000"/>
            </a:spcAft>
            <a:buNone/>
          </a:pPr>
          <a:r>
            <a:rPr lang="es-ES" sz="2100" kern="1200" dirty="0">
              <a:latin typeface="+mn-lt"/>
              <a:cs typeface="Times New Roman" panose="02020603050405020304" pitchFamily="18" charset="0"/>
            </a:rPr>
            <a:t>Seguir la norma VDI 2206 de Diseño </a:t>
          </a:r>
          <a:r>
            <a:rPr lang="es-ES" sz="2100" kern="1200" dirty="0" err="1">
              <a:latin typeface="+mn-lt"/>
              <a:cs typeface="Times New Roman" panose="02020603050405020304" pitchFamily="18" charset="0"/>
            </a:rPr>
            <a:t>Mecatrónico</a:t>
          </a:r>
          <a:r>
            <a:rPr lang="es-ES" sz="2100" kern="1200" dirty="0">
              <a:latin typeface="+mn-lt"/>
              <a:cs typeface="Times New Roman" panose="02020603050405020304" pitchFamily="18" charset="0"/>
            </a:rPr>
            <a:t> para la ejecución del presente proyecto</a:t>
          </a:r>
          <a:endParaRPr lang="es-EC" sz="2100" kern="1200" dirty="0">
            <a:latin typeface="+mn-lt"/>
            <a:cs typeface="Times New Roman" panose="02020603050405020304" pitchFamily="18" charset="0"/>
          </a:endParaRPr>
        </a:p>
      </dsp:txBody>
      <dsp:txXfrm>
        <a:off x="520843" y="4500378"/>
        <a:ext cx="9631988" cy="692604"/>
      </dsp:txXfrm>
    </dsp:sp>
    <dsp:sp modelId="{9874D762-5DD4-481C-9282-4C7942EEA969}">
      <dsp:nvSpPr>
        <dsp:cNvPr id="0" name=""/>
        <dsp:cNvSpPr/>
      </dsp:nvSpPr>
      <dsp:spPr>
        <a:xfrm>
          <a:off x="87965" y="4413803"/>
          <a:ext cx="865755" cy="865755"/>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C38EB-2C1D-43CB-B5DD-9A08F8980831}">
      <dsp:nvSpPr>
        <dsp:cNvPr id="0" name=""/>
        <dsp:cNvSpPr/>
      </dsp:nvSpPr>
      <dsp:spPr>
        <a:xfrm rot="5400000">
          <a:off x="1056095" y="999006"/>
          <a:ext cx="770642" cy="877349"/>
        </a:xfrm>
        <a:prstGeom prst="bentUpArrow">
          <a:avLst>
            <a:gd name="adj1" fmla="val 32840"/>
            <a:gd name="adj2" fmla="val 25000"/>
            <a:gd name="adj3" fmla="val 35780"/>
          </a:avLst>
        </a:prstGeom>
        <a:solidFill>
          <a:srgbClr val="5B9BD5">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AC5C8B2F-E32F-49AB-8D1C-DF1105E28919}">
      <dsp:nvSpPr>
        <dsp:cNvPr id="0" name=""/>
        <dsp:cNvSpPr/>
      </dsp:nvSpPr>
      <dsp:spPr>
        <a:xfrm>
          <a:off x="4812" y="144734"/>
          <a:ext cx="2991527" cy="908073"/>
        </a:xfrm>
        <a:prstGeom prst="roundRect">
          <a:avLst>
            <a:gd name="adj" fmla="val 166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Text" lastClr="000000"/>
              </a:solidFill>
              <a:latin typeface="Calibri" panose="020F0502020204030204"/>
              <a:ea typeface="+mn-ea"/>
              <a:cs typeface="+mn-cs"/>
            </a:rPr>
            <a:t>Hardware y software libre</a:t>
          </a:r>
        </a:p>
      </dsp:txBody>
      <dsp:txXfrm>
        <a:off x="49148" y="189070"/>
        <a:ext cx="2902855" cy="819401"/>
      </dsp:txXfrm>
    </dsp:sp>
    <dsp:sp modelId="{F275F40E-2F8C-44A1-A2F4-EF2C5A0C977C}">
      <dsp:nvSpPr>
        <dsp:cNvPr id="0" name=""/>
        <dsp:cNvSpPr/>
      </dsp:nvSpPr>
      <dsp:spPr>
        <a:xfrm>
          <a:off x="3193788" y="272125"/>
          <a:ext cx="2292109" cy="73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solidFill>
              <a:latin typeface="Calibri" panose="020F0502020204030204"/>
              <a:ea typeface="+mn-ea"/>
              <a:cs typeface="+mn-cs"/>
            </a:rPr>
            <a:t>Arduino</a:t>
          </a:r>
        </a:p>
        <a:p>
          <a:pPr marL="171450" lvl="1" indent="-171450" algn="l" defTabSz="711200">
            <a:lnSpc>
              <a:spcPct val="90000"/>
            </a:lnSpc>
            <a:spcBef>
              <a:spcPct val="0"/>
            </a:spcBef>
            <a:spcAft>
              <a:spcPct val="15000"/>
            </a:spcAft>
            <a:buChar char="•"/>
          </a:pPr>
          <a:r>
            <a:rPr lang="es-ES" sz="1600" kern="1200" dirty="0">
              <a:solidFill>
                <a:sysClr val="windowText" lastClr="000000"/>
              </a:solidFill>
              <a:latin typeface="Calibri" panose="020F0502020204030204"/>
              <a:ea typeface="+mn-ea"/>
              <a:cs typeface="+mn-cs"/>
            </a:rPr>
            <a:t>Instrumentación</a:t>
          </a:r>
        </a:p>
      </dsp:txBody>
      <dsp:txXfrm>
        <a:off x="3193788" y="272125"/>
        <a:ext cx="2292109" cy="733945"/>
      </dsp:txXfrm>
    </dsp:sp>
    <dsp:sp modelId="{1728A47A-E1DE-4E00-AB38-C8E8CAE0511E}">
      <dsp:nvSpPr>
        <dsp:cNvPr id="0" name=""/>
        <dsp:cNvSpPr/>
      </dsp:nvSpPr>
      <dsp:spPr>
        <a:xfrm rot="5400000">
          <a:off x="2861971" y="2019073"/>
          <a:ext cx="770642" cy="877349"/>
        </a:xfrm>
        <a:prstGeom prst="bentUpArrow">
          <a:avLst>
            <a:gd name="adj1" fmla="val 32840"/>
            <a:gd name="adj2" fmla="val 25000"/>
            <a:gd name="adj3" fmla="val 35780"/>
          </a:avLst>
        </a:prstGeom>
        <a:solidFill>
          <a:srgbClr val="5B9BD5">
            <a:tint val="50000"/>
            <a:hueOff val="-1671256"/>
            <a:satOff val="-6331"/>
            <a:lumOff val="210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594985-10C5-475D-BB48-6FD2B46B8968}">
      <dsp:nvSpPr>
        <dsp:cNvPr id="0" name=""/>
        <dsp:cNvSpPr/>
      </dsp:nvSpPr>
      <dsp:spPr>
        <a:xfrm>
          <a:off x="1810688" y="1164800"/>
          <a:ext cx="2991527" cy="908073"/>
        </a:xfrm>
        <a:prstGeom prst="roundRect">
          <a:avLst>
            <a:gd name="adj" fmla="val 16670"/>
          </a:avLst>
        </a:prstGeom>
        <a:solidFill>
          <a:srgbClr val="5B9BD5">
            <a:hueOff val="-1351709"/>
            <a:satOff val="-3484"/>
            <a:lumOff val="-235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Text" lastClr="000000"/>
              </a:solidFill>
              <a:latin typeface="Calibri" panose="020F0502020204030204"/>
              <a:ea typeface="+mn-ea"/>
              <a:cs typeface="+mn-cs"/>
            </a:rPr>
            <a:t>Monitoreo de Variables</a:t>
          </a:r>
        </a:p>
      </dsp:txBody>
      <dsp:txXfrm>
        <a:off x="1855024" y="1209136"/>
        <a:ext cx="2902855" cy="819401"/>
      </dsp:txXfrm>
    </dsp:sp>
    <dsp:sp modelId="{BC6389F2-2FD0-48AE-883E-FBFAADAAE7F8}">
      <dsp:nvSpPr>
        <dsp:cNvPr id="0" name=""/>
        <dsp:cNvSpPr/>
      </dsp:nvSpPr>
      <dsp:spPr>
        <a:xfrm>
          <a:off x="4882254" y="1261050"/>
          <a:ext cx="3342955" cy="73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solidFill>
              <a:latin typeface="Calibri" panose="020F0502020204030204"/>
              <a:ea typeface="+mn-ea"/>
              <a:cs typeface="+mn-cs"/>
            </a:rPr>
            <a:t>Pantalla LCD</a:t>
          </a:r>
        </a:p>
        <a:p>
          <a:pPr marL="171450" lvl="1" indent="-171450" algn="l" defTabSz="711200">
            <a:lnSpc>
              <a:spcPct val="90000"/>
            </a:lnSpc>
            <a:spcBef>
              <a:spcPct val="0"/>
            </a:spcBef>
            <a:spcAft>
              <a:spcPct val="15000"/>
            </a:spcAft>
            <a:buChar char="•"/>
          </a:pPr>
          <a:r>
            <a:rPr lang="es-ES" sz="1600" kern="1200" dirty="0">
              <a:solidFill>
                <a:sysClr val="windowText" lastClr="000000"/>
              </a:solidFill>
              <a:latin typeface="Calibri" panose="020F0502020204030204"/>
              <a:ea typeface="+mn-ea"/>
              <a:cs typeface="+mn-cs"/>
            </a:rPr>
            <a:t>Recipientes Transparentes</a:t>
          </a:r>
        </a:p>
      </dsp:txBody>
      <dsp:txXfrm>
        <a:off x="4882254" y="1261050"/>
        <a:ext cx="3342955" cy="733945"/>
      </dsp:txXfrm>
    </dsp:sp>
    <dsp:sp modelId="{DDCE078B-5063-492A-8410-205C84DDB137}">
      <dsp:nvSpPr>
        <dsp:cNvPr id="0" name=""/>
        <dsp:cNvSpPr/>
      </dsp:nvSpPr>
      <dsp:spPr>
        <a:xfrm rot="5400000">
          <a:off x="4667846" y="3039139"/>
          <a:ext cx="770642" cy="877349"/>
        </a:xfrm>
        <a:prstGeom prst="bentUpArrow">
          <a:avLst>
            <a:gd name="adj1" fmla="val 32840"/>
            <a:gd name="adj2" fmla="val 25000"/>
            <a:gd name="adj3" fmla="val 35780"/>
          </a:avLst>
        </a:prstGeom>
        <a:solidFill>
          <a:srgbClr val="5B9BD5">
            <a:tint val="50000"/>
            <a:hueOff val="-3342512"/>
            <a:satOff val="-12663"/>
            <a:lumOff val="4207"/>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59F68E2-21D7-4125-A4E6-683501E2479A}">
      <dsp:nvSpPr>
        <dsp:cNvPr id="0" name=""/>
        <dsp:cNvSpPr/>
      </dsp:nvSpPr>
      <dsp:spPr>
        <a:xfrm>
          <a:off x="3616563" y="2184866"/>
          <a:ext cx="2991527" cy="908073"/>
        </a:xfrm>
        <a:prstGeom prst="roundRect">
          <a:avLst>
            <a:gd name="adj" fmla="val 16670"/>
          </a:avLst>
        </a:prstGeom>
        <a:solidFill>
          <a:srgbClr val="5B9BD5">
            <a:hueOff val="-2703417"/>
            <a:satOff val="-6968"/>
            <a:lumOff val="-4706"/>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Text" lastClr="000000"/>
              </a:solidFill>
              <a:latin typeface="Calibri" panose="020F0502020204030204"/>
              <a:ea typeface="+mn-ea"/>
              <a:cs typeface="+mn-cs"/>
            </a:rPr>
            <a:t>Instrumentación</a:t>
          </a:r>
        </a:p>
      </dsp:txBody>
      <dsp:txXfrm>
        <a:off x="3660899" y="2229202"/>
        <a:ext cx="2902855" cy="819401"/>
      </dsp:txXfrm>
    </dsp:sp>
    <dsp:sp modelId="{51D433F3-6D01-473A-8885-B312046E5C5F}">
      <dsp:nvSpPr>
        <dsp:cNvPr id="0" name=""/>
        <dsp:cNvSpPr/>
      </dsp:nvSpPr>
      <dsp:spPr>
        <a:xfrm>
          <a:off x="6674100" y="2237512"/>
          <a:ext cx="2400625" cy="73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solidFill>
              <a:latin typeface="Calibri" panose="020F0502020204030204"/>
              <a:ea typeface="+mn-ea"/>
              <a:cs typeface="+mn-cs"/>
            </a:rPr>
            <a:t>Compacta</a:t>
          </a:r>
        </a:p>
        <a:p>
          <a:pPr marL="171450" lvl="1" indent="-171450" algn="l" defTabSz="711200">
            <a:lnSpc>
              <a:spcPct val="90000"/>
            </a:lnSpc>
            <a:spcBef>
              <a:spcPct val="0"/>
            </a:spcBef>
            <a:spcAft>
              <a:spcPct val="15000"/>
            </a:spcAft>
            <a:buChar char="•"/>
          </a:pPr>
          <a:r>
            <a:rPr lang="es-ES" sz="1600" kern="1200" dirty="0">
              <a:solidFill>
                <a:sysClr val="windowText" lastClr="000000"/>
              </a:solidFill>
              <a:latin typeface="Calibri" panose="020F0502020204030204"/>
              <a:ea typeface="+mn-ea"/>
              <a:cs typeface="+mn-cs"/>
            </a:rPr>
            <a:t>Robusta</a:t>
          </a:r>
        </a:p>
        <a:p>
          <a:pPr marL="171450" lvl="1" indent="-171450" algn="l" defTabSz="711200">
            <a:lnSpc>
              <a:spcPct val="90000"/>
            </a:lnSpc>
            <a:spcBef>
              <a:spcPct val="0"/>
            </a:spcBef>
            <a:spcAft>
              <a:spcPct val="15000"/>
            </a:spcAft>
            <a:buChar char="•"/>
          </a:pPr>
          <a:r>
            <a:rPr lang="es-ES" sz="1600" kern="1200" dirty="0">
              <a:solidFill>
                <a:sysClr val="windowText" lastClr="000000"/>
              </a:solidFill>
              <a:latin typeface="Calibri" panose="020F0502020204030204"/>
              <a:ea typeface="+mn-ea"/>
              <a:cs typeface="+mn-cs"/>
            </a:rPr>
            <a:t>Precisa</a:t>
          </a:r>
        </a:p>
      </dsp:txBody>
      <dsp:txXfrm>
        <a:off x="6674100" y="2237512"/>
        <a:ext cx="2400625" cy="733945"/>
      </dsp:txXfrm>
    </dsp:sp>
    <dsp:sp modelId="{8EF0C69D-6A2E-45D8-B64F-CC9BCAFBC049}">
      <dsp:nvSpPr>
        <dsp:cNvPr id="0" name=""/>
        <dsp:cNvSpPr/>
      </dsp:nvSpPr>
      <dsp:spPr>
        <a:xfrm rot="5400000">
          <a:off x="6473722" y="4059205"/>
          <a:ext cx="770642" cy="877349"/>
        </a:xfrm>
        <a:prstGeom prst="bentUpArrow">
          <a:avLst>
            <a:gd name="adj1" fmla="val 32840"/>
            <a:gd name="adj2" fmla="val 25000"/>
            <a:gd name="adj3" fmla="val 35780"/>
          </a:avLst>
        </a:prstGeom>
        <a:solidFill>
          <a:srgbClr val="5B9BD5">
            <a:tint val="50000"/>
            <a:hueOff val="-5013768"/>
            <a:satOff val="-18994"/>
            <a:lumOff val="631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5A151E9A-79CC-4318-8D97-75E455420500}">
      <dsp:nvSpPr>
        <dsp:cNvPr id="0" name=""/>
        <dsp:cNvSpPr/>
      </dsp:nvSpPr>
      <dsp:spPr>
        <a:xfrm>
          <a:off x="5422439" y="3204932"/>
          <a:ext cx="2991527" cy="908073"/>
        </a:xfrm>
        <a:prstGeom prst="roundRect">
          <a:avLst>
            <a:gd name="adj" fmla="val 16670"/>
          </a:avLst>
        </a:prstGeom>
        <a:solidFill>
          <a:srgbClr val="5B9BD5">
            <a:hueOff val="-4055126"/>
            <a:satOff val="-10451"/>
            <a:lumOff val="-705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Text" lastClr="000000"/>
              </a:solidFill>
              <a:latin typeface="Calibri" panose="020F0502020204030204"/>
              <a:ea typeface="+mn-ea"/>
              <a:cs typeface="+mn-cs"/>
            </a:rPr>
            <a:t>Controladores</a:t>
          </a:r>
        </a:p>
      </dsp:txBody>
      <dsp:txXfrm>
        <a:off x="5466775" y="3249268"/>
        <a:ext cx="2902855" cy="819401"/>
      </dsp:txXfrm>
    </dsp:sp>
    <dsp:sp modelId="{DA7F6D44-261A-4FC9-94BD-9981EEA3257C}">
      <dsp:nvSpPr>
        <dsp:cNvPr id="0" name=""/>
        <dsp:cNvSpPr/>
      </dsp:nvSpPr>
      <dsp:spPr>
        <a:xfrm>
          <a:off x="8292760" y="3318995"/>
          <a:ext cx="1931894" cy="759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solidFill>
                <a:sysClr val="windowText" lastClr="000000"/>
              </a:solidFill>
              <a:latin typeface="Calibri" panose="020F0502020204030204"/>
              <a:ea typeface="+mn-ea"/>
              <a:cs typeface="+mn-cs"/>
            </a:rPr>
            <a:t>Control Cásico</a:t>
          </a:r>
        </a:p>
        <a:p>
          <a:pPr marL="171450" lvl="1" indent="-171450" algn="l" defTabSz="711200">
            <a:lnSpc>
              <a:spcPct val="90000"/>
            </a:lnSpc>
            <a:spcBef>
              <a:spcPct val="0"/>
            </a:spcBef>
            <a:spcAft>
              <a:spcPct val="15000"/>
            </a:spcAft>
            <a:buChar char="•"/>
          </a:pPr>
          <a:r>
            <a:rPr lang="es-ES" sz="1600" kern="1200" dirty="0">
              <a:solidFill>
                <a:sysClr val="windowText" lastClr="000000"/>
              </a:solidFill>
              <a:latin typeface="Calibri" panose="020F0502020204030204"/>
              <a:ea typeface="+mn-ea"/>
              <a:cs typeface="+mn-cs"/>
            </a:rPr>
            <a:t>Control Moderno</a:t>
          </a:r>
        </a:p>
      </dsp:txBody>
      <dsp:txXfrm>
        <a:off x="8292760" y="3318995"/>
        <a:ext cx="1931894" cy="759589"/>
      </dsp:txXfrm>
    </dsp:sp>
    <dsp:sp modelId="{68D38845-F550-4797-9C8F-6F3354F82A92}">
      <dsp:nvSpPr>
        <dsp:cNvPr id="0" name=""/>
        <dsp:cNvSpPr/>
      </dsp:nvSpPr>
      <dsp:spPr>
        <a:xfrm>
          <a:off x="7001494" y="4243687"/>
          <a:ext cx="2991527" cy="908073"/>
        </a:xfrm>
        <a:prstGeom prst="roundRect">
          <a:avLst>
            <a:gd name="adj" fmla="val 16670"/>
          </a:avLst>
        </a:prstGeom>
        <a:solidFill>
          <a:srgbClr val="5B9BD5">
            <a:hueOff val="-5406834"/>
            <a:satOff val="-13935"/>
            <a:lumOff val="-941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ysClr val="windowText" lastClr="000000"/>
              </a:solidFill>
              <a:latin typeface="Calibri" panose="020F0502020204030204"/>
              <a:ea typeface="+mn-ea"/>
              <a:cs typeface="+mn-cs"/>
            </a:rPr>
            <a:t>Algoritmos de funcionamiento</a:t>
          </a:r>
        </a:p>
      </dsp:txBody>
      <dsp:txXfrm>
        <a:off x="7045830" y="4288023"/>
        <a:ext cx="2902855" cy="8194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BB74C1-B7FB-42EB-85A7-A2EB77706029}">
      <dsp:nvSpPr>
        <dsp:cNvPr id="0" name=""/>
        <dsp:cNvSpPr/>
      </dsp:nvSpPr>
      <dsp:spPr>
        <a:xfrm>
          <a:off x="1546562" y="2346980"/>
          <a:ext cx="1380716" cy="627792"/>
        </a:xfrm>
        <a:prstGeom prst="roundRect">
          <a:avLst>
            <a:gd name="adj" fmla="val 10000"/>
          </a:avLst>
        </a:prstGeom>
        <a:solidFill>
          <a:schemeClr val="accent2">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t>Sistema Mecatrónico</a:t>
          </a:r>
        </a:p>
      </dsp:txBody>
      <dsp:txXfrm>
        <a:off x="1564949" y="2365367"/>
        <a:ext cx="1343942" cy="591018"/>
      </dsp:txXfrm>
    </dsp:sp>
    <dsp:sp modelId="{42E6AA95-692C-4869-8B01-9CE8CE860AE7}">
      <dsp:nvSpPr>
        <dsp:cNvPr id="0" name=""/>
        <dsp:cNvSpPr/>
      </dsp:nvSpPr>
      <dsp:spPr>
        <a:xfrm rot="16924900">
          <a:off x="1978634" y="1477747"/>
          <a:ext cx="2399522" cy="19885"/>
        </a:xfrm>
        <a:custGeom>
          <a:avLst/>
          <a:gdLst/>
          <a:ahLst/>
          <a:cxnLst/>
          <a:rect l="0" t="0" r="0" b="0"/>
          <a:pathLst>
            <a:path>
              <a:moveTo>
                <a:pt x="0" y="9942"/>
              </a:moveTo>
              <a:lnTo>
                <a:pt x="2399522" y="9942"/>
              </a:lnTo>
            </a:path>
          </a:pathLst>
        </a:custGeom>
        <a:noFill/>
        <a:ln w="10795" cap="flat" cmpd="sng" algn="ctr">
          <a:solidFill>
            <a:schemeClr val="accent4">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a:off x="3118407" y="1427701"/>
        <a:ext cx="119976" cy="119976"/>
      </dsp:txXfrm>
    </dsp:sp>
    <dsp:sp modelId="{EBC24F82-EC9F-4DB7-92F7-8EB24043EE45}">
      <dsp:nvSpPr>
        <dsp:cNvPr id="0" name=""/>
        <dsp:cNvSpPr/>
      </dsp:nvSpPr>
      <dsp:spPr>
        <a:xfrm>
          <a:off x="3429512" y="606"/>
          <a:ext cx="1255584" cy="627792"/>
        </a:xfrm>
        <a:prstGeom prst="roundRect">
          <a:avLst>
            <a:gd name="adj" fmla="val 10000"/>
          </a:avLst>
        </a:prstGeom>
        <a:solidFill>
          <a:schemeClr val="accent4">
            <a:tint val="99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t>Carcasa</a:t>
          </a:r>
        </a:p>
      </dsp:txBody>
      <dsp:txXfrm>
        <a:off x="3447899" y="18993"/>
        <a:ext cx="1218810" cy="591018"/>
      </dsp:txXfrm>
    </dsp:sp>
    <dsp:sp modelId="{068EA3CF-35CB-4125-9060-E203629EF0A7}">
      <dsp:nvSpPr>
        <dsp:cNvPr id="0" name=""/>
        <dsp:cNvSpPr/>
      </dsp:nvSpPr>
      <dsp:spPr>
        <a:xfrm>
          <a:off x="4685097" y="304560"/>
          <a:ext cx="502233" cy="19885"/>
        </a:xfrm>
        <a:custGeom>
          <a:avLst/>
          <a:gdLst/>
          <a:ahLst/>
          <a:cxnLst/>
          <a:rect l="0" t="0" r="0" b="0"/>
          <a:pathLst>
            <a:path>
              <a:moveTo>
                <a:pt x="0" y="9942"/>
              </a:moveTo>
              <a:lnTo>
                <a:pt x="502233" y="9942"/>
              </a:lnTo>
            </a:path>
          </a:pathLst>
        </a:custGeom>
        <a:noFill/>
        <a:ln w="10795"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923658" y="301947"/>
        <a:ext cx="25111" cy="25111"/>
      </dsp:txXfrm>
    </dsp:sp>
    <dsp:sp modelId="{C3437994-6646-4659-B292-E611568EE2D0}">
      <dsp:nvSpPr>
        <dsp:cNvPr id="0" name=""/>
        <dsp:cNvSpPr/>
      </dsp:nvSpPr>
      <dsp:spPr>
        <a:xfrm>
          <a:off x="5187330" y="606"/>
          <a:ext cx="1255584" cy="627792"/>
        </a:xfrm>
        <a:prstGeom prst="roundRect">
          <a:avLst>
            <a:gd name="adj" fmla="val 10000"/>
          </a:avLst>
        </a:prstGeom>
        <a:solidFill>
          <a:schemeClr val="accent4">
            <a:tint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t>Estructura Metálica</a:t>
          </a:r>
        </a:p>
      </dsp:txBody>
      <dsp:txXfrm>
        <a:off x="5205717" y="18993"/>
        <a:ext cx="1218810" cy="591018"/>
      </dsp:txXfrm>
    </dsp:sp>
    <dsp:sp modelId="{B34B9648-1AA8-4031-A853-85B381DCE166}">
      <dsp:nvSpPr>
        <dsp:cNvPr id="0" name=""/>
        <dsp:cNvSpPr/>
      </dsp:nvSpPr>
      <dsp:spPr>
        <a:xfrm rot="17945813">
          <a:off x="2662000" y="2199708"/>
          <a:ext cx="1032791" cy="19885"/>
        </a:xfrm>
        <a:custGeom>
          <a:avLst/>
          <a:gdLst/>
          <a:ahLst/>
          <a:cxnLst/>
          <a:rect l="0" t="0" r="0" b="0"/>
          <a:pathLst>
            <a:path>
              <a:moveTo>
                <a:pt x="0" y="9942"/>
              </a:moveTo>
              <a:lnTo>
                <a:pt x="1032791" y="9942"/>
              </a:lnTo>
            </a:path>
          </a:pathLst>
        </a:custGeom>
        <a:noFill/>
        <a:ln w="10795" cap="flat" cmpd="sng" algn="ctr">
          <a:solidFill>
            <a:schemeClr val="accent4">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3152575" y="2183831"/>
        <a:ext cx="51639" cy="51639"/>
      </dsp:txXfrm>
    </dsp:sp>
    <dsp:sp modelId="{E03639B9-D96E-46C1-BFB4-D0589F809941}">
      <dsp:nvSpPr>
        <dsp:cNvPr id="0" name=""/>
        <dsp:cNvSpPr/>
      </dsp:nvSpPr>
      <dsp:spPr>
        <a:xfrm>
          <a:off x="3429512" y="1444529"/>
          <a:ext cx="1255584" cy="627792"/>
        </a:xfrm>
        <a:prstGeom prst="roundRect">
          <a:avLst>
            <a:gd name="adj" fmla="val 10000"/>
          </a:avLst>
        </a:prstGeom>
        <a:solidFill>
          <a:schemeClr val="accent4">
            <a:tint val="99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t>Control</a:t>
          </a:r>
        </a:p>
      </dsp:txBody>
      <dsp:txXfrm>
        <a:off x="3447899" y="1462916"/>
        <a:ext cx="1218810" cy="591018"/>
      </dsp:txXfrm>
    </dsp:sp>
    <dsp:sp modelId="{895AA097-CF1F-4035-ADCB-F3BDE8E25010}">
      <dsp:nvSpPr>
        <dsp:cNvPr id="0" name=""/>
        <dsp:cNvSpPr/>
      </dsp:nvSpPr>
      <dsp:spPr>
        <a:xfrm rot="18289469">
          <a:off x="4496479" y="1387502"/>
          <a:ext cx="879469" cy="19885"/>
        </a:xfrm>
        <a:custGeom>
          <a:avLst/>
          <a:gdLst/>
          <a:ahLst/>
          <a:cxnLst/>
          <a:rect l="0" t="0" r="0" b="0"/>
          <a:pathLst>
            <a:path>
              <a:moveTo>
                <a:pt x="0" y="9942"/>
              </a:moveTo>
              <a:lnTo>
                <a:pt x="879469" y="9942"/>
              </a:lnTo>
            </a:path>
          </a:pathLst>
        </a:custGeom>
        <a:noFill/>
        <a:ln w="10795"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914227" y="1375458"/>
        <a:ext cx="43973" cy="43973"/>
      </dsp:txXfrm>
    </dsp:sp>
    <dsp:sp modelId="{108BBCE2-BA50-44D9-A0F7-B6C90C0187AE}">
      <dsp:nvSpPr>
        <dsp:cNvPr id="0" name=""/>
        <dsp:cNvSpPr/>
      </dsp:nvSpPr>
      <dsp:spPr>
        <a:xfrm>
          <a:off x="5187330" y="722568"/>
          <a:ext cx="1648105" cy="627792"/>
        </a:xfrm>
        <a:prstGeom prst="roundRect">
          <a:avLst>
            <a:gd name="adj" fmla="val 10000"/>
          </a:avLst>
        </a:prstGeom>
        <a:solidFill>
          <a:schemeClr val="accent4">
            <a:tint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t>Microcontrolador</a:t>
          </a:r>
        </a:p>
      </dsp:txBody>
      <dsp:txXfrm>
        <a:off x="5205717" y="740955"/>
        <a:ext cx="1611331" cy="591018"/>
      </dsp:txXfrm>
    </dsp:sp>
    <dsp:sp modelId="{C6898EE7-7422-4CF3-8F6B-10261E0A3FC3}">
      <dsp:nvSpPr>
        <dsp:cNvPr id="0" name=""/>
        <dsp:cNvSpPr/>
      </dsp:nvSpPr>
      <dsp:spPr>
        <a:xfrm>
          <a:off x="4685097" y="1748482"/>
          <a:ext cx="502233" cy="19885"/>
        </a:xfrm>
        <a:custGeom>
          <a:avLst/>
          <a:gdLst/>
          <a:ahLst/>
          <a:cxnLst/>
          <a:rect l="0" t="0" r="0" b="0"/>
          <a:pathLst>
            <a:path>
              <a:moveTo>
                <a:pt x="0" y="9942"/>
              </a:moveTo>
              <a:lnTo>
                <a:pt x="502233" y="9942"/>
              </a:lnTo>
            </a:path>
          </a:pathLst>
        </a:custGeom>
        <a:noFill/>
        <a:ln w="10795"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923658" y="1745869"/>
        <a:ext cx="25111" cy="25111"/>
      </dsp:txXfrm>
    </dsp:sp>
    <dsp:sp modelId="{153F8E03-8588-4B9F-AB37-4FEE65A05393}">
      <dsp:nvSpPr>
        <dsp:cNvPr id="0" name=""/>
        <dsp:cNvSpPr/>
      </dsp:nvSpPr>
      <dsp:spPr>
        <a:xfrm>
          <a:off x="5187330" y="1444529"/>
          <a:ext cx="1255584" cy="627792"/>
        </a:xfrm>
        <a:prstGeom prst="roundRect">
          <a:avLst>
            <a:gd name="adj" fmla="val 10000"/>
          </a:avLst>
        </a:prstGeom>
        <a:solidFill>
          <a:schemeClr val="accent4">
            <a:tint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t>Algoritmo de control</a:t>
          </a:r>
        </a:p>
      </dsp:txBody>
      <dsp:txXfrm>
        <a:off x="5205717" y="1462916"/>
        <a:ext cx="1218810" cy="591018"/>
      </dsp:txXfrm>
    </dsp:sp>
    <dsp:sp modelId="{FE2CFF81-5FAD-4370-A3C6-48853D98706A}">
      <dsp:nvSpPr>
        <dsp:cNvPr id="0" name=""/>
        <dsp:cNvSpPr/>
      </dsp:nvSpPr>
      <dsp:spPr>
        <a:xfrm rot="3310531">
          <a:off x="4496479" y="2109463"/>
          <a:ext cx="879469" cy="19885"/>
        </a:xfrm>
        <a:custGeom>
          <a:avLst/>
          <a:gdLst/>
          <a:ahLst/>
          <a:cxnLst/>
          <a:rect l="0" t="0" r="0" b="0"/>
          <a:pathLst>
            <a:path>
              <a:moveTo>
                <a:pt x="0" y="9942"/>
              </a:moveTo>
              <a:lnTo>
                <a:pt x="879469" y="9942"/>
              </a:lnTo>
            </a:path>
          </a:pathLst>
        </a:custGeom>
        <a:noFill/>
        <a:ln w="10795"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914227" y="2097419"/>
        <a:ext cx="43973" cy="43973"/>
      </dsp:txXfrm>
    </dsp:sp>
    <dsp:sp modelId="{EDB39895-EDEC-44E7-9838-E0904E9565E2}">
      <dsp:nvSpPr>
        <dsp:cNvPr id="0" name=""/>
        <dsp:cNvSpPr/>
      </dsp:nvSpPr>
      <dsp:spPr>
        <a:xfrm>
          <a:off x="5187330" y="2166490"/>
          <a:ext cx="1642405" cy="627792"/>
        </a:xfrm>
        <a:prstGeom prst="roundRect">
          <a:avLst>
            <a:gd name="adj" fmla="val 10000"/>
          </a:avLst>
        </a:prstGeom>
        <a:solidFill>
          <a:schemeClr val="accent4">
            <a:tint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t>Instrumentación</a:t>
          </a:r>
        </a:p>
      </dsp:txBody>
      <dsp:txXfrm>
        <a:off x="5205717" y="2184877"/>
        <a:ext cx="1605631" cy="591018"/>
      </dsp:txXfrm>
    </dsp:sp>
    <dsp:sp modelId="{6339E0DB-D2E3-4597-9A00-3026B4B90FC9}">
      <dsp:nvSpPr>
        <dsp:cNvPr id="0" name=""/>
        <dsp:cNvSpPr/>
      </dsp:nvSpPr>
      <dsp:spPr>
        <a:xfrm rot="3654187">
          <a:off x="2662000" y="3102159"/>
          <a:ext cx="1032791" cy="19885"/>
        </a:xfrm>
        <a:custGeom>
          <a:avLst/>
          <a:gdLst/>
          <a:ahLst/>
          <a:cxnLst/>
          <a:rect l="0" t="0" r="0" b="0"/>
          <a:pathLst>
            <a:path>
              <a:moveTo>
                <a:pt x="0" y="9942"/>
              </a:moveTo>
              <a:lnTo>
                <a:pt x="1032791" y="9942"/>
              </a:lnTo>
            </a:path>
          </a:pathLst>
        </a:custGeom>
        <a:noFill/>
        <a:ln w="10795" cap="flat" cmpd="sng" algn="ctr">
          <a:solidFill>
            <a:schemeClr val="accent4">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3152575" y="3086282"/>
        <a:ext cx="51639" cy="51639"/>
      </dsp:txXfrm>
    </dsp:sp>
    <dsp:sp modelId="{575535A8-D785-4B2B-9B14-4AEB79F91D53}">
      <dsp:nvSpPr>
        <dsp:cNvPr id="0" name=""/>
        <dsp:cNvSpPr/>
      </dsp:nvSpPr>
      <dsp:spPr>
        <a:xfrm>
          <a:off x="3429512" y="3249431"/>
          <a:ext cx="1255584" cy="627792"/>
        </a:xfrm>
        <a:prstGeom prst="roundRect">
          <a:avLst>
            <a:gd name="adj" fmla="val 10000"/>
          </a:avLst>
        </a:prstGeom>
        <a:solidFill>
          <a:schemeClr val="accent4">
            <a:tint val="99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t>Potencia</a:t>
          </a:r>
        </a:p>
      </dsp:txBody>
      <dsp:txXfrm>
        <a:off x="3447899" y="3267818"/>
        <a:ext cx="1218810" cy="591018"/>
      </dsp:txXfrm>
    </dsp:sp>
    <dsp:sp modelId="{528F970A-35D4-4CE7-BD52-350CCE1EC122}">
      <dsp:nvSpPr>
        <dsp:cNvPr id="0" name=""/>
        <dsp:cNvSpPr/>
      </dsp:nvSpPr>
      <dsp:spPr>
        <a:xfrm rot="19457599">
          <a:off x="4626962" y="3372895"/>
          <a:ext cx="618502" cy="19885"/>
        </a:xfrm>
        <a:custGeom>
          <a:avLst/>
          <a:gdLst/>
          <a:ahLst/>
          <a:cxnLst/>
          <a:rect l="0" t="0" r="0" b="0"/>
          <a:pathLst>
            <a:path>
              <a:moveTo>
                <a:pt x="0" y="9942"/>
              </a:moveTo>
              <a:lnTo>
                <a:pt x="618502" y="9942"/>
              </a:lnTo>
            </a:path>
          </a:pathLst>
        </a:custGeom>
        <a:noFill/>
        <a:ln w="10795"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920751" y="3367375"/>
        <a:ext cx="30925" cy="30925"/>
      </dsp:txXfrm>
    </dsp:sp>
    <dsp:sp modelId="{B6710406-DCA0-4439-AD23-2E78C09908D5}">
      <dsp:nvSpPr>
        <dsp:cNvPr id="0" name=""/>
        <dsp:cNvSpPr/>
      </dsp:nvSpPr>
      <dsp:spPr>
        <a:xfrm>
          <a:off x="5187330" y="2888451"/>
          <a:ext cx="1333443" cy="627792"/>
        </a:xfrm>
        <a:prstGeom prst="roundRect">
          <a:avLst>
            <a:gd name="adj" fmla="val 10000"/>
          </a:avLst>
        </a:prstGeom>
        <a:solidFill>
          <a:schemeClr val="accent4">
            <a:tint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t> Diseño del Circuito</a:t>
          </a:r>
        </a:p>
      </dsp:txBody>
      <dsp:txXfrm>
        <a:off x="5205717" y="2906838"/>
        <a:ext cx="1296669" cy="591018"/>
      </dsp:txXfrm>
    </dsp:sp>
    <dsp:sp modelId="{041365E0-834A-4050-A0D9-7CA158080E41}">
      <dsp:nvSpPr>
        <dsp:cNvPr id="0" name=""/>
        <dsp:cNvSpPr/>
      </dsp:nvSpPr>
      <dsp:spPr>
        <a:xfrm rot="2142401">
          <a:off x="4626962" y="3733875"/>
          <a:ext cx="618502" cy="19885"/>
        </a:xfrm>
        <a:custGeom>
          <a:avLst/>
          <a:gdLst/>
          <a:ahLst/>
          <a:cxnLst/>
          <a:rect l="0" t="0" r="0" b="0"/>
          <a:pathLst>
            <a:path>
              <a:moveTo>
                <a:pt x="0" y="9942"/>
              </a:moveTo>
              <a:lnTo>
                <a:pt x="618502" y="9942"/>
              </a:lnTo>
            </a:path>
          </a:pathLst>
        </a:custGeom>
        <a:noFill/>
        <a:ln w="10795"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920751" y="3728355"/>
        <a:ext cx="30925" cy="30925"/>
      </dsp:txXfrm>
    </dsp:sp>
    <dsp:sp modelId="{0C9CE295-DAF5-4F3F-A7B4-DA71B90AE5DE}">
      <dsp:nvSpPr>
        <dsp:cNvPr id="0" name=""/>
        <dsp:cNvSpPr/>
      </dsp:nvSpPr>
      <dsp:spPr>
        <a:xfrm>
          <a:off x="5187330" y="3610412"/>
          <a:ext cx="1255584" cy="627792"/>
        </a:xfrm>
        <a:prstGeom prst="roundRect">
          <a:avLst>
            <a:gd name="adj" fmla="val 10000"/>
          </a:avLst>
        </a:prstGeom>
        <a:solidFill>
          <a:schemeClr val="accent4">
            <a:tint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t>Actuador </a:t>
          </a:r>
        </a:p>
      </dsp:txBody>
      <dsp:txXfrm>
        <a:off x="5205717" y="3628799"/>
        <a:ext cx="1218810" cy="591018"/>
      </dsp:txXfrm>
    </dsp:sp>
    <dsp:sp modelId="{972CD8D7-8424-4370-B1A3-9980B144501C}">
      <dsp:nvSpPr>
        <dsp:cNvPr id="0" name=""/>
        <dsp:cNvSpPr/>
      </dsp:nvSpPr>
      <dsp:spPr>
        <a:xfrm rot="4675100">
          <a:off x="1978634" y="3824120"/>
          <a:ext cx="2399522" cy="19885"/>
        </a:xfrm>
        <a:custGeom>
          <a:avLst/>
          <a:gdLst/>
          <a:ahLst/>
          <a:cxnLst/>
          <a:rect l="0" t="0" r="0" b="0"/>
          <a:pathLst>
            <a:path>
              <a:moveTo>
                <a:pt x="0" y="9942"/>
              </a:moveTo>
              <a:lnTo>
                <a:pt x="2399522" y="9942"/>
              </a:lnTo>
            </a:path>
          </a:pathLst>
        </a:custGeom>
        <a:noFill/>
        <a:ln w="10795" cap="flat" cmpd="sng" algn="ctr">
          <a:solidFill>
            <a:schemeClr val="accent4">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a:off x="3118407" y="3774075"/>
        <a:ext cx="119976" cy="119976"/>
      </dsp:txXfrm>
    </dsp:sp>
    <dsp:sp modelId="{ACB9BC8F-2874-4D26-A5FA-951F83241E8B}">
      <dsp:nvSpPr>
        <dsp:cNvPr id="0" name=""/>
        <dsp:cNvSpPr/>
      </dsp:nvSpPr>
      <dsp:spPr>
        <a:xfrm>
          <a:off x="3429512" y="4693354"/>
          <a:ext cx="1255584" cy="627792"/>
        </a:xfrm>
        <a:prstGeom prst="roundRect">
          <a:avLst>
            <a:gd name="adj" fmla="val 10000"/>
          </a:avLst>
        </a:prstGeom>
        <a:solidFill>
          <a:schemeClr val="accent4">
            <a:tint val="99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t>Monitoreo</a:t>
          </a:r>
        </a:p>
      </dsp:txBody>
      <dsp:txXfrm>
        <a:off x="3447899" y="4711741"/>
        <a:ext cx="1218810" cy="591018"/>
      </dsp:txXfrm>
    </dsp:sp>
    <dsp:sp modelId="{5F10DD21-C2F2-4998-98E2-A07518C7DB8B}">
      <dsp:nvSpPr>
        <dsp:cNvPr id="0" name=""/>
        <dsp:cNvSpPr/>
      </dsp:nvSpPr>
      <dsp:spPr>
        <a:xfrm rot="19457599">
          <a:off x="4626962" y="4816817"/>
          <a:ext cx="618502" cy="19885"/>
        </a:xfrm>
        <a:custGeom>
          <a:avLst/>
          <a:gdLst/>
          <a:ahLst/>
          <a:cxnLst/>
          <a:rect l="0" t="0" r="0" b="0"/>
          <a:pathLst>
            <a:path>
              <a:moveTo>
                <a:pt x="0" y="9942"/>
              </a:moveTo>
              <a:lnTo>
                <a:pt x="618502" y="9942"/>
              </a:lnTo>
            </a:path>
          </a:pathLst>
        </a:custGeom>
        <a:noFill/>
        <a:ln w="10795"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920751" y="4811297"/>
        <a:ext cx="30925" cy="30925"/>
      </dsp:txXfrm>
    </dsp:sp>
    <dsp:sp modelId="{6A6FAC49-110D-44AD-BF69-58AB22C5A604}">
      <dsp:nvSpPr>
        <dsp:cNvPr id="0" name=""/>
        <dsp:cNvSpPr/>
      </dsp:nvSpPr>
      <dsp:spPr>
        <a:xfrm>
          <a:off x="5187330" y="4332373"/>
          <a:ext cx="1255584" cy="627792"/>
        </a:xfrm>
        <a:prstGeom prst="roundRect">
          <a:avLst>
            <a:gd name="adj" fmla="val 10000"/>
          </a:avLst>
        </a:prstGeom>
        <a:solidFill>
          <a:schemeClr val="accent4">
            <a:tint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t>Pantalla</a:t>
          </a:r>
        </a:p>
      </dsp:txBody>
      <dsp:txXfrm>
        <a:off x="5205717" y="4350760"/>
        <a:ext cx="1218810" cy="591018"/>
      </dsp:txXfrm>
    </dsp:sp>
    <dsp:sp modelId="{327500A7-DC67-458F-80EB-42E3F272B90E}">
      <dsp:nvSpPr>
        <dsp:cNvPr id="0" name=""/>
        <dsp:cNvSpPr/>
      </dsp:nvSpPr>
      <dsp:spPr>
        <a:xfrm rot="2142401">
          <a:off x="4626962" y="5177797"/>
          <a:ext cx="618502" cy="19885"/>
        </a:xfrm>
        <a:custGeom>
          <a:avLst/>
          <a:gdLst/>
          <a:ahLst/>
          <a:cxnLst/>
          <a:rect l="0" t="0" r="0" b="0"/>
          <a:pathLst>
            <a:path>
              <a:moveTo>
                <a:pt x="0" y="9942"/>
              </a:moveTo>
              <a:lnTo>
                <a:pt x="618502" y="9942"/>
              </a:lnTo>
            </a:path>
          </a:pathLst>
        </a:custGeom>
        <a:noFill/>
        <a:ln w="10795" cap="flat" cmpd="sng" algn="ctr">
          <a:solidFill>
            <a:schemeClr val="accent4">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920751" y="5172278"/>
        <a:ext cx="30925" cy="30925"/>
      </dsp:txXfrm>
    </dsp:sp>
    <dsp:sp modelId="{1D2BC27F-5863-4E18-BDE4-9DD695A51828}">
      <dsp:nvSpPr>
        <dsp:cNvPr id="0" name=""/>
        <dsp:cNvSpPr/>
      </dsp:nvSpPr>
      <dsp:spPr>
        <a:xfrm>
          <a:off x="5187330" y="5054334"/>
          <a:ext cx="1255584" cy="627792"/>
        </a:xfrm>
        <a:prstGeom prst="roundRect">
          <a:avLst>
            <a:gd name="adj" fmla="val 10000"/>
          </a:avLst>
        </a:prstGeom>
        <a:solidFill>
          <a:schemeClr val="accent4">
            <a:tint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ES" sz="1400" kern="1200" dirty="0"/>
            <a:t>Conexión</a:t>
          </a:r>
        </a:p>
      </dsp:txBody>
      <dsp:txXfrm>
        <a:off x="5205717" y="5072721"/>
        <a:ext cx="1218810" cy="5910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EE437-2AFC-4D75-B787-C2918DE57BF1}">
      <dsp:nvSpPr>
        <dsp:cNvPr id="0" name=""/>
        <dsp:cNvSpPr/>
      </dsp:nvSpPr>
      <dsp:spPr>
        <a:xfrm>
          <a:off x="2539" y="21838"/>
          <a:ext cx="2475971" cy="990388"/>
        </a:xfrm>
        <a:prstGeom prst="rect">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ysClr val="window" lastClr="FFFFFF"/>
              </a:solidFill>
              <a:latin typeface="Calibri" panose="020F0502020204030204"/>
              <a:ea typeface="+mn-ea"/>
              <a:cs typeface="+mn-cs"/>
            </a:rPr>
            <a:t>Nivel HC-SR04</a:t>
          </a:r>
        </a:p>
      </dsp:txBody>
      <dsp:txXfrm>
        <a:off x="2539" y="21838"/>
        <a:ext cx="2475971" cy="990388"/>
      </dsp:txXfrm>
    </dsp:sp>
    <dsp:sp modelId="{224BA932-4A2A-4A26-822B-3A08B6109C78}">
      <dsp:nvSpPr>
        <dsp:cNvPr id="0" name=""/>
        <dsp:cNvSpPr/>
      </dsp:nvSpPr>
      <dsp:spPr>
        <a:xfrm>
          <a:off x="2539" y="1012226"/>
          <a:ext cx="2475971" cy="2371680"/>
        </a:xfrm>
        <a:prstGeom prst="rect">
          <a:avLst/>
        </a:prstGeom>
        <a:blipFill rotWithShape="0">
          <a:blip xmlns:r="http://schemas.openxmlformats.org/officeDocument/2006/relationships" r:embed="rId1"/>
          <a:stretch>
            <a:fillRect/>
          </a:stretch>
        </a:blipFill>
        <a:ln w="12700" cap="flat" cmpd="sng" algn="ctr">
          <a:solidFill>
            <a:schemeClr val="tx1">
              <a:lumMod val="75000"/>
              <a:lumOff val="2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None/>
          </a:pPr>
          <a:endParaRPr lang="es-ES" sz="2000" kern="1200" dirty="0">
            <a:solidFill>
              <a:sysClr val="windowText" lastClr="000000">
                <a:hueOff val="0"/>
                <a:satOff val="0"/>
                <a:lumOff val="0"/>
                <a:alphaOff val="0"/>
              </a:sysClr>
            </a:solidFill>
            <a:latin typeface="Calibri" panose="020F0502020204030204"/>
            <a:ea typeface="+mn-ea"/>
            <a:cs typeface="+mn-cs"/>
          </a:endParaRPr>
        </a:p>
      </dsp:txBody>
      <dsp:txXfrm>
        <a:off x="2539" y="1012226"/>
        <a:ext cx="2475971" cy="2371680"/>
      </dsp:txXfrm>
    </dsp:sp>
    <dsp:sp modelId="{CBFAEEBE-07B6-4A83-9C41-281F556B2E86}">
      <dsp:nvSpPr>
        <dsp:cNvPr id="0" name=""/>
        <dsp:cNvSpPr/>
      </dsp:nvSpPr>
      <dsp:spPr>
        <a:xfrm>
          <a:off x="2825146" y="21838"/>
          <a:ext cx="2475971" cy="990388"/>
        </a:xfrm>
        <a:prstGeom prst="rect">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ysClr val="window" lastClr="FFFFFF"/>
              </a:solidFill>
              <a:latin typeface="Calibri" panose="020F0502020204030204"/>
              <a:ea typeface="+mn-ea"/>
              <a:cs typeface="+mn-cs"/>
            </a:rPr>
            <a:t>Humedad DHT11</a:t>
          </a:r>
        </a:p>
      </dsp:txBody>
      <dsp:txXfrm>
        <a:off x="2825146" y="21838"/>
        <a:ext cx="2475971" cy="990388"/>
      </dsp:txXfrm>
    </dsp:sp>
    <dsp:sp modelId="{43F9B1E4-915C-4D70-B1D3-C45A0A31301C}">
      <dsp:nvSpPr>
        <dsp:cNvPr id="0" name=""/>
        <dsp:cNvSpPr/>
      </dsp:nvSpPr>
      <dsp:spPr>
        <a:xfrm>
          <a:off x="2825146" y="1012226"/>
          <a:ext cx="2475971" cy="2371680"/>
        </a:xfrm>
        <a:prstGeom prst="rect">
          <a:avLst/>
        </a:prstGeom>
        <a:blipFill rotWithShape="0">
          <a:blip xmlns:r="http://schemas.openxmlformats.org/officeDocument/2006/relationships" r:embed="rId2"/>
          <a:stretch>
            <a:fillRect/>
          </a:stretch>
        </a:blipFill>
        <a:ln w="12700" cap="flat" cmpd="sng" algn="ctr">
          <a:solidFill>
            <a:schemeClr val="tx1">
              <a:lumMod val="75000"/>
              <a:lumOff val="2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None/>
          </a:pPr>
          <a:endParaRPr lang="es-ES" sz="2000" kern="1200" dirty="0">
            <a:solidFill>
              <a:sysClr val="windowText" lastClr="000000">
                <a:hueOff val="0"/>
                <a:satOff val="0"/>
                <a:lumOff val="0"/>
                <a:alphaOff val="0"/>
              </a:sysClr>
            </a:solidFill>
            <a:latin typeface="Calibri" panose="020F0502020204030204"/>
            <a:ea typeface="+mn-ea"/>
            <a:cs typeface="+mn-cs"/>
          </a:endParaRPr>
        </a:p>
      </dsp:txBody>
      <dsp:txXfrm>
        <a:off x="2825146" y="1012226"/>
        <a:ext cx="2475971" cy="2371680"/>
      </dsp:txXfrm>
    </dsp:sp>
    <dsp:sp modelId="{315F684B-86DD-4597-87C3-4986A036D7F9}">
      <dsp:nvSpPr>
        <dsp:cNvPr id="0" name=""/>
        <dsp:cNvSpPr/>
      </dsp:nvSpPr>
      <dsp:spPr>
        <a:xfrm>
          <a:off x="5647754" y="21838"/>
          <a:ext cx="2475971" cy="990388"/>
        </a:xfrm>
        <a:prstGeom prst="rect">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ysClr val="window" lastClr="FFFFFF"/>
              </a:solidFill>
              <a:latin typeface="Calibri" panose="020F0502020204030204"/>
              <a:ea typeface="+mn-ea"/>
              <a:cs typeface="+mn-cs"/>
            </a:rPr>
            <a:t>Temperatura DS18B20</a:t>
          </a:r>
        </a:p>
      </dsp:txBody>
      <dsp:txXfrm>
        <a:off x="5647754" y="21838"/>
        <a:ext cx="2475971" cy="990388"/>
      </dsp:txXfrm>
    </dsp:sp>
    <dsp:sp modelId="{D026EA68-924C-4337-AC63-407FE2BE7467}">
      <dsp:nvSpPr>
        <dsp:cNvPr id="0" name=""/>
        <dsp:cNvSpPr/>
      </dsp:nvSpPr>
      <dsp:spPr>
        <a:xfrm>
          <a:off x="5647754" y="1012226"/>
          <a:ext cx="2475971" cy="2371680"/>
        </a:xfrm>
        <a:prstGeom prst="rect">
          <a:avLst/>
        </a:prstGeom>
        <a:blipFill rotWithShape="0">
          <a:blip xmlns:r="http://schemas.openxmlformats.org/officeDocument/2006/relationships" r:embed="rId3"/>
          <a:stretch>
            <a:fillRect/>
          </a:stretch>
        </a:blip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s-ES" sz="2000" kern="1200" dirty="0">
            <a:solidFill>
              <a:sysClr val="windowText" lastClr="000000">
                <a:hueOff val="0"/>
                <a:satOff val="0"/>
                <a:lumOff val="0"/>
                <a:alphaOff val="0"/>
              </a:sysClr>
            </a:solidFill>
            <a:latin typeface="Calibri" panose="020F0502020204030204"/>
            <a:ea typeface="+mn-ea"/>
            <a:cs typeface="+mn-cs"/>
          </a:endParaRPr>
        </a:p>
      </dsp:txBody>
      <dsp:txXfrm>
        <a:off x="5647754" y="1012226"/>
        <a:ext cx="2475971" cy="237168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2D1E91-4CDB-4C10-94E5-B4D26CF83F4F}" type="datetimeFigureOut">
              <a:rPr lang="es-EC" smtClean="0"/>
              <a:t>6/8/2019</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es-EC" dirty="0"/>
              <a:t>|</a:t>
            </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8B4219-F76C-42FD-BAC0-861A19F20428}" type="slidenum">
              <a:rPr lang="es-EC" smtClean="0"/>
              <a:t>‹Nº›</a:t>
            </a:fld>
            <a:endParaRPr lang="es-EC"/>
          </a:p>
        </p:txBody>
      </p:sp>
    </p:spTree>
    <p:extLst>
      <p:ext uri="{BB962C8B-B14F-4D97-AF65-F5344CB8AC3E}">
        <p14:creationId xmlns:p14="http://schemas.microsoft.com/office/powerpoint/2010/main" val="4113455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Enfocado a investigación aplicada en el área de mecatrónica </a:t>
            </a:r>
          </a:p>
        </p:txBody>
      </p:sp>
      <p:sp>
        <p:nvSpPr>
          <p:cNvPr id="4" name="Marcador de número de diapositiva 3"/>
          <p:cNvSpPr>
            <a:spLocks noGrp="1"/>
          </p:cNvSpPr>
          <p:nvPr>
            <p:ph type="sldNum" sz="quarter" idx="5"/>
          </p:nvPr>
        </p:nvSpPr>
        <p:spPr/>
        <p:txBody>
          <a:bodyPr/>
          <a:lstStyle/>
          <a:p>
            <a:fld id="{4A8B4219-F76C-42FD-BAC0-861A19F20428}" type="slidenum">
              <a:rPr lang="es-EC" smtClean="0"/>
              <a:t>4</a:t>
            </a:fld>
            <a:endParaRPr lang="es-EC"/>
          </a:p>
        </p:txBody>
      </p:sp>
    </p:spTree>
    <p:extLst>
      <p:ext uri="{BB962C8B-B14F-4D97-AF65-F5344CB8AC3E}">
        <p14:creationId xmlns:p14="http://schemas.microsoft.com/office/powerpoint/2010/main" val="1146561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4A8B4219-F76C-42FD-BAC0-861A19F20428}" type="slidenum">
              <a:rPr lang="es-EC" smtClean="0"/>
              <a:t>6</a:t>
            </a:fld>
            <a:endParaRPr lang="es-EC"/>
          </a:p>
        </p:txBody>
      </p:sp>
    </p:spTree>
    <p:extLst>
      <p:ext uri="{BB962C8B-B14F-4D97-AF65-F5344CB8AC3E}">
        <p14:creationId xmlns:p14="http://schemas.microsoft.com/office/powerpoint/2010/main" val="1444198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dirty="0"/>
              <a:t>Se pretende abrir un campo de investigación al desarrollo de microscopios</a:t>
            </a:r>
            <a:endParaRPr lang="es-EC" dirty="0"/>
          </a:p>
        </p:txBody>
      </p:sp>
      <p:sp>
        <p:nvSpPr>
          <p:cNvPr id="4" name="Marcador de número de diapositiva 3"/>
          <p:cNvSpPr>
            <a:spLocks noGrp="1"/>
          </p:cNvSpPr>
          <p:nvPr>
            <p:ph type="sldNum" sz="quarter" idx="5"/>
          </p:nvPr>
        </p:nvSpPr>
        <p:spPr/>
        <p:txBody>
          <a:bodyPr/>
          <a:lstStyle/>
          <a:p>
            <a:fld id="{4A8B4219-F76C-42FD-BAC0-861A19F20428}" type="slidenum">
              <a:rPr lang="es-EC" smtClean="0"/>
              <a:t>7</a:t>
            </a:fld>
            <a:endParaRPr lang="es-EC"/>
          </a:p>
        </p:txBody>
      </p:sp>
    </p:spTree>
    <p:extLst>
      <p:ext uri="{BB962C8B-B14F-4D97-AF65-F5344CB8AC3E}">
        <p14:creationId xmlns:p14="http://schemas.microsoft.com/office/powerpoint/2010/main" val="1528500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Cabe  mencionar q la tesis es un pedido especial de </a:t>
            </a:r>
            <a:r>
              <a:rPr lang="es-EC" dirty="0" err="1"/>
              <a:t>yachay</a:t>
            </a:r>
            <a:r>
              <a:rPr lang="es-EC" dirty="0"/>
              <a:t> </a:t>
            </a:r>
            <a:r>
              <a:rPr lang="es-EC" dirty="0" err="1"/>
              <a:t>tech</a:t>
            </a:r>
            <a:r>
              <a:rPr lang="es-EC" dirty="0"/>
              <a:t> hacia la </a:t>
            </a:r>
            <a:r>
              <a:rPr lang="es-EC" dirty="0" err="1"/>
              <a:t>espe</a:t>
            </a:r>
            <a:r>
              <a:rPr lang="es-EC" dirty="0"/>
              <a:t> y los objetivos fueron planteados conjuntamente con ellos</a:t>
            </a:r>
          </a:p>
          <a:p>
            <a:endParaRPr lang="es-EC" dirty="0"/>
          </a:p>
        </p:txBody>
      </p:sp>
      <p:sp>
        <p:nvSpPr>
          <p:cNvPr id="4" name="Marcador de número de diapositiva 3"/>
          <p:cNvSpPr>
            <a:spLocks noGrp="1"/>
          </p:cNvSpPr>
          <p:nvPr>
            <p:ph type="sldNum" sz="quarter" idx="5"/>
          </p:nvPr>
        </p:nvSpPr>
        <p:spPr/>
        <p:txBody>
          <a:bodyPr/>
          <a:lstStyle/>
          <a:p>
            <a:fld id="{4A8B4219-F76C-42FD-BAC0-861A19F20428}" type="slidenum">
              <a:rPr lang="es-EC" smtClean="0"/>
              <a:t>8</a:t>
            </a:fld>
            <a:endParaRPr lang="es-EC"/>
          </a:p>
        </p:txBody>
      </p:sp>
    </p:spTree>
    <p:extLst>
      <p:ext uri="{BB962C8B-B14F-4D97-AF65-F5344CB8AC3E}">
        <p14:creationId xmlns:p14="http://schemas.microsoft.com/office/powerpoint/2010/main" val="1727091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B4219-F76C-42FD-BAC0-861A19F20428}" type="slidenum">
              <a:rPr kumimoji="0" lang="es-EC"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EC"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7209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6" name="Imagen 2" descr="Imagen 2">
            <a:extLst>
              <a:ext uri="{FF2B5EF4-FFF2-40B4-BE49-F238E27FC236}">
                <a16:creationId xmlns:a16="http://schemas.microsoft.com/office/drawing/2014/main" id="{F4C75630-9B5D-4DB0-AB7B-995AB2EE6BDA}"/>
              </a:ext>
            </a:extLst>
          </p:cNvPr>
          <p:cNvPicPr>
            <a:picLocks noChangeAspect="1"/>
          </p:cNvPicPr>
          <p:nvPr userDrawn="1"/>
        </p:nvPicPr>
        <p:blipFill>
          <a:blip r:embed="rId2"/>
          <a:stretch>
            <a:fillRect/>
          </a:stretch>
        </p:blipFill>
        <p:spPr>
          <a:xfrm rot="16200000" flipV="1">
            <a:off x="1044396" y="577656"/>
            <a:ext cx="6857998" cy="5702688"/>
          </a:xfrm>
          <a:prstGeom prst="rect">
            <a:avLst/>
          </a:prstGeom>
          <a:ln w="12700">
            <a:miter lim="400000"/>
          </a:ln>
        </p:spPr>
      </p:pic>
      <p:sp>
        <p:nvSpPr>
          <p:cNvPr id="12" name="Rectángulo 3">
            <a:extLst>
              <a:ext uri="{FF2B5EF4-FFF2-40B4-BE49-F238E27FC236}">
                <a16:creationId xmlns:a16="http://schemas.microsoft.com/office/drawing/2014/main" id="{A70AB293-2D13-48D1-B2DF-E5F79ED70C86}"/>
              </a:ext>
            </a:extLst>
          </p:cNvPr>
          <p:cNvSpPr/>
          <p:nvPr userDrawn="1"/>
        </p:nvSpPr>
        <p:spPr>
          <a:xfrm rot="16200000" flipV="1">
            <a:off x="-1879949" y="3391655"/>
            <a:ext cx="6857997" cy="74694"/>
          </a:xfrm>
          <a:prstGeom prst="rect">
            <a:avLst/>
          </a:prstGeom>
          <a:solidFill>
            <a:srgbClr val="217143"/>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13" name="Rectángulo 4">
            <a:extLst>
              <a:ext uri="{FF2B5EF4-FFF2-40B4-BE49-F238E27FC236}">
                <a16:creationId xmlns:a16="http://schemas.microsoft.com/office/drawing/2014/main" id="{7B98FF81-A9B0-4D9E-BFF5-1877E89C64FE}"/>
              </a:ext>
            </a:extLst>
          </p:cNvPr>
          <p:cNvSpPr/>
          <p:nvPr userDrawn="1"/>
        </p:nvSpPr>
        <p:spPr>
          <a:xfrm rot="16200000" flipV="1">
            <a:off x="-1809389" y="3391652"/>
            <a:ext cx="6858000" cy="74695"/>
          </a:xfrm>
          <a:prstGeom prst="rect">
            <a:avLst/>
          </a:prstGeom>
          <a:solidFill>
            <a:srgbClr val="BC202A"/>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pic>
        <p:nvPicPr>
          <p:cNvPr id="10" name="Imagen 9" descr="Resultado de imagen para espe">
            <a:extLst>
              <a:ext uri="{FF2B5EF4-FFF2-40B4-BE49-F238E27FC236}">
                <a16:creationId xmlns:a16="http://schemas.microsoft.com/office/drawing/2014/main" id="{7DAFB53B-D726-42F6-8453-CBAC83256719}"/>
              </a:ext>
            </a:extLst>
          </p:cNvPr>
          <p:cNvPicPr/>
          <p:nvPr userDrawn="1"/>
        </p:nvPicPr>
        <p:blipFill rotWithShape="1">
          <a:blip r:embed="rId3" cstate="hqprint">
            <a:extLst>
              <a:ext uri="{28A0092B-C50C-407E-A947-70E740481C1C}">
                <a14:useLocalDpi xmlns:a14="http://schemas.microsoft.com/office/drawing/2010/main" val="0"/>
              </a:ext>
            </a:extLst>
          </a:blip>
          <a:srcRect r="74423"/>
          <a:stretch/>
        </p:blipFill>
        <p:spPr bwMode="auto">
          <a:xfrm>
            <a:off x="249460" y="2560947"/>
            <a:ext cx="993941" cy="933446"/>
          </a:xfrm>
          <a:prstGeom prst="rect">
            <a:avLst/>
          </a:prstGeom>
          <a:noFill/>
          <a:ln>
            <a:noFill/>
          </a:ln>
        </p:spPr>
      </p:pic>
      <p:sp>
        <p:nvSpPr>
          <p:cNvPr id="2" name="Title 1"/>
          <p:cNvSpPr>
            <a:spLocks noGrp="1"/>
          </p:cNvSpPr>
          <p:nvPr>
            <p:ph type="ctrTitle"/>
          </p:nvPr>
        </p:nvSpPr>
        <p:spPr>
          <a:xfrm>
            <a:off x="3354435" y="770012"/>
            <a:ext cx="7315200" cy="2782080"/>
          </a:xfrm>
        </p:spPr>
        <p:txBody>
          <a:bodyPr anchor="b">
            <a:normAutofit/>
          </a:bodyPr>
          <a:lstStyle>
            <a:lvl1pPr algn="l">
              <a:defRPr sz="5900" spc="-100" baseline="0">
                <a:solidFill>
                  <a:schemeClr val="tx2"/>
                </a:solidFill>
              </a:defRPr>
            </a:lvl1pPr>
          </a:lstStyle>
          <a:p>
            <a:r>
              <a:rPr lang="es-ES" dirty="0"/>
              <a:t>Haga clic para modificar el estilo de título del patrón</a:t>
            </a:r>
            <a:endParaRPr lang="en-US" dirty="0"/>
          </a:p>
        </p:txBody>
      </p:sp>
      <p:sp>
        <p:nvSpPr>
          <p:cNvPr id="3" name="Subtitle 2"/>
          <p:cNvSpPr>
            <a:spLocks noGrp="1"/>
          </p:cNvSpPr>
          <p:nvPr>
            <p:ph type="subTitle" idx="1"/>
          </p:nvPr>
        </p:nvSpPr>
        <p:spPr>
          <a:xfrm>
            <a:off x="3433566" y="4809812"/>
            <a:ext cx="7315200" cy="914400"/>
          </a:xfrm>
        </p:spPr>
        <p:txBody>
          <a:bodyPr anchor="t">
            <a:normAutofit/>
          </a:bodyPr>
          <a:lstStyle>
            <a:lvl1pPr marL="0" indent="0" algn="l">
              <a:buNone/>
              <a:defRPr sz="2200" cap="none" spc="0" baseline="0">
                <a:solidFill>
                  <a:schemeClr val="tx2"/>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dirty="0"/>
              <a:t>Haga clic para modificar el estilo de subtítulo del patrón</a:t>
            </a:r>
            <a:endParaRPr lang="en-US" dirty="0"/>
          </a:p>
        </p:txBody>
      </p:sp>
      <p:sp>
        <p:nvSpPr>
          <p:cNvPr id="4" name="Date Placeholder 3"/>
          <p:cNvSpPr>
            <a:spLocks noGrp="1"/>
          </p:cNvSpPr>
          <p:nvPr>
            <p:ph type="dt" sz="half" idx="10"/>
          </p:nvPr>
        </p:nvSpPr>
        <p:spPr>
          <a:xfrm>
            <a:off x="411933" y="6356350"/>
            <a:ext cx="923605" cy="365125"/>
          </a:xfrm>
        </p:spPr>
        <p:txBody>
          <a:bodyPr/>
          <a:lstStyle/>
          <a:p>
            <a:fld id="{F1D6196F-D4BB-4BB1-9AE9-BF5E14E983E0}" type="datetimeFigureOut">
              <a:rPr lang="es-EC" smtClean="0"/>
              <a:t>6/8/2019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E73B57E-1C3D-4B30-85D5-675832EB121F}" type="slidenum">
              <a:rPr lang="es-EC" smtClean="0"/>
              <a:t>‹Nº›</a:t>
            </a:fld>
            <a:endParaRPr lang="es-EC"/>
          </a:p>
        </p:txBody>
      </p:sp>
      <p:pic>
        <p:nvPicPr>
          <p:cNvPr id="9" name="Imagen 8" descr="Resultado de imagen para espe">
            <a:extLst>
              <a:ext uri="{FF2B5EF4-FFF2-40B4-BE49-F238E27FC236}">
                <a16:creationId xmlns:a16="http://schemas.microsoft.com/office/drawing/2014/main" id="{7FDDA7ED-4C62-453B-82CB-0F62D2CB80C6}"/>
              </a:ext>
            </a:extLst>
          </p:cNvPr>
          <p:cNvPicPr/>
          <p:nvPr userDrawn="1"/>
        </p:nvPicPr>
        <p:blipFill rotWithShape="1">
          <a:blip r:embed="rId4" cstate="hqprint">
            <a:extLst>
              <a:ext uri="{28A0092B-C50C-407E-A947-70E740481C1C}">
                <a14:useLocalDpi xmlns:a14="http://schemas.microsoft.com/office/drawing/2010/main" val="0"/>
              </a:ext>
            </a:extLst>
          </a:blip>
          <a:srcRect l="24832"/>
          <a:stretch/>
        </p:blipFill>
        <p:spPr bwMode="auto">
          <a:xfrm>
            <a:off x="75857" y="1622704"/>
            <a:ext cx="1330242" cy="522899"/>
          </a:xfrm>
          <a:prstGeom prst="rect">
            <a:avLst/>
          </a:prstGeom>
          <a:noFill/>
          <a:ln>
            <a:noFill/>
          </a:ln>
        </p:spPr>
      </p:pic>
      <p:pic>
        <p:nvPicPr>
          <p:cNvPr id="19" name="Imagen 18">
            <a:extLst>
              <a:ext uri="{FF2B5EF4-FFF2-40B4-BE49-F238E27FC236}">
                <a16:creationId xmlns:a16="http://schemas.microsoft.com/office/drawing/2014/main" id="{FEFA4785-4D84-4B44-A881-0330465A5396}"/>
              </a:ext>
            </a:extLst>
          </p:cNvPr>
          <p:cNvPicPr>
            <a:picLocks noChangeAspect="1"/>
          </p:cNvPicPr>
          <p:nvPr userDrawn="1"/>
        </p:nvPicPr>
        <p:blipFill>
          <a:blip r:embed="rId5"/>
          <a:stretch>
            <a:fillRect/>
          </a:stretch>
        </p:blipFill>
        <p:spPr>
          <a:xfrm>
            <a:off x="232123" y="3862720"/>
            <a:ext cx="1017710" cy="1131256"/>
          </a:xfrm>
          <a:prstGeom prst="rect">
            <a:avLst/>
          </a:prstGeom>
        </p:spPr>
      </p:pic>
    </p:spTree>
    <p:extLst>
      <p:ext uri="{BB962C8B-B14F-4D97-AF65-F5344CB8AC3E}">
        <p14:creationId xmlns:p14="http://schemas.microsoft.com/office/powerpoint/2010/main" val="1453083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928491" y="604380"/>
            <a:ext cx="7315200" cy="5120640"/>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1D6196F-D4BB-4BB1-9AE9-BF5E14E983E0}" type="datetimeFigureOut">
              <a:rPr lang="es-EC" smtClean="0"/>
              <a:t>6/8/2019</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4278276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3416" y="1806819"/>
            <a:ext cx="1140069" cy="3244362"/>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3167426" y="868680"/>
            <a:ext cx="7315200" cy="5120640"/>
          </a:xfrm>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1D6196F-D4BB-4BB1-9AE9-BF5E14E983E0}" type="datetimeFigureOut">
              <a:rPr lang="es-EC" smtClean="0"/>
              <a:t>6/8/2019</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3729146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3167426" y="472108"/>
            <a:ext cx="7315200" cy="1346897"/>
          </a:xfrm>
        </p:spPr>
        <p:txBody>
          <a:bodyPr/>
          <a:lstStyle>
            <a:lvl1pPr algn="ctr">
              <a:defRPr/>
            </a:lvl1pPr>
          </a:lstStyle>
          <a:p>
            <a:r>
              <a:rPr lang="es-ES" dirty="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10"/>
          </p:nvPr>
        </p:nvSpPr>
        <p:spPr/>
        <p:txBody>
          <a:bodyPr/>
          <a:lstStyle/>
          <a:p>
            <a:fld id="{F1D6196F-D4BB-4BB1-9AE9-BF5E14E983E0}" type="datetimeFigureOut">
              <a:rPr lang="es-EC" smtClean="0"/>
              <a:t>6/8/2019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794663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005665" y="1307240"/>
            <a:ext cx="7315200" cy="3255264"/>
          </a:xfrm>
        </p:spPr>
        <p:txBody>
          <a:bodyPr anchor="b">
            <a:normAutofit/>
          </a:bodyPr>
          <a:lstStyle>
            <a:lvl1pPr>
              <a:defRPr sz="5900" b="0" spc="-100" baseline="0">
                <a:solidFill>
                  <a:schemeClr val="tx1">
                    <a:lumMod val="65000"/>
                    <a:lumOff val="35000"/>
                  </a:schemeClr>
                </a:solidFill>
              </a:defRPr>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3023953" y="4681376"/>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F1D6196F-D4BB-4BB1-9AE9-BF5E14E983E0}" type="datetimeFigureOut">
              <a:rPr lang="es-EC" smtClean="0"/>
              <a:t>6/8/2019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3543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936649"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886857"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F1D6196F-D4BB-4BB1-9AE9-BF5E14E983E0}" type="datetimeFigureOut">
              <a:rPr lang="es-EC" smtClean="0"/>
              <a:t>6/8/2019</a:t>
            </a:fld>
            <a:endParaRPr lang="es-EC"/>
          </a:p>
        </p:txBody>
      </p:sp>
      <p:sp>
        <p:nvSpPr>
          <p:cNvPr id="9" name="Footer Placeholder 8"/>
          <p:cNvSpPr>
            <a:spLocks noGrp="1"/>
          </p:cNvSpPr>
          <p:nvPr>
            <p:ph type="ftr" sz="quarter" idx="11"/>
          </p:nvPr>
        </p:nvSpPr>
        <p:spPr/>
        <p:txBody>
          <a:bodyPr/>
          <a:lstStyle/>
          <a:p>
            <a:endParaRPr lang="es-EC"/>
          </a:p>
        </p:txBody>
      </p:sp>
      <p:sp>
        <p:nvSpPr>
          <p:cNvPr id="10" name="Slide Number Placeholder 9"/>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2277626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27133" y="943094"/>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2927133" y="1850444"/>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877684" y="943094"/>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877684" y="1850444"/>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Date Placeholder 1"/>
          <p:cNvSpPr>
            <a:spLocks noGrp="1"/>
          </p:cNvSpPr>
          <p:nvPr>
            <p:ph type="dt" sz="half" idx="10"/>
          </p:nvPr>
        </p:nvSpPr>
        <p:spPr/>
        <p:txBody>
          <a:bodyPr/>
          <a:lstStyle/>
          <a:p>
            <a:fld id="{F1D6196F-D4BB-4BB1-9AE9-BF5E14E983E0}" type="datetimeFigureOut">
              <a:rPr lang="es-EC" smtClean="0"/>
              <a:t>6/8/2019</a:t>
            </a:fld>
            <a:endParaRPr lang="es-EC"/>
          </a:p>
        </p:txBody>
      </p:sp>
      <p:sp>
        <p:nvSpPr>
          <p:cNvPr id="11" name="Footer Placeholder 10"/>
          <p:cNvSpPr>
            <a:spLocks noGrp="1"/>
          </p:cNvSpPr>
          <p:nvPr>
            <p:ph type="ftr" sz="quarter" idx="11"/>
          </p:nvPr>
        </p:nvSpPr>
        <p:spPr/>
        <p:txBody>
          <a:bodyPr/>
          <a:lstStyle/>
          <a:p>
            <a:endParaRPr lang="es-EC"/>
          </a:p>
        </p:txBody>
      </p:sp>
      <p:sp>
        <p:nvSpPr>
          <p:cNvPr id="12" name="Slide Number Placeholder 11"/>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884529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2" name="Date Placeholder 1"/>
          <p:cNvSpPr>
            <a:spLocks noGrp="1"/>
          </p:cNvSpPr>
          <p:nvPr>
            <p:ph type="dt" sz="half" idx="10"/>
          </p:nvPr>
        </p:nvSpPr>
        <p:spPr/>
        <p:txBody>
          <a:bodyPr/>
          <a:lstStyle/>
          <a:p>
            <a:fld id="{F1D6196F-D4BB-4BB1-9AE9-BF5E14E983E0}" type="datetimeFigureOut">
              <a:rPr lang="es-EC" smtClean="0"/>
              <a:t>6/8/2019</a:t>
            </a:fld>
            <a:endParaRPr lang="es-EC"/>
          </a:p>
        </p:txBody>
      </p:sp>
      <p:sp>
        <p:nvSpPr>
          <p:cNvPr id="7" name="Footer Placeholder 6"/>
          <p:cNvSpPr>
            <a:spLocks noGrp="1"/>
          </p:cNvSpPr>
          <p:nvPr>
            <p:ph type="ftr" sz="quarter" idx="11"/>
          </p:nvPr>
        </p:nvSpPr>
        <p:spPr/>
        <p:txBody>
          <a:bodyPr/>
          <a:lstStyle/>
          <a:p>
            <a:endParaRPr lang="es-EC"/>
          </a:p>
        </p:txBody>
      </p:sp>
      <p:sp>
        <p:nvSpPr>
          <p:cNvPr id="8" name="Slide Number Placeholder 7"/>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3508813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1D6196F-D4BB-4BB1-9AE9-BF5E14E983E0}" type="datetimeFigureOut">
              <a:rPr lang="es-EC" smtClean="0"/>
              <a:t>6/8/2019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2765535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31632" y="2523504"/>
            <a:ext cx="1221076" cy="1810992"/>
          </a:xfrm>
        </p:spPr>
        <p:txBody>
          <a:bodyPr anchor="b">
            <a:normAutofit/>
          </a:bodyPr>
          <a:lstStyle>
            <a:lvl1pPr>
              <a:defRPr sz="20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173321"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326368" y="4783014"/>
            <a:ext cx="1221076" cy="103315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8" name="Date Placeholder 7"/>
          <p:cNvSpPr>
            <a:spLocks noGrp="1"/>
          </p:cNvSpPr>
          <p:nvPr>
            <p:ph type="dt" sz="half" idx="10"/>
          </p:nvPr>
        </p:nvSpPr>
        <p:spPr/>
        <p:txBody>
          <a:bodyPr/>
          <a:lstStyle/>
          <a:p>
            <a:fld id="{F1D6196F-D4BB-4BB1-9AE9-BF5E14E983E0}" type="datetimeFigureOut">
              <a:rPr lang="es-EC" smtClean="0"/>
              <a:t>6/8/2019</a:t>
            </a:fld>
            <a:endParaRPr lang="es-EC"/>
          </a:p>
        </p:txBody>
      </p:sp>
      <p:sp>
        <p:nvSpPr>
          <p:cNvPr id="9" name="Footer Placeholder 8"/>
          <p:cNvSpPr>
            <a:spLocks noGrp="1"/>
          </p:cNvSpPr>
          <p:nvPr>
            <p:ph type="ftr" sz="quarter" idx="11"/>
          </p:nvPr>
        </p:nvSpPr>
        <p:spPr/>
        <p:txBody>
          <a:bodyPr/>
          <a:lstStyle/>
          <a:p>
            <a:endParaRPr lang="es-EC"/>
          </a:p>
        </p:txBody>
      </p:sp>
      <p:sp>
        <p:nvSpPr>
          <p:cNvPr id="10" name="Slide Number Placeholder 9"/>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2855335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4728" y="1698002"/>
            <a:ext cx="1379337" cy="1802423"/>
          </a:xfrm>
        </p:spPr>
        <p:txBody>
          <a:bodyPr anchor="b">
            <a:normAutofit/>
          </a:bodyPr>
          <a:lstStyle>
            <a:lvl1pPr>
              <a:defRPr sz="20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832090" y="755015"/>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62465" y="4293407"/>
            <a:ext cx="1379337" cy="126996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8" name="Date Placeholder 7"/>
          <p:cNvSpPr>
            <a:spLocks noGrp="1"/>
          </p:cNvSpPr>
          <p:nvPr>
            <p:ph type="dt" sz="half" idx="10"/>
          </p:nvPr>
        </p:nvSpPr>
        <p:spPr/>
        <p:txBody>
          <a:bodyPr/>
          <a:lstStyle/>
          <a:p>
            <a:fld id="{F1D6196F-D4BB-4BB1-9AE9-BF5E14E983E0}" type="datetimeFigureOut">
              <a:rPr lang="es-EC" smtClean="0"/>
              <a:t>6/8/2019</a:t>
            </a:fld>
            <a:endParaRPr lang="es-EC"/>
          </a:p>
        </p:txBody>
      </p:sp>
      <p:sp>
        <p:nvSpPr>
          <p:cNvPr id="9" name="Footer Placeholder 8"/>
          <p:cNvSpPr>
            <a:spLocks noGrp="1"/>
          </p:cNvSpPr>
          <p:nvPr>
            <p:ph type="ftr" sz="quarter" idx="11"/>
          </p:nvPr>
        </p:nvSpPr>
        <p:spPr>
          <a:xfrm>
            <a:off x="3499101" y="6356350"/>
            <a:ext cx="5911517" cy="365125"/>
          </a:xfrm>
        </p:spPr>
        <p:txBody>
          <a:bodyPr/>
          <a:lstStyle/>
          <a:p>
            <a:endParaRPr lang="es-EC"/>
          </a:p>
        </p:txBody>
      </p:sp>
      <p:sp>
        <p:nvSpPr>
          <p:cNvPr id="10" name="Slide Number Placeholder 9"/>
          <p:cNvSpPr>
            <a:spLocks noGrp="1"/>
          </p:cNvSpPr>
          <p:nvPr>
            <p:ph type="sldNum" sz="quarter" idx="12"/>
          </p:nvPr>
        </p:nvSpPr>
        <p:spPr/>
        <p:txBody>
          <a:bodyPr/>
          <a:lstStyle/>
          <a:p>
            <a:fld id="{FE73B57E-1C3D-4B30-85D5-675832EB121F}" type="slidenum">
              <a:rPr lang="es-EC" smtClean="0"/>
              <a:t>‹Nº›</a:t>
            </a:fld>
            <a:endParaRPr lang="es-EC"/>
          </a:p>
        </p:txBody>
      </p:sp>
    </p:spTree>
    <p:extLst>
      <p:ext uri="{BB962C8B-B14F-4D97-AF65-F5344CB8AC3E}">
        <p14:creationId xmlns:p14="http://schemas.microsoft.com/office/powerpoint/2010/main" val="2559010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Imagen 2" descr="Imagen 2">
            <a:extLst>
              <a:ext uri="{FF2B5EF4-FFF2-40B4-BE49-F238E27FC236}">
                <a16:creationId xmlns:a16="http://schemas.microsoft.com/office/drawing/2014/main" id="{00BF7DF2-B8A8-48A4-8488-BB3C10B5ABD7}"/>
              </a:ext>
            </a:extLst>
          </p:cNvPr>
          <p:cNvPicPr>
            <a:picLocks noChangeAspect="1"/>
          </p:cNvPicPr>
          <p:nvPr userDrawn="1"/>
        </p:nvPicPr>
        <p:blipFill>
          <a:blip r:embed="rId13"/>
          <a:stretch>
            <a:fillRect/>
          </a:stretch>
        </p:blipFill>
        <p:spPr>
          <a:xfrm rot="16200000" flipV="1">
            <a:off x="918843" y="577657"/>
            <a:ext cx="6857998" cy="5702688"/>
          </a:xfrm>
          <a:prstGeom prst="rect">
            <a:avLst/>
          </a:prstGeom>
          <a:ln w="12700">
            <a:miter lim="400000"/>
          </a:ln>
        </p:spPr>
      </p:pic>
      <p:sp>
        <p:nvSpPr>
          <p:cNvPr id="16" name="Rectángulo 3">
            <a:extLst>
              <a:ext uri="{FF2B5EF4-FFF2-40B4-BE49-F238E27FC236}">
                <a16:creationId xmlns:a16="http://schemas.microsoft.com/office/drawing/2014/main" id="{CCD9AE4D-7A78-4517-90E9-A171A6F835E9}"/>
              </a:ext>
            </a:extLst>
          </p:cNvPr>
          <p:cNvSpPr/>
          <p:nvPr userDrawn="1"/>
        </p:nvSpPr>
        <p:spPr>
          <a:xfrm rot="16200000" flipV="1">
            <a:off x="-1853969" y="3390841"/>
            <a:ext cx="6857997" cy="76319"/>
          </a:xfrm>
          <a:prstGeom prst="rect">
            <a:avLst/>
          </a:prstGeom>
          <a:solidFill>
            <a:srgbClr val="217143"/>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17" name="Rectángulo 4">
            <a:extLst>
              <a:ext uri="{FF2B5EF4-FFF2-40B4-BE49-F238E27FC236}">
                <a16:creationId xmlns:a16="http://schemas.microsoft.com/office/drawing/2014/main" id="{D9ED41AA-C25B-4D32-80A1-FBAA030CA83C}"/>
              </a:ext>
            </a:extLst>
          </p:cNvPr>
          <p:cNvSpPr/>
          <p:nvPr userDrawn="1"/>
        </p:nvSpPr>
        <p:spPr>
          <a:xfrm rot="16200000" flipV="1">
            <a:off x="-1955852" y="3380204"/>
            <a:ext cx="6857998" cy="97590"/>
          </a:xfrm>
          <a:prstGeom prst="rect">
            <a:avLst/>
          </a:prstGeom>
          <a:solidFill>
            <a:srgbClr val="BC202A"/>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7" name="Rectangle 6"/>
          <p:cNvSpPr/>
          <p:nvPr/>
        </p:nvSpPr>
        <p:spPr>
          <a:xfrm>
            <a:off x="2" y="0"/>
            <a:ext cx="1426412" cy="6858000"/>
          </a:xfrm>
          <a:prstGeom prst="rect">
            <a:avLst/>
          </a:prstGeom>
          <a:gradFill flip="none" rotWithShape="1">
            <a:gsLst>
              <a:gs pos="0">
                <a:srgbClr val="217143">
                  <a:shade val="30000"/>
                  <a:satMod val="115000"/>
                </a:srgbClr>
              </a:gs>
              <a:gs pos="50000">
                <a:srgbClr val="217143">
                  <a:shade val="67500"/>
                  <a:satMod val="115000"/>
                </a:srgbClr>
              </a:gs>
              <a:gs pos="100000">
                <a:srgbClr val="217143">
                  <a:shade val="100000"/>
                  <a:satMod val="115000"/>
                </a:srgbClr>
              </a:gs>
            </a:gsLst>
            <a:path path="circle">
              <a:fillToRect l="50000" t="50000" r="50000" b="50000"/>
            </a:path>
            <a:tileRect/>
          </a:gradFill>
          <a:ln>
            <a:solidFill>
              <a:srgbClr val="21714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205587" y="363289"/>
            <a:ext cx="7238877" cy="1319793"/>
          </a:xfrm>
          <a:prstGeom prst="rect">
            <a:avLst/>
          </a:prstGeom>
        </p:spPr>
        <p:txBody>
          <a:bodyPr vert="horz" lIns="91440" tIns="45720" rIns="91440" bIns="45720" rtlCol="0" anchor="ctr">
            <a:noAutofit/>
          </a:bodyPr>
          <a:lstStyle/>
          <a:p>
            <a:r>
              <a:rPr lang="es-ES" dirty="0"/>
              <a:t>Haga clic para modificar el estilo de título del patrón</a:t>
            </a:r>
            <a:endParaRPr lang="en-US" dirty="0"/>
          </a:p>
        </p:txBody>
      </p:sp>
      <p:sp>
        <p:nvSpPr>
          <p:cNvPr id="38" name="Rectangle 37"/>
          <p:cNvSpPr/>
          <p:nvPr/>
        </p:nvSpPr>
        <p:spPr>
          <a:xfrm>
            <a:off x="11825654" y="738554"/>
            <a:ext cx="374258" cy="535135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077961" y="853909"/>
            <a:ext cx="7315200" cy="5120640"/>
          </a:xfrm>
          <a:prstGeom prst="rect">
            <a:avLst/>
          </a:prstGeom>
        </p:spPr>
        <p:txBody>
          <a:bodyPr vert="horz" lIns="91440" tIns="45720" rIns="91440" bIns="45720" rtlCol="0" anchor="ctr">
            <a:normAutofit/>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F1D6196F-D4BB-4BB1-9AE9-BF5E14E983E0}" type="datetimeFigureOut">
              <a:rPr lang="es-EC" smtClean="0"/>
              <a:t>6/8/2019</a:t>
            </a:fld>
            <a:endParaRPr lang="es-EC"/>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s-EC"/>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FE73B57E-1C3D-4B30-85D5-675832EB121F}" type="slidenum">
              <a:rPr lang="es-EC" smtClean="0"/>
              <a:t>‹Nº›</a:t>
            </a:fld>
            <a:endParaRPr lang="es-EC"/>
          </a:p>
        </p:txBody>
      </p:sp>
      <p:pic>
        <p:nvPicPr>
          <p:cNvPr id="14" name="Imagen 13" descr="Resultado de imagen para espe">
            <a:extLst>
              <a:ext uri="{FF2B5EF4-FFF2-40B4-BE49-F238E27FC236}">
                <a16:creationId xmlns:a16="http://schemas.microsoft.com/office/drawing/2014/main" id="{388FB323-E807-4565-8409-B0EC9DE7289D}"/>
              </a:ext>
            </a:extLst>
          </p:cNvPr>
          <p:cNvPicPr/>
          <p:nvPr userDrawn="1"/>
        </p:nvPicPr>
        <p:blipFill rotWithShape="1">
          <a:blip r:embed="rId14" cstate="hqprint">
            <a:extLst>
              <a:ext uri="{BEBA8EAE-BF5A-486C-A8C5-ECC9F3942E4B}">
                <a14:imgProps xmlns:a14="http://schemas.microsoft.com/office/drawing/2010/main">
                  <a14:imgLayer r:embed="rId15">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r="74423"/>
          <a:stretch/>
        </p:blipFill>
        <p:spPr bwMode="auto">
          <a:xfrm>
            <a:off x="262465" y="136525"/>
            <a:ext cx="990254" cy="886661"/>
          </a:xfrm>
          <a:prstGeom prst="rect">
            <a:avLst/>
          </a:prstGeom>
          <a:noFill/>
          <a:ln>
            <a:noFill/>
          </a:ln>
        </p:spPr>
      </p:pic>
    </p:spTree>
    <p:extLst>
      <p:ext uri="{BB962C8B-B14F-4D97-AF65-F5344CB8AC3E}">
        <p14:creationId xmlns:p14="http://schemas.microsoft.com/office/powerpoint/2010/main" val="1903521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tmp"/></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eg"/></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2.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79.jpeg"/><Relationship Id="rId7" Type="http://schemas.openxmlformats.org/officeDocument/2006/relationships/image" Target="../media/image82.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8.jpeg"/><Relationship Id="rId5" Type="http://schemas.openxmlformats.org/officeDocument/2006/relationships/image" Target="../media/image6.png"/><Relationship Id="rId4" Type="http://schemas.openxmlformats.org/officeDocument/2006/relationships/image" Target="../media/image7.jpeg"/><Relationship Id="rId9" Type="http://schemas.openxmlformats.org/officeDocument/2006/relationships/comments" Target="../comments/comment1.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14.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www.google.com.ec/imgres?imgurl=https://st3.depositphotos.com/5532432/17702/v/1600/depositphotos_177022936-stock-illustration-speed-optimization-glyph-vector-icon.jpg&amp;imgrefurl=https://mx.depositphotos.com/177022936/stock-illustration-speed-optimization-glyph-vector-icon.html&amp;docid=UJI0Ce0UGPyQcM&amp;tbnid=2HZSgRNmd4DvEM:&amp;vet=10ahUKEwjNx7fVh7XjAhVMwFkKHSCoCWYQMwhQKAIwAg..i&amp;w=1520&amp;h=1700&amp;bih=655&amp;biw=1366&amp;q=optimizar%20%20tiempo%20icono&amp;ved=0ahUKEwjNx7fVh7XjAhVMwFkKHSCoCWYQMwhQKAIwAg&amp;iact=mrc&amp;uact=8" TargetMode="External"/><Relationship Id="rId10" Type="http://schemas.openxmlformats.org/officeDocument/2006/relationships/image" Target="../media/image19.jpeg"/><Relationship Id="rId4" Type="http://schemas.openxmlformats.org/officeDocument/2006/relationships/image" Target="../media/image6.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161F5FC7-429A-4F94-8412-DAF8A443FCDA}"/>
              </a:ext>
            </a:extLst>
          </p:cNvPr>
          <p:cNvSpPr/>
          <p:nvPr/>
        </p:nvSpPr>
        <p:spPr>
          <a:xfrm>
            <a:off x="1681843" y="544781"/>
            <a:ext cx="10510157" cy="5632311"/>
          </a:xfrm>
          <a:prstGeom prst="rect">
            <a:avLst/>
          </a:prstGeom>
        </p:spPr>
        <p:txBody>
          <a:bodyPr wrap="square">
            <a:spAutoFit/>
          </a:bodyPr>
          <a:lstStyle/>
          <a:p>
            <a:pPr algn="ctr" defTabSz="457200">
              <a:defRPr/>
            </a:pPr>
            <a:r>
              <a:rPr lang="es-EC" sz="2000" b="1" dirty="0">
                <a:solidFill>
                  <a:srgbClr val="000000"/>
                </a:solidFill>
                <a:latin typeface="Arial"/>
              </a:rPr>
              <a:t>DEPARTAMENTO DE CIENCIAS DE LA ENERGÍA Y MECÁNICA</a:t>
            </a:r>
          </a:p>
          <a:p>
            <a:pPr algn="ctr" defTabSz="457200">
              <a:defRPr/>
            </a:pPr>
            <a:r>
              <a:rPr lang="es-EC" sz="2000" b="1" dirty="0">
                <a:solidFill>
                  <a:srgbClr val="000000"/>
                </a:solidFill>
                <a:latin typeface="Arial"/>
              </a:rPr>
              <a:t>CARRERA DE INGENIERIA MECATRÓNICA</a:t>
            </a:r>
          </a:p>
          <a:p>
            <a:pPr algn="ctr" defTabSz="457200">
              <a:defRPr/>
            </a:pPr>
            <a:endParaRPr lang="es-EC" sz="2000" b="1" dirty="0">
              <a:solidFill>
                <a:srgbClr val="000000"/>
              </a:solidFill>
              <a:latin typeface="Arial"/>
            </a:endParaRPr>
          </a:p>
          <a:p>
            <a:pPr algn="ctr" defTabSz="457200">
              <a:defRPr/>
            </a:pPr>
            <a:endParaRPr lang="es-EC" sz="2000" b="1" dirty="0">
              <a:solidFill>
                <a:srgbClr val="000000"/>
              </a:solidFill>
              <a:latin typeface="Arial"/>
            </a:endParaRPr>
          </a:p>
          <a:p>
            <a:pPr algn="ctr" defTabSz="457200">
              <a:defRPr/>
            </a:pPr>
            <a:r>
              <a:rPr lang="es-EC" sz="2000" b="1" dirty="0">
                <a:solidFill>
                  <a:srgbClr val="000000"/>
                </a:solidFill>
                <a:latin typeface="Arial"/>
              </a:rPr>
              <a:t>TRABAJO DE TITULACIÓN PREVIO A LA OBTENCIÓN</a:t>
            </a:r>
            <a:br>
              <a:rPr lang="es-EC" sz="2000" b="1" dirty="0">
                <a:solidFill>
                  <a:srgbClr val="000000"/>
                </a:solidFill>
                <a:latin typeface="Arial"/>
              </a:rPr>
            </a:br>
            <a:r>
              <a:rPr lang="es-EC" sz="2000" b="1" dirty="0">
                <a:solidFill>
                  <a:srgbClr val="000000"/>
                </a:solidFill>
                <a:latin typeface="Arial"/>
              </a:rPr>
              <a:t>DEL TÍTULO DE INGENIERO EN MECATRÓNICA</a:t>
            </a:r>
          </a:p>
          <a:p>
            <a:pPr algn="ctr" defTabSz="457200">
              <a:defRPr/>
            </a:pPr>
            <a:endParaRPr lang="es-EC" sz="2000" b="1" dirty="0">
              <a:solidFill>
                <a:srgbClr val="000000"/>
              </a:solidFill>
              <a:latin typeface="Arial"/>
            </a:endParaRPr>
          </a:p>
          <a:p>
            <a:pPr algn="ctr" defTabSz="457200">
              <a:defRPr/>
            </a:pPr>
            <a:endParaRPr lang="es-EC" sz="2000" b="1" dirty="0">
              <a:solidFill>
                <a:srgbClr val="000000"/>
              </a:solidFill>
              <a:latin typeface="Arial"/>
            </a:endParaRPr>
          </a:p>
          <a:p>
            <a:pPr algn="ctr" defTabSz="457200">
              <a:defRPr/>
            </a:pPr>
            <a:r>
              <a:rPr lang="es-EC" sz="2000" b="1" dirty="0">
                <a:solidFill>
                  <a:srgbClr val="000000"/>
                </a:solidFill>
                <a:latin typeface="Arial"/>
              </a:rPr>
              <a:t>TEMA: </a:t>
            </a:r>
            <a:r>
              <a:rPr lang="es-ES" sz="2000" b="1" dirty="0">
                <a:solidFill>
                  <a:srgbClr val="000000"/>
                </a:solidFill>
                <a:latin typeface="Arial"/>
              </a:rPr>
              <a:t>“REPOTENCIACIÓN DEL SISTEMA DIDÁCTICO DE CONTROL DE TEMPERATURA, HUMEDAD Y NIVEL DEL PROCESO DE DESALINIZACIÓN DEL AGUA.”</a:t>
            </a:r>
            <a:endParaRPr lang="es-ES" sz="2000" b="1" i="1" dirty="0">
              <a:solidFill>
                <a:srgbClr val="000000"/>
              </a:solidFill>
              <a:latin typeface="Arial"/>
            </a:endParaRPr>
          </a:p>
          <a:p>
            <a:pPr algn="ctr" defTabSz="457200">
              <a:defRPr/>
            </a:pPr>
            <a:endParaRPr kumimoji="0" lang="es-ES" sz="2000" b="1" i="1" u="none" strike="noStrike" kern="1200" cap="none" spc="0" normalizeH="0" baseline="0" noProof="0" dirty="0">
              <a:ln>
                <a:noFill/>
              </a:ln>
              <a:solidFill>
                <a:srgbClr val="000000"/>
              </a:solidFill>
              <a:effectLst/>
              <a:uLnTx/>
              <a:uFillTx/>
              <a:latin typeface="Arial"/>
              <a:cs typeface="Times New Roman" panose="02020603050405020304" pitchFamily="18" charset="0"/>
            </a:endParaRPr>
          </a:p>
          <a:p>
            <a:pPr algn="ctr" defTabSz="457200">
              <a:defRPr/>
            </a:pPr>
            <a:endParaRPr kumimoji="0" lang="es-ES" sz="2000" b="1" i="1" u="none" strike="noStrike" kern="1200" cap="none" spc="0" normalizeH="0" baseline="0" noProof="0" dirty="0">
              <a:ln>
                <a:noFill/>
              </a:ln>
              <a:solidFill>
                <a:srgbClr val="000000"/>
              </a:solidFill>
              <a:effectLst/>
              <a:uLnTx/>
              <a:uFillTx/>
              <a:latin typeface="Arial"/>
              <a:cs typeface="Times New Roman" panose="02020603050405020304" pitchFamily="18" charset="0"/>
            </a:endParaRPr>
          </a:p>
          <a:p>
            <a:pPr algn="ctr" defTabSz="457200">
              <a:defRPr/>
            </a:pPr>
            <a:r>
              <a:rPr lang="es-ES" sz="2000" b="1" noProof="0" dirty="0">
                <a:solidFill>
                  <a:srgbClr val="000000"/>
                </a:solidFill>
                <a:latin typeface="Arial"/>
                <a:cs typeface="Times New Roman" panose="02020603050405020304" pitchFamily="18" charset="0"/>
              </a:rPr>
              <a:t>Elaborado por:</a:t>
            </a:r>
          </a:p>
          <a:p>
            <a:pPr algn="ctr" defTabSz="457200">
              <a:defRPr/>
            </a:pPr>
            <a:r>
              <a:rPr lang="es-ES" sz="2000" b="1" dirty="0">
                <a:solidFill>
                  <a:srgbClr val="000000"/>
                </a:solidFill>
                <a:latin typeface="Arial"/>
                <a:cs typeface="Times New Roman" panose="02020603050405020304" pitchFamily="18" charset="0"/>
              </a:rPr>
              <a:t>LÓPEZ NARVÁEZ, LEONARDO DAVID</a:t>
            </a:r>
            <a:endParaRPr lang="es-ES" sz="2000" b="1" baseline="0" noProof="0" dirty="0">
              <a:solidFill>
                <a:srgbClr val="000000"/>
              </a:solidFill>
              <a:latin typeface="Arial"/>
              <a:cs typeface="Times New Roman" panose="02020603050405020304" pitchFamily="18" charset="0"/>
            </a:endParaRPr>
          </a:p>
          <a:p>
            <a:pPr algn="ctr" defTabSz="457200">
              <a:defRPr/>
            </a:pPr>
            <a:endParaRPr lang="es-ES" sz="2000" b="1" baseline="0" noProof="0" dirty="0">
              <a:solidFill>
                <a:srgbClr val="000000"/>
              </a:solidFill>
              <a:latin typeface="Arial"/>
              <a:cs typeface="Times New Roman" panose="02020603050405020304" pitchFamily="18" charset="0"/>
            </a:endParaRPr>
          </a:p>
          <a:p>
            <a:pPr algn="ctr" defTabSz="457200">
              <a:defRPr/>
            </a:pPr>
            <a:r>
              <a:rPr kumimoji="0" lang="es-ES" sz="2000" b="1" i="0" u="none" strike="noStrike" kern="1200" cap="none" spc="0" normalizeH="0" dirty="0">
                <a:ln>
                  <a:noFill/>
                </a:ln>
                <a:solidFill>
                  <a:srgbClr val="000000"/>
                </a:solidFill>
                <a:effectLst/>
                <a:uLnTx/>
                <a:uFillTx/>
                <a:latin typeface="Arial"/>
                <a:cs typeface="Times New Roman" panose="02020603050405020304" pitchFamily="18" charset="0"/>
              </a:rPr>
              <a:t>Director del Proyecto:</a:t>
            </a:r>
          </a:p>
          <a:p>
            <a:pPr algn="ctr" defTabSz="457200">
              <a:defRPr/>
            </a:pPr>
            <a:r>
              <a:rPr lang="es-ES" sz="2000" b="1" dirty="0">
                <a:solidFill>
                  <a:srgbClr val="000000"/>
                </a:solidFill>
                <a:latin typeface="Arial"/>
                <a:cs typeface="Times New Roman" panose="02020603050405020304" pitchFamily="18" charset="0"/>
              </a:rPr>
              <a:t>ING. GÓMEZ REYES, ALEJANDRO PAUL</a:t>
            </a:r>
            <a:endParaRPr kumimoji="0" lang="es-EC" sz="2000" b="1"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3524857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1" y="1155837"/>
            <a:ext cx="1607127"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u="sng" dirty="0">
                <a:solidFill>
                  <a:schemeClr val="bg1">
                    <a:lumMod val="85000"/>
                  </a:schemeClr>
                </a:solidFill>
                <a:cs typeface="Times New Roman" panose="02020603050405020304" pitchFamily="18" charset="0"/>
              </a:rPr>
              <a:t>DISEÑO MECATRÓNICO</a:t>
            </a:r>
          </a:p>
          <a:p>
            <a:r>
              <a:rPr lang="es-MX" sz="1200" b="1"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DISEÑO MECATRÓNICO</a:t>
            </a:r>
          </a:p>
        </p:txBody>
      </p:sp>
      <p:pic>
        <p:nvPicPr>
          <p:cNvPr id="6" name="Picture 5">
            <a:extLst>
              <a:ext uri="{FF2B5EF4-FFF2-40B4-BE49-F238E27FC236}">
                <a16:creationId xmlns:a16="http://schemas.microsoft.com/office/drawing/2014/main" id="{443A7D06-246E-46AB-A59F-4FA891B288FC}"/>
              </a:ext>
            </a:extLst>
          </p:cNvPr>
          <p:cNvPicPr/>
          <p:nvPr/>
        </p:nvPicPr>
        <p:blipFill rotWithShape="1">
          <a:blip r:embed="rId3"/>
          <a:srcRect r="12904" b="16794"/>
          <a:stretch/>
        </p:blipFill>
        <p:spPr bwMode="auto">
          <a:xfrm>
            <a:off x="2585851" y="894580"/>
            <a:ext cx="8021782" cy="5187564"/>
          </a:xfrm>
          <a:prstGeom prst="rect">
            <a:avLst/>
          </a:prstGeom>
          <a:ln>
            <a:noFill/>
          </a:ln>
          <a:extLst>
            <a:ext uri="{53640926-AAD7-44D8-BBD7-CCE9431645EC}">
              <a14:shadowObscured xmlns:a14="http://schemas.microsoft.com/office/drawing/2010/main"/>
            </a:ext>
          </a:extLst>
        </p:spPr>
      </p:pic>
      <p:sp>
        <p:nvSpPr>
          <p:cNvPr id="2" name="CuadroTexto 1"/>
          <p:cNvSpPr txBox="1"/>
          <p:nvPr/>
        </p:nvSpPr>
        <p:spPr>
          <a:xfrm>
            <a:off x="4405745" y="6082144"/>
            <a:ext cx="4475019" cy="461665"/>
          </a:xfrm>
          <a:prstGeom prst="rect">
            <a:avLst/>
          </a:prstGeom>
          <a:noFill/>
        </p:spPr>
        <p:txBody>
          <a:bodyPr wrap="square" rtlCol="0">
            <a:spAutoFit/>
          </a:bodyPr>
          <a:lstStyle/>
          <a:p>
            <a:pPr algn="ctr"/>
            <a:r>
              <a:rPr lang="es-EC" sz="2400" dirty="0"/>
              <a:t>Norma VDI 2206</a:t>
            </a:r>
            <a:endParaRPr lang="en-US" sz="2400" dirty="0"/>
          </a:p>
        </p:txBody>
      </p:sp>
    </p:spTree>
    <p:extLst>
      <p:ext uri="{BB962C8B-B14F-4D97-AF65-F5344CB8AC3E}">
        <p14:creationId xmlns:p14="http://schemas.microsoft.com/office/powerpoint/2010/main" val="4063374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1" y="1155837"/>
            <a:ext cx="1607127"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u="sng" dirty="0">
                <a:solidFill>
                  <a:schemeClr val="bg1">
                    <a:lumMod val="85000"/>
                  </a:schemeClr>
                </a:solidFill>
                <a:cs typeface="Times New Roman" panose="02020603050405020304" pitchFamily="18" charset="0"/>
              </a:rPr>
              <a:t>DISEÑO MECATRÓNICO</a:t>
            </a:r>
          </a:p>
          <a:p>
            <a:r>
              <a:rPr lang="es-MX" sz="1200" b="1"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DISEÑO MECATRÓNICO</a:t>
            </a:r>
          </a:p>
        </p:txBody>
      </p:sp>
      <p:graphicFrame>
        <p:nvGraphicFramePr>
          <p:cNvPr id="3" name="Tabla 2"/>
          <p:cNvGraphicFramePr>
            <a:graphicFrameLocks noGrp="1"/>
          </p:cNvGraphicFramePr>
          <p:nvPr>
            <p:extLst>
              <p:ext uri="{D42A27DB-BD31-4B8C-83A1-F6EECF244321}">
                <p14:modId xmlns:p14="http://schemas.microsoft.com/office/powerpoint/2010/main" val="2072324080"/>
              </p:ext>
            </p:extLst>
          </p:nvPr>
        </p:nvGraphicFramePr>
        <p:xfrm>
          <a:off x="1607126" y="766268"/>
          <a:ext cx="9375480" cy="6109790"/>
        </p:xfrm>
        <a:graphic>
          <a:graphicData uri="http://schemas.openxmlformats.org/drawingml/2006/table">
            <a:tbl>
              <a:tblPr firstRow="1" firstCol="1" bandRow="1">
                <a:tableStyleId>{5C22544A-7EE6-4342-B048-85BDC9FD1C3A}</a:tableStyleId>
              </a:tblPr>
              <a:tblGrid>
                <a:gridCol w="620323">
                  <a:extLst>
                    <a:ext uri="{9D8B030D-6E8A-4147-A177-3AD203B41FA5}">
                      <a16:colId xmlns:a16="http://schemas.microsoft.com/office/drawing/2014/main" val="1167471599"/>
                    </a:ext>
                  </a:extLst>
                </a:gridCol>
                <a:gridCol w="3687718">
                  <a:extLst>
                    <a:ext uri="{9D8B030D-6E8A-4147-A177-3AD203B41FA5}">
                      <a16:colId xmlns:a16="http://schemas.microsoft.com/office/drawing/2014/main" val="923023292"/>
                    </a:ext>
                  </a:extLst>
                </a:gridCol>
                <a:gridCol w="5067439">
                  <a:extLst>
                    <a:ext uri="{9D8B030D-6E8A-4147-A177-3AD203B41FA5}">
                      <a16:colId xmlns:a16="http://schemas.microsoft.com/office/drawing/2014/main" val="3331330248"/>
                    </a:ext>
                  </a:extLst>
                </a:gridCol>
              </a:tblGrid>
              <a:tr h="249011">
                <a:tc>
                  <a:txBody>
                    <a:bodyPr/>
                    <a:lstStyle/>
                    <a:p>
                      <a:pPr algn="r">
                        <a:lnSpc>
                          <a:spcPct val="107000"/>
                        </a:lnSpc>
                        <a:spcAft>
                          <a:spcPts val="0"/>
                        </a:spcAft>
                      </a:pPr>
                      <a:r>
                        <a:rPr lang="en-US" sz="1600">
                          <a:effectLst/>
                        </a:rPr>
                        <a:t>No</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tc>
                  <a:txBody>
                    <a:bodyPr/>
                    <a:lstStyle/>
                    <a:p>
                      <a:pPr algn="ctr">
                        <a:lnSpc>
                          <a:spcPct val="107000"/>
                        </a:lnSpc>
                        <a:spcAft>
                          <a:spcPts val="0"/>
                        </a:spcAft>
                      </a:pPr>
                      <a:r>
                        <a:rPr lang="es-EC" sz="1600">
                          <a:effectLst/>
                        </a:rPr>
                        <a:t>Sistema</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tc>
                  <a:txBody>
                    <a:bodyPr/>
                    <a:lstStyle/>
                    <a:p>
                      <a:pPr>
                        <a:lnSpc>
                          <a:spcPct val="107000"/>
                        </a:lnSpc>
                        <a:spcAft>
                          <a:spcPts val="0"/>
                        </a:spcAft>
                      </a:pPr>
                      <a:r>
                        <a:rPr lang="es-EC" sz="1600">
                          <a:effectLst/>
                        </a:rPr>
                        <a:t>Requerimientos para el equipo.</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extLst>
                  <a:ext uri="{0D108BD9-81ED-4DB2-BD59-A6C34878D82A}">
                    <a16:rowId xmlns:a16="http://schemas.microsoft.com/office/drawing/2014/main" val="1750272635"/>
                  </a:ext>
                </a:extLst>
              </a:tr>
              <a:tr h="446935">
                <a:tc>
                  <a:txBody>
                    <a:bodyPr/>
                    <a:lstStyle/>
                    <a:p>
                      <a:pPr algn="r">
                        <a:lnSpc>
                          <a:spcPct val="107000"/>
                        </a:lnSpc>
                        <a:spcAft>
                          <a:spcPts val="0"/>
                        </a:spcAft>
                      </a:pPr>
                      <a:r>
                        <a:rPr lang="en-US" sz="1600">
                          <a:effectLst/>
                        </a:rPr>
                        <a:t>1</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tc rowSpan="3">
                  <a:txBody>
                    <a:bodyPr/>
                    <a:lstStyle/>
                    <a:p>
                      <a:pPr algn="ctr">
                        <a:lnSpc>
                          <a:spcPct val="107000"/>
                        </a:lnSpc>
                        <a:spcAft>
                          <a:spcPts val="0"/>
                        </a:spcAft>
                      </a:pPr>
                      <a:r>
                        <a:rPr lang="es-EC" sz="1600">
                          <a:effectLst/>
                        </a:rPr>
                        <a:t>Sistema de Nivel</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tc>
                  <a:txBody>
                    <a:bodyPr/>
                    <a:lstStyle/>
                    <a:p>
                      <a:pPr>
                        <a:lnSpc>
                          <a:spcPct val="107000"/>
                        </a:lnSpc>
                        <a:spcAft>
                          <a:spcPts val="0"/>
                        </a:spcAft>
                      </a:pPr>
                      <a:r>
                        <a:rPr lang="es-EC" sz="1600">
                          <a:effectLst/>
                        </a:rPr>
                        <a:t>Pantalla LCD para mostrar los valores del nivel.</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extLst>
                  <a:ext uri="{0D108BD9-81ED-4DB2-BD59-A6C34878D82A}">
                    <a16:rowId xmlns:a16="http://schemas.microsoft.com/office/drawing/2014/main" val="1331701869"/>
                  </a:ext>
                </a:extLst>
              </a:tr>
              <a:tr h="446935">
                <a:tc>
                  <a:txBody>
                    <a:bodyPr/>
                    <a:lstStyle/>
                    <a:p>
                      <a:pPr algn="r">
                        <a:lnSpc>
                          <a:spcPct val="107000"/>
                        </a:lnSpc>
                        <a:spcAft>
                          <a:spcPts val="0"/>
                        </a:spcAft>
                      </a:pPr>
                      <a:r>
                        <a:rPr lang="en-US" sz="1600">
                          <a:effectLst/>
                        </a:rPr>
                        <a:t>2</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tc vMerge="1">
                  <a:txBody>
                    <a:bodyPr/>
                    <a:lstStyle/>
                    <a:p>
                      <a:endParaRPr lang="en-US"/>
                    </a:p>
                  </a:txBody>
                  <a:tcPr/>
                </a:tc>
                <a:tc>
                  <a:txBody>
                    <a:bodyPr/>
                    <a:lstStyle/>
                    <a:p>
                      <a:pPr>
                        <a:lnSpc>
                          <a:spcPct val="107000"/>
                        </a:lnSpc>
                        <a:spcAft>
                          <a:spcPts val="0"/>
                        </a:spcAft>
                      </a:pPr>
                      <a:r>
                        <a:rPr lang="es-EC" sz="1600">
                          <a:effectLst/>
                        </a:rPr>
                        <a:t>Uso de borneras para cambio del controlador</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extLst>
                  <a:ext uri="{0D108BD9-81ED-4DB2-BD59-A6C34878D82A}">
                    <a16:rowId xmlns:a16="http://schemas.microsoft.com/office/drawing/2014/main" val="41526725"/>
                  </a:ext>
                </a:extLst>
              </a:tr>
              <a:tr h="446935">
                <a:tc>
                  <a:txBody>
                    <a:bodyPr/>
                    <a:lstStyle/>
                    <a:p>
                      <a:pPr algn="r">
                        <a:lnSpc>
                          <a:spcPct val="107000"/>
                        </a:lnSpc>
                        <a:spcAft>
                          <a:spcPts val="0"/>
                        </a:spcAft>
                      </a:pPr>
                      <a:r>
                        <a:rPr lang="en-US" sz="1600">
                          <a:effectLst/>
                        </a:rPr>
                        <a:t>3</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tc vMerge="1">
                  <a:txBody>
                    <a:bodyPr/>
                    <a:lstStyle/>
                    <a:p>
                      <a:endParaRPr lang="en-US"/>
                    </a:p>
                  </a:txBody>
                  <a:tcPr/>
                </a:tc>
                <a:tc>
                  <a:txBody>
                    <a:bodyPr/>
                    <a:lstStyle/>
                    <a:p>
                      <a:pPr>
                        <a:lnSpc>
                          <a:spcPct val="107000"/>
                        </a:lnSpc>
                        <a:spcAft>
                          <a:spcPts val="0"/>
                        </a:spcAft>
                      </a:pPr>
                      <a:r>
                        <a:rPr lang="es-EC" sz="1600">
                          <a:effectLst/>
                        </a:rPr>
                        <a:t>Salida del fluido por medio de una llave de agua.</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extLst>
                  <a:ext uri="{0D108BD9-81ED-4DB2-BD59-A6C34878D82A}">
                    <a16:rowId xmlns:a16="http://schemas.microsoft.com/office/drawing/2014/main" val="1514726754"/>
                  </a:ext>
                </a:extLst>
              </a:tr>
              <a:tr h="446935">
                <a:tc>
                  <a:txBody>
                    <a:bodyPr/>
                    <a:lstStyle/>
                    <a:p>
                      <a:pPr algn="r">
                        <a:lnSpc>
                          <a:spcPct val="107000"/>
                        </a:lnSpc>
                        <a:spcAft>
                          <a:spcPts val="0"/>
                        </a:spcAft>
                      </a:pPr>
                      <a:r>
                        <a:rPr lang="en-US" sz="1600">
                          <a:effectLst/>
                        </a:rPr>
                        <a:t>4</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tc rowSpan="4">
                  <a:txBody>
                    <a:bodyPr/>
                    <a:lstStyle/>
                    <a:p>
                      <a:pPr algn="ctr">
                        <a:lnSpc>
                          <a:spcPct val="107000"/>
                        </a:lnSpc>
                        <a:spcAft>
                          <a:spcPts val="0"/>
                        </a:spcAft>
                      </a:pPr>
                      <a:r>
                        <a:rPr lang="es-EC" sz="1600">
                          <a:effectLst/>
                        </a:rPr>
                        <a:t>Sistema de Temperatura.</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tc>
                  <a:txBody>
                    <a:bodyPr/>
                    <a:lstStyle/>
                    <a:p>
                      <a:pPr>
                        <a:lnSpc>
                          <a:spcPct val="107000"/>
                        </a:lnSpc>
                        <a:spcAft>
                          <a:spcPts val="0"/>
                        </a:spcAft>
                      </a:pPr>
                      <a:r>
                        <a:rPr lang="es-EC" sz="1600">
                          <a:effectLst/>
                        </a:rPr>
                        <a:t>Pantalla LCD para mostrar los valores del temperatura.</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extLst>
                  <a:ext uri="{0D108BD9-81ED-4DB2-BD59-A6C34878D82A}">
                    <a16:rowId xmlns:a16="http://schemas.microsoft.com/office/drawing/2014/main" val="2624064537"/>
                  </a:ext>
                </a:extLst>
              </a:tr>
              <a:tr h="446935">
                <a:tc>
                  <a:txBody>
                    <a:bodyPr/>
                    <a:lstStyle/>
                    <a:p>
                      <a:pPr algn="r">
                        <a:lnSpc>
                          <a:spcPct val="107000"/>
                        </a:lnSpc>
                        <a:spcAft>
                          <a:spcPts val="0"/>
                        </a:spcAft>
                      </a:pPr>
                      <a:r>
                        <a:rPr lang="en-US" sz="1600">
                          <a:effectLst/>
                        </a:rPr>
                        <a:t>5</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tc vMerge="1">
                  <a:txBody>
                    <a:bodyPr/>
                    <a:lstStyle/>
                    <a:p>
                      <a:endParaRPr lang="en-US"/>
                    </a:p>
                  </a:txBody>
                  <a:tcPr/>
                </a:tc>
                <a:tc>
                  <a:txBody>
                    <a:bodyPr/>
                    <a:lstStyle/>
                    <a:p>
                      <a:pPr>
                        <a:lnSpc>
                          <a:spcPct val="107000"/>
                        </a:lnSpc>
                        <a:spcAft>
                          <a:spcPts val="0"/>
                        </a:spcAft>
                      </a:pPr>
                      <a:r>
                        <a:rPr lang="es-EC" sz="1600">
                          <a:effectLst/>
                        </a:rPr>
                        <a:t>Uso de borneras para cambio del controlador de temperatura.</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extLst>
                  <a:ext uri="{0D108BD9-81ED-4DB2-BD59-A6C34878D82A}">
                    <a16:rowId xmlns:a16="http://schemas.microsoft.com/office/drawing/2014/main" val="1519012671"/>
                  </a:ext>
                </a:extLst>
              </a:tr>
              <a:tr h="249011">
                <a:tc>
                  <a:txBody>
                    <a:bodyPr/>
                    <a:lstStyle/>
                    <a:p>
                      <a:pPr algn="r">
                        <a:lnSpc>
                          <a:spcPct val="107000"/>
                        </a:lnSpc>
                        <a:spcAft>
                          <a:spcPts val="0"/>
                        </a:spcAft>
                      </a:pPr>
                      <a:r>
                        <a:rPr lang="en-US" sz="1600">
                          <a:effectLst/>
                        </a:rPr>
                        <a:t>6</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tc vMerge="1">
                  <a:txBody>
                    <a:bodyPr/>
                    <a:lstStyle/>
                    <a:p>
                      <a:endParaRPr lang="en-US"/>
                    </a:p>
                  </a:txBody>
                  <a:tcPr/>
                </a:tc>
                <a:tc>
                  <a:txBody>
                    <a:bodyPr/>
                    <a:lstStyle/>
                    <a:p>
                      <a:pPr>
                        <a:lnSpc>
                          <a:spcPct val="107000"/>
                        </a:lnSpc>
                        <a:spcAft>
                          <a:spcPts val="0"/>
                        </a:spcAft>
                      </a:pPr>
                      <a:r>
                        <a:rPr lang="es-EC" sz="1600">
                          <a:effectLst/>
                        </a:rPr>
                        <a:t>Colocación de un porta sensor.</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extLst>
                  <a:ext uri="{0D108BD9-81ED-4DB2-BD59-A6C34878D82A}">
                    <a16:rowId xmlns:a16="http://schemas.microsoft.com/office/drawing/2014/main" val="1352790475"/>
                  </a:ext>
                </a:extLst>
              </a:tr>
              <a:tr h="249011">
                <a:tc>
                  <a:txBody>
                    <a:bodyPr/>
                    <a:lstStyle/>
                    <a:p>
                      <a:pPr algn="r">
                        <a:lnSpc>
                          <a:spcPct val="107000"/>
                        </a:lnSpc>
                        <a:spcAft>
                          <a:spcPts val="0"/>
                        </a:spcAft>
                      </a:pPr>
                      <a:r>
                        <a:rPr lang="en-US" sz="1600">
                          <a:effectLst/>
                        </a:rPr>
                        <a:t>7</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tc vMerge="1">
                  <a:txBody>
                    <a:bodyPr/>
                    <a:lstStyle/>
                    <a:p>
                      <a:endParaRPr lang="en-US"/>
                    </a:p>
                  </a:txBody>
                  <a:tcPr/>
                </a:tc>
                <a:tc>
                  <a:txBody>
                    <a:bodyPr/>
                    <a:lstStyle/>
                    <a:p>
                      <a:pPr>
                        <a:lnSpc>
                          <a:spcPct val="107000"/>
                        </a:lnSpc>
                        <a:spcAft>
                          <a:spcPts val="0"/>
                        </a:spcAft>
                      </a:pPr>
                      <a:r>
                        <a:rPr lang="es-EC" sz="1600">
                          <a:effectLst/>
                        </a:rPr>
                        <a:t>Sensor para ambientes hostiles</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extLst>
                  <a:ext uri="{0D108BD9-81ED-4DB2-BD59-A6C34878D82A}">
                    <a16:rowId xmlns:a16="http://schemas.microsoft.com/office/drawing/2014/main" val="4013802427"/>
                  </a:ext>
                </a:extLst>
              </a:tr>
              <a:tr h="446935">
                <a:tc>
                  <a:txBody>
                    <a:bodyPr/>
                    <a:lstStyle/>
                    <a:p>
                      <a:pPr algn="r">
                        <a:lnSpc>
                          <a:spcPct val="107000"/>
                        </a:lnSpc>
                        <a:spcAft>
                          <a:spcPts val="0"/>
                        </a:spcAft>
                      </a:pPr>
                      <a:r>
                        <a:rPr lang="en-US" sz="1600">
                          <a:effectLst/>
                        </a:rPr>
                        <a:t>8</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tc rowSpan="4">
                  <a:txBody>
                    <a:bodyPr/>
                    <a:lstStyle/>
                    <a:p>
                      <a:pPr algn="ctr">
                        <a:lnSpc>
                          <a:spcPct val="107000"/>
                        </a:lnSpc>
                        <a:spcAft>
                          <a:spcPts val="0"/>
                        </a:spcAft>
                      </a:pPr>
                      <a:r>
                        <a:rPr lang="es-EC" sz="1600">
                          <a:effectLst/>
                        </a:rPr>
                        <a:t>Sistema de Humedad</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tc>
                  <a:txBody>
                    <a:bodyPr/>
                    <a:lstStyle/>
                    <a:p>
                      <a:pPr>
                        <a:lnSpc>
                          <a:spcPct val="107000"/>
                        </a:lnSpc>
                        <a:spcAft>
                          <a:spcPts val="0"/>
                        </a:spcAft>
                      </a:pPr>
                      <a:r>
                        <a:rPr lang="es-EC" sz="1600">
                          <a:effectLst/>
                        </a:rPr>
                        <a:t>Pantalla LCD para mostrar los valores del humedad.</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extLst>
                  <a:ext uri="{0D108BD9-81ED-4DB2-BD59-A6C34878D82A}">
                    <a16:rowId xmlns:a16="http://schemas.microsoft.com/office/drawing/2014/main" val="3498321827"/>
                  </a:ext>
                </a:extLst>
              </a:tr>
              <a:tr h="446935">
                <a:tc>
                  <a:txBody>
                    <a:bodyPr/>
                    <a:lstStyle/>
                    <a:p>
                      <a:pPr algn="r">
                        <a:lnSpc>
                          <a:spcPct val="107000"/>
                        </a:lnSpc>
                        <a:spcAft>
                          <a:spcPts val="0"/>
                        </a:spcAft>
                      </a:pPr>
                      <a:r>
                        <a:rPr lang="en-US" sz="1600">
                          <a:effectLst/>
                        </a:rPr>
                        <a:t>9</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tc vMerge="1">
                  <a:txBody>
                    <a:bodyPr/>
                    <a:lstStyle/>
                    <a:p>
                      <a:endParaRPr lang="en-US"/>
                    </a:p>
                  </a:txBody>
                  <a:tcPr/>
                </a:tc>
                <a:tc>
                  <a:txBody>
                    <a:bodyPr/>
                    <a:lstStyle/>
                    <a:p>
                      <a:pPr>
                        <a:lnSpc>
                          <a:spcPct val="107000"/>
                        </a:lnSpc>
                        <a:spcAft>
                          <a:spcPts val="0"/>
                        </a:spcAft>
                      </a:pPr>
                      <a:r>
                        <a:rPr lang="es-EC" sz="1600">
                          <a:effectLst/>
                        </a:rPr>
                        <a:t>Uso de borneras para cambio del controlador de humedad.</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extLst>
                  <a:ext uri="{0D108BD9-81ED-4DB2-BD59-A6C34878D82A}">
                    <a16:rowId xmlns:a16="http://schemas.microsoft.com/office/drawing/2014/main" val="3413428161"/>
                  </a:ext>
                </a:extLst>
              </a:tr>
              <a:tr h="446935">
                <a:tc>
                  <a:txBody>
                    <a:bodyPr/>
                    <a:lstStyle/>
                    <a:p>
                      <a:pPr algn="r">
                        <a:lnSpc>
                          <a:spcPct val="107000"/>
                        </a:lnSpc>
                        <a:spcAft>
                          <a:spcPts val="0"/>
                        </a:spcAft>
                      </a:pPr>
                      <a:r>
                        <a:rPr lang="en-US" sz="1600">
                          <a:effectLst/>
                        </a:rPr>
                        <a:t>10</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tc vMerge="1">
                  <a:txBody>
                    <a:bodyPr/>
                    <a:lstStyle/>
                    <a:p>
                      <a:endParaRPr lang="en-US"/>
                    </a:p>
                  </a:txBody>
                  <a:tcPr/>
                </a:tc>
                <a:tc>
                  <a:txBody>
                    <a:bodyPr/>
                    <a:lstStyle/>
                    <a:p>
                      <a:pPr>
                        <a:lnSpc>
                          <a:spcPct val="107000"/>
                        </a:lnSpc>
                        <a:spcAft>
                          <a:spcPts val="0"/>
                        </a:spcAft>
                      </a:pPr>
                      <a:r>
                        <a:rPr lang="es-EC" sz="1600" dirty="0">
                          <a:effectLst/>
                        </a:rPr>
                        <a:t>Colocación de un acople para el sensor de humedad.</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extLst>
                  <a:ext uri="{0D108BD9-81ED-4DB2-BD59-A6C34878D82A}">
                    <a16:rowId xmlns:a16="http://schemas.microsoft.com/office/drawing/2014/main" val="2612232963"/>
                  </a:ext>
                </a:extLst>
              </a:tr>
              <a:tr h="249011">
                <a:tc>
                  <a:txBody>
                    <a:bodyPr/>
                    <a:lstStyle/>
                    <a:p>
                      <a:pPr algn="r">
                        <a:lnSpc>
                          <a:spcPct val="107000"/>
                        </a:lnSpc>
                        <a:spcAft>
                          <a:spcPts val="0"/>
                        </a:spcAft>
                      </a:pPr>
                      <a:r>
                        <a:rPr lang="en-US" sz="1600">
                          <a:effectLst/>
                        </a:rPr>
                        <a:t>11</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tc vMerge="1">
                  <a:txBody>
                    <a:bodyPr/>
                    <a:lstStyle/>
                    <a:p>
                      <a:endParaRPr lang="en-US"/>
                    </a:p>
                  </a:txBody>
                  <a:tcPr/>
                </a:tc>
                <a:tc>
                  <a:txBody>
                    <a:bodyPr/>
                    <a:lstStyle/>
                    <a:p>
                      <a:pPr>
                        <a:lnSpc>
                          <a:spcPct val="107000"/>
                        </a:lnSpc>
                        <a:spcAft>
                          <a:spcPts val="0"/>
                        </a:spcAft>
                      </a:pPr>
                      <a:r>
                        <a:rPr lang="es-EC" sz="1600">
                          <a:effectLst/>
                        </a:rPr>
                        <a:t>Fácil uso.</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extLst>
                  <a:ext uri="{0D108BD9-81ED-4DB2-BD59-A6C34878D82A}">
                    <a16:rowId xmlns:a16="http://schemas.microsoft.com/office/drawing/2014/main" val="3737859392"/>
                  </a:ext>
                </a:extLst>
              </a:tr>
              <a:tr h="249011">
                <a:tc>
                  <a:txBody>
                    <a:bodyPr/>
                    <a:lstStyle/>
                    <a:p>
                      <a:pPr algn="r">
                        <a:lnSpc>
                          <a:spcPct val="107000"/>
                        </a:lnSpc>
                        <a:spcAft>
                          <a:spcPts val="0"/>
                        </a:spcAft>
                      </a:pPr>
                      <a:r>
                        <a:rPr lang="en-US" sz="1600">
                          <a:effectLst/>
                        </a:rPr>
                        <a:t>12</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tc rowSpan="4">
                  <a:txBody>
                    <a:bodyPr/>
                    <a:lstStyle/>
                    <a:p>
                      <a:pPr algn="ctr">
                        <a:lnSpc>
                          <a:spcPct val="107000"/>
                        </a:lnSpc>
                        <a:spcAft>
                          <a:spcPts val="0"/>
                        </a:spcAft>
                      </a:pPr>
                      <a:r>
                        <a:rPr lang="es-EC" sz="1600">
                          <a:effectLst/>
                        </a:rPr>
                        <a:t>Todo el sistema</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tc>
                  <a:txBody>
                    <a:bodyPr/>
                    <a:lstStyle/>
                    <a:p>
                      <a:pPr>
                        <a:lnSpc>
                          <a:spcPct val="107000"/>
                        </a:lnSpc>
                        <a:spcAft>
                          <a:spcPts val="0"/>
                        </a:spcAft>
                      </a:pPr>
                      <a:r>
                        <a:rPr lang="es-EC" sz="1600">
                          <a:effectLst/>
                        </a:rPr>
                        <a:t>Estructura modular.</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extLst>
                  <a:ext uri="{0D108BD9-81ED-4DB2-BD59-A6C34878D82A}">
                    <a16:rowId xmlns:a16="http://schemas.microsoft.com/office/drawing/2014/main" val="1104929501"/>
                  </a:ext>
                </a:extLst>
              </a:tr>
              <a:tr h="249011">
                <a:tc>
                  <a:txBody>
                    <a:bodyPr/>
                    <a:lstStyle/>
                    <a:p>
                      <a:pPr algn="r">
                        <a:lnSpc>
                          <a:spcPct val="107000"/>
                        </a:lnSpc>
                        <a:spcAft>
                          <a:spcPts val="0"/>
                        </a:spcAft>
                      </a:pPr>
                      <a:r>
                        <a:rPr lang="en-US" sz="1600">
                          <a:effectLst/>
                        </a:rPr>
                        <a:t>13</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tc vMerge="1">
                  <a:txBody>
                    <a:bodyPr/>
                    <a:lstStyle/>
                    <a:p>
                      <a:endParaRPr lang="en-US"/>
                    </a:p>
                  </a:txBody>
                  <a:tcPr/>
                </a:tc>
                <a:tc>
                  <a:txBody>
                    <a:bodyPr/>
                    <a:lstStyle/>
                    <a:p>
                      <a:pPr>
                        <a:lnSpc>
                          <a:spcPct val="107000"/>
                        </a:lnSpc>
                        <a:spcAft>
                          <a:spcPts val="0"/>
                        </a:spcAft>
                      </a:pPr>
                      <a:r>
                        <a:rPr lang="es-EC" sz="1600">
                          <a:effectLst/>
                        </a:rPr>
                        <a:t>Fuente de tensión de 5V y 12V a 400W</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extLst>
                  <a:ext uri="{0D108BD9-81ED-4DB2-BD59-A6C34878D82A}">
                    <a16:rowId xmlns:a16="http://schemas.microsoft.com/office/drawing/2014/main" val="3328586971"/>
                  </a:ext>
                </a:extLst>
              </a:tr>
              <a:tr h="446935">
                <a:tc>
                  <a:txBody>
                    <a:bodyPr/>
                    <a:lstStyle/>
                    <a:p>
                      <a:pPr algn="r">
                        <a:lnSpc>
                          <a:spcPct val="107000"/>
                        </a:lnSpc>
                        <a:spcAft>
                          <a:spcPts val="0"/>
                        </a:spcAft>
                      </a:pPr>
                      <a:r>
                        <a:rPr lang="en-US" sz="1600">
                          <a:effectLst/>
                        </a:rPr>
                        <a:t>14</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tc vMerge="1">
                  <a:txBody>
                    <a:bodyPr/>
                    <a:lstStyle/>
                    <a:p>
                      <a:endParaRPr lang="en-US"/>
                    </a:p>
                  </a:txBody>
                  <a:tcPr/>
                </a:tc>
                <a:tc>
                  <a:txBody>
                    <a:bodyPr/>
                    <a:lstStyle/>
                    <a:p>
                      <a:pPr>
                        <a:lnSpc>
                          <a:spcPct val="107000"/>
                        </a:lnSpc>
                        <a:spcAft>
                          <a:spcPts val="0"/>
                        </a:spcAft>
                      </a:pPr>
                      <a:r>
                        <a:rPr lang="es-EC" sz="1600" dirty="0">
                          <a:effectLst/>
                        </a:rPr>
                        <a:t>Actuadores en Corriente Alterna y Corriente directa.</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extLst>
                  <a:ext uri="{0D108BD9-81ED-4DB2-BD59-A6C34878D82A}">
                    <a16:rowId xmlns:a16="http://schemas.microsoft.com/office/drawing/2014/main" val="691978802"/>
                  </a:ext>
                </a:extLst>
              </a:tr>
              <a:tr h="446935">
                <a:tc>
                  <a:txBody>
                    <a:bodyPr/>
                    <a:lstStyle/>
                    <a:p>
                      <a:pPr algn="r">
                        <a:lnSpc>
                          <a:spcPct val="107000"/>
                        </a:lnSpc>
                        <a:spcAft>
                          <a:spcPts val="0"/>
                        </a:spcAft>
                      </a:pPr>
                      <a:r>
                        <a:rPr lang="en-US" sz="1600">
                          <a:effectLst/>
                        </a:rPr>
                        <a:t>15</a:t>
                      </a:r>
                      <a:endParaRPr lang="en-US" sz="16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tc vMerge="1">
                  <a:txBody>
                    <a:bodyPr/>
                    <a:lstStyle/>
                    <a:p>
                      <a:endParaRPr lang="en-US"/>
                    </a:p>
                  </a:txBody>
                  <a:tcPr/>
                </a:tc>
                <a:tc>
                  <a:txBody>
                    <a:bodyPr/>
                    <a:lstStyle/>
                    <a:p>
                      <a:pPr>
                        <a:lnSpc>
                          <a:spcPct val="107000"/>
                        </a:lnSpc>
                        <a:spcAft>
                          <a:spcPts val="0"/>
                        </a:spcAft>
                      </a:pPr>
                      <a:r>
                        <a:rPr lang="es-EC" sz="1600" dirty="0">
                          <a:effectLst/>
                        </a:rPr>
                        <a:t>Uso de una plataforma de Software libre.</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243" marR="67243" marT="0" marB="0"/>
                </a:tc>
                <a:extLst>
                  <a:ext uri="{0D108BD9-81ED-4DB2-BD59-A6C34878D82A}">
                    <a16:rowId xmlns:a16="http://schemas.microsoft.com/office/drawing/2014/main" val="3504845876"/>
                  </a:ext>
                </a:extLst>
              </a:tr>
            </a:tbl>
          </a:graphicData>
        </a:graphic>
      </p:graphicFrame>
    </p:spTree>
    <p:extLst>
      <p:ext uri="{BB962C8B-B14F-4D97-AF65-F5344CB8AC3E}">
        <p14:creationId xmlns:p14="http://schemas.microsoft.com/office/powerpoint/2010/main" val="1869641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1" y="1155837"/>
            <a:ext cx="1607127"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u="sng" dirty="0">
                <a:solidFill>
                  <a:schemeClr val="bg1">
                    <a:lumMod val="85000"/>
                  </a:schemeClr>
                </a:solidFill>
                <a:cs typeface="Times New Roman" panose="02020603050405020304" pitchFamily="18" charset="0"/>
              </a:rPr>
              <a:t>DISEÑO MECATRÓNICO</a:t>
            </a:r>
          </a:p>
          <a:p>
            <a:r>
              <a:rPr lang="es-MX" sz="1200" b="1"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DISEÑO MECATRÓNICO</a:t>
            </a:r>
          </a:p>
        </p:txBody>
      </p:sp>
      <p:graphicFrame>
        <p:nvGraphicFramePr>
          <p:cNvPr id="6" name="Diagrama 5">
            <a:extLst>
              <a:ext uri="{FF2B5EF4-FFF2-40B4-BE49-F238E27FC236}">
                <a16:creationId xmlns:a16="http://schemas.microsoft.com/office/drawing/2014/main" id="{0080E7DC-292F-489B-B84F-07915C766755}"/>
              </a:ext>
            </a:extLst>
          </p:cNvPr>
          <p:cNvGraphicFramePr/>
          <p:nvPr>
            <p:extLst>
              <p:ext uri="{D42A27DB-BD31-4B8C-83A1-F6EECF244321}">
                <p14:modId xmlns:p14="http://schemas.microsoft.com/office/powerpoint/2010/main" val="561961882"/>
              </p:ext>
            </p:extLst>
          </p:nvPr>
        </p:nvGraphicFramePr>
        <p:xfrm>
          <a:off x="1731818" y="1017292"/>
          <a:ext cx="10224655" cy="5277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0967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1" y="1155837"/>
            <a:ext cx="1510145"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DISEÑO MECATRÓNICO</a:t>
            </a:r>
          </a:p>
          <a:p>
            <a:r>
              <a:rPr lang="es-MX" sz="1200" b="1" u="sng"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1611086" y="17417"/>
            <a:ext cx="10206445" cy="1132109"/>
          </a:xfrm>
        </p:spPr>
        <p:txBody>
          <a:bodyPr/>
          <a:lstStyle/>
          <a:p>
            <a:r>
              <a:rPr lang="es-MX" dirty="0">
                <a:effectLst/>
              </a:rPr>
              <a:t>DISEÑO DE SUBSISTEMAS</a:t>
            </a:r>
          </a:p>
        </p:txBody>
      </p:sp>
      <p:graphicFrame>
        <p:nvGraphicFramePr>
          <p:cNvPr id="2" name="Diagrama 1"/>
          <p:cNvGraphicFramePr/>
          <p:nvPr>
            <p:extLst>
              <p:ext uri="{D42A27DB-BD31-4B8C-83A1-F6EECF244321}">
                <p14:modId xmlns:p14="http://schemas.microsoft.com/office/powerpoint/2010/main" val="1173148840"/>
              </p:ext>
            </p:extLst>
          </p:nvPr>
        </p:nvGraphicFramePr>
        <p:xfrm>
          <a:off x="2189018" y="831274"/>
          <a:ext cx="8381999" cy="5682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4321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DISEÑO MECATRÓNICO</a:t>
            </a:r>
          </a:p>
          <a:p>
            <a:r>
              <a:rPr lang="es-MX" sz="1200" b="1" u="sng"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1611086" y="17417"/>
            <a:ext cx="10206445" cy="1132109"/>
          </a:xfrm>
        </p:spPr>
        <p:txBody>
          <a:bodyPr/>
          <a:lstStyle/>
          <a:p>
            <a:r>
              <a:rPr lang="es-MX" dirty="0">
                <a:effectLst/>
              </a:rPr>
              <a:t>DISEÑO DE SUBSISTEMAS</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4007" y="879489"/>
            <a:ext cx="10037993" cy="5978511"/>
          </a:xfrm>
          <a:prstGeom prst="rect">
            <a:avLst/>
          </a:prstGeom>
        </p:spPr>
      </p:pic>
    </p:spTree>
    <p:extLst>
      <p:ext uri="{BB962C8B-B14F-4D97-AF65-F5344CB8AC3E}">
        <p14:creationId xmlns:p14="http://schemas.microsoft.com/office/powerpoint/2010/main" val="625328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DISEÑO MECATRÓNICO</a:t>
            </a:r>
          </a:p>
          <a:p>
            <a:r>
              <a:rPr lang="es-MX" sz="1200" b="1" u="sng"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SUBSISTEMA CARCASA</a:t>
            </a:r>
          </a:p>
        </p:txBody>
      </p:sp>
      <p:pic>
        <p:nvPicPr>
          <p:cNvPr id="5" name="Imagen 4"/>
          <p:cNvPicPr>
            <a:picLocks noChangeAspect="1"/>
          </p:cNvPicPr>
          <p:nvPr/>
        </p:nvPicPr>
        <p:blipFill>
          <a:blip r:embed="rId3"/>
          <a:stretch>
            <a:fillRect/>
          </a:stretch>
        </p:blipFill>
        <p:spPr>
          <a:xfrm>
            <a:off x="1878371" y="894581"/>
            <a:ext cx="2943011" cy="1302896"/>
          </a:xfrm>
          <a:prstGeom prst="rect">
            <a:avLst/>
          </a:prstGeom>
        </p:spPr>
      </p:pic>
      <p:pic>
        <p:nvPicPr>
          <p:cNvPr id="6" name="Imagen 5"/>
          <p:cNvPicPr>
            <a:picLocks noChangeAspect="1"/>
          </p:cNvPicPr>
          <p:nvPr/>
        </p:nvPicPr>
        <p:blipFill>
          <a:blip r:embed="rId4"/>
          <a:stretch>
            <a:fillRect/>
          </a:stretch>
        </p:blipFill>
        <p:spPr>
          <a:xfrm>
            <a:off x="5359807" y="756959"/>
            <a:ext cx="1634836" cy="4599564"/>
          </a:xfrm>
          <a:prstGeom prst="rect">
            <a:avLst/>
          </a:prstGeom>
        </p:spPr>
      </p:pic>
      <mc:AlternateContent xmlns:mc="http://schemas.openxmlformats.org/markup-compatibility/2006" xmlns:a14="http://schemas.microsoft.com/office/drawing/2010/main">
        <mc:Choice Requires="a14">
          <p:sp>
            <p:nvSpPr>
              <p:cNvPr id="9" name="Rectángulo 8"/>
              <p:cNvSpPr/>
              <p:nvPr/>
            </p:nvSpPr>
            <p:spPr>
              <a:xfrm>
                <a:off x="2037794" y="4090596"/>
                <a:ext cx="3200400" cy="953210"/>
              </a:xfrm>
              <a:prstGeom prst="rect">
                <a:avLst/>
              </a:prstGeom>
            </p:spPr>
            <p:txBody>
              <a:bodyPr wrap="square">
                <a:spAutoFit/>
              </a:bodyPr>
              <a:lstStyle/>
              <a:p>
                <a:pP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𝑀</m:t>
                          </m:r>
                        </m:e>
                        <m:sub>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𝐴</m:t>
                          </m:r>
                        </m:sub>
                      </m:sSub>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𝑀</m:t>
                          </m:r>
                        </m:e>
                        <m:sub>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𝐵</m:t>
                          </m:r>
                        </m:sub>
                      </m:sSub>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20.58(0.22)</m:t>
                          </m:r>
                        </m:num>
                        <m:den>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8</m:t>
                          </m:r>
                        </m:den>
                      </m:f>
                    </m:oMath>
                  </m:oMathPara>
                </a14:m>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𝑀</m:t>
                          </m:r>
                        </m:e>
                        <m:sub>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𝐴</m:t>
                          </m:r>
                        </m:sub>
                      </m:sSub>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𝑀</m:t>
                          </m:r>
                        </m:e>
                        <m:sub>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𝐵</m:t>
                          </m:r>
                        </m:sub>
                      </m:sSub>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=−0.565 </m:t>
                      </m:r>
                      <m: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𝑁𝑚</m:t>
                      </m:r>
                    </m:oMath>
                  </m:oMathPara>
                </a14:m>
                <a:endParaRPr lang="en-US"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2037794" y="4090596"/>
                <a:ext cx="3200400" cy="9532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2210880" y="2356449"/>
                <a:ext cx="2816418" cy="1646605"/>
              </a:xfrm>
              <a:prstGeom prst="rect">
                <a:avLst/>
              </a:prstGeom>
            </p:spPr>
            <p:txBody>
              <a:bodyPr wrap="square">
                <a:spAutoFit/>
              </a:bodyPr>
              <a:lstStyle/>
              <a:p>
                <a:pPr algn="ctr">
                  <a:lnSpc>
                    <a:spcPct val="150000"/>
                  </a:lnSpc>
                  <a:spcAft>
                    <a:spcPts val="800"/>
                  </a:spcAft>
                </a:pPr>
                <a14:m>
                  <m:oMath xmlns:m="http://schemas.openxmlformats.org/officeDocument/2006/math">
                    <m:r>
                      <a:rPr lang="es-EC"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s-EC"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s-EC"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𝑚</m:t>
                    </m:r>
                    <m:r>
                      <a:rPr lang="es-EC"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s-EC"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𝑔</m:t>
                    </m:r>
                  </m:oMath>
                </a14:m>
                <a:r>
                  <a:rPr lang="es-EC"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s-EC" i="1">
                          <a:solidFill>
                            <a:srgbClr val="000000"/>
                          </a:solidFill>
                          <a:latin typeface="Cambria Math" panose="02040503050406030204" pitchFamily="18" charset="0"/>
                          <a:ea typeface="Calibri" panose="020F0502020204030204" pitchFamily="34" charset="0"/>
                          <a:cs typeface="Times New Roman" panose="02020603050405020304" pitchFamily="18" charset="0"/>
                        </a:rPr>
                        <m:t>=2.1∗9.8</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s-EC" i="1">
                          <a:solidFill>
                            <a:srgbClr val="000000"/>
                          </a:solidFill>
                          <a:latin typeface="Cambria Math" panose="02040503050406030204" pitchFamily="18" charset="0"/>
                          <a:ea typeface="Calibri" panose="020F0502020204030204" pitchFamily="34" charset="0"/>
                          <a:cs typeface="Times New Roman" panose="02020603050405020304" pitchFamily="18" charset="0"/>
                        </a:rPr>
                        <m:t>=20.58 </m:t>
                      </m:r>
                      <m:r>
                        <a:rPr lang="es-EC"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𝑁</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Rectángulo 13"/>
              <p:cNvSpPr>
                <a:spLocks noRot="1" noChangeAspect="1" noMove="1" noResize="1" noEditPoints="1" noAdjustHandles="1" noChangeArrowheads="1" noChangeShapeType="1" noTextEdit="1"/>
              </p:cNvSpPr>
              <p:nvPr/>
            </p:nvSpPr>
            <p:spPr>
              <a:xfrm>
                <a:off x="2210880" y="2356449"/>
                <a:ext cx="2816418" cy="1646605"/>
              </a:xfrm>
              <a:prstGeom prst="rect">
                <a:avLst/>
              </a:prstGeom>
              <a:blipFill>
                <a:blip r:embed="rId6"/>
                <a:stretch>
                  <a:fillRect/>
                </a:stretch>
              </a:blipFill>
            </p:spPr>
            <p:txBody>
              <a:bodyPr/>
              <a:lstStyle/>
              <a:p>
                <a:r>
                  <a:rPr lang="en-US">
                    <a:noFill/>
                  </a:rPr>
                  <a:t> </a:t>
                </a:r>
              </a:p>
            </p:txBody>
          </p:sp>
        </mc:Fallback>
      </mc:AlternateContent>
      <p:graphicFrame>
        <p:nvGraphicFramePr>
          <p:cNvPr id="17" name="Tabla 16"/>
          <p:cNvGraphicFramePr>
            <a:graphicFrameLocks noGrp="1"/>
          </p:cNvGraphicFramePr>
          <p:nvPr>
            <p:extLst>
              <p:ext uri="{D42A27DB-BD31-4B8C-83A1-F6EECF244321}">
                <p14:modId xmlns:p14="http://schemas.microsoft.com/office/powerpoint/2010/main" val="1121733102"/>
              </p:ext>
            </p:extLst>
          </p:nvPr>
        </p:nvGraphicFramePr>
        <p:xfrm>
          <a:off x="1829379" y="5357433"/>
          <a:ext cx="4917785" cy="1387447"/>
        </p:xfrm>
        <a:graphic>
          <a:graphicData uri="http://schemas.openxmlformats.org/drawingml/2006/table">
            <a:tbl>
              <a:tblPr firstRow="1" firstCol="1" bandRow="1"/>
              <a:tblGrid>
                <a:gridCol w="1639005">
                  <a:extLst>
                    <a:ext uri="{9D8B030D-6E8A-4147-A177-3AD203B41FA5}">
                      <a16:colId xmlns:a16="http://schemas.microsoft.com/office/drawing/2014/main" val="4015785644"/>
                    </a:ext>
                  </a:extLst>
                </a:gridCol>
                <a:gridCol w="1639005">
                  <a:extLst>
                    <a:ext uri="{9D8B030D-6E8A-4147-A177-3AD203B41FA5}">
                      <a16:colId xmlns:a16="http://schemas.microsoft.com/office/drawing/2014/main" val="3454825464"/>
                    </a:ext>
                  </a:extLst>
                </a:gridCol>
                <a:gridCol w="1639775">
                  <a:extLst>
                    <a:ext uri="{9D8B030D-6E8A-4147-A177-3AD203B41FA5}">
                      <a16:colId xmlns:a16="http://schemas.microsoft.com/office/drawing/2014/main" val="920750906"/>
                    </a:ext>
                  </a:extLst>
                </a:gridCol>
              </a:tblGrid>
              <a:tr h="924965">
                <a:tc>
                  <a:txBody>
                    <a:bodyPr/>
                    <a:lstStyle/>
                    <a:p>
                      <a:pPr algn="just">
                        <a:lnSpc>
                          <a:spcPct val="150000"/>
                        </a:lnSpc>
                        <a:spcAft>
                          <a:spcPts val="0"/>
                        </a:spcAft>
                      </a:pPr>
                      <a:r>
                        <a:rPr lang="es-EC"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Material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A5A5A5"/>
                      </a:solidFill>
                      <a:prstDash val="solid"/>
                      <a:round/>
                      <a:headEnd type="none" w="med" len="med"/>
                      <a:tailEnd type="none" w="med" len="med"/>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pPr algn="just">
                        <a:lnSpc>
                          <a:spcPct val="150000"/>
                        </a:lnSpc>
                        <a:spcAft>
                          <a:spcPts val="0"/>
                        </a:spcAft>
                      </a:pPr>
                      <a:r>
                        <a:rPr lang="es-EC"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Resistencia de carga (N)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tc>
                  <a:txBody>
                    <a:bodyPr/>
                    <a:lstStyle/>
                    <a:p>
                      <a:pPr algn="just">
                        <a:lnSpc>
                          <a:spcPct val="150000"/>
                        </a:lnSpc>
                        <a:spcAft>
                          <a:spcPts val="0"/>
                        </a:spcAft>
                      </a:pPr>
                      <a:r>
                        <a:rPr lang="es-EC"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Densidad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es-EC"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(Kg * m</a:t>
                      </a:r>
                      <a:r>
                        <a:rPr lang="es-EC" sz="1600" b="1"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s-EC" sz="1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solidFill>
                      <a:srgbClr val="A5A5A5"/>
                    </a:solidFill>
                  </a:tcPr>
                </a:tc>
                <a:extLst>
                  <a:ext uri="{0D108BD9-81ED-4DB2-BD59-A6C34878D82A}">
                    <a16:rowId xmlns:a16="http://schemas.microsoft.com/office/drawing/2014/main" val="2329259844"/>
                  </a:ext>
                </a:extLst>
              </a:tr>
              <a:tr h="462482">
                <a:tc>
                  <a:txBody>
                    <a:bodyPr/>
                    <a:lstStyle/>
                    <a:p>
                      <a:pPr algn="just">
                        <a:lnSpc>
                          <a:spcPct val="150000"/>
                        </a:lnSpc>
                        <a:spcAft>
                          <a:spcPts val="0"/>
                        </a:spcAft>
                      </a:pPr>
                      <a:r>
                        <a:rPr lang="es-EC"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Acero inoxidable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just">
                        <a:lnSpc>
                          <a:spcPct val="150000"/>
                        </a:lnSpc>
                        <a:spcAft>
                          <a:spcPts val="0"/>
                        </a:spcAft>
                      </a:pPr>
                      <a:r>
                        <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tc>
                  <a:txBody>
                    <a:bodyPr/>
                    <a:lstStyle/>
                    <a:p>
                      <a:pPr algn="just">
                        <a:lnSpc>
                          <a:spcPct val="150000"/>
                        </a:lnSpc>
                        <a:spcAft>
                          <a:spcPts val="0"/>
                        </a:spcAft>
                      </a:pPr>
                      <a:r>
                        <a:rPr lang="es-EC"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7800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9C9C9"/>
                      </a:solidFill>
                      <a:prstDash val="solid"/>
                      <a:round/>
                      <a:headEnd type="none" w="med" len="med"/>
                      <a:tailEnd type="none" w="med" len="med"/>
                    </a:lnL>
                    <a:lnR w="12700" cap="flat" cmpd="sng" algn="ctr">
                      <a:solidFill>
                        <a:srgbClr val="C9C9C9"/>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3028374674"/>
                  </a:ext>
                </a:extLst>
              </a:tr>
            </a:tbl>
          </a:graphicData>
        </a:graphic>
      </p:graphicFrame>
      <p:pic>
        <p:nvPicPr>
          <p:cNvPr id="18" name="Imagen 17"/>
          <p:cNvPicPr>
            <a:picLocks noChangeAspect="1"/>
          </p:cNvPicPr>
          <p:nvPr/>
        </p:nvPicPr>
        <p:blipFill>
          <a:blip r:embed="rId7"/>
          <a:stretch>
            <a:fillRect/>
          </a:stretch>
        </p:blipFill>
        <p:spPr>
          <a:xfrm>
            <a:off x="6994643" y="2217643"/>
            <a:ext cx="4839999" cy="3570821"/>
          </a:xfrm>
          <a:prstGeom prst="rect">
            <a:avLst/>
          </a:prstGeom>
        </p:spPr>
      </p:pic>
      <p:cxnSp>
        <p:nvCxnSpPr>
          <p:cNvPr id="20" name="Conector recto de flecha 19"/>
          <p:cNvCxnSpPr/>
          <p:nvPr/>
        </p:nvCxnSpPr>
        <p:spPr>
          <a:xfrm>
            <a:off x="9171709" y="1643014"/>
            <a:ext cx="0" cy="546007"/>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1" name="Rectángulo 20"/>
              <p:cNvSpPr/>
              <p:nvPr/>
            </p:nvSpPr>
            <p:spPr>
              <a:xfrm>
                <a:off x="8526370" y="1522440"/>
                <a:ext cx="2816418" cy="610424"/>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s-EC" i="1">
                          <a:solidFill>
                            <a:srgbClr val="000000"/>
                          </a:solidFill>
                          <a:latin typeface="Cambria Math" panose="02040503050406030204" pitchFamily="18" charset="0"/>
                          <a:ea typeface="Calibri" panose="020F0502020204030204" pitchFamily="34" charset="0"/>
                          <a:cs typeface="Times New Roman" panose="02020603050405020304" pitchFamily="18" charset="0"/>
                        </a:rPr>
                        <m:t>=20.58 </m:t>
                      </m:r>
                      <m:r>
                        <a:rPr lang="es-EC"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𝑁</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1" name="Rectángulo 20"/>
              <p:cNvSpPr>
                <a:spLocks noRot="1" noChangeAspect="1" noMove="1" noResize="1" noEditPoints="1" noAdjustHandles="1" noChangeArrowheads="1" noChangeShapeType="1" noTextEdit="1"/>
              </p:cNvSpPr>
              <p:nvPr/>
            </p:nvSpPr>
            <p:spPr>
              <a:xfrm>
                <a:off x="8526370" y="1522440"/>
                <a:ext cx="2816418" cy="610424"/>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46501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DISEÑO MECATRÓNICO</a:t>
            </a:r>
          </a:p>
          <a:p>
            <a:r>
              <a:rPr lang="es-MX" sz="1200" b="1" u="sng"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SUBSISTEMA DE TANQUES </a:t>
            </a:r>
          </a:p>
        </p:txBody>
      </p:sp>
      <p:pic>
        <p:nvPicPr>
          <p:cNvPr id="2" name="Imagen 1"/>
          <p:cNvPicPr>
            <a:picLocks noChangeAspect="1"/>
          </p:cNvPicPr>
          <p:nvPr/>
        </p:nvPicPr>
        <p:blipFill>
          <a:blip r:embed="rId3"/>
          <a:stretch>
            <a:fillRect/>
          </a:stretch>
        </p:blipFill>
        <p:spPr>
          <a:xfrm>
            <a:off x="3618882" y="765993"/>
            <a:ext cx="2962275" cy="4352925"/>
          </a:xfrm>
          <a:prstGeom prst="rect">
            <a:avLst/>
          </a:prstGeom>
        </p:spPr>
      </p:pic>
      <p:pic>
        <p:nvPicPr>
          <p:cNvPr id="5" name="Imagen 4"/>
          <p:cNvPicPr>
            <a:picLocks noChangeAspect="1"/>
          </p:cNvPicPr>
          <p:nvPr/>
        </p:nvPicPr>
        <p:blipFill>
          <a:blip r:embed="rId4"/>
          <a:stretch>
            <a:fillRect/>
          </a:stretch>
        </p:blipFill>
        <p:spPr>
          <a:xfrm>
            <a:off x="6596742" y="894580"/>
            <a:ext cx="3495675" cy="4095750"/>
          </a:xfrm>
          <a:prstGeom prst="rect">
            <a:avLst/>
          </a:prstGeom>
        </p:spPr>
      </p:pic>
      <p:graphicFrame>
        <p:nvGraphicFramePr>
          <p:cNvPr id="7" name="Tabla 6"/>
          <p:cNvGraphicFramePr>
            <a:graphicFrameLocks noGrp="1"/>
          </p:cNvGraphicFramePr>
          <p:nvPr>
            <p:extLst>
              <p:ext uri="{D42A27DB-BD31-4B8C-83A1-F6EECF244321}">
                <p14:modId xmlns:p14="http://schemas.microsoft.com/office/powerpoint/2010/main" val="1593797866"/>
              </p:ext>
            </p:extLst>
          </p:nvPr>
        </p:nvGraphicFramePr>
        <p:xfrm>
          <a:off x="3851233" y="4990330"/>
          <a:ext cx="5491018" cy="1828800"/>
        </p:xfrm>
        <a:graphic>
          <a:graphicData uri="http://schemas.openxmlformats.org/drawingml/2006/table">
            <a:tbl>
              <a:tblPr firstRow="1" bandRow="1">
                <a:tableStyleId>{5C22544A-7EE6-4342-B048-85BDC9FD1C3A}</a:tableStyleId>
              </a:tblPr>
              <a:tblGrid>
                <a:gridCol w="2745509">
                  <a:extLst>
                    <a:ext uri="{9D8B030D-6E8A-4147-A177-3AD203B41FA5}">
                      <a16:colId xmlns:a16="http://schemas.microsoft.com/office/drawing/2014/main" val="896224463"/>
                    </a:ext>
                  </a:extLst>
                </a:gridCol>
                <a:gridCol w="2745509">
                  <a:extLst>
                    <a:ext uri="{9D8B030D-6E8A-4147-A177-3AD203B41FA5}">
                      <a16:colId xmlns:a16="http://schemas.microsoft.com/office/drawing/2014/main" val="2410051423"/>
                    </a:ext>
                  </a:extLst>
                </a:gridCol>
              </a:tblGrid>
              <a:tr h="360372">
                <a:tc>
                  <a:txBody>
                    <a:bodyPr/>
                    <a:lstStyle/>
                    <a:p>
                      <a:r>
                        <a:rPr lang="es-EC" dirty="0"/>
                        <a:t>Parámetros</a:t>
                      </a:r>
                      <a:r>
                        <a:rPr lang="es-EC" baseline="0" dirty="0"/>
                        <a:t> </a:t>
                      </a:r>
                      <a:endParaRPr lang="en-US" dirty="0"/>
                    </a:p>
                  </a:txBody>
                  <a:tcPr/>
                </a:tc>
                <a:tc>
                  <a:txBody>
                    <a:bodyPr/>
                    <a:lstStyle/>
                    <a:p>
                      <a:r>
                        <a:rPr lang="es-EC" dirty="0"/>
                        <a:t>Valor</a:t>
                      </a:r>
                      <a:endParaRPr lang="en-US" dirty="0"/>
                    </a:p>
                  </a:txBody>
                  <a:tcPr/>
                </a:tc>
                <a:extLst>
                  <a:ext uri="{0D108BD9-81ED-4DB2-BD59-A6C34878D82A}">
                    <a16:rowId xmlns:a16="http://schemas.microsoft.com/office/drawing/2014/main" val="1553790554"/>
                  </a:ext>
                </a:extLst>
              </a:tr>
              <a:tr h="360372">
                <a:tc>
                  <a:txBody>
                    <a:bodyPr/>
                    <a:lstStyle/>
                    <a:p>
                      <a:r>
                        <a:rPr lang="es-EC" dirty="0"/>
                        <a:t>Temperatura Max</a:t>
                      </a:r>
                      <a:endParaRPr lang="en-US" dirty="0"/>
                    </a:p>
                  </a:txBody>
                  <a:tcPr/>
                </a:tc>
                <a:tc>
                  <a:txBody>
                    <a:bodyPr/>
                    <a:lstStyle/>
                    <a:p>
                      <a:r>
                        <a:rPr lang="es-EC" dirty="0"/>
                        <a:t>95 [°C]   /   203</a:t>
                      </a:r>
                      <a:r>
                        <a:rPr lang="es-EC" baseline="0" dirty="0"/>
                        <a:t> °F</a:t>
                      </a:r>
                      <a:endParaRPr lang="en-US" dirty="0"/>
                    </a:p>
                  </a:txBody>
                  <a:tcPr/>
                </a:tc>
                <a:extLst>
                  <a:ext uri="{0D108BD9-81ED-4DB2-BD59-A6C34878D82A}">
                    <a16:rowId xmlns:a16="http://schemas.microsoft.com/office/drawing/2014/main" val="2623988785"/>
                  </a:ext>
                </a:extLst>
              </a:tr>
              <a:tr h="360372">
                <a:tc>
                  <a:txBody>
                    <a:bodyPr/>
                    <a:lstStyle/>
                    <a:p>
                      <a:r>
                        <a:rPr lang="es-EC" dirty="0"/>
                        <a:t>Esfuerzo   </a:t>
                      </a:r>
                      <a:r>
                        <a:rPr lang="el-GR" dirty="0"/>
                        <a:t>σ</a:t>
                      </a:r>
                      <a:r>
                        <a:rPr lang="es-EC" dirty="0"/>
                        <a:t>  </a:t>
                      </a:r>
                      <a:endParaRPr lang="en-US" dirty="0"/>
                    </a:p>
                  </a:txBody>
                  <a:tcPr/>
                </a:tc>
                <a:tc>
                  <a:txBody>
                    <a:bodyPr/>
                    <a:lstStyle/>
                    <a:p>
                      <a:r>
                        <a:rPr lang="es-EC" dirty="0"/>
                        <a:t> 14     [</a:t>
                      </a:r>
                      <a:r>
                        <a:rPr lang="es-EC" dirty="0" err="1"/>
                        <a:t>Mpa</a:t>
                      </a:r>
                      <a:r>
                        <a:rPr lang="es-EC" dirty="0"/>
                        <a:t>]</a:t>
                      </a:r>
                      <a:endParaRPr lang="en-US" dirty="0"/>
                    </a:p>
                  </a:txBody>
                  <a:tcPr/>
                </a:tc>
                <a:extLst>
                  <a:ext uri="{0D108BD9-81ED-4DB2-BD59-A6C34878D82A}">
                    <a16:rowId xmlns:a16="http://schemas.microsoft.com/office/drawing/2014/main" val="3023492194"/>
                  </a:ext>
                </a:extLst>
              </a:tr>
              <a:tr h="360372">
                <a:tc>
                  <a:txBody>
                    <a:bodyPr/>
                    <a:lstStyle/>
                    <a:p>
                      <a:r>
                        <a:rPr lang="es-EC" dirty="0"/>
                        <a:t>Capacidad Tanque 1</a:t>
                      </a:r>
                      <a:endParaRPr lang="en-US" dirty="0"/>
                    </a:p>
                  </a:txBody>
                  <a:tcPr/>
                </a:tc>
                <a:tc>
                  <a:txBody>
                    <a:bodyPr/>
                    <a:lstStyle/>
                    <a:p>
                      <a:r>
                        <a:rPr lang="es-EC" dirty="0"/>
                        <a:t> 8 </a:t>
                      </a:r>
                      <a:r>
                        <a:rPr lang="es-EC" dirty="0" err="1"/>
                        <a:t>lts</a:t>
                      </a:r>
                      <a:endParaRPr lang="en-US" dirty="0"/>
                    </a:p>
                  </a:txBody>
                  <a:tcPr/>
                </a:tc>
                <a:extLst>
                  <a:ext uri="{0D108BD9-81ED-4DB2-BD59-A6C34878D82A}">
                    <a16:rowId xmlns:a16="http://schemas.microsoft.com/office/drawing/2014/main" val="1530939767"/>
                  </a:ext>
                </a:extLst>
              </a:tr>
              <a:tr h="360372">
                <a:tc>
                  <a:txBody>
                    <a:bodyPr/>
                    <a:lstStyle/>
                    <a:p>
                      <a:r>
                        <a:rPr lang="es-EC" dirty="0"/>
                        <a:t>Capacidad Tanque</a:t>
                      </a:r>
                      <a:r>
                        <a:rPr lang="es-EC" baseline="0" dirty="0"/>
                        <a:t> 2</a:t>
                      </a:r>
                      <a:endParaRPr lang="en-US" dirty="0"/>
                    </a:p>
                  </a:txBody>
                  <a:tcPr/>
                </a:tc>
                <a:tc>
                  <a:txBody>
                    <a:bodyPr/>
                    <a:lstStyle/>
                    <a:p>
                      <a:r>
                        <a:rPr lang="es-EC" dirty="0"/>
                        <a:t> 15 </a:t>
                      </a:r>
                      <a:r>
                        <a:rPr lang="es-EC" dirty="0" err="1"/>
                        <a:t>lts</a:t>
                      </a:r>
                      <a:endParaRPr lang="en-US" dirty="0"/>
                    </a:p>
                  </a:txBody>
                  <a:tcPr/>
                </a:tc>
                <a:extLst>
                  <a:ext uri="{0D108BD9-81ED-4DB2-BD59-A6C34878D82A}">
                    <a16:rowId xmlns:a16="http://schemas.microsoft.com/office/drawing/2014/main" val="2079850455"/>
                  </a:ext>
                </a:extLst>
              </a:tr>
            </a:tbl>
          </a:graphicData>
        </a:graphic>
      </p:graphicFrame>
      <p:sp>
        <p:nvSpPr>
          <p:cNvPr id="12" name="CuadroTexto 11"/>
          <p:cNvSpPr txBox="1"/>
          <p:nvPr/>
        </p:nvSpPr>
        <p:spPr>
          <a:xfrm>
            <a:off x="2542419" y="1163910"/>
            <a:ext cx="1427018" cy="369332"/>
          </a:xfrm>
          <a:prstGeom prst="rect">
            <a:avLst/>
          </a:prstGeom>
          <a:noFill/>
        </p:spPr>
        <p:txBody>
          <a:bodyPr wrap="square" rtlCol="0">
            <a:spAutoFit/>
          </a:bodyPr>
          <a:lstStyle/>
          <a:p>
            <a:r>
              <a:rPr lang="es-EC" dirty="0"/>
              <a:t>Tanque 1</a:t>
            </a:r>
            <a:endParaRPr lang="en-US" dirty="0"/>
          </a:p>
        </p:txBody>
      </p:sp>
      <p:sp>
        <p:nvSpPr>
          <p:cNvPr id="16" name="CuadroTexto 15"/>
          <p:cNvSpPr txBox="1"/>
          <p:nvPr/>
        </p:nvSpPr>
        <p:spPr>
          <a:xfrm>
            <a:off x="9691364" y="1126155"/>
            <a:ext cx="1427018" cy="369332"/>
          </a:xfrm>
          <a:prstGeom prst="rect">
            <a:avLst/>
          </a:prstGeom>
          <a:noFill/>
        </p:spPr>
        <p:txBody>
          <a:bodyPr wrap="square" rtlCol="0">
            <a:spAutoFit/>
          </a:bodyPr>
          <a:lstStyle/>
          <a:p>
            <a:r>
              <a:rPr lang="es-EC" dirty="0"/>
              <a:t>Tanque 2</a:t>
            </a:r>
            <a:endParaRPr lang="en-US" dirty="0"/>
          </a:p>
        </p:txBody>
      </p:sp>
    </p:spTree>
    <p:extLst>
      <p:ext uri="{BB962C8B-B14F-4D97-AF65-F5344CB8AC3E}">
        <p14:creationId xmlns:p14="http://schemas.microsoft.com/office/powerpoint/2010/main" val="2327785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DISEÑO MECATRÓNICO</a:t>
            </a:r>
          </a:p>
          <a:p>
            <a:r>
              <a:rPr lang="es-MX" sz="1200" b="1" u="sng"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SUBSISTEMA DE CONTROL </a:t>
            </a:r>
          </a:p>
        </p:txBody>
      </p:sp>
      <p:sp>
        <p:nvSpPr>
          <p:cNvPr id="7" name="1 CuadroTexto"/>
          <p:cNvSpPr txBox="1">
            <a:spLocks noChangeArrowheads="1"/>
          </p:cNvSpPr>
          <p:nvPr/>
        </p:nvSpPr>
        <p:spPr bwMode="auto">
          <a:xfrm>
            <a:off x="1900924" y="1155837"/>
            <a:ext cx="274034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457200" eaLnBrk="0" fontAlgn="auto" latinLnBrk="0" hangingPunct="0">
              <a:lnSpc>
                <a:spcPct val="100000"/>
              </a:lnSpc>
              <a:spcBef>
                <a:spcPts val="0"/>
              </a:spcBef>
              <a:spcAft>
                <a:spcPts val="0"/>
              </a:spcAft>
              <a:buClrTx/>
              <a:buSzTx/>
              <a:buFontTx/>
              <a:buNone/>
              <a:tabLst/>
              <a:defRPr/>
            </a:pPr>
            <a:r>
              <a:rPr kumimoji="0" lang="es-ES" sz="2800" b="1" i="0" u="none" strike="noStrike" kern="0" cap="none" spc="0" normalizeH="0" baseline="0" noProof="0" dirty="0">
                <a:ln>
                  <a:noFill/>
                </a:ln>
                <a:solidFill>
                  <a:prstClr val="black"/>
                </a:solidFill>
                <a:effectLst/>
                <a:uLnTx/>
                <a:uFillTx/>
                <a:latin typeface="Arial" charset="0"/>
              </a:rPr>
              <a:t>SENSORES</a:t>
            </a:r>
          </a:p>
          <a:p>
            <a:pPr marL="0" marR="0" lvl="0" indent="0" defTabSz="457200" eaLnBrk="0" fontAlgn="auto" latinLnBrk="0" hangingPunct="0">
              <a:lnSpc>
                <a:spcPct val="100000"/>
              </a:lnSpc>
              <a:spcBef>
                <a:spcPts val="0"/>
              </a:spcBef>
              <a:spcAft>
                <a:spcPts val="0"/>
              </a:spcAft>
              <a:buClrTx/>
              <a:buSzTx/>
              <a:buFontTx/>
              <a:buNone/>
              <a:tabLst/>
              <a:defRPr/>
            </a:pPr>
            <a:endParaRPr kumimoji="0" lang="es-ES" sz="2000" b="1" i="1" u="none" strike="noStrike" kern="0" cap="none" spc="0" normalizeH="0" baseline="0" noProof="0" dirty="0">
              <a:ln>
                <a:noFill/>
              </a:ln>
              <a:solidFill>
                <a:prstClr val="black"/>
              </a:solidFill>
              <a:effectLst/>
              <a:uLnTx/>
              <a:uFillTx/>
              <a:latin typeface="Arial" charset="0"/>
            </a:endParaRPr>
          </a:p>
          <a:p>
            <a:pPr marL="0" marR="0" lvl="0" indent="0" defTabSz="457200" eaLnBrk="0" fontAlgn="auto" latinLnBrk="0" hangingPunct="0">
              <a:lnSpc>
                <a:spcPct val="100000"/>
              </a:lnSpc>
              <a:spcBef>
                <a:spcPts val="0"/>
              </a:spcBef>
              <a:spcAft>
                <a:spcPts val="0"/>
              </a:spcAft>
              <a:buClrTx/>
              <a:buSzTx/>
              <a:buFontTx/>
              <a:buNone/>
              <a:tabLst/>
              <a:defRPr/>
            </a:pPr>
            <a:endParaRPr kumimoji="0" lang="es-ES" sz="1600" b="1" i="0" u="none" strike="noStrike" kern="0" cap="none" spc="0" normalizeH="0" baseline="0" noProof="0" dirty="0">
              <a:ln>
                <a:noFill/>
              </a:ln>
              <a:solidFill>
                <a:prstClr val="black"/>
              </a:solidFill>
              <a:effectLst/>
              <a:uLnTx/>
              <a:uFillTx/>
              <a:latin typeface="Arial" charset="0"/>
            </a:endParaRPr>
          </a:p>
        </p:txBody>
      </p:sp>
      <p:graphicFrame>
        <p:nvGraphicFramePr>
          <p:cNvPr id="8" name="Marcador de contenido 10"/>
          <p:cNvGraphicFramePr>
            <a:graphicFrameLocks/>
          </p:cNvGraphicFramePr>
          <p:nvPr>
            <p:extLst>
              <p:ext uri="{D42A27DB-BD31-4B8C-83A1-F6EECF244321}">
                <p14:modId xmlns:p14="http://schemas.microsoft.com/office/powerpoint/2010/main" val="805103980"/>
              </p:ext>
            </p:extLst>
          </p:nvPr>
        </p:nvGraphicFramePr>
        <p:xfrm>
          <a:off x="2514026" y="2233055"/>
          <a:ext cx="8126265" cy="3405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09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DISEÑO MECATRÓNICO</a:t>
            </a:r>
          </a:p>
          <a:p>
            <a:r>
              <a:rPr lang="es-MX" sz="1200" b="1" u="sng"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SUBSISTEMA DE CONTROL </a:t>
            </a:r>
          </a:p>
        </p:txBody>
      </p:sp>
      <p:grpSp>
        <p:nvGrpSpPr>
          <p:cNvPr id="9" name="Grupo 8"/>
          <p:cNvGrpSpPr/>
          <p:nvPr/>
        </p:nvGrpSpPr>
        <p:grpSpPr>
          <a:xfrm>
            <a:off x="2133840" y="2010880"/>
            <a:ext cx="2475971" cy="2371680"/>
            <a:chOff x="2539" y="1012226"/>
            <a:chExt cx="2475971" cy="2371680"/>
          </a:xfrm>
        </p:grpSpPr>
        <p:sp>
          <p:nvSpPr>
            <p:cNvPr id="11" name="Rectángulo 10"/>
            <p:cNvSpPr/>
            <p:nvPr/>
          </p:nvSpPr>
          <p:spPr>
            <a:xfrm>
              <a:off x="2539" y="1012226"/>
              <a:ext cx="2475971" cy="2371680"/>
            </a:xfrm>
            <a:prstGeom prst="rect">
              <a:avLst/>
            </a:prstGeom>
            <a:blipFill rotWithShape="0">
              <a:blip r:embed="rId3"/>
              <a:stretch>
                <a:fillRect/>
              </a:stretch>
            </a:blipFill>
            <a:ln w="12700" cap="flat" cmpd="sng" algn="ctr">
              <a:solidFill>
                <a:schemeClr val="tx1">
                  <a:lumMod val="75000"/>
                  <a:lumOff val="25000"/>
                  <a:alpha val="90000"/>
                </a:scheme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2" name="CuadroTexto 11"/>
            <p:cNvSpPr txBox="1"/>
            <p:nvPr/>
          </p:nvSpPr>
          <p:spPr>
            <a:xfrm>
              <a:off x="2539" y="1012226"/>
              <a:ext cx="2475971" cy="23716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s-ES" sz="2000" kern="1200" dirty="0">
                <a:solidFill>
                  <a:sysClr val="windowText" lastClr="000000">
                    <a:hueOff val="0"/>
                    <a:satOff val="0"/>
                    <a:lumOff val="0"/>
                    <a:alphaOff val="0"/>
                  </a:sysClr>
                </a:solidFill>
                <a:latin typeface="Calibri" panose="020F0502020204030204"/>
                <a:ea typeface="+mn-ea"/>
                <a:cs typeface="+mn-cs"/>
              </a:endParaRPr>
            </a:p>
          </p:txBody>
        </p:sp>
      </p:grpSp>
      <p:sp>
        <p:nvSpPr>
          <p:cNvPr id="2" name="Rectángulo 1"/>
          <p:cNvSpPr/>
          <p:nvPr/>
        </p:nvSpPr>
        <p:spPr>
          <a:xfrm>
            <a:off x="2378444" y="1281022"/>
            <a:ext cx="1986762" cy="461665"/>
          </a:xfrm>
          <a:prstGeom prst="rect">
            <a:avLst/>
          </a:prstGeom>
        </p:spPr>
        <p:txBody>
          <a:bodyPr wrap="none">
            <a:spAutoFit/>
          </a:bodyPr>
          <a:lstStyle/>
          <a:p>
            <a:pPr lvl="0">
              <a:buNone/>
            </a:pPr>
            <a:r>
              <a:rPr lang="es-ES" sz="2400" b="1" dirty="0">
                <a:solidFill>
                  <a:schemeClr val="tx1">
                    <a:lumMod val="95000"/>
                    <a:lumOff val="5000"/>
                  </a:schemeClr>
                </a:solidFill>
                <a:latin typeface="Calibri" panose="020F0502020204030204"/>
              </a:rPr>
              <a:t>Nivel HC-SR04</a:t>
            </a:r>
          </a:p>
        </p:txBody>
      </p:sp>
      <p:pic>
        <p:nvPicPr>
          <p:cNvPr id="3" name="Imagen 2"/>
          <p:cNvPicPr>
            <a:picLocks noChangeAspect="1"/>
          </p:cNvPicPr>
          <p:nvPr/>
        </p:nvPicPr>
        <p:blipFill>
          <a:blip r:embed="rId4"/>
          <a:stretch>
            <a:fillRect/>
          </a:stretch>
        </p:blipFill>
        <p:spPr>
          <a:xfrm>
            <a:off x="5424571" y="1234622"/>
            <a:ext cx="6767429" cy="3147938"/>
          </a:xfrm>
          <a:prstGeom prst="rect">
            <a:avLst/>
          </a:prstGeom>
        </p:spPr>
      </p:pic>
      <p:pic>
        <p:nvPicPr>
          <p:cNvPr id="4" name="Imagen 3"/>
          <p:cNvPicPr>
            <a:picLocks noChangeAspect="1"/>
          </p:cNvPicPr>
          <p:nvPr/>
        </p:nvPicPr>
        <p:blipFill>
          <a:blip r:embed="rId5"/>
          <a:stretch>
            <a:fillRect/>
          </a:stretch>
        </p:blipFill>
        <p:spPr>
          <a:xfrm>
            <a:off x="1766180" y="4457282"/>
            <a:ext cx="3535202" cy="2135405"/>
          </a:xfrm>
          <a:prstGeom prst="rect">
            <a:avLst/>
          </a:prstGeom>
        </p:spPr>
      </p:pic>
      <p:sp>
        <p:nvSpPr>
          <p:cNvPr id="5" name="CuadroTexto 4"/>
          <p:cNvSpPr txBox="1"/>
          <p:nvPr/>
        </p:nvSpPr>
        <p:spPr>
          <a:xfrm>
            <a:off x="5818909" y="4833206"/>
            <a:ext cx="5163696" cy="1600438"/>
          </a:xfrm>
          <a:prstGeom prst="rect">
            <a:avLst/>
          </a:prstGeom>
          <a:noFill/>
        </p:spPr>
        <p:txBody>
          <a:bodyPr wrap="square" rtlCol="0">
            <a:spAutoFit/>
          </a:bodyPr>
          <a:lstStyle/>
          <a:p>
            <a:r>
              <a:rPr lang="es-EC" sz="2000" dirty="0"/>
              <a:t> VCC: Alimentación +5V (4.5V min – 5.5V </a:t>
            </a:r>
            <a:r>
              <a:rPr lang="es-EC" sz="2000" dirty="0" err="1"/>
              <a:t>max</a:t>
            </a:r>
            <a:r>
              <a:rPr lang="es-EC" sz="2000" dirty="0"/>
              <a:t>)</a:t>
            </a:r>
          </a:p>
          <a:p>
            <a:r>
              <a:rPr lang="es-EC" sz="2000" dirty="0"/>
              <a:t>TRIG: </a:t>
            </a:r>
            <a:r>
              <a:rPr lang="es-EC" sz="2000" dirty="0" err="1"/>
              <a:t>Trigger</a:t>
            </a:r>
            <a:r>
              <a:rPr lang="es-EC" sz="2000" dirty="0"/>
              <a:t> entrada (input) del sensor (TTL)</a:t>
            </a:r>
          </a:p>
          <a:p>
            <a:r>
              <a:rPr lang="es-EC" sz="2000" dirty="0"/>
              <a:t>ECHO: Echo salida (output) del Sensor (TTL)</a:t>
            </a:r>
          </a:p>
          <a:p>
            <a:r>
              <a:rPr lang="es-EC" sz="2000" dirty="0"/>
              <a:t>GND</a:t>
            </a:r>
          </a:p>
          <a:p>
            <a:endParaRPr lang="en-US" dirty="0"/>
          </a:p>
        </p:txBody>
      </p:sp>
    </p:spTree>
    <p:extLst>
      <p:ext uri="{BB962C8B-B14F-4D97-AF65-F5344CB8AC3E}">
        <p14:creationId xmlns:p14="http://schemas.microsoft.com/office/powerpoint/2010/main" val="215351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DISEÑO MECATRÓNICO</a:t>
            </a:r>
          </a:p>
          <a:p>
            <a:r>
              <a:rPr lang="es-MX" sz="1200" b="1" u="sng"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SUBSISTEMA DE CONTROL </a:t>
            </a:r>
          </a:p>
        </p:txBody>
      </p:sp>
      <p:sp>
        <p:nvSpPr>
          <p:cNvPr id="2" name="Rectángulo 1"/>
          <p:cNvSpPr/>
          <p:nvPr/>
        </p:nvSpPr>
        <p:spPr>
          <a:xfrm>
            <a:off x="2210880" y="1194132"/>
            <a:ext cx="1512915" cy="369332"/>
          </a:xfrm>
          <a:prstGeom prst="rect">
            <a:avLst/>
          </a:prstGeom>
        </p:spPr>
        <p:txBody>
          <a:bodyPr wrap="none">
            <a:spAutoFit/>
          </a:bodyPr>
          <a:lstStyle/>
          <a:p>
            <a:pPr lvl="0">
              <a:buNone/>
            </a:pPr>
            <a:r>
              <a:rPr lang="es-ES" dirty="0">
                <a:solidFill>
                  <a:schemeClr val="tx1">
                    <a:lumMod val="95000"/>
                    <a:lumOff val="5000"/>
                  </a:schemeClr>
                </a:solidFill>
                <a:latin typeface="Calibri" panose="020F0502020204030204"/>
              </a:rPr>
              <a:t>Nivel HC-SR04</a:t>
            </a:r>
          </a:p>
        </p:txBody>
      </p:sp>
      <p:sp>
        <p:nvSpPr>
          <p:cNvPr id="5" name="CuadroTexto 4"/>
          <p:cNvSpPr txBox="1"/>
          <p:nvPr/>
        </p:nvSpPr>
        <p:spPr>
          <a:xfrm>
            <a:off x="5818909" y="4933137"/>
            <a:ext cx="5163696" cy="1600438"/>
          </a:xfrm>
          <a:prstGeom prst="rect">
            <a:avLst/>
          </a:prstGeom>
          <a:noFill/>
        </p:spPr>
        <p:txBody>
          <a:bodyPr wrap="square" rtlCol="0">
            <a:spAutoFit/>
          </a:bodyPr>
          <a:lstStyle/>
          <a:p>
            <a:r>
              <a:rPr lang="es-EC" sz="2000" dirty="0"/>
              <a:t> VCC: Alimentación +5V (4.5V min – 5.5V </a:t>
            </a:r>
            <a:r>
              <a:rPr lang="es-EC" sz="2000" dirty="0" err="1"/>
              <a:t>max</a:t>
            </a:r>
            <a:r>
              <a:rPr lang="es-EC" sz="2000" dirty="0"/>
              <a:t>)</a:t>
            </a:r>
          </a:p>
          <a:p>
            <a:r>
              <a:rPr lang="es-EC" sz="2000" dirty="0"/>
              <a:t>TRIG: </a:t>
            </a:r>
            <a:r>
              <a:rPr lang="es-EC" sz="2000" dirty="0" err="1"/>
              <a:t>Trigger</a:t>
            </a:r>
            <a:r>
              <a:rPr lang="es-EC" sz="2000" dirty="0"/>
              <a:t> entrada (input) del sensor (TTL)</a:t>
            </a:r>
          </a:p>
          <a:p>
            <a:r>
              <a:rPr lang="es-EC" sz="2000" dirty="0"/>
              <a:t>ECHO: Echo salida (output) del Sensor (TTL)</a:t>
            </a:r>
          </a:p>
          <a:p>
            <a:r>
              <a:rPr lang="es-EC" sz="2000" dirty="0"/>
              <a:t>GND</a:t>
            </a:r>
          </a:p>
          <a:p>
            <a:endParaRPr lang="en-US" dirty="0"/>
          </a:p>
        </p:txBody>
      </p:sp>
      <p:pic>
        <p:nvPicPr>
          <p:cNvPr id="4098"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7337" y="1794730"/>
            <a:ext cx="6667500" cy="3038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205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86E7EE-47A3-4492-A58F-AF391C346BE7}"/>
              </a:ext>
            </a:extLst>
          </p:cNvPr>
          <p:cNvPicPr>
            <a:picLocks noChangeAspect="1"/>
          </p:cNvPicPr>
          <p:nvPr/>
        </p:nvPicPr>
        <p:blipFill rotWithShape="1">
          <a:blip r:embed="rId2"/>
          <a:srcRect r="57464" b="51904"/>
          <a:stretch/>
        </p:blipFill>
        <p:spPr>
          <a:xfrm>
            <a:off x="244768" y="5333866"/>
            <a:ext cx="968202" cy="1055338"/>
          </a:xfrm>
          <a:prstGeom prst="rect">
            <a:avLst/>
          </a:prstGeom>
        </p:spPr>
      </p:pic>
      <p:sp>
        <p:nvSpPr>
          <p:cNvPr id="5" name="Marcador de contenido 4"/>
          <p:cNvSpPr>
            <a:spLocks noGrp="1"/>
          </p:cNvSpPr>
          <p:nvPr>
            <p:ph idx="1"/>
          </p:nvPr>
        </p:nvSpPr>
        <p:spPr>
          <a:xfrm>
            <a:off x="2606906" y="604526"/>
            <a:ext cx="8268911" cy="5380637"/>
          </a:xfrm>
        </p:spPr>
        <p:txBody>
          <a:bodyPr>
            <a:normAutofit/>
          </a:bodyPr>
          <a:lstStyle/>
          <a:p>
            <a:pPr marL="0" indent="0" algn="ctr">
              <a:buNone/>
            </a:pPr>
            <a:r>
              <a:rPr lang="es-EC" sz="3600" i="1" dirty="0">
                <a:latin typeface="Garamond" panose="02020404030301010803" pitchFamily="18" charset="0"/>
              </a:rPr>
              <a:t>El verdadero signo de la inteligencia no es el conocimiento, sino la imaginación </a:t>
            </a:r>
            <a:endParaRPr lang="en-US" sz="3600" i="1" dirty="0">
              <a:latin typeface="Garamond" panose="02020404030301010803" pitchFamily="18" charset="0"/>
            </a:endParaRPr>
          </a:p>
        </p:txBody>
      </p:sp>
      <p:sp>
        <p:nvSpPr>
          <p:cNvPr id="7" name="CuadroTexto 6"/>
          <p:cNvSpPr txBox="1"/>
          <p:nvPr/>
        </p:nvSpPr>
        <p:spPr>
          <a:xfrm>
            <a:off x="7897091" y="5112327"/>
            <a:ext cx="3588327" cy="369332"/>
          </a:xfrm>
          <a:prstGeom prst="rect">
            <a:avLst/>
          </a:prstGeom>
          <a:noFill/>
        </p:spPr>
        <p:txBody>
          <a:bodyPr wrap="square" rtlCol="0">
            <a:spAutoFit/>
          </a:bodyPr>
          <a:lstStyle/>
          <a:p>
            <a:r>
              <a:rPr lang="en-US" dirty="0">
                <a:latin typeface="Bookman Old Style" panose="02050604050505020204" pitchFamily="18" charset="0"/>
              </a:rPr>
              <a:t>Albert Einstein</a:t>
            </a:r>
          </a:p>
        </p:txBody>
      </p:sp>
    </p:spTree>
    <p:extLst>
      <p:ext uri="{BB962C8B-B14F-4D97-AF65-F5344CB8AC3E}">
        <p14:creationId xmlns:p14="http://schemas.microsoft.com/office/powerpoint/2010/main" val="965693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DISEÑO MECATRÓNICO</a:t>
            </a:r>
          </a:p>
          <a:p>
            <a:r>
              <a:rPr lang="es-MX" sz="1200" b="1" u="sng"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SUBSISTEMA DE CONTROL </a:t>
            </a:r>
          </a:p>
        </p:txBody>
      </p:sp>
      <p:grpSp>
        <p:nvGrpSpPr>
          <p:cNvPr id="9" name="Grupo 8"/>
          <p:cNvGrpSpPr/>
          <p:nvPr/>
        </p:nvGrpSpPr>
        <p:grpSpPr>
          <a:xfrm>
            <a:off x="2095134" y="1940016"/>
            <a:ext cx="2475971" cy="2371680"/>
            <a:chOff x="2825146" y="1012226"/>
            <a:chExt cx="2475971" cy="2371680"/>
          </a:xfrm>
        </p:grpSpPr>
        <p:sp>
          <p:nvSpPr>
            <p:cNvPr id="11" name="Rectángulo 10"/>
            <p:cNvSpPr/>
            <p:nvPr/>
          </p:nvSpPr>
          <p:spPr>
            <a:xfrm>
              <a:off x="2825146" y="1012226"/>
              <a:ext cx="2475971" cy="2371680"/>
            </a:xfrm>
            <a:prstGeom prst="rect">
              <a:avLst/>
            </a:prstGeom>
            <a:blipFill rotWithShape="0">
              <a:blip r:embed="rId3"/>
              <a:stretch>
                <a:fillRect/>
              </a:stretch>
            </a:blipFill>
            <a:ln w="12700" cap="flat" cmpd="sng" algn="ctr">
              <a:solidFill>
                <a:schemeClr val="tx1">
                  <a:lumMod val="75000"/>
                  <a:lumOff val="25000"/>
                  <a:alpha val="90000"/>
                </a:scheme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2" name="CuadroTexto 11"/>
            <p:cNvSpPr txBox="1"/>
            <p:nvPr/>
          </p:nvSpPr>
          <p:spPr>
            <a:xfrm>
              <a:off x="2825146" y="1012226"/>
              <a:ext cx="2475971" cy="23716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s-ES" sz="2000" kern="1200" dirty="0">
                <a:solidFill>
                  <a:sysClr val="windowText" lastClr="000000">
                    <a:hueOff val="0"/>
                    <a:satOff val="0"/>
                    <a:lumOff val="0"/>
                    <a:alphaOff val="0"/>
                  </a:sysClr>
                </a:solidFill>
                <a:latin typeface="Calibri" panose="020F0502020204030204"/>
                <a:ea typeface="+mn-ea"/>
                <a:cs typeface="+mn-cs"/>
              </a:endParaRPr>
            </a:p>
          </p:txBody>
        </p:sp>
      </p:grpSp>
      <p:sp>
        <p:nvSpPr>
          <p:cNvPr id="2" name="Rectángulo 1"/>
          <p:cNvSpPr/>
          <p:nvPr/>
        </p:nvSpPr>
        <p:spPr>
          <a:xfrm>
            <a:off x="2095134" y="1463613"/>
            <a:ext cx="2351926" cy="461665"/>
          </a:xfrm>
          <a:prstGeom prst="rect">
            <a:avLst/>
          </a:prstGeom>
        </p:spPr>
        <p:txBody>
          <a:bodyPr wrap="none">
            <a:spAutoFit/>
          </a:bodyPr>
          <a:lstStyle/>
          <a:p>
            <a:pPr lvl="0">
              <a:buNone/>
            </a:pPr>
            <a:r>
              <a:rPr lang="es-ES" sz="2400" b="1" dirty="0">
                <a:solidFill>
                  <a:schemeClr val="tx1">
                    <a:lumMod val="95000"/>
                    <a:lumOff val="5000"/>
                  </a:schemeClr>
                </a:solidFill>
                <a:latin typeface="Calibri" panose="020F0502020204030204"/>
              </a:rPr>
              <a:t>Humedad DHT11</a:t>
            </a:r>
          </a:p>
        </p:txBody>
      </p:sp>
      <p:pic>
        <p:nvPicPr>
          <p:cNvPr id="3" name="Imagen 2"/>
          <p:cNvPicPr>
            <a:picLocks noChangeAspect="1"/>
          </p:cNvPicPr>
          <p:nvPr/>
        </p:nvPicPr>
        <p:blipFill>
          <a:blip r:embed="rId4"/>
          <a:stretch>
            <a:fillRect/>
          </a:stretch>
        </p:blipFill>
        <p:spPr>
          <a:xfrm>
            <a:off x="6351908" y="894580"/>
            <a:ext cx="4810806" cy="5625107"/>
          </a:xfrm>
          <a:prstGeom prst="rect">
            <a:avLst/>
          </a:prstGeom>
        </p:spPr>
      </p:pic>
    </p:spTree>
    <p:extLst>
      <p:ext uri="{BB962C8B-B14F-4D97-AF65-F5344CB8AC3E}">
        <p14:creationId xmlns:p14="http://schemas.microsoft.com/office/powerpoint/2010/main" val="2140647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DISEÑO MECATRÓNICO</a:t>
            </a:r>
          </a:p>
          <a:p>
            <a:r>
              <a:rPr lang="es-MX" sz="1200" b="1" u="sng"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SUBSISTEMA DE CONTROL </a:t>
            </a:r>
          </a:p>
        </p:txBody>
      </p:sp>
      <p:grpSp>
        <p:nvGrpSpPr>
          <p:cNvPr id="9" name="Grupo 8"/>
          <p:cNvGrpSpPr/>
          <p:nvPr/>
        </p:nvGrpSpPr>
        <p:grpSpPr>
          <a:xfrm>
            <a:off x="2095134" y="1940016"/>
            <a:ext cx="2475971" cy="2371680"/>
            <a:chOff x="2825146" y="1012226"/>
            <a:chExt cx="2475971" cy="2371680"/>
          </a:xfrm>
        </p:grpSpPr>
        <p:sp>
          <p:nvSpPr>
            <p:cNvPr id="11" name="Rectángulo 10"/>
            <p:cNvSpPr/>
            <p:nvPr/>
          </p:nvSpPr>
          <p:spPr>
            <a:xfrm>
              <a:off x="2825146" y="1012226"/>
              <a:ext cx="2475971" cy="2371680"/>
            </a:xfrm>
            <a:prstGeom prst="rect">
              <a:avLst/>
            </a:prstGeom>
            <a:blipFill rotWithShape="0">
              <a:blip r:embed="rId3"/>
              <a:stretch>
                <a:fillRect/>
              </a:stretch>
            </a:blipFill>
            <a:ln w="12700" cap="flat" cmpd="sng" algn="ctr">
              <a:solidFill>
                <a:schemeClr val="tx1">
                  <a:lumMod val="75000"/>
                  <a:lumOff val="25000"/>
                  <a:alpha val="90000"/>
                </a:scheme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2" name="CuadroTexto 11"/>
            <p:cNvSpPr txBox="1"/>
            <p:nvPr/>
          </p:nvSpPr>
          <p:spPr>
            <a:xfrm>
              <a:off x="2825146" y="1012226"/>
              <a:ext cx="2475971" cy="23716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es-ES" sz="2000" kern="1200" dirty="0">
                <a:solidFill>
                  <a:sysClr val="windowText" lastClr="000000">
                    <a:hueOff val="0"/>
                    <a:satOff val="0"/>
                    <a:lumOff val="0"/>
                    <a:alphaOff val="0"/>
                  </a:sysClr>
                </a:solidFill>
                <a:latin typeface="Calibri" panose="020F0502020204030204"/>
                <a:ea typeface="+mn-ea"/>
                <a:cs typeface="+mn-cs"/>
              </a:endParaRPr>
            </a:p>
          </p:txBody>
        </p:sp>
      </p:grpSp>
      <p:sp>
        <p:nvSpPr>
          <p:cNvPr id="2" name="Rectángulo 1"/>
          <p:cNvSpPr/>
          <p:nvPr/>
        </p:nvSpPr>
        <p:spPr>
          <a:xfrm>
            <a:off x="2095134" y="1463613"/>
            <a:ext cx="2351926" cy="461665"/>
          </a:xfrm>
          <a:prstGeom prst="rect">
            <a:avLst/>
          </a:prstGeom>
        </p:spPr>
        <p:txBody>
          <a:bodyPr wrap="none">
            <a:spAutoFit/>
          </a:bodyPr>
          <a:lstStyle/>
          <a:p>
            <a:pPr lvl="0">
              <a:buNone/>
            </a:pPr>
            <a:r>
              <a:rPr lang="es-ES" sz="2400" b="1" dirty="0">
                <a:solidFill>
                  <a:schemeClr val="tx1">
                    <a:lumMod val="95000"/>
                    <a:lumOff val="5000"/>
                  </a:schemeClr>
                </a:solidFill>
                <a:latin typeface="Calibri" panose="020F0502020204030204"/>
              </a:rPr>
              <a:t>Humedad DHT11</a:t>
            </a:r>
          </a:p>
        </p:txBody>
      </p:sp>
      <p:pic>
        <p:nvPicPr>
          <p:cNvPr id="4" name="Imagen 3"/>
          <p:cNvPicPr>
            <a:picLocks noChangeAspect="1"/>
          </p:cNvPicPr>
          <p:nvPr/>
        </p:nvPicPr>
        <p:blipFill>
          <a:blip r:embed="rId4"/>
          <a:stretch>
            <a:fillRect/>
          </a:stretch>
        </p:blipFill>
        <p:spPr>
          <a:xfrm>
            <a:off x="4871884" y="2059922"/>
            <a:ext cx="6862764" cy="821824"/>
          </a:xfrm>
          <a:prstGeom prst="rect">
            <a:avLst/>
          </a:prstGeom>
        </p:spPr>
      </p:pic>
      <p:sp>
        <p:nvSpPr>
          <p:cNvPr id="5" name="CuadroTexto 4"/>
          <p:cNvSpPr txBox="1"/>
          <p:nvPr/>
        </p:nvSpPr>
        <p:spPr>
          <a:xfrm>
            <a:off x="5233093" y="1293685"/>
            <a:ext cx="3431382" cy="646331"/>
          </a:xfrm>
          <a:prstGeom prst="rect">
            <a:avLst/>
          </a:prstGeom>
          <a:noFill/>
        </p:spPr>
        <p:txBody>
          <a:bodyPr wrap="square" rtlCol="0">
            <a:spAutoFit/>
          </a:bodyPr>
          <a:lstStyle/>
          <a:p>
            <a:r>
              <a:rPr lang="es-EC" dirty="0"/>
              <a:t>Envió de la señal digita del sensor al </a:t>
            </a:r>
            <a:r>
              <a:rPr lang="es-EC" dirty="0" err="1"/>
              <a:t>arduino</a:t>
            </a:r>
            <a:endParaRPr lang="en-US" dirty="0"/>
          </a:p>
        </p:txBody>
      </p:sp>
      <p:pic>
        <p:nvPicPr>
          <p:cNvPr id="6" name="Imagen 5"/>
          <p:cNvPicPr>
            <a:picLocks noChangeAspect="1"/>
          </p:cNvPicPr>
          <p:nvPr/>
        </p:nvPicPr>
        <p:blipFill>
          <a:blip r:embed="rId5"/>
          <a:stretch>
            <a:fillRect/>
          </a:stretch>
        </p:blipFill>
        <p:spPr>
          <a:xfrm>
            <a:off x="7684995" y="3467247"/>
            <a:ext cx="1616789" cy="2966397"/>
          </a:xfrm>
          <a:prstGeom prst="rect">
            <a:avLst/>
          </a:prstGeom>
        </p:spPr>
      </p:pic>
      <p:sp>
        <p:nvSpPr>
          <p:cNvPr id="7" name="CuadroTexto 6"/>
          <p:cNvSpPr txBox="1"/>
          <p:nvPr/>
        </p:nvSpPr>
        <p:spPr>
          <a:xfrm>
            <a:off x="5125255" y="3470858"/>
            <a:ext cx="2175802" cy="923330"/>
          </a:xfrm>
          <a:prstGeom prst="rect">
            <a:avLst/>
          </a:prstGeom>
          <a:noFill/>
        </p:spPr>
        <p:txBody>
          <a:bodyPr wrap="square" rtlCol="0">
            <a:spAutoFit/>
          </a:bodyPr>
          <a:lstStyle/>
          <a:p>
            <a:r>
              <a:rPr lang="es-EC" dirty="0"/>
              <a:t>Acondicionamiento por una resistencia </a:t>
            </a:r>
            <a:r>
              <a:rPr lang="es-EC" dirty="0" err="1"/>
              <a:t>Pull</a:t>
            </a:r>
            <a:r>
              <a:rPr lang="es-EC" dirty="0"/>
              <a:t>-UP</a:t>
            </a:r>
            <a:endParaRPr lang="en-US" dirty="0"/>
          </a:p>
        </p:txBody>
      </p:sp>
    </p:spTree>
    <p:extLst>
      <p:ext uri="{BB962C8B-B14F-4D97-AF65-F5344CB8AC3E}">
        <p14:creationId xmlns:p14="http://schemas.microsoft.com/office/powerpoint/2010/main" val="2176008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DISEÑO MECATRÓNICO</a:t>
            </a:r>
          </a:p>
          <a:p>
            <a:r>
              <a:rPr lang="es-MX" sz="1200" b="1" u="sng"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SUBSISTEMA DE CONTROL </a:t>
            </a:r>
          </a:p>
        </p:txBody>
      </p:sp>
      <p:pic>
        <p:nvPicPr>
          <p:cNvPr id="2" name="Imagen 1"/>
          <p:cNvPicPr>
            <a:picLocks noChangeAspect="1"/>
          </p:cNvPicPr>
          <p:nvPr/>
        </p:nvPicPr>
        <p:blipFill>
          <a:blip r:embed="rId3"/>
          <a:stretch>
            <a:fillRect/>
          </a:stretch>
        </p:blipFill>
        <p:spPr>
          <a:xfrm>
            <a:off x="5195455" y="1475930"/>
            <a:ext cx="6388244" cy="4957714"/>
          </a:xfrm>
          <a:prstGeom prst="rect">
            <a:avLst/>
          </a:prstGeom>
        </p:spPr>
      </p:pic>
      <p:pic>
        <p:nvPicPr>
          <p:cNvPr id="3" name="Imagen 2"/>
          <p:cNvPicPr>
            <a:picLocks noChangeAspect="1"/>
          </p:cNvPicPr>
          <p:nvPr/>
        </p:nvPicPr>
        <p:blipFill>
          <a:blip r:embed="rId4"/>
          <a:stretch>
            <a:fillRect/>
          </a:stretch>
        </p:blipFill>
        <p:spPr>
          <a:xfrm>
            <a:off x="2210880" y="827231"/>
            <a:ext cx="2296388" cy="2962255"/>
          </a:xfrm>
          <a:prstGeom prst="rect">
            <a:avLst/>
          </a:prstGeom>
        </p:spPr>
      </p:pic>
      <p:pic>
        <p:nvPicPr>
          <p:cNvPr id="4" name="Imagen 3"/>
          <p:cNvPicPr>
            <a:picLocks noChangeAspect="1"/>
          </p:cNvPicPr>
          <p:nvPr/>
        </p:nvPicPr>
        <p:blipFill>
          <a:blip r:embed="rId5"/>
          <a:stretch>
            <a:fillRect/>
          </a:stretch>
        </p:blipFill>
        <p:spPr>
          <a:xfrm>
            <a:off x="2337988" y="3552825"/>
            <a:ext cx="1952625" cy="3086100"/>
          </a:xfrm>
          <a:prstGeom prst="rect">
            <a:avLst/>
          </a:prstGeom>
        </p:spPr>
      </p:pic>
      <p:sp>
        <p:nvSpPr>
          <p:cNvPr id="5" name="Rectángulo 4"/>
          <p:cNvSpPr/>
          <p:nvPr/>
        </p:nvSpPr>
        <p:spPr>
          <a:xfrm>
            <a:off x="4507268" y="811835"/>
            <a:ext cx="3019096" cy="461665"/>
          </a:xfrm>
          <a:prstGeom prst="rect">
            <a:avLst/>
          </a:prstGeom>
        </p:spPr>
        <p:txBody>
          <a:bodyPr wrap="none">
            <a:spAutoFit/>
          </a:bodyPr>
          <a:lstStyle/>
          <a:p>
            <a:pPr lvl="0">
              <a:buNone/>
            </a:pPr>
            <a:r>
              <a:rPr lang="es-ES" sz="2400" b="1" dirty="0">
                <a:solidFill>
                  <a:schemeClr val="tx1">
                    <a:lumMod val="95000"/>
                    <a:lumOff val="5000"/>
                  </a:schemeClr>
                </a:solidFill>
                <a:latin typeface="Calibri" panose="020F0502020204030204"/>
              </a:rPr>
              <a:t>Temperatura DS18B20</a:t>
            </a:r>
          </a:p>
        </p:txBody>
      </p:sp>
    </p:spTree>
    <p:extLst>
      <p:ext uri="{BB962C8B-B14F-4D97-AF65-F5344CB8AC3E}">
        <p14:creationId xmlns:p14="http://schemas.microsoft.com/office/powerpoint/2010/main" val="3763859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DISEÑO MECATRÓNICO</a:t>
            </a:r>
          </a:p>
          <a:p>
            <a:r>
              <a:rPr lang="es-MX" sz="1200" b="1" u="sng"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SUBSISTEMA DE CONTROL </a:t>
            </a:r>
          </a:p>
        </p:txBody>
      </p:sp>
      <p:sp>
        <p:nvSpPr>
          <p:cNvPr id="6" name="1 CuadroTexto"/>
          <p:cNvSpPr txBox="1">
            <a:spLocks noChangeArrowheads="1"/>
          </p:cNvSpPr>
          <p:nvPr/>
        </p:nvSpPr>
        <p:spPr bwMode="auto">
          <a:xfrm>
            <a:off x="1986504" y="941882"/>
            <a:ext cx="27403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457200" eaLnBrk="0" fontAlgn="auto" latinLnBrk="0" hangingPunct="0">
              <a:lnSpc>
                <a:spcPct val="100000"/>
              </a:lnSpc>
              <a:spcBef>
                <a:spcPts val="0"/>
              </a:spcBef>
              <a:spcAft>
                <a:spcPts val="0"/>
              </a:spcAft>
              <a:buClrTx/>
              <a:buSzTx/>
              <a:buFontTx/>
              <a:buNone/>
              <a:tabLst/>
              <a:defRPr/>
            </a:pPr>
            <a:r>
              <a:rPr lang="es-ES" sz="2400" b="1" kern="0" dirty="0">
                <a:solidFill>
                  <a:prstClr val="black"/>
                </a:solidFill>
              </a:rPr>
              <a:t>Microcontrolador</a:t>
            </a:r>
            <a:endParaRPr kumimoji="0" lang="es-ES" sz="2400" b="1" u="none" strike="noStrike" kern="0" cap="none" spc="0" normalizeH="0" baseline="0" noProof="0" dirty="0">
              <a:ln>
                <a:noFill/>
              </a:ln>
              <a:solidFill>
                <a:prstClr val="black"/>
              </a:solidFill>
              <a:effectLst/>
              <a:uLnTx/>
              <a:uFillTx/>
            </a:endParaRPr>
          </a:p>
          <a:p>
            <a:pPr marL="0" marR="0" lvl="0" indent="0" defTabSz="457200" eaLnBrk="0" fontAlgn="auto" latinLnBrk="0" hangingPunct="0">
              <a:lnSpc>
                <a:spcPct val="100000"/>
              </a:lnSpc>
              <a:spcBef>
                <a:spcPts val="0"/>
              </a:spcBef>
              <a:spcAft>
                <a:spcPts val="0"/>
              </a:spcAft>
              <a:buClrTx/>
              <a:buSzTx/>
              <a:buFontTx/>
              <a:buNone/>
              <a:tabLst/>
              <a:defRPr/>
            </a:pPr>
            <a:endParaRPr kumimoji="0" lang="es-ES" sz="1600" b="1" i="0" u="none" strike="noStrike" kern="0" cap="none" spc="0" normalizeH="0" baseline="0" noProof="0" dirty="0">
              <a:ln>
                <a:noFill/>
              </a:ln>
              <a:solidFill>
                <a:prstClr val="black"/>
              </a:solidFill>
              <a:effectLst/>
              <a:uLnTx/>
              <a:uFillTx/>
              <a:latin typeface="Arial" charset="0"/>
            </a:endParaRPr>
          </a:p>
        </p:txBody>
      </p:sp>
      <p:pic>
        <p:nvPicPr>
          <p:cNvPr id="5122" name="Picture 2" descr="Resultado de imagen para atmega328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618" y="2328640"/>
            <a:ext cx="3293707" cy="329370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9325" y="1573452"/>
            <a:ext cx="6768606" cy="4508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641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DISEÑO MECATRÓNICO</a:t>
            </a:r>
          </a:p>
          <a:p>
            <a:r>
              <a:rPr lang="es-MX" sz="1200" b="1" u="sng"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SUBSISTEMA DE CONTROL </a:t>
            </a:r>
          </a:p>
        </p:txBody>
      </p:sp>
      <p:sp>
        <p:nvSpPr>
          <p:cNvPr id="2" name="Rectángulo 1">
            <a:extLst>
              <a:ext uri="{FF2B5EF4-FFF2-40B4-BE49-F238E27FC236}">
                <a16:creationId xmlns:a16="http://schemas.microsoft.com/office/drawing/2014/main" id="{BFB83489-D856-4A3F-9B0B-2529F011AC1F}"/>
              </a:ext>
            </a:extLst>
          </p:cNvPr>
          <p:cNvSpPr/>
          <p:nvPr/>
        </p:nvSpPr>
        <p:spPr>
          <a:xfrm>
            <a:off x="1831239" y="955781"/>
            <a:ext cx="5511670" cy="461665"/>
          </a:xfrm>
          <a:prstGeom prst="rect">
            <a:avLst/>
          </a:prstGeom>
        </p:spPr>
        <p:txBody>
          <a:bodyPr wrap="square">
            <a:spAutoFit/>
          </a:bodyPr>
          <a:lstStyle/>
          <a:p>
            <a:r>
              <a:rPr lang="es-ES" sz="2400" b="1" dirty="0"/>
              <a:t>Modelos matemáticos del sistema Nivel</a:t>
            </a:r>
            <a:endParaRPr lang="es-EC" sz="2400" b="1" dirty="0"/>
          </a:p>
        </p:txBody>
      </p:sp>
      <p:pic>
        <p:nvPicPr>
          <p:cNvPr id="9" name="Imagen 8"/>
          <p:cNvPicPr/>
          <p:nvPr/>
        </p:nvPicPr>
        <p:blipFill>
          <a:blip r:embed="rId3">
            <a:extLst>
              <a:ext uri="{28A0092B-C50C-407E-A947-70E740481C1C}">
                <a14:useLocalDpi xmlns:a14="http://schemas.microsoft.com/office/drawing/2010/main" val="0"/>
              </a:ext>
            </a:extLst>
          </a:blip>
          <a:srcRect/>
          <a:stretch>
            <a:fillRect/>
          </a:stretch>
        </p:blipFill>
        <p:spPr bwMode="auto">
          <a:xfrm>
            <a:off x="1874781" y="1709297"/>
            <a:ext cx="4708106" cy="2316740"/>
          </a:xfrm>
          <a:prstGeom prst="rect">
            <a:avLst/>
          </a:prstGeom>
          <a:noFill/>
          <a:ln>
            <a:noFill/>
          </a:ln>
        </p:spPr>
      </p:pic>
      <mc:AlternateContent xmlns:mc="http://schemas.openxmlformats.org/markup-compatibility/2006" xmlns:a14="http://schemas.microsoft.com/office/drawing/2010/main">
        <mc:Choice Requires="a14">
          <p:sp>
            <p:nvSpPr>
              <p:cNvPr id="5" name="Rectángulo 4"/>
              <p:cNvSpPr/>
              <p:nvPr/>
            </p:nvSpPr>
            <p:spPr>
              <a:xfrm>
                <a:off x="3394364" y="4200933"/>
                <a:ext cx="1939636" cy="533544"/>
              </a:xfrm>
              <a:prstGeom prst="rect">
                <a:avLst/>
              </a:prstGeom>
            </p:spPr>
            <p:txBody>
              <a:bodyPr wrap="square">
                <a:spAutoFit/>
              </a:bodyPr>
              <a:lstStyle/>
              <a:p>
                <a14:m>
                  <m:oMath xmlns:m="http://schemas.openxmlformats.org/officeDocument/2006/math">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r>
                          <a:rPr lang="es-EC" i="1">
                            <a:latin typeface="Cambria Math" panose="02040503050406030204" pitchFamily="18" charset="0"/>
                            <a:ea typeface="Times New Roman" panose="02020603050405020304" pitchFamily="18" charset="0"/>
                            <a:cs typeface="Times New Roman" panose="02020603050405020304" pitchFamily="18" charset="0"/>
                          </a:rPr>
                          <m:t>𝐻</m:t>
                        </m:r>
                        <m:r>
                          <a:rPr lang="es-EC" i="1">
                            <a:latin typeface="Cambria Math" panose="02040503050406030204" pitchFamily="18" charset="0"/>
                            <a:ea typeface="Times New Roman" panose="02020603050405020304" pitchFamily="18" charset="0"/>
                            <a:cs typeface="Times New Roman" panose="02020603050405020304" pitchFamily="18" charset="0"/>
                          </a:rPr>
                          <m:t>(</m:t>
                        </m:r>
                        <m:r>
                          <a:rPr lang="es-EC" i="1">
                            <a:latin typeface="Cambria Math" panose="02040503050406030204" pitchFamily="18" charset="0"/>
                            <a:ea typeface="Times New Roman" panose="02020603050405020304" pitchFamily="18" charset="0"/>
                            <a:cs typeface="Times New Roman" panose="02020603050405020304" pitchFamily="18" charset="0"/>
                          </a:rPr>
                          <m:t>𝑆</m:t>
                        </m:r>
                        <m:r>
                          <a:rPr lang="es-EC" i="1">
                            <a:latin typeface="Cambria Math" panose="02040503050406030204" pitchFamily="18" charset="0"/>
                            <a:ea typeface="Times New Roman" panose="02020603050405020304" pitchFamily="18" charset="0"/>
                            <a:cs typeface="Times New Roman" panose="02020603050405020304" pitchFamily="18" charset="0"/>
                          </a:rPr>
                          <m:t>)</m:t>
                        </m:r>
                      </m:num>
                      <m:den>
                        <m:r>
                          <a:rPr lang="es-EC" i="1">
                            <a:latin typeface="Cambria Math" panose="02040503050406030204" pitchFamily="18" charset="0"/>
                            <a:ea typeface="Times New Roman" panose="02020603050405020304" pitchFamily="18" charset="0"/>
                            <a:cs typeface="Times New Roman" panose="02020603050405020304" pitchFamily="18" charset="0"/>
                          </a:rPr>
                          <m:t>𝑄</m:t>
                        </m:r>
                        <m:r>
                          <a:rPr lang="es-EC" i="1">
                            <a:latin typeface="Cambria Math" panose="02040503050406030204" pitchFamily="18" charset="0"/>
                            <a:ea typeface="Times New Roman" panose="02020603050405020304" pitchFamily="18" charset="0"/>
                            <a:cs typeface="Times New Roman" panose="02020603050405020304" pitchFamily="18" charset="0"/>
                          </a:rPr>
                          <m:t>(</m:t>
                        </m:r>
                        <m:r>
                          <a:rPr lang="es-EC" i="1">
                            <a:latin typeface="Cambria Math" panose="02040503050406030204" pitchFamily="18" charset="0"/>
                            <a:ea typeface="Times New Roman" panose="02020603050405020304" pitchFamily="18" charset="0"/>
                            <a:cs typeface="Times New Roman" panose="02020603050405020304" pitchFamily="18" charset="0"/>
                          </a:rPr>
                          <m:t>𝑠</m:t>
                        </m:r>
                        <m:r>
                          <a:rPr lang="es-EC" i="1">
                            <a:latin typeface="Cambria Math" panose="02040503050406030204" pitchFamily="18" charset="0"/>
                            <a:ea typeface="Times New Roman" panose="02020603050405020304" pitchFamily="18" charset="0"/>
                            <a:cs typeface="Times New Roman" panose="02020603050405020304" pitchFamily="18" charset="0"/>
                          </a:rPr>
                          <m:t>)</m:t>
                        </m:r>
                      </m:den>
                    </m:f>
                    <m:r>
                      <a:rPr lang="es-EC"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r>
                          <a:rPr lang="es-EC" i="1">
                            <a:latin typeface="Cambria Math" panose="02040503050406030204" pitchFamily="18" charset="0"/>
                            <a:ea typeface="Times New Roman" panose="02020603050405020304" pitchFamily="18" charset="0"/>
                            <a:cs typeface="Times New Roman" panose="02020603050405020304" pitchFamily="18" charset="0"/>
                          </a:rPr>
                          <m:t>𝑅</m:t>
                        </m:r>
                      </m:num>
                      <m:den>
                        <m:r>
                          <a:rPr lang="es-EC" i="1">
                            <a:latin typeface="Cambria Math" panose="02040503050406030204" pitchFamily="18" charset="0"/>
                            <a:ea typeface="Times New Roman" panose="02020603050405020304" pitchFamily="18" charset="0"/>
                            <a:cs typeface="Times New Roman" panose="02020603050405020304" pitchFamily="18" charset="0"/>
                          </a:rPr>
                          <m:t>𝑅𝐶𝑆</m:t>
                        </m:r>
                        <m:r>
                          <a:rPr lang="es-EC" i="1">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s-EC" dirty="0">
                    <a:latin typeface="Times New Roman" panose="02020603050405020304" pitchFamily="18" charset="0"/>
                    <a:ea typeface="Times New Roman" panose="02020603050405020304" pitchFamily="18" charset="0"/>
                  </a:rPr>
                  <a:t> </a:t>
                </a:r>
                <a:endParaRPr lang="en-US" dirty="0"/>
              </a:p>
            </p:txBody>
          </p:sp>
        </mc:Choice>
        <mc:Fallback xmlns="">
          <p:sp>
            <p:nvSpPr>
              <p:cNvPr id="5" name="Rectángulo 4"/>
              <p:cNvSpPr>
                <a:spLocks noRot="1" noChangeAspect="1" noMove="1" noResize="1" noEditPoints="1" noAdjustHandles="1" noChangeArrowheads="1" noChangeShapeType="1" noTextEdit="1"/>
              </p:cNvSpPr>
              <p:nvPr/>
            </p:nvSpPr>
            <p:spPr>
              <a:xfrm>
                <a:off x="3394364" y="4200933"/>
                <a:ext cx="1939636" cy="533544"/>
              </a:xfrm>
              <a:prstGeom prst="rect">
                <a:avLst/>
              </a:prstGeom>
              <a:blipFill>
                <a:blip r:embed="rId4"/>
                <a:stretch>
                  <a:fillRect b="-56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1874781" y="4945665"/>
                <a:ext cx="4149919" cy="533544"/>
              </a:xfrm>
              <a:prstGeom prst="rect">
                <a:avLst/>
              </a:prstGeom>
            </p:spPr>
            <p:txBody>
              <a:bodyPr wrap="none">
                <a:spAutoFit/>
              </a:bodyPr>
              <a:lstStyle/>
              <a:p>
                <a14:m>
                  <m:oMath xmlns:m="http://schemas.openxmlformats.org/officeDocument/2006/math">
                    <m:r>
                      <a:rPr lang="es-EC" i="1">
                        <a:latin typeface="Cambria Math" panose="02040503050406030204" pitchFamily="18" charset="0"/>
                        <a:ea typeface="Times New Roman" panose="02020603050405020304" pitchFamily="18" charset="0"/>
                        <a:cs typeface="Times New Roman" panose="02020603050405020304" pitchFamily="18" charset="0"/>
                      </a:rPr>
                      <m:t>𝑅</m:t>
                    </m:r>
                    <m:r>
                      <a:rPr lang="es-EC"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r>
                          <a:rPr lang="es-EC" i="1">
                            <a:latin typeface="Cambria Math" panose="02040503050406030204" pitchFamily="18" charset="0"/>
                            <a:ea typeface="Times New Roman" panose="02020603050405020304" pitchFamily="18" charset="0"/>
                            <a:cs typeface="Times New Roman" panose="02020603050405020304" pitchFamily="18" charset="0"/>
                          </a:rPr>
                          <m:t>𝐶𝑎𝑚𝑏𝑖𝑜</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𝑒𝑛</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𝑙𝑎</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𝑑𝑖𝑓𝑒𝑟𝑒𝑛𝑐𝑖𝑎</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𝑑𝑒</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𝑛𝑖𝑣𝑒𝑙</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𝑚</m:t>
                        </m:r>
                        <m:r>
                          <a:rPr lang="es-EC" i="1">
                            <a:latin typeface="Cambria Math" panose="02040503050406030204" pitchFamily="18" charset="0"/>
                            <a:ea typeface="Times New Roman" panose="02020603050405020304" pitchFamily="18" charset="0"/>
                            <a:cs typeface="Times New Roman" panose="02020603050405020304" pitchFamily="18" charset="0"/>
                          </a:rPr>
                          <m:t>)</m:t>
                        </m:r>
                      </m:num>
                      <m:den>
                        <m:r>
                          <a:rPr lang="es-EC" i="1">
                            <a:latin typeface="Cambria Math" panose="02040503050406030204" pitchFamily="18" charset="0"/>
                            <a:ea typeface="Times New Roman" panose="02020603050405020304" pitchFamily="18" charset="0"/>
                            <a:cs typeface="Times New Roman" panose="02020603050405020304" pitchFamily="18" charset="0"/>
                          </a:rPr>
                          <m:t>𝐶𝑎𝑚𝑏𝑖𝑜</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𝑒𝑛</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𝑙𝑎</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𝑣𝑒𝑙𝑜𝑐𝑖𝑑𝑎𝑑</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𝑑𝑒</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𝑓𝑙𝑢𝑗𝑜</m:t>
                        </m:r>
                        <m:r>
                          <a:rPr lang="es-EC" i="1">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i="1">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latin typeface="Cambria Math" panose="02040503050406030204" pitchFamily="18" charset="0"/>
                                <a:ea typeface="Times New Roman" panose="02020603050405020304" pitchFamily="18" charset="0"/>
                                <a:cs typeface="Times New Roman" panose="02020603050405020304" pitchFamily="18" charset="0"/>
                              </a:rPr>
                              <m:t>𝑚</m:t>
                            </m:r>
                          </m:e>
                          <m:sup>
                            <m:r>
                              <a:rPr lang="es-EC" i="1">
                                <a:latin typeface="Cambria Math" panose="02040503050406030204" pitchFamily="18" charset="0"/>
                                <a:ea typeface="Times New Roman" panose="02020603050405020304" pitchFamily="18" charset="0"/>
                                <a:cs typeface="Times New Roman" panose="02020603050405020304" pitchFamily="18" charset="0"/>
                              </a:rPr>
                              <m:t>3</m:t>
                            </m:r>
                          </m:sup>
                        </m:sSup>
                        <m:r>
                          <a:rPr lang="es-EC" i="1">
                            <a:latin typeface="Cambria Math" panose="02040503050406030204" pitchFamily="18" charset="0"/>
                            <a:ea typeface="Times New Roman" panose="02020603050405020304" pitchFamily="18" charset="0"/>
                            <a:cs typeface="Times New Roman" panose="02020603050405020304" pitchFamily="18" charset="0"/>
                          </a:rPr>
                          <m:t>/</m:t>
                        </m:r>
                        <m:r>
                          <a:rPr lang="es-EC" i="1">
                            <a:latin typeface="Cambria Math" panose="02040503050406030204" pitchFamily="18" charset="0"/>
                            <a:ea typeface="Times New Roman" panose="02020603050405020304" pitchFamily="18" charset="0"/>
                            <a:cs typeface="Times New Roman" panose="02020603050405020304" pitchFamily="18" charset="0"/>
                          </a:rPr>
                          <m:t>𝑠𝑒𝑔</m:t>
                        </m:r>
                        <m:r>
                          <a:rPr lang="es-EC" i="1">
                            <a:latin typeface="Cambria Math" panose="02040503050406030204" pitchFamily="18" charset="0"/>
                            <a:ea typeface="Times New Roman" panose="02020603050405020304" pitchFamily="18" charset="0"/>
                            <a:cs typeface="Times New Roman" panose="02020603050405020304" pitchFamily="18" charset="0"/>
                          </a:rPr>
                          <m:t>)</m:t>
                        </m:r>
                      </m:den>
                    </m:f>
                  </m:oMath>
                </a14:m>
                <a:r>
                  <a:rPr lang="es-EC" dirty="0">
                    <a:latin typeface="Times New Roman" panose="02020603050405020304" pitchFamily="18" charset="0"/>
                    <a:ea typeface="Times New Roman" panose="02020603050405020304" pitchFamily="18" charset="0"/>
                  </a:rPr>
                  <a:t> </a:t>
                </a:r>
                <a:endParaRPr lang="en-US" dirty="0"/>
              </a:p>
            </p:txBody>
          </p:sp>
        </mc:Choice>
        <mc:Fallback xmlns="">
          <p:sp>
            <p:nvSpPr>
              <p:cNvPr id="6" name="Rectángulo 5"/>
              <p:cNvSpPr>
                <a:spLocks noRot="1" noChangeAspect="1" noMove="1" noResize="1" noEditPoints="1" noAdjustHandles="1" noChangeArrowheads="1" noChangeShapeType="1" noTextEdit="1"/>
              </p:cNvSpPr>
              <p:nvPr/>
            </p:nvSpPr>
            <p:spPr>
              <a:xfrm>
                <a:off x="1874781" y="4945665"/>
                <a:ext cx="4149919" cy="533544"/>
              </a:xfrm>
              <a:prstGeom prst="rect">
                <a:avLst/>
              </a:prstGeom>
              <a:blipFill>
                <a:blip r:embed="rId5"/>
                <a:stretch>
                  <a:fillRect b="-56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3211056" y="5905975"/>
                <a:ext cx="124777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𝑅</m:t>
                      </m:r>
                      <m:r>
                        <a:rPr lang="en-US" i="0">
                          <a:latin typeface="Cambria Math" panose="02040503050406030204" pitchFamily="18" charset="0"/>
                        </a:rPr>
                        <m:t>=</m:t>
                      </m:r>
                      <m:r>
                        <a:rPr lang="es-EC" b="0" i="0" smtClean="0">
                          <a:latin typeface="Cambria Math" panose="02040503050406030204" pitchFamily="18" charset="0"/>
                        </a:rPr>
                        <m:t>0.071</m:t>
                      </m:r>
                    </m:oMath>
                  </m:oMathPara>
                </a14:m>
                <a:endParaRPr lang="en-US" dirty="0"/>
              </a:p>
            </p:txBody>
          </p:sp>
        </mc:Choice>
        <mc:Fallback xmlns="">
          <p:sp>
            <p:nvSpPr>
              <p:cNvPr id="8" name="Rectángulo 7"/>
              <p:cNvSpPr>
                <a:spLocks noRot="1" noChangeAspect="1" noMove="1" noResize="1" noEditPoints="1" noAdjustHandles="1" noChangeArrowheads="1" noChangeShapeType="1" noTextEdit="1"/>
              </p:cNvSpPr>
              <p:nvPr/>
            </p:nvSpPr>
            <p:spPr>
              <a:xfrm>
                <a:off x="3211056" y="5905975"/>
                <a:ext cx="1247777"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7342909" y="1818844"/>
                <a:ext cx="3749809" cy="559897"/>
              </a:xfrm>
              <a:prstGeom prst="rect">
                <a:avLst/>
              </a:prstGeom>
            </p:spPr>
            <p:txBody>
              <a:bodyPr wrap="none">
                <a:spAutoFit/>
              </a:bodyPr>
              <a:lstStyle/>
              <a:p>
                <a14:m>
                  <m:oMath xmlns:m="http://schemas.openxmlformats.org/officeDocument/2006/math">
                    <m:r>
                      <a:rPr lang="es-EC" i="1">
                        <a:latin typeface="Cambria Math" panose="02040503050406030204" pitchFamily="18" charset="0"/>
                        <a:ea typeface="Times New Roman" panose="02020603050405020304" pitchFamily="18" charset="0"/>
                        <a:cs typeface="Times New Roman" panose="02020603050405020304" pitchFamily="18" charset="0"/>
                      </a:rPr>
                      <m:t>𝐶</m:t>
                    </m:r>
                    <m:r>
                      <a:rPr lang="es-EC"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r>
                          <a:rPr lang="es-EC" i="1">
                            <a:latin typeface="Cambria Math" panose="02040503050406030204" pitchFamily="18" charset="0"/>
                            <a:ea typeface="Times New Roman" panose="02020603050405020304" pitchFamily="18" charset="0"/>
                            <a:cs typeface="Times New Roman" panose="02020603050405020304" pitchFamily="18" charset="0"/>
                          </a:rPr>
                          <m:t>𝐶𝑎𝑚𝑏𝑖𝑜</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𝑑𝑒𝑙</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𝑙𝑖𝑞𝑢𝑖𝑑𝑜</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𝑎𝑙𝑚𝑎𝑐𝑒𝑛𝑎𝑑𝑜</m:t>
                        </m:r>
                        <m:r>
                          <a:rPr lang="es-EC" i="1">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i="1">
                                <a:latin typeface="Cambria Math" panose="02040503050406030204" pitchFamily="18" charset="0"/>
                                <a:ea typeface="Times New Roman" panose="02020603050405020304" pitchFamily="18" charset="0"/>
                                <a:cs typeface="Times New Roman" panose="02020603050405020304" pitchFamily="18" charset="0"/>
                              </a:rPr>
                            </m:ctrlPr>
                          </m:sSupPr>
                          <m:e>
                            <m:r>
                              <a:rPr lang="es-EC" i="1">
                                <a:latin typeface="Cambria Math" panose="02040503050406030204" pitchFamily="18" charset="0"/>
                                <a:ea typeface="Times New Roman" panose="02020603050405020304" pitchFamily="18" charset="0"/>
                                <a:cs typeface="Times New Roman" panose="02020603050405020304" pitchFamily="18" charset="0"/>
                              </a:rPr>
                              <m:t>𝑚</m:t>
                            </m:r>
                          </m:e>
                          <m:sup>
                            <m:r>
                              <a:rPr lang="es-EC" i="1">
                                <a:latin typeface="Cambria Math" panose="02040503050406030204" pitchFamily="18" charset="0"/>
                                <a:ea typeface="Times New Roman" panose="02020603050405020304" pitchFamily="18" charset="0"/>
                                <a:cs typeface="Times New Roman" panose="02020603050405020304" pitchFamily="18" charset="0"/>
                              </a:rPr>
                              <m:t>3</m:t>
                            </m:r>
                          </m:sup>
                        </m:sSup>
                        <m:r>
                          <a:rPr lang="es-EC" i="1">
                            <a:latin typeface="Cambria Math" panose="02040503050406030204" pitchFamily="18" charset="0"/>
                            <a:ea typeface="Times New Roman" panose="02020603050405020304" pitchFamily="18" charset="0"/>
                            <a:cs typeface="Times New Roman" panose="02020603050405020304" pitchFamily="18" charset="0"/>
                          </a:rPr>
                          <m:t>)</m:t>
                        </m:r>
                      </m:num>
                      <m:den>
                        <m:r>
                          <a:rPr lang="es-EC" i="1">
                            <a:latin typeface="Cambria Math" panose="02040503050406030204" pitchFamily="18" charset="0"/>
                            <a:ea typeface="Times New Roman" panose="02020603050405020304" pitchFamily="18" charset="0"/>
                            <a:cs typeface="Times New Roman" panose="02020603050405020304" pitchFamily="18" charset="0"/>
                          </a:rPr>
                          <m:t>𝐶𝑎𝑚𝑏𝑖𝑜</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𝑒𝑛</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𝑙𝑎</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𝑎𝑙𝑡𝑢𝑟𝑎</m:t>
                        </m:r>
                        <m:r>
                          <a:rPr lang="es-EC" i="1">
                            <a:latin typeface="Cambria Math" panose="02040503050406030204" pitchFamily="18" charset="0"/>
                            <a:ea typeface="Times New Roman" panose="02020603050405020304" pitchFamily="18" charset="0"/>
                            <a:cs typeface="Times New Roman" panose="02020603050405020304" pitchFamily="18" charset="0"/>
                          </a:rPr>
                          <m:t> (</m:t>
                        </m:r>
                        <m:r>
                          <a:rPr lang="es-EC" i="1">
                            <a:latin typeface="Cambria Math" panose="02040503050406030204" pitchFamily="18" charset="0"/>
                            <a:ea typeface="Times New Roman" panose="02020603050405020304" pitchFamily="18" charset="0"/>
                            <a:cs typeface="Times New Roman" panose="02020603050405020304" pitchFamily="18" charset="0"/>
                          </a:rPr>
                          <m:t>𝑚</m:t>
                        </m:r>
                        <m:r>
                          <a:rPr lang="es-EC" i="1">
                            <a:latin typeface="Cambria Math" panose="02040503050406030204" pitchFamily="18" charset="0"/>
                            <a:ea typeface="Times New Roman" panose="02020603050405020304" pitchFamily="18" charset="0"/>
                            <a:cs typeface="Times New Roman" panose="02020603050405020304" pitchFamily="18" charset="0"/>
                          </a:rPr>
                          <m:t>)</m:t>
                        </m:r>
                      </m:den>
                    </m:f>
                  </m:oMath>
                </a14:m>
                <a:r>
                  <a:rPr lang="es-EC" dirty="0">
                    <a:latin typeface="Times New Roman" panose="02020603050405020304" pitchFamily="18" charset="0"/>
                    <a:ea typeface="Times New Roman" panose="02020603050405020304" pitchFamily="18" charset="0"/>
                  </a:rPr>
                  <a:t> </a:t>
                </a:r>
                <a:endParaRPr lang="en-US" dirty="0"/>
              </a:p>
            </p:txBody>
          </p:sp>
        </mc:Choice>
        <mc:Fallback xmlns="">
          <p:sp>
            <p:nvSpPr>
              <p:cNvPr id="11" name="Rectángulo 10"/>
              <p:cNvSpPr>
                <a:spLocks noRot="1" noChangeAspect="1" noMove="1" noResize="1" noEditPoints="1" noAdjustHandles="1" noChangeArrowheads="1" noChangeShapeType="1" noTextEdit="1"/>
              </p:cNvSpPr>
              <p:nvPr/>
            </p:nvSpPr>
            <p:spPr>
              <a:xfrm>
                <a:off x="7342909" y="1818844"/>
                <a:ext cx="3749809" cy="55989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8468794" y="2780139"/>
                <a:ext cx="136979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𝐶</m:t>
                      </m:r>
                      <m:r>
                        <a:rPr lang="en-US" i="0">
                          <a:latin typeface="Cambria Math" panose="02040503050406030204" pitchFamily="18" charset="0"/>
                        </a:rPr>
                        <m:t>=</m:t>
                      </m:r>
                      <m:r>
                        <a:rPr lang="es-EC" b="0" i="0" smtClean="0">
                          <a:latin typeface="Cambria Math" panose="02040503050406030204" pitchFamily="18" charset="0"/>
                        </a:rPr>
                        <m:t>176.71</m:t>
                      </m:r>
                    </m:oMath>
                  </m:oMathPara>
                </a14:m>
                <a:endParaRPr lang="en-US" dirty="0"/>
              </a:p>
            </p:txBody>
          </p:sp>
        </mc:Choice>
        <mc:Fallback xmlns="">
          <p:sp>
            <p:nvSpPr>
              <p:cNvPr id="12" name="Rectángulo 11"/>
              <p:cNvSpPr>
                <a:spLocks noRot="1" noChangeAspect="1" noMove="1" noResize="1" noEditPoints="1" noAdjustHandles="1" noChangeArrowheads="1" noChangeShapeType="1" noTextEdit="1"/>
              </p:cNvSpPr>
              <p:nvPr/>
            </p:nvSpPr>
            <p:spPr>
              <a:xfrm>
                <a:off x="8468794" y="2780139"/>
                <a:ext cx="1369799"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7721411" y="4467705"/>
                <a:ext cx="2117183" cy="6790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
                            <m:dPr>
                              <m:begChr m:val=""/>
                              <m:ctrlPr>
                                <a:rPr lang="en-US" i="1">
                                  <a:latin typeface="Cambria Math" panose="02040503050406030204" pitchFamily="18" charset="0"/>
                                </a:rPr>
                              </m:ctrlPr>
                            </m:dPr>
                            <m:e>
                              <m:r>
                                <a:rPr lang="en-US" i="1">
                                  <a:latin typeface="Cambria Math" panose="02040503050406030204" pitchFamily="18" charset="0"/>
                                </a:rPr>
                                <m:t>𝐻</m:t>
                              </m:r>
                              <m:r>
                                <a:rPr lang="en-US" i="0">
                                  <a:latin typeface="Cambria Math" panose="02040503050406030204" pitchFamily="18" charset="0"/>
                                </a:rPr>
                                <m:t>(</m:t>
                              </m:r>
                              <m:r>
                                <a:rPr lang="en-US" i="1">
                                  <a:latin typeface="Cambria Math" panose="02040503050406030204" pitchFamily="18" charset="0"/>
                                </a:rPr>
                                <m:t>𝑆</m:t>
                              </m:r>
                            </m:e>
                          </m:d>
                        </m:num>
                        <m:den>
                          <m:d>
                            <m:dPr>
                              <m:begChr m:val=""/>
                              <m:ctrlPr>
                                <a:rPr lang="en-US" i="1">
                                  <a:latin typeface="Cambria Math" panose="02040503050406030204" pitchFamily="18" charset="0"/>
                                </a:rPr>
                              </m:ctrlPr>
                            </m:dPr>
                            <m:e>
                              <m:r>
                                <a:rPr lang="en-US" i="1">
                                  <a:latin typeface="Cambria Math" panose="02040503050406030204" pitchFamily="18" charset="0"/>
                                </a:rPr>
                                <m:t>𝑄</m:t>
                              </m:r>
                              <m:r>
                                <a:rPr lang="en-US" i="0">
                                  <a:latin typeface="Cambria Math" panose="02040503050406030204" pitchFamily="18" charset="0"/>
                                </a:rPr>
                                <m:t>(</m:t>
                              </m:r>
                              <m:r>
                                <a:rPr lang="en-US" i="1">
                                  <a:latin typeface="Cambria Math" panose="02040503050406030204" pitchFamily="18" charset="0"/>
                                </a:rPr>
                                <m:t>𝑠</m:t>
                              </m:r>
                            </m:e>
                          </m:d>
                        </m:den>
                      </m:f>
                      <m:r>
                        <a:rPr lang="en-US" i="0">
                          <a:latin typeface="Cambria Math" panose="02040503050406030204" pitchFamily="18" charset="0"/>
                        </a:rPr>
                        <m:t>=</m:t>
                      </m:r>
                      <m:f>
                        <m:fPr>
                          <m:ctrlPr>
                            <a:rPr lang="en-US" i="1">
                              <a:latin typeface="Cambria Math" panose="02040503050406030204" pitchFamily="18" charset="0"/>
                            </a:rPr>
                          </m:ctrlPr>
                        </m:fPr>
                        <m:num>
                          <m:r>
                            <a:rPr lang="es-EC" b="0" i="0" smtClean="0">
                              <a:latin typeface="Cambria Math" panose="02040503050406030204" pitchFamily="18" charset="0"/>
                            </a:rPr>
                            <m:t>0.071</m:t>
                          </m:r>
                        </m:num>
                        <m:den>
                          <m:r>
                            <a:rPr lang="es-EC" b="0" i="0" smtClean="0">
                              <a:latin typeface="Cambria Math" panose="02040503050406030204" pitchFamily="18" charset="0"/>
                            </a:rPr>
                            <m:t>12.55</m:t>
                          </m:r>
                          <m:r>
                            <a:rPr lang="en-US" i="1">
                              <a:latin typeface="Cambria Math" panose="02040503050406030204" pitchFamily="18" charset="0"/>
                            </a:rPr>
                            <m:t>𝑆</m:t>
                          </m:r>
                          <m:r>
                            <a:rPr lang="en-US" i="0">
                              <a:latin typeface="Cambria Math" panose="02040503050406030204" pitchFamily="18" charset="0"/>
                            </a:rPr>
                            <m:t>+1</m:t>
                          </m:r>
                        </m:den>
                      </m:f>
                    </m:oMath>
                  </m:oMathPara>
                </a14:m>
                <a:endParaRPr lang="en-US" dirty="0"/>
              </a:p>
            </p:txBody>
          </p:sp>
        </mc:Choice>
        <mc:Fallback xmlns="">
          <p:sp>
            <p:nvSpPr>
              <p:cNvPr id="14" name="Rectángulo 13"/>
              <p:cNvSpPr>
                <a:spLocks noRot="1" noChangeAspect="1" noMove="1" noResize="1" noEditPoints="1" noAdjustHandles="1" noChangeArrowheads="1" noChangeShapeType="1" noTextEdit="1"/>
              </p:cNvSpPr>
              <p:nvPr/>
            </p:nvSpPr>
            <p:spPr>
              <a:xfrm>
                <a:off x="7721411" y="4467705"/>
                <a:ext cx="2117183" cy="679032"/>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95990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DISEÑO MECATRÓNICO</a:t>
            </a:r>
          </a:p>
          <a:p>
            <a:r>
              <a:rPr lang="es-MX" sz="1200" b="1" u="sng"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SUBSISTEMA DE CONTROL </a:t>
            </a:r>
          </a:p>
        </p:txBody>
      </p:sp>
      <p:sp>
        <p:nvSpPr>
          <p:cNvPr id="2" name="Rectángulo 1">
            <a:extLst>
              <a:ext uri="{FF2B5EF4-FFF2-40B4-BE49-F238E27FC236}">
                <a16:creationId xmlns:a16="http://schemas.microsoft.com/office/drawing/2014/main" id="{BFB83489-D856-4A3F-9B0B-2529F011AC1F}"/>
              </a:ext>
            </a:extLst>
          </p:cNvPr>
          <p:cNvSpPr/>
          <p:nvPr/>
        </p:nvSpPr>
        <p:spPr>
          <a:xfrm>
            <a:off x="1743029" y="955908"/>
            <a:ext cx="5511670" cy="461665"/>
          </a:xfrm>
          <a:prstGeom prst="rect">
            <a:avLst/>
          </a:prstGeom>
        </p:spPr>
        <p:txBody>
          <a:bodyPr wrap="square">
            <a:spAutoFit/>
          </a:bodyPr>
          <a:lstStyle/>
          <a:p>
            <a:r>
              <a:rPr lang="es-ES" sz="2400" b="1" dirty="0"/>
              <a:t>Controlador PI para la planta de Nivel</a:t>
            </a:r>
            <a:endParaRPr lang="es-EC" sz="2400" b="1" dirty="0"/>
          </a:p>
        </p:txBody>
      </p:sp>
      <p:sp>
        <p:nvSpPr>
          <p:cNvPr id="3" name="CuadroTexto 2"/>
          <p:cNvSpPr txBox="1"/>
          <p:nvPr/>
        </p:nvSpPr>
        <p:spPr>
          <a:xfrm>
            <a:off x="1743029" y="1593273"/>
            <a:ext cx="5162663" cy="1200329"/>
          </a:xfrm>
          <a:prstGeom prst="rect">
            <a:avLst/>
          </a:prstGeom>
          <a:noFill/>
        </p:spPr>
        <p:txBody>
          <a:bodyPr wrap="square" rtlCol="0">
            <a:spAutoFit/>
          </a:bodyPr>
          <a:lstStyle/>
          <a:p>
            <a:r>
              <a:rPr lang="es-ES" dirty="0"/>
              <a:t>Debe poseer un error en estado estable menor al 2%.</a:t>
            </a:r>
          </a:p>
          <a:p>
            <a:r>
              <a:rPr lang="es-ES" dirty="0"/>
              <a:t>Sobre picos menor al 5% sin que la rapidez del sistema se vea afectada.</a:t>
            </a:r>
          </a:p>
          <a:p>
            <a:endParaRPr lang="en-US" dirty="0"/>
          </a:p>
        </p:txBody>
      </p:sp>
      <mc:AlternateContent xmlns:mc="http://schemas.openxmlformats.org/markup-compatibility/2006" xmlns:a14="http://schemas.microsoft.com/office/drawing/2010/main">
        <mc:Choice Requires="a14">
          <p:sp>
            <p:nvSpPr>
              <p:cNvPr id="4" name="Rectángulo 3"/>
              <p:cNvSpPr/>
              <p:nvPr/>
            </p:nvSpPr>
            <p:spPr>
              <a:xfrm>
                <a:off x="2723942" y="2981182"/>
                <a:ext cx="22377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𝑑</m:t>
                          </m:r>
                        </m:sub>
                      </m:sSub>
                      <m:r>
                        <a:rPr lang="en-US" i="0">
                          <a:latin typeface="Cambria Math" panose="02040503050406030204" pitchFamily="18" charset="0"/>
                        </a:rPr>
                        <m:t>=27.03±</m:t>
                      </m:r>
                      <m:r>
                        <a:rPr lang="en-US" i="1">
                          <a:latin typeface="Cambria Math" panose="02040503050406030204" pitchFamily="18" charset="0"/>
                        </a:rPr>
                        <m:t>𝑗</m:t>
                      </m:r>
                      <m:r>
                        <a:rPr lang="en-US" i="0">
                          <a:latin typeface="Cambria Math" panose="02040503050406030204" pitchFamily="18" charset="0"/>
                        </a:rPr>
                        <m:t>28.92</m:t>
                      </m:r>
                    </m:oMath>
                  </m:oMathPara>
                </a14:m>
                <a:endParaRPr lang="en-US" dirty="0"/>
              </a:p>
            </p:txBody>
          </p:sp>
        </mc:Choice>
        <mc:Fallback xmlns="">
          <p:sp>
            <p:nvSpPr>
              <p:cNvPr id="4" name="Rectángulo 3"/>
              <p:cNvSpPr>
                <a:spLocks noRot="1" noChangeAspect="1" noMove="1" noResize="1" noEditPoints="1" noAdjustHandles="1" noChangeArrowheads="1" noChangeShapeType="1" noTextEdit="1"/>
              </p:cNvSpPr>
              <p:nvPr/>
            </p:nvSpPr>
            <p:spPr>
              <a:xfrm>
                <a:off x="2723942" y="2981182"/>
                <a:ext cx="2237727" cy="369332"/>
              </a:xfrm>
              <a:prstGeom prst="rect">
                <a:avLst/>
              </a:prstGeom>
              <a:blipFill>
                <a:blip r:embed="rId3"/>
                <a:stretch>
                  <a:fillRect b="-13115"/>
                </a:stretch>
              </a:blipFill>
            </p:spPr>
            <p:txBody>
              <a:bodyPr/>
              <a:lstStyle/>
              <a:p>
                <a:r>
                  <a:rPr lang="en-US">
                    <a:noFill/>
                  </a:rPr>
                  <a:t> </a:t>
                </a:r>
              </a:p>
            </p:txBody>
          </p:sp>
        </mc:Fallback>
      </mc:AlternateContent>
      <p:sp>
        <p:nvSpPr>
          <p:cNvPr id="7" name="Rectángulo 6"/>
          <p:cNvSpPr/>
          <p:nvPr/>
        </p:nvSpPr>
        <p:spPr>
          <a:xfrm>
            <a:off x="1873848" y="3701307"/>
            <a:ext cx="3480440"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Aplicando a condición de magnitud</a:t>
            </a:r>
            <a:endParaRPr lang="en-US" dirty="0"/>
          </a:p>
        </p:txBody>
      </p:sp>
      <mc:AlternateContent xmlns:mc="http://schemas.openxmlformats.org/markup-compatibility/2006" xmlns:a14="http://schemas.microsoft.com/office/drawing/2010/main">
        <mc:Choice Requires="a14">
          <p:sp>
            <p:nvSpPr>
              <p:cNvPr id="16" name="Rectángulo 15"/>
              <p:cNvSpPr/>
              <p:nvPr/>
            </p:nvSpPr>
            <p:spPr>
              <a:xfrm>
                <a:off x="3558497" y="4281993"/>
                <a:ext cx="12582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𝐾𝑝</m:t>
                      </m:r>
                      <m:r>
                        <a:rPr lang="en-US" i="0">
                          <a:latin typeface="Cambria Math" panose="02040503050406030204" pitchFamily="18" charset="0"/>
                        </a:rPr>
                        <m:t>=5.56</m:t>
                      </m:r>
                    </m:oMath>
                  </m:oMathPara>
                </a14:m>
                <a:endParaRPr lang="en-US" dirty="0"/>
              </a:p>
            </p:txBody>
          </p:sp>
        </mc:Choice>
        <mc:Fallback xmlns="">
          <p:sp>
            <p:nvSpPr>
              <p:cNvPr id="16" name="Rectángulo 15"/>
              <p:cNvSpPr>
                <a:spLocks noRot="1" noChangeAspect="1" noMove="1" noResize="1" noEditPoints="1" noAdjustHandles="1" noChangeArrowheads="1" noChangeShapeType="1" noTextEdit="1"/>
              </p:cNvSpPr>
              <p:nvPr/>
            </p:nvSpPr>
            <p:spPr>
              <a:xfrm>
                <a:off x="3558497" y="4281993"/>
                <a:ext cx="1258293" cy="369332"/>
              </a:xfrm>
              <a:prstGeom prst="rect">
                <a:avLst/>
              </a:prstGeom>
              <a:blipFill>
                <a:blip r:embed="rId4"/>
                <a:stretch>
                  <a:fillRect b="-11475"/>
                </a:stretch>
              </a:blipFill>
            </p:spPr>
            <p:txBody>
              <a:bodyPr/>
              <a:lstStyle/>
              <a:p>
                <a:r>
                  <a:rPr lang="en-US">
                    <a:noFill/>
                  </a:rPr>
                  <a:t> </a:t>
                </a:r>
              </a:p>
            </p:txBody>
          </p:sp>
        </mc:Fallback>
      </mc:AlternateContent>
      <p:pic>
        <p:nvPicPr>
          <p:cNvPr id="17" name="Imagen 16"/>
          <p:cNvPicPr>
            <a:picLocks noChangeAspect="1"/>
          </p:cNvPicPr>
          <p:nvPr/>
        </p:nvPicPr>
        <p:blipFill>
          <a:blip r:embed="rId5"/>
          <a:stretch>
            <a:fillRect/>
          </a:stretch>
        </p:blipFill>
        <p:spPr>
          <a:xfrm>
            <a:off x="1677764" y="4070639"/>
            <a:ext cx="1880733" cy="780682"/>
          </a:xfrm>
          <a:prstGeom prst="rect">
            <a:avLst/>
          </a:prstGeom>
        </p:spPr>
      </p:pic>
      <p:sp>
        <p:nvSpPr>
          <p:cNvPr id="18" name="Rectángulo 17"/>
          <p:cNvSpPr/>
          <p:nvPr/>
        </p:nvSpPr>
        <p:spPr>
          <a:xfrm>
            <a:off x="2121289" y="5141557"/>
            <a:ext cx="3179075"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Aplicando  la condición de error</a:t>
            </a:r>
            <a:endParaRPr lang="en-US" dirty="0"/>
          </a:p>
        </p:txBody>
      </p:sp>
      <mc:AlternateContent xmlns:mc="http://schemas.openxmlformats.org/markup-compatibility/2006" xmlns:a14="http://schemas.microsoft.com/office/drawing/2010/main">
        <mc:Choice Requires="a14">
          <p:sp>
            <p:nvSpPr>
              <p:cNvPr id="19" name="Rectángulo 18"/>
              <p:cNvSpPr/>
              <p:nvPr/>
            </p:nvSpPr>
            <p:spPr>
              <a:xfrm>
                <a:off x="3558497" y="5687518"/>
                <a:ext cx="11913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𝐾</m:t>
                      </m:r>
                      <m:r>
                        <m:rPr>
                          <m:sty m:val="p"/>
                        </m:rPr>
                        <a:rPr lang="es-EC" b="0" i="0" smtClean="0">
                          <a:latin typeface="Cambria Math" panose="02040503050406030204" pitchFamily="18" charset="0"/>
                        </a:rPr>
                        <m:t>i</m:t>
                      </m:r>
                      <m:r>
                        <a:rPr lang="en-US" i="0">
                          <a:latin typeface="Cambria Math" panose="02040503050406030204" pitchFamily="18" charset="0"/>
                        </a:rPr>
                        <m:t>=</m:t>
                      </m:r>
                      <m:r>
                        <a:rPr lang="es-EC" b="0" i="0" smtClean="0">
                          <a:latin typeface="Cambria Math" panose="02040503050406030204" pitchFamily="18" charset="0"/>
                        </a:rPr>
                        <m:t>1</m:t>
                      </m:r>
                      <m:r>
                        <a:rPr lang="en-US" i="0">
                          <a:latin typeface="Cambria Math" panose="02040503050406030204" pitchFamily="18" charset="0"/>
                        </a:rPr>
                        <m:t>.</m:t>
                      </m:r>
                      <m:r>
                        <a:rPr lang="es-EC" b="0" i="0" smtClean="0">
                          <a:latin typeface="Cambria Math" panose="02040503050406030204" pitchFamily="18" charset="0"/>
                        </a:rPr>
                        <m:t>98</m:t>
                      </m:r>
                    </m:oMath>
                  </m:oMathPara>
                </a14:m>
                <a:endParaRPr lang="en-US" dirty="0"/>
              </a:p>
            </p:txBody>
          </p:sp>
        </mc:Choice>
        <mc:Fallback xmlns="">
          <p:sp>
            <p:nvSpPr>
              <p:cNvPr id="19" name="Rectángulo 18"/>
              <p:cNvSpPr>
                <a:spLocks noRot="1" noChangeAspect="1" noMove="1" noResize="1" noEditPoints="1" noAdjustHandles="1" noChangeArrowheads="1" noChangeShapeType="1" noTextEdit="1"/>
              </p:cNvSpPr>
              <p:nvPr/>
            </p:nvSpPr>
            <p:spPr>
              <a:xfrm>
                <a:off x="3558497" y="5687518"/>
                <a:ext cx="1191352"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ángulo 19"/>
              <p:cNvSpPr/>
              <p:nvPr/>
            </p:nvSpPr>
            <p:spPr>
              <a:xfrm>
                <a:off x="5127937" y="4263898"/>
                <a:ext cx="125829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𝐾𝑝</m:t>
                      </m:r>
                      <m:r>
                        <a:rPr lang="en-US" i="0">
                          <a:latin typeface="Cambria Math" panose="02040503050406030204" pitchFamily="18" charset="0"/>
                        </a:rPr>
                        <m:t>=</m:t>
                      </m:r>
                      <m:r>
                        <a:rPr lang="es-EC" b="0" i="0" smtClean="0">
                          <a:latin typeface="Cambria Math" panose="02040503050406030204" pitchFamily="18" charset="0"/>
                        </a:rPr>
                        <m:t>9</m:t>
                      </m:r>
                      <m:r>
                        <a:rPr lang="en-US" i="0">
                          <a:latin typeface="Cambria Math" panose="02040503050406030204" pitchFamily="18" charset="0"/>
                        </a:rPr>
                        <m:t>.</m:t>
                      </m:r>
                      <m:r>
                        <a:rPr lang="es-EC" b="0" i="0" smtClean="0">
                          <a:latin typeface="Cambria Math" panose="02040503050406030204" pitchFamily="18" charset="0"/>
                        </a:rPr>
                        <m:t>49</m:t>
                      </m:r>
                    </m:oMath>
                  </m:oMathPara>
                </a14:m>
                <a:endParaRPr lang="en-US" dirty="0"/>
              </a:p>
            </p:txBody>
          </p:sp>
        </mc:Choice>
        <mc:Fallback xmlns="">
          <p:sp>
            <p:nvSpPr>
              <p:cNvPr id="20" name="Rectángulo 19"/>
              <p:cNvSpPr>
                <a:spLocks noRot="1" noChangeAspect="1" noMove="1" noResize="1" noEditPoints="1" noAdjustHandles="1" noChangeArrowheads="1" noChangeShapeType="1" noTextEdit="1"/>
              </p:cNvSpPr>
              <p:nvPr/>
            </p:nvSpPr>
            <p:spPr>
              <a:xfrm>
                <a:off x="5127937" y="4263898"/>
                <a:ext cx="1258293" cy="369332"/>
              </a:xfrm>
              <a:prstGeom prst="rect">
                <a:avLst/>
              </a:prstGeom>
              <a:blipFill>
                <a:blip r:embed="rId7"/>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ángulo 20"/>
              <p:cNvSpPr/>
              <p:nvPr/>
            </p:nvSpPr>
            <p:spPr>
              <a:xfrm>
                <a:off x="5125312" y="5687518"/>
                <a:ext cx="11913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𝐾</m:t>
                      </m:r>
                      <m:r>
                        <m:rPr>
                          <m:sty m:val="p"/>
                        </m:rPr>
                        <a:rPr lang="es-EC" b="0" i="0" smtClean="0">
                          <a:latin typeface="Cambria Math" panose="02040503050406030204" pitchFamily="18" charset="0"/>
                        </a:rPr>
                        <m:t>i</m:t>
                      </m:r>
                      <m:r>
                        <a:rPr lang="en-US" i="0">
                          <a:latin typeface="Cambria Math" panose="02040503050406030204" pitchFamily="18" charset="0"/>
                        </a:rPr>
                        <m:t>=</m:t>
                      </m:r>
                      <m:r>
                        <a:rPr lang="es-EC" b="0" i="0" smtClean="0">
                          <a:latin typeface="Cambria Math" panose="02040503050406030204" pitchFamily="18" charset="0"/>
                        </a:rPr>
                        <m:t>1</m:t>
                      </m:r>
                      <m:r>
                        <a:rPr lang="en-US" i="0">
                          <a:latin typeface="Cambria Math" panose="02040503050406030204" pitchFamily="18" charset="0"/>
                        </a:rPr>
                        <m:t>.5</m:t>
                      </m:r>
                      <m:r>
                        <a:rPr lang="es-EC" b="0" i="0" smtClean="0">
                          <a:latin typeface="Cambria Math" panose="02040503050406030204" pitchFamily="18" charset="0"/>
                        </a:rPr>
                        <m:t>9</m:t>
                      </m:r>
                    </m:oMath>
                  </m:oMathPara>
                </a14:m>
                <a:endParaRPr lang="en-US" dirty="0"/>
              </a:p>
            </p:txBody>
          </p:sp>
        </mc:Choice>
        <mc:Fallback xmlns="">
          <p:sp>
            <p:nvSpPr>
              <p:cNvPr id="21" name="Rectángulo 20"/>
              <p:cNvSpPr>
                <a:spLocks noRot="1" noChangeAspect="1" noMove="1" noResize="1" noEditPoints="1" noAdjustHandles="1" noChangeArrowheads="1" noChangeShapeType="1" noTextEdit="1"/>
              </p:cNvSpPr>
              <p:nvPr/>
            </p:nvSpPr>
            <p:spPr>
              <a:xfrm>
                <a:off x="5125312" y="5687518"/>
                <a:ext cx="1191352" cy="369332"/>
              </a:xfrm>
              <a:prstGeom prst="rect">
                <a:avLst/>
              </a:prstGeom>
              <a:blipFill>
                <a:blip r:embed="rId8"/>
                <a:stretch>
                  <a:fillRect/>
                </a:stretch>
              </a:blipFill>
            </p:spPr>
            <p:txBody>
              <a:bodyPr/>
              <a:lstStyle/>
              <a:p>
                <a:r>
                  <a:rPr lang="en-US">
                    <a:noFill/>
                  </a:rPr>
                  <a:t> </a:t>
                </a:r>
              </a:p>
            </p:txBody>
          </p:sp>
        </mc:Fallback>
      </mc:AlternateContent>
      <p:cxnSp>
        <p:nvCxnSpPr>
          <p:cNvPr id="23" name="Conector recto de flecha 22"/>
          <p:cNvCxnSpPr>
            <a:stCxn id="16" idx="3"/>
            <a:endCxn id="20" idx="1"/>
          </p:cNvCxnSpPr>
          <p:nvPr/>
        </p:nvCxnSpPr>
        <p:spPr>
          <a:xfrm flipV="1">
            <a:off x="4816790" y="4448564"/>
            <a:ext cx="311147" cy="180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Conector recto de flecha 24"/>
          <p:cNvCxnSpPr/>
          <p:nvPr/>
        </p:nvCxnSpPr>
        <p:spPr>
          <a:xfrm flipV="1">
            <a:off x="4749849" y="5869275"/>
            <a:ext cx="311147" cy="180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6" name="Rectángulo 25"/>
              <p:cNvSpPr/>
              <p:nvPr/>
            </p:nvSpPr>
            <p:spPr>
              <a:xfrm>
                <a:off x="8335899" y="1284086"/>
                <a:ext cx="2419765" cy="6183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𝑃𝐼</m:t>
                          </m:r>
                        </m:sub>
                      </m:sSub>
                      <m:d>
                        <m:dPr>
                          <m:ctrlPr>
                            <a:rPr lang="en-US" i="1">
                              <a:latin typeface="Cambria Math" panose="02040503050406030204" pitchFamily="18" charset="0"/>
                            </a:rPr>
                          </m:ctrlPr>
                        </m:dPr>
                        <m:e>
                          <m:r>
                            <a:rPr lang="en-US" i="1">
                              <a:latin typeface="Cambria Math" panose="02040503050406030204" pitchFamily="18" charset="0"/>
                            </a:rPr>
                            <m:t>𝑠</m:t>
                          </m:r>
                        </m:e>
                      </m:d>
                      <m:r>
                        <a:rPr lang="en-US" i="0">
                          <a:latin typeface="Cambria Math" panose="02040503050406030204" pitchFamily="18" charset="0"/>
                        </a:rPr>
                        <m:t>=9.49+</m:t>
                      </m:r>
                      <m:f>
                        <m:fPr>
                          <m:ctrlPr>
                            <a:rPr lang="en-US" i="1">
                              <a:latin typeface="Cambria Math" panose="02040503050406030204" pitchFamily="18" charset="0"/>
                            </a:rPr>
                          </m:ctrlPr>
                        </m:fPr>
                        <m:num>
                          <m:r>
                            <a:rPr lang="en-US" i="0">
                              <a:latin typeface="Cambria Math" panose="02040503050406030204" pitchFamily="18" charset="0"/>
                            </a:rPr>
                            <m:t>1.529</m:t>
                          </m:r>
                        </m:num>
                        <m:den>
                          <m:r>
                            <a:rPr lang="en-US" i="1">
                              <a:latin typeface="Cambria Math" panose="02040503050406030204" pitchFamily="18" charset="0"/>
                            </a:rPr>
                            <m:t>𝑠</m:t>
                          </m:r>
                        </m:den>
                      </m:f>
                    </m:oMath>
                  </m:oMathPara>
                </a14:m>
                <a:endParaRPr lang="en-US" dirty="0"/>
              </a:p>
            </p:txBody>
          </p:sp>
        </mc:Choice>
        <mc:Fallback xmlns="">
          <p:sp>
            <p:nvSpPr>
              <p:cNvPr id="26" name="Rectángulo 25"/>
              <p:cNvSpPr>
                <a:spLocks noRot="1" noChangeAspect="1" noMove="1" noResize="1" noEditPoints="1" noAdjustHandles="1" noChangeArrowheads="1" noChangeShapeType="1" noTextEdit="1"/>
              </p:cNvSpPr>
              <p:nvPr/>
            </p:nvSpPr>
            <p:spPr>
              <a:xfrm>
                <a:off x="8335899" y="1284086"/>
                <a:ext cx="2419765" cy="618374"/>
              </a:xfrm>
              <a:prstGeom prst="rect">
                <a:avLst/>
              </a:prstGeom>
              <a:blipFill>
                <a:blip r:embed="rId9"/>
                <a:stretch>
                  <a:fillRect/>
                </a:stretch>
              </a:blipFill>
            </p:spPr>
            <p:txBody>
              <a:bodyPr/>
              <a:lstStyle/>
              <a:p>
                <a:r>
                  <a:rPr lang="en-US">
                    <a:noFill/>
                  </a:rPr>
                  <a:t> </a:t>
                </a:r>
              </a:p>
            </p:txBody>
          </p:sp>
        </mc:Fallback>
      </mc:AlternateContent>
      <p:pic>
        <p:nvPicPr>
          <p:cNvPr id="27" name="Imagen 26"/>
          <p:cNvPicPr/>
          <p:nvPr/>
        </p:nvPicPr>
        <p:blipFill>
          <a:blip r:embed="rId10">
            <a:extLst>
              <a:ext uri="{28A0092B-C50C-407E-A947-70E740481C1C}">
                <a14:useLocalDpi xmlns:a14="http://schemas.microsoft.com/office/drawing/2010/main" val="0"/>
              </a:ext>
            </a:extLst>
          </a:blip>
          <a:srcRect/>
          <a:stretch>
            <a:fillRect/>
          </a:stretch>
        </p:blipFill>
        <p:spPr bwMode="auto">
          <a:xfrm>
            <a:off x="2741108" y="29688"/>
            <a:ext cx="7879224" cy="3322145"/>
          </a:xfrm>
          <a:prstGeom prst="rect">
            <a:avLst/>
          </a:prstGeom>
          <a:noFill/>
          <a:ln>
            <a:noFill/>
          </a:ln>
        </p:spPr>
      </p:pic>
      <p:pic>
        <p:nvPicPr>
          <p:cNvPr id="28" name="Imagen 27"/>
          <p:cNvPicPr/>
          <p:nvPr/>
        </p:nvPicPr>
        <p:blipFill>
          <a:blip r:embed="rId11">
            <a:extLst>
              <a:ext uri="{28A0092B-C50C-407E-A947-70E740481C1C}">
                <a14:useLocalDpi xmlns:a14="http://schemas.microsoft.com/office/drawing/2010/main" val="0"/>
              </a:ext>
            </a:extLst>
          </a:blip>
          <a:srcRect/>
          <a:stretch>
            <a:fillRect/>
          </a:stretch>
        </p:blipFill>
        <p:spPr bwMode="auto">
          <a:xfrm>
            <a:off x="3233683" y="3161336"/>
            <a:ext cx="6749285" cy="3610489"/>
          </a:xfrm>
          <a:prstGeom prst="rect">
            <a:avLst/>
          </a:prstGeom>
          <a:noFill/>
          <a:ln>
            <a:noFill/>
          </a:ln>
        </p:spPr>
      </p:pic>
    </p:spTree>
    <p:extLst>
      <p:ext uri="{BB962C8B-B14F-4D97-AF65-F5344CB8AC3E}">
        <p14:creationId xmlns:p14="http://schemas.microsoft.com/office/powerpoint/2010/main" val="334659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circle(in)">
                                      <p:cBhvr>
                                        <p:cTn id="45" dur="2000"/>
                                        <p:tgtEl>
                                          <p:spTgt spid="20"/>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circle(in)">
                                      <p:cBhvr>
                                        <p:cTn id="48" dur="2000"/>
                                        <p:tgtEl>
                                          <p:spTgt spid="21"/>
                                        </p:tgtEl>
                                      </p:cBhvr>
                                    </p:animEffect>
                                  </p:childTnLst>
                                </p:cTn>
                              </p:par>
                              <p:par>
                                <p:cTn id="49" presetID="6" presetClass="entr" presetSubtype="16"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circle(in)">
                                      <p:cBhvr>
                                        <p:cTn id="51" dur="2000"/>
                                        <p:tgtEl>
                                          <p:spTgt spid="23"/>
                                        </p:tgtEl>
                                      </p:cBhvr>
                                    </p:animEffect>
                                  </p:childTnLst>
                                </p:cTn>
                              </p:par>
                              <p:par>
                                <p:cTn id="52" presetID="6" presetClass="entr" presetSubtype="16"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circle(in)">
                                      <p:cBhvr>
                                        <p:cTn id="54" dur="20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anim calcmode="lin" valueType="num">
                                      <p:cBhvr>
                                        <p:cTn id="60" dur="1000" fill="hold"/>
                                        <p:tgtEl>
                                          <p:spTgt spid="26"/>
                                        </p:tgtEl>
                                        <p:attrNameLst>
                                          <p:attrName>ppt_x</p:attrName>
                                        </p:attrNameLst>
                                      </p:cBhvr>
                                      <p:tavLst>
                                        <p:tav tm="0">
                                          <p:val>
                                            <p:strVal val="#ppt_x"/>
                                          </p:val>
                                        </p:tav>
                                        <p:tav tm="100000">
                                          <p:val>
                                            <p:strVal val="#ppt_x"/>
                                          </p:val>
                                        </p:tav>
                                      </p:tavLst>
                                    </p:anim>
                                    <p:anim calcmode="lin" valueType="num">
                                      <p:cBhvr>
                                        <p:cTn id="6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barn(inVertical)">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down)">
                                      <p:cBhvr>
                                        <p:cTn id="7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16" grpId="0"/>
      <p:bldP spid="18" grpId="0"/>
      <p:bldP spid="19" grpId="0"/>
      <p:bldP spid="20" grpId="0"/>
      <p:bldP spid="21"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ALCANCE</a:t>
            </a:r>
          </a:p>
          <a:p>
            <a:r>
              <a:rPr lang="es-MX" sz="1200" b="1" dirty="0">
                <a:solidFill>
                  <a:schemeClr val="bg1">
                    <a:lumMod val="85000"/>
                  </a:schemeClr>
                </a:solidFill>
                <a:cs typeface="Times New Roman" panose="02020603050405020304" pitchFamily="18" charset="0"/>
              </a:rPr>
              <a:t>METODOLOGÍA</a:t>
            </a:r>
          </a:p>
          <a:p>
            <a:r>
              <a:rPr lang="es-MX" sz="1200" b="1" u="sng"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SUBSISTEMA DE CONTROL </a:t>
            </a:r>
          </a:p>
        </p:txBody>
      </p:sp>
      <p:sp>
        <p:nvSpPr>
          <p:cNvPr id="2" name="Rectángulo 1">
            <a:extLst>
              <a:ext uri="{FF2B5EF4-FFF2-40B4-BE49-F238E27FC236}">
                <a16:creationId xmlns:a16="http://schemas.microsoft.com/office/drawing/2014/main" id="{BFB83489-D856-4A3F-9B0B-2529F011AC1F}"/>
              </a:ext>
            </a:extLst>
          </p:cNvPr>
          <p:cNvSpPr/>
          <p:nvPr/>
        </p:nvSpPr>
        <p:spPr>
          <a:xfrm>
            <a:off x="1831239" y="789669"/>
            <a:ext cx="5511670" cy="830997"/>
          </a:xfrm>
          <a:prstGeom prst="rect">
            <a:avLst/>
          </a:prstGeom>
        </p:spPr>
        <p:txBody>
          <a:bodyPr wrap="square">
            <a:spAutoFit/>
          </a:bodyPr>
          <a:lstStyle/>
          <a:p>
            <a:r>
              <a:rPr lang="es-ES" sz="2400" b="1" dirty="0"/>
              <a:t>Modelos matemáticos del sistema de Temperatura</a:t>
            </a:r>
            <a:endParaRPr lang="es-EC" sz="2400" b="1" dirty="0"/>
          </a:p>
        </p:txBody>
      </p:sp>
      <p:pic>
        <p:nvPicPr>
          <p:cNvPr id="16" name="Imagen 15"/>
          <p:cNvPicPr/>
          <p:nvPr/>
        </p:nvPicPr>
        <p:blipFill>
          <a:blip r:embed="rId3">
            <a:extLst>
              <a:ext uri="{28A0092B-C50C-407E-A947-70E740481C1C}">
                <a14:useLocalDpi xmlns:a14="http://schemas.microsoft.com/office/drawing/2010/main" val="0"/>
              </a:ext>
            </a:extLst>
          </a:blip>
          <a:srcRect/>
          <a:stretch>
            <a:fillRect/>
          </a:stretch>
        </p:blipFill>
        <p:spPr bwMode="auto">
          <a:xfrm>
            <a:off x="1433146" y="1587686"/>
            <a:ext cx="4202599" cy="3694057"/>
          </a:xfrm>
          <a:prstGeom prst="rect">
            <a:avLst/>
          </a:prstGeom>
          <a:noFill/>
          <a:ln>
            <a:noFill/>
          </a:ln>
        </p:spPr>
      </p:pic>
      <p:pic>
        <p:nvPicPr>
          <p:cNvPr id="17" name="Imagen 16"/>
          <p:cNvPicPr/>
          <p:nvPr/>
        </p:nvPicPr>
        <p:blipFill>
          <a:blip r:embed="rId4">
            <a:extLst>
              <a:ext uri="{28A0092B-C50C-407E-A947-70E740481C1C}">
                <a14:useLocalDpi xmlns:a14="http://schemas.microsoft.com/office/drawing/2010/main" val="0"/>
              </a:ext>
            </a:extLst>
          </a:blip>
          <a:stretch>
            <a:fillRect/>
          </a:stretch>
        </p:blipFill>
        <p:spPr>
          <a:xfrm>
            <a:off x="6596742" y="1684249"/>
            <a:ext cx="5456713" cy="3387547"/>
          </a:xfrm>
          <a:prstGeom prst="rect">
            <a:avLst/>
          </a:prstGeom>
        </p:spPr>
      </p:pic>
      <mc:AlternateContent xmlns:mc="http://schemas.openxmlformats.org/markup-compatibility/2006" xmlns:a14="http://schemas.microsoft.com/office/drawing/2010/main">
        <mc:Choice Requires="a14">
          <p:sp>
            <p:nvSpPr>
              <p:cNvPr id="3" name="Rectángulo 2"/>
              <p:cNvSpPr/>
              <p:nvPr/>
            </p:nvSpPr>
            <p:spPr>
              <a:xfrm>
                <a:off x="4996189" y="5635333"/>
                <a:ext cx="2836930" cy="6790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d>
                            <m:dPr>
                              <m:begChr m:val=""/>
                              <m:ctrlPr>
                                <a:rPr lang="en-US" i="1">
                                  <a:latin typeface="Cambria Math" panose="02040503050406030204" pitchFamily="18" charset="0"/>
                                </a:rPr>
                              </m:ctrlPr>
                            </m:dPr>
                            <m:e>
                              <m:r>
                                <m:rPr>
                                  <m:sty m:val="p"/>
                                </m:rPr>
                                <a:rPr lang="en-US">
                                  <a:latin typeface="Cambria Math" panose="02040503050406030204" pitchFamily="18" charset="0"/>
                                </a:rPr>
                                <m:t>T</m:t>
                              </m:r>
                              <m:r>
                                <a:rPr lang="en-US" i="0">
                                  <a:latin typeface="Cambria Math" panose="02040503050406030204" pitchFamily="18" charset="0"/>
                                </a:rPr>
                                <m:t>(</m:t>
                              </m:r>
                              <m:r>
                                <m:rPr>
                                  <m:sty m:val="p"/>
                                </m:rPr>
                                <a:rPr lang="en-US" i="0">
                                  <a:latin typeface="Cambria Math" panose="02040503050406030204" pitchFamily="18" charset="0"/>
                                </a:rPr>
                                <m:t>s</m:t>
                              </m:r>
                            </m:e>
                          </m:d>
                        </m:num>
                        <m:den>
                          <m:d>
                            <m:dPr>
                              <m:begChr m:val=""/>
                              <m:ctrlPr>
                                <a:rPr lang="en-US" i="1">
                                  <a:latin typeface="Cambria Math" panose="02040503050406030204" pitchFamily="18" charset="0"/>
                                </a:rPr>
                              </m:ctrlPr>
                            </m:dPr>
                            <m:e>
                              <m:r>
                                <m:rPr>
                                  <m:sty m:val="p"/>
                                </m:rPr>
                                <a:rPr lang="en-US" i="0">
                                  <a:latin typeface="Cambria Math" panose="02040503050406030204" pitchFamily="18" charset="0"/>
                                </a:rPr>
                                <m:t>V</m:t>
                              </m:r>
                              <m:r>
                                <a:rPr lang="en-US" i="0">
                                  <a:latin typeface="Cambria Math" panose="02040503050406030204" pitchFamily="18" charset="0"/>
                                </a:rPr>
                                <m:t>(</m:t>
                              </m:r>
                              <m:r>
                                <m:rPr>
                                  <m:sty m:val="p"/>
                                </m:rPr>
                                <a:rPr lang="en-US" i="0">
                                  <a:latin typeface="Cambria Math" panose="02040503050406030204" pitchFamily="18" charset="0"/>
                                </a:rPr>
                                <m:t>s</m:t>
                              </m:r>
                            </m:e>
                          </m:d>
                        </m:den>
                      </m:f>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54,39</m:t>
                          </m:r>
                        </m:num>
                        <m:den>
                          <m:r>
                            <a:rPr lang="en-US" i="0">
                              <a:latin typeface="Cambria Math" panose="02040503050406030204" pitchFamily="18" charset="0"/>
                            </a:rPr>
                            <m:t>49,63 </m:t>
                          </m:r>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0">
                                  <a:latin typeface="Cambria Math" panose="02040503050406030204" pitchFamily="18" charset="0"/>
                                </a:rPr>
                                <m:t>2</m:t>
                              </m:r>
                            </m:sup>
                          </m:sSup>
                          <m:r>
                            <a:rPr lang="en-US" i="0">
                              <a:latin typeface="Cambria Math" panose="02040503050406030204" pitchFamily="18" charset="0"/>
                            </a:rPr>
                            <m:t>+17</m:t>
                          </m:r>
                          <m:r>
                            <m:rPr>
                              <m:sty m:val="p"/>
                            </m:rPr>
                            <a:rPr lang="en-US" i="0">
                              <a:latin typeface="Cambria Math" panose="02040503050406030204" pitchFamily="18" charset="0"/>
                            </a:rPr>
                            <m:t>s</m:t>
                          </m:r>
                          <m:r>
                            <a:rPr lang="en-US" i="0">
                              <a:latin typeface="Cambria Math" panose="02040503050406030204" pitchFamily="18" charset="0"/>
                            </a:rPr>
                            <m:t>+1</m:t>
                          </m:r>
                        </m:den>
                      </m:f>
                    </m:oMath>
                  </m:oMathPara>
                </a14:m>
                <a:endParaRPr lang="en-US" dirty="0"/>
              </a:p>
            </p:txBody>
          </p:sp>
        </mc:Choice>
        <mc:Fallback xmlns="">
          <p:sp>
            <p:nvSpPr>
              <p:cNvPr id="3" name="Rectángulo 2"/>
              <p:cNvSpPr>
                <a:spLocks noRot="1" noChangeAspect="1" noMove="1" noResize="1" noEditPoints="1" noAdjustHandles="1" noChangeArrowheads="1" noChangeShapeType="1" noTextEdit="1"/>
              </p:cNvSpPr>
              <p:nvPr/>
            </p:nvSpPr>
            <p:spPr>
              <a:xfrm>
                <a:off x="4996189" y="5635333"/>
                <a:ext cx="2836930" cy="679032"/>
              </a:xfrm>
              <a:prstGeom prst="rect">
                <a:avLst/>
              </a:prstGeom>
              <a:blipFill>
                <a:blip r:embed="rId5"/>
                <a:stretch>
                  <a:fillRect/>
                </a:stretch>
              </a:blipFill>
            </p:spPr>
            <p:txBody>
              <a:bodyPr/>
              <a:lstStyle/>
              <a:p>
                <a:r>
                  <a:rPr lang="en-US">
                    <a:noFill/>
                  </a:rPr>
                  <a:t> </a:t>
                </a:r>
              </a:p>
            </p:txBody>
          </p:sp>
        </mc:Fallback>
      </mc:AlternateContent>
      <p:sp>
        <p:nvSpPr>
          <p:cNvPr id="4" name="Flecha derecha 3"/>
          <p:cNvSpPr/>
          <p:nvPr/>
        </p:nvSpPr>
        <p:spPr>
          <a:xfrm>
            <a:off x="5712934" y="3110788"/>
            <a:ext cx="806619" cy="46278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1848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DISEÑO MECATRÓNICO</a:t>
            </a:r>
          </a:p>
          <a:p>
            <a:r>
              <a:rPr lang="es-MX" sz="1200" b="1" u="sng"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SUBSISTEMA DE CONTROL </a:t>
            </a:r>
          </a:p>
        </p:txBody>
      </p:sp>
      <p:sp>
        <p:nvSpPr>
          <p:cNvPr id="2" name="Rectángulo 1">
            <a:extLst>
              <a:ext uri="{FF2B5EF4-FFF2-40B4-BE49-F238E27FC236}">
                <a16:creationId xmlns:a16="http://schemas.microsoft.com/office/drawing/2014/main" id="{BFB83489-D856-4A3F-9B0B-2529F011AC1F}"/>
              </a:ext>
            </a:extLst>
          </p:cNvPr>
          <p:cNvSpPr/>
          <p:nvPr/>
        </p:nvSpPr>
        <p:spPr>
          <a:xfrm>
            <a:off x="1831239" y="789669"/>
            <a:ext cx="7021816" cy="1200329"/>
          </a:xfrm>
          <a:prstGeom prst="rect">
            <a:avLst/>
          </a:prstGeom>
        </p:spPr>
        <p:txBody>
          <a:bodyPr wrap="square">
            <a:spAutoFit/>
          </a:bodyPr>
          <a:lstStyle/>
          <a:p>
            <a:r>
              <a:rPr lang="es-ES" sz="2400" b="1" dirty="0"/>
              <a:t>Controlador por Espacio de Estados para el sistema de temperatura.</a:t>
            </a:r>
          </a:p>
          <a:p>
            <a:r>
              <a:rPr lang="es-ES" sz="2400" b="1" dirty="0"/>
              <a:t>Control LQR (Regulador Lineal Cuadrático)</a:t>
            </a:r>
            <a:endParaRPr lang="es-EC" sz="2400" b="1" dirty="0"/>
          </a:p>
        </p:txBody>
      </p:sp>
      <mc:AlternateContent xmlns:mc="http://schemas.openxmlformats.org/markup-compatibility/2006" xmlns:a14="http://schemas.microsoft.com/office/drawing/2010/main">
        <mc:Choice Requires="a14">
          <p:sp>
            <p:nvSpPr>
              <p:cNvPr id="5" name="Rectángulo 4"/>
              <p:cNvSpPr/>
              <p:nvPr/>
            </p:nvSpPr>
            <p:spPr>
              <a:xfrm>
                <a:off x="1831239" y="2446824"/>
                <a:ext cx="2836930" cy="6790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d>
                            <m:dPr>
                              <m:begChr m:val=""/>
                              <m:ctrlPr>
                                <a:rPr lang="en-US" i="1">
                                  <a:latin typeface="Cambria Math" panose="02040503050406030204" pitchFamily="18" charset="0"/>
                                </a:rPr>
                              </m:ctrlPr>
                            </m:dPr>
                            <m:e>
                              <m:r>
                                <m:rPr>
                                  <m:sty m:val="p"/>
                                </m:rPr>
                                <a:rPr lang="en-US">
                                  <a:latin typeface="Cambria Math" panose="02040503050406030204" pitchFamily="18" charset="0"/>
                                </a:rPr>
                                <m:t>T</m:t>
                              </m:r>
                              <m:r>
                                <a:rPr lang="en-US" i="0">
                                  <a:latin typeface="Cambria Math" panose="02040503050406030204" pitchFamily="18" charset="0"/>
                                </a:rPr>
                                <m:t>(</m:t>
                              </m:r>
                              <m:r>
                                <m:rPr>
                                  <m:sty m:val="p"/>
                                </m:rPr>
                                <a:rPr lang="en-US" i="0">
                                  <a:latin typeface="Cambria Math" panose="02040503050406030204" pitchFamily="18" charset="0"/>
                                </a:rPr>
                                <m:t>s</m:t>
                              </m:r>
                            </m:e>
                          </m:d>
                        </m:num>
                        <m:den>
                          <m:d>
                            <m:dPr>
                              <m:begChr m:val=""/>
                              <m:ctrlPr>
                                <a:rPr lang="en-US" i="1">
                                  <a:latin typeface="Cambria Math" panose="02040503050406030204" pitchFamily="18" charset="0"/>
                                </a:rPr>
                              </m:ctrlPr>
                            </m:dPr>
                            <m:e>
                              <m:r>
                                <m:rPr>
                                  <m:sty m:val="p"/>
                                </m:rPr>
                                <a:rPr lang="en-US" i="0">
                                  <a:latin typeface="Cambria Math" panose="02040503050406030204" pitchFamily="18" charset="0"/>
                                </a:rPr>
                                <m:t>V</m:t>
                              </m:r>
                              <m:r>
                                <a:rPr lang="en-US" i="0">
                                  <a:latin typeface="Cambria Math" panose="02040503050406030204" pitchFamily="18" charset="0"/>
                                </a:rPr>
                                <m:t>(</m:t>
                              </m:r>
                              <m:r>
                                <m:rPr>
                                  <m:sty m:val="p"/>
                                </m:rPr>
                                <a:rPr lang="en-US" i="0">
                                  <a:latin typeface="Cambria Math" panose="02040503050406030204" pitchFamily="18" charset="0"/>
                                </a:rPr>
                                <m:t>s</m:t>
                              </m:r>
                            </m:e>
                          </m:d>
                        </m:den>
                      </m:f>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54,39</m:t>
                          </m:r>
                        </m:num>
                        <m:den>
                          <m:r>
                            <a:rPr lang="en-US" i="0">
                              <a:latin typeface="Cambria Math" panose="02040503050406030204" pitchFamily="18" charset="0"/>
                            </a:rPr>
                            <m:t>49,63 </m:t>
                          </m:r>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0">
                                  <a:latin typeface="Cambria Math" panose="02040503050406030204" pitchFamily="18" charset="0"/>
                                </a:rPr>
                                <m:t>2</m:t>
                              </m:r>
                            </m:sup>
                          </m:sSup>
                          <m:r>
                            <a:rPr lang="en-US" i="0">
                              <a:latin typeface="Cambria Math" panose="02040503050406030204" pitchFamily="18" charset="0"/>
                            </a:rPr>
                            <m:t>+17</m:t>
                          </m:r>
                          <m:r>
                            <m:rPr>
                              <m:sty m:val="p"/>
                            </m:rPr>
                            <a:rPr lang="en-US" i="0">
                              <a:latin typeface="Cambria Math" panose="02040503050406030204" pitchFamily="18" charset="0"/>
                            </a:rPr>
                            <m:t>s</m:t>
                          </m:r>
                          <m:r>
                            <a:rPr lang="en-US" i="0">
                              <a:latin typeface="Cambria Math" panose="02040503050406030204" pitchFamily="18" charset="0"/>
                            </a:rPr>
                            <m:t>+1</m:t>
                          </m:r>
                        </m:den>
                      </m:f>
                    </m:oMath>
                  </m:oMathPara>
                </a14:m>
                <a:endParaRPr lang="en-US" dirty="0"/>
              </a:p>
            </p:txBody>
          </p:sp>
        </mc:Choice>
        <mc:Fallback xmlns="">
          <p:sp>
            <p:nvSpPr>
              <p:cNvPr id="5" name="Rectángulo 4"/>
              <p:cNvSpPr>
                <a:spLocks noRot="1" noChangeAspect="1" noMove="1" noResize="1" noEditPoints="1" noAdjustHandles="1" noChangeArrowheads="1" noChangeShapeType="1" noTextEdit="1"/>
              </p:cNvSpPr>
              <p:nvPr/>
            </p:nvSpPr>
            <p:spPr>
              <a:xfrm>
                <a:off x="1831239" y="2446824"/>
                <a:ext cx="2836930" cy="679032"/>
              </a:xfrm>
              <a:prstGeom prst="rect">
                <a:avLst/>
              </a:prstGeom>
              <a:blipFill>
                <a:blip r:embed="rId3"/>
                <a:stretch>
                  <a:fillRect/>
                </a:stretch>
              </a:blipFill>
            </p:spPr>
            <p:txBody>
              <a:bodyPr/>
              <a:lstStyle/>
              <a:p>
                <a:r>
                  <a:rPr lang="en-US">
                    <a:noFill/>
                  </a:rPr>
                  <a:t> </a:t>
                </a:r>
              </a:p>
            </p:txBody>
          </p:sp>
        </mc:Fallback>
      </mc:AlternateContent>
      <p:sp>
        <p:nvSpPr>
          <p:cNvPr id="6" name="Flecha abajo 5"/>
          <p:cNvSpPr/>
          <p:nvPr/>
        </p:nvSpPr>
        <p:spPr>
          <a:xfrm>
            <a:off x="2937164" y="3241964"/>
            <a:ext cx="312540" cy="48490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ángulo 6"/>
              <p:cNvSpPr/>
              <p:nvPr/>
            </p:nvSpPr>
            <p:spPr>
              <a:xfrm>
                <a:off x="1433146" y="4022795"/>
                <a:ext cx="4647022" cy="1760262"/>
              </a:xfrm>
              <a:prstGeom prst="rect">
                <a:avLst/>
              </a:prstGeom>
            </p:spPr>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en-US" i="1">
                                  <a:latin typeface="Cambria Math" panose="02040503050406030204" pitchFamily="18" charset="0"/>
                                  <a:ea typeface="Calibri" panose="020F0502020204030204" pitchFamily="34" charset="0"/>
                                  <a:cs typeface="Times New Roman" panose="02020603050405020304" pitchFamily="18" charset="0"/>
                                </a:rPr>
                              </m:ctrlPr>
                            </m:mPr>
                            <m:mr>
                              <m:e>
                                <m:acc>
                                  <m:accPr>
                                    <m:chr m:val="̇"/>
                                    <m:ctrlPr>
                                      <a:rPr lang="en-US" i="1">
                                        <a:latin typeface="Cambria Math" panose="02040503050406030204" pitchFamily="18" charset="0"/>
                                        <a:ea typeface="Calibri" panose="020F0502020204030204" pitchFamily="34" charset="0"/>
                                        <a:cs typeface="Times New Roman" panose="02020603050405020304" pitchFamily="18" charset="0"/>
                                      </a:rPr>
                                    </m:ctrlPr>
                                  </m:accPr>
                                  <m:e>
                                    <m:r>
                                      <a:rPr lang="es-EC" i="1">
                                        <a:latin typeface="Cambria Math" panose="02040503050406030204" pitchFamily="18" charset="0"/>
                                        <a:ea typeface="Calibri" panose="020F0502020204030204" pitchFamily="34" charset="0"/>
                                        <a:cs typeface="Times New Roman" panose="02020603050405020304" pitchFamily="18" charset="0"/>
                                      </a:rPr>
                                      <m:t>𝑥</m:t>
                                    </m:r>
                                    <m:r>
                                      <a:rPr lang="es-EC" i="1">
                                        <a:latin typeface="Cambria Math" panose="02040503050406030204" pitchFamily="18" charset="0"/>
                                        <a:ea typeface="Calibri" panose="020F0502020204030204" pitchFamily="34" charset="0"/>
                                        <a:cs typeface="Times New Roman" panose="02020603050405020304" pitchFamily="18" charset="0"/>
                                      </a:rPr>
                                      <m:t>1</m:t>
                                    </m:r>
                                  </m:e>
                                </m:acc>
                              </m:e>
                            </m:mr>
                            <m:mr>
                              <m:e>
                                <m:acc>
                                  <m:accPr>
                                    <m:chr m:val="̇"/>
                                    <m:ctrlPr>
                                      <a:rPr lang="en-US" i="1">
                                        <a:latin typeface="Cambria Math" panose="02040503050406030204" pitchFamily="18" charset="0"/>
                                        <a:ea typeface="Calibri" panose="020F0502020204030204" pitchFamily="34" charset="0"/>
                                        <a:cs typeface="Times New Roman" panose="02020603050405020304" pitchFamily="18" charset="0"/>
                                      </a:rPr>
                                    </m:ctrlPr>
                                  </m:accPr>
                                  <m:e>
                                    <m:r>
                                      <a:rPr lang="es-EC" i="1">
                                        <a:latin typeface="Cambria Math" panose="02040503050406030204" pitchFamily="18" charset="0"/>
                                        <a:ea typeface="Calibri" panose="020F0502020204030204" pitchFamily="34" charset="0"/>
                                        <a:cs typeface="Times New Roman" panose="02020603050405020304" pitchFamily="18" charset="0"/>
                                      </a:rPr>
                                      <m:t>𝑥</m:t>
                                    </m:r>
                                    <m:r>
                                      <a:rPr lang="es-EC" i="1">
                                        <a:latin typeface="Cambria Math" panose="02040503050406030204" pitchFamily="18" charset="0"/>
                                        <a:ea typeface="Calibri" panose="020F0502020204030204" pitchFamily="34" charset="0"/>
                                        <a:cs typeface="Times New Roman" panose="02020603050405020304" pitchFamily="18" charset="0"/>
                                      </a:rPr>
                                      <m:t>2</m:t>
                                    </m:r>
                                  </m:e>
                                </m:acc>
                              </m:e>
                            </m:mr>
                          </m:m>
                        </m:e>
                      </m:d>
                      <m:r>
                        <a:rPr lang="es-EC" i="1">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i="1">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2"/>
                                    <m:mcJc m:val="center"/>
                                  </m:mcPr>
                                </m:mc>
                              </m:mcs>
                              <m:ctrlPr>
                                <a:rPr lang="en-US" i="1">
                                  <a:latin typeface="Cambria Math" panose="02040503050406030204" pitchFamily="18" charset="0"/>
                                  <a:ea typeface="Calibri" panose="020F0502020204030204" pitchFamily="34" charset="0"/>
                                  <a:cs typeface="Times New Roman" panose="02020603050405020304" pitchFamily="18" charset="0"/>
                                </a:rPr>
                              </m:ctrlPr>
                            </m:mPr>
                            <m:mr>
                              <m:e>
                                <m:r>
                                  <a:rPr lang="es-EC" i="1">
                                    <a:latin typeface="Cambria Math" panose="02040503050406030204" pitchFamily="18" charset="0"/>
                                    <a:ea typeface="Calibri" panose="020F0502020204030204" pitchFamily="34" charset="0"/>
                                    <a:cs typeface="Times New Roman" panose="02020603050405020304" pitchFamily="18" charset="0"/>
                                  </a:rPr>
                                  <m:t>−0.3506</m:t>
                                </m:r>
                              </m:e>
                              <m:e>
                                <m:r>
                                  <a:rPr lang="es-EC" i="1">
                                    <a:latin typeface="Cambria Math" panose="02040503050406030204" pitchFamily="18" charset="0"/>
                                    <a:ea typeface="Calibri" panose="020F0502020204030204" pitchFamily="34" charset="0"/>
                                    <a:cs typeface="Times New Roman" panose="02020603050405020304" pitchFamily="18" charset="0"/>
                                  </a:rPr>
                                  <m:t>−0.0201</m:t>
                                </m:r>
                              </m:e>
                            </m:mr>
                            <m:mr>
                              <m:e>
                                <m:r>
                                  <a:rPr lang="es-EC" i="1">
                                    <a:latin typeface="Cambria Math" panose="02040503050406030204" pitchFamily="18" charset="0"/>
                                    <a:ea typeface="Calibri" panose="020F0502020204030204" pitchFamily="34" charset="0"/>
                                    <a:cs typeface="Times New Roman" panose="02020603050405020304" pitchFamily="18" charset="0"/>
                                  </a:rPr>
                                  <m:t>1</m:t>
                                </m:r>
                              </m:e>
                              <m:e>
                                <m:r>
                                  <a:rPr lang="es-EC" i="1">
                                    <a:latin typeface="Cambria Math" panose="02040503050406030204" pitchFamily="18" charset="0"/>
                                    <a:ea typeface="Calibri" panose="020F0502020204030204" pitchFamily="34" charset="0"/>
                                    <a:cs typeface="Times New Roman" panose="02020603050405020304" pitchFamily="18" charset="0"/>
                                  </a:rPr>
                                  <m:t>0</m:t>
                                </m:r>
                              </m:e>
                            </m:mr>
                          </m:m>
                        </m:e>
                      </m:d>
                      <m:d>
                        <m:dPr>
                          <m:begChr m:val="["/>
                          <m:endChr m:val="]"/>
                          <m:ctrlPr>
                            <a:rPr lang="en-US" i="1">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en-US" i="1">
                                  <a:latin typeface="Cambria Math" panose="02040503050406030204" pitchFamily="18" charset="0"/>
                                  <a:ea typeface="Calibri" panose="020F0502020204030204" pitchFamily="34" charset="0"/>
                                  <a:cs typeface="Times New Roman" panose="02020603050405020304" pitchFamily="18" charset="0"/>
                                </a:rPr>
                              </m:ctrlPr>
                            </m:mPr>
                            <m:mr>
                              <m:e>
                                <m:r>
                                  <a:rPr lang="es-EC" i="1">
                                    <a:latin typeface="Cambria Math" panose="02040503050406030204" pitchFamily="18" charset="0"/>
                                    <a:ea typeface="Calibri" panose="020F0502020204030204" pitchFamily="34" charset="0"/>
                                    <a:cs typeface="Times New Roman" panose="02020603050405020304" pitchFamily="18" charset="0"/>
                                  </a:rPr>
                                  <m:t>𝑥</m:t>
                                </m:r>
                                <m:r>
                                  <a:rPr lang="es-EC" i="1">
                                    <a:latin typeface="Cambria Math" panose="02040503050406030204" pitchFamily="18" charset="0"/>
                                    <a:ea typeface="Calibri" panose="020F0502020204030204" pitchFamily="34" charset="0"/>
                                    <a:cs typeface="Times New Roman" panose="02020603050405020304" pitchFamily="18" charset="0"/>
                                  </a:rPr>
                                  <m:t>1</m:t>
                                </m:r>
                              </m:e>
                            </m:mr>
                            <m:mr>
                              <m:e>
                                <m:r>
                                  <a:rPr lang="es-EC" i="1">
                                    <a:latin typeface="Cambria Math" panose="02040503050406030204" pitchFamily="18" charset="0"/>
                                    <a:ea typeface="Calibri" panose="020F0502020204030204" pitchFamily="34" charset="0"/>
                                    <a:cs typeface="Times New Roman" panose="02020603050405020304" pitchFamily="18" charset="0"/>
                                  </a:rPr>
                                  <m:t>𝑥</m:t>
                                </m:r>
                                <m:r>
                                  <a:rPr lang="es-EC" i="1">
                                    <a:latin typeface="Cambria Math" panose="02040503050406030204" pitchFamily="18" charset="0"/>
                                    <a:ea typeface="Calibri" panose="020F0502020204030204" pitchFamily="34" charset="0"/>
                                    <a:cs typeface="Times New Roman" panose="02020603050405020304" pitchFamily="18" charset="0"/>
                                  </a:rPr>
                                  <m:t>2</m:t>
                                </m:r>
                              </m:e>
                            </m:mr>
                          </m:m>
                        </m:e>
                      </m:d>
                      <m:r>
                        <a:rPr lang="es-EC" i="1">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i="1">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en-US" i="1">
                                  <a:latin typeface="Cambria Math" panose="02040503050406030204" pitchFamily="18" charset="0"/>
                                  <a:ea typeface="Calibri" panose="020F0502020204030204" pitchFamily="34" charset="0"/>
                                  <a:cs typeface="Times New Roman" panose="02020603050405020304" pitchFamily="18" charset="0"/>
                                </a:rPr>
                              </m:ctrlPr>
                            </m:mPr>
                            <m:mr>
                              <m:e>
                                <m:r>
                                  <a:rPr lang="es-EC" i="1">
                                    <a:latin typeface="Cambria Math" panose="02040503050406030204" pitchFamily="18" charset="0"/>
                                    <a:ea typeface="Calibri" panose="020F0502020204030204" pitchFamily="34" charset="0"/>
                                    <a:cs typeface="Times New Roman" panose="02020603050405020304" pitchFamily="18" charset="0"/>
                                  </a:rPr>
                                  <m:t>1</m:t>
                                </m:r>
                              </m:e>
                            </m:mr>
                            <m:mr>
                              <m:e>
                                <m:r>
                                  <a:rPr lang="es-EC" i="1">
                                    <a:latin typeface="Cambria Math" panose="02040503050406030204" pitchFamily="18" charset="0"/>
                                    <a:ea typeface="Calibri" panose="020F0502020204030204" pitchFamily="34" charset="0"/>
                                    <a:cs typeface="Times New Roman" panose="02020603050405020304" pitchFamily="18" charset="0"/>
                                  </a:rPr>
                                  <m:t>0</m:t>
                                </m:r>
                              </m:e>
                            </m:mr>
                          </m:m>
                        </m:e>
                      </m:d>
                      <m:r>
                        <a:rPr lang="es-EC" i="1">
                          <a:latin typeface="Cambria Math" panose="02040503050406030204" pitchFamily="18" charset="0"/>
                          <a:ea typeface="Calibri" panose="020F0502020204030204" pitchFamily="34" charset="0"/>
                          <a:cs typeface="Times New Roman" panose="02020603050405020304" pitchFamily="18" charset="0"/>
                        </a:rPr>
                        <m:t>𝑢</m:t>
                      </m:r>
                      <m:d>
                        <m:dPr>
                          <m:ctrlPr>
                            <a:rPr lang="en-US" i="1">
                              <a:latin typeface="Cambria Math" panose="02040503050406030204" pitchFamily="18" charset="0"/>
                              <a:ea typeface="Calibri" panose="020F0502020204030204" pitchFamily="34" charset="0"/>
                              <a:cs typeface="Times New Roman" panose="02020603050405020304" pitchFamily="18" charset="0"/>
                            </a:rPr>
                          </m:ctrlPr>
                        </m:dPr>
                        <m:e>
                          <m:r>
                            <a:rPr lang="es-EC" i="1">
                              <a:latin typeface="Cambria Math" panose="02040503050406030204" pitchFamily="18" charset="0"/>
                              <a:ea typeface="Calibri" panose="020F0502020204030204" pitchFamily="34" charset="0"/>
                              <a:cs typeface="Times New Roman" panose="02020603050405020304" pitchFamily="18" charset="0"/>
                            </a:rPr>
                            <m:t>𝑡</m:t>
                          </m:r>
                        </m:e>
                      </m:d>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𝑦</m:t>
                      </m:r>
                      <m:r>
                        <a:rPr lang="es-EC" i="1">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i="1">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2"/>
                                    <m:mcJc m:val="center"/>
                                  </m:mcPr>
                                </m:mc>
                              </m:mcs>
                              <m:ctrlPr>
                                <a:rPr lang="en-US" i="1">
                                  <a:latin typeface="Cambria Math" panose="02040503050406030204" pitchFamily="18" charset="0"/>
                                  <a:ea typeface="Calibri" panose="020F0502020204030204" pitchFamily="34" charset="0"/>
                                  <a:cs typeface="Times New Roman" panose="02020603050405020304" pitchFamily="18" charset="0"/>
                                </a:rPr>
                              </m:ctrlPr>
                            </m:mPr>
                            <m:mr>
                              <m:e>
                                <m:r>
                                  <a:rPr lang="es-EC" i="1">
                                    <a:latin typeface="Cambria Math" panose="02040503050406030204" pitchFamily="18" charset="0"/>
                                    <a:ea typeface="Calibri" panose="020F0502020204030204" pitchFamily="34" charset="0"/>
                                    <a:cs typeface="Times New Roman" panose="02020603050405020304" pitchFamily="18" charset="0"/>
                                  </a:rPr>
                                  <m:t>0</m:t>
                                </m:r>
                              </m:e>
                              <m:e>
                                <m:r>
                                  <a:rPr lang="es-EC" i="1">
                                    <a:latin typeface="Cambria Math" panose="02040503050406030204" pitchFamily="18" charset="0"/>
                                    <a:ea typeface="Calibri" panose="020F0502020204030204" pitchFamily="34" charset="0"/>
                                    <a:cs typeface="Times New Roman" panose="02020603050405020304" pitchFamily="18" charset="0"/>
                                  </a:rPr>
                                  <m:t>1.0959</m:t>
                                </m:r>
                              </m:e>
                            </m:mr>
                          </m:m>
                        </m:e>
                      </m:d>
                      <m:d>
                        <m:dPr>
                          <m:begChr m:val="["/>
                          <m:endChr m:val="]"/>
                          <m:ctrlPr>
                            <a:rPr lang="en-US" i="1">
                              <a:latin typeface="Cambria Math" panose="02040503050406030204" pitchFamily="18" charset="0"/>
                              <a:ea typeface="Calibri" panose="020F0502020204030204" pitchFamily="34" charset="0"/>
                              <a:cs typeface="Times New Roman" panose="02020603050405020304" pitchFamily="18" charset="0"/>
                            </a:rPr>
                          </m:ctrlPr>
                        </m:dPr>
                        <m:e>
                          <m:m>
                            <m:mPr>
                              <m:mcs>
                                <m:mc>
                                  <m:mcPr>
                                    <m:count m:val="1"/>
                                    <m:mcJc m:val="center"/>
                                  </m:mcPr>
                                </m:mc>
                              </m:mcs>
                              <m:ctrlPr>
                                <a:rPr lang="en-US" i="1">
                                  <a:latin typeface="Cambria Math" panose="02040503050406030204" pitchFamily="18" charset="0"/>
                                  <a:ea typeface="Calibri" panose="020F0502020204030204" pitchFamily="34" charset="0"/>
                                  <a:cs typeface="Times New Roman" panose="02020603050405020304" pitchFamily="18" charset="0"/>
                                </a:rPr>
                              </m:ctrlPr>
                            </m:mPr>
                            <m:mr>
                              <m:e>
                                <m:r>
                                  <a:rPr lang="es-EC" i="1">
                                    <a:latin typeface="Cambria Math" panose="02040503050406030204" pitchFamily="18" charset="0"/>
                                    <a:ea typeface="Calibri" panose="020F0502020204030204" pitchFamily="34" charset="0"/>
                                    <a:cs typeface="Times New Roman" panose="02020603050405020304" pitchFamily="18" charset="0"/>
                                  </a:rPr>
                                  <m:t>𝑥</m:t>
                                </m:r>
                                <m:r>
                                  <a:rPr lang="es-EC" i="1">
                                    <a:latin typeface="Cambria Math" panose="02040503050406030204" pitchFamily="18" charset="0"/>
                                    <a:ea typeface="Calibri" panose="020F0502020204030204" pitchFamily="34" charset="0"/>
                                    <a:cs typeface="Times New Roman" panose="02020603050405020304" pitchFamily="18" charset="0"/>
                                  </a:rPr>
                                  <m:t>1</m:t>
                                </m:r>
                              </m:e>
                            </m:mr>
                            <m:mr>
                              <m:e>
                                <m:r>
                                  <a:rPr lang="es-EC" i="1">
                                    <a:latin typeface="Cambria Math" panose="02040503050406030204" pitchFamily="18" charset="0"/>
                                    <a:ea typeface="Calibri" panose="020F0502020204030204" pitchFamily="34" charset="0"/>
                                    <a:cs typeface="Times New Roman" panose="02020603050405020304" pitchFamily="18" charset="0"/>
                                  </a:rPr>
                                  <m:t>𝑥</m:t>
                                </m:r>
                                <m:r>
                                  <a:rPr lang="es-EC" i="1">
                                    <a:latin typeface="Cambria Math" panose="02040503050406030204" pitchFamily="18" charset="0"/>
                                    <a:ea typeface="Calibri" panose="020F0502020204030204" pitchFamily="34" charset="0"/>
                                    <a:cs typeface="Times New Roman" panose="02020603050405020304" pitchFamily="18" charset="0"/>
                                  </a:rPr>
                                  <m:t>2</m:t>
                                </m:r>
                              </m:e>
                            </m:mr>
                          </m:m>
                        </m:e>
                      </m:d>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1433146" y="4022795"/>
                <a:ext cx="4647022" cy="1760262"/>
              </a:xfrm>
              <a:prstGeom prst="rect">
                <a:avLst/>
              </a:prstGeom>
              <a:blipFill>
                <a:blip r:embed="rId4"/>
                <a:stretch>
                  <a:fillRect/>
                </a:stretch>
              </a:blipFill>
            </p:spPr>
            <p:txBody>
              <a:bodyPr/>
              <a:lstStyle/>
              <a:p>
                <a:r>
                  <a:rPr lang="en-US">
                    <a:noFill/>
                  </a:rPr>
                  <a:t> </a:t>
                </a:r>
              </a:p>
            </p:txBody>
          </p:sp>
        </mc:Fallback>
      </mc:AlternateContent>
      <p:sp>
        <p:nvSpPr>
          <p:cNvPr id="8" name="CuadroTexto 7"/>
          <p:cNvSpPr txBox="1"/>
          <p:nvPr/>
        </p:nvSpPr>
        <p:spPr>
          <a:xfrm>
            <a:off x="2113631" y="3842981"/>
            <a:ext cx="2272146" cy="374073"/>
          </a:xfrm>
          <a:prstGeom prst="rect">
            <a:avLst/>
          </a:prstGeom>
          <a:noFill/>
        </p:spPr>
        <p:txBody>
          <a:bodyPr wrap="square" rtlCol="0">
            <a:spAutoFit/>
          </a:bodyPr>
          <a:lstStyle/>
          <a:p>
            <a:r>
              <a:rPr lang="es-EC" dirty="0"/>
              <a:t>Modelo de Estados</a:t>
            </a:r>
            <a:endParaRPr lang="en-US" dirty="0"/>
          </a:p>
        </p:txBody>
      </p:sp>
      <p:pic>
        <p:nvPicPr>
          <p:cNvPr id="14" name="Imagen 13"/>
          <p:cNvPicPr/>
          <p:nvPr/>
        </p:nvPicPr>
        <p:blipFill>
          <a:blip r:embed="rId5">
            <a:extLst>
              <a:ext uri="{28A0092B-C50C-407E-A947-70E740481C1C}">
                <a14:useLocalDpi xmlns:a14="http://schemas.microsoft.com/office/drawing/2010/main" val="0"/>
              </a:ext>
            </a:extLst>
          </a:blip>
          <a:srcRect/>
          <a:stretch>
            <a:fillRect/>
          </a:stretch>
        </p:blipFill>
        <p:spPr bwMode="auto">
          <a:xfrm>
            <a:off x="6312640" y="2443557"/>
            <a:ext cx="3677515" cy="1596813"/>
          </a:xfrm>
          <a:prstGeom prst="rect">
            <a:avLst/>
          </a:prstGeom>
          <a:noFill/>
          <a:ln>
            <a:noFill/>
          </a:ln>
        </p:spPr>
      </p:pic>
      <p:sp>
        <p:nvSpPr>
          <p:cNvPr id="9" name="CuadroTexto 8"/>
          <p:cNvSpPr txBox="1"/>
          <p:nvPr/>
        </p:nvSpPr>
        <p:spPr>
          <a:xfrm>
            <a:off x="6818306" y="2110732"/>
            <a:ext cx="3404321" cy="369332"/>
          </a:xfrm>
          <a:prstGeom prst="rect">
            <a:avLst/>
          </a:prstGeom>
          <a:noFill/>
        </p:spPr>
        <p:txBody>
          <a:bodyPr wrap="square" rtlCol="0">
            <a:spAutoFit/>
          </a:bodyPr>
          <a:lstStyle/>
          <a:p>
            <a:r>
              <a:rPr lang="es-EC" dirty="0"/>
              <a:t>Matriz Q y R sintonización </a:t>
            </a:r>
            <a:endParaRPr lang="en-US" dirty="0"/>
          </a:p>
        </p:txBody>
      </p:sp>
      <p:sp>
        <p:nvSpPr>
          <p:cNvPr id="11" name="Flecha doblada hacia arriba 10"/>
          <p:cNvSpPr/>
          <p:nvPr/>
        </p:nvSpPr>
        <p:spPr>
          <a:xfrm>
            <a:off x="6428509" y="4228808"/>
            <a:ext cx="955964" cy="459942"/>
          </a:xfrm>
          <a:prstGeom prst="ben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Imagen 17"/>
          <p:cNvPicPr/>
          <p:nvPr/>
        </p:nvPicPr>
        <p:blipFill>
          <a:blip r:embed="rId6">
            <a:extLst>
              <a:ext uri="{28A0092B-C50C-407E-A947-70E740481C1C}">
                <a14:useLocalDpi xmlns:a14="http://schemas.microsoft.com/office/drawing/2010/main" val="0"/>
              </a:ext>
            </a:extLst>
          </a:blip>
          <a:srcRect/>
          <a:stretch>
            <a:fillRect/>
          </a:stretch>
        </p:blipFill>
        <p:spPr bwMode="auto">
          <a:xfrm>
            <a:off x="3330450" y="152117"/>
            <a:ext cx="6410928" cy="3776459"/>
          </a:xfrm>
          <a:prstGeom prst="rect">
            <a:avLst/>
          </a:prstGeom>
          <a:noFill/>
          <a:ln>
            <a:noFill/>
          </a:ln>
        </p:spPr>
      </p:pic>
      <p:pic>
        <p:nvPicPr>
          <p:cNvPr id="19" name="Imagen 18"/>
          <p:cNvPicPr/>
          <p:nvPr/>
        </p:nvPicPr>
        <p:blipFill>
          <a:blip r:embed="rId7">
            <a:extLst>
              <a:ext uri="{28A0092B-C50C-407E-A947-70E740481C1C}">
                <a14:useLocalDpi xmlns:a14="http://schemas.microsoft.com/office/drawing/2010/main" val="0"/>
              </a:ext>
            </a:extLst>
          </a:blip>
          <a:srcRect/>
          <a:stretch>
            <a:fillRect/>
          </a:stretch>
        </p:blipFill>
        <p:spPr bwMode="auto">
          <a:xfrm>
            <a:off x="3320367" y="3105943"/>
            <a:ext cx="6549330" cy="3752057"/>
          </a:xfrm>
          <a:prstGeom prst="rect">
            <a:avLst/>
          </a:prstGeom>
          <a:noFill/>
          <a:ln>
            <a:noFill/>
          </a:ln>
        </p:spPr>
      </p:pic>
    </p:spTree>
    <p:extLst>
      <p:ext uri="{BB962C8B-B14F-4D97-AF65-F5344CB8AC3E}">
        <p14:creationId xmlns:p14="http://schemas.microsoft.com/office/powerpoint/2010/main" val="2007027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ircle(in)">
                                      <p:cBhvr>
                                        <p:cTn id="35" dur="2000"/>
                                        <p:tgtEl>
                                          <p:spTgt spid="14"/>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ircle(in)">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P spid="7" grpId="0"/>
      <p:bldP spid="8" grpId="0"/>
      <p:bldP spid="9"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DISEÑO MECATRÓNICO</a:t>
            </a:r>
          </a:p>
          <a:p>
            <a:r>
              <a:rPr lang="es-MX" sz="1200" b="1" u="sng"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SUBSISTEMA DE CONTROL </a:t>
            </a:r>
          </a:p>
        </p:txBody>
      </p:sp>
      <p:sp>
        <p:nvSpPr>
          <p:cNvPr id="2" name="Rectángulo 1">
            <a:extLst>
              <a:ext uri="{FF2B5EF4-FFF2-40B4-BE49-F238E27FC236}">
                <a16:creationId xmlns:a16="http://schemas.microsoft.com/office/drawing/2014/main" id="{BFB83489-D856-4A3F-9B0B-2529F011AC1F}"/>
              </a:ext>
            </a:extLst>
          </p:cNvPr>
          <p:cNvSpPr/>
          <p:nvPr/>
        </p:nvSpPr>
        <p:spPr>
          <a:xfrm>
            <a:off x="1831239" y="955781"/>
            <a:ext cx="5511670" cy="830997"/>
          </a:xfrm>
          <a:prstGeom prst="rect">
            <a:avLst/>
          </a:prstGeom>
        </p:spPr>
        <p:txBody>
          <a:bodyPr wrap="square">
            <a:spAutoFit/>
          </a:bodyPr>
          <a:lstStyle/>
          <a:p>
            <a:r>
              <a:rPr lang="es-ES" sz="2400" b="1" dirty="0"/>
              <a:t>Modelos matemáticos del sistema de Humedad</a:t>
            </a:r>
            <a:endParaRPr lang="es-EC" sz="2400" b="1" dirty="0"/>
          </a:p>
        </p:txBody>
      </p:sp>
      <p:pic>
        <p:nvPicPr>
          <p:cNvPr id="16" name="Imagen 15"/>
          <p:cNvPicPr/>
          <p:nvPr/>
        </p:nvPicPr>
        <p:blipFill>
          <a:blip r:embed="rId3"/>
          <a:stretch>
            <a:fillRect/>
          </a:stretch>
        </p:blipFill>
        <p:spPr>
          <a:xfrm>
            <a:off x="1647391" y="1699938"/>
            <a:ext cx="4736194" cy="2102141"/>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1326406838"/>
              </p:ext>
            </p:extLst>
          </p:nvPr>
        </p:nvGraphicFramePr>
        <p:xfrm>
          <a:off x="7035851" y="1425290"/>
          <a:ext cx="4657386" cy="3401132"/>
        </p:xfrm>
        <a:graphic>
          <a:graphicData uri="http://schemas.openxmlformats.org/drawingml/2006/table">
            <a:tbl>
              <a:tblPr firstRow="1" firstCol="1" bandRow="1">
                <a:tableStyleId>{5C22544A-7EE6-4342-B048-85BDC9FD1C3A}</a:tableStyleId>
              </a:tblPr>
              <a:tblGrid>
                <a:gridCol w="2328693">
                  <a:extLst>
                    <a:ext uri="{9D8B030D-6E8A-4147-A177-3AD203B41FA5}">
                      <a16:colId xmlns:a16="http://schemas.microsoft.com/office/drawing/2014/main" val="1402168639"/>
                    </a:ext>
                  </a:extLst>
                </a:gridCol>
                <a:gridCol w="2328693">
                  <a:extLst>
                    <a:ext uri="{9D8B030D-6E8A-4147-A177-3AD203B41FA5}">
                      <a16:colId xmlns:a16="http://schemas.microsoft.com/office/drawing/2014/main" val="3473351360"/>
                    </a:ext>
                  </a:extLst>
                </a:gridCol>
              </a:tblGrid>
              <a:tr h="336242">
                <a:tc>
                  <a:txBody>
                    <a:bodyPr/>
                    <a:lstStyle/>
                    <a:p>
                      <a:pPr>
                        <a:lnSpc>
                          <a:spcPct val="150000"/>
                        </a:lnSpc>
                        <a:spcAft>
                          <a:spcPts val="0"/>
                        </a:spcAft>
                      </a:pPr>
                      <a:r>
                        <a:rPr lang="es-EC" sz="1200">
                          <a:effectLst/>
                        </a:rPr>
                        <a:t>Parámetros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Valoración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6132643"/>
                  </a:ext>
                </a:extLst>
              </a:tr>
              <a:tr h="336242">
                <a:tc>
                  <a:txBody>
                    <a:bodyPr/>
                    <a:lstStyle/>
                    <a:p>
                      <a:pPr>
                        <a:lnSpc>
                          <a:spcPct val="150000"/>
                        </a:lnSpc>
                        <a:spcAft>
                          <a:spcPts val="0"/>
                        </a:spcAft>
                      </a:pPr>
                      <a:r>
                        <a:rPr lang="es-EC" sz="1200">
                          <a:effectLst/>
                        </a:rPr>
                        <a:t>Inductancia del motor (L)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5.4 mH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7394448"/>
                  </a:ext>
                </a:extLst>
              </a:tr>
              <a:tr h="336242">
                <a:tc>
                  <a:txBody>
                    <a:bodyPr/>
                    <a:lstStyle/>
                    <a:p>
                      <a:pPr>
                        <a:lnSpc>
                          <a:spcPct val="150000"/>
                        </a:lnSpc>
                        <a:spcAft>
                          <a:spcPts val="0"/>
                        </a:spcAft>
                      </a:pPr>
                      <a:r>
                        <a:rPr lang="es-EC" sz="1200">
                          <a:effectLst/>
                        </a:rPr>
                        <a:t>Resistencia de armadura (Ra)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1.88 Ω</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050573"/>
                  </a:ext>
                </a:extLst>
              </a:tr>
              <a:tr h="336242">
                <a:tc>
                  <a:txBody>
                    <a:bodyPr/>
                    <a:lstStyle/>
                    <a:p>
                      <a:pPr>
                        <a:lnSpc>
                          <a:spcPct val="150000"/>
                        </a:lnSpc>
                        <a:spcAft>
                          <a:spcPts val="0"/>
                        </a:spcAft>
                      </a:pPr>
                      <a:r>
                        <a:rPr lang="es-EC" sz="1200">
                          <a:effectLst/>
                        </a:rPr>
                        <a:t>Voltaje de operación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12 V</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60547127"/>
                  </a:ext>
                </a:extLst>
              </a:tr>
              <a:tr h="336242">
                <a:tc>
                  <a:txBody>
                    <a:bodyPr/>
                    <a:lstStyle/>
                    <a:p>
                      <a:pPr>
                        <a:lnSpc>
                          <a:spcPct val="150000"/>
                        </a:lnSpc>
                        <a:spcAft>
                          <a:spcPts val="0"/>
                        </a:spcAft>
                      </a:pPr>
                      <a:r>
                        <a:rPr lang="es-EC" sz="1200">
                          <a:effectLst/>
                        </a:rPr>
                        <a:t>Momento de inercia del motor (J)</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0.0096 Kg m</a:t>
                      </a:r>
                      <a:r>
                        <a:rPr lang="es-EC" sz="1200" baseline="300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47180323"/>
                  </a:ext>
                </a:extLst>
              </a:tr>
              <a:tr h="336242">
                <a:tc>
                  <a:txBody>
                    <a:bodyPr/>
                    <a:lstStyle/>
                    <a:p>
                      <a:pPr>
                        <a:lnSpc>
                          <a:spcPct val="150000"/>
                        </a:lnSpc>
                        <a:spcAft>
                          <a:spcPts val="0"/>
                        </a:spcAft>
                      </a:pPr>
                      <a:r>
                        <a:rPr lang="es-EC" sz="1200">
                          <a:effectLst/>
                        </a:rPr>
                        <a:t>Constante del motor (Ke)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effectLst/>
                        </a:rPr>
                        <a:t>0.27 v </a:t>
                      </a:r>
                      <a:r>
                        <a:rPr lang="es-EC" sz="1200" dirty="0" err="1">
                          <a:effectLst/>
                        </a:rPr>
                        <a:t>seg</a:t>
                      </a:r>
                      <a:r>
                        <a:rPr lang="es-EC" sz="1200" dirty="0">
                          <a:effectLst/>
                        </a:rPr>
                        <a:t>/rad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3679300"/>
                  </a:ext>
                </a:extLst>
              </a:tr>
              <a:tr h="711196">
                <a:tc>
                  <a:txBody>
                    <a:bodyPr/>
                    <a:lstStyle/>
                    <a:p>
                      <a:pPr>
                        <a:lnSpc>
                          <a:spcPct val="150000"/>
                        </a:lnSpc>
                        <a:spcAft>
                          <a:spcPts val="0"/>
                        </a:spcAft>
                      </a:pPr>
                      <a:r>
                        <a:rPr lang="es-EC" sz="1200">
                          <a:effectLst/>
                        </a:rPr>
                        <a:t>Constante de la fuerza contra electromotriz (Kt)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0.25 N 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5598758"/>
                  </a:ext>
                </a:extLst>
              </a:tr>
              <a:tr h="336242">
                <a:tc>
                  <a:txBody>
                    <a:bodyPr/>
                    <a:lstStyle/>
                    <a:p>
                      <a:pPr>
                        <a:lnSpc>
                          <a:spcPct val="150000"/>
                        </a:lnSpc>
                        <a:spcAft>
                          <a:spcPts val="0"/>
                        </a:spcAft>
                      </a:pPr>
                      <a:r>
                        <a:rPr lang="es-EC" sz="1200">
                          <a:effectLst/>
                        </a:rPr>
                        <a:t>Rozamiento Viscoso (b)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0.0059 N m seg/rad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2673864"/>
                  </a:ext>
                </a:extLst>
              </a:tr>
              <a:tr h="336242">
                <a:tc>
                  <a:txBody>
                    <a:bodyPr/>
                    <a:lstStyle/>
                    <a:p>
                      <a:pPr>
                        <a:lnSpc>
                          <a:spcPct val="150000"/>
                        </a:lnSpc>
                        <a:spcAft>
                          <a:spcPts val="0"/>
                        </a:spcAft>
                      </a:pPr>
                      <a:r>
                        <a:rPr lang="es-EC" sz="1200">
                          <a:effectLst/>
                        </a:rPr>
                        <a:t>Velocidad angular del motor (ꞷ)</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effectLst/>
                        </a:rPr>
                        <a:t>365 rpm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2007798"/>
                  </a:ext>
                </a:extLst>
              </a:tr>
            </a:tbl>
          </a:graphicData>
        </a:graphic>
      </p:graphicFrame>
      <mc:AlternateContent xmlns:mc="http://schemas.openxmlformats.org/markup-compatibility/2006" xmlns:a14="http://schemas.microsoft.com/office/drawing/2010/main">
        <mc:Choice Requires="a14">
          <p:sp>
            <p:nvSpPr>
              <p:cNvPr id="4" name="Rectángulo 3"/>
              <p:cNvSpPr/>
              <p:nvPr/>
            </p:nvSpPr>
            <p:spPr>
              <a:xfrm>
                <a:off x="1433146" y="4826422"/>
                <a:ext cx="4079860" cy="1313886"/>
              </a:xfrm>
              <a:prstGeom prst="rect">
                <a:avLst/>
              </a:prstGeom>
            </p:spPr>
            <p:txBody>
              <a:bodyPr wrap="square">
                <a:spAutoFit/>
              </a:bodyPr>
              <a:lstStyle/>
              <a:p>
                <a:pPr algn="ctr">
                  <a:lnSpc>
                    <a:spcPct val="150000"/>
                  </a:lnSpc>
                  <a:spcAft>
                    <a:spcPts val="800"/>
                  </a:spcAft>
                </a:pPr>
                <a14:m>
                  <m:oMath xmlns:m="http://schemas.openxmlformats.org/officeDocument/2006/math">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s-EC" i="1">
                            <a:latin typeface="Cambria Math" panose="02040503050406030204" pitchFamily="18" charset="0"/>
                            <a:ea typeface="Calibri" panose="020F0502020204030204" pitchFamily="34" charset="0"/>
                            <a:cs typeface="Times New Roman" panose="02020603050405020304" pitchFamily="18" charset="0"/>
                          </a:rPr>
                          <m:t>𝐿</m:t>
                        </m:r>
                      </m:e>
                      <m:sub>
                        <m:r>
                          <a:rPr lang="es-EC" i="1">
                            <a:latin typeface="Cambria Math" panose="02040503050406030204" pitchFamily="18" charset="0"/>
                            <a:ea typeface="Calibri" panose="020F0502020204030204" pitchFamily="34" charset="0"/>
                            <a:cs typeface="Times New Roman" panose="02020603050405020304" pitchFamily="18" charset="0"/>
                          </a:rPr>
                          <m:t>𝑎</m:t>
                        </m:r>
                      </m:sub>
                    </m:sSub>
                    <m:acc>
                      <m:accPr>
                        <m:chr m:val="̈"/>
                        <m:ctrlPr>
                          <a:rPr lang="en-US" i="1">
                            <a:latin typeface="Cambria Math" panose="02040503050406030204" pitchFamily="18" charset="0"/>
                            <a:ea typeface="Calibri" panose="020F0502020204030204" pitchFamily="34" charset="0"/>
                            <a:cs typeface="Times New Roman" panose="02020603050405020304" pitchFamily="18" charset="0"/>
                          </a:rPr>
                        </m:ctrlPr>
                      </m:accPr>
                      <m:e>
                        <m:r>
                          <a:rPr lang="es-EC" i="1">
                            <a:latin typeface="Cambria Math" panose="02040503050406030204" pitchFamily="18" charset="0"/>
                            <a:ea typeface="Calibri" panose="020F0502020204030204" pitchFamily="34" charset="0"/>
                            <a:cs typeface="Times New Roman" panose="02020603050405020304" pitchFamily="18" charset="0"/>
                          </a:rPr>
                          <m:t>𝑞</m:t>
                        </m:r>
                      </m:e>
                    </m:acc>
                    <m:r>
                      <a:rPr lang="es-EC" i="1">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s-EC" i="1">
                            <a:latin typeface="Cambria Math" panose="02040503050406030204" pitchFamily="18" charset="0"/>
                            <a:ea typeface="Calibri" panose="020F0502020204030204" pitchFamily="34" charset="0"/>
                            <a:cs typeface="Times New Roman" panose="02020603050405020304" pitchFamily="18" charset="0"/>
                          </a:rPr>
                          <m:t>𝑅</m:t>
                        </m:r>
                      </m:e>
                      <m:sub>
                        <m:r>
                          <a:rPr lang="es-EC" i="1">
                            <a:latin typeface="Cambria Math" panose="02040503050406030204" pitchFamily="18" charset="0"/>
                            <a:ea typeface="Calibri" panose="020F0502020204030204" pitchFamily="34" charset="0"/>
                            <a:cs typeface="Times New Roman" panose="02020603050405020304" pitchFamily="18" charset="0"/>
                          </a:rPr>
                          <m:t>𝑎</m:t>
                        </m:r>
                      </m:sub>
                    </m:sSub>
                    <m:acc>
                      <m:accPr>
                        <m:chr m:val="̇"/>
                        <m:ctrlPr>
                          <a:rPr lang="en-US" i="1">
                            <a:latin typeface="Cambria Math" panose="02040503050406030204" pitchFamily="18" charset="0"/>
                            <a:ea typeface="Calibri" panose="020F0502020204030204" pitchFamily="34" charset="0"/>
                            <a:cs typeface="Times New Roman" panose="02020603050405020304" pitchFamily="18" charset="0"/>
                          </a:rPr>
                        </m:ctrlPr>
                      </m:accPr>
                      <m:e>
                        <m:r>
                          <a:rPr lang="es-EC" i="1">
                            <a:latin typeface="Cambria Math" panose="02040503050406030204" pitchFamily="18" charset="0"/>
                            <a:ea typeface="Calibri" panose="020F0502020204030204" pitchFamily="34" charset="0"/>
                            <a:cs typeface="Times New Roman" panose="02020603050405020304" pitchFamily="18" charset="0"/>
                          </a:rPr>
                          <m:t>𝑞</m:t>
                        </m:r>
                      </m:e>
                    </m:acc>
                    <m:r>
                      <a:rPr lang="es-EC" i="1">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s-EC" i="1">
                            <a:latin typeface="Cambria Math" panose="02040503050406030204" pitchFamily="18" charset="0"/>
                            <a:ea typeface="Calibri" panose="020F0502020204030204" pitchFamily="34" charset="0"/>
                            <a:cs typeface="Times New Roman" panose="02020603050405020304" pitchFamily="18" charset="0"/>
                          </a:rPr>
                          <m:t>𝐸</m:t>
                        </m:r>
                      </m:e>
                      <m:sub>
                        <m:r>
                          <a:rPr lang="es-EC" i="1">
                            <a:latin typeface="Cambria Math" panose="02040503050406030204" pitchFamily="18" charset="0"/>
                            <a:ea typeface="Calibri" panose="020F0502020204030204" pitchFamily="34" charset="0"/>
                            <a:cs typeface="Times New Roman" panose="02020603050405020304" pitchFamily="18" charset="0"/>
                          </a:rPr>
                          <m:t>𝑢</m:t>
                        </m:r>
                      </m:sub>
                    </m:sSub>
                    <m:r>
                      <a:rPr lang="es-EC" i="1">
                        <a:latin typeface="Cambria Math" panose="02040503050406030204" pitchFamily="18" charset="0"/>
                        <a:ea typeface="Calibri" panose="020F0502020204030204" pitchFamily="34" charset="0"/>
                        <a:cs typeface="Times New Roman" panose="02020603050405020304" pitchFamily="18" charset="0"/>
                      </a:rPr>
                      <m:t>=</m:t>
                    </m:r>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s-EC" i="1">
                            <a:latin typeface="Cambria Math" panose="02040503050406030204" pitchFamily="18" charset="0"/>
                            <a:ea typeface="Calibri" panose="020F0502020204030204" pitchFamily="34" charset="0"/>
                            <a:cs typeface="Times New Roman" panose="02020603050405020304" pitchFamily="18" charset="0"/>
                          </a:rPr>
                          <m:t>𝑉</m:t>
                        </m:r>
                      </m:e>
                      <m:sub>
                        <m:r>
                          <a:rPr lang="es-EC" i="1">
                            <a:latin typeface="Cambria Math" panose="02040503050406030204" pitchFamily="18" charset="0"/>
                            <a:ea typeface="Calibri" panose="020F0502020204030204" pitchFamily="34" charset="0"/>
                            <a:cs typeface="Times New Roman" panose="02020603050405020304" pitchFamily="18" charset="0"/>
                          </a:rPr>
                          <m:t>𝑎</m:t>
                        </m:r>
                      </m:sub>
                    </m:sSub>
                  </m:oMath>
                </a14:m>
                <a:r>
                  <a:rPr lang="es-EC" dirty="0">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50000"/>
                  </a:lnSpc>
                  <a:spcAft>
                    <a:spcPts val="800"/>
                  </a:spcAft>
                </a:pPr>
                <a14:m>
                  <m:oMath xmlns:m="http://schemas.openxmlformats.org/officeDocument/2006/math">
                    <m:acc>
                      <m:accPr>
                        <m:chr m:val="̈"/>
                        <m:ctrlPr>
                          <a:rPr lang="en-US" i="1">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s-EC" i="1">
                                <a:latin typeface="Cambria Math" panose="02040503050406030204" pitchFamily="18" charset="0"/>
                                <a:ea typeface="Calibri" panose="020F0502020204030204" pitchFamily="34" charset="0"/>
                                <a:cs typeface="Times New Roman" panose="02020603050405020304" pitchFamily="18" charset="0"/>
                              </a:rPr>
                              <m:t>𝜃</m:t>
                            </m:r>
                          </m:e>
                          <m:sub>
                            <m:r>
                              <a:rPr lang="es-EC" i="1">
                                <a:latin typeface="Cambria Math" panose="02040503050406030204" pitchFamily="18" charset="0"/>
                                <a:ea typeface="Calibri" panose="020F0502020204030204" pitchFamily="34" charset="0"/>
                                <a:cs typeface="Times New Roman" panose="02020603050405020304" pitchFamily="18" charset="0"/>
                              </a:rPr>
                              <m:t>1</m:t>
                            </m:r>
                          </m:sub>
                        </m:sSub>
                      </m:e>
                    </m:acc>
                    <m:r>
                      <a:rPr lang="es-EC" i="1">
                        <a:latin typeface="Cambria Math" panose="02040503050406030204" pitchFamily="18" charset="0"/>
                        <a:ea typeface="Calibri" panose="020F0502020204030204" pitchFamily="34" charset="0"/>
                        <a:cs typeface="Times New Roman" panose="02020603050405020304" pitchFamily="18" charset="0"/>
                      </a:rPr>
                      <m:t>=</m:t>
                    </m:r>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es-EC" i="1">
                            <a:latin typeface="Cambria Math" panose="02040503050406030204" pitchFamily="18" charset="0"/>
                            <a:ea typeface="Calibri" panose="020F0502020204030204" pitchFamily="34" charset="0"/>
                            <a:cs typeface="Times New Roman" panose="02020603050405020304" pitchFamily="18" charset="0"/>
                          </a:rPr>
                          <m:t>𝑇</m:t>
                        </m:r>
                      </m:num>
                      <m:den>
                        <m:r>
                          <a:rPr lang="es-EC" i="1">
                            <a:latin typeface="Cambria Math" panose="02040503050406030204" pitchFamily="18" charset="0"/>
                            <a:ea typeface="Calibri" panose="020F0502020204030204" pitchFamily="34" charset="0"/>
                            <a:cs typeface="Times New Roman" panose="02020603050405020304" pitchFamily="18" charset="0"/>
                          </a:rPr>
                          <m:t>𝐽</m:t>
                        </m:r>
                      </m:den>
                    </m:f>
                    <m:r>
                      <a:rPr lang="es-EC" i="1">
                        <a:latin typeface="Cambria Math" panose="02040503050406030204" pitchFamily="18" charset="0"/>
                        <a:ea typeface="Calibri" panose="020F0502020204030204" pitchFamily="34" charset="0"/>
                        <a:cs typeface="Times New Roman" panose="02020603050405020304" pitchFamily="18" charset="0"/>
                      </a:rPr>
                      <m:t>−</m:t>
                    </m:r>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r>
                          <a:rPr lang="es-EC" i="1">
                            <a:latin typeface="Cambria Math" panose="02040503050406030204" pitchFamily="18" charset="0"/>
                            <a:ea typeface="Calibri" panose="020F0502020204030204" pitchFamily="34" charset="0"/>
                            <a:cs typeface="Times New Roman" panose="02020603050405020304" pitchFamily="18" charset="0"/>
                          </a:rPr>
                          <m:t>𝐵</m:t>
                        </m:r>
                        <m:acc>
                          <m:accPr>
                            <m:chr m:val="̇"/>
                            <m:ctrlPr>
                              <a:rPr lang="en-US" i="1">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s-EC" i="1">
                                    <a:latin typeface="Cambria Math" panose="02040503050406030204" pitchFamily="18" charset="0"/>
                                    <a:ea typeface="Calibri" panose="020F0502020204030204" pitchFamily="34" charset="0"/>
                                    <a:cs typeface="Times New Roman" panose="02020603050405020304" pitchFamily="18" charset="0"/>
                                  </a:rPr>
                                  <m:t>𝜃</m:t>
                                </m:r>
                              </m:e>
                              <m:sub>
                                <m:r>
                                  <a:rPr lang="es-EC" i="1">
                                    <a:latin typeface="Cambria Math" panose="02040503050406030204" pitchFamily="18" charset="0"/>
                                    <a:ea typeface="Calibri" panose="020F0502020204030204" pitchFamily="34" charset="0"/>
                                    <a:cs typeface="Times New Roman" panose="02020603050405020304" pitchFamily="18" charset="0"/>
                                  </a:rPr>
                                  <m:t>1</m:t>
                                </m:r>
                              </m:sub>
                            </m:sSub>
                          </m:e>
                        </m:acc>
                      </m:num>
                      <m:den>
                        <m:r>
                          <a:rPr lang="es-EC" i="1">
                            <a:latin typeface="Cambria Math" panose="02040503050406030204" pitchFamily="18" charset="0"/>
                            <a:ea typeface="Calibri" panose="020F0502020204030204" pitchFamily="34" charset="0"/>
                            <a:cs typeface="Times New Roman" panose="02020603050405020304" pitchFamily="18" charset="0"/>
                          </a:rPr>
                          <m:t>𝐽</m:t>
                        </m:r>
                      </m:den>
                    </m:f>
                  </m:oMath>
                </a14:m>
                <a:r>
                  <a:rPr lang="es-EC"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1433146" y="4826422"/>
                <a:ext cx="4079860" cy="1313886"/>
              </a:xfrm>
              <a:prstGeom prst="rect">
                <a:avLst/>
              </a:prstGeom>
              <a:blipFill>
                <a:blip r:embed="rId4"/>
                <a:stretch>
                  <a:fillRect/>
                </a:stretch>
              </a:blipFill>
            </p:spPr>
            <p:txBody>
              <a:bodyPr/>
              <a:lstStyle/>
              <a:p>
                <a:r>
                  <a:rPr lang="en-US">
                    <a:noFill/>
                  </a:rPr>
                  <a:t> </a:t>
                </a:r>
              </a:p>
            </p:txBody>
          </p:sp>
        </mc:Fallback>
      </mc:AlternateContent>
      <p:sp>
        <p:nvSpPr>
          <p:cNvPr id="7" name="Flecha derecha 6"/>
          <p:cNvSpPr/>
          <p:nvPr/>
        </p:nvSpPr>
        <p:spPr>
          <a:xfrm>
            <a:off x="5029200" y="5624945"/>
            <a:ext cx="872836" cy="41563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Rectángulo 16"/>
              <p:cNvSpPr/>
              <p:nvPr/>
            </p:nvSpPr>
            <p:spPr>
              <a:xfrm>
                <a:off x="6149831" y="5398339"/>
                <a:ext cx="3965573" cy="6790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d>
                            <m:dPr>
                              <m:begChr m:val=""/>
                              <m:ctrlPr>
                                <a:rPr lang="en-US" i="1">
                                  <a:latin typeface="Cambria Math" panose="02040503050406030204" pitchFamily="18" charset="0"/>
                                </a:rPr>
                              </m:ctrlPr>
                            </m:dPr>
                            <m:e>
                              <m:r>
                                <a:rPr lang="en-US" i="1">
                                  <a:latin typeface="Cambria Math" panose="02040503050406030204" pitchFamily="18" charset="0"/>
                                </a:rPr>
                                <m:t>𝜔</m:t>
                              </m:r>
                              <m:r>
                                <a:rPr lang="en-US" i="0">
                                  <a:latin typeface="Cambria Math" panose="02040503050406030204" pitchFamily="18" charset="0"/>
                                </a:rPr>
                                <m:t>(</m:t>
                              </m:r>
                              <m:r>
                                <a:rPr lang="en-US" i="1">
                                  <a:latin typeface="Cambria Math" panose="02040503050406030204" pitchFamily="18" charset="0"/>
                                </a:rPr>
                                <m:t>𝑠</m:t>
                              </m:r>
                            </m:e>
                          </m:d>
                        </m:num>
                        <m:den>
                          <m:d>
                            <m:dPr>
                              <m:begChr m:val=""/>
                              <m:ctrlPr>
                                <a:rPr lang="en-US" i="1">
                                  <a:latin typeface="Cambria Math" panose="02040503050406030204" pitchFamily="18" charset="0"/>
                                </a:rPr>
                              </m:ctrlPr>
                            </m:dPr>
                            <m:e>
                              <m:r>
                                <a:rPr lang="en-US" i="1">
                                  <a:latin typeface="Cambria Math" panose="02040503050406030204" pitchFamily="18" charset="0"/>
                                </a:rPr>
                                <m:t>𝑉</m:t>
                              </m:r>
                              <m:r>
                                <a:rPr lang="en-US" i="0">
                                  <a:latin typeface="Cambria Math" panose="02040503050406030204" pitchFamily="18" charset="0"/>
                                </a:rPr>
                                <m:t>(</m:t>
                              </m:r>
                              <m:r>
                                <a:rPr lang="en-US" i="1">
                                  <a:latin typeface="Cambria Math" panose="02040503050406030204" pitchFamily="18" charset="0"/>
                                </a:rPr>
                                <m:t>𝑠</m:t>
                              </m:r>
                            </m:e>
                          </m:d>
                        </m:den>
                      </m:f>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0.28</m:t>
                          </m:r>
                        </m:num>
                        <m:den>
                          <m:sSup>
                            <m:sSupPr>
                              <m:ctrlPr>
                                <a:rPr lang="en-US" i="1">
                                  <a:latin typeface="Cambria Math" panose="02040503050406030204" pitchFamily="18" charset="0"/>
                                </a:rPr>
                              </m:ctrlPr>
                            </m:sSupPr>
                            <m:e>
                              <m:r>
                                <a:rPr lang="en-US" i="0">
                                  <a:latin typeface="Cambria Math" panose="02040503050406030204" pitchFamily="18" charset="0"/>
                                </a:rPr>
                                <m:t>0.0468</m:t>
                              </m:r>
                              <m:r>
                                <a:rPr lang="en-US" i="1">
                                  <a:latin typeface="Cambria Math" panose="02040503050406030204" pitchFamily="18" charset="0"/>
                                </a:rPr>
                                <m:t>𝑠</m:t>
                              </m:r>
                            </m:e>
                            <m:sup>
                              <m:r>
                                <a:rPr lang="en-US" i="0">
                                  <a:latin typeface="Cambria Math" panose="02040503050406030204" pitchFamily="18" charset="0"/>
                                </a:rPr>
                                <m:t>2</m:t>
                              </m:r>
                            </m:sup>
                          </m:sSup>
                          <m:r>
                            <a:rPr lang="en-US" i="0">
                              <a:latin typeface="Cambria Math" panose="02040503050406030204" pitchFamily="18" charset="0"/>
                            </a:rPr>
                            <m:t>+0.0476</m:t>
                          </m:r>
                          <m:r>
                            <a:rPr lang="en-US" i="1">
                              <a:latin typeface="Cambria Math" panose="02040503050406030204" pitchFamily="18" charset="0"/>
                            </a:rPr>
                            <m:t>𝑠</m:t>
                          </m:r>
                          <m:r>
                            <a:rPr lang="en-US" i="0">
                              <a:latin typeface="Cambria Math" panose="02040503050406030204" pitchFamily="18" charset="0"/>
                            </a:rPr>
                            <m:t>+0.0895</m:t>
                          </m:r>
                        </m:den>
                      </m:f>
                    </m:oMath>
                  </m:oMathPara>
                </a14:m>
                <a:endParaRPr lang="en-US" dirty="0"/>
              </a:p>
            </p:txBody>
          </p:sp>
        </mc:Choice>
        <mc:Fallback xmlns="">
          <p:sp>
            <p:nvSpPr>
              <p:cNvPr id="17" name="Rectángulo 16"/>
              <p:cNvSpPr>
                <a:spLocks noRot="1" noChangeAspect="1" noMove="1" noResize="1" noEditPoints="1" noAdjustHandles="1" noChangeArrowheads="1" noChangeShapeType="1" noTextEdit="1"/>
              </p:cNvSpPr>
              <p:nvPr/>
            </p:nvSpPr>
            <p:spPr>
              <a:xfrm>
                <a:off x="6149831" y="5398339"/>
                <a:ext cx="3965573" cy="679032"/>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13986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ALCANCE</a:t>
            </a:r>
          </a:p>
          <a:p>
            <a:r>
              <a:rPr lang="es-MX" sz="1200" b="1" dirty="0">
                <a:solidFill>
                  <a:schemeClr val="bg1">
                    <a:lumMod val="85000"/>
                  </a:schemeClr>
                </a:solidFill>
                <a:cs typeface="Times New Roman" panose="02020603050405020304" pitchFamily="18" charset="0"/>
              </a:rPr>
              <a:t>METODOLOGÍA</a:t>
            </a:r>
          </a:p>
          <a:p>
            <a:r>
              <a:rPr lang="es-MX" sz="1200" b="1" u="sng"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SUBSISTEMA DE CONTROL </a:t>
            </a:r>
          </a:p>
        </p:txBody>
      </p:sp>
      <p:sp>
        <p:nvSpPr>
          <p:cNvPr id="2" name="Rectángulo 1">
            <a:extLst>
              <a:ext uri="{FF2B5EF4-FFF2-40B4-BE49-F238E27FC236}">
                <a16:creationId xmlns:a16="http://schemas.microsoft.com/office/drawing/2014/main" id="{BFB83489-D856-4A3F-9B0B-2529F011AC1F}"/>
              </a:ext>
            </a:extLst>
          </p:cNvPr>
          <p:cNvSpPr/>
          <p:nvPr/>
        </p:nvSpPr>
        <p:spPr>
          <a:xfrm>
            <a:off x="1831238" y="955781"/>
            <a:ext cx="6356797" cy="830997"/>
          </a:xfrm>
          <a:prstGeom prst="rect">
            <a:avLst/>
          </a:prstGeom>
        </p:spPr>
        <p:txBody>
          <a:bodyPr wrap="square">
            <a:spAutoFit/>
          </a:bodyPr>
          <a:lstStyle/>
          <a:p>
            <a:r>
              <a:rPr lang="es-ES" sz="2400" b="1" dirty="0"/>
              <a:t>Controlador por lógica difusa para el sistema de humedad</a:t>
            </a:r>
            <a:endParaRPr lang="es-EC" sz="2400" b="1" dirty="0"/>
          </a:p>
        </p:txBody>
      </p:sp>
      <p:sp>
        <p:nvSpPr>
          <p:cNvPr id="11" name="1 CuadroTexto"/>
          <p:cNvSpPr txBox="1">
            <a:spLocks noChangeArrowheads="1"/>
          </p:cNvSpPr>
          <p:nvPr/>
        </p:nvSpPr>
        <p:spPr bwMode="auto">
          <a:xfrm>
            <a:off x="5182257" y="2190426"/>
            <a:ext cx="415286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S" sz="1400" b="1" dirty="0"/>
              <a:t>SOFTWARE MATLAB</a:t>
            </a:r>
          </a:p>
          <a:p>
            <a:pPr algn="ctr"/>
            <a:r>
              <a:rPr lang="es-ES" sz="1400" b="1" i="1" dirty="0"/>
              <a:t>(fuzzy)</a:t>
            </a:r>
            <a:endParaRPr lang="es-ES" sz="2000" b="1" i="1" dirty="0"/>
          </a:p>
          <a:p>
            <a:endParaRPr lang="es-ES" sz="1600" b="1" dirty="0"/>
          </a:p>
        </p:txBody>
      </p:sp>
      <p:sp>
        <p:nvSpPr>
          <p:cNvPr id="12" name="Flecha: a la derecha 8"/>
          <p:cNvSpPr/>
          <p:nvPr/>
        </p:nvSpPr>
        <p:spPr>
          <a:xfrm>
            <a:off x="4873174" y="3600673"/>
            <a:ext cx="582635" cy="4843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Flecha: a la derecha 16"/>
          <p:cNvSpPr/>
          <p:nvPr/>
        </p:nvSpPr>
        <p:spPr>
          <a:xfrm>
            <a:off x="8803360" y="3573235"/>
            <a:ext cx="664202" cy="4843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 CuadroTexto"/>
          <p:cNvSpPr txBox="1">
            <a:spLocks noChangeArrowheads="1"/>
          </p:cNvSpPr>
          <p:nvPr/>
        </p:nvSpPr>
        <p:spPr bwMode="auto">
          <a:xfrm>
            <a:off x="1183103" y="2328726"/>
            <a:ext cx="415286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S" sz="1400" b="1" dirty="0"/>
              <a:t>MATRIZ DE VARIABLES</a:t>
            </a:r>
            <a:endParaRPr lang="es-ES" sz="2000" b="1" i="1" dirty="0"/>
          </a:p>
          <a:p>
            <a:endParaRPr lang="es-ES" sz="1600" b="1" dirty="0"/>
          </a:p>
        </p:txBody>
      </p:sp>
      <p:pic>
        <p:nvPicPr>
          <p:cNvPr id="20" name="Imagen 19"/>
          <p:cNvPicPr/>
          <p:nvPr/>
        </p:nvPicPr>
        <p:blipFill>
          <a:blip r:embed="rId3"/>
          <a:stretch>
            <a:fillRect/>
          </a:stretch>
        </p:blipFill>
        <p:spPr>
          <a:xfrm>
            <a:off x="5486202" y="2837211"/>
            <a:ext cx="3256372" cy="2440730"/>
          </a:xfrm>
          <a:prstGeom prst="rect">
            <a:avLst/>
          </a:prstGeom>
        </p:spPr>
      </p:pic>
      <p:pic>
        <p:nvPicPr>
          <p:cNvPr id="21" name="Imagen 20"/>
          <p:cNvPicPr/>
          <p:nvPr/>
        </p:nvPicPr>
        <p:blipFill>
          <a:blip r:embed="rId4"/>
          <a:stretch>
            <a:fillRect/>
          </a:stretch>
        </p:blipFill>
        <p:spPr>
          <a:xfrm>
            <a:off x="9557376" y="2837211"/>
            <a:ext cx="2602865" cy="2175501"/>
          </a:xfrm>
          <a:prstGeom prst="rect">
            <a:avLst/>
          </a:prstGeom>
        </p:spPr>
      </p:pic>
      <p:sp>
        <p:nvSpPr>
          <p:cNvPr id="22" name="1 CuadroTexto"/>
          <p:cNvSpPr txBox="1">
            <a:spLocks noChangeArrowheads="1"/>
          </p:cNvSpPr>
          <p:nvPr/>
        </p:nvSpPr>
        <p:spPr bwMode="auto">
          <a:xfrm>
            <a:off x="9165971" y="2223843"/>
            <a:ext cx="302602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S" sz="1400" b="1" dirty="0"/>
              <a:t>CONTROLADOR OBTENIDO</a:t>
            </a:r>
            <a:endParaRPr lang="es-ES" sz="2000" b="1" i="1" dirty="0"/>
          </a:p>
          <a:p>
            <a:endParaRPr lang="es-ES" sz="1600" b="1" dirty="0"/>
          </a:p>
        </p:txBody>
      </p:sp>
      <p:graphicFrame>
        <p:nvGraphicFramePr>
          <p:cNvPr id="5" name="Tabla 4"/>
          <p:cNvGraphicFramePr>
            <a:graphicFrameLocks noGrp="1"/>
          </p:cNvGraphicFramePr>
          <p:nvPr>
            <p:extLst>
              <p:ext uri="{D42A27DB-BD31-4B8C-83A1-F6EECF244321}">
                <p14:modId xmlns:p14="http://schemas.microsoft.com/office/powerpoint/2010/main" val="638239512"/>
              </p:ext>
            </p:extLst>
          </p:nvPr>
        </p:nvGraphicFramePr>
        <p:xfrm>
          <a:off x="1583381" y="2806525"/>
          <a:ext cx="3232910" cy="2395216"/>
        </p:xfrm>
        <a:graphic>
          <a:graphicData uri="http://schemas.openxmlformats.org/drawingml/2006/table">
            <a:tbl>
              <a:tblPr firstRow="1" firstCol="1" bandRow="1">
                <a:tableStyleId>{22838BEF-8BB2-4498-84A7-C5851F593DF1}</a:tableStyleId>
              </a:tblPr>
              <a:tblGrid>
                <a:gridCol w="808035">
                  <a:extLst>
                    <a:ext uri="{9D8B030D-6E8A-4147-A177-3AD203B41FA5}">
                      <a16:colId xmlns:a16="http://schemas.microsoft.com/office/drawing/2014/main" val="3776354325"/>
                    </a:ext>
                  </a:extLst>
                </a:gridCol>
                <a:gridCol w="808035">
                  <a:extLst>
                    <a:ext uri="{9D8B030D-6E8A-4147-A177-3AD203B41FA5}">
                      <a16:colId xmlns:a16="http://schemas.microsoft.com/office/drawing/2014/main" val="2279224060"/>
                    </a:ext>
                  </a:extLst>
                </a:gridCol>
                <a:gridCol w="808420">
                  <a:extLst>
                    <a:ext uri="{9D8B030D-6E8A-4147-A177-3AD203B41FA5}">
                      <a16:colId xmlns:a16="http://schemas.microsoft.com/office/drawing/2014/main" val="3158400397"/>
                    </a:ext>
                  </a:extLst>
                </a:gridCol>
                <a:gridCol w="808420">
                  <a:extLst>
                    <a:ext uri="{9D8B030D-6E8A-4147-A177-3AD203B41FA5}">
                      <a16:colId xmlns:a16="http://schemas.microsoft.com/office/drawing/2014/main" val="3668945842"/>
                    </a:ext>
                  </a:extLst>
                </a:gridCol>
              </a:tblGrid>
              <a:tr h="299402">
                <a:tc>
                  <a:txBody>
                    <a:bodyPr/>
                    <a:lstStyle/>
                    <a:p>
                      <a:pPr>
                        <a:lnSpc>
                          <a:spcPct val="150000"/>
                        </a:lnSpc>
                        <a:spcAft>
                          <a:spcPts val="0"/>
                        </a:spcAft>
                      </a:pPr>
                      <a:r>
                        <a:rPr lang="es-EC"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gn="ctr">
                        <a:lnSpc>
                          <a:spcPct val="150000"/>
                        </a:lnSpc>
                        <a:spcAft>
                          <a:spcPts val="0"/>
                        </a:spcAft>
                      </a:pPr>
                      <a:r>
                        <a:rPr lang="es-EC" sz="1200">
                          <a:effectLst/>
                        </a:rPr>
                        <a:t>Error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70993122"/>
                  </a:ext>
                </a:extLst>
              </a:tr>
              <a:tr h="598804">
                <a:tc>
                  <a:txBody>
                    <a:bodyPr/>
                    <a:lstStyle/>
                    <a:p>
                      <a:pPr>
                        <a:lnSpc>
                          <a:spcPct val="150000"/>
                        </a:lnSpc>
                        <a:spcAft>
                          <a:spcPts val="0"/>
                        </a:spcAft>
                      </a:pPr>
                      <a:r>
                        <a:rPr lang="es-EC" sz="1200">
                          <a:effectLst/>
                        </a:rPr>
                        <a:t>Punto de Trabajo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EA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EM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EB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80281456"/>
                  </a:ext>
                </a:extLst>
              </a:tr>
              <a:tr h="299402">
                <a:tc>
                  <a:txBody>
                    <a:bodyPr/>
                    <a:lstStyle/>
                    <a:p>
                      <a:pPr>
                        <a:lnSpc>
                          <a:spcPct val="150000"/>
                        </a:lnSpc>
                        <a:spcAft>
                          <a:spcPts val="0"/>
                        </a:spcAft>
                      </a:pPr>
                      <a:r>
                        <a:rPr lang="es-EC" sz="1200">
                          <a:effectLst/>
                        </a:rPr>
                        <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HA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HN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HB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91855312"/>
                  </a:ext>
                </a:extLst>
              </a:tr>
              <a:tr h="299402">
                <a:tc>
                  <a:txBody>
                    <a:bodyPr/>
                    <a:lstStyle/>
                    <a:p>
                      <a:pPr>
                        <a:lnSpc>
                          <a:spcPct val="150000"/>
                        </a:lnSpc>
                        <a:spcAft>
                          <a:spcPts val="0"/>
                        </a:spcAft>
                      </a:pPr>
                      <a:r>
                        <a:rPr lang="es-EC" sz="1200">
                          <a:effectLst/>
                        </a:rPr>
                        <a:t>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HMA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HMB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HMA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71001029"/>
                  </a:ext>
                </a:extLst>
              </a:tr>
              <a:tr h="299402">
                <a:tc>
                  <a:txBody>
                    <a:bodyPr/>
                    <a:lstStyle/>
                    <a:p>
                      <a:pPr>
                        <a:lnSpc>
                          <a:spcPct val="150000"/>
                        </a:lnSpc>
                        <a:spcAft>
                          <a:spcPts val="0"/>
                        </a:spcAft>
                      </a:pPr>
                      <a:r>
                        <a:rPr lang="es-EC" sz="1200">
                          <a:effectLst/>
                        </a:rPr>
                        <a:t>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HN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HN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HN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8795725"/>
                  </a:ext>
                </a:extLst>
              </a:tr>
              <a:tr h="299402">
                <a:tc>
                  <a:txBody>
                    <a:bodyPr/>
                    <a:lstStyle/>
                    <a:p>
                      <a:pPr>
                        <a:lnSpc>
                          <a:spcPct val="150000"/>
                        </a:lnSpc>
                        <a:spcAft>
                          <a:spcPts val="0"/>
                        </a:spcAft>
                      </a:pPr>
                      <a:r>
                        <a:rPr lang="es-EC" sz="1200">
                          <a:effectLst/>
                        </a:rPr>
                        <a:t>MB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HMB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HMA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HMB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91633746"/>
                  </a:ext>
                </a:extLst>
              </a:tr>
              <a:tr h="299402">
                <a:tc>
                  <a:txBody>
                    <a:bodyPr/>
                    <a:lstStyle/>
                    <a:p>
                      <a:pPr>
                        <a:lnSpc>
                          <a:spcPct val="150000"/>
                        </a:lnSpc>
                        <a:spcAft>
                          <a:spcPts val="0"/>
                        </a:spcAft>
                      </a:pPr>
                      <a:r>
                        <a:rPr lang="es-EC" sz="1200">
                          <a:effectLst/>
                        </a:rPr>
                        <a:t>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HB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a:effectLst/>
                        </a:rPr>
                        <a:t>HMA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es-EC" sz="1200" dirty="0">
                          <a:effectLst/>
                        </a:rPr>
                        <a:t>HA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5377044"/>
                  </a:ext>
                </a:extLst>
              </a:tr>
            </a:tbl>
          </a:graphicData>
        </a:graphic>
      </p:graphicFrame>
      <p:pic>
        <p:nvPicPr>
          <p:cNvPr id="23" name="Imagen 22"/>
          <p:cNvPicPr/>
          <p:nvPr/>
        </p:nvPicPr>
        <p:blipFill>
          <a:blip r:embed="rId5">
            <a:extLst>
              <a:ext uri="{28A0092B-C50C-407E-A947-70E740481C1C}">
                <a14:useLocalDpi xmlns:a14="http://schemas.microsoft.com/office/drawing/2010/main" val="0"/>
              </a:ext>
            </a:extLst>
          </a:blip>
          <a:srcRect/>
          <a:stretch>
            <a:fillRect/>
          </a:stretch>
        </p:blipFill>
        <p:spPr bwMode="auto">
          <a:xfrm>
            <a:off x="3943662" y="1618714"/>
            <a:ext cx="5774864" cy="4393382"/>
          </a:xfrm>
          <a:prstGeom prst="rect">
            <a:avLst/>
          </a:prstGeom>
          <a:noFill/>
          <a:ln>
            <a:noFill/>
          </a:ln>
        </p:spPr>
      </p:pic>
    </p:spTree>
    <p:extLst>
      <p:ext uri="{BB962C8B-B14F-4D97-AF65-F5344CB8AC3E}">
        <p14:creationId xmlns:p14="http://schemas.microsoft.com/office/powerpoint/2010/main" val="38767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in)">
                                      <p:cBhvr>
                                        <p:cTn id="32" dur="2000"/>
                                        <p:tgtEl>
                                          <p:spTgt spid="21"/>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ircle(in)">
                                      <p:cBhvr>
                                        <p:cTn id="35" dur="2000"/>
                                        <p:tgtEl>
                                          <p:spTgt spid="14"/>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circle(in)">
                                      <p:cBhvr>
                                        <p:cTn id="38" dur="20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animBg="1"/>
      <p:bldP spid="14" grpId="0" animBg="1"/>
      <p:bldP spid="18"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9DE954-0D2A-49B0-A1EC-F3CE78F6620A}"/>
              </a:ext>
            </a:extLst>
          </p:cNvPr>
          <p:cNvSpPr>
            <a:spLocks noGrp="1"/>
          </p:cNvSpPr>
          <p:nvPr>
            <p:ph type="title"/>
          </p:nvPr>
        </p:nvSpPr>
        <p:spPr>
          <a:xfrm>
            <a:off x="728869" y="2876976"/>
            <a:ext cx="6540824" cy="1104048"/>
          </a:xfrm>
        </p:spPr>
        <p:txBody>
          <a:bodyPr>
            <a:normAutofit/>
          </a:bodyPr>
          <a:lstStyle/>
          <a:p>
            <a:pPr algn="ctr"/>
            <a:r>
              <a:rPr lang="es-EC" sz="4400" b="1" dirty="0">
                <a:solidFill>
                  <a:schemeClr val="tx1">
                    <a:lumMod val="65000"/>
                    <a:lumOff val="35000"/>
                  </a:schemeClr>
                </a:solidFill>
                <a:effectLst/>
                <a:cs typeface="Times New Roman" panose="02020603050405020304" pitchFamily="18" charset="0"/>
              </a:rPr>
              <a:t>CONTENIDO</a:t>
            </a:r>
          </a:p>
        </p:txBody>
      </p:sp>
      <p:sp>
        <p:nvSpPr>
          <p:cNvPr id="3" name="Marcador de contenido 2">
            <a:extLst>
              <a:ext uri="{FF2B5EF4-FFF2-40B4-BE49-F238E27FC236}">
                <a16:creationId xmlns:a16="http://schemas.microsoft.com/office/drawing/2014/main" id="{433F4D12-1F61-438B-A18F-A7B4EC91F9A2}"/>
              </a:ext>
            </a:extLst>
          </p:cNvPr>
          <p:cNvSpPr>
            <a:spLocks noGrp="1"/>
          </p:cNvSpPr>
          <p:nvPr>
            <p:ph idx="1"/>
          </p:nvPr>
        </p:nvSpPr>
        <p:spPr>
          <a:xfrm>
            <a:off x="6656048" y="125896"/>
            <a:ext cx="4926352" cy="6606209"/>
          </a:xfrm>
        </p:spPr>
        <p:txBody>
          <a:bodyPr>
            <a:noAutofit/>
          </a:bodyPr>
          <a:lstStyle/>
          <a:p>
            <a:r>
              <a:rPr lang="es-MX" sz="2400" b="1" dirty="0">
                <a:latin typeface="+mj-lt"/>
                <a:cs typeface="Times New Roman" panose="02020603050405020304" pitchFamily="18" charset="0"/>
              </a:rPr>
              <a:t>Antecedentes </a:t>
            </a:r>
          </a:p>
          <a:p>
            <a:r>
              <a:rPr lang="es-MX" sz="2400" b="1" dirty="0">
                <a:latin typeface="+mj-lt"/>
                <a:cs typeface="Times New Roman" panose="02020603050405020304" pitchFamily="18" charset="0"/>
              </a:rPr>
              <a:t>Justificación e Importancia</a:t>
            </a:r>
          </a:p>
          <a:p>
            <a:r>
              <a:rPr lang="es-MX" sz="2400" b="1" dirty="0">
                <a:latin typeface="+mj-lt"/>
                <a:cs typeface="Times New Roman" panose="02020603050405020304" pitchFamily="18" charset="0"/>
              </a:rPr>
              <a:t>Objetivos </a:t>
            </a:r>
          </a:p>
          <a:p>
            <a:r>
              <a:rPr lang="es-MX" sz="2400" b="1" dirty="0">
                <a:latin typeface="+mj-lt"/>
                <a:cs typeface="Times New Roman" panose="02020603050405020304" pitchFamily="18" charset="0"/>
              </a:rPr>
              <a:t>Diseño </a:t>
            </a:r>
            <a:r>
              <a:rPr lang="es-MX" sz="2400" b="1" dirty="0" err="1">
                <a:latin typeface="+mj-lt"/>
                <a:cs typeface="Times New Roman" panose="02020603050405020304" pitchFamily="18" charset="0"/>
              </a:rPr>
              <a:t>Mecatrónico</a:t>
            </a:r>
            <a:endParaRPr lang="es-MX" sz="2400" b="1" dirty="0">
              <a:latin typeface="+mj-lt"/>
              <a:cs typeface="Times New Roman" panose="02020603050405020304" pitchFamily="18" charset="0"/>
            </a:endParaRPr>
          </a:p>
          <a:p>
            <a:r>
              <a:rPr lang="es-MX" sz="2400" b="1" dirty="0">
                <a:cs typeface="Times New Roman" panose="02020603050405020304" pitchFamily="18" charset="0"/>
              </a:rPr>
              <a:t>Subsistemas</a:t>
            </a:r>
          </a:p>
          <a:p>
            <a:r>
              <a:rPr lang="es-MX" sz="2400" b="1" dirty="0">
                <a:latin typeface="+mj-lt"/>
                <a:cs typeface="Times New Roman" panose="02020603050405020304" pitchFamily="18" charset="0"/>
              </a:rPr>
              <a:t>Integración</a:t>
            </a:r>
          </a:p>
          <a:p>
            <a:r>
              <a:rPr lang="es-MX" sz="2400" b="1" dirty="0">
                <a:latin typeface="+mj-lt"/>
                <a:cs typeface="Times New Roman" panose="02020603050405020304" pitchFamily="18" charset="0"/>
              </a:rPr>
              <a:t>Pruebas y Resultados</a:t>
            </a:r>
          </a:p>
          <a:p>
            <a:r>
              <a:rPr lang="es-MX" sz="2400" b="1" dirty="0">
                <a:latin typeface="+mj-lt"/>
                <a:cs typeface="Times New Roman" panose="02020603050405020304" pitchFamily="18" charset="0"/>
              </a:rPr>
              <a:t>Conclusiones</a:t>
            </a:r>
          </a:p>
          <a:p>
            <a:r>
              <a:rPr lang="es-MX" sz="2400" b="1" dirty="0">
                <a:latin typeface="+mj-lt"/>
                <a:cs typeface="Times New Roman" panose="02020603050405020304" pitchFamily="18" charset="0"/>
              </a:rPr>
              <a:t>Recomendaciones</a:t>
            </a:r>
          </a:p>
          <a:p>
            <a:r>
              <a:rPr lang="es-MX" sz="2400" b="1" dirty="0">
                <a:latin typeface="+mj-lt"/>
                <a:cs typeface="Times New Roman" panose="02020603050405020304" pitchFamily="18" charset="0"/>
              </a:rPr>
              <a:t>Trabajos futuros</a:t>
            </a:r>
          </a:p>
        </p:txBody>
      </p:sp>
      <p:pic>
        <p:nvPicPr>
          <p:cNvPr id="4" name="Picture 3">
            <a:extLst>
              <a:ext uri="{FF2B5EF4-FFF2-40B4-BE49-F238E27FC236}">
                <a16:creationId xmlns:a16="http://schemas.microsoft.com/office/drawing/2014/main" id="{E686E7EE-47A3-4492-A58F-AF391C346BE7}"/>
              </a:ext>
            </a:extLst>
          </p:cNvPr>
          <p:cNvPicPr>
            <a:picLocks noChangeAspect="1"/>
          </p:cNvPicPr>
          <p:nvPr/>
        </p:nvPicPr>
        <p:blipFill rotWithShape="1">
          <a:blip r:embed="rId2"/>
          <a:srcRect r="57464" b="51904"/>
          <a:stretch/>
        </p:blipFill>
        <p:spPr>
          <a:xfrm>
            <a:off x="244768" y="5333866"/>
            <a:ext cx="968202" cy="1055338"/>
          </a:xfrm>
          <a:prstGeom prst="rect">
            <a:avLst/>
          </a:prstGeom>
        </p:spPr>
      </p:pic>
    </p:spTree>
    <p:extLst>
      <p:ext uri="{BB962C8B-B14F-4D97-AF65-F5344CB8AC3E}">
        <p14:creationId xmlns:p14="http://schemas.microsoft.com/office/powerpoint/2010/main" val="1023124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ALCANCE</a:t>
            </a:r>
          </a:p>
          <a:p>
            <a:r>
              <a:rPr lang="es-MX" sz="1200" b="1" dirty="0">
                <a:solidFill>
                  <a:schemeClr val="bg1">
                    <a:lumMod val="85000"/>
                  </a:schemeClr>
                </a:solidFill>
                <a:cs typeface="Times New Roman" panose="02020603050405020304" pitchFamily="18" charset="0"/>
              </a:rPr>
              <a:t>METODOLOGÍA</a:t>
            </a:r>
          </a:p>
          <a:p>
            <a:r>
              <a:rPr lang="es-MX" sz="1200" b="1" u="sng"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SUBSISTEMA DE POTENCIA </a:t>
            </a:r>
          </a:p>
        </p:txBody>
      </p:sp>
      <p:sp>
        <p:nvSpPr>
          <p:cNvPr id="2" name="Rectángulo 1"/>
          <p:cNvSpPr/>
          <p:nvPr/>
        </p:nvSpPr>
        <p:spPr>
          <a:xfrm>
            <a:off x="1200674" y="914344"/>
            <a:ext cx="4547192" cy="882678"/>
          </a:xfrm>
          <a:prstGeom prst="rect">
            <a:avLst/>
          </a:prstGeom>
        </p:spPr>
        <p:txBody>
          <a:bodyPr wrap="square">
            <a:spAutoFit/>
          </a:bodyPr>
          <a:lstStyle/>
          <a:p>
            <a:pPr lvl="2">
              <a:lnSpc>
                <a:spcPct val="107000"/>
              </a:lnSpc>
              <a:spcBef>
                <a:spcPts val="800"/>
              </a:spcBef>
              <a:spcAft>
                <a:spcPts val="600"/>
              </a:spcAft>
            </a:pPr>
            <a:r>
              <a:rPr lang="es-ES" sz="2400" b="1" dirty="0">
                <a:latin typeface="Times New Roman" panose="02020603050405020304" pitchFamily="18" charset="0"/>
                <a:ea typeface="Times New Roman" panose="02020603050405020304" pitchFamily="18" charset="0"/>
                <a:cs typeface="Times New Roman" panose="02020603050405020304" pitchFamily="18" charset="0"/>
              </a:rPr>
              <a:t>Diseño del circuito de potencia.</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1679272" y="1816786"/>
            <a:ext cx="6131503" cy="2182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2"/>
          <p:cNvPicPr>
            <a:picLocks noChangeAspect="1"/>
          </p:cNvPicPr>
          <p:nvPr/>
        </p:nvPicPr>
        <p:blipFill rotWithShape="1">
          <a:blip r:embed="rId4" cstate="hqprint">
            <a:extLst>
              <a:ext uri="{28A0092B-C50C-407E-A947-70E740481C1C}">
                <a14:useLocalDpi xmlns:a14="http://schemas.microsoft.com/office/drawing/2010/main" val="0"/>
              </a:ext>
            </a:extLst>
          </a:blip>
          <a:srcRect l="35151" t="10406" r="6809"/>
          <a:stretch/>
        </p:blipFill>
        <p:spPr>
          <a:xfrm rot="5400000">
            <a:off x="7804657" y="1764224"/>
            <a:ext cx="3980323" cy="3456225"/>
          </a:xfrm>
          <a:prstGeom prst="rect">
            <a:avLst/>
          </a:prstGeom>
        </p:spPr>
      </p:pic>
      <p:sp>
        <p:nvSpPr>
          <p:cNvPr id="4" name="Elipse 3"/>
          <p:cNvSpPr/>
          <p:nvPr/>
        </p:nvSpPr>
        <p:spPr>
          <a:xfrm>
            <a:off x="10598727" y="3255818"/>
            <a:ext cx="595746" cy="7434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ector recto de flecha 7"/>
          <p:cNvCxnSpPr>
            <a:stCxn id="4" idx="4"/>
          </p:cNvCxnSpPr>
          <p:nvPr/>
        </p:nvCxnSpPr>
        <p:spPr>
          <a:xfrm flipH="1">
            <a:off x="9961418" y="3999310"/>
            <a:ext cx="935182" cy="19066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a:off x="8570492" y="5905975"/>
            <a:ext cx="2952439" cy="646331"/>
          </a:xfrm>
          <a:prstGeom prst="rect">
            <a:avLst/>
          </a:prstGeom>
          <a:noFill/>
        </p:spPr>
        <p:txBody>
          <a:bodyPr wrap="square" rtlCol="0">
            <a:spAutoFit/>
          </a:bodyPr>
          <a:lstStyle/>
          <a:p>
            <a:r>
              <a:rPr lang="es-EC" dirty="0"/>
              <a:t>Entrada de la señal de Control</a:t>
            </a:r>
            <a:endParaRPr lang="en-US" dirty="0"/>
          </a:p>
        </p:txBody>
      </p:sp>
      <mc:AlternateContent xmlns:mc="http://schemas.openxmlformats.org/markup-compatibility/2006" xmlns:a14="http://schemas.microsoft.com/office/drawing/2010/main">
        <mc:Choice Requires="a14">
          <p:sp>
            <p:nvSpPr>
              <p:cNvPr id="11" name="Rectángulo 10"/>
              <p:cNvSpPr/>
              <p:nvPr/>
            </p:nvSpPr>
            <p:spPr>
              <a:xfrm>
                <a:off x="1446800" y="4238013"/>
                <a:ext cx="2954407" cy="923330"/>
              </a:xfrm>
              <a:prstGeom prst="rect">
                <a:avLst/>
              </a:prstGeom>
            </p:spPr>
            <p:txBody>
              <a:bodyPr wrap="square">
                <a:spAutoFit/>
              </a:bodyPr>
              <a:lstStyle/>
              <a:p>
                <a:pPr algn="ctr"/>
                <a14:m>
                  <m:oMath xmlns:m="http://schemas.openxmlformats.org/officeDocument/2006/math">
                    <m:sSub>
                      <m:sSubPr>
                        <m:ctrlPr>
                          <a:rPr lang="en-US"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𝑡𝑟𝑖𝑎𝑐</m:t>
                        </m:r>
                      </m:sub>
                    </m:sSub>
                    <m:r>
                      <a:rPr lang="es-EC" i="1">
                        <a:latin typeface="Cambria Math" panose="02040503050406030204" pitchFamily="18" charset="0"/>
                      </a:rPr>
                      <m:t>+</m:t>
                    </m:r>
                    <m:sSub>
                      <m:sSubPr>
                        <m:ctrlPr>
                          <a:rPr lang="en-US" i="1">
                            <a:latin typeface="Cambria Math" panose="02040503050406030204" pitchFamily="18" charset="0"/>
                          </a:rPr>
                        </m:ctrlPr>
                      </m:sSubPr>
                      <m:e>
                        <m:r>
                          <a:rPr lang="es-EC" i="1">
                            <a:latin typeface="Cambria Math" panose="02040503050406030204" pitchFamily="18" charset="0"/>
                          </a:rPr>
                          <m:t>𝑉</m:t>
                        </m:r>
                      </m:e>
                      <m:sub>
                        <m:r>
                          <a:rPr lang="es-EC" i="1">
                            <a:latin typeface="Cambria Math" panose="02040503050406030204" pitchFamily="18" charset="0"/>
                          </a:rPr>
                          <m:t>𝑅</m:t>
                        </m:r>
                        <m:r>
                          <a:rPr lang="es-EC" i="1">
                            <a:latin typeface="Cambria Math" panose="02040503050406030204" pitchFamily="18" charset="0"/>
                          </a:rPr>
                          <m:t>8</m:t>
                        </m:r>
                      </m:sub>
                    </m:sSub>
                    <m:r>
                      <a:rPr lang="es-EC" i="1">
                        <a:latin typeface="Cambria Math" panose="02040503050406030204" pitchFamily="18" charset="0"/>
                      </a:rPr>
                      <m:t>=</m:t>
                    </m:r>
                    <m:r>
                      <a:rPr lang="es-EC" i="1">
                        <a:latin typeface="Cambria Math" panose="02040503050406030204" pitchFamily="18" charset="0"/>
                      </a:rPr>
                      <m:t>𝐼𝑅</m:t>
                    </m:r>
                  </m:oMath>
                </a14:m>
                <a:r>
                  <a:rPr lang="es-EC" dirty="0"/>
                  <a:t>    </a:t>
                </a:r>
              </a:p>
              <a:p>
                <a:endParaRPr lang="en-US" dirty="0"/>
              </a:p>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𝐼</m:t>
                      </m:r>
                      <m:r>
                        <a:rPr lang="es-EC" i="1">
                          <a:latin typeface="Cambria Math" panose="02040503050406030204" pitchFamily="18" charset="0"/>
                        </a:rPr>
                        <m:t>=0.125</m:t>
                      </m:r>
                      <m:r>
                        <a:rPr lang="es-EC" i="1">
                          <a:latin typeface="Cambria Math" panose="02040503050406030204" pitchFamily="18" charset="0"/>
                        </a:rPr>
                        <m:t>𝐴</m:t>
                      </m:r>
                    </m:oMath>
                  </m:oMathPara>
                </a14:m>
                <a:endParaRPr lang="en-US" dirty="0"/>
              </a:p>
            </p:txBody>
          </p:sp>
        </mc:Choice>
        <mc:Fallback xmlns="">
          <p:sp>
            <p:nvSpPr>
              <p:cNvPr id="11" name="Rectángulo 10"/>
              <p:cNvSpPr>
                <a:spLocks noRot="1" noChangeAspect="1" noMove="1" noResize="1" noEditPoints="1" noAdjustHandles="1" noChangeArrowheads="1" noChangeShapeType="1" noTextEdit="1"/>
              </p:cNvSpPr>
              <p:nvPr/>
            </p:nvSpPr>
            <p:spPr>
              <a:xfrm>
                <a:off x="1446800" y="4238013"/>
                <a:ext cx="2954407" cy="92333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3943642" y="4070590"/>
                <a:ext cx="2776405" cy="1502014"/>
              </a:xfrm>
              <a:prstGeom prst="rect">
                <a:avLst/>
              </a:prstGeom>
            </p:spPr>
            <p:txBody>
              <a:bodyPr wrap="square">
                <a:spAutoFit/>
              </a:bodyPr>
              <a:lstStyle/>
              <a:p>
                <a:pPr algn="ctr">
                  <a:lnSpc>
                    <a:spcPct val="150000"/>
                  </a:lnSpc>
                  <a:spcAft>
                    <a:spcPts val="800"/>
                  </a:spcAft>
                </a:pPr>
                <a14:m>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𝑃</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Times New Roman" panose="02020603050405020304" pitchFamily="18" charset="0"/>
                        <a:cs typeface="Times New Roman" panose="02020603050405020304" pitchFamily="18" charset="0"/>
                      </a:rPr>
                      <m:t>𝑉𝐼</m:t>
                    </m:r>
                  </m:oMath>
                </a14:m>
                <a:r>
                  <a:rPr lang="es-EC"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𝐼</m:t>
                      </m:r>
                      <m:r>
                        <a:rPr lang="es-EC" i="1">
                          <a:latin typeface="Cambria Math" panose="02040503050406030204" pitchFamily="18" charset="0"/>
                          <a:ea typeface="Calibri" panose="020F0502020204030204" pitchFamily="34" charset="0"/>
                          <a:cs typeface="Times New Roman" panose="02020603050405020304" pitchFamily="18" charset="0"/>
                        </a:rPr>
                        <m:t>=</m:t>
                      </m:r>
                      <m:f>
                        <m:fPr>
                          <m:ctrlPr>
                            <a:rPr lang="en-US" i="1">
                              <a:latin typeface="Cambria Math" panose="02040503050406030204" pitchFamily="18" charset="0"/>
                              <a:ea typeface="Times New Roman" panose="02020603050405020304" pitchFamily="18" charset="0"/>
                              <a:cs typeface="Times New Roman" panose="02020603050405020304" pitchFamily="18" charset="0"/>
                            </a:rPr>
                          </m:ctrlPr>
                        </m:fPr>
                        <m:num>
                          <m:r>
                            <a:rPr lang="es-EC" i="1">
                              <a:latin typeface="Cambria Math" panose="02040503050406030204" pitchFamily="18" charset="0"/>
                              <a:ea typeface="Times New Roman" panose="02020603050405020304" pitchFamily="18" charset="0"/>
                              <a:cs typeface="Times New Roman" panose="02020603050405020304" pitchFamily="18" charset="0"/>
                            </a:rPr>
                            <m:t>25</m:t>
                          </m:r>
                        </m:num>
                        <m:den>
                          <m:r>
                            <a:rPr lang="es-EC" i="1">
                              <a:latin typeface="Cambria Math" panose="02040503050406030204" pitchFamily="18" charset="0"/>
                              <a:ea typeface="Times New Roman" panose="02020603050405020304" pitchFamily="18" charset="0"/>
                              <a:cs typeface="Times New Roman" panose="02020603050405020304" pitchFamily="18" charset="0"/>
                            </a:rPr>
                            <m:t>110</m:t>
                          </m:r>
                        </m:den>
                      </m:f>
                      <m:r>
                        <a:rPr lang="es-EC" i="1">
                          <a:latin typeface="Cambria Math" panose="02040503050406030204" pitchFamily="18" charset="0"/>
                          <a:ea typeface="Times New Roman" panose="02020603050405020304" pitchFamily="18" charset="0"/>
                          <a:cs typeface="Times New Roman" panose="02020603050405020304" pitchFamily="18" charset="0"/>
                        </a:rPr>
                        <m:t>=0.227</m:t>
                      </m:r>
                      <m:r>
                        <a:rPr lang="es-EC" i="1">
                          <a:latin typeface="Cambria Math" panose="02040503050406030204" pitchFamily="18" charset="0"/>
                          <a:ea typeface="Times New Roman" panose="02020603050405020304" pitchFamily="18" charset="0"/>
                          <a:cs typeface="Times New Roman" panose="02020603050405020304" pitchFamily="18" charset="0"/>
                        </a:rPr>
                        <m:t>𝐴</m:t>
                      </m:r>
                    </m:oMath>
                  </m:oMathPara>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3943642" y="4070590"/>
                <a:ext cx="2776405" cy="1502014"/>
              </a:xfrm>
              <a:prstGeom prst="rect">
                <a:avLst/>
              </a:prstGeom>
              <a:blipFill>
                <a:blip r:embed="rId6"/>
                <a:stretch>
                  <a:fillRect/>
                </a:stretch>
              </a:blipFill>
            </p:spPr>
            <p:txBody>
              <a:bodyPr/>
              <a:lstStyle/>
              <a:p>
                <a:r>
                  <a:rPr lang="en-US">
                    <a:noFill/>
                  </a:rPr>
                  <a:t> </a:t>
                </a:r>
              </a:p>
            </p:txBody>
          </p:sp>
        </mc:Fallback>
      </mc:AlternateContent>
      <p:sp>
        <p:nvSpPr>
          <p:cNvPr id="14" name="CuadroTexto 13"/>
          <p:cNvSpPr txBox="1"/>
          <p:nvPr/>
        </p:nvSpPr>
        <p:spPr>
          <a:xfrm>
            <a:off x="1981200" y="5572604"/>
            <a:ext cx="1662545" cy="646331"/>
          </a:xfrm>
          <a:prstGeom prst="rect">
            <a:avLst/>
          </a:prstGeom>
          <a:noFill/>
        </p:spPr>
        <p:txBody>
          <a:bodyPr wrap="square" rtlCol="0">
            <a:spAutoFit/>
          </a:bodyPr>
          <a:lstStyle/>
          <a:p>
            <a:r>
              <a:rPr lang="es-EC" dirty="0"/>
              <a:t>Corriente al </a:t>
            </a:r>
            <a:r>
              <a:rPr lang="es-EC" dirty="0" err="1"/>
              <a:t>fototriac</a:t>
            </a:r>
            <a:endParaRPr lang="en-US" dirty="0"/>
          </a:p>
        </p:txBody>
      </p:sp>
      <p:sp>
        <p:nvSpPr>
          <p:cNvPr id="16" name="CuadroTexto 15"/>
          <p:cNvSpPr txBox="1"/>
          <p:nvPr/>
        </p:nvSpPr>
        <p:spPr>
          <a:xfrm>
            <a:off x="4500572" y="5572603"/>
            <a:ext cx="1653670" cy="646332"/>
          </a:xfrm>
          <a:prstGeom prst="rect">
            <a:avLst/>
          </a:prstGeom>
          <a:noFill/>
        </p:spPr>
        <p:txBody>
          <a:bodyPr wrap="square" rtlCol="0">
            <a:spAutoFit/>
          </a:bodyPr>
          <a:lstStyle/>
          <a:p>
            <a:r>
              <a:rPr lang="es-EC" dirty="0"/>
              <a:t>Corriente de la bomba al </a:t>
            </a:r>
            <a:r>
              <a:rPr lang="es-EC" dirty="0" err="1"/>
              <a:t>triac</a:t>
            </a:r>
            <a:endParaRPr lang="en-US" dirty="0"/>
          </a:p>
        </p:txBody>
      </p:sp>
      <p:sp>
        <p:nvSpPr>
          <p:cNvPr id="17" name="Elipse 16"/>
          <p:cNvSpPr/>
          <p:nvPr/>
        </p:nvSpPr>
        <p:spPr>
          <a:xfrm>
            <a:off x="8769927" y="1502175"/>
            <a:ext cx="1191491" cy="75611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onector recto de flecha 18"/>
          <p:cNvCxnSpPr>
            <a:stCxn id="17" idx="0"/>
          </p:cNvCxnSpPr>
          <p:nvPr/>
        </p:nvCxnSpPr>
        <p:spPr>
          <a:xfrm flipV="1">
            <a:off x="9365673" y="1078698"/>
            <a:ext cx="763942" cy="423477"/>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0" name="CuadroTexto 19"/>
          <p:cNvSpPr txBox="1"/>
          <p:nvPr/>
        </p:nvSpPr>
        <p:spPr>
          <a:xfrm>
            <a:off x="10129615" y="617033"/>
            <a:ext cx="1989062" cy="923330"/>
          </a:xfrm>
          <a:prstGeom prst="rect">
            <a:avLst/>
          </a:prstGeom>
          <a:noFill/>
        </p:spPr>
        <p:txBody>
          <a:bodyPr wrap="square" rtlCol="0">
            <a:spAutoFit/>
          </a:bodyPr>
          <a:lstStyle/>
          <a:p>
            <a:r>
              <a:rPr lang="es-EC" dirty="0"/>
              <a:t>Conexión de Carga Resistiva e Inductiva</a:t>
            </a:r>
            <a:endParaRPr lang="en-US" dirty="0"/>
          </a:p>
        </p:txBody>
      </p:sp>
      <p:sp>
        <p:nvSpPr>
          <p:cNvPr id="21" name="Elipse 20"/>
          <p:cNvSpPr/>
          <p:nvPr/>
        </p:nvSpPr>
        <p:spPr>
          <a:xfrm>
            <a:off x="8465127" y="2424545"/>
            <a:ext cx="748146" cy="92825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Conector recto de flecha 22"/>
          <p:cNvCxnSpPr>
            <a:stCxn id="21" idx="3"/>
          </p:cNvCxnSpPr>
          <p:nvPr/>
        </p:nvCxnSpPr>
        <p:spPr>
          <a:xfrm flipH="1">
            <a:off x="7734575" y="3216860"/>
            <a:ext cx="840115" cy="132743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4" name="CuadroTexto 23"/>
          <p:cNvSpPr txBox="1"/>
          <p:nvPr/>
        </p:nvSpPr>
        <p:spPr>
          <a:xfrm>
            <a:off x="7000655" y="4505555"/>
            <a:ext cx="1429324" cy="646331"/>
          </a:xfrm>
          <a:prstGeom prst="rect">
            <a:avLst/>
          </a:prstGeom>
          <a:noFill/>
        </p:spPr>
        <p:txBody>
          <a:bodyPr wrap="square" rtlCol="0">
            <a:spAutoFit/>
          </a:bodyPr>
          <a:lstStyle/>
          <a:p>
            <a:r>
              <a:rPr lang="es-EC" dirty="0"/>
              <a:t>Entrada de 110V</a:t>
            </a:r>
            <a:endParaRPr lang="en-US" dirty="0"/>
          </a:p>
        </p:txBody>
      </p:sp>
    </p:spTree>
    <p:extLst>
      <p:ext uri="{BB962C8B-B14F-4D97-AF65-F5344CB8AC3E}">
        <p14:creationId xmlns:p14="http://schemas.microsoft.com/office/powerpoint/2010/main" val="36099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ircle(in)">
                                      <p:cBhvr>
                                        <p:cTn id="30" dur="2000"/>
                                        <p:tgtEl>
                                          <p:spTgt spid="4"/>
                                        </p:tgtEl>
                                      </p:cBhvr>
                                    </p:animEffect>
                                  </p:childTnLst>
                                </p:cTn>
                              </p:par>
                              <p:par>
                                <p:cTn id="31" presetID="6" presetClass="entr" presetSubtype="16"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circle(in)">
                                      <p:cBhvr>
                                        <p:cTn id="36" dur="2000"/>
                                        <p:tgtEl>
                                          <p:spTgt spid="9"/>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2000"/>
                                        <p:tgtEl>
                                          <p:spTgt spid="17"/>
                                        </p:tgtEl>
                                      </p:cBhvr>
                                    </p:animEffect>
                                  </p:childTnLst>
                                </p:cTn>
                              </p:par>
                              <p:par>
                                <p:cTn id="40" presetID="6" presetClass="entr" presetSubtype="16"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circle(in)">
                                      <p:cBhvr>
                                        <p:cTn id="45" dur="2000"/>
                                        <p:tgtEl>
                                          <p:spTgt spid="21"/>
                                        </p:tgtEl>
                                      </p:cBhvr>
                                    </p:animEffect>
                                  </p:childTnLst>
                                </p:cTn>
                              </p:par>
                              <p:par>
                                <p:cTn id="46" presetID="6" presetClass="entr" presetSubtype="16"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circle(in)">
                                      <p:cBhvr>
                                        <p:cTn id="48" dur="2000"/>
                                        <p:tgtEl>
                                          <p:spTgt spid="23"/>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circle(in)">
                                      <p:cBhvr>
                                        <p:cTn id="5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1" grpId="0"/>
      <p:bldP spid="12" grpId="0"/>
      <p:bldP spid="14" grpId="0"/>
      <p:bldP spid="16" grpId="0"/>
      <p:bldP spid="17" grpId="0" animBg="1"/>
      <p:bldP spid="20" grpId="0"/>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ALCANCE</a:t>
            </a:r>
          </a:p>
          <a:p>
            <a:r>
              <a:rPr lang="es-MX" sz="1200" b="1" dirty="0">
                <a:solidFill>
                  <a:schemeClr val="bg1">
                    <a:lumMod val="85000"/>
                  </a:schemeClr>
                </a:solidFill>
                <a:cs typeface="Times New Roman" panose="02020603050405020304" pitchFamily="18" charset="0"/>
              </a:rPr>
              <a:t>METODOLOGÍA</a:t>
            </a:r>
          </a:p>
          <a:p>
            <a:r>
              <a:rPr lang="es-MX" sz="1200" b="1" u="sng"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SUBSISTEMA DE MONITOREO </a:t>
            </a:r>
          </a:p>
        </p:txBody>
      </p:sp>
      <p:sp>
        <p:nvSpPr>
          <p:cNvPr id="6" name="1 CuadroTexto"/>
          <p:cNvSpPr txBox="1">
            <a:spLocks noChangeArrowheads="1"/>
          </p:cNvSpPr>
          <p:nvPr/>
        </p:nvSpPr>
        <p:spPr bwMode="auto">
          <a:xfrm>
            <a:off x="1986504" y="941882"/>
            <a:ext cx="42341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457200" eaLnBrk="0" fontAlgn="auto" latinLnBrk="0" hangingPunct="0">
              <a:lnSpc>
                <a:spcPct val="100000"/>
              </a:lnSpc>
              <a:spcBef>
                <a:spcPts val="0"/>
              </a:spcBef>
              <a:spcAft>
                <a:spcPts val="0"/>
              </a:spcAft>
              <a:buClrTx/>
              <a:buSzTx/>
              <a:buFontTx/>
              <a:buNone/>
              <a:tabLst/>
              <a:defRPr/>
            </a:pPr>
            <a:r>
              <a:rPr lang="es-ES" sz="2400" b="1" kern="0" dirty="0">
                <a:solidFill>
                  <a:prstClr val="black"/>
                </a:solidFill>
              </a:rPr>
              <a:t>Pantalla de Cristal Liquido</a:t>
            </a:r>
            <a:endParaRPr kumimoji="0" lang="es-ES" sz="2400" b="1" u="none" strike="noStrike" kern="0" cap="none" spc="0" normalizeH="0" baseline="0" noProof="0" dirty="0">
              <a:ln>
                <a:noFill/>
              </a:ln>
              <a:solidFill>
                <a:prstClr val="black"/>
              </a:solidFill>
              <a:effectLst/>
              <a:uLnTx/>
              <a:uFillTx/>
            </a:endParaRPr>
          </a:p>
          <a:p>
            <a:pPr marL="0" marR="0" lvl="0" indent="0" defTabSz="457200" eaLnBrk="0" fontAlgn="auto" latinLnBrk="0" hangingPunct="0">
              <a:lnSpc>
                <a:spcPct val="100000"/>
              </a:lnSpc>
              <a:spcBef>
                <a:spcPts val="0"/>
              </a:spcBef>
              <a:spcAft>
                <a:spcPts val="0"/>
              </a:spcAft>
              <a:buClrTx/>
              <a:buSzTx/>
              <a:buFontTx/>
              <a:buNone/>
              <a:tabLst/>
              <a:defRPr/>
            </a:pPr>
            <a:endParaRPr kumimoji="0" lang="es-ES" sz="1600" b="1" i="0" u="none" strike="noStrike" kern="0" cap="none" spc="0" normalizeH="0" baseline="0" noProof="0" dirty="0">
              <a:ln>
                <a:noFill/>
              </a:ln>
              <a:solidFill>
                <a:prstClr val="black"/>
              </a:solidFill>
              <a:effectLst/>
              <a:uLnTx/>
              <a:uFillTx/>
              <a:latin typeface="Arial" charset="0"/>
            </a:endParaRPr>
          </a:p>
        </p:txBody>
      </p:sp>
      <p:pic>
        <p:nvPicPr>
          <p:cNvPr id="8194"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5128" y="2453469"/>
            <a:ext cx="4475563" cy="3326835"/>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5652656" y="1807138"/>
            <a:ext cx="6096000" cy="646331"/>
          </a:xfrm>
          <a:prstGeom prst="rect">
            <a:avLst/>
          </a:prstGeom>
        </p:spPr>
        <p:txBody>
          <a:bodyPr>
            <a:spAutoFit/>
          </a:bodyPr>
          <a:lstStyle/>
          <a:p>
            <a:r>
              <a:rPr lang="es-ES" dirty="0">
                <a:solidFill>
                  <a:srgbClr val="444444"/>
                </a:solidFill>
                <a:latin typeface="Open Sans"/>
              </a:rPr>
              <a:t>Dispositivo que nos permite controlar una pantalla a través del bus I2C, usando únicamente dos cables.</a:t>
            </a:r>
            <a:endParaRPr lang="en-US" dirty="0"/>
          </a:p>
        </p:txBody>
      </p:sp>
      <p:sp>
        <p:nvSpPr>
          <p:cNvPr id="3" name="CuadroTexto 2"/>
          <p:cNvSpPr txBox="1"/>
          <p:nvPr/>
        </p:nvSpPr>
        <p:spPr>
          <a:xfrm>
            <a:off x="7424050" y="3366027"/>
            <a:ext cx="3131127" cy="369332"/>
          </a:xfrm>
          <a:prstGeom prst="rect">
            <a:avLst/>
          </a:prstGeom>
          <a:noFill/>
        </p:spPr>
        <p:txBody>
          <a:bodyPr wrap="square" rtlCol="0">
            <a:spAutoFit/>
          </a:bodyPr>
          <a:lstStyle/>
          <a:p>
            <a:r>
              <a:rPr lang="es-EC" dirty="0"/>
              <a:t>Circuito Inter-integrado (I2C)</a:t>
            </a:r>
            <a:endParaRPr lang="en-US" dirty="0"/>
          </a:p>
        </p:txBody>
      </p:sp>
      <p:pic>
        <p:nvPicPr>
          <p:cNvPr id="8196" name="Picture 4" descr="https://teslabem.com/wp-content/uploads/2017/02/Fundamentos-I2C-Maestro-esclavo.jpg"/>
          <p:cNvPicPr>
            <a:picLocks noChangeAspect="1" noChangeArrowheads="1"/>
          </p:cNvPicPr>
          <p:nvPr/>
        </p:nvPicPr>
        <p:blipFill rotWithShape="1">
          <a:blip r:embed="rId4">
            <a:extLst>
              <a:ext uri="{28A0092B-C50C-407E-A947-70E740481C1C}">
                <a14:useLocalDpi xmlns:a14="http://schemas.microsoft.com/office/drawing/2010/main" val="0"/>
              </a:ext>
            </a:extLst>
          </a:blip>
          <a:srcRect r="8910"/>
          <a:stretch/>
        </p:blipFill>
        <p:spPr bwMode="auto">
          <a:xfrm>
            <a:off x="6996623" y="4083240"/>
            <a:ext cx="3985982" cy="202527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8267114" y="6064312"/>
            <a:ext cx="2715491" cy="369332"/>
          </a:xfrm>
          <a:prstGeom prst="rect">
            <a:avLst/>
          </a:prstGeom>
          <a:noFill/>
        </p:spPr>
        <p:txBody>
          <a:bodyPr wrap="square" rtlCol="0">
            <a:spAutoFit/>
          </a:bodyPr>
          <a:lstStyle/>
          <a:p>
            <a:r>
              <a:rPr lang="es-EC" dirty="0"/>
              <a:t>Protocolo</a:t>
            </a:r>
            <a:endParaRPr lang="en-US" dirty="0"/>
          </a:p>
        </p:txBody>
      </p:sp>
    </p:spTree>
    <p:extLst>
      <p:ext uri="{BB962C8B-B14F-4D97-AF65-F5344CB8AC3E}">
        <p14:creationId xmlns:p14="http://schemas.microsoft.com/office/powerpoint/2010/main" val="2265146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ALCANCE</a:t>
            </a:r>
          </a:p>
          <a:p>
            <a:r>
              <a:rPr lang="es-MX" sz="1200" b="1" dirty="0">
                <a:solidFill>
                  <a:schemeClr val="bg1">
                    <a:lumMod val="85000"/>
                  </a:schemeClr>
                </a:solidFill>
                <a:cs typeface="Times New Roman" panose="02020603050405020304" pitchFamily="18" charset="0"/>
              </a:rPr>
              <a:t>METODOLOGÍA</a:t>
            </a:r>
          </a:p>
          <a:p>
            <a:r>
              <a:rPr lang="es-MX" sz="1200" b="1" dirty="0">
                <a:solidFill>
                  <a:schemeClr val="bg1">
                    <a:lumMod val="85000"/>
                  </a:schemeClr>
                </a:solidFill>
                <a:cs typeface="Times New Roman" panose="02020603050405020304" pitchFamily="18" charset="0"/>
              </a:rPr>
              <a:t>SUBSISTEMAS</a:t>
            </a:r>
          </a:p>
          <a:p>
            <a:r>
              <a:rPr lang="es-MX" sz="1200" b="1" u="sng"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INTEGRACIÓN</a:t>
            </a:r>
          </a:p>
        </p:txBody>
      </p:sp>
      <p:pic>
        <p:nvPicPr>
          <p:cNvPr id="2" name="Imagen 1"/>
          <p:cNvPicPr>
            <a:picLocks noChangeAspect="1"/>
          </p:cNvPicPr>
          <p:nvPr/>
        </p:nvPicPr>
        <p:blipFill rotWithShape="1">
          <a:blip r:embed="rId3" cstate="hqprint">
            <a:extLst>
              <a:ext uri="{28A0092B-C50C-407E-A947-70E740481C1C}">
                <a14:useLocalDpi xmlns:a14="http://schemas.microsoft.com/office/drawing/2010/main" val="0"/>
              </a:ext>
            </a:extLst>
          </a:blip>
          <a:srcRect l="15420" t="3600" r="24311" b="11777"/>
          <a:stretch/>
        </p:blipFill>
        <p:spPr>
          <a:xfrm>
            <a:off x="1618575" y="729329"/>
            <a:ext cx="3200401" cy="2527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n 10"/>
          <p:cNvPicPr>
            <a:picLocks noChangeAspect="1"/>
          </p:cNvPicPr>
          <p:nvPr/>
        </p:nvPicPr>
        <p:blipFill rotWithShape="1">
          <a:blip r:embed="rId4" cstate="hqprint">
            <a:extLst>
              <a:ext uri="{28A0092B-C50C-407E-A947-70E740481C1C}">
                <a14:useLocalDpi xmlns:a14="http://schemas.microsoft.com/office/drawing/2010/main" val="0"/>
              </a:ext>
            </a:extLst>
          </a:blip>
          <a:srcRect l="35151" t="10406" r="6809"/>
          <a:stretch/>
        </p:blipFill>
        <p:spPr>
          <a:xfrm rot="5400000">
            <a:off x="8744031" y="625551"/>
            <a:ext cx="2657213" cy="2307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2"/>
          <p:cNvPicPr>
            <a:picLocks noChangeAspect="1"/>
          </p:cNvPicPr>
          <p:nvPr/>
        </p:nvPicPr>
        <p:blipFill rotWithShape="1">
          <a:blip r:embed="rId5" cstate="hqprint">
            <a:extLst>
              <a:ext uri="{28A0092B-C50C-407E-A947-70E740481C1C}">
                <a14:useLocalDpi xmlns:a14="http://schemas.microsoft.com/office/drawing/2010/main" val="0"/>
              </a:ext>
            </a:extLst>
          </a:blip>
          <a:srcRect l="20404" t="3670" r="4444" b="2953"/>
          <a:stretch/>
        </p:blipFill>
        <p:spPr>
          <a:xfrm rot="5400000">
            <a:off x="1973356" y="4004813"/>
            <a:ext cx="3122116" cy="21821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p:cNvPicPr>
            <a:picLocks noChangeAspect="1"/>
          </p:cNvPicPr>
          <p:nvPr/>
        </p:nvPicPr>
        <p:blipFill rotWithShape="1">
          <a:blip r:embed="rId6" cstate="hqprint">
            <a:extLst>
              <a:ext uri="{28A0092B-C50C-407E-A947-70E740481C1C}">
                <a14:useLocalDpi xmlns:a14="http://schemas.microsoft.com/office/drawing/2010/main" val="0"/>
              </a:ext>
            </a:extLst>
          </a:blip>
          <a:srcRect l="24242" t="17317" r="1818"/>
          <a:stretch/>
        </p:blipFill>
        <p:spPr>
          <a:xfrm rot="5400000">
            <a:off x="5184756" y="3000648"/>
            <a:ext cx="3306105" cy="20795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p:cNvPicPr>
            <a:picLocks noChangeAspect="1"/>
          </p:cNvPicPr>
          <p:nvPr/>
        </p:nvPicPr>
        <p:blipFill rotWithShape="1">
          <a:blip r:embed="rId7" cstate="hqprint">
            <a:extLst>
              <a:ext uri="{28A0092B-C50C-407E-A947-70E740481C1C}">
                <a14:useLocalDpi xmlns:a14="http://schemas.microsoft.com/office/drawing/2010/main" val="0"/>
              </a:ext>
            </a:extLst>
          </a:blip>
          <a:srcRect l="9293" t="19113" r="10303" b="10135"/>
          <a:stretch/>
        </p:blipFill>
        <p:spPr>
          <a:xfrm rot="5400000">
            <a:off x="7989570" y="4246059"/>
            <a:ext cx="3433774" cy="16996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1619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ALCANCE</a:t>
            </a:r>
          </a:p>
          <a:p>
            <a:r>
              <a:rPr lang="es-MX" sz="1200" b="1" dirty="0">
                <a:solidFill>
                  <a:schemeClr val="bg1">
                    <a:lumMod val="85000"/>
                  </a:schemeClr>
                </a:solidFill>
                <a:cs typeface="Times New Roman" panose="02020603050405020304" pitchFamily="18" charset="0"/>
              </a:rPr>
              <a:t>METODOLOGÍA</a:t>
            </a:r>
          </a:p>
          <a:p>
            <a:r>
              <a:rPr lang="es-MX" sz="1200" b="1"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u="sng"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PRUEBAS Y RESULTADOS</a:t>
            </a:r>
          </a:p>
        </p:txBody>
      </p:sp>
      <p:sp>
        <p:nvSpPr>
          <p:cNvPr id="6" name="Rectángulo 5"/>
          <p:cNvSpPr/>
          <p:nvPr/>
        </p:nvSpPr>
        <p:spPr>
          <a:xfrm>
            <a:off x="1728944" y="1155837"/>
            <a:ext cx="5558312" cy="600164"/>
          </a:xfrm>
          <a:prstGeom prst="rect">
            <a:avLst/>
          </a:prstGeom>
        </p:spPr>
        <p:txBody>
          <a:bodyPr wrap="square">
            <a:spAutoFit/>
          </a:bodyPr>
          <a:lstStyle/>
          <a:p>
            <a:pPr lvl="0" algn="just">
              <a:lnSpc>
                <a:spcPct val="150000"/>
              </a:lnSpc>
              <a:spcAft>
                <a:spcPts val="0"/>
              </a:spcAft>
            </a:pPr>
            <a:r>
              <a:rPr lang="es-ES" sz="2200" b="1" dirty="0">
                <a:ea typeface="MS Mincho" panose="02020609040205080304" pitchFamily="49" charset="-128"/>
                <a:cs typeface="Times New Roman" panose="02020603050405020304" pitchFamily="18" charset="0"/>
              </a:rPr>
              <a:t>Muestra de datos para el sensor de nivel</a:t>
            </a:r>
            <a:endParaRPr lang="es-EC" sz="2200" b="1" dirty="0">
              <a:ea typeface="MS Mincho" panose="02020609040205080304" pitchFamily="49" charset="-128"/>
              <a:cs typeface="Times New Roman" panose="02020603050405020304" pitchFamily="18" charset="0"/>
            </a:endParaRPr>
          </a:p>
        </p:txBody>
      </p:sp>
      <p:pic>
        <p:nvPicPr>
          <p:cNvPr id="2052" name="Picture 11">
            <a:extLst>
              <a:ext uri="{FF2B5EF4-FFF2-40B4-BE49-F238E27FC236}">
                <a16:creationId xmlns:a16="http://schemas.microsoft.com/office/drawing/2014/main" id="{31F7E9BE-B1A4-4D70-A040-881FCB5C5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10985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12">
            <a:extLst>
              <a:ext uri="{FF2B5EF4-FFF2-40B4-BE49-F238E27FC236}">
                <a16:creationId xmlns:a16="http://schemas.microsoft.com/office/drawing/2014/main" id="{CC21DFE7-535C-4EB5-8FA3-ECE25A2F91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0985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3">
            <a:extLst>
              <a:ext uri="{FF2B5EF4-FFF2-40B4-BE49-F238E27FC236}">
                <a16:creationId xmlns:a16="http://schemas.microsoft.com/office/drawing/2014/main" id="{06D347EF-C816-4E3F-A5A8-8E5B503E8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371600" cy="109855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5">
            <a:extLst>
              <a:ext uri="{FF2B5EF4-FFF2-40B4-BE49-F238E27FC236}">
                <a16:creationId xmlns:a16="http://schemas.microsoft.com/office/drawing/2014/main" id="{B7B7630F-DF19-4DC0-B436-5CEBC739EA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371600" cy="10985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30145BA7-0FA5-4D4A-8470-2EFDDB253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71600" cy="109855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40DCA481-B4DE-4F70-9C18-35553F0A56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71600" cy="10985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a 1"/>
          <p:cNvGraphicFramePr>
            <a:graphicFrameLocks noGrp="1"/>
          </p:cNvGraphicFramePr>
          <p:nvPr>
            <p:extLst>
              <p:ext uri="{D42A27DB-BD31-4B8C-83A1-F6EECF244321}">
                <p14:modId xmlns:p14="http://schemas.microsoft.com/office/powerpoint/2010/main" val="1056447301"/>
              </p:ext>
            </p:extLst>
          </p:nvPr>
        </p:nvGraphicFramePr>
        <p:xfrm>
          <a:off x="1728944" y="1893842"/>
          <a:ext cx="5558312" cy="4539802"/>
        </p:xfrm>
        <a:graphic>
          <a:graphicData uri="http://schemas.openxmlformats.org/drawingml/2006/table">
            <a:tbl>
              <a:tblPr firstRow="1" firstCol="1" bandRow="1">
                <a:tableStyleId>{5DA37D80-6434-44D0-A028-1B22A696006F}</a:tableStyleId>
              </a:tblPr>
              <a:tblGrid>
                <a:gridCol w="1916155">
                  <a:extLst>
                    <a:ext uri="{9D8B030D-6E8A-4147-A177-3AD203B41FA5}">
                      <a16:colId xmlns:a16="http://schemas.microsoft.com/office/drawing/2014/main" val="1344571461"/>
                    </a:ext>
                  </a:extLst>
                </a:gridCol>
                <a:gridCol w="2764529">
                  <a:extLst>
                    <a:ext uri="{9D8B030D-6E8A-4147-A177-3AD203B41FA5}">
                      <a16:colId xmlns:a16="http://schemas.microsoft.com/office/drawing/2014/main" val="2689750271"/>
                    </a:ext>
                  </a:extLst>
                </a:gridCol>
                <a:gridCol w="877628">
                  <a:extLst>
                    <a:ext uri="{9D8B030D-6E8A-4147-A177-3AD203B41FA5}">
                      <a16:colId xmlns:a16="http://schemas.microsoft.com/office/drawing/2014/main" val="511513935"/>
                    </a:ext>
                  </a:extLst>
                </a:gridCol>
              </a:tblGrid>
              <a:tr h="477873">
                <a:tc>
                  <a:txBody>
                    <a:bodyPr/>
                    <a:lstStyle/>
                    <a:p>
                      <a:pPr algn="ctr">
                        <a:lnSpc>
                          <a:spcPct val="107000"/>
                        </a:lnSpc>
                        <a:spcAft>
                          <a:spcPts val="0"/>
                        </a:spcAft>
                      </a:pPr>
                      <a:r>
                        <a:rPr lang="es-EC" sz="1200">
                          <a:effectLst/>
                        </a:rPr>
                        <a:t>Datos recolectados con el sensor (cm)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Datos medidos con la regla graduada (cm)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Error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57176021"/>
                  </a:ext>
                </a:extLst>
              </a:tr>
              <a:tr h="238937">
                <a:tc>
                  <a:txBody>
                    <a:bodyPr/>
                    <a:lstStyle/>
                    <a:p>
                      <a:pPr algn="ctr">
                        <a:lnSpc>
                          <a:spcPct val="107000"/>
                        </a:lnSpc>
                        <a:spcAft>
                          <a:spcPts val="0"/>
                        </a:spcAft>
                      </a:pPr>
                      <a:r>
                        <a:rPr lang="en-US" sz="1200">
                          <a:effectLst/>
                        </a:rPr>
                        <a:t>2,34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1,709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5668583"/>
                  </a:ext>
                </a:extLst>
              </a:tr>
              <a:tr h="238937">
                <a:tc>
                  <a:txBody>
                    <a:bodyPr/>
                    <a:lstStyle/>
                    <a:p>
                      <a:pPr algn="ctr">
                        <a:lnSpc>
                          <a:spcPct val="107000"/>
                        </a:lnSpc>
                        <a:spcAft>
                          <a:spcPts val="0"/>
                        </a:spcAft>
                      </a:pPr>
                      <a:r>
                        <a:rPr lang="en-US" sz="1200">
                          <a:effectLst/>
                        </a:rPr>
                        <a:t>4,54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0,881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4024335"/>
                  </a:ext>
                </a:extLst>
              </a:tr>
              <a:tr h="238937">
                <a:tc>
                  <a:txBody>
                    <a:bodyPr/>
                    <a:lstStyle/>
                    <a:p>
                      <a:pPr algn="ctr">
                        <a:lnSpc>
                          <a:spcPct val="107000"/>
                        </a:lnSpc>
                        <a:spcAft>
                          <a:spcPts val="0"/>
                        </a:spcAft>
                      </a:pPr>
                      <a:r>
                        <a:rPr lang="en-US" sz="1200">
                          <a:effectLst/>
                        </a:rPr>
                        <a:t>6,35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6,4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0,787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02660789"/>
                  </a:ext>
                </a:extLst>
              </a:tr>
              <a:tr h="238937">
                <a:tc>
                  <a:txBody>
                    <a:bodyPr/>
                    <a:lstStyle/>
                    <a:p>
                      <a:pPr algn="ctr">
                        <a:lnSpc>
                          <a:spcPct val="107000"/>
                        </a:lnSpc>
                        <a:spcAft>
                          <a:spcPts val="0"/>
                        </a:spcAft>
                      </a:pPr>
                      <a:r>
                        <a:rPr lang="en-US" sz="1200">
                          <a:effectLst/>
                        </a:rPr>
                        <a:t>8,24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8,2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0,485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60195371"/>
                  </a:ext>
                </a:extLst>
              </a:tr>
              <a:tr h="238937">
                <a:tc>
                  <a:txBody>
                    <a:bodyPr/>
                    <a:lstStyle/>
                    <a:p>
                      <a:pPr algn="ctr">
                        <a:lnSpc>
                          <a:spcPct val="107000"/>
                        </a:lnSpc>
                        <a:spcAft>
                          <a:spcPts val="0"/>
                        </a:spcAft>
                      </a:pPr>
                      <a:r>
                        <a:rPr lang="en-US" sz="1200">
                          <a:effectLst/>
                        </a:rPr>
                        <a:t>10,78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10,9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1,113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3778319"/>
                  </a:ext>
                </a:extLst>
              </a:tr>
              <a:tr h="238937">
                <a:tc>
                  <a:txBody>
                    <a:bodyPr/>
                    <a:lstStyle/>
                    <a:p>
                      <a:pPr algn="ctr">
                        <a:lnSpc>
                          <a:spcPct val="107000"/>
                        </a:lnSpc>
                        <a:spcAft>
                          <a:spcPts val="0"/>
                        </a:spcAft>
                      </a:pPr>
                      <a:r>
                        <a:rPr lang="en-US" sz="1200">
                          <a:effectLst/>
                        </a:rPr>
                        <a:t>12,53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12,5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0,239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8811163"/>
                  </a:ext>
                </a:extLst>
              </a:tr>
              <a:tr h="238937">
                <a:tc>
                  <a:txBody>
                    <a:bodyPr/>
                    <a:lstStyle/>
                    <a:p>
                      <a:pPr algn="ctr">
                        <a:lnSpc>
                          <a:spcPct val="107000"/>
                        </a:lnSpc>
                        <a:spcAft>
                          <a:spcPts val="0"/>
                        </a:spcAft>
                      </a:pPr>
                      <a:r>
                        <a:rPr lang="en-US" sz="1200">
                          <a:effectLst/>
                        </a:rPr>
                        <a:t>13,98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14,1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0,215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6609001"/>
                  </a:ext>
                </a:extLst>
              </a:tr>
              <a:tr h="238937">
                <a:tc>
                  <a:txBody>
                    <a:bodyPr/>
                    <a:lstStyle/>
                    <a:p>
                      <a:pPr algn="ctr">
                        <a:lnSpc>
                          <a:spcPct val="107000"/>
                        </a:lnSpc>
                        <a:spcAft>
                          <a:spcPts val="0"/>
                        </a:spcAft>
                      </a:pPr>
                      <a:r>
                        <a:rPr lang="en-US" sz="1200">
                          <a:effectLst/>
                        </a:rPr>
                        <a:t>16,54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16,5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0,242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4670336"/>
                  </a:ext>
                </a:extLst>
              </a:tr>
              <a:tr h="238937">
                <a:tc>
                  <a:txBody>
                    <a:bodyPr/>
                    <a:lstStyle/>
                    <a:p>
                      <a:pPr algn="ctr">
                        <a:lnSpc>
                          <a:spcPct val="107000"/>
                        </a:lnSpc>
                        <a:spcAft>
                          <a:spcPts val="0"/>
                        </a:spcAft>
                      </a:pPr>
                      <a:r>
                        <a:rPr lang="en-US" sz="1200">
                          <a:effectLst/>
                        </a:rPr>
                        <a:t>18,354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18,4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0,251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1258129"/>
                  </a:ext>
                </a:extLst>
              </a:tr>
              <a:tr h="238937">
                <a:tc>
                  <a:txBody>
                    <a:bodyPr/>
                    <a:lstStyle/>
                    <a:p>
                      <a:pPr algn="ctr">
                        <a:lnSpc>
                          <a:spcPct val="107000"/>
                        </a:lnSpc>
                        <a:spcAft>
                          <a:spcPts val="0"/>
                        </a:spcAft>
                      </a:pPr>
                      <a:r>
                        <a:rPr lang="en-US" sz="1200">
                          <a:effectLst/>
                        </a:rPr>
                        <a:t>20,334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20,4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0,325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9291096"/>
                  </a:ext>
                </a:extLst>
              </a:tr>
              <a:tr h="238937">
                <a:tc>
                  <a:txBody>
                    <a:bodyPr/>
                    <a:lstStyle/>
                    <a:p>
                      <a:pPr algn="ctr">
                        <a:lnSpc>
                          <a:spcPct val="107000"/>
                        </a:lnSpc>
                        <a:spcAft>
                          <a:spcPts val="0"/>
                        </a:spcAft>
                      </a:pPr>
                      <a:r>
                        <a:rPr lang="en-US" sz="1200">
                          <a:effectLst/>
                        </a:rPr>
                        <a:t>22,314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22,3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0,063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2795112"/>
                  </a:ext>
                </a:extLst>
              </a:tr>
              <a:tr h="238937">
                <a:tc>
                  <a:txBody>
                    <a:bodyPr/>
                    <a:lstStyle/>
                    <a:p>
                      <a:pPr algn="ctr">
                        <a:lnSpc>
                          <a:spcPct val="107000"/>
                        </a:lnSpc>
                        <a:spcAft>
                          <a:spcPts val="0"/>
                        </a:spcAft>
                      </a:pPr>
                      <a:r>
                        <a:rPr lang="en-US" sz="1200">
                          <a:effectLst/>
                        </a:rPr>
                        <a:t>24,294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24,4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0,436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088244"/>
                  </a:ext>
                </a:extLst>
              </a:tr>
              <a:tr h="238937">
                <a:tc>
                  <a:txBody>
                    <a:bodyPr/>
                    <a:lstStyle/>
                    <a:p>
                      <a:pPr algn="ctr">
                        <a:lnSpc>
                          <a:spcPct val="107000"/>
                        </a:lnSpc>
                        <a:spcAft>
                          <a:spcPts val="0"/>
                        </a:spcAft>
                      </a:pPr>
                      <a:r>
                        <a:rPr lang="en-US" sz="1200">
                          <a:effectLst/>
                        </a:rPr>
                        <a:t>26,274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26,4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0,480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3922268"/>
                  </a:ext>
                </a:extLst>
              </a:tr>
              <a:tr h="238937">
                <a:tc>
                  <a:txBody>
                    <a:bodyPr/>
                    <a:lstStyle/>
                    <a:p>
                      <a:pPr algn="ctr">
                        <a:lnSpc>
                          <a:spcPct val="107000"/>
                        </a:lnSpc>
                        <a:spcAft>
                          <a:spcPts val="0"/>
                        </a:spcAft>
                      </a:pPr>
                      <a:r>
                        <a:rPr lang="en-US" sz="1200">
                          <a:effectLst/>
                        </a:rPr>
                        <a:t>28,254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28,3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0,163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10890500"/>
                  </a:ext>
                </a:extLst>
              </a:tr>
              <a:tr h="238937">
                <a:tc>
                  <a:txBody>
                    <a:bodyPr/>
                    <a:lstStyle/>
                    <a:p>
                      <a:pPr algn="ctr">
                        <a:lnSpc>
                          <a:spcPct val="107000"/>
                        </a:lnSpc>
                        <a:spcAft>
                          <a:spcPts val="0"/>
                        </a:spcAft>
                      </a:pPr>
                      <a:r>
                        <a:rPr lang="en-US" sz="1200">
                          <a:effectLst/>
                        </a:rPr>
                        <a:t>30,234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30,4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0,549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7699078"/>
                  </a:ext>
                </a:extLst>
              </a:tr>
              <a:tr h="238937">
                <a:tc>
                  <a:txBody>
                    <a:bodyPr/>
                    <a:lstStyle/>
                    <a:p>
                      <a:pPr algn="ctr">
                        <a:lnSpc>
                          <a:spcPct val="107000"/>
                        </a:lnSpc>
                        <a:spcAft>
                          <a:spcPts val="0"/>
                        </a:spcAft>
                      </a:pPr>
                      <a:r>
                        <a:rPr lang="en-US" sz="1200">
                          <a:effectLst/>
                        </a:rPr>
                        <a:t>32,214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32,3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0,267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5255450"/>
                  </a:ext>
                </a:extLst>
              </a:tr>
              <a:tr h="238937">
                <a:tc>
                  <a:txBody>
                    <a:bodyPr/>
                    <a:lstStyle/>
                    <a:p>
                      <a:pPr algn="ctr">
                        <a:lnSpc>
                          <a:spcPct val="107000"/>
                        </a:lnSpc>
                        <a:spcAft>
                          <a:spcPts val="0"/>
                        </a:spcAft>
                      </a:pPr>
                      <a:r>
                        <a:rPr lang="en-US" sz="1200">
                          <a:effectLst/>
                        </a:rPr>
                        <a:t>34,194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34,3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dirty="0">
                          <a:effectLst/>
                        </a:rPr>
                        <a:t>0,310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3798846"/>
                  </a:ext>
                </a:extLst>
              </a:tr>
            </a:tbl>
          </a:graphicData>
        </a:graphic>
      </p:graphicFrame>
      <p:pic>
        <p:nvPicPr>
          <p:cNvPr id="3" name="Imagen 2"/>
          <p:cNvPicPr>
            <a:picLocks noChangeAspect="1"/>
          </p:cNvPicPr>
          <p:nvPr/>
        </p:nvPicPr>
        <p:blipFill>
          <a:blip r:embed="rId7"/>
          <a:stretch>
            <a:fillRect/>
          </a:stretch>
        </p:blipFill>
        <p:spPr>
          <a:xfrm>
            <a:off x="7458363" y="1893842"/>
            <a:ext cx="4527998" cy="2759728"/>
          </a:xfrm>
          <a:prstGeom prst="rect">
            <a:avLst/>
          </a:prstGeom>
        </p:spPr>
      </p:pic>
    </p:spTree>
    <p:extLst>
      <p:ext uri="{BB962C8B-B14F-4D97-AF65-F5344CB8AC3E}">
        <p14:creationId xmlns:p14="http://schemas.microsoft.com/office/powerpoint/2010/main" val="1882683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ALCANCE</a:t>
            </a:r>
          </a:p>
          <a:p>
            <a:r>
              <a:rPr lang="es-MX" sz="1200" b="1" dirty="0">
                <a:solidFill>
                  <a:schemeClr val="bg1">
                    <a:lumMod val="85000"/>
                  </a:schemeClr>
                </a:solidFill>
                <a:cs typeface="Times New Roman" panose="02020603050405020304" pitchFamily="18" charset="0"/>
              </a:rPr>
              <a:t>METODOLOGÍA</a:t>
            </a:r>
          </a:p>
          <a:p>
            <a:r>
              <a:rPr lang="es-MX" sz="1200" b="1"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u="sng"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PRUEBAS Y RESULTADOS</a:t>
            </a:r>
          </a:p>
        </p:txBody>
      </p:sp>
      <p:pic>
        <p:nvPicPr>
          <p:cNvPr id="3" name="Imagen 2"/>
          <p:cNvPicPr>
            <a:picLocks noChangeAspect="1"/>
          </p:cNvPicPr>
          <p:nvPr/>
        </p:nvPicPr>
        <p:blipFill>
          <a:blip r:embed="rId3"/>
          <a:stretch>
            <a:fillRect/>
          </a:stretch>
        </p:blipFill>
        <p:spPr>
          <a:xfrm>
            <a:off x="1756929" y="659053"/>
            <a:ext cx="7456343" cy="3602644"/>
          </a:xfrm>
          <a:prstGeom prst="rect">
            <a:avLst/>
          </a:prstGeom>
        </p:spPr>
      </p:pic>
      <p:pic>
        <p:nvPicPr>
          <p:cNvPr id="11" name="Imagen 10"/>
          <p:cNvPicPr/>
          <p:nvPr/>
        </p:nvPicPr>
        <p:blipFill rotWithShape="1">
          <a:blip r:embed="rId4">
            <a:extLst>
              <a:ext uri="{28A0092B-C50C-407E-A947-70E740481C1C}">
                <a14:useLocalDpi xmlns:a14="http://schemas.microsoft.com/office/drawing/2010/main" val="0"/>
              </a:ext>
            </a:extLst>
          </a:blip>
          <a:srcRect t="19708" r="66993" b="8219"/>
          <a:stretch/>
        </p:blipFill>
        <p:spPr bwMode="auto">
          <a:xfrm>
            <a:off x="2210880" y="4256088"/>
            <a:ext cx="2608551" cy="2601912"/>
          </a:xfrm>
          <a:prstGeom prst="rect">
            <a:avLst/>
          </a:prstGeom>
          <a:noFill/>
          <a:ln>
            <a:noFill/>
          </a:ln>
        </p:spPr>
      </p:pic>
      <p:pic>
        <p:nvPicPr>
          <p:cNvPr id="9" name="Imagen 8"/>
          <p:cNvPicPr>
            <a:picLocks noChangeAspect="1"/>
          </p:cNvPicPr>
          <p:nvPr/>
        </p:nvPicPr>
        <p:blipFill>
          <a:blip r:embed="rId5"/>
          <a:stretch>
            <a:fillRect/>
          </a:stretch>
        </p:blipFill>
        <p:spPr>
          <a:xfrm>
            <a:off x="2957603" y="2158086"/>
            <a:ext cx="8474653" cy="3775699"/>
          </a:xfrm>
          <a:prstGeom prst="rect">
            <a:avLst/>
          </a:prstGeom>
        </p:spPr>
      </p:pic>
      <p:pic>
        <p:nvPicPr>
          <p:cNvPr id="10242" name="Picture 2">
            <a:extLst>
              <a:ext uri="{FF2B5EF4-FFF2-40B4-BE49-F238E27FC236}">
                <a16:creationId xmlns:a16="http://schemas.microsoft.com/office/drawing/2014/main" id="{823691ED-8CB0-4A45-8FDC-DAECC8D802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61937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41" name="Imagen 93">
            <a:extLst>
              <a:ext uri="{FF2B5EF4-FFF2-40B4-BE49-F238E27FC236}">
                <a16:creationId xmlns:a16="http://schemas.microsoft.com/office/drawing/2014/main" id="{7239359D-293B-43F3-87D5-D8F51CC19F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886075" cy="212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14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ALCANCE</a:t>
            </a:r>
          </a:p>
          <a:p>
            <a:r>
              <a:rPr lang="es-MX" sz="1200" b="1" dirty="0">
                <a:solidFill>
                  <a:schemeClr val="bg1">
                    <a:lumMod val="85000"/>
                  </a:schemeClr>
                </a:solidFill>
                <a:cs typeface="Times New Roman" panose="02020603050405020304" pitchFamily="18" charset="0"/>
              </a:rPr>
              <a:t>METODOLOGÍA</a:t>
            </a:r>
          </a:p>
          <a:p>
            <a:r>
              <a:rPr lang="es-MX" sz="1200" b="1"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u="sng"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PRUEBAS Y RESULTADOS</a:t>
            </a:r>
          </a:p>
        </p:txBody>
      </p:sp>
      <p:graphicFrame>
        <p:nvGraphicFramePr>
          <p:cNvPr id="4" name="Tabla 3"/>
          <p:cNvGraphicFramePr>
            <a:graphicFrameLocks noGrp="1"/>
          </p:cNvGraphicFramePr>
          <p:nvPr>
            <p:extLst>
              <p:ext uri="{D42A27DB-BD31-4B8C-83A1-F6EECF244321}">
                <p14:modId xmlns:p14="http://schemas.microsoft.com/office/powerpoint/2010/main" val="3773818954"/>
              </p:ext>
            </p:extLst>
          </p:nvPr>
        </p:nvGraphicFramePr>
        <p:xfrm>
          <a:off x="1717964" y="1460637"/>
          <a:ext cx="5860472" cy="4870897"/>
        </p:xfrm>
        <a:graphic>
          <a:graphicData uri="http://schemas.openxmlformats.org/drawingml/2006/table">
            <a:tbl>
              <a:tblPr firstRow="1" firstCol="1" bandRow="1">
                <a:tableStyleId>{5DA37D80-6434-44D0-A028-1B22A696006F}</a:tableStyleId>
              </a:tblPr>
              <a:tblGrid>
                <a:gridCol w="2020320">
                  <a:extLst>
                    <a:ext uri="{9D8B030D-6E8A-4147-A177-3AD203B41FA5}">
                      <a16:colId xmlns:a16="http://schemas.microsoft.com/office/drawing/2014/main" val="1152937952"/>
                    </a:ext>
                  </a:extLst>
                </a:gridCol>
                <a:gridCol w="2914814">
                  <a:extLst>
                    <a:ext uri="{9D8B030D-6E8A-4147-A177-3AD203B41FA5}">
                      <a16:colId xmlns:a16="http://schemas.microsoft.com/office/drawing/2014/main" val="3228250593"/>
                    </a:ext>
                  </a:extLst>
                </a:gridCol>
                <a:gridCol w="925338">
                  <a:extLst>
                    <a:ext uri="{9D8B030D-6E8A-4147-A177-3AD203B41FA5}">
                      <a16:colId xmlns:a16="http://schemas.microsoft.com/office/drawing/2014/main" val="2155543909"/>
                    </a:ext>
                  </a:extLst>
                </a:gridCol>
              </a:tblGrid>
              <a:tr h="512726">
                <a:tc>
                  <a:txBody>
                    <a:bodyPr/>
                    <a:lstStyle/>
                    <a:p>
                      <a:pPr algn="ctr">
                        <a:lnSpc>
                          <a:spcPct val="107000"/>
                        </a:lnSpc>
                        <a:spcAft>
                          <a:spcPts val="0"/>
                        </a:spcAft>
                      </a:pPr>
                      <a:r>
                        <a:rPr lang="es-EC" sz="1200">
                          <a:effectLst/>
                        </a:rPr>
                        <a:t>Datos recolectados con el sensor (°C)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Datos medidos con la Termocupla (°C)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Error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1665448"/>
                  </a:ext>
                </a:extLst>
              </a:tr>
              <a:tr h="256363">
                <a:tc>
                  <a:txBody>
                    <a:bodyPr/>
                    <a:lstStyle/>
                    <a:p>
                      <a:pPr algn="ctr">
                        <a:lnSpc>
                          <a:spcPct val="107000"/>
                        </a:lnSpc>
                        <a:spcAft>
                          <a:spcPts val="0"/>
                        </a:spcAft>
                      </a:pPr>
                      <a:r>
                        <a:rPr lang="en-US" sz="1200">
                          <a:effectLst/>
                        </a:rPr>
                        <a:t>42,12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42,02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0,237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05983920"/>
                  </a:ext>
                </a:extLst>
              </a:tr>
              <a:tr h="256363">
                <a:tc>
                  <a:txBody>
                    <a:bodyPr/>
                    <a:lstStyle/>
                    <a:p>
                      <a:pPr algn="ctr">
                        <a:lnSpc>
                          <a:spcPct val="107000"/>
                        </a:lnSpc>
                        <a:spcAft>
                          <a:spcPts val="0"/>
                        </a:spcAft>
                      </a:pPr>
                      <a:r>
                        <a:rPr lang="en-US" sz="1200">
                          <a:effectLst/>
                        </a:rPr>
                        <a:t>48,45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47,12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2,745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1871270"/>
                  </a:ext>
                </a:extLst>
              </a:tr>
              <a:tr h="256363">
                <a:tc>
                  <a:txBody>
                    <a:bodyPr/>
                    <a:lstStyle/>
                    <a:p>
                      <a:pPr algn="ctr">
                        <a:lnSpc>
                          <a:spcPct val="107000"/>
                        </a:lnSpc>
                        <a:spcAft>
                          <a:spcPts val="0"/>
                        </a:spcAft>
                      </a:pPr>
                      <a:r>
                        <a:rPr lang="en-US" sz="1200">
                          <a:effectLst/>
                        </a:rPr>
                        <a:t>53,35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53,5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0,281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5847504"/>
                  </a:ext>
                </a:extLst>
              </a:tr>
              <a:tr h="256363">
                <a:tc>
                  <a:txBody>
                    <a:bodyPr/>
                    <a:lstStyle/>
                    <a:p>
                      <a:pPr algn="ctr">
                        <a:lnSpc>
                          <a:spcPct val="107000"/>
                        </a:lnSpc>
                        <a:spcAft>
                          <a:spcPts val="0"/>
                        </a:spcAft>
                      </a:pPr>
                      <a:r>
                        <a:rPr lang="en-US" sz="1200">
                          <a:effectLst/>
                        </a:rPr>
                        <a:t>55,24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55,34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0,181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3910141"/>
                  </a:ext>
                </a:extLst>
              </a:tr>
              <a:tr h="256363">
                <a:tc>
                  <a:txBody>
                    <a:bodyPr/>
                    <a:lstStyle/>
                    <a:p>
                      <a:pPr algn="ctr">
                        <a:lnSpc>
                          <a:spcPct val="107000"/>
                        </a:lnSpc>
                        <a:spcAft>
                          <a:spcPts val="0"/>
                        </a:spcAft>
                      </a:pPr>
                      <a:r>
                        <a:rPr lang="en-US" sz="1200">
                          <a:effectLst/>
                        </a:rPr>
                        <a:t>57,14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56,19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1,663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646647"/>
                  </a:ext>
                </a:extLst>
              </a:tr>
              <a:tr h="256363">
                <a:tc>
                  <a:txBody>
                    <a:bodyPr/>
                    <a:lstStyle/>
                    <a:p>
                      <a:pPr algn="ctr">
                        <a:lnSpc>
                          <a:spcPct val="107000"/>
                        </a:lnSpc>
                        <a:spcAft>
                          <a:spcPts val="0"/>
                        </a:spcAft>
                      </a:pPr>
                      <a:r>
                        <a:rPr lang="en-US" sz="1200">
                          <a:effectLst/>
                        </a:rPr>
                        <a:t>60,1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58,98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1,864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6889746"/>
                  </a:ext>
                </a:extLst>
              </a:tr>
              <a:tr h="256363">
                <a:tc>
                  <a:txBody>
                    <a:bodyPr/>
                    <a:lstStyle/>
                    <a:p>
                      <a:pPr algn="ctr">
                        <a:lnSpc>
                          <a:spcPct val="107000"/>
                        </a:lnSpc>
                        <a:spcAft>
                          <a:spcPts val="0"/>
                        </a:spcAft>
                      </a:pPr>
                      <a:r>
                        <a:rPr lang="en-US" sz="1200">
                          <a:effectLst/>
                        </a:rPr>
                        <a:t>62,16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61,22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1,512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5581513"/>
                  </a:ext>
                </a:extLst>
              </a:tr>
              <a:tr h="256363">
                <a:tc>
                  <a:txBody>
                    <a:bodyPr/>
                    <a:lstStyle/>
                    <a:p>
                      <a:pPr algn="ctr">
                        <a:lnSpc>
                          <a:spcPct val="107000"/>
                        </a:lnSpc>
                        <a:spcAft>
                          <a:spcPts val="0"/>
                        </a:spcAft>
                      </a:pPr>
                      <a:r>
                        <a:rPr lang="en-US" sz="1200">
                          <a:effectLst/>
                        </a:rPr>
                        <a:t>64,22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63,95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0,420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0417476"/>
                  </a:ext>
                </a:extLst>
              </a:tr>
              <a:tr h="256363">
                <a:tc>
                  <a:txBody>
                    <a:bodyPr/>
                    <a:lstStyle/>
                    <a:p>
                      <a:pPr algn="ctr">
                        <a:lnSpc>
                          <a:spcPct val="107000"/>
                        </a:lnSpc>
                        <a:spcAft>
                          <a:spcPts val="0"/>
                        </a:spcAft>
                      </a:pPr>
                      <a:r>
                        <a:rPr lang="en-US" sz="1200">
                          <a:effectLst/>
                        </a:rPr>
                        <a:t>65,89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66,12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0,349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04265553"/>
                  </a:ext>
                </a:extLst>
              </a:tr>
              <a:tr h="256363">
                <a:tc>
                  <a:txBody>
                    <a:bodyPr/>
                    <a:lstStyle/>
                    <a:p>
                      <a:pPr algn="ctr">
                        <a:lnSpc>
                          <a:spcPct val="107000"/>
                        </a:lnSpc>
                        <a:spcAft>
                          <a:spcPts val="0"/>
                        </a:spcAft>
                      </a:pPr>
                      <a:r>
                        <a:rPr lang="en-US" sz="1200">
                          <a:effectLst/>
                        </a:rPr>
                        <a:t>68,74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69,31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0,829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1895362"/>
                  </a:ext>
                </a:extLst>
              </a:tr>
              <a:tr h="256363">
                <a:tc>
                  <a:txBody>
                    <a:bodyPr/>
                    <a:lstStyle/>
                    <a:p>
                      <a:pPr algn="ctr">
                        <a:lnSpc>
                          <a:spcPct val="107000"/>
                        </a:lnSpc>
                        <a:spcAft>
                          <a:spcPts val="0"/>
                        </a:spcAft>
                      </a:pPr>
                      <a:r>
                        <a:rPr lang="en-US" sz="1200">
                          <a:effectLst/>
                        </a:rPr>
                        <a:t>71,24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71,12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0,166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6536686"/>
                  </a:ext>
                </a:extLst>
              </a:tr>
              <a:tr h="256363">
                <a:tc>
                  <a:txBody>
                    <a:bodyPr/>
                    <a:lstStyle/>
                    <a:p>
                      <a:pPr algn="ctr">
                        <a:lnSpc>
                          <a:spcPct val="107000"/>
                        </a:lnSpc>
                        <a:spcAft>
                          <a:spcPts val="0"/>
                        </a:spcAft>
                      </a:pPr>
                      <a:r>
                        <a:rPr lang="en-US" sz="1200">
                          <a:effectLst/>
                        </a:rPr>
                        <a:t>73,5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73,51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0,007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3256204"/>
                  </a:ext>
                </a:extLst>
              </a:tr>
              <a:tr h="256363">
                <a:tc>
                  <a:txBody>
                    <a:bodyPr/>
                    <a:lstStyle/>
                    <a:p>
                      <a:pPr algn="ctr">
                        <a:lnSpc>
                          <a:spcPct val="107000"/>
                        </a:lnSpc>
                        <a:spcAft>
                          <a:spcPts val="0"/>
                        </a:spcAft>
                      </a:pPr>
                      <a:r>
                        <a:rPr lang="en-US" sz="1200">
                          <a:effectLst/>
                        </a:rPr>
                        <a:t>75,89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75,89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0,002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4441839"/>
                  </a:ext>
                </a:extLst>
              </a:tr>
              <a:tr h="256363">
                <a:tc>
                  <a:txBody>
                    <a:bodyPr/>
                    <a:lstStyle/>
                    <a:p>
                      <a:pPr algn="ctr">
                        <a:lnSpc>
                          <a:spcPct val="107000"/>
                        </a:lnSpc>
                        <a:spcAft>
                          <a:spcPts val="0"/>
                        </a:spcAft>
                      </a:pPr>
                      <a:r>
                        <a:rPr lang="en-US" sz="1200">
                          <a:effectLst/>
                        </a:rPr>
                        <a:t>78,28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78,27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0,010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4706254"/>
                  </a:ext>
                </a:extLst>
              </a:tr>
              <a:tr h="256363">
                <a:tc>
                  <a:txBody>
                    <a:bodyPr/>
                    <a:lstStyle/>
                    <a:p>
                      <a:pPr algn="ctr">
                        <a:lnSpc>
                          <a:spcPct val="107000"/>
                        </a:lnSpc>
                        <a:spcAft>
                          <a:spcPts val="0"/>
                        </a:spcAft>
                      </a:pPr>
                      <a:r>
                        <a:rPr lang="en-US" sz="1200">
                          <a:effectLst/>
                        </a:rPr>
                        <a:t>80,67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80,66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0,018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820430"/>
                  </a:ext>
                </a:extLst>
              </a:tr>
              <a:tr h="256363">
                <a:tc>
                  <a:txBody>
                    <a:bodyPr/>
                    <a:lstStyle/>
                    <a:p>
                      <a:pPr algn="ctr">
                        <a:lnSpc>
                          <a:spcPct val="107000"/>
                        </a:lnSpc>
                        <a:spcAft>
                          <a:spcPts val="0"/>
                        </a:spcAft>
                      </a:pPr>
                      <a:r>
                        <a:rPr lang="en-US" sz="1200">
                          <a:effectLst/>
                        </a:rPr>
                        <a:t>83,06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83,04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0,025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8098368"/>
                  </a:ext>
                </a:extLst>
              </a:tr>
              <a:tr h="256363">
                <a:tc>
                  <a:txBody>
                    <a:bodyPr/>
                    <a:lstStyle/>
                    <a:p>
                      <a:pPr algn="ctr">
                        <a:lnSpc>
                          <a:spcPct val="107000"/>
                        </a:lnSpc>
                        <a:spcAft>
                          <a:spcPts val="0"/>
                        </a:spcAft>
                      </a:pPr>
                      <a:r>
                        <a:rPr lang="en-US" sz="1200">
                          <a:effectLst/>
                        </a:rPr>
                        <a:t>85,45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85,42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dirty="0">
                          <a:effectLst/>
                        </a:rPr>
                        <a:t>0,032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9314379"/>
                  </a:ext>
                </a:extLst>
              </a:tr>
            </a:tbl>
          </a:graphicData>
        </a:graphic>
      </p:graphicFrame>
      <p:sp>
        <p:nvSpPr>
          <p:cNvPr id="6" name="Rectángulo 5"/>
          <p:cNvSpPr/>
          <p:nvPr/>
        </p:nvSpPr>
        <p:spPr>
          <a:xfrm>
            <a:off x="1791398" y="992942"/>
            <a:ext cx="4865434"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Matriz de valores del sensor SD18 y la </a:t>
            </a:r>
            <a:r>
              <a:rPr lang="es-EC" dirty="0" err="1">
                <a:latin typeface="Times New Roman" panose="02020603050405020304" pitchFamily="18" charset="0"/>
                <a:ea typeface="Calibri" panose="020F0502020204030204" pitchFamily="34" charset="0"/>
              </a:rPr>
              <a:t>termocupla</a:t>
            </a:r>
            <a:endParaRPr lang="en-US" dirty="0"/>
          </a:p>
        </p:txBody>
      </p:sp>
      <p:graphicFrame>
        <p:nvGraphicFramePr>
          <p:cNvPr id="11" name="Gráfico 10">
            <a:extLst>
              <a:ext uri="{FF2B5EF4-FFF2-40B4-BE49-F238E27FC236}">
                <a16:creationId xmlns:a16="http://schemas.microsoft.com/office/drawing/2014/main" id="{958670A0-A2CA-4F67-96A9-A1077C5FCCD8}"/>
              </a:ext>
            </a:extLst>
          </p:cNvPr>
          <p:cNvGraphicFramePr/>
          <p:nvPr>
            <p:extLst>
              <p:ext uri="{D42A27DB-BD31-4B8C-83A1-F6EECF244321}">
                <p14:modId xmlns:p14="http://schemas.microsoft.com/office/powerpoint/2010/main" val="2757301677"/>
              </p:ext>
            </p:extLst>
          </p:nvPr>
        </p:nvGraphicFramePr>
        <p:xfrm>
          <a:off x="7578436" y="2123529"/>
          <a:ext cx="4426530" cy="32547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23809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ALCANCE</a:t>
            </a:r>
          </a:p>
          <a:p>
            <a:r>
              <a:rPr lang="es-MX" sz="1200" b="1" dirty="0">
                <a:solidFill>
                  <a:schemeClr val="bg1">
                    <a:lumMod val="85000"/>
                  </a:schemeClr>
                </a:solidFill>
                <a:cs typeface="Times New Roman" panose="02020603050405020304" pitchFamily="18" charset="0"/>
              </a:rPr>
              <a:t>METODOLOGÍA</a:t>
            </a:r>
          </a:p>
          <a:p>
            <a:r>
              <a:rPr lang="es-MX" sz="1200" b="1"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u="sng"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PRUEBAS Y RESULTADOS</a:t>
            </a:r>
          </a:p>
        </p:txBody>
      </p:sp>
      <p:pic>
        <p:nvPicPr>
          <p:cNvPr id="6" name="Imagen 5"/>
          <p:cNvPicPr>
            <a:picLocks noChangeAspect="1"/>
          </p:cNvPicPr>
          <p:nvPr/>
        </p:nvPicPr>
        <p:blipFill>
          <a:blip r:embed="rId3"/>
          <a:stretch>
            <a:fillRect/>
          </a:stretch>
        </p:blipFill>
        <p:spPr>
          <a:xfrm>
            <a:off x="1895475" y="1010949"/>
            <a:ext cx="5048250" cy="2924175"/>
          </a:xfrm>
          <a:prstGeom prst="rect">
            <a:avLst/>
          </a:prstGeom>
        </p:spPr>
      </p:pic>
      <p:pic>
        <p:nvPicPr>
          <p:cNvPr id="11" name="Imagen 10"/>
          <p:cNvPicPr/>
          <p:nvPr/>
        </p:nvPicPr>
        <p:blipFill>
          <a:blip r:embed="rId4">
            <a:extLst>
              <a:ext uri="{28A0092B-C50C-407E-A947-70E740481C1C}">
                <a14:useLocalDpi xmlns:a14="http://schemas.microsoft.com/office/drawing/2010/main" val="0"/>
              </a:ext>
            </a:extLst>
          </a:blip>
          <a:srcRect/>
          <a:stretch>
            <a:fillRect/>
          </a:stretch>
        </p:blipFill>
        <p:spPr bwMode="auto">
          <a:xfrm>
            <a:off x="2412220" y="4224337"/>
            <a:ext cx="3462107" cy="2209307"/>
          </a:xfrm>
          <a:prstGeom prst="rect">
            <a:avLst/>
          </a:prstGeom>
          <a:noFill/>
          <a:ln>
            <a:noFill/>
          </a:ln>
        </p:spPr>
      </p:pic>
      <p:pic>
        <p:nvPicPr>
          <p:cNvPr id="7" name="Imagen 6"/>
          <p:cNvPicPr>
            <a:picLocks noChangeAspect="1"/>
          </p:cNvPicPr>
          <p:nvPr/>
        </p:nvPicPr>
        <p:blipFill>
          <a:blip r:embed="rId5"/>
          <a:stretch>
            <a:fillRect/>
          </a:stretch>
        </p:blipFill>
        <p:spPr>
          <a:xfrm>
            <a:off x="3112251" y="1724025"/>
            <a:ext cx="7947243" cy="3817793"/>
          </a:xfrm>
          <a:prstGeom prst="rect">
            <a:avLst/>
          </a:prstGeom>
        </p:spPr>
      </p:pic>
    </p:spTree>
    <p:extLst>
      <p:ext uri="{BB962C8B-B14F-4D97-AF65-F5344CB8AC3E}">
        <p14:creationId xmlns:p14="http://schemas.microsoft.com/office/powerpoint/2010/main" val="115797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ALCANCE</a:t>
            </a:r>
          </a:p>
          <a:p>
            <a:r>
              <a:rPr lang="es-MX" sz="1200" b="1" dirty="0">
                <a:solidFill>
                  <a:schemeClr val="bg1">
                    <a:lumMod val="85000"/>
                  </a:schemeClr>
                </a:solidFill>
                <a:cs typeface="Times New Roman" panose="02020603050405020304" pitchFamily="18" charset="0"/>
              </a:rPr>
              <a:t>METODOLOGÍA</a:t>
            </a:r>
          </a:p>
          <a:p>
            <a:r>
              <a:rPr lang="es-MX" sz="1200" b="1"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u="sng"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PRUEBAS Y RESULTADOS</a:t>
            </a:r>
          </a:p>
        </p:txBody>
      </p:sp>
      <p:graphicFrame>
        <p:nvGraphicFramePr>
          <p:cNvPr id="6" name="Tabla 5"/>
          <p:cNvGraphicFramePr>
            <a:graphicFrameLocks noGrp="1"/>
          </p:cNvGraphicFramePr>
          <p:nvPr>
            <p:extLst>
              <p:ext uri="{D42A27DB-BD31-4B8C-83A1-F6EECF244321}">
                <p14:modId xmlns:p14="http://schemas.microsoft.com/office/powerpoint/2010/main" val="4106344332"/>
              </p:ext>
            </p:extLst>
          </p:nvPr>
        </p:nvGraphicFramePr>
        <p:xfrm>
          <a:off x="3261692" y="2117147"/>
          <a:ext cx="4898635" cy="2978728"/>
        </p:xfrm>
        <a:graphic>
          <a:graphicData uri="http://schemas.openxmlformats.org/drawingml/2006/table">
            <a:tbl>
              <a:tblPr firstRow="1" firstCol="1" bandRow="1">
                <a:tableStyleId>{E8B1032C-EA38-4F05-BA0D-38AFFFC7BED3}</a:tableStyleId>
              </a:tblPr>
              <a:tblGrid>
                <a:gridCol w="2063412">
                  <a:extLst>
                    <a:ext uri="{9D8B030D-6E8A-4147-A177-3AD203B41FA5}">
                      <a16:colId xmlns:a16="http://schemas.microsoft.com/office/drawing/2014/main" val="810210427"/>
                    </a:ext>
                  </a:extLst>
                </a:gridCol>
                <a:gridCol w="1354607">
                  <a:extLst>
                    <a:ext uri="{9D8B030D-6E8A-4147-A177-3AD203B41FA5}">
                      <a16:colId xmlns:a16="http://schemas.microsoft.com/office/drawing/2014/main" val="3208760046"/>
                    </a:ext>
                  </a:extLst>
                </a:gridCol>
                <a:gridCol w="1480616">
                  <a:extLst>
                    <a:ext uri="{9D8B030D-6E8A-4147-A177-3AD203B41FA5}">
                      <a16:colId xmlns:a16="http://schemas.microsoft.com/office/drawing/2014/main" val="1646806844"/>
                    </a:ext>
                  </a:extLst>
                </a:gridCol>
              </a:tblGrid>
              <a:tr h="1117023">
                <a:tc>
                  <a:txBody>
                    <a:bodyPr/>
                    <a:lstStyle/>
                    <a:p>
                      <a:pPr algn="ctr">
                        <a:lnSpc>
                          <a:spcPct val="107000"/>
                        </a:lnSpc>
                        <a:spcAft>
                          <a:spcPts val="0"/>
                        </a:spcAft>
                      </a:pPr>
                      <a:r>
                        <a:rPr lang="es-EC" sz="1200">
                          <a:effectLst/>
                        </a:rPr>
                        <a:t>Cantidad de líquido evaporado (ml)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Sensor DHT11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Sensor HPP801A031-ND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5895420"/>
                  </a:ext>
                </a:extLst>
              </a:tr>
              <a:tr h="372341">
                <a:tc>
                  <a:txBody>
                    <a:bodyPr/>
                    <a:lstStyle/>
                    <a:p>
                      <a:pPr algn="ctr">
                        <a:lnSpc>
                          <a:spcPct val="107000"/>
                        </a:lnSpc>
                        <a:spcAft>
                          <a:spcPts val="0"/>
                        </a:spcAft>
                      </a:pPr>
                      <a:r>
                        <a:rPr lang="en-US" sz="1200">
                          <a:effectLst/>
                        </a:rPr>
                        <a:t>200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52,25%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90605065"/>
                  </a:ext>
                </a:extLst>
              </a:tr>
              <a:tr h="372341">
                <a:tc>
                  <a:txBody>
                    <a:bodyPr/>
                    <a:lstStyle/>
                    <a:p>
                      <a:pPr algn="ctr">
                        <a:lnSpc>
                          <a:spcPct val="107000"/>
                        </a:lnSpc>
                        <a:spcAft>
                          <a:spcPts val="0"/>
                        </a:spcAft>
                      </a:pPr>
                      <a:r>
                        <a:rPr lang="en-US" sz="1200">
                          <a:effectLst/>
                        </a:rPr>
                        <a:t>400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63,43%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2393620"/>
                  </a:ext>
                </a:extLst>
              </a:tr>
              <a:tr h="372341">
                <a:tc>
                  <a:txBody>
                    <a:bodyPr/>
                    <a:lstStyle/>
                    <a:p>
                      <a:pPr algn="ctr">
                        <a:lnSpc>
                          <a:spcPct val="107000"/>
                        </a:lnSpc>
                        <a:spcAft>
                          <a:spcPts val="0"/>
                        </a:spcAft>
                      </a:pPr>
                      <a:r>
                        <a:rPr lang="en-US" sz="1200">
                          <a:effectLst/>
                        </a:rPr>
                        <a:t>600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72%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70,23%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549124"/>
                  </a:ext>
                </a:extLst>
              </a:tr>
              <a:tr h="372341">
                <a:tc>
                  <a:txBody>
                    <a:bodyPr/>
                    <a:lstStyle/>
                    <a:p>
                      <a:pPr algn="ctr">
                        <a:lnSpc>
                          <a:spcPct val="107000"/>
                        </a:lnSpc>
                        <a:spcAft>
                          <a:spcPts val="0"/>
                        </a:spcAft>
                      </a:pPr>
                      <a:r>
                        <a:rPr lang="en-US" sz="1200">
                          <a:effectLst/>
                        </a:rPr>
                        <a:t>800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81%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82,10%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8039500"/>
                  </a:ext>
                </a:extLst>
              </a:tr>
              <a:tr h="372341">
                <a:tc>
                  <a:txBody>
                    <a:bodyPr/>
                    <a:lstStyle/>
                    <a:p>
                      <a:pPr algn="ctr">
                        <a:lnSpc>
                          <a:spcPct val="107000"/>
                        </a:lnSpc>
                        <a:spcAft>
                          <a:spcPts val="0"/>
                        </a:spcAft>
                      </a:pPr>
                      <a:r>
                        <a:rPr lang="en-US" sz="1200">
                          <a:effectLst/>
                        </a:rPr>
                        <a:t>1000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a:effectLst/>
                        </a:rPr>
                        <a:t>95%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1200" dirty="0">
                          <a:effectLst/>
                        </a:rPr>
                        <a:t>93,71%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5860422"/>
                  </a:ext>
                </a:extLst>
              </a:tr>
            </a:tbl>
          </a:graphicData>
        </a:graphic>
      </p:graphicFrame>
      <p:sp>
        <p:nvSpPr>
          <p:cNvPr id="7" name="Rectángulo 6"/>
          <p:cNvSpPr/>
          <p:nvPr/>
        </p:nvSpPr>
        <p:spPr>
          <a:xfrm>
            <a:off x="3261692" y="1498661"/>
            <a:ext cx="4266937"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Valores de DHT11 y el sensor HPP801A031</a:t>
            </a:r>
            <a:endParaRPr lang="en-US" dirty="0"/>
          </a:p>
        </p:txBody>
      </p:sp>
    </p:spTree>
    <p:extLst>
      <p:ext uri="{BB962C8B-B14F-4D97-AF65-F5344CB8AC3E}">
        <p14:creationId xmlns:p14="http://schemas.microsoft.com/office/powerpoint/2010/main" val="316342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ALCANCE</a:t>
            </a:r>
          </a:p>
          <a:p>
            <a:r>
              <a:rPr lang="es-MX" sz="1200" b="1" dirty="0">
                <a:solidFill>
                  <a:schemeClr val="bg1">
                    <a:lumMod val="85000"/>
                  </a:schemeClr>
                </a:solidFill>
                <a:cs typeface="Times New Roman" panose="02020603050405020304" pitchFamily="18" charset="0"/>
              </a:rPr>
              <a:t>METODOLOGÍA</a:t>
            </a:r>
          </a:p>
          <a:p>
            <a:r>
              <a:rPr lang="es-MX" sz="1200" b="1"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u="sng"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PRUEBAS Y RESULTADOS</a:t>
            </a:r>
          </a:p>
        </p:txBody>
      </p:sp>
      <p:pic>
        <p:nvPicPr>
          <p:cNvPr id="17" name="Imagen 16"/>
          <p:cNvPicPr/>
          <p:nvPr/>
        </p:nvPicPr>
        <p:blipFill>
          <a:blip r:embed="rId3">
            <a:extLst>
              <a:ext uri="{28A0092B-C50C-407E-A947-70E740481C1C}">
                <a14:useLocalDpi xmlns:a14="http://schemas.microsoft.com/office/drawing/2010/main" val="0"/>
              </a:ext>
            </a:extLst>
          </a:blip>
          <a:srcRect/>
          <a:stretch>
            <a:fillRect/>
          </a:stretch>
        </p:blipFill>
        <p:spPr bwMode="auto">
          <a:xfrm>
            <a:off x="2210880" y="894580"/>
            <a:ext cx="4983740" cy="3137093"/>
          </a:xfrm>
          <a:prstGeom prst="rect">
            <a:avLst/>
          </a:prstGeom>
          <a:noFill/>
          <a:ln>
            <a:noFill/>
          </a:ln>
        </p:spPr>
      </p:pic>
      <p:pic>
        <p:nvPicPr>
          <p:cNvPr id="18" name="Imagen 17"/>
          <p:cNvPicPr/>
          <p:nvPr/>
        </p:nvPicPr>
        <p:blipFill>
          <a:blip r:embed="rId4">
            <a:extLst>
              <a:ext uri="{28A0092B-C50C-407E-A947-70E740481C1C}">
                <a14:useLocalDpi xmlns:a14="http://schemas.microsoft.com/office/drawing/2010/main" val="0"/>
              </a:ext>
            </a:extLst>
          </a:blip>
          <a:srcRect/>
          <a:stretch>
            <a:fillRect/>
          </a:stretch>
        </p:blipFill>
        <p:spPr bwMode="auto">
          <a:xfrm>
            <a:off x="2941059" y="4175096"/>
            <a:ext cx="3279631" cy="2147712"/>
          </a:xfrm>
          <a:prstGeom prst="rect">
            <a:avLst/>
          </a:prstGeom>
          <a:noFill/>
          <a:ln>
            <a:noFill/>
          </a:ln>
        </p:spPr>
      </p:pic>
      <p:graphicFrame>
        <p:nvGraphicFramePr>
          <p:cNvPr id="2" name="Tabla 1"/>
          <p:cNvGraphicFramePr>
            <a:graphicFrameLocks noGrp="1"/>
          </p:cNvGraphicFramePr>
          <p:nvPr>
            <p:extLst>
              <p:ext uri="{D42A27DB-BD31-4B8C-83A1-F6EECF244321}">
                <p14:modId xmlns:p14="http://schemas.microsoft.com/office/powerpoint/2010/main" val="4006239978"/>
              </p:ext>
            </p:extLst>
          </p:nvPr>
        </p:nvGraphicFramePr>
        <p:xfrm>
          <a:off x="4363312" y="555277"/>
          <a:ext cx="5736651" cy="6324066"/>
        </p:xfrm>
        <a:graphic>
          <a:graphicData uri="http://schemas.openxmlformats.org/drawingml/2006/table">
            <a:tbl>
              <a:tblPr firstRow="1" firstCol="1" bandRow="1">
                <a:tableStyleId>{10A1B5D5-9B99-4C35-A422-299274C87663}</a:tableStyleId>
              </a:tblPr>
              <a:tblGrid>
                <a:gridCol w="2473901">
                  <a:extLst>
                    <a:ext uri="{9D8B030D-6E8A-4147-A177-3AD203B41FA5}">
                      <a16:colId xmlns:a16="http://schemas.microsoft.com/office/drawing/2014/main" val="822756180"/>
                    </a:ext>
                  </a:extLst>
                </a:gridCol>
                <a:gridCol w="1631375">
                  <a:extLst>
                    <a:ext uri="{9D8B030D-6E8A-4147-A177-3AD203B41FA5}">
                      <a16:colId xmlns:a16="http://schemas.microsoft.com/office/drawing/2014/main" val="1945255483"/>
                    </a:ext>
                  </a:extLst>
                </a:gridCol>
                <a:gridCol w="1631375">
                  <a:extLst>
                    <a:ext uri="{9D8B030D-6E8A-4147-A177-3AD203B41FA5}">
                      <a16:colId xmlns:a16="http://schemas.microsoft.com/office/drawing/2014/main" val="450620233"/>
                    </a:ext>
                  </a:extLst>
                </a:gridCol>
              </a:tblGrid>
              <a:tr h="473795">
                <a:tc>
                  <a:txBody>
                    <a:bodyPr/>
                    <a:lstStyle/>
                    <a:p>
                      <a:pPr>
                        <a:lnSpc>
                          <a:spcPct val="107000"/>
                        </a:lnSpc>
                        <a:spcAft>
                          <a:spcPts val="0"/>
                        </a:spcAft>
                      </a:pPr>
                      <a:r>
                        <a:rPr lang="es-EC"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gridSpan="2">
                  <a:txBody>
                    <a:bodyPr/>
                    <a:lstStyle/>
                    <a:p>
                      <a:pPr algn="ctr">
                        <a:lnSpc>
                          <a:spcPct val="107000"/>
                        </a:lnSpc>
                        <a:spcAft>
                          <a:spcPts val="0"/>
                        </a:spcAft>
                      </a:pPr>
                      <a:r>
                        <a:rPr lang="es-EC" sz="1600">
                          <a:effectLst/>
                        </a:rPr>
                        <a:t>Sistema de Nivel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hMerge="1">
                  <a:txBody>
                    <a:bodyPr/>
                    <a:lstStyle/>
                    <a:p>
                      <a:endParaRPr lang="en-US"/>
                    </a:p>
                  </a:txBody>
                  <a:tcPr/>
                </a:tc>
                <a:extLst>
                  <a:ext uri="{0D108BD9-81ED-4DB2-BD59-A6C34878D82A}">
                    <a16:rowId xmlns:a16="http://schemas.microsoft.com/office/drawing/2014/main" val="166475293"/>
                  </a:ext>
                </a:extLst>
              </a:tr>
              <a:tr h="257365">
                <a:tc>
                  <a:txBody>
                    <a:bodyPr/>
                    <a:lstStyle/>
                    <a:p>
                      <a:pPr>
                        <a:lnSpc>
                          <a:spcPct val="107000"/>
                        </a:lnSpc>
                        <a:spcAft>
                          <a:spcPts val="0"/>
                        </a:spcAft>
                      </a:pPr>
                      <a:r>
                        <a:rPr lang="es-EC" sz="1600">
                          <a:effectLst/>
                        </a:rPr>
                        <a:t>Parámetros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a:txBody>
                    <a:bodyPr/>
                    <a:lstStyle/>
                    <a:p>
                      <a:pPr>
                        <a:lnSpc>
                          <a:spcPct val="107000"/>
                        </a:lnSpc>
                        <a:spcAft>
                          <a:spcPts val="0"/>
                        </a:spcAft>
                      </a:pPr>
                      <a:r>
                        <a:rPr lang="es-EC" sz="1600">
                          <a:effectLst/>
                        </a:rPr>
                        <a:t>Valor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a:txBody>
                    <a:bodyPr/>
                    <a:lstStyle/>
                    <a:p>
                      <a:pPr>
                        <a:lnSpc>
                          <a:spcPct val="107000"/>
                        </a:lnSpc>
                        <a:spcAft>
                          <a:spcPts val="0"/>
                        </a:spcAft>
                      </a:pPr>
                      <a:r>
                        <a:rPr lang="es-EC" sz="1600">
                          <a:effectLst/>
                        </a:rPr>
                        <a:t>Error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extLst>
                  <a:ext uri="{0D108BD9-81ED-4DB2-BD59-A6C34878D82A}">
                    <a16:rowId xmlns:a16="http://schemas.microsoft.com/office/drawing/2014/main" val="3739078696"/>
                  </a:ext>
                </a:extLst>
              </a:tr>
              <a:tr h="257365">
                <a:tc>
                  <a:txBody>
                    <a:bodyPr/>
                    <a:lstStyle/>
                    <a:p>
                      <a:pPr>
                        <a:lnSpc>
                          <a:spcPct val="107000"/>
                        </a:lnSpc>
                        <a:spcAft>
                          <a:spcPts val="0"/>
                        </a:spcAft>
                      </a:pPr>
                      <a:r>
                        <a:rPr lang="es-EC" sz="1600">
                          <a:effectLst/>
                        </a:rPr>
                        <a:t>altura máxima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a:txBody>
                    <a:bodyPr/>
                    <a:lstStyle/>
                    <a:p>
                      <a:pPr>
                        <a:lnSpc>
                          <a:spcPct val="107000"/>
                        </a:lnSpc>
                        <a:spcAft>
                          <a:spcPts val="0"/>
                        </a:spcAft>
                      </a:pPr>
                      <a:r>
                        <a:rPr lang="es-EC" sz="1600">
                          <a:effectLst/>
                        </a:rPr>
                        <a:t>24,6 cm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a:txBody>
                    <a:bodyPr/>
                    <a:lstStyle/>
                    <a:p>
                      <a:pPr algn="ctr">
                        <a:lnSpc>
                          <a:spcPct val="107000"/>
                        </a:lnSpc>
                        <a:spcAft>
                          <a:spcPts val="0"/>
                        </a:spcAft>
                      </a:pPr>
                      <a:r>
                        <a:rPr lang="es-EC" sz="1600" dirty="0">
                          <a:effectLst/>
                        </a:rPr>
                        <a:t>±2,34%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extLst>
                  <a:ext uri="{0D108BD9-81ED-4DB2-BD59-A6C34878D82A}">
                    <a16:rowId xmlns:a16="http://schemas.microsoft.com/office/drawing/2014/main" val="4080168783"/>
                  </a:ext>
                </a:extLst>
              </a:tr>
              <a:tr h="676738">
                <a:tc>
                  <a:txBody>
                    <a:bodyPr/>
                    <a:lstStyle/>
                    <a:p>
                      <a:pPr>
                        <a:lnSpc>
                          <a:spcPct val="107000"/>
                        </a:lnSpc>
                        <a:spcAft>
                          <a:spcPts val="0"/>
                        </a:spcAft>
                      </a:pPr>
                      <a:r>
                        <a:rPr lang="es-EC" sz="1600">
                          <a:effectLst/>
                        </a:rPr>
                        <a:t>tiempo aproximado de llenado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a:txBody>
                    <a:bodyPr/>
                    <a:lstStyle/>
                    <a:p>
                      <a:pPr>
                        <a:lnSpc>
                          <a:spcPct val="107000"/>
                        </a:lnSpc>
                        <a:spcAft>
                          <a:spcPts val="0"/>
                        </a:spcAft>
                      </a:pPr>
                      <a:r>
                        <a:rPr lang="es-EC" sz="1600" dirty="0">
                          <a:effectLst/>
                        </a:rPr>
                        <a:t>4 minutos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a:txBody>
                    <a:bodyPr/>
                    <a:lstStyle/>
                    <a:p>
                      <a:pPr>
                        <a:lnSpc>
                          <a:spcPct val="107000"/>
                        </a:lnSpc>
                        <a:spcAft>
                          <a:spcPts val="0"/>
                        </a:spcAft>
                      </a:pPr>
                      <a:r>
                        <a:rPr lang="es-EC"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extLst>
                  <a:ext uri="{0D108BD9-81ED-4DB2-BD59-A6C34878D82A}">
                    <a16:rowId xmlns:a16="http://schemas.microsoft.com/office/drawing/2014/main" val="2289138481"/>
                  </a:ext>
                </a:extLst>
              </a:tr>
              <a:tr h="450905">
                <a:tc>
                  <a:txBody>
                    <a:bodyPr/>
                    <a:lstStyle/>
                    <a:p>
                      <a:pPr>
                        <a:lnSpc>
                          <a:spcPct val="107000"/>
                        </a:lnSpc>
                        <a:spcAft>
                          <a:spcPts val="0"/>
                        </a:spcAft>
                      </a:pPr>
                      <a:r>
                        <a:rPr lang="es-EC" sz="1600">
                          <a:effectLst/>
                        </a:rPr>
                        <a:t>Tipo de controlador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a:txBody>
                    <a:bodyPr/>
                    <a:lstStyle/>
                    <a:p>
                      <a:pPr>
                        <a:lnSpc>
                          <a:spcPct val="107000"/>
                        </a:lnSpc>
                        <a:spcAft>
                          <a:spcPts val="0"/>
                        </a:spcAft>
                      </a:pPr>
                      <a:r>
                        <a:rPr lang="es-EC" sz="1600">
                          <a:effectLst/>
                        </a:rPr>
                        <a:t>PI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a:txBody>
                    <a:bodyPr/>
                    <a:lstStyle/>
                    <a:p>
                      <a:pPr>
                        <a:lnSpc>
                          <a:spcPct val="107000"/>
                        </a:lnSpc>
                        <a:spcAft>
                          <a:spcPts val="0"/>
                        </a:spcAft>
                      </a:pPr>
                      <a:r>
                        <a:rPr lang="es-EC"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extLst>
                  <a:ext uri="{0D108BD9-81ED-4DB2-BD59-A6C34878D82A}">
                    <a16:rowId xmlns:a16="http://schemas.microsoft.com/office/drawing/2014/main" val="199407233"/>
                  </a:ext>
                </a:extLst>
              </a:tr>
              <a:tr h="257365">
                <a:tc>
                  <a:txBody>
                    <a:bodyPr/>
                    <a:lstStyle/>
                    <a:p>
                      <a:pPr>
                        <a:lnSpc>
                          <a:spcPct val="107000"/>
                        </a:lnSpc>
                        <a:spcAft>
                          <a:spcPts val="0"/>
                        </a:spcAft>
                      </a:pPr>
                      <a:r>
                        <a:rPr lang="es-EC"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gridSpan="2">
                  <a:txBody>
                    <a:bodyPr/>
                    <a:lstStyle/>
                    <a:p>
                      <a:pPr algn="ctr">
                        <a:lnSpc>
                          <a:spcPct val="107000"/>
                        </a:lnSpc>
                        <a:spcAft>
                          <a:spcPts val="0"/>
                        </a:spcAft>
                      </a:pPr>
                      <a:r>
                        <a:rPr lang="es-EC" sz="1600">
                          <a:effectLst/>
                        </a:rPr>
                        <a:t>Sistema de Temperatura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hMerge="1">
                  <a:txBody>
                    <a:bodyPr/>
                    <a:lstStyle/>
                    <a:p>
                      <a:endParaRPr lang="en-US"/>
                    </a:p>
                  </a:txBody>
                  <a:tcPr/>
                </a:tc>
                <a:extLst>
                  <a:ext uri="{0D108BD9-81ED-4DB2-BD59-A6C34878D82A}">
                    <a16:rowId xmlns:a16="http://schemas.microsoft.com/office/drawing/2014/main" val="113756304"/>
                  </a:ext>
                </a:extLst>
              </a:tr>
              <a:tr h="257365">
                <a:tc>
                  <a:txBody>
                    <a:bodyPr/>
                    <a:lstStyle/>
                    <a:p>
                      <a:pPr>
                        <a:lnSpc>
                          <a:spcPct val="107000"/>
                        </a:lnSpc>
                        <a:spcAft>
                          <a:spcPts val="0"/>
                        </a:spcAft>
                      </a:pPr>
                      <a:r>
                        <a:rPr lang="es-EC" sz="1600">
                          <a:effectLst/>
                        </a:rPr>
                        <a:t>Parámetros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a:txBody>
                    <a:bodyPr/>
                    <a:lstStyle/>
                    <a:p>
                      <a:pPr>
                        <a:lnSpc>
                          <a:spcPct val="107000"/>
                        </a:lnSpc>
                        <a:spcAft>
                          <a:spcPts val="0"/>
                        </a:spcAft>
                      </a:pPr>
                      <a:r>
                        <a:rPr lang="es-EC" sz="1600">
                          <a:effectLst/>
                        </a:rPr>
                        <a:t>valor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a:txBody>
                    <a:bodyPr/>
                    <a:lstStyle/>
                    <a:p>
                      <a:pPr>
                        <a:lnSpc>
                          <a:spcPct val="107000"/>
                        </a:lnSpc>
                        <a:spcAft>
                          <a:spcPts val="0"/>
                        </a:spcAft>
                      </a:pPr>
                      <a:r>
                        <a:rPr lang="es-EC" sz="1600">
                          <a:effectLst/>
                        </a:rPr>
                        <a:t>Error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extLst>
                  <a:ext uri="{0D108BD9-81ED-4DB2-BD59-A6C34878D82A}">
                    <a16:rowId xmlns:a16="http://schemas.microsoft.com/office/drawing/2014/main" val="2320340809"/>
                  </a:ext>
                </a:extLst>
              </a:tr>
              <a:tr h="450905">
                <a:tc>
                  <a:txBody>
                    <a:bodyPr/>
                    <a:lstStyle/>
                    <a:p>
                      <a:pPr>
                        <a:lnSpc>
                          <a:spcPct val="107000"/>
                        </a:lnSpc>
                        <a:spcAft>
                          <a:spcPts val="0"/>
                        </a:spcAft>
                      </a:pPr>
                      <a:r>
                        <a:rPr lang="es-EC" sz="1600">
                          <a:effectLst/>
                        </a:rPr>
                        <a:t>Temperatura de trabajo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a:txBody>
                    <a:bodyPr/>
                    <a:lstStyle/>
                    <a:p>
                      <a:pPr>
                        <a:lnSpc>
                          <a:spcPct val="107000"/>
                        </a:lnSpc>
                        <a:spcAft>
                          <a:spcPts val="0"/>
                        </a:spcAft>
                      </a:pPr>
                      <a:r>
                        <a:rPr lang="es-EC" sz="1600">
                          <a:effectLst/>
                        </a:rPr>
                        <a:t>98,5°C</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a:txBody>
                    <a:bodyPr/>
                    <a:lstStyle/>
                    <a:p>
                      <a:pPr algn="ctr">
                        <a:lnSpc>
                          <a:spcPct val="107000"/>
                        </a:lnSpc>
                        <a:spcAft>
                          <a:spcPts val="0"/>
                        </a:spcAft>
                      </a:pPr>
                      <a:r>
                        <a:rPr lang="es-EC" sz="1600" dirty="0">
                          <a:effectLst/>
                        </a:rPr>
                        <a:t>±1,88%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extLst>
                  <a:ext uri="{0D108BD9-81ED-4DB2-BD59-A6C34878D82A}">
                    <a16:rowId xmlns:a16="http://schemas.microsoft.com/office/drawing/2014/main" val="825120783"/>
                  </a:ext>
                </a:extLst>
              </a:tr>
              <a:tr h="676738">
                <a:tc>
                  <a:txBody>
                    <a:bodyPr/>
                    <a:lstStyle/>
                    <a:p>
                      <a:pPr>
                        <a:lnSpc>
                          <a:spcPct val="107000"/>
                        </a:lnSpc>
                        <a:spcAft>
                          <a:spcPts val="0"/>
                        </a:spcAft>
                      </a:pPr>
                      <a:r>
                        <a:rPr lang="es-EC" sz="1600">
                          <a:effectLst/>
                        </a:rPr>
                        <a:t>tiempo aproximado de calentamiento.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a:txBody>
                    <a:bodyPr/>
                    <a:lstStyle/>
                    <a:p>
                      <a:pPr>
                        <a:lnSpc>
                          <a:spcPct val="107000"/>
                        </a:lnSpc>
                        <a:spcAft>
                          <a:spcPts val="0"/>
                        </a:spcAft>
                      </a:pPr>
                      <a:r>
                        <a:rPr lang="es-EC" sz="1600" dirty="0">
                          <a:effectLst/>
                        </a:rPr>
                        <a:t>15 minutos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a:txBody>
                    <a:bodyPr/>
                    <a:lstStyle/>
                    <a:p>
                      <a:pPr>
                        <a:lnSpc>
                          <a:spcPct val="107000"/>
                        </a:lnSpc>
                        <a:spcAft>
                          <a:spcPts val="0"/>
                        </a:spcAft>
                      </a:pPr>
                      <a:r>
                        <a:rPr lang="es-EC"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extLst>
                  <a:ext uri="{0D108BD9-81ED-4DB2-BD59-A6C34878D82A}">
                    <a16:rowId xmlns:a16="http://schemas.microsoft.com/office/drawing/2014/main" val="2933765862"/>
                  </a:ext>
                </a:extLst>
              </a:tr>
              <a:tr h="450905">
                <a:tc>
                  <a:txBody>
                    <a:bodyPr/>
                    <a:lstStyle/>
                    <a:p>
                      <a:pPr>
                        <a:lnSpc>
                          <a:spcPct val="107000"/>
                        </a:lnSpc>
                        <a:spcAft>
                          <a:spcPts val="0"/>
                        </a:spcAft>
                      </a:pPr>
                      <a:r>
                        <a:rPr lang="es-EC" sz="1600">
                          <a:effectLst/>
                        </a:rPr>
                        <a:t>Tipo de controlador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a:txBody>
                    <a:bodyPr/>
                    <a:lstStyle/>
                    <a:p>
                      <a:pPr>
                        <a:lnSpc>
                          <a:spcPct val="107000"/>
                        </a:lnSpc>
                        <a:spcAft>
                          <a:spcPts val="0"/>
                        </a:spcAft>
                      </a:pPr>
                      <a:r>
                        <a:rPr lang="es-EC" sz="1600">
                          <a:effectLst/>
                        </a:rPr>
                        <a:t>LQR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a:txBody>
                    <a:bodyPr/>
                    <a:lstStyle/>
                    <a:p>
                      <a:pPr>
                        <a:lnSpc>
                          <a:spcPct val="107000"/>
                        </a:lnSpc>
                        <a:spcAft>
                          <a:spcPts val="0"/>
                        </a:spcAft>
                      </a:pPr>
                      <a:r>
                        <a:rPr lang="es-EC"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extLst>
                  <a:ext uri="{0D108BD9-81ED-4DB2-BD59-A6C34878D82A}">
                    <a16:rowId xmlns:a16="http://schemas.microsoft.com/office/drawing/2014/main" val="578593646"/>
                  </a:ext>
                </a:extLst>
              </a:tr>
              <a:tr h="257365">
                <a:tc>
                  <a:txBody>
                    <a:bodyPr/>
                    <a:lstStyle/>
                    <a:p>
                      <a:pPr>
                        <a:lnSpc>
                          <a:spcPct val="107000"/>
                        </a:lnSpc>
                        <a:spcAft>
                          <a:spcPts val="0"/>
                        </a:spcAft>
                      </a:pPr>
                      <a:r>
                        <a:rPr lang="es-EC"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gridSpan="2">
                  <a:txBody>
                    <a:bodyPr/>
                    <a:lstStyle/>
                    <a:p>
                      <a:pPr algn="ctr">
                        <a:lnSpc>
                          <a:spcPct val="107000"/>
                        </a:lnSpc>
                        <a:spcAft>
                          <a:spcPts val="0"/>
                        </a:spcAft>
                      </a:pPr>
                      <a:r>
                        <a:rPr lang="es-EC" sz="1600">
                          <a:effectLst/>
                        </a:rPr>
                        <a:t>Sistema de Humedad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hMerge="1">
                  <a:txBody>
                    <a:bodyPr/>
                    <a:lstStyle/>
                    <a:p>
                      <a:endParaRPr lang="en-US"/>
                    </a:p>
                  </a:txBody>
                  <a:tcPr/>
                </a:tc>
                <a:extLst>
                  <a:ext uri="{0D108BD9-81ED-4DB2-BD59-A6C34878D82A}">
                    <a16:rowId xmlns:a16="http://schemas.microsoft.com/office/drawing/2014/main" val="2241221252"/>
                  </a:ext>
                </a:extLst>
              </a:tr>
              <a:tr h="257365">
                <a:tc>
                  <a:txBody>
                    <a:bodyPr/>
                    <a:lstStyle/>
                    <a:p>
                      <a:pPr>
                        <a:lnSpc>
                          <a:spcPct val="107000"/>
                        </a:lnSpc>
                        <a:spcAft>
                          <a:spcPts val="0"/>
                        </a:spcAft>
                      </a:pPr>
                      <a:r>
                        <a:rPr lang="es-EC" sz="1600">
                          <a:effectLst/>
                        </a:rPr>
                        <a:t>Parámetros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a:txBody>
                    <a:bodyPr/>
                    <a:lstStyle/>
                    <a:p>
                      <a:pPr>
                        <a:lnSpc>
                          <a:spcPct val="107000"/>
                        </a:lnSpc>
                        <a:spcAft>
                          <a:spcPts val="0"/>
                        </a:spcAft>
                      </a:pPr>
                      <a:r>
                        <a:rPr lang="es-EC" sz="1600">
                          <a:effectLst/>
                        </a:rPr>
                        <a:t>Valor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a:txBody>
                    <a:bodyPr/>
                    <a:lstStyle/>
                    <a:p>
                      <a:pPr>
                        <a:lnSpc>
                          <a:spcPct val="107000"/>
                        </a:lnSpc>
                        <a:spcAft>
                          <a:spcPts val="0"/>
                        </a:spcAft>
                      </a:pPr>
                      <a:r>
                        <a:rPr lang="es-EC" sz="1600">
                          <a:effectLst/>
                        </a:rPr>
                        <a:t>Error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extLst>
                  <a:ext uri="{0D108BD9-81ED-4DB2-BD59-A6C34878D82A}">
                    <a16:rowId xmlns:a16="http://schemas.microsoft.com/office/drawing/2014/main" val="1467978471"/>
                  </a:ext>
                </a:extLst>
              </a:tr>
              <a:tr h="450905">
                <a:tc>
                  <a:txBody>
                    <a:bodyPr/>
                    <a:lstStyle/>
                    <a:p>
                      <a:pPr>
                        <a:lnSpc>
                          <a:spcPct val="107000"/>
                        </a:lnSpc>
                        <a:spcAft>
                          <a:spcPts val="0"/>
                        </a:spcAft>
                      </a:pPr>
                      <a:r>
                        <a:rPr lang="es-EC" sz="1600">
                          <a:effectLst/>
                        </a:rPr>
                        <a:t>Rango de humedad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a:txBody>
                    <a:bodyPr/>
                    <a:lstStyle/>
                    <a:p>
                      <a:pPr>
                        <a:lnSpc>
                          <a:spcPct val="107000"/>
                        </a:lnSpc>
                        <a:spcAft>
                          <a:spcPts val="0"/>
                        </a:spcAft>
                      </a:pPr>
                      <a:r>
                        <a:rPr lang="es-EC" sz="1600">
                          <a:effectLst/>
                        </a:rPr>
                        <a:t>52 a 95 %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a:txBody>
                    <a:bodyPr/>
                    <a:lstStyle/>
                    <a:p>
                      <a:pPr>
                        <a:lnSpc>
                          <a:spcPct val="107000"/>
                        </a:lnSpc>
                        <a:spcAft>
                          <a:spcPts val="0"/>
                        </a:spcAft>
                      </a:pPr>
                      <a:r>
                        <a:rPr lang="es-EC" sz="1600">
                          <a:effectLst/>
                        </a:rPr>
                        <a:t>&lt; 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extLst>
                  <a:ext uri="{0D108BD9-81ED-4DB2-BD59-A6C34878D82A}">
                    <a16:rowId xmlns:a16="http://schemas.microsoft.com/office/drawing/2014/main" val="1820258211"/>
                  </a:ext>
                </a:extLst>
              </a:tr>
              <a:tr h="676738">
                <a:tc>
                  <a:txBody>
                    <a:bodyPr/>
                    <a:lstStyle/>
                    <a:p>
                      <a:pPr>
                        <a:lnSpc>
                          <a:spcPct val="107000"/>
                        </a:lnSpc>
                        <a:spcAft>
                          <a:spcPts val="0"/>
                        </a:spcAft>
                      </a:pPr>
                      <a:r>
                        <a:rPr lang="es-EC" sz="1600">
                          <a:effectLst/>
                        </a:rPr>
                        <a:t>Tiempo aproximado de condensación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a:txBody>
                    <a:bodyPr/>
                    <a:lstStyle/>
                    <a:p>
                      <a:pPr>
                        <a:lnSpc>
                          <a:spcPct val="107000"/>
                        </a:lnSpc>
                        <a:spcAft>
                          <a:spcPts val="0"/>
                        </a:spcAft>
                      </a:pPr>
                      <a:r>
                        <a:rPr lang="es-EC" sz="1600" dirty="0">
                          <a:effectLst/>
                        </a:rPr>
                        <a:t>10 minutos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a:txBody>
                    <a:bodyPr/>
                    <a:lstStyle/>
                    <a:p>
                      <a:pPr>
                        <a:lnSpc>
                          <a:spcPct val="107000"/>
                        </a:lnSpc>
                        <a:spcAft>
                          <a:spcPts val="0"/>
                        </a:spcAft>
                      </a:pPr>
                      <a:r>
                        <a:rPr lang="es-EC"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extLst>
                  <a:ext uri="{0D108BD9-81ED-4DB2-BD59-A6C34878D82A}">
                    <a16:rowId xmlns:a16="http://schemas.microsoft.com/office/drawing/2014/main" val="3896103979"/>
                  </a:ext>
                </a:extLst>
              </a:tr>
              <a:tr h="450905">
                <a:tc>
                  <a:txBody>
                    <a:bodyPr/>
                    <a:lstStyle/>
                    <a:p>
                      <a:pPr>
                        <a:lnSpc>
                          <a:spcPct val="107000"/>
                        </a:lnSpc>
                        <a:spcAft>
                          <a:spcPts val="0"/>
                        </a:spcAft>
                      </a:pPr>
                      <a:r>
                        <a:rPr lang="es-EC" sz="1600">
                          <a:effectLst/>
                        </a:rPr>
                        <a:t>Tipo de controlador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a:txBody>
                    <a:bodyPr/>
                    <a:lstStyle/>
                    <a:p>
                      <a:pPr>
                        <a:lnSpc>
                          <a:spcPct val="107000"/>
                        </a:lnSpc>
                        <a:spcAft>
                          <a:spcPts val="0"/>
                        </a:spcAft>
                      </a:pPr>
                      <a:r>
                        <a:rPr lang="es-EC" sz="1600">
                          <a:effectLst/>
                        </a:rPr>
                        <a:t>Fuzzy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tc>
                  <a:txBody>
                    <a:bodyPr/>
                    <a:lstStyle/>
                    <a:p>
                      <a:pPr>
                        <a:lnSpc>
                          <a:spcPct val="107000"/>
                        </a:lnSpc>
                        <a:spcAft>
                          <a:spcPts val="0"/>
                        </a:spcAft>
                      </a:pPr>
                      <a:r>
                        <a:rPr lang="es-EC"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288" marR="68288" marT="0" marB="0"/>
                </a:tc>
                <a:extLst>
                  <a:ext uri="{0D108BD9-81ED-4DB2-BD59-A6C34878D82A}">
                    <a16:rowId xmlns:a16="http://schemas.microsoft.com/office/drawing/2014/main" val="3919830911"/>
                  </a:ext>
                </a:extLst>
              </a:tr>
            </a:tbl>
          </a:graphicData>
        </a:graphic>
      </p:graphicFrame>
    </p:spTree>
    <p:extLst>
      <p:ext uri="{BB962C8B-B14F-4D97-AF65-F5344CB8AC3E}">
        <p14:creationId xmlns:p14="http://schemas.microsoft.com/office/powerpoint/2010/main" val="356091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ALCANCE</a:t>
            </a:r>
          </a:p>
          <a:p>
            <a:r>
              <a:rPr lang="es-MX" sz="1200" b="1" dirty="0">
                <a:solidFill>
                  <a:schemeClr val="bg1">
                    <a:lumMod val="85000"/>
                  </a:schemeClr>
                </a:solidFill>
                <a:cs typeface="Times New Roman" panose="02020603050405020304" pitchFamily="18" charset="0"/>
              </a:rPr>
              <a:t>METODOLOGÍA</a:t>
            </a:r>
          </a:p>
          <a:p>
            <a:r>
              <a:rPr lang="es-MX" sz="1200" b="1"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u="sng"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32658"/>
            <a:ext cx="8771725" cy="894580"/>
          </a:xfrm>
        </p:spPr>
        <p:txBody>
          <a:bodyPr/>
          <a:lstStyle/>
          <a:p>
            <a:r>
              <a:rPr lang="es-MX" dirty="0">
                <a:effectLst/>
              </a:rPr>
              <a:t>CONCLUSIONES</a:t>
            </a:r>
          </a:p>
        </p:txBody>
      </p:sp>
      <p:sp>
        <p:nvSpPr>
          <p:cNvPr id="2" name="Rectángulo 1"/>
          <p:cNvSpPr/>
          <p:nvPr/>
        </p:nvSpPr>
        <p:spPr>
          <a:xfrm>
            <a:off x="1565657" y="868945"/>
            <a:ext cx="10062169" cy="5626027"/>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S" sz="2200" dirty="0">
                <a:ea typeface="MS Mincho" panose="02020609040205080304" pitchFamily="49" charset="-128"/>
                <a:cs typeface="Times New Roman" panose="02020603050405020304" pitchFamily="18" charset="0"/>
              </a:rPr>
              <a:t>Se diseñó y construyó un sistema didáctico de simulación del proceso de desalinización del agua. El sistema consta de un sistema de nivel, uno de temperatura y uno de humedad operado mediante una plataforma de software libre y una interfaz para su visualización y monitoreo variables.</a:t>
            </a:r>
          </a:p>
          <a:p>
            <a:pPr marL="342900" lvl="0" indent="-342900" algn="just">
              <a:lnSpc>
                <a:spcPct val="150000"/>
              </a:lnSpc>
              <a:spcAft>
                <a:spcPts val="0"/>
              </a:spcAft>
              <a:buFont typeface="Symbol" panose="05050102010706020507" pitchFamily="18" charset="2"/>
              <a:buChar char=""/>
            </a:pPr>
            <a:r>
              <a:rPr lang="es-ES" sz="2200" dirty="0">
                <a:ea typeface="MS Mincho" panose="02020609040205080304" pitchFamily="49" charset="-128"/>
                <a:cs typeface="Times New Roman" panose="02020603050405020304" pitchFamily="18" charset="0"/>
              </a:rPr>
              <a:t>El modulo didáctico de simulación del proceso de desalinización del agua fue diseñado y reconstruido de acuerdo a las especificaciones solicitadas por los encargados del laboratorio de Automatización Industrial de la Universidad de las Fuerzas Armadas ESPE.</a:t>
            </a:r>
          </a:p>
          <a:p>
            <a:pPr marL="342900" lvl="0" indent="-342900" algn="just">
              <a:lnSpc>
                <a:spcPct val="150000"/>
              </a:lnSpc>
              <a:spcAft>
                <a:spcPts val="0"/>
              </a:spcAft>
              <a:buFont typeface="Symbol" panose="05050102010706020507" pitchFamily="18" charset="2"/>
              <a:buChar char=""/>
            </a:pPr>
            <a:r>
              <a:rPr lang="es-ES" sz="2200" dirty="0">
                <a:ea typeface="MS Mincho" panose="02020609040205080304" pitchFamily="49" charset="-128"/>
                <a:cs typeface="Times New Roman" panose="02020603050405020304" pitchFamily="18" charset="0"/>
              </a:rPr>
              <a:t>Se realizó un diseño de tuberías que permiten un acople correcto entre los diferentes elementos que intervienen en el sistema, como son: bombas, electroválvulas, sensores, actuadores etc.</a:t>
            </a:r>
          </a:p>
        </p:txBody>
      </p:sp>
    </p:spTree>
    <p:extLst>
      <p:ext uri="{BB962C8B-B14F-4D97-AF65-F5344CB8AC3E}">
        <p14:creationId xmlns:p14="http://schemas.microsoft.com/office/powerpoint/2010/main" val="2462694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Resultado de imagen para automatizacion industri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37494">
            <a:off x="9279602" y="215727"/>
            <a:ext cx="2432564" cy="148386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90FF6EBB-A464-4E8D-A295-A808582F964E}"/>
              </a:ext>
            </a:extLst>
          </p:cNvPr>
          <p:cNvSpPr txBox="1"/>
          <p:nvPr/>
        </p:nvSpPr>
        <p:spPr>
          <a:xfrm>
            <a:off x="1002136" y="1289797"/>
            <a:ext cx="9028852" cy="584775"/>
          </a:xfrm>
          <a:prstGeom prst="rect">
            <a:avLst/>
          </a:prstGeom>
          <a:noFill/>
        </p:spPr>
        <p:txBody>
          <a:bodyPr wrap="square" rtlCol="0">
            <a:spAutoFit/>
          </a:bodyPr>
          <a:lstStyle/>
          <a:p>
            <a:pPr algn="ctr"/>
            <a:r>
              <a:rPr lang="es-MX" sz="3200" b="1" dirty="0">
                <a:latin typeface="+mj-lt"/>
                <a:cs typeface="Times New Roman" panose="02020603050405020304" pitchFamily="18" charset="0"/>
              </a:rPr>
              <a:t>Laboratorio de Automatización Industrial </a:t>
            </a:r>
          </a:p>
        </p:txBody>
      </p:sp>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1" y="1155837"/>
            <a:ext cx="1461889"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u="sng" dirty="0">
                <a:solidFill>
                  <a:schemeClr val="bg1">
                    <a:lumMod val="85000"/>
                  </a:schemeClr>
                </a:solidFill>
                <a:cs typeface="Times New Roman" panose="02020603050405020304" pitchFamily="18" charset="0"/>
              </a:rPr>
              <a:t>ANTECEDENTES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DISEÑO MECATRÓNICO</a:t>
            </a:r>
          </a:p>
          <a:p>
            <a:r>
              <a:rPr lang="es-MX" sz="1200" b="1"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5"/>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1249044" y="82196"/>
            <a:ext cx="8771725" cy="894580"/>
          </a:xfrm>
        </p:spPr>
        <p:txBody>
          <a:bodyPr/>
          <a:lstStyle/>
          <a:p>
            <a:r>
              <a:rPr lang="es-MX" dirty="0">
                <a:effectLst/>
              </a:rPr>
              <a:t>ANTECEDENTES</a:t>
            </a:r>
          </a:p>
        </p:txBody>
      </p:sp>
      <p:sp>
        <p:nvSpPr>
          <p:cNvPr id="18" name="CuadroTexto 17">
            <a:extLst>
              <a:ext uri="{FF2B5EF4-FFF2-40B4-BE49-F238E27FC236}">
                <a16:creationId xmlns:a16="http://schemas.microsoft.com/office/drawing/2014/main" id="{90FF6EBB-A464-4E8D-A295-A808582F964E}"/>
              </a:ext>
            </a:extLst>
          </p:cNvPr>
          <p:cNvSpPr txBox="1"/>
          <p:nvPr/>
        </p:nvSpPr>
        <p:spPr>
          <a:xfrm>
            <a:off x="2490275" y="1977426"/>
            <a:ext cx="3392780" cy="461665"/>
          </a:xfrm>
          <a:prstGeom prst="rect">
            <a:avLst/>
          </a:prstGeom>
          <a:noFill/>
        </p:spPr>
        <p:txBody>
          <a:bodyPr wrap="square" rtlCol="0">
            <a:spAutoFit/>
          </a:bodyPr>
          <a:lstStyle/>
          <a:p>
            <a:r>
              <a:rPr lang="es-EC" sz="2400" dirty="0">
                <a:latin typeface="+mj-lt"/>
                <a:cs typeface="Times New Roman" panose="02020603050405020304" pitchFamily="18" charset="0"/>
              </a:rPr>
              <a:t>Investigación</a:t>
            </a:r>
          </a:p>
        </p:txBody>
      </p:sp>
      <p:pic>
        <p:nvPicPr>
          <p:cNvPr id="1030" name="Picture 6" descr="Imagen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2303" y="2439090"/>
            <a:ext cx="3228063" cy="32689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robot del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9756" y="2439091"/>
            <a:ext cx="3093141" cy="3158146"/>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90FF6EBB-A464-4E8D-A295-A808582F964E}"/>
              </a:ext>
            </a:extLst>
          </p:cNvPr>
          <p:cNvSpPr txBox="1"/>
          <p:nvPr/>
        </p:nvSpPr>
        <p:spPr>
          <a:xfrm>
            <a:off x="1999091" y="5675142"/>
            <a:ext cx="1797054" cy="830997"/>
          </a:xfrm>
          <a:prstGeom prst="rect">
            <a:avLst/>
          </a:prstGeom>
          <a:noFill/>
        </p:spPr>
        <p:txBody>
          <a:bodyPr wrap="square" rtlCol="0">
            <a:spAutoFit/>
          </a:bodyPr>
          <a:lstStyle/>
          <a:p>
            <a:r>
              <a:rPr lang="es-EC" sz="2400" dirty="0">
                <a:latin typeface="+mj-lt"/>
                <a:cs typeface="Times New Roman" panose="02020603050405020304" pitchFamily="18" charset="0"/>
              </a:rPr>
              <a:t>Dosificador de solidos</a:t>
            </a:r>
          </a:p>
        </p:txBody>
      </p:sp>
      <p:sp>
        <p:nvSpPr>
          <p:cNvPr id="22" name="CuadroTexto 21">
            <a:extLst>
              <a:ext uri="{FF2B5EF4-FFF2-40B4-BE49-F238E27FC236}">
                <a16:creationId xmlns:a16="http://schemas.microsoft.com/office/drawing/2014/main" id="{90FF6EBB-A464-4E8D-A295-A808582F964E}"/>
              </a:ext>
            </a:extLst>
          </p:cNvPr>
          <p:cNvSpPr txBox="1"/>
          <p:nvPr/>
        </p:nvSpPr>
        <p:spPr>
          <a:xfrm>
            <a:off x="5178057" y="5810926"/>
            <a:ext cx="2095579" cy="461665"/>
          </a:xfrm>
          <a:prstGeom prst="rect">
            <a:avLst/>
          </a:prstGeom>
          <a:noFill/>
        </p:spPr>
        <p:txBody>
          <a:bodyPr wrap="square" rtlCol="0">
            <a:spAutoFit/>
          </a:bodyPr>
          <a:lstStyle/>
          <a:p>
            <a:r>
              <a:rPr lang="es-EC" sz="2400" dirty="0">
                <a:latin typeface="+mj-lt"/>
                <a:cs typeface="Times New Roman" panose="02020603050405020304" pitchFamily="18" charset="0"/>
              </a:rPr>
              <a:t>Distribuidores</a:t>
            </a:r>
          </a:p>
        </p:txBody>
      </p:sp>
      <p:sp>
        <p:nvSpPr>
          <p:cNvPr id="23" name="CuadroTexto 22">
            <a:extLst>
              <a:ext uri="{FF2B5EF4-FFF2-40B4-BE49-F238E27FC236}">
                <a16:creationId xmlns:a16="http://schemas.microsoft.com/office/drawing/2014/main" id="{90FF6EBB-A464-4E8D-A295-A808582F964E}"/>
              </a:ext>
            </a:extLst>
          </p:cNvPr>
          <p:cNvSpPr txBox="1"/>
          <p:nvPr/>
        </p:nvSpPr>
        <p:spPr>
          <a:xfrm>
            <a:off x="9129074" y="5905974"/>
            <a:ext cx="1353494" cy="461665"/>
          </a:xfrm>
          <a:prstGeom prst="rect">
            <a:avLst/>
          </a:prstGeom>
          <a:noFill/>
        </p:spPr>
        <p:txBody>
          <a:bodyPr wrap="square" rtlCol="0">
            <a:spAutoFit/>
          </a:bodyPr>
          <a:lstStyle/>
          <a:p>
            <a:r>
              <a:rPr lang="es-EC" sz="2400" dirty="0">
                <a:latin typeface="+mj-lt"/>
                <a:cs typeface="Times New Roman" panose="02020603050405020304" pitchFamily="18" charset="0"/>
              </a:rPr>
              <a:t>Delta</a:t>
            </a:r>
          </a:p>
        </p:txBody>
      </p:sp>
      <p:pic>
        <p:nvPicPr>
          <p:cNvPr id="2" name="Imagen 1"/>
          <p:cNvPicPr>
            <a:picLocks noChangeAspect="1"/>
          </p:cNvPicPr>
          <p:nvPr/>
        </p:nvPicPr>
        <p:blipFill rotWithShape="1">
          <a:blip r:embed="rId8" cstate="hqprint">
            <a:extLst>
              <a:ext uri="{28A0092B-C50C-407E-A947-70E740481C1C}">
                <a14:useLocalDpi xmlns:a14="http://schemas.microsoft.com/office/drawing/2010/main" val="0"/>
              </a:ext>
            </a:extLst>
          </a:blip>
          <a:srcRect l="20194"/>
          <a:stretch/>
        </p:blipFill>
        <p:spPr>
          <a:xfrm rot="5400000">
            <a:off x="1572391" y="3042976"/>
            <a:ext cx="3063858" cy="2159506"/>
          </a:xfrm>
          <a:prstGeom prst="rect">
            <a:avLst/>
          </a:prstGeom>
        </p:spPr>
      </p:pic>
    </p:spTree>
    <p:extLst>
      <p:ext uri="{BB962C8B-B14F-4D97-AF65-F5344CB8AC3E}">
        <p14:creationId xmlns:p14="http://schemas.microsoft.com/office/powerpoint/2010/main" val="1514196483"/>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ALCANCE</a:t>
            </a:r>
          </a:p>
          <a:p>
            <a:r>
              <a:rPr lang="es-MX" sz="1200" b="1" dirty="0">
                <a:solidFill>
                  <a:schemeClr val="bg1">
                    <a:lumMod val="85000"/>
                  </a:schemeClr>
                </a:solidFill>
                <a:cs typeface="Times New Roman" panose="02020603050405020304" pitchFamily="18" charset="0"/>
              </a:rPr>
              <a:t>METODOLOGÍA</a:t>
            </a:r>
          </a:p>
          <a:p>
            <a:r>
              <a:rPr lang="es-MX" sz="1200" b="1"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u="sng"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32658"/>
            <a:ext cx="8771725" cy="894580"/>
          </a:xfrm>
        </p:spPr>
        <p:txBody>
          <a:bodyPr/>
          <a:lstStyle/>
          <a:p>
            <a:r>
              <a:rPr lang="es-MX" dirty="0">
                <a:effectLst/>
              </a:rPr>
              <a:t>CONCLUSIONES</a:t>
            </a:r>
          </a:p>
        </p:txBody>
      </p:sp>
      <p:sp>
        <p:nvSpPr>
          <p:cNvPr id="2" name="Rectángulo 1"/>
          <p:cNvSpPr/>
          <p:nvPr/>
        </p:nvSpPr>
        <p:spPr>
          <a:xfrm>
            <a:off x="1565657" y="861922"/>
            <a:ext cx="10062169" cy="4102533"/>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S" sz="2200" dirty="0">
                <a:ea typeface="MS Mincho" panose="02020609040205080304" pitchFamily="49" charset="-128"/>
                <a:cs typeface="Times New Roman" panose="02020603050405020304" pitchFamily="18" charset="0"/>
              </a:rPr>
              <a:t>El panel de control para la visualización de las variables controladas, permite al usuario poder conectar de una manera fácil cada uno de las tarjetas controladoras, actuadores y sensores, así como su programación de información a través de un cable USB que se proporcionó con la máquina.</a:t>
            </a:r>
          </a:p>
          <a:p>
            <a:pPr marL="342900" lvl="0" indent="-342900" algn="just">
              <a:lnSpc>
                <a:spcPct val="150000"/>
              </a:lnSpc>
              <a:spcAft>
                <a:spcPts val="0"/>
              </a:spcAft>
              <a:buFont typeface="Symbol" panose="05050102010706020507" pitchFamily="18" charset="2"/>
              <a:buChar char=""/>
            </a:pPr>
            <a:r>
              <a:rPr lang="es-ES" sz="2200" dirty="0">
                <a:ea typeface="MS Mincho" panose="02020609040205080304" pitchFamily="49" charset="-128"/>
                <a:cs typeface="Times New Roman" panose="02020603050405020304" pitchFamily="18" charset="0"/>
              </a:rPr>
              <a:t>El diseño e implementación de cada uno de los equipos se lo realizo siguiendo la metodología VDI 2206 para la integración tanto de la parte mecánica, electrónica y de control, los cuales al integrarse forman equipos inteligentes y funcionales con las características solicitadas, cumpliendo así los objetivos del proyecto.</a:t>
            </a:r>
          </a:p>
        </p:txBody>
      </p:sp>
    </p:spTree>
    <p:extLst>
      <p:ext uri="{BB962C8B-B14F-4D97-AF65-F5344CB8AC3E}">
        <p14:creationId xmlns:p14="http://schemas.microsoft.com/office/powerpoint/2010/main" val="3504600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ALCANCE</a:t>
            </a:r>
          </a:p>
          <a:p>
            <a:r>
              <a:rPr lang="es-MX" sz="1200" b="1" dirty="0">
                <a:solidFill>
                  <a:schemeClr val="bg1">
                    <a:lumMod val="85000"/>
                  </a:schemeClr>
                </a:solidFill>
                <a:cs typeface="Times New Roman" panose="02020603050405020304" pitchFamily="18" charset="0"/>
              </a:rPr>
              <a:t>METODOLOGÍA</a:t>
            </a:r>
          </a:p>
          <a:p>
            <a:r>
              <a:rPr lang="es-MX" sz="1200" b="1"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u="sng"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32658"/>
            <a:ext cx="8771725" cy="894580"/>
          </a:xfrm>
        </p:spPr>
        <p:txBody>
          <a:bodyPr/>
          <a:lstStyle/>
          <a:p>
            <a:r>
              <a:rPr lang="es-MX" dirty="0">
                <a:effectLst/>
              </a:rPr>
              <a:t>CONCLUSIONES</a:t>
            </a:r>
          </a:p>
        </p:txBody>
      </p:sp>
      <p:sp>
        <p:nvSpPr>
          <p:cNvPr id="2" name="Rectángulo 1"/>
          <p:cNvSpPr/>
          <p:nvPr/>
        </p:nvSpPr>
        <p:spPr>
          <a:xfrm>
            <a:off x="1565657" y="861922"/>
            <a:ext cx="10062169" cy="2071208"/>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S" sz="2200" dirty="0">
                <a:ea typeface="MS Mincho" panose="02020609040205080304" pitchFamily="49" charset="-128"/>
                <a:cs typeface="Times New Roman" panose="02020603050405020304" pitchFamily="18" charset="0"/>
              </a:rPr>
              <a:t>Para cada uno de los sistemas se realizó un control diferente, demostrando así que cada sistema puede ser controlado con una gran variedad de controladores. Ya sean todos con controladores clásicos como los PID o aplicando la teoría de control moderno como lo es los sistemas en el espacio de estados.</a:t>
            </a:r>
          </a:p>
        </p:txBody>
      </p:sp>
    </p:spTree>
    <p:extLst>
      <p:ext uri="{BB962C8B-B14F-4D97-AF65-F5344CB8AC3E}">
        <p14:creationId xmlns:p14="http://schemas.microsoft.com/office/powerpoint/2010/main" val="254967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DISEÑO MECATRÓNICO</a:t>
            </a:r>
          </a:p>
          <a:p>
            <a:r>
              <a:rPr lang="es-MX" sz="1200" b="1"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u="sng"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RECOMENDACIONES</a:t>
            </a:r>
          </a:p>
        </p:txBody>
      </p:sp>
      <p:sp>
        <p:nvSpPr>
          <p:cNvPr id="6" name="Rectángulo 5"/>
          <p:cNvSpPr/>
          <p:nvPr/>
        </p:nvSpPr>
        <p:spPr>
          <a:xfrm>
            <a:off x="1551803" y="755166"/>
            <a:ext cx="10062169" cy="5170646"/>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S" sz="2200" dirty="0">
                <a:ea typeface="MS Mincho" panose="02020609040205080304" pitchFamily="49" charset="-128"/>
                <a:cs typeface="Times New Roman" panose="02020603050405020304" pitchFamily="18" charset="0"/>
              </a:rPr>
              <a:t>Realizar un previo reconocimiento de cada uno de los elementos del simulador de desalinización de agua antes de realizar el uso del mismo.</a:t>
            </a:r>
          </a:p>
          <a:p>
            <a:pPr marL="342900" lvl="0" indent="-342900" algn="just">
              <a:lnSpc>
                <a:spcPct val="150000"/>
              </a:lnSpc>
              <a:spcAft>
                <a:spcPts val="0"/>
              </a:spcAft>
              <a:buFont typeface="Symbol" panose="05050102010706020507" pitchFamily="18" charset="2"/>
              <a:buChar char=""/>
            </a:pPr>
            <a:r>
              <a:rPr lang="es-ES" sz="2200" dirty="0">
                <a:ea typeface="MS Mincho" panose="02020609040205080304" pitchFamily="49" charset="-128"/>
                <a:cs typeface="Times New Roman" panose="02020603050405020304" pitchFamily="18" charset="0"/>
              </a:rPr>
              <a:t>Se debe tener mucha precaución al momento de manipular el circuito de potencia de la niquelina, ya que este está operando con una cantidad de corriente elevada.</a:t>
            </a:r>
          </a:p>
          <a:p>
            <a:pPr marL="342900" lvl="0" indent="-342900" algn="just">
              <a:lnSpc>
                <a:spcPct val="150000"/>
              </a:lnSpc>
              <a:spcAft>
                <a:spcPts val="0"/>
              </a:spcAft>
              <a:buFont typeface="Symbol" panose="05050102010706020507" pitchFamily="18" charset="2"/>
              <a:buChar char=""/>
            </a:pPr>
            <a:r>
              <a:rPr lang="es-ES" sz="2200" dirty="0">
                <a:ea typeface="MS Mincho" panose="02020609040205080304" pitchFamily="49" charset="-128"/>
                <a:cs typeface="Times New Roman" panose="02020603050405020304" pitchFamily="18" charset="0"/>
              </a:rPr>
              <a:t>No se debe encender la niquelina si el tanque que contiene la misma no tiene el nivel adecuado de agua, ya que esta puede llegar a quemarse y explotar en su defecto.</a:t>
            </a:r>
          </a:p>
          <a:p>
            <a:pPr marL="342900" lvl="0" indent="-342900" algn="just">
              <a:lnSpc>
                <a:spcPct val="150000"/>
              </a:lnSpc>
              <a:spcAft>
                <a:spcPts val="0"/>
              </a:spcAft>
              <a:buFont typeface="Symbol" panose="05050102010706020507" pitchFamily="18" charset="2"/>
              <a:buChar char=""/>
            </a:pPr>
            <a:r>
              <a:rPr lang="es-ES" sz="2200" dirty="0">
                <a:ea typeface="MS Mincho" panose="02020609040205080304" pitchFamily="49" charset="-128"/>
                <a:cs typeface="Times New Roman" panose="02020603050405020304" pitchFamily="18" charset="0"/>
              </a:rPr>
              <a:t>El equipo cuenta con señales que ayudan al usuario al mejor manejo de los mismo y también cuenta con señales que advierten situaciones peligrosas a las que puede exponerse el usuario</a:t>
            </a:r>
            <a:r>
              <a:rPr lang="es-EC" sz="2200" dirty="0">
                <a:ea typeface="MS Mincho" panose="02020609040205080304" pitchFamily="49" charset="-128"/>
                <a:cs typeface="Times New Roman" panose="02020603050405020304" pitchFamily="18" charset="0"/>
              </a:rPr>
              <a:t>.</a:t>
            </a:r>
            <a:endParaRPr lang="es-ES" sz="2200" dirty="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1897383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1" y="1155837"/>
            <a:ext cx="1469571"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DISEÑO MECATRÓNICO</a:t>
            </a:r>
          </a:p>
          <a:p>
            <a:r>
              <a:rPr lang="es-MX" sz="1200" b="1"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u="sng"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TRABAJOS FUTUROS</a:t>
            </a:r>
          </a:p>
        </p:txBody>
      </p:sp>
      <p:sp>
        <p:nvSpPr>
          <p:cNvPr id="2" name="Rectángulo 1"/>
          <p:cNvSpPr/>
          <p:nvPr/>
        </p:nvSpPr>
        <p:spPr>
          <a:xfrm>
            <a:off x="1725385" y="684783"/>
            <a:ext cx="9982201" cy="5879943"/>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S" sz="2100" dirty="0">
                <a:ea typeface="MS Mincho" panose="02020609040205080304" pitchFamily="49" charset="-128"/>
                <a:cs typeface="Times New Roman" panose="02020603050405020304" pitchFamily="18" charset="0"/>
              </a:rPr>
              <a:t>En el recipiente donde se encuentra la bomba de distribución de agua, se propone incorporar un sensor de nivel que no permita que el agua disminuya dejando a la bomba descubierta, ya que si la bomba se queda sin agua esta puede calentar sus bobinas internas y quemarse. De esta forma ya no necesitara de un operario que este revisando que la bomba siempre este con agua.</a:t>
            </a:r>
          </a:p>
          <a:p>
            <a:pPr marL="342900" lvl="0" indent="-342900" algn="just">
              <a:lnSpc>
                <a:spcPct val="150000"/>
              </a:lnSpc>
              <a:spcAft>
                <a:spcPts val="0"/>
              </a:spcAft>
              <a:buFont typeface="Symbol" panose="05050102010706020507" pitchFamily="18" charset="2"/>
              <a:buChar char=""/>
            </a:pPr>
            <a:r>
              <a:rPr lang="es-ES" sz="2100" dirty="0">
                <a:ea typeface="MS Mincho" panose="02020609040205080304" pitchFamily="49" charset="-128"/>
                <a:cs typeface="Times New Roman" panose="02020603050405020304" pitchFamily="18" charset="0"/>
              </a:rPr>
              <a:t>Implementar en todo el sistema un grupo de alarmas que permitan supervisar de una manera más visual.</a:t>
            </a:r>
          </a:p>
          <a:p>
            <a:pPr marL="342900" lvl="0" indent="-342900" algn="just">
              <a:lnSpc>
                <a:spcPct val="150000"/>
              </a:lnSpc>
              <a:spcAft>
                <a:spcPts val="0"/>
              </a:spcAft>
              <a:buFont typeface="Symbol" panose="05050102010706020507" pitchFamily="18" charset="2"/>
              <a:buChar char=""/>
            </a:pPr>
            <a:r>
              <a:rPr lang="es-ES" sz="2100" dirty="0">
                <a:ea typeface="MS Mincho" panose="02020609040205080304" pitchFamily="49" charset="-128"/>
                <a:cs typeface="Times New Roman" panose="02020603050405020304" pitchFamily="18" charset="0"/>
              </a:rPr>
              <a:t>Implementar para el sistema de control y de un actuador la alimentación energética mediante un sistema energético renovable, de esta forma la planta simuladora de desalinización mostrara que este tipo de sistemas funciona con la unión de sistemas energético de energías que no dañan el medio ambiente.</a:t>
            </a:r>
          </a:p>
          <a:p>
            <a:pPr marL="342900" lvl="0" indent="-342900" algn="just">
              <a:lnSpc>
                <a:spcPct val="150000"/>
              </a:lnSpc>
              <a:spcAft>
                <a:spcPts val="0"/>
              </a:spcAft>
              <a:buFont typeface="Symbol" panose="05050102010706020507" pitchFamily="18" charset="2"/>
              <a:buChar char=""/>
            </a:pPr>
            <a:endParaRPr lang="es-EC" sz="2200" dirty="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033804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433146"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DISEÑO MECATRÓNICO</a:t>
            </a:r>
          </a:p>
          <a:p>
            <a:r>
              <a:rPr lang="es-MX" sz="1200" b="1"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2"/>
          <a:srcRect r="57464" b="51904"/>
          <a:stretch/>
        </p:blipFill>
        <p:spPr>
          <a:xfrm>
            <a:off x="232472" y="5378306"/>
            <a:ext cx="968202" cy="1055338"/>
          </a:xfrm>
          <a:prstGeom prst="rect">
            <a:avLst/>
          </a:prstGeom>
        </p:spPr>
      </p:pic>
      <p:pic>
        <p:nvPicPr>
          <p:cNvPr id="5" name="Picture 2" descr="Resultado de imagen para gracias presentacion png">
            <a:extLst>
              <a:ext uri="{FF2B5EF4-FFF2-40B4-BE49-F238E27FC236}">
                <a16:creationId xmlns:a16="http://schemas.microsoft.com/office/drawing/2014/main" id="{9E0058ED-CD24-4EA7-92B4-3D890B424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6916" y="858126"/>
            <a:ext cx="10139729" cy="5440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058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2" name="Picture 4" descr="Resultado de imagen para controlador difus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93788">
            <a:off x="7826281" y="3534996"/>
            <a:ext cx="4162236" cy="195383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90FF6EBB-A464-4E8D-A295-A808582F964E}"/>
              </a:ext>
            </a:extLst>
          </p:cNvPr>
          <p:cNvSpPr txBox="1"/>
          <p:nvPr/>
        </p:nvSpPr>
        <p:spPr>
          <a:xfrm>
            <a:off x="1595429" y="781818"/>
            <a:ext cx="9028852" cy="584775"/>
          </a:xfrm>
          <a:prstGeom prst="rect">
            <a:avLst/>
          </a:prstGeom>
          <a:noFill/>
        </p:spPr>
        <p:txBody>
          <a:bodyPr wrap="square" rtlCol="0">
            <a:spAutoFit/>
          </a:bodyPr>
          <a:lstStyle/>
          <a:p>
            <a:r>
              <a:rPr lang="es-MX" sz="3200" b="1" dirty="0">
                <a:latin typeface="+mj-lt"/>
                <a:cs typeface="Times New Roman" panose="02020603050405020304" pitchFamily="18" charset="0"/>
              </a:rPr>
              <a:t>Laboratorio de Automatización Industrial </a:t>
            </a:r>
          </a:p>
        </p:txBody>
      </p:sp>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1" y="1155837"/>
            <a:ext cx="1595429"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u="sng" dirty="0">
                <a:solidFill>
                  <a:schemeClr val="bg1">
                    <a:lumMod val="85000"/>
                  </a:schemeClr>
                </a:solidFill>
                <a:cs typeface="Times New Roman" panose="02020603050405020304" pitchFamily="18" charset="0"/>
              </a:rPr>
              <a:t>ANTECEDENTES </a:t>
            </a:r>
          </a:p>
          <a:p>
            <a:r>
              <a:rPr lang="es-MX" sz="1200" b="1"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DISEÑO MECATRÓNICO</a:t>
            </a:r>
          </a:p>
          <a:p>
            <a:r>
              <a:rPr lang="es-MX" sz="1200" b="1"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4"/>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ANTECEDENTES</a:t>
            </a:r>
          </a:p>
        </p:txBody>
      </p:sp>
      <p:sp>
        <p:nvSpPr>
          <p:cNvPr id="18" name="CuadroTexto 17">
            <a:extLst>
              <a:ext uri="{FF2B5EF4-FFF2-40B4-BE49-F238E27FC236}">
                <a16:creationId xmlns:a16="http://schemas.microsoft.com/office/drawing/2014/main" id="{90FF6EBB-A464-4E8D-A295-A808582F964E}"/>
              </a:ext>
            </a:extLst>
          </p:cNvPr>
          <p:cNvSpPr txBox="1"/>
          <p:nvPr/>
        </p:nvSpPr>
        <p:spPr>
          <a:xfrm>
            <a:off x="1859687" y="1517908"/>
            <a:ext cx="9474110" cy="1200329"/>
          </a:xfrm>
          <a:prstGeom prst="rect">
            <a:avLst/>
          </a:prstGeom>
          <a:noFill/>
        </p:spPr>
        <p:txBody>
          <a:bodyPr wrap="square" rtlCol="0">
            <a:spAutoFit/>
          </a:bodyPr>
          <a:lstStyle/>
          <a:p>
            <a:pPr marL="457200" indent="-457200">
              <a:buFont typeface="Arial" panose="020B0604020202020204" pitchFamily="34" charset="0"/>
              <a:buChar char="•"/>
            </a:pPr>
            <a:r>
              <a:rPr lang="es-ES" sz="2400" dirty="0">
                <a:latin typeface="+mj-lt"/>
                <a:cs typeface="Times New Roman" panose="02020603050405020304" pitchFamily="18" charset="0"/>
              </a:rPr>
              <a:t>La finalidad de instruir y mostrar al alumno el funcionamiento de cada una de estas máquinas, y que el mismo pueda diseñar diversas herramientas para el control de las distintas plantas</a:t>
            </a:r>
            <a:endParaRPr lang="es-EC" sz="2400" dirty="0">
              <a:latin typeface="+mj-lt"/>
              <a:cs typeface="Times New Roman" panose="02020603050405020304" pitchFamily="18" charset="0"/>
            </a:endParaRPr>
          </a:p>
        </p:txBody>
      </p:sp>
      <p:pic>
        <p:nvPicPr>
          <p:cNvPr id="2050" name="Picture 2" descr="Resultado de imagen para controlador P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179799">
            <a:off x="1246641" y="3112012"/>
            <a:ext cx="3780135" cy="15736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para controlador PI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2281" y="2945305"/>
            <a:ext cx="4412737" cy="3557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402183"/>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0FF6EBB-A464-4E8D-A295-A808582F964E}"/>
              </a:ext>
            </a:extLst>
          </p:cNvPr>
          <p:cNvSpPr txBox="1"/>
          <p:nvPr/>
        </p:nvSpPr>
        <p:spPr>
          <a:xfrm>
            <a:off x="1831734" y="1025208"/>
            <a:ext cx="9028852" cy="584775"/>
          </a:xfrm>
          <a:prstGeom prst="rect">
            <a:avLst/>
          </a:prstGeom>
          <a:noFill/>
        </p:spPr>
        <p:txBody>
          <a:bodyPr wrap="square" rtlCol="0">
            <a:spAutoFit/>
          </a:bodyPr>
          <a:lstStyle/>
          <a:p>
            <a:r>
              <a:rPr lang="es-MX" sz="3200" b="1" dirty="0">
                <a:latin typeface="+mj-lt"/>
                <a:cs typeface="Times New Roman" panose="02020603050405020304" pitchFamily="18" charset="0"/>
              </a:rPr>
              <a:t>Actualidad</a:t>
            </a:r>
          </a:p>
        </p:txBody>
      </p:sp>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1" y="1155837"/>
            <a:ext cx="1510145"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 </a:t>
            </a:r>
          </a:p>
          <a:p>
            <a:r>
              <a:rPr lang="es-MX" sz="1200" b="1" u="sng"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DISEÑO MECATRÓNICO</a:t>
            </a:r>
          </a:p>
          <a:p>
            <a:r>
              <a:rPr lang="es-MX" sz="1200" b="1"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4"/>
          <a:srcRect r="57464" b="51904"/>
          <a:stretch/>
        </p:blipFill>
        <p:spPr>
          <a:xfrm>
            <a:off x="232472" y="5378306"/>
            <a:ext cx="968202" cy="1055338"/>
          </a:xfrm>
          <a:prstGeom prst="rect">
            <a:avLst/>
          </a:prstGeom>
        </p:spPr>
      </p:pic>
      <p:sp>
        <p:nvSpPr>
          <p:cNvPr id="15" name="Título 1">
            <a:extLst>
              <a:ext uri="{FF2B5EF4-FFF2-40B4-BE49-F238E27FC236}">
                <a16:creationId xmlns:a16="http://schemas.microsoft.com/office/drawing/2014/main" id="{A8A30D04-5320-46FE-A2E9-1A69BA0E41E3}"/>
              </a:ext>
            </a:extLst>
          </p:cNvPr>
          <p:cNvSpPr>
            <a:spLocks noGrp="1"/>
          </p:cNvSpPr>
          <p:nvPr>
            <p:ph type="title"/>
          </p:nvPr>
        </p:nvSpPr>
        <p:spPr>
          <a:xfrm>
            <a:off x="2210878" y="96953"/>
            <a:ext cx="8771725" cy="894580"/>
          </a:xfrm>
        </p:spPr>
        <p:txBody>
          <a:bodyPr/>
          <a:lstStyle/>
          <a:p>
            <a:r>
              <a:rPr lang="es-MX" dirty="0">
                <a:effectLst/>
              </a:rPr>
              <a:t>JUSTIFICACIÓN E IMPORTANCIA</a:t>
            </a:r>
          </a:p>
        </p:txBody>
      </p:sp>
      <p:sp>
        <p:nvSpPr>
          <p:cNvPr id="2" name="Rectangle 1">
            <a:extLst>
              <a:ext uri="{FF2B5EF4-FFF2-40B4-BE49-F238E27FC236}">
                <a16:creationId xmlns:a16="http://schemas.microsoft.com/office/drawing/2014/main" id="{F18AF294-2600-48A6-9528-F7D9ACD9DE66}"/>
              </a:ext>
            </a:extLst>
          </p:cNvPr>
          <p:cNvSpPr/>
          <p:nvPr/>
        </p:nvSpPr>
        <p:spPr>
          <a:xfrm>
            <a:off x="1966399" y="1740611"/>
            <a:ext cx="9260685" cy="1200329"/>
          </a:xfrm>
          <a:prstGeom prst="rect">
            <a:avLst/>
          </a:prstGeom>
        </p:spPr>
        <p:txBody>
          <a:bodyPr wrap="square">
            <a:spAutoFit/>
          </a:bodyPr>
          <a:lstStyle/>
          <a:p>
            <a:pPr marR="0" lvl="0" algn="just">
              <a:spcBef>
                <a:spcPts val="0"/>
              </a:spcBef>
              <a:spcAft>
                <a:spcPts val="0"/>
              </a:spcAft>
            </a:pPr>
            <a:r>
              <a:rPr lang="es-ES" sz="2400" dirty="0">
                <a:ea typeface="Times New Roman" panose="02020603050405020304" pitchFamily="18" charset="0"/>
                <a:cs typeface="Times New Roman" panose="02020603050405020304" pitchFamily="18" charset="0"/>
              </a:rPr>
              <a:t>El laboratorio de automatización industrial mecatrónica en el afán de proporcionar conocimientos académicos de investigación en las distintas áreas del control automático. </a:t>
            </a:r>
            <a:endParaRPr lang="en-US" sz="2400" dirty="0">
              <a:ea typeface="Times New Roman" panose="02020603050405020304" pitchFamily="18" charset="0"/>
              <a:cs typeface="Times New Roman" panose="02020603050405020304" pitchFamily="18" charset="0"/>
            </a:endParaRPr>
          </a:p>
        </p:txBody>
      </p:sp>
      <p:pic>
        <p:nvPicPr>
          <p:cNvPr id="3074" name="Picture 2" descr="Imagen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1116" y="3012955"/>
            <a:ext cx="3668521" cy="3668522"/>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90FF6EBB-A464-4E8D-A295-A808582F964E}"/>
              </a:ext>
            </a:extLst>
          </p:cNvPr>
          <p:cNvSpPr txBox="1"/>
          <p:nvPr/>
        </p:nvSpPr>
        <p:spPr>
          <a:xfrm>
            <a:off x="5906072" y="4385551"/>
            <a:ext cx="2683746" cy="830997"/>
          </a:xfrm>
          <a:prstGeom prst="rect">
            <a:avLst/>
          </a:prstGeom>
          <a:noFill/>
        </p:spPr>
        <p:txBody>
          <a:bodyPr wrap="square" rtlCol="0">
            <a:spAutoFit/>
          </a:bodyPr>
          <a:lstStyle/>
          <a:p>
            <a:r>
              <a:rPr lang="es-EC" sz="2400" dirty="0">
                <a:latin typeface="+mj-lt"/>
                <a:cs typeface="Times New Roman" panose="02020603050405020304" pitchFamily="18" charset="0"/>
              </a:rPr>
              <a:t>Planta FESTO para Control de Flujo </a:t>
            </a:r>
          </a:p>
        </p:txBody>
      </p:sp>
    </p:spTree>
    <p:extLst>
      <p:ext uri="{BB962C8B-B14F-4D97-AF65-F5344CB8AC3E}">
        <p14:creationId xmlns:p14="http://schemas.microsoft.com/office/powerpoint/2010/main" val="34651272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108" name="Picture 1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189" y="1155837"/>
            <a:ext cx="6072033" cy="3443200"/>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1" y="1155837"/>
            <a:ext cx="1537855"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u="sng" dirty="0">
                <a:solidFill>
                  <a:schemeClr val="bg1">
                    <a:lumMod val="85000"/>
                  </a:schemeClr>
                </a:solidFill>
                <a:cs typeface="Times New Roman" panose="02020603050405020304" pitchFamily="18" charset="0"/>
              </a:rPr>
              <a:t>JUSTIFICACIÓN E IMPORTANCIA</a:t>
            </a:r>
          </a:p>
          <a:p>
            <a:r>
              <a:rPr lang="es-MX" sz="1200" b="1"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DISEÑO MECATRÓNICO</a:t>
            </a:r>
          </a:p>
          <a:p>
            <a:r>
              <a:rPr lang="es-MX" sz="1200" b="1"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4"/>
          <a:srcRect r="57464" b="51904"/>
          <a:stretch/>
        </p:blipFill>
        <p:spPr>
          <a:xfrm>
            <a:off x="232472" y="5378306"/>
            <a:ext cx="968202" cy="1055338"/>
          </a:xfrm>
          <a:prstGeom prst="rect">
            <a:avLst/>
          </a:prstGeom>
        </p:spPr>
      </p:pic>
      <p:sp>
        <p:nvSpPr>
          <p:cNvPr id="24" name="Título 1">
            <a:extLst>
              <a:ext uri="{FF2B5EF4-FFF2-40B4-BE49-F238E27FC236}">
                <a16:creationId xmlns:a16="http://schemas.microsoft.com/office/drawing/2014/main" id="{A8A30D04-5320-46FE-A2E9-1A69BA0E41E3}"/>
              </a:ext>
            </a:extLst>
          </p:cNvPr>
          <p:cNvSpPr>
            <a:spLocks noGrp="1"/>
          </p:cNvSpPr>
          <p:nvPr>
            <p:ph type="title"/>
          </p:nvPr>
        </p:nvSpPr>
        <p:spPr>
          <a:xfrm>
            <a:off x="1324189" y="0"/>
            <a:ext cx="8771725" cy="894580"/>
          </a:xfrm>
        </p:spPr>
        <p:txBody>
          <a:bodyPr/>
          <a:lstStyle/>
          <a:p>
            <a:r>
              <a:rPr lang="es-MX" dirty="0">
                <a:effectLst/>
              </a:rPr>
              <a:t>JUSTIFICACIÓN E IMPORTANCIA</a:t>
            </a:r>
          </a:p>
        </p:txBody>
      </p:sp>
      <p:pic>
        <p:nvPicPr>
          <p:cNvPr id="5129" name="Picture 9" descr="Resultado de imagen para optimizar  tiempo icono">
            <a:hlinkClick r:id="rId5"/>
            <a:extLst>
              <a:ext uri="{FF2B5EF4-FFF2-40B4-BE49-F238E27FC236}">
                <a16:creationId xmlns:a16="http://schemas.microsoft.com/office/drawing/2014/main" id="{D7721799-9A33-4612-AEDB-08991D38C57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55" b="10374"/>
          <a:stretch/>
        </p:blipFill>
        <p:spPr bwMode="auto">
          <a:xfrm>
            <a:off x="2297439" y="4742767"/>
            <a:ext cx="2061729" cy="200454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n relacionada"/>
          <p:cNvPicPr>
            <a:picLocks noChangeAspect="1" noChangeArrowheads="1"/>
          </p:cNvPicPr>
          <p:nvPr/>
        </p:nvPicPr>
        <p:blipFill rotWithShape="1">
          <a:blip r:embed="rId7">
            <a:extLst>
              <a:ext uri="{28A0092B-C50C-407E-A947-70E740481C1C}">
                <a14:useLocalDpi xmlns:a14="http://schemas.microsoft.com/office/drawing/2010/main" val="0"/>
              </a:ext>
            </a:extLst>
          </a:blip>
          <a:srcRect t="26151" b="20216"/>
          <a:stretch/>
        </p:blipFill>
        <p:spPr bwMode="auto">
          <a:xfrm>
            <a:off x="4643488" y="5010150"/>
            <a:ext cx="3022358" cy="18478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para bajo costo"/>
          <p:cNvPicPr>
            <a:picLocks noChangeAspect="1" noChangeArrowheads="1"/>
          </p:cNvPicPr>
          <p:nvPr/>
        </p:nvPicPr>
        <p:blipFill>
          <a:blip r:embed="rId8" cstate="hq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665846" y="5010150"/>
            <a:ext cx="2917630" cy="185998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n relacionada"/>
          <p:cNvPicPr>
            <a:picLocks noChangeAspect="1" noChangeArrowheads="1"/>
          </p:cNvPicPr>
          <p:nvPr/>
        </p:nvPicPr>
        <p:blipFill rotWithShape="1">
          <a:blip r:embed="rId10">
            <a:extLst>
              <a:ext uri="{28A0092B-C50C-407E-A947-70E740481C1C}">
                <a14:useLocalDpi xmlns:a14="http://schemas.microsoft.com/office/drawing/2010/main" val="0"/>
              </a:ext>
            </a:extLst>
          </a:blip>
          <a:srcRect l="5518" r="6352"/>
          <a:stretch/>
        </p:blipFill>
        <p:spPr bwMode="auto">
          <a:xfrm>
            <a:off x="6122908" y="822226"/>
            <a:ext cx="6151419" cy="4187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536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524000"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r>
              <a:rPr lang="es-MX" sz="1200" b="1" dirty="0">
                <a:solidFill>
                  <a:schemeClr val="bg1">
                    <a:lumMod val="85000"/>
                  </a:schemeClr>
                </a:solidFill>
                <a:cs typeface="Times New Roman" panose="02020603050405020304" pitchFamily="18" charset="0"/>
              </a:rPr>
              <a:t>ANTECEDENTES</a:t>
            </a:r>
            <a:r>
              <a:rPr lang="es-MX" sz="1200" b="1" u="sng" dirty="0">
                <a:solidFill>
                  <a:schemeClr val="bg1">
                    <a:lumMod val="85000"/>
                  </a:schemeClr>
                </a:solidFill>
                <a:cs typeface="Times New Roman" panose="02020603050405020304" pitchFamily="18" charset="0"/>
              </a:rPr>
              <a:t> </a:t>
            </a:r>
          </a:p>
          <a:p>
            <a:r>
              <a:rPr lang="es-MX" sz="1200" b="1" dirty="0">
                <a:solidFill>
                  <a:schemeClr val="bg1">
                    <a:lumMod val="85000"/>
                  </a:schemeClr>
                </a:solidFill>
                <a:cs typeface="Times New Roman" panose="02020603050405020304" pitchFamily="18" charset="0"/>
              </a:rPr>
              <a:t>JUSTIFICACIÓN E IMPORTANCIA</a:t>
            </a:r>
          </a:p>
          <a:p>
            <a:r>
              <a:rPr lang="es-MX" sz="1200" b="1" u="sng" dirty="0">
                <a:solidFill>
                  <a:schemeClr val="bg1">
                    <a:lumMod val="85000"/>
                  </a:schemeClr>
                </a:solidFill>
                <a:cs typeface="Times New Roman" panose="02020603050405020304" pitchFamily="18" charset="0"/>
              </a:rPr>
              <a:t>OBJETIVOS </a:t>
            </a:r>
          </a:p>
          <a:p>
            <a:r>
              <a:rPr lang="es-MX" sz="1200" b="1" dirty="0">
                <a:solidFill>
                  <a:schemeClr val="bg1">
                    <a:lumMod val="85000"/>
                  </a:schemeClr>
                </a:solidFill>
                <a:cs typeface="Times New Roman" panose="02020603050405020304" pitchFamily="18" charset="0"/>
              </a:rPr>
              <a:t>DISEÑO MECATRÓNICO</a:t>
            </a:r>
          </a:p>
          <a:p>
            <a:r>
              <a:rPr lang="es-MX" sz="1200" b="1" dirty="0">
                <a:solidFill>
                  <a:schemeClr val="bg1">
                    <a:lumMod val="85000"/>
                  </a:schemeClr>
                </a:solidFill>
                <a:cs typeface="Times New Roman" panose="02020603050405020304" pitchFamily="18" charset="0"/>
              </a:rPr>
              <a:t>SUBSISTEMAS</a:t>
            </a:r>
          </a:p>
          <a:p>
            <a:r>
              <a:rPr lang="es-MX" sz="1200" b="1" dirty="0">
                <a:solidFill>
                  <a:schemeClr val="bg1">
                    <a:lumMod val="85000"/>
                  </a:schemeClr>
                </a:solidFill>
                <a:cs typeface="Times New Roman" panose="02020603050405020304" pitchFamily="18" charset="0"/>
              </a:rPr>
              <a:t>INTEGRACIÓN</a:t>
            </a:r>
          </a:p>
          <a:p>
            <a:r>
              <a:rPr lang="es-MX" sz="1200" b="1" dirty="0">
                <a:solidFill>
                  <a:schemeClr val="bg1">
                    <a:lumMod val="85000"/>
                  </a:schemeClr>
                </a:solidFill>
                <a:cs typeface="Times New Roman" panose="02020603050405020304" pitchFamily="18" charset="0"/>
              </a:rPr>
              <a:t>PRUEBAS Y RESULTADOS</a:t>
            </a:r>
          </a:p>
          <a:p>
            <a:r>
              <a:rPr lang="es-MX" sz="1200" b="1" dirty="0">
                <a:solidFill>
                  <a:schemeClr val="bg1">
                    <a:lumMod val="85000"/>
                  </a:schemeClr>
                </a:solidFill>
                <a:cs typeface="Times New Roman" panose="02020603050405020304" pitchFamily="18" charset="0"/>
              </a:rPr>
              <a:t>CONCLUSIONES</a:t>
            </a:r>
          </a:p>
          <a:p>
            <a:r>
              <a:rPr lang="es-MX" sz="1200" b="1" dirty="0">
                <a:solidFill>
                  <a:schemeClr val="bg1">
                    <a:lumMod val="85000"/>
                  </a:schemeClr>
                </a:solidFill>
                <a:cs typeface="Times New Roman" panose="02020603050405020304" pitchFamily="18" charset="0"/>
              </a:rPr>
              <a:t>RECOMENDACIONES</a:t>
            </a:r>
          </a:p>
          <a:p>
            <a:r>
              <a:rPr lang="es-MX" sz="1200" b="1" dirty="0">
                <a:solidFill>
                  <a:schemeClr val="bg1">
                    <a:lumMod val="85000"/>
                  </a:schemeClr>
                </a:solidFill>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mj-lt"/>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3"/>
          <a:srcRect r="57464" b="51904"/>
          <a:stretch/>
        </p:blipFill>
        <p:spPr>
          <a:xfrm>
            <a:off x="232472" y="5378306"/>
            <a:ext cx="968202" cy="1055338"/>
          </a:xfrm>
          <a:prstGeom prst="rect">
            <a:avLst/>
          </a:prstGeom>
        </p:spPr>
      </p:pic>
      <p:graphicFrame>
        <p:nvGraphicFramePr>
          <p:cNvPr id="20" name="Marcador de contenido 5">
            <a:extLst>
              <a:ext uri="{FF2B5EF4-FFF2-40B4-BE49-F238E27FC236}">
                <a16:creationId xmlns:a16="http://schemas.microsoft.com/office/drawing/2014/main" id="{4BCB1C9A-E6DA-4F0C-A192-F7DD9965B091}"/>
              </a:ext>
            </a:extLst>
          </p:cNvPr>
          <p:cNvGraphicFramePr>
            <a:graphicFrameLocks/>
          </p:cNvGraphicFramePr>
          <p:nvPr>
            <p:extLst>
              <p:ext uri="{D42A27DB-BD31-4B8C-83A1-F6EECF244321}">
                <p14:modId xmlns:p14="http://schemas.microsoft.com/office/powerpoint/2010/main" val="2989379083"/>
              </p:ext>
            </p:extLst>
          </p:nvPr>
        </p:nvGraphicFramePr>
        <p:xfrm>
          <a:off x="1696410" y="2367543"/>
          <a:ext cx="10495590" cy="17749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Título 1">
            <a:extLst>
              <a:ext uri="{FF2B5EF4-FFF2-40B4-BE49-F238E27FC236}">
                <a16:creationId xmlns:a16="http://schemas.microsoft.com/office/drawing/2014/main" id="{A8A30D04-5320-46FE-A2E9-1A69BA0E41E3}"/>
              </a:ext>
            </a:extLst>
          </p:cNvPr>
          <p:cNvSpPr>
            <a:spLocks noGrp="1"/>
          </p:cNvSpPr>
          <p:nvPr>
            <p:ph type="title"/>
          </p:nvPr>
        </p:nvSpPr>
        <p:spPr>
          <a:xfrm>
            <a:off x="2155462" y="708547"/>
            <a:ext cx="8771725" cy="894580"/>
          </a:xfrm>
        </p:spPr>
        <p:txBody>
          <a:bodyPr/>
          <a:lstStyle/>
          <a:p>
            <a:r>
              <a:rPr lang="es-MX" dirty="0">
                <a:effectLst/>
              </a:rPr>
              <a:t>Objetivo General</a:t>
            </a:r>
          </a:p>
        </p:txBody>
      </p:sp>
    </p:spTree>
    <p:extLst>
      <p:ext uri="{BB962C8B-B14F-4D97-AF65-F5344CB8AC3E}">
        <p14:creationId xmlns:p14="http://schemas.microsoft.com/office/powerpoint/2010/main" val="743156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B8B77925-8480-46EC-82A0-74028E3B6F70}"/>
              </a:ext>
            </a:extLst>
          </p:cNvPr>
          <p:cNvSpPr txBox="1">
            <a:spLocks/>
          </p:cNvSpPr>
          <p:nvPr/>
        </p:nvSpPr>
        <p:spPr>
          <a:xfrm>
            <a:off x="0" y="1155837"/>
            <a:ext cx="1524000" cy="39400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549E39"/>
              </a:buClr>
              <a:buSzTx/>
              <a:buFont typeface="Wingdings 2" pitchFamily="18" charset="2"/>
              <a:buNone/>
              <a:tabLst/>
              <a:defRPr/>
            </a:pPr>
            <a:r>
              <a:rPr kumimoji="0" lang="es-MX" sz="1200" b="1" i="0" u="none" strike="noStrike" kern="1200" cap="none" spc="0" normalizeH="0" baseline="0" noProof="0" dirty="0">
                <a:ln>
                  <a:noFill/>
                </a:ln>
                <a:solidFill>
                  <a:prstClr val="white">
                    <a:lumMod val="85000"/>
                  </a:prstClr>
                </a:solidFill>
                <a:effectLst/>
                <a:uLnTx/>
                <a:uFillTx/>
                <a:latin typeface="Corbel" panose="020B0503020204020204"/>
                <a:ea typeface="+mn-ea"/>
                <a:cs typeface="Times New Roman" panose="02020603050405020304" pitchFamily="18" charset="0"/>
              </a:rPr>
              <a:t>ANTECEDENTES</a:t>
            </a:r>
            <a:r>
              <a:rPr kumimoji="0" lang="es-MX" sz="1200" b="1" i="0" u="sng" strike="noStrike" kern="1200" cap="none" spc="0" normalizeH="0" baseline="0" noProof="0" dirty="0">
                <a:ln>
                  <a:noFill/>
                </a:ln>
                <a:solidFill>
                  <a:prstClr val="white">
                    <a:lumMod val="85000"/>
                  </a:prstClr>
                </a:solidFill>
                <a:effectLst/>
                <a:uLnTx/>
                <a:uFillTx/>
                <a:latin typeface="Corbel" panose="020B0503020204020204"/>
                <a:ea typeface="+mn-ea"/>
                <a:cs typeface="Times New Roman" panose="02020603050405020304" pitchFamily="18" charset="0"/>
              </a:rPr>
              <a:t> </a:t>
            </a:r>
          </a:p>
          <a:p>
            <a:pPr marL="0" marR="0" lvl="0" indent="0" algn="l" defTabSz="914400" rtl="0" eaLnBrk="1" fontAlgn="auto" latinLnBrk="0" hangingPunct="1">
              <a:lnSpc>
                <a:spcPct val="90000"/>
              </a:lnSpc>
              <a:spcBef>
                <a:spcPts val="1200"/>
              </a:spcBef>
              <a:spcAft>
                <a:spcPts val="0"/>
              </a:spcAft>
              <a:buClr>
                <a:srgbClr val="549E39"/>
              </a:buClr>
              <a:buSzTx/>
              <a:buFont typeface="Wingdings 2" pitchFamily="18" charset="2"/>
              <a:buNone/>
              <a:tabLst/>
              <a:defRPr/>
            </a:pPr>
            <a:r>
              <a:rPr kumimoji="0" lang="es-MX" sz="1200" b="1" i="0" u="none" strike="noStrike" kern="1200" cap="none" spc="0" normalizeH="0" baseline="0" noProof="0" dirty="0">
                <a:ln>
                  <a:noFill/>
                </a:ln>
                <a:solidFill>
                  <a:prstClr val="white">
                    <a:lumMod val="85000"/>
                  </a:prstClr>
                </a:solidFill>
                <a:effectLst/>
                <a:uLnTx/>
                <a:uFillTx/>
                <a:latin typeface="Corbel" panose="020B0503020204020204"/>
                <a:ea typeface="+mn-ea"/>
                <a:cs typeface="Times New Roman" panose="02020603050405020304" pitchFamily="18" charset="0"/>
              </a:rPr>
              <a:t>JUSTIFICACIÓN E IMPORTANCIA</a:t>
            </a:r>
          </a:p>
          <a:p>
            <a:pPr marL="0" marR="0" lvl="0" indent="0" algn="l" defTabSz="914400" rtl="0" eaLnBrk="1" fontAlgn="auto" latinLnBrk="0" hangingPunct="1">
              <a:lnSpc>
                <a:spcPct val="90000"/>
              </a:lnSpc>
              <a:spcBef>
                <a:spcPts val="1200"/>
              </a:spcBef>
              <a:spcAft>
                <a:spcPts val="0"/>
              </a:spcAft>
              <a:buClr>
                <a:srgbClr val="549E39"/>
              </a:buClr>
              <a:buSzTx/>
              <a:buFont typeface="Wingdings 2" pitchFamily="18" charset="2"/>
              <a:buNone/>
              <a:tabLst/>
              <a:defRPr/>
            </a:pPr>
            <a:r>
              <a:rPr kumimoji="0" lang="es-MX" sz="1200" b="1" i="0" u="sng" strike="noStrike" kern="1200" cap="none" spc="0" normalizeH="0" baseline="0" noProof="0" dirty="0">
                <a:ln>
                  <a:noFill/>
                </a:ln>
                <a:solidFill>
                  <a:prstClr val="white">
                    <a:lumMod val="85000"/>
                  </a:prstClr>
                </a:solidFill>
                <a:effectLst/>
                <a:uLnTx/>
                <a:uFillTx/>
                <a:latin typeface="Corbel" panose="020B0503020204020204"/>
                <a:ea typeface="+mn-ea"/>
                <a:cs typeface="Times New Roman" panose="02020603050405020304" pitchFamily="18" charset="0"/>
              </a:rPr>
              <a:t>OBJETIVOS </a:t>
            </a:r>
          </a:p>
          <a:p>
            <a:pPr lvl="0">
              <a:buClr>
                <a:srgbClr val="549E39"/>
              </a:buClr>
            </a:pPr>
            <a:r>
              <a:rPr lang="es-MX" sz="1200" b="1" dirty="0">
                <a:solidFill>
                  <a:prstClr val="white">
                    <a:lumMod val="85000"/>
                  </a:prstClr>
                </a:solidFill>
                <a:cs typeface="Times New Roman" panose="02020603050405020304" pitchFamily="18" charset="0"/>
              </a:rPr>
              <a:t>DISEÑO MECATRÓNICO</a:t>
            </a:r>
          </a:p>
          <a:p>
            <a:pPr marL="0" marR="0" lvl="0" indent="0" algn="l" defTabSz="914400" rtl="0" eaLnBrk="1" fontAlgn="auto" latinLnBrk="0" hangingPunct="1">
              <a:lnSpc>
                <a:spcPct val="90000"/>
              </a:lnSpc>
              <a:spcBef>
                <a:spcPts val="1200"/>
              </a:spcBef>
              <a:spcAft>
                <a:spcPts val="0"/>
              </a:spcAft>
              <a:buClr>
                <a:srgbClr val="549E39"/>
              </a:buClr>
              <a:buSzTx/>
              <a:buFont typeface="Wingdings 2" pitchFamily="18" charset="2"/>
              <a:buNone/>
              <a:tabLst/>
              <a:defRPr/>
            </a:pPr>
            <a:r>
              <a:rPr kumimoji="0" lang="es-MX" sz="1200" b="1" i="0" u="none" strike="noStrike" kern="1200" cap="none" spc="0" normalizeH="0" baseline="0" noProof="0" dirty="0">
                <a:ln>
                  <a:noFill/>
                </a:ln>
                <a:solidFill>
                  <a:prstClr val="white">
                    <a:lumMod val="85000"/>
                  </a:prstClr>
                </a:solidFill>
                <a:effectLst/>
                <a:uLnTx/>
                <a:uFillTx/>
                <a:latin typeface="Corbel" panose="020B0503020204020204"/>
                <a:ea typeface="+mn-ea"/>
                <a:cs typeface="Times New Roman" panose="02020603050405020304" pitchFamily="18" charset="0"/>
              </a:rPr>
              <a:t>SUBSISTEMAS</a:t>
            </a:r>
          </a:p>
          <a:p>
            <a:pPr marL="0" marR="0" lvl="0" indent="0" algn="l" defTabSz="914400" rtl="0" eaLnBrk="1" fontAlgn="auto" latinLnBrk="0" hangingPunct="1">
              <a:lnSpc>
                <a:spcPct val="90000"/>
              </a:lnSpc>
              <a:spcBef>
                <a:spcPts val="1200"/>
              </a:spcBef>
              <a:spcAft>
                <a:spcPts val="0"/>
              </a:spcAft>
              <a:buClr>
                <a:srgbClr val="549E39"/>
              </a:buClr>
              <a:buSzTx/>
              <a:buFont typeface="Wingdings 2" pitchFamily="18" charset="2"/>
              <a:buNone/>
              <a:tabLst/>
              <a:defRPr/>
            </a:pPr>
            <a:r>
              <a:rPr kumimoji="0" lang="es-MX" sz="1200" b="1" i="0" u="none" strike="noStrike" kern="1200" cap="none" spc="0" normalizeH="0" baseline="0" noProof="0" dirty="0">
                <a:ln>
                  <a:noFill/>
                </a:ln>
                <a:solidFill>
                  <a:prstClr val="white">
                    <a:lumMod val="85000"/>
                  </a:prstClr>
                </a:solidFill>
                <a:effectLst/>
                <a:uLnTx/>
                <a:uFillTx/>
                <a:latin typeface="Corbel" panose="020B0503020204020204"/>
                <a:ea typeface="+mn-ea"/>
                <a:cs typeface="Times New Roman" panose="02020603050405020304" pitchFamily="18" charset="0"/>
              </a:rPr>
              <a:t>INTEGRACIÓN</a:t>
            </a:r>
          </a:p>
          <a:p>
            <a:pPr marL="0" marR="0" lvl="0" indent="0" algn="l" defTabSz="914400" rtl="0" eaLnBrk="1" fontAlgn="auto" latinLnBrk="0" hangingPunct="1">
              <a:lnSpc>
                <a:spcPct val="90000"/>
              </a:lnSpc>
              <a:spcBef>
                <a:spcPts val="1200"/>
              </a:spcBef>
              <a:spcAft>
                <a:spcPts val="0"/>
              </a:spcAft>
              <a:buClr>
                <a:srgbClr val="549E39"/>
              </a:buClr>
              <a:buSzTx/>
              <a:buFont typeface="Wingdings 2" pitchFamily="18" charset="2"/>
              <a:buNone/>
              <a:tabLst/>
              <a:defRPr/>
            </a:pPr>
            <a:r>
              <a:rPr kumimoji="0" lang="es-MX" sz="1200" b="1" i="0" u="none" strike="noStrike" kern="1200" cap="none" spc="0" normalizeH="0" baseline="0" noProof="0" dirty="0">
                <a:ln>
                  <a:noFill/>
                </a:ln>
                <a:solidFill>
                  <a:prstClr val="white">
                    <a:lumMod val="85000"/>
                  </a:prstClr>
                </a:solidFill>
                <a:effectLst/>
                <a:uLnTx/>
                <a:uFillTx/>
                <a:latin typeface="Corbel" panose="020B0503020204020204"/>
                <a:ea typeface="+mn-ea"/>
                <a:cs typeface="Times New Roman" panose="02020603050405020304" pitchFamily="18" charset="0"/>
              </a:rPr>
              <a:t>PRUEBAS Y RESULTADOS</a:t>
            </a:r>
          </a:p>
          <a:p>
            <a:pPr marL="0" marR="0" lvl="0" indent="0" algn="l" defTabSz="914400" rtl="0" eaLnBrk="1" fontAlgn="auto" latinLnBrk="0" hangingPunct="1">
              <a:lnSpc>
                <a:spcPct val="90000"/>
              </a:lnSpc>
              <a:spcBef>
                <a:spcPts val="1200"/>
              </a:spcBef>
              <a:spcAft>
                <a:spcPts val="0"/>
              </a:spcAft>
              <a:buClr>
                <a:srgbClr val="549E39"/>
              </a:buClr>
              <a:buSzTx/>
              <a:buFont typeface="Wingdings 2" pitchFamily="18" charset="2"/>
              <a:buNone/>
              <a:tabLst/>
              <a:defRPr/>
            </a:pPr>
            <a:r>
              <a:rPr kumimoji="0" lang="es-MX" sz="1200" b="1" i="0" u="none" strike="noStrike" kern="1200" cap="none" spc="0" normalizeH="0" baseline="0" noProof="0" dirty="0">
                <a:ln>
                  <a:noFill/>
                </a:ln>
                <a:solidFill>
                  <a:prstClr val="white">
                    <a:lumMod val="85000"/>
                  </a:prstClr>
                </a:solidFill>
                <a:effectLst/>
                <a:uLnTx/>
                <a:uFillTx/>
                <a:latin typeface="Corbel" panose="020B0503020204020204"/>
                <a:ea typeface="+mn-ea"/>
                <a:cs typeface="Times New Roman" panose="02020603050405020304" pitchFamily="18" charset="0"/>
              </a:rPr>
              <a:t>CONCLUSIONES</a:t>
            </a:r>
          </a:p>
          <a:p>
            <a:pPr marL="0" marR="0" lvl="0" indent="0" algn="l" defTabSz="914400" rtl="0" eaLnBrk="1" fontAlgn="auto" latinLnBrk="0" hangingPunct="1">
              <a:lnSpc>
                <a:spcPct val="90000"/>
              </a:lnSpc>
              <a:spcBef>
                <a:spcPts val="1200"/>
              </a:spcBef>
              <a:spcAft>
                <a:spcPts val="0"/>
              </a:spcAft>
              <a:buClr>
                <a:srgbClr val="549E39"/>
              </a:buClr>
              <a:buSzTx/>
              <a:buFont typeface="Wingdings 2" pitchFamily="18" charset="2"/>
              <a:buNone/>
              <a:tabLst/>
              <a:defRPr/>
            </a:pPr>
            <a:r>
              <a:rPr kumimoji="0" lang="es-MX" sz="1200" b="1" i="0" u="none" strike="noStrike" kern="1200" cap="none" spc="0" normalizeH="0" baseline="0" noProof="0" dirty="0">
                <a:ln>
                  <a:noFill/>
                </a:ln>
                <a:solidFill>
                  <a:prstClr val="white">
                    <a:lumMod val="85000"/>
                  </a:prstClr>
                </a:solidFill>
                <a:effectLst/>
                <a:uLnTx/>
                <a:uFillTx/>
                <a:latin typeface="Corbel" panose="020B0503020204020204"/>
                <a:ea typeface="+mn-ea"/>
                <a:cs typeface="Times New Roman" panose="02020603050405020304" pitchFamily="18" charset="0"/>
              </a:rPr>
              <a:t>RECOMENDACIONES</a:t>
            </a:r>
          </a:p>
          <a:p>
            <a:pPr marL="0" marR="0" lvl="0" indent="0" algn="l" defTabSz="914400" rtl="0" eaLnBrk="1" fontAlgn="auto" latinLnBrk="0" hangingPunct="1">
              <a:lnSpc>
                <a:spcPct val="90000"/>
              </a:lnSpc>
              <a:spcBef>
                <a:spcPts val="1200"/>
              </a:spcBef>
              <a:spcAft>
                <a:spcPts val="0"/>
              </a:spcAft>
              <a:buClr>
                <a:srgbClr val="549E39"/>
              </a:buClr>
              <a:buSzTx/>
              <a:buFont typeface="Wingdings 2" pitchFamily="18" charset="2"/>
              <a:buNone/>
              <a:tabLst/>
              <a:defRPr/>
            </a:pPr>
            <a:r>
              <a:rPr kumimoji="0" lang="es-MX" sz="1200" b="1" i="0" u="none" strike="noStrike" kern="1200" cap="none" spc="0" normalizeH="0" baseline="0" noProof="0" dirty="0">
                <a:ln>
                  <a:noFill/>
                </a:ln>
                <a:solidFill>
                  <a:prstClr val="white">
                    <a:lumMod val="85000"/>
                  </a:prstClr>
                </a:solidFill>
                <a:effectLst/>
                <a:uLnTx/>
                <a:uFillTx/>
                <a:latin typeface="Corbel" panose="020B0503020204020204"/>
                <a:ea typeface="+mn-ea"/>
                <a:cs typeface="Times New Roman" panose="02020603050405020304" pitchFamily="18" charset="0"/>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2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585CD74A-3E65-48BC-BDFD-DBE4E877AFD0}"/>
              </a:ext>
            </a:extLst>
          </p:cNvPr>
          <p:cNvPicPr>
            <a:picLocks noChangeAspect="1"/>
          </p:cNvPicPr>
          <p:nvPr/>
        </p:nvPicPr>
        <p:blipFill rotWithShape="1">
          <a:blip r:embed="rId3"/>
          <a:srcRect r="57464" b="51904"/>
          <a:stretch/>
        </p:blipFill>
        <p:spPr>
          <a:xfrm>
            <a:off x="232472" y="5378306"/>
            <a:ext cx="968202" cy="1055338"/>
          </a:xfrm>
          <a:prstGeom prst="rect">
            <a:avLst/>
          </a:prstGeom>
        </p:spPr>
      </p:pic>
      <p:graphicFrame>
        <p:nvGraphicFramePr>
          <p:cNvPr id="19" name="Marcador de contenido 5">
            <a:extLst>
              <a:ext uri="{FF2B5EF4-FFF2-40B4-BE49-F238E27FC236}">
                <a16:creationId xmlns:a16="http://schemas.microsoft.com/office/drawing/2014/main" id="{32E3E573-BA5F-4514-9D00-D45474E6F2D8}"/>
              </a:ext>
            </a:extLst>
          </p:cNvPr>
          <p:cNvGraphicFramePr>
            <a:graphicFrameLocks noGrp="1"/>
          </p:cNvGraphicFramePr>
          <p:nvPr>
            <p:ph idx="1"/>
            <p:extLst>
              <p:ext uri="{D42A27DB-BD31-4B8C-83A1-F6EECF244321}">
                <p14:modId xmlns:p14="http://schemas.microsoft.com/office/powerpoint/2010/main" val="1516583970"/>
              </p:ext>
            </p:extLst>
          </p:nvPr>
        </p:nvGraphicFramePr>
        <p:xfrm>
          <a:off x="1760095" y="894580"/>
          <a:ext cx="10231315" cy="55390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Título 1">
            <a:extLst>
              <a:ext uri="{FF2B5EF4-FFF2-40B4-BE49-F238E27FC236}">
                <a16:creationId xmlns:a16="http://schemas.microsoft.com/office/drawing/2014/main" id="{A8A30D04-5320-46FE-A2E9-1A69BA0E41E3}"/>
              </a:ext>
            </a:extLst>
          </p:cNvPr>
          <p:cNvSpPr>
            <a:spLocks noGrp="1"/>
          </p:cNvSpPr>
          <p:nvPr>
            <p:ph type="title"/>
          </p:nvPr>
        </p:nvSpPr>
        <p:spPr>
          <a:xfrm>
            <a:off x="2210880" y="0"/>
            <a:ext cx="8771725" cy="894580"/>
          </a:xfrm>
        </p:spPr>
        <p:txBody>
          <a:bodyPr/>
          <a:lstStyle/>
          <a:p>
            <a:r>
              <a:rPr lang="es-MX" dirty="0">
                <a:effectLst/>
              </a:rPr>
              <a:t>Objetivos Específicos</a:t>
            </a:r>
          </a:p>
        </p:txBody>
      </p:sp>
    </p:spTree>
    <p:extLst>
      <p:ext uri="{BB962C8B-B14F-4D97-AF65-F5344CB8AC3E}">
        <p14:creationId xmlns:p14="http://schemas.microsoft.com/office/powerpoint/2010/main" val="3737363462"/>
      </p:ext>
    </p:extLst>
  </p:cSld>
  <p:clrMapOvr>
    <a:masterClrMapping/>
  </p:clrMapOvr>
</p:sld>
</file>

<file path=ppt/theme/theme1.xml><?xml version="1.0" encoding="utf-8"?>
<a:theme xmlns:a="http://schemas.openxmlformats.org/drawingml/2006/main" name="1_Marco">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arco">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Plantilla_Pres_Defensa.potx" id="{7031A1AD-54DE-44AF-B77F-9C74CDE7D9C2}" vid="{326108A4-772F-4B2F-8E1F-73AE1A3F8B4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2.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3.xml><?xml version="1.0" encoding="utf-8"?>
<a:themeOverride xmlns:a="http://schemas.openxmlformats.org/drawingml/2006/main">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docProps/app.xml><?xml version="1.0" encoding="utf-8"?>
<Properties xmlns="http://schemas.openxmlformats.org/officeDocument/2006/extended-properties" xmlns:vt="http://schemas.openxmlformats.org/officeDocument/2006/docPropsVTypes">
  <Template/>
  <TotalTime>0</TotalTime>
  <Words>2646</Words>
  <Application>Microsoft Office PowerPoint</Application>
  <PresentationFormat>Panorámica</PresentationFormat>
  <Paragraphs>906</Paragraphs>
  <Slides>44</Slides>
  <Notes>5</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44</vt:i4>
      </vt:variant>
    </vt:vector>
  </HeadingPairs>
  <TitlesOfParts>
    <vt:vector size="55" baseType="lpstr">
      <vt:lpstr>Arial</vt:lpstr>
      <vt:lpstr>Bookman Old Style</vt:lpstr>
      <vt:lpstr>Calibri</vt:lpstr>
      <vt:lpstr>Cambria Math</vt:lpstr>
      <vt:lpstr>Corbel</vt:lpstr>
      <vt:lpstr>Garamond</vt:lpstr>
      <vt:lpstr>Open Sans</vt:lpstr>
      <vt:lpstr>Symbol</vt:lpstr>
      <vt:lpstr>Times New Roman</vt:lpstr>
      <vt:lpstr>Wingdings 2</vt:lpstr>
      <vt:lpstr>1_Marco</vt:lpstr>
      <vt:lpstr>Presentación de PowerPoint</vt:lpstr>
      <vt:lpstr>Presentación de PowerPoint</vt:lpstr>
      <vt:lpstr>CONTENIDO</vt:lpstr>
      <vt:lpstr>ANTECEDENTES</vt:lpstr>
      <vt:lpstr>ANTECEDENTES</vt:lpstr>
      <vt:lpstr>JUSTIFICACIÓN E IMPORTANCIA</vt:lpstr>
      <vt:lpstr>JUSTIFICACIÓN E IMPORTANCIA</vt:lpstr>
      <vt:lpstr>Objetivo General</vt:lpstr>
      <vt:lpstr>Objetivos Específicos</vt:lpstr>
      <vt:lpstr>DISEÑO MECATRÓNICO</vt:lpstr>
      <vt:lpstr>DISEÑO MECATRÓNICO</vt:lpstr>
      <vt:lpstr>DISEÑO MECATRÓNICO</vt:lpstr>
      <vt:lpstr>DISEÑO DE SUBSISTEMAS</vt:lpstr>
      <vt:lpstr>DISEÑO DE SUBSISTEMAS</vt:lpstr>
      <vt:lpstr>SUBSISTEMA CARCASA</vt:lpstr>
      <vt:lpstr>SUBSISTEMA DE TANQUES </vt:lpstr>
      <vt:lpstr>SUBSISTEMA DE CONTROL </vt:lpstr>
      <vt:lpstr>SUBSISTEMA DE CONTROL </vt:lpstr>
      <vt:lpstr>SUBSISTEMA DE CONTROL </vt:lpstr>
      <vt:lpstr>SUBSISTEMA DE CONTROL </vt:lpstr>
      <vt:lpstr>SUBSISTEMA DE CONTROL </vt:lpstr>
      <vt:lpstr>SUBSISTEMA DE CONTROL </vt:lpstr>
      <vt:lpstr>SUBSISTEMA DE CONTROL </vt:lpstr>
      <vt:lpstr>SUBSISTEMA DE CONTROL </vt:lpstr>
      <vt:lpstr>SUBSISTEMA DE CONTROL </vt:lpstr>
      <vt:lpstr>SUBSISTEMA DE CONTROL </vt:lpstr>
      <vt:lpstr>SUBSISTEMA DE CONTROL </vt:lpstr>
      <vt:lpstr>SUBSISTEMA DE CONTROL </vt:lpstr>
      <vt:lpstr>SUBSISTEMA DE CONTROL </vt:lpstr>
      <vt:lpstr>SUBSISTEMA DE POTENCIA </vt:lpstr>
      <vt:lpstr>SUBSISTEMA DE MONITOREO </vt:lpstr>
      <vt:lpstr>INTEGRACIÓN</vt:lpstr>
      <vt:lpstr>PRUEBAS Y RESULTADOS</vt:lpstr>
      <vt:lpstr>PRUEBAS Y RESULTADOS</vt:lpstr>
      <vt:lpstr>PRUEBAS Y RESULTADOS</vt:lpstr>
      <vt:lpstr>PRUEBAS Y RESULTADOS</vt:lpstr>
      <vt:lpstr>PRUEBAS Y RESULTADOS</vt:lpstr>
      <vt:lpstr>PRUEBAS Y RESULTADOS</vt:lpstr>
      <vt:lpstr>CONCLUSIONES</vt:lpstr>
      <vt:lpstr>CONCLUSIONES</vt:lpstr>
      <vt:lpstr>CONCLUSIONES</vt:lpstr>
      <vt:lpstr>RECOMENDACIONES</vt:lpstr>
      <vt:lpstr>TRABAJOS FUTUROS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Leonardo López</dc:creator>
  <cp:lastModifiedBy>ALEXIS GRIJALVA</cp:lastModifiedBy>
  <cp:revision>181</cp:revision>
  <dcterms:created xsi:type="dcterms:W3CDTF">2018-06-27T21:04:07Z</dcterms:created>
  <dcterms:modified xsi:type="dcterms:W3CDTF">2019-08-06T20:18:57Z</dcterms:modified>
</cp:coreProperties>
</file>