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25.jpg" ContentType="image/jpeg"/>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52" r:id="rId3"/>
    <p:sldId id="295" r:id="rId4"/>
    <p:sldId id="353" r:id="rId5"/>
    <p:sldId id="377" r:id="rId6"/>
    <p:sldId id="372" r:id="rId7"/>
    <p:sldId id="371" r:id="rId8"/>
    <p:sldId id="383" r:id="rId9"/>
    <p:sldId id="384" r:id="rId10"/>
    <p:sldId id="354" r:id="rId11"/>
    <p:sldId id="298" r:id="rId12"/>
    <p:sldId id="299" r:id="rId13"/>
    <p:sldId id="355" r:id="rId14"/>
    <p:sldId id="300" r:id="rId15"/>
    <p:sldId id="301" r:id="rId16"/>
    <p:sldId id="306" r:id="rId17"/>
    <p:sldId id="305" r:id="rId18"/>
    <p:sldId id="391" r:id="rId19"/>
    <p:sldId id="392" r:id="rId20"/>
    <p:sldId id="378" r:id="rId21"/>
    <p:sldId id="316" r:id="rId22"/>
    <p:sldId id="319" r:id="rId23"/>
    <p:sldId id="385" r:id="rId24"/>
    <p:sldId id="332" r:id="rId25"/>
    <p:sldId id="310" r:id="rId26"/>
    <p:sldId id="338" r:id="rId27"/>
    <p:sldId id="339" r:id="rId28"/>
    <p:sldId id="340" r:id="rId29"/>
    <p:sldId id="341" r:id="rId30"/>
    <p:sldId id="333" r:id="rId31"/>
    <p:sldId id="362" r:id="rId32"/>
    <p:sldId id="386" r:id="rId33"/>
    <p:sldId id="388" r:id="rId34"/>
    <p:sldId id="387" r:id="rId35"/>
    <p:sldId id="390" r:id="rId36"/>
    <p:sldId id="379" r:id="rId37"/>
    <p:sldId id="380" r:id="rId38"/>
    <p:sldId id="351" r:id="rId3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E:\Javier\ESPE_Javier\Tesis%20CICTE\Avances\Pruebas%20Senso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Javier\ESPE_Javier\Tesis%20CICTE\Avances\Pruebas%20Senso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Javier\ESPE_Javier\Tesis%20CICTE\Avances_Escrito\Pruebas%20Sensor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E:\Javier\ESPE_Javier\Tesis%20CICTE\Avances_Escrito\Pruebas%20Senso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Javier\ESPE_Javier\Tesis%20CICTE\Avances_Escrito\Pruebas%20Senso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Javier\ESPE_Javier\Tesis%20CICTE\Avances_Escrito\Pruebas%20Sensor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E:\Javier\ESPE_Javier\Tesis%20CICTE\Avances_Escrito\Pruebas%20Sensore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Comparación: Termómetro Digital - Prototipo Inteligente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Temperatura!$B$21</c:f>
              <c:strCache>
                <c:ptCount val="1"/>
                <c:pt idx="0">
                  <c:v>Termómetro Digital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Temperatura!$B$23:$B$32</c:f>
              <c:numCache>
                <c:formatCode>General</c:formatCode>
                <c:ptCount val="10"/>
                <c:pt idx="0">
                  <c:v>36.200000000000003</c:v>
                </c:pt>
                <c:pt idx="1">
                  <c:v>36.299999999999997</c:v>
                </c:pt>
                <c:pt idx="2">
                  <c:v>36.4</c:v>
                </c:pt>
                <c:pt idx="3">
                  <c:v>36.200000000000003</c:v>
                </c:pt>
                <c:pt idx="4">
                  <c:v>36.6</c:v>
                </c:pt>
                <c:pt idx="5">
                  <c:v>36.5</c:v>
                </c:pt>
                <c:pt idx="6">
                  <c:v>36.700000000000003</c:v>
                </c:pt>
                <c:pt idx="7">
                  <c:v>36.6</c:v>
                </c:pt>
                <c:pt idx="8">
                  <c:v>36.700000000000003</c:v>
                </c:pt>
                <c:pt idx="9">
                  <c:v>36.5</c:v>
                </c:pt>
              </c:numCache>
            </c:numRef>
          </c:val>
          <c:smooth val="0"/>
          <c:extLst>
            <c:ext xmlns:c16="http://schemas.microsoft.com/office/drawing/2014/chart" uri="{C3380CC4-5D6E-409C-BE32-E72D297353CC}">
              <c16:uniqueId val="{00000000-27B3-4C57-B959-267732B41BED}"/>
            </c:ext>
          </c:extLst>
        </c:ser>
        <c:ser>
          <c:idx val="1"/>
          <c:order val="1"/>
          <c:tx>
            <c:strRef>
              <c:f>Temperatura!$C$21</c:f>
              <c:strCache>
                <c:ptCount val="1"/>
                <c:pt idx="0">
                  <c:v>Prototipo Inteligente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Temperatura!$C$23:$C$32</c:f>
              <c:numCache>
                <c:formatCode>General</c:formatCode>
                <c:ptCount val="10"/>
                <c:pt idx="0">
                  <c:v>36</c:v>
                </c:pt>
                <c:pt idx="1">
                  <c:v>36</c:v>
                </c:pt>
                <c:pt idx="2">
                  <c:v>36</c:v>
                </c:pt>
                <c:pt idx="3">
                  <c:v>36</c:v>
                </c:pt>
                <c:pt idx="4">
                  <c:v>36</c:v>
                </c:pt>
                <c:pt idx="5">
                  <c:v>36</c:v>
                </c:pt>
                <c:pt idx="6">
                  <c:v>36</c:v>
                </c:pt>
                <c:pt idx="7">
                  <c:v>36</c:v>
                </c:pt>
                <c:pt idx="8">
                  <c:v>36</c:v>
                </c:pt>
                <c:pt idx="9">
                  <c:v>36</c:v>
                </c:pt>
              </c:numCache>
            </c:numRef>
          </c:val>
          <c:smooth val="0"/>
          <c:extLst>
            <c:ext xmlns:c16="http://schemas.microsoft.com/office/drawing/2014/chart" uri="{C3380CC4-5D6E-409C-BE32-E72D297353CC}">
              <c16:uniqueId val="{00000001-27B3-4C57-B959-267732B41BED}"/>
            </c:ext>
          </c:extLst>
        </c:ser>
        <c:dLbls>
          <c:showLegendKey val="0"/>
          <c:showVal val="0"/>
          <c:showCatName val="0"/>
          <c:showSerName val="0"/>
          <c:showPercent val="0"/>
          <c:showBubbleSize val="0"/>
        </c:dLbls>
        <c:marker val="1"/>
        <c:smooth val="0"/>
        <c:axId val="-2052731424"/>
        <c:axId val="-2052728592"/>
      </c:lineChart>
      <c:catAx>
        <c:axId val="-205273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2728592"/>
        <c:crosses val="autoZero"/>
        <c:auto val="1"/>
        <c:lblAlgn val="ctr"/>
        <c:lblOffset val="100"/>
        <c:noMultiLvlLbl val="0"/>
      </c:catAx>
      <c:valAx>
        <c:axId val="-2052728592"/>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273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Temperatura (°C) vs Tiempo</a:t>
            </a:r>
            <a:r>
              <a:rPr lang="en-US" baseline="0"/>
              <a:t> (s)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Temperatura!$B$38</c:f>
              <c:strCache>
                <c:ptCount val="1"/>
                <c:pt idx="0">
                  <c:v>Temperatura (°C)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Temperatura!$B$40:$B$55</c:f>
              <c:numCache>
                <c:formatCode>General</c:formatCode>
                <c:ptCount val="16"/>
                <c:pt idx="0">
                  <c:v>24</c:v>
                </c:pt>
                <c:pt idx="1">
                  <c:v>24</c:v>
                </c:pt>
                <c:pt idx="2">
                  <c:v>25</c:v>
                </c:pt>
                <c:pt idx="3">
                  <c:v>25</c:v>
                </c:pt>
                <c:pt idx="4">
                  <c:v>26</c:v>
                </c:pt>
                <c:pt idx="5">
                  <c:v>27</c:v>
                </c:pt>
                <c:pt idx="6">
                  <c:v>28</c:v>
                </c:pt>
                <c:pt idx="7">
                  <c:v>29</c:v>
                </c:pt>
                <c:pt idx="8">
                  <c:v>30</c:v>
                </c:pt>
                <c:pt idx="9">
                  <c:v>31</c:v>
                </c:pt>
                <c:pt idx="10">
                  <c:v>32</c:v>
                </c:pt>
                <c:pt idx="11">
                  <c:v>33</c:v>
                </c:pt>
                <c:pt idx="12">
                  <c:v>34</c:v>
                </c:pt>
                <c:pt idx="13">
                  <c:v>35</c:v>
                </c:pt>
                <c:pt idx="14">
                  <c:v>36</c:v>
                </c:pt>
                <c:pt idx="15">
                  <c:v>36</c:v>
                </c:pt>
              </c:numCache>
            </c:numRef>
          </c:val>
          <c:smooth val="0"/>
          <c:extLst>
            <c:ext xmlns:c16="http://schemas.microsoft.com/office/drawing/2014/chart" uri="{C3380CC4-5D6E-409C-BE32-E72D297353CC}">
              <c16:uniqueId val="{00000000-BB00-4DF1-820C-13836AC0618C}"/>
            </c:ext>
          </c:extLst>
        </c:ser>
        <c:dLbls>
          <c:showLegendKey val="0"/>
          <c:showVal val="0"/>
          <c:showCatName val="0"/>
          <c:showSerName val="0"/>
          <c:showPercent val="0"/>
          <c:showBubbleSize val="0"/>
        </c:dLbls>
        <c:marker val="1"/>
        <c:smooth val="0"/>
        <c:axId val="-2124449152"/>
        <c:axId val="-2052702560"/>
      </c:lineChart>
      <c:catAx>
        <c:axId val="-21244491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2702560"/>
        <c:crosses val="autoZero"/>
        <c:auto val="1"/>
        <c:lblAlgn val="ctr"/>
        <c:lblOffset val="100"/>
        <c:noMultiLvlLbl val="0"/>
      </c:catAx>
      <c:valAx>
        <c:axId val="-205270256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2444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Comparación: Reloj GARMIN</a:t>
            </a:r>
            <a:r>
              <a:rPr lang="es-EC" baseline="0"/>
              <a:t> </a:t>
            </a:r>
            <a:r>
              <a:rPr lang="es-EC"/>
              <a:t>- Prototipo Inteligente (Individuo 1</a:t>
            </a:r>
            <a:r>
              <a:rPr lang="es-EC" baseline="0"/>
              <a:t>, Individuo 2, individuo 3)</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BPM!$E$21</c:f>
              <c:strCache>
                <c:ptCount val="1"/>
                <c:pt idx="0">
                  <c:v>Reloj GARMIN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val>
            <c:numRef>
              <c:f>BPM!$E$23:$E$31</c:f>
              <c:numCache>
                <c:formatCode>General</c:formatCode>
                <c:ptCount val="9"/>
                <c:pt idx="0">
                  <c:v>83</c:v>
                </c:pt>
                <c:pt idx="1">
                  <c:v>82</c:v>
                </c:pt>
                <c:pt idx="2">
                  <c:v>85</c:v>
                </c:pt>
                <c:pt idx="3">
                  <c:v>74</c:v>
                </c:pt>
                <c:pt idx="4">
                  <c:v>76</c:v>
                </c:pt>
                <c:pt idx="5">
                  <c:v>75</c:v>
                </c:pt>
                <c:pt idx="6">
                  <c:v>106</c:v>
                </c:pt>
                <c:pt idx="7">
                  <c:v>110</c:v>
                </c:pt>
                <c:pt idx="8">
                  <c:v>113</c:v>
                </c:pt>
              </c:numCache>
            </c:numRef>
          </c:val>
          <c:smooth val="0"/>
          <c:extLst>
            <c:ext xmlns:c16="http://schemas.microsoft.com/office/drawing/2014/chart" uri="{C3380CC4-5D6E-409C-BE32-E72D297353CC}">
              <c16:uniqueId val="{00000000-76DA-4366-A348-474C3CC614C3}"/>
            </c:ext>
          </c:extLst>
        </c:ser>
        <c:ser>
          <c:idx val="1"/>
          <c:order val="1"/>
          <c:tx>
            <c:strRef>
              <c:f>BPM!$F$21</c:f>
              <c:strCache>
                <c:ptCount val="1"/>
                <c:pt idx="0">
                  <c:v>Prototipo Inteligente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BPM!$F$23:$F$31</c:f>
              <c:numCache>
                <c:formatCode>General</c:formatCode>
                <c:ptCount val="9"/>
                <c:pt idx="0">
                  <c:v>84</c:v>
                </c:pt>
                <c:pt idx="1">
                  <c:v>83</c:v>
                </c:pt>
                <c:pt idx="2">
                  <c:v>83</c:v>
                </c:pt>
                <c:pt idx="3">
                  <c:v>76</c:v>
                </c:pt>
                <c:pt idx="4">
                  <c:v>78</c:v>
                </c:pt>
                <c:pt idx="5">
                  <c:v>77</c:v>
                </c:pt>
                <c:pt idx="6">
                  <c:v>102</c:v>
                </c:pt>
                <c:pt idx="7">
                  <c:v>108</c:v>
                </c:pt>
                <c:pt idx="8">
                  <c:v>111</c:v>
                </c:pt>
              </c:numCache>
            </c:numRef>
          </c:val>
          <c:smooth val="0"/>
          <c:extLst>
            <c:ext xmlns:c16="http://schemas.microsoft.com/office/drawing/2014/chart" uri="{C3380CC4-5D6E-409C-BE32-E72D297353CC}">
              <c16:uniqueId val="{00000001-76DA-4366-A348-474C3CC614C3}"/>
            </c:ext>
          </c:extLst>
        </c:ser>
        <c:dLbls>
          <c:showLegendKey val="0"/>
          <c:showVal val="0"/>
          <c:showCatName val="0"/>
          <c:showSerName val="0"/>
          <c:showPercent val="0"/>
          <c:showBubbleSize val="0"/>
        </c:dLbls>
        <c:marker val="1"/>
        <c:smooth val="0"/>
        <c:axId val="-2052765184"/>
        <c:axId val="-2052762352"/>
      </c:lineChart>
      <c:catAx>
        <c:axId val="-205276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2762352"/>
        <c:crosses val="autoZero"/>
        <c:auto val="1"/>
        <c:lblAlgn val="ctr"/>
        <c:lblOffset val="100"/>
        <c:noMultiLvlLbl val="0"/>
      </c:catAx>
      <c:valAx>
        <c:axId val="-205276235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276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Comparación: Reloj GARMIN</a:t>
            </a:r>
            <a:r>
              <a:rPr lang="es-EC" baseline="0"/>
              <a:t> </a:t>
            </a:r>
            <a:r>
              <a:rPr lang="es-EC"/>
              <a:t>- Prototipo Inteligente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BPM!$E$2</c:f>
              <c:strCache>
                <c:ptCount val="1"/>
                <c:pt idx="0">
                  <c:v>Reloj GARMIN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val>
            <c:numRef>
              <c:f>BPM!$E$4:$E$12</c:f>
              <c:numCache>
                <c:formatCode>General</c:formatCode>
                <c:ptCount val="9"/>
                <c:pt idx="0">
                  <c:v>72</c:v>
                </c:pt>
                <c:pt idx="1">
                  <c:v>77</c:v>
                </c:pt>
                <c:pt idx="2">
                  <c:v>79</c:v>
                </c:pt>
                <c:pt idx="3">
                  <c:v>90</c:v>
                </c:pt>
                <c:pt idx="4">
                  <c:v>94</c:v>
                </c:pt>
                <c:pt idx="5">
                  <c:v>96</c:v>
                </c:pt>
                <c:pt idx="6">
                  <c:v>108</c:v>
                </c:pt>
                <c:pt idx="7">
                  <c:v>120</c:v>
                </c:pt>
                <c:pt idx="8">
                  <c:v>127</c:v>
                </c:pt>
              </c:numCache>
            </c:numRef>
          </c:val>
          <c:smooth val="0"/>
          <c:extLst>
            <c:ext xmlns:c16="http://schemas.microsoft.com/office/drawing/2014/chart" uri="{C3380CC4-5D6E-409C-BE32-E72D297353CC}">
              <c16:uniqueId val="{00000000-7E06-434A-9EF3-91D50570B1C1}"/>
            </c:ext>
          </c:extLst>
        </c:ser>
        <c:ser>
          <c:idx val="1"/>
          <c:order val="1"/>
          <c:tx>
            <c:strRef>
              <c:f>BPM!$F$2</c:f>
              <c:strCache>
                <c:ptCount val="1"/>
                <c:pt idx="0">
                  <c:v>Prototipo Inteligente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BPM!$F$4:$F$12</c:f>
              <c:numCache>
                <c:formatCode>General</c:formatCode>
                <c:ptCount val="9"/>
                <c:pt idx="0">
                  <c:v>74</c:v>
                </c:pt>
                <c:pt idx="1">
                  <c:v>78</c:v>
                </c:pt>
                <c:pt idx="2">
                  <c:v>80</c:v>
                </c:pt>
                <c:pt idx="3">
                  <c:v>92</c:v>
                </c:pt>
                <c:pt idx="4">
                  <c:v>96</c:v>
                </c:pt>
                <c:pt idx="5">
                  <c:v>98</c:v>
                </c:pt>
                <c:pt idx="6">
                  <c:v>110</c:v>
                </c:pt>
                <c:pt idx="7">
                  <c:v>123</c:v>
                </c:pt>
                <c:pt idx="8">
                  <c:v>125</c:v>
                </c:pt>
              </c:numCache>
            </c:numRef>
          </c:val>
          <c:smooth val="0"/>
          <c:extLst>
            <c:ext xmlns:c16="http://schemas.microsoft.com/office/drawing/2014/chart" uri="{C3380CC4-5D6E-409C-BE32-E72D297353CC}">
              <c16:uniqueId val="{00000001-7E06-434A-9EF3-91D50570B1C1}"/>
            </c:ext>
          </c:extLst>
        </c:ser>
        <c:dLbls>
          <c:showLegendKey val="0"/>
          <c:showVal val="0"/>
          <c:showCatName val="0"/>
          <c:showSerName val="0"/>
          <c:showPercent val="0"/>
          <c:showBubbleSize val="0"/>
        </c:dLbls>
        <c:marker val="1"/>
        <c:smooth val="0"/>
        <c:axId val="-2054104640"/>
        <c:axId val="-2054086240"/>
      </c:lineChart>
      <c:catAx>
        <c:axId val="-20541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4086240"/>
        <c:crosses val="autoZero"/>
        <c:auto val="1"/>
        <c:lblAlgn val="ctr"/>
        <c:lblOffset val="100"/>
        <c:noMultiLvlLbl val="0"/>
      </c:catAx>
      <c:valAx>
        <c:axId val="-205408624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41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Comparación</a:t>
            </a:r>
            <a:r>
              <a:rPr lang="es-EC" baseline="0"/>
              <a:t> Pulsioxímetro Comercial - Prototipo Inteligente (5 individuos diferentes)</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 Oxigeno'!$E$2:$E$3</c:f>
              <c:strCache>
                <c:ptCount val="2"/>
                <c:pt idx="0">
                  <c:v>Pulsioxímetro Comercial (%)</c:v>
                </c:pt>
              </c:strCache>
            </c:strRef>
          </c:tx>
          <c:spPr>
            <a:ln w="28575" cap="rnd">
              <a:solidFill>
                <a:schemeClr val="accent5">
                  <a:shade val="76000"/>
                </a:schemeClr>
              </a:solidFill>
              <a:round/>
            </a:ln>
            <a:effectLst/>
          </c:spPr>
          <c:marker>
            <c:symbol val="circle"/>
            <c:size val="5"/>
            <c:spPr>
              <a:solidFill>
                <a:schemeClr val="accent5">
                  <a:shade val="76000"/>
                </a:schemeClr>
              </a:solidFill>
              <a:ln w="9525">
                <a:solidFill>
                  <a:schemeClr val="accent5">
                    <a:shade val="76000"/>
                  </a:schemeClr>
                </a:solidFill>
              </a:ln>
              <a:effectLst/>
            </c:spPr>
          </c:marker>
          <c:val>
            <c:numRef>
              <c:f>'% Oxigeno'!$E$4:$E$28</c:f>
              <c:numCache>
                <c:formatCode>General</c:formatCode>
                <c:ptCount val="25"/>
                <c:pt idx="0">
                  <c:v>96</c:v>
                </c:pt>
                <c:pt idx="1">
                  <c:v>96</c:v>
                </c:pt>
                <c:pt idx="2">
                  <c:v>96</c:v>
                </c:pt>
                <c:pt idx="3">
                  <c:v>97</c:v>
                </c:pt>
                <c:pt idx="4">
                  <c:v>96</c:v>
                </c:pt>
                <c:pt idx="5">
                  <c:v>94</c:v>
                </c:pt>
                <c:pt idx="6">
                  <c:v>93</c:v>
                </c:pt>
                <c:pt idx="7">
                  <c:v>95</c:v>
                </c:pt>
                <c:pt idx="8">
                  <c:v>93</c:v>
                </c:pt>
                <c:pt idx="9">
                  <c:v>94</c:v>
                </c:pt>
                <c:pt idx="10">
                  <c:v>96</c:v>
                </c:pt>
                <c:pt idx="11">
                  <c:v>97</c:v>
                </c:pt>
                <c:pt idx="12">
                  <c:v>96</c:v>
                </c:pt>
                <c:pt idx="13">
                  <c:v>95</c:v>
                </c:pt>
                <c:pt idx="14">
                  <c:v>96</c:v>
                </c:pt>
                <c:pt idx="15">
                  <c:v>90</c:v>
                </c:pt>
                <c:pt idx="16">
                  <c:v>90</c:v>
                </c:pt>
                <c:pt idx="17">
                  <c:v>91</c:v>
                </c:pt>
                <c:pt idx="18">
                  <c:v>90</c:v>
                </c:pt>
                <c:pt idx="19">
                  <c:v>92</c:v>
                </c:pt>
                <c:pt idx="20">
                  <c:v>93</c:v>
                </c:pt>
                <c:pt idx="21">
                  <c:v>92</c:v>
                </c:pt>
                <c:pt idx="22">
                  <c:v>92</c:v>
                </c:pt>
                <c:pt idx="23">
                  <c:v>93</c:v>
                </c:pt>
                <c:pt idx="24">
                  <c:v>93</c:v>
                </c:pt>
              </c:numCache>
            </c:numRef>
          </c:val>
          <c:smooth val="0"/>
          <c:extLst>
            <c:ext xmlns:c16="http://schemas.microsoft.com/office/drawing/2014/chart" uri="{C3380CC4-5D6E-409C-BE32-E72D297353CC}">
              <c16:uniqueId val="{00000000-846E-4FA5-B730-A869A5527C24}"/>
            </c:ext>
          </c:extLst>
        </c:ser>
        <c:ser>
          <c:idx val="1"/>
          <c:order val="1"/>
          <c:tx>
            <c:strRef>
              <c:f>'% Oxigeno'!$F$2:$F$3</c:f>
              <c:strCache>
                <c:ptCount val="2"/>
                <c:pt idx="0">
                  <c:v>Prototipo Inteligente (%)</c:v>
                </c:pt>
              </c:strCache>
            </c:strRef>
          </c:tx>
          <c:spPr>
            <a:ln w="28575" cap="rnd">
              <a:solidFill>
                <a:schemeClr val="accent5">
                  <a:tint val="77000"/>
                </a:schemeClr>
              </a:solidFill>
              <a:round/>
            </a:ln>
            <a:effectLst/>
          </c:spPr>
          <c:marker>
            <c:symbol val="circle"/>
            <c:size val="5"/>
            <c:spPr>
              <a:solidFill>
                <a:schemeClr val="accent5">
                  <a:tint val="77000"/>
                </a:schemeClr>
              </a:solidFill>
              <a:ln w="9525">
                <a:solidFill>
                  <a:schemeClr val="accent5">
                    <a:tint val="77000"/>
                  </a:schemeClr>
                </a:solidFill>
              </a:ln>
              <a:effectLst/>
            </c:spPr>
          </c:marker>
          <c:val>
            <c:numRef>
              <c:f>'% Oxigeno'!$F$4:$F$28</c:f>
              <c:numCache>
                <c:formatCode>General</c:formatCode>
                <c:ptCount val="25"/>
                <c:pt idx="0">
                  <c:v>97</c:v>
                </c:pt>
                <c:pt idx="1">
                  <c:v>98</c:v>
                </c:pt>
                <c:pt idx="2">
                  <c:v>98</c:v>
                </c:pt>
                <c:pt idx="3">
                  <c:v>96</c:v>
                </c:pt>
                <c:pt idx="4">
                  <c:v>95</c:v>
                </c:pt>
                <c:pt idx="5">
                  <c:v>95</c:v>
                </c:pt>
                <c:pt idx="6">
                  <c:v>95</c:v>
                </c:pt>
                <c:pt idx="7">
                  <c:v>96</c:v>
                </c:pt>
                <c:pt idx="8">
                  <c:v>92</c:v>
                </c:pt>
                <c:pt idx="9">
                  <c:v>95</c:v>
                </c:pt>
                <c:pt idx="10">
                  <c:v>95</c:v>
                </c:pt>
                <c:pt idx="11">
                  <c:v>95</c:v>
                </c:pt>
                <c:pt idx="12">
                  <c:v>96</c:v>
                </c:pt>
                <c:pt idx="13">
                  <c:v>97</c:v>
                </c:pt>
                <c:pt idx="14">
                  <c:v>95</c:v>
                </c:pt>
                <c:pt idx="15">
                  <c:v>92</c:v>
                </c:pt>
                <c:pt idx="16">
                  <c:v>92</c:v>
                </c:pt>
                <c:pt idx="17">
                  <c:v>91</c:v>
                </c:pt>
                <c:pt idx="18">
                  <c:v>91</c:v>
                </c:pt>
                <c:pt idx="19">
                  <c:v>91</c:v>
                </c:pt>
                <c:pt idx="20">
                  <c:v>93</c:v>
                </c:pt>
                <c:pt idx="21">
                  <c:v>92</c:v>
                </c:pt>
                <c:pt idx="22">
                  <c:v>93</c:v>
                </c:pt>
                <c:pt idx="23">
                  <c:v>92</c:v>
                </c:pt>
                <c:pt idx="24">
                  <c:v>93</c:v>
                </c:pt>
              </c:numCache>
            </c:numRef>
          </c:val>
          <c:smooth val="0"/>
          <c:extLst>
            <c:ext xmlns:c16="http://schemas.microsoft.com/office/drawing/2014/chart" uri="{C3380CC4-5D6E-409C-BE32-E72D297353CC}">
              <c16:uniqueId val="{00000001-846E-4FA5-B730-A869A5527C24}"/>
            </c:ext>
          </c:extLst>
        </c:ser>
        <c:dLbls>
          <c:showLegendKey val="0"/>
          <c:showVal val="0"/>
          <c:showCatName val="0"/>
          <c:showSerName val="0"/>
          <c:showPercent val="0"/>
          <c:showBubbleSize val="0"/>
        </c:dLbls>
        <c:marker val="1"/>
        <c:smooth val="0"/>
        <c:axId val="1547446911"/>
        <c:axId val="1537361823"/>
      </c:lineChart>
      <c:catAx>
        <c:axId val="154744691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37361823"/>
        <c:crosses val="autoZero"/>
        <c:auto val="1"/>
        <c:lblAlgn val="ctr"/>
        <c:lblOffset val="100"/>
        <c:noMultiLvlLbl val="0"/>
      </c:catAx>
      <c:valAx>
        <c:axId val="1537361823"/>
        <c:scaling>
          <c:orientation val="minMax"/>
          <c:max val="100"/>
          <c:min val="8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47446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Presión</a:t>
            </a:r>
            <a:r>
              <a:rPr lang="es-EC" baseline="0"/>
              <a:t> Diastólica (Brazlete - Prototipo)</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'Presión Arterial'!$E$3:$E$4</c:f>
              <c:strCache>
                <c:ptCount val="2"/>
                <c:pt idx="0">
                  <c:v>Presión Diastólica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val>
            <c:numRef>
              <c:f>'Presión Arterial'!$E$5:$E$24</c:f>
              <c:numCache>
                <c:formatCode>General</c:formatCode>
                <c:ptCount val="20"/>
                <c:pt idx="0">
                  <c:v>73</c:v>
                </c:pt>
                <c:pt idx="1">
                  <c:v>74</c:v>
                </c:pt>
                <c:pt idx="2">
                  <c:v>71</c:v>
                </c:pt>
                <c:pt idx="3">
                  <c:v>72</c:v>
                </c:pt>
                <c:pt idx="4">
                  <c:v>69</c:v>
                </c:pt>
                <c:pt idx="5">
                  <c:v>76</c:v>
                </c:pt>
                <c:pt idx="6">
                  <c:v>76</c:v>
                </c:pt>
                <c:pt idx="7">
                  <c:v>77</c:v>
                </c:pt>
                <c:pt idx="8">
                  <c:v>79</c:v>
                </c:pt>
                <c:pt idx="9">
                  <c:v>80</c:v>
                </c:pt>
                <c:pt idx="10">
                  <c:v>84</c:v>
                </c:pt>
                <c:pt idx="11">
                  <c:v>83</c:v>
                </c:pt>
                <c:pt idx="12">
                  <c:v>85</c:v>
                </c:pt>
                <c:pt idx="13">
                  <c:v>82</c:v>
                </c:pt>
                <c:pt idx="14">
                  <c:v>87</c:v>
                </c:pt>
                <c:pt idx="15">
                  <c:v>79</c:v>
                </c:pt>
                <c:pt idx="16">
                  <c:v>78</c:v>
                </c:pt>
                <c:pt idx="17">
                  <c:v>75</c:v>
                </c:pt>
                <c:pt idx="18">
                  <c:v>77</c:v>
                </c:pt>
                <c:pt idx="19">
                  <c:v>78</c:v>
                </c:pt>
              </c:numCache>
            </c:numRef>
          </c:val>
          <c:smooth val="0"/>
          <c:extLst>
            <c:ext xmlns:c16="http://schemas.microsoft.com/office/drawing/2014/chart" uri="{C3380CC4-5D6E-409C-BE32-E72D297353CC}">
              <c16:uniqueId val="{00000000-C5B1-4B0E-BACB-9B8C5D9BBB1A}"/>
            </c:ext>
          </c:extLst>
        </c:ser>
        <c:ser>
          <c:idx val="1"/>
          <c:order val="1"/>
          <c:tx>
            <c:strRef>
              <c:f>'Presión Arterial'!$G$3:$G$4</c:f>
              <c:strCache>
                <c:ptCount val="2"/>
                <c:pt idx="0">
                  <c:v>Presión Diastólica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'Presión Arterial'!$G$5:$G$24</c:f>
              <c:numCache>
                <c:formatCode>General</c:formatCode>
                <c:ptCount val="20"/>
                <c:pt idx="0">
                  <c:v>72</c:v>
                </c:pt>
                <c:pt idx="1">
                  <c:v>73</c:v>
                </c:pt>
                <c:pt idx="2">
                  <c:v>73</c:v>
                </c:pt>
                <c:pt idx="3">
                  <c:v>70</c:v>
                </c:pt>
                <c:pt idx="4">
                  <c:v>71</c:v>
                </c:pt>
                <c:pt idx="5">
                  <c:v>79</c:v>
                </c:pt>
                <c:pt idx="6">
                  <c:v>77</c:v>
                </c:pt>
                <c:pt idx="7">
                  <c:v>76</c:v>
                </c:pt>
                <c:pt idx="8">
                  <c:v>77</c:v>
                </c:pt>
                <c:pt idx="9">
                  <c:v>83</c:v>
                </c:pt>
                <c:pt idx="10">
                  <c:v>88</c:v>
                </c:pt>
                <c:pt idx="11">
                  <c:v>86</c:v>
                </c:pt>
                <c:pt idx="12">
                  <c:v>87</c:v>
                </c:pt>
                <c:pt idx="13">
                  <c:v>85</c:v>
                </c:pt>
                <c:pt idx="14">
                  <c:v>89</c:v>
                </c:pt>
                <c:pt idx="15">
                  <c:v>77</c:v>
                </c:pt>
                <c:pt idx="16">
                  <c:v>80</c:v>
                </c:pt>
                <c:pt idx="17">
                  <c:v>79</c:v>
                </c:pt>
                <c:pt idx="18">
                  <c:v>78</c:v>
                </c:pt>
                <c:pt idx="19">
                  <c:v>77</c:v>
                </c:pt>
              </c:numCache>
            </c:numRef>
          </c:val>
          <c:smooth val="0"/>
          <c:extLst>
            <c:ext xmlns:c16="http://schemas.microsoft.com/office/drawing/2014/chart" uri="{C3380CC4-5D6E-409C-BE32-E72D297353CC}">
              <c16:uniqueId val="{00000001-C5B1-4B0E-BACB-9B8C5D9BBB1A}"/>
            </c:ext>
          </c:extLst>
        </c:ser>
        <c:dLbls>
          <c:showLegendKey val="0"/>
          <c:showVal val="0"/>
          <c:showCatName val="0"/>
          <c:showSerName val="0"/>
          <c:showPercent val="0"/>
          <c:showBubbleSize val="0"/>
        </c:dLbls>
        <c:marker val="1"/>
        <c:smooth val="0"/>
        <c:axId val="-2052683424"/>
        <c:axId val="-2052694848"/>
      </c:lineChart>
      <c:catAx>
        <c:axId val="-20526834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2694848"/>
        <c:crosses val="autoZero"/>
        <c:auto val="1"/>
        <c:lblAlgn val="ctr"/>
        <c:lblOffset val="100"/>
        <c:noMultiLvlLbl val="0"/>
      </c:catAx>
      <c:valAx>
        <c:axId val="-2052694848"/>
        <c:scaling>
          <c:orientation val="minMax"/>
          <c:min val="6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268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Presión</a:t>
            </a:r>
            <a:r>
              <a:rPr lang="es-EC" baseline="0"/>
              <a:t> Sistólica (Brazlete - Prototipo)</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'Presión Arterial'!$F$3:$F$4</c:f>
              <c:strCache>
                <c:ptCount val="2"/>
                <c:pt idx="0">
                  <c:v>Presión Sistólica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'Presión Arterial'!$F$5:$F$24</c:f>
              <c:numCache>
                <c:formatCode>General</c:formatCode>
                <c:ptCount val="20"/>
                <c:pt idx="0">
                  <c:v>122</c:v>
                </c:pt>
                <c:pt idx="1">
                  <c:v>126</c:v>
                </c:pt>
                <c:pt idx="2">
                  <c:v>127</c:v>
                </c:pt>
                <c:pt idx="3">
                  <c:v>130</c:v>
                </c:pt>
                <c:pt idx="4">
                  <c:v>128</c:v>
                </c:pt>
                <c:pt idx="5">
                  <c:v>116</c:v>
                </c:pt>
                <c:pt idx="6">
                  <c:v>114</c:v>
                </c:pt>
                <c:pt idx="7">
                  <c:v>115</c:v>
                </c:pt>
                <c:pt idx="8">
                  <c:v>117</c:v>
                </c:pt>
                <c:pt idx="9">
                  <c:v>114</c:v>
                </c:pt>
                <c:pt idx="10">
                  <c:v>126</c:v>
                </c:pt>
                <c:pt idx="11">
                  <c:v>127</c:v>
                </c:pt>
                <c:pt idx="12">
                  <c:v>125</c:v>
                </c:pt>
                <c:pt idx="13">
                  <c:v>126</c:v>
                </c:pt>
                <c:pt idx="14">
                  <c:v>128</c:v>
                </c:pt>
                <c:pt idx="15">
                  <c:v>119</c:v>
                </c:pt>
                <c:pt idx="16">
                  <c:v>121</c:v>
                </c:pt>
                <c:pt idx="17">
                  <c:v>122</c:v>
                </c:pt>
                <c:pt idx="18">
                  <c:v>117</c:v>
                </c:pt>
                <c:pt idx="19">
                  <c:v>120</c:v>
                </c:pt>
              </c:numCache>
            </c:numRef>
          </c:val>
          <c:smooth val="0"/>
          <c:extLst>
            <c:ext xmlns:c16="http://schemas.microsoft.com/office/drawing/2014/chart" uri="{C3380CC4-5D6E-409C-BE32-E72D297353CC}">
              <c16:uniqueId val="{00000000-F863-4B43-A2DE-90E67A2E10F3}"/>
            </c:ext>
          </c:extLst>
        </c:ser>
        <c:ser>
          <c:idx val="1"/>
          <c:order val="1"/>
          <c:tx>
            <c:strRef>
              <c:f>'Presión Arterial'!$H$3:$H$4</c:f>
              <c:strCache>
                <c:ptCount val="2"/>
                <c:pt idx="0">
                  <c:v>Presión Sistólica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'Presión Arterial'!$H$5:$H$24</c:f>
              <c:numCache>
                <c:formatCode>General</c:formatCode>
                <c:ptCount val="20"/>
                <c:pt idx="0">
                  <c:v>126</c:v>
                </c:pt>
                <c:pt idx="1">
                  <c:v>127</c:v>
                </c:pt>
                <c:pt idx="2">
                  <c:v>128</c:v>
                </c:pt>
                <c:pt idx="3">
                  <c:v>126</c:v>
                </c:pt>
                <c:pt idx="4">
                  <c:v>129</c:v>
                </c:pt>
                <c:pt idx="5">
                  <c:v>117</c:v>
                </c:pt>
                <c:pt idx="6">
                  <c:v>117</c:v>
                </c:pt>
                <c:pt idx="7">
                  <c:v>116</c:v>
                </c:pt>
                <c:pt idx="8">
                  <c:v>118</c:v>
                </c:pt>
                <c:pt idx="9">
                  <c:v>117</c:v>
                </c:pt>
                <c:pt idx="10">
                  <c:v>129</c:v>
                </c:pt>
                <c:pt idx="11">
                  <c:v>128</c:v>
                </c:pt>
                <c:pt idx="12">
                  <c:v>127</c:v>
                </c:pt>
                <c:pt idx="13">
                  <c:v>127</c:v>
                </c:pt>
                <c:pt idx="14">
                  <c:v>125</c:v>
                </c:pt>
                <c:pt idx="15">
                  <c:v>120</c:v>
                </c:pt>
                <c:pt idx="16">
                  <c:v>119</c:v>
                </c:pt>
                <c:pt idx="17">
                  <c:v>120</c:v>
                </c:pt>
                <c:pt idx="18">
                  <c:v>122</c:v>
                </c:pt>
                <c:pt idx="19">
                  <c:v>121</c:v>
                </c:pt>
              </c:numCache>
            </c:numRef>
          </c:val>
          <c:smooth val="0"/>
          <c:extLst>
            <c:ext xmlns:c16="http://schemas.microsoft.com/office/drawing/2014/chart" uri="{C3380CC4-5D6E-409C-BE32-E72D297353CC}">
              <c16:uniqueId val="{00000001-F863-4B43-A2DE-90E67A2E10F3}"/>
            </c:ext>
          </c:extLst>
        </c:ser>
        <c:dLbls>
          <c:showLegendKey val="0"/>
          <c:showVal val="0"/>
          <c:showCatName val="0"/>
          <c:showSerName val="0"/>
          <c:showPercent val="0"/>
          <c:showBubbleSize val="0"/>
        </c:dLbls>
        <c:marker val="1"/>
        <c:smooth val="0"/>
        <c:axId val="-2054050224"/>
        <c:axId val="-2054056992"/>
      </c:lineChart>
      <c:catAx>
        <c:axId val="-205405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4056992"/>
        <c:crosses val="autoZero"/>
        <c:auto val="1"/>
        <c:lblAlgn val="ctr"/>
        <c:lblOffset val="100"/>
        <c:noMultiLvlLbl val="0"/>
      </c:catAx>
      <c:valAx>
        <c:axId val="-2054056992"/>
        <c:scaling>
          <c:orientation val="minMax"/>
          <c:min val="1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54050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ata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_rels/data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image" Target="../media/image51.png"/><Relationship Id="rId5" Type="http://schemas.openxmlformats.org/officeDocument/2006/relationships/image" Target="../media/image55.jpeg"/><Relationship Id="rId4" Type="http://schemas.openxmlformats.org/officeDocument/2006/relationships/image" Target="../media/image54.jpe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image" Target="../media/image22.jpe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image" Target="../media/image51.png"/><Relationship Id="rId5" Type="http://schemas.openxmlformats.org/officeDocument/2006/relationships/image" Target="../media/image55.jpeg"/><Relationship Id="rId4" Type="http://schemas.openxmlformats.org/officeDocument/2006/relationships/image" Target="../media/image5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image" Target="../media/image22.jpeg"/><Relationship Id="rId6" Type="http://schemas.openxmlformats.org/officeDocument/2006/relationships/image" Target="../media/image29.png"/><Relationship Id="rId5" Type="http://schemas.openxmlformats.org/officeDocument/2006/relationships/image" Target="../media/image23.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6BB19-42B3-4D78-9911-3C9571A0F176}" type="doc">
      <dgm:prSet loTypeId="urn:microsoft.com/office/officeart/2005/8/layout/process2" loCatId="process" qsTypeId="urn:microsoft.com/office/officeart/2005/8/quickstyle/simple1" qsCatId="simple" csTypeId="urn:microsoft.com/office/officeart/2005/8/colors/colorful1" csCatId="colorful" phldr="1"/>
      <dgm:spPr/>
    </dgm:pt>
    <dgm:pt modelId="{70B68E88-9CAF-4442-8004-AA62B01393C5}">
      <dgm:prSet phldrT="[Texto]" custT="1"/>
      <dgm:spPr/>
      <dgm:t>
        <a:bodyPr/>
        <a:lstStyle/>
        <a:p>
          <a:r>
            <a:rPr lang="es-EC" sz="2300" dirty="0">
              <a:solidFill>
                <a:schemeClr val="tx1"/>
              </a:solidFill>
              <a:latin typeface="Times New Roman" panose="02020603050405020304" pitchFamily="18" charset="0"/>
              <a:cs typeface="Times New Roman" panose="02020603050405020304" pitchFamily="18" charset="0"/>
            </a:rPr>
            <a:t>Introducción y Problemática</a:t>
          </a:r>
        </a:p>
      </dgm:t>
    </dgm:pt>
    <dgm:pt modelId="{0CE43050-D6EF-461C-A9DB-E58FCE35EDA3}" type="parTrans" cxnId="{C21AC4E5-F47D-4725-B6D4-F7C047164692}">
      <dgm:prSet/>
      <dgm:spPr/>
      <dgm:t>
        <a:bodyPr/>
        <a:lstStyle/>
        <a:p>
          <a:endParaRPr lang="es-EC" sz="2300">
            <a:latin typeface="Times New Roman" panose="02020603050405020304" pitchFamily="18" charset="0"/>
            <a:cs typeface="Times New Roman" panose="02020603050405020304" pitchFamily="18" charset="0"/>
          </a:endParaRPr>
        </a:p>
      </dgm:t>
    </dgm:pt>
    <dgm:pt modelId="{6F66DCAA-DB90-4C11-9DB8-DECBBC4FD100}" type="sibTrans" cxnId="{C21AC4E5-F47D-4725-B6D4-F7C047164692}">
      <dgm:prSet custT="1"/>
      <dgm:spPr/>
      <dgm:t>
        <a:bodyPr/>
        <a:lstStyle/>
        <a:p>
          <a:endParaRPr lang="es-EC" sz="2300">
            <a:latin typeface="Times New Roman" panose="02020603050405020304" pitchFamily="18" charset="0"/>
            <a:cs typeface="Times New Roman" panose="02020603050405020304" pitchFamily="18" charset="0"/>
          </a:endParaRPr>
        </a:p>
      </dgm:t>
    </dgm:pt>
    <dgm:pt modelId="{1D500B24-C0FC-490D-96DA-093783F88633}">
      <dgm:prSet phldrT="[Texto]" custT="1"/>
      <dgm:spPr/>
      <dgm:t>
        <a:bodyPr/>
        <a:lstStyle/>
        <a:p>
          <a:r>
            <a:rPr lang="es-EC" sz="2300" dirty="0">
              <a:solidFill>
                <a:schemeClr val="tx1"/>
              </a:solidFill>
              <a:latin typeface="Times New Roman" panose="02020603050405020304" pitchFamily="18" charset="0"/>
              <a:cs typeface="Times New Roman" panose="02020603050405020304" pitchFamily="18" charset="0"/>
            </a:rPr>
            <a:t>Objetivos</a:t>
          </a:r>
        </a:p>
      </dgm:t>
    </dgm:pt>
    <dgm:pt modelId="{449F064D-ED3E-4F7A-8313-C2893FF25FFC}" type="parTrans" cxnId="{08E3AEA1-1EC6-4AF2-BBEC-BD1E12C87A67}">
      <dgm:prSet/>
      <dgm:spPr/>
      <dgm:t>
        <a:bodyPr/>
        <a:lstStyle/>
        <a:p>
          <a:endParaRPr lang="es-EC" sz="2300">
            <a:latin typeface="Times New Roman" panose="02020603050405020304" pitchFamily="18" charset="0"/>
            <a:cs typeface="Times New Roman" panose="02020603050405020304" pitchFamily="18" charset="0"/>
          </a:endParaRPr>
        </a:p>
      </dgm:t>
    </dgm:pt>
    <dgm:pt modelId="{95BA3411-25E4-465A-A673-1C1374836345}" type="sibTrans" cxnId="{08E3AEA1-1EC6-4AF2-BBEC-BD1E12C87A67}">
      <dgm:prSet custT="1"/>
      <dgm:spPr/>
      <dgm:t>
        <a:bodyPr/>
        <a:lstStyle/>
        <a:p>
          <a:endParaRPr lang="es-EC" sz="2300">
            <a:latin typeface="Times New Roman" panose="02020603050405020304" pitchFamily="18" charset="0"/>
            <a:cs typeface="Times New Roman" panose="02020603050405020304" pitchFamily="18" charset="0"/>
          </a:endParaRPr>
        </a:p>
      </dgm:t>
    </dgm:pt>
    <dgm:pt modelId="{4858BA65-E385-4825-A88A-707F07E58AD8}">
      <dgm:prSet custT="1"/>
      <dgm:spPr/>
      <dgm:t>
        <a:bodyPr/>
        <a:lstStyle/>
        <a:p>
          <a:r>
            <a:rPr lang="es-EC" sz="2300" dirty="0">
              <a:solidFill>
                <a:schemeClr val="tx1"/>
              </a:solidFill>
              <a:latin typeface="Times New Roman" panose="02020603050405020304" pitchFamily="18" charset="0"/>
              <a:cs typeface="Times New Roman" panose="02020603050405020304" pitchFamily="18" charset="0"/>
            </a:rPr>
            <a:t>Diseño Mecatrónico</a:t>
          </a:r>
        </a:p>
      </dgm:t>
    </dgm:pt>
    <dgm:pt modelId="{B2310BA8-5BC6-4508-A72A-086DD72F6821}" type="parTrans" cxnId="{0D959687-C554-431D-93C6-C762F5D2CABB}">
      <dgm:prSet/>
      <dgm:spPr/>
      <dgm:t>
        <a:bodyPr/>
        <a:lstStyle/>
        <a:p>
          <a:endParaRPr lang="es-EC" sz="2300">
            <a:latin typeface="Times New Roman" panose="02020603050405020304" pitchFamily="18" charset="0"/>
            <a:cs typeface="Times New Roman" panose="02020603050405020304" pitchFamily="18" charset="0"/>
          </a:endParaRPr>
        </a:p>
      </dgm:t>
    </dgm:pt>
    <dgm:pt modelId="{2AF8B08E-EF4E-440E-80A9-B96C323E167B}" type="sibTrans" cxnId="{0D959687-C554-431D-93C6-C762F5D2CABB}">
      <dgm:prSet custT="1"/>
      <dgm:spPr/>
      <dgm:t>
        <a:bodyPr/>
        <a:lstStyle/>
        <a:p>
          <a:endParaRPr lang="es-EC" sz="2300">
            <a:latin typeface="Times New Roman" panose="02020603050405020304" pitchFamily="18" charset="0"/>
            <a:cs typeface="Times New Roman" panose="02020603050405020304" pitchFamily="18" charset="0"/>
          </a:endParaRPr>
        </a:p>
      </dgm:t>
    </dgm:pt>
    <dgm:pt modelId="{F39246FA-B2E7-42B3-924D-D0CBCB6CB808}">
      <dgm:prSet custT="1"/>
      <dgm:spPr/>
      <dgm:t>
        <a:bodyPr/>
        <a:lstStyle/>
        <a:p>
          <a:r>
            <a:rPr lang="es-EC" sz="2300" dirty="0">
              <a:solidFill>
                <a:schemeClr val="tx1"/>
              </a:solidFill>
              <a:latin typeface="Times New Roman" panose="02020603050405020304" pitchFamily="18" charset="0"/>
              <a:cs typeface="Times New Roman" panose="02020603050405020304" pitchFamily="18" charset="0"/>
            </a:rPr>
            <a:t>Construcción e implementación</a:t>
          </a:r>
        </a:p>
      </dgm:t>
    </dgm:pt>
    <dgm:pt modelId="{07D74CAD-8AB2-4B49-B546-B497385BBB18}" type="parTrans" cxnId="{9EDD7573-863A-4C11-A7C9-28D738CF505B}">
      <dgm:prSet/>
      <dgm:spPr/>
      <dgm:t>
        <a:bodyPr/>
        <a:lstStyle/>
        <a:p>
          <a:endParaRPr lang="es-EC" sz="2300">
            <a:latin typeface="Times New Roman" panose="02020603050405020304" pitchFamily="18" charset="0"/>
            <a:cs typeface="Times New Roman" panose="02020603050405020304" pitchFamily="18" charset="0"/>
          </a:endParaRPr>
        </a:p>
      </dgm:t>
    </dgm:pt>
    <dgm:pt modelId="{CF82F2F1-5A2E-431D-AA69-C77F0D4F7DB6}" type="sibTrans" cxnId="{9EDD7573-863A-4C11-A7C9-28D738CF505B}">
      <dgm:prSet custT="1"/>
      <dgm:spPr/>
      <dgm:t>
        <a:bodyPr/>
        <a:lstStyle/>
        <a:p>
          <a:endParaRPr lang="es-EC" sz="2300">
            <a:latin typeface="Times New Roman" panose="02020603050405020304" pitchFamily="18" charset="0"/>
            <a:cs typeface="Times New Roman" panose="02020603050405020304" pitchFamily="18" charset="0"/>
          </a:endParaRPr>
        </a:p>
      </dgm:t>
    </dgm:pt>
    <dgm:pt modelId="{12003714-81C9-4DEF-946F-F891A8ADFF64}">
      <dgm:prSet custT="1"/>
      <dgm:spPr/>
      <dgm:t>
        <a:bodyPr/>
        <a:lstStyle/>
        <a:p>
          <a:r>
            <a:rPr lang="es-EC" sz="2300" dirty="0">
              <a:solidFill>
                <a:schemeClr val="tx1"/>
              </a:solidFill>
              <a:latin typeface="Times New Roman" panose="02020603050405020304" pitchFamily="18" charset="0"/>
              <a:cs typeface="Times New Roman" panose="02020603050405020304" pitchFamily="18" charset="0"/>
            </a:rPr>
            <a:t>Pruebas y Resultados</a:t>
          </a:r>
        </a:p>
      </dgm:t>
    </dgm:pt>
    <dgm:pt modelId="{5D023ECD-F325-4C1F-83BA-1CE825B41360}" type="parTrans" cxnId="{C1A8E18F-5E6F-4681-AEBC-F7F3CC9412BE}">
      <dgm:prSet/>
      <dgm:spPr/>
      <dgm:t>
        <a:bodyPr/>
        <a:lstStyle/>
        <a:p>
          <a:endParaRPr lang="es-EC" sz="2300">
            <a:latin typeface="Times New Roman" panose="02020603050405020304" pitchFamily="18" charset="0"/>
            <a:cs typeface="Times New Roman" panose="02020603050405020304" pitchFamily="18" charset="0"/>
          </a:endParaRPr>
        </a:p>
      </dgm:t>
    </dgm:pt>
    <dgm:pt modelId="{A9B0D90B-ED8B-468B-AC52-CD8D71708336}" type="sibTrans" cxnId="{C1A8E18F-5E6F-4681-AEBC-F7F3CC9412BE}">
      <dgm:prSet/>
      <dgm:spPr/>
      <dgm:t>
        <a:bodyPr/>
        <a:lstStyle/>
        <a:p>
          <a:endParaRPr lang="es-EC" sz="2300">
            <a:latin typeface="Times New Roman" panose="02020603050405020304" pitchFamily="18" charset="0"/>
            <a:cs typeface="Times New Roman" panose="02020603050405020304" pitchFamily="18" charset="0"/>
          </a:endParaRPr>
        </a:p>
      </dgm:t>
    </dgm:pt>
    <dgm:pt modelId="{58E3F1A0-DB04-4095-B191-DF081DA09178}">
      <dgm:prSet custT="1"/>
      <dgm:spPr/>
      <dgm:t>
        <a:bodyPr/>
        <a:lstStyle/>
        <a:p>
          <a:r>
            <a:rPr lang="es-EC" sz="2300" dirty="0">
              <a:solidFill>
                <a:schemeClr val="tx1"/>
              </a:solidFill>
              <a:latin typeface="Times New Roman" panose="02020603050405020304" pitchFamily="18" charset="0"/>
              <a:cs typeface="Times New Roman" panose="02020603050405020304" pitchFamily="18" charset="0"/>
            </a:rPr>
            <a:t>Conclusiones, Recomendaciones y Trabajos Futuros</a:t>
          </a:r>
        </a:p>
      </dgm:t>
    </dgm:pt>
    <dgm:pt modelId="{EBE2CE13-F00B-4B07-B083-BB669F76F447}" type="parTrans" cxnId="{33FE8E45-FFB8-4B68-83E4-865F0E6F480B}">
      <dgm:prSet/>
      <dgm:spPr/>
      <dgm:t>
        <a:bodyPr/>
        <a:lstStyle/>
        <a:p>
          <a:endParaRPr lang="es-EC">
            <a:latin typeface="Times New Roman" panose="02020603050405020304" pitchFamily="18" charset="0"/>
            <a:cs typeface="Times New Roman" panose="02020603050405020304" pitchFamily="18" charset="0"/>
          </a:endParaRPr>
        </a:p>
      </dgm:t>
    </dgm:pt>
    <dgm:pt modelId="{40504207-9A62-47E7-87BC-72E4A0B14A3A}" type="sibTrans" cxnId="{33FE8E45-FFB8-4B68-83E4-865F0E6F480B}">
      <dgm:prSet/>
      <dgm:spPr/>
      <dgm:t>
        <a:bodyPr/>
        <a:lstStyle/>
        <a:p>
          <a:endParaRPr lang="es-EC">
            <a:latin typeface="Times New Roman" panose="02020603050405020304" pitchFamily="18" charset="0"/>
            <a:cs typeface="Times New Roman" panose="02020603050405020304" pitchFamily="18" charset="0"/>
          </a:endParaRPr>
        </a:p>
      </dgm:t>
    </dgm:pt>
    <dgm:pt modelId="{5C6BB99C-7740-4F6E-8883-45FA3FAB075A}">
      <dgm:prSet phldrT="[Texto]" custT="1"/>
      <dgm:spPr/>
      <dgm:t>
        <a:bodyPr/>
        <a:lstStyle/>
        <a:p>
          <a:r>
            <a:rPr lang="es-EC" sz="2300" dirty="0">
              <a:solidFill>
                <a:schemeClr val="tx1"/>
              </a:solidFill>
              <a:latin typeface="Times New Roman" panose="02020603050405020304" pitchFamily="18" charset="0"/>
              <a:cs typeface="Times New Roman" panose="02020603050405020304" pitchFamily="18" charset="0"/>
            </a:rPr>
            <a:t>Antecedentes</a:t>
          </a:r>
        </a:p>
      </dgm:t>
    </dgm:pt>
    <dgm:pt modelId="{8B114743-9B33-4B4E-964F-C722768B4291}" type="parTrans" cxnId="{9815327C-FD9E-4341-9C9C-25CCC9A5BF76}">
      <dgm:prSet/>
      <dgm:spPr/>
      <dgm:t>
        <a:bodyPr/>
        <a:lstStyle/>
        <a:p>
          <a:endParaRPr lang="es-ES"/>
        </a:p>
      </dgm:t>
    </dgm:pt>
    <dgm:pt modelId="{2B6CB87E-8BDF-4D92-856C-B61315C30E83}" type="sibTrans" cxnId="{9815327C-FD9E-4341-9C9C-25CCC9A5BF76}">
      <dgm:prSet/>
      <dgm:spPr/>
      <dgm:t>
        <a:bodyPr/>
        <a:lstStyle/>
        <a:p>
          <a:endParaRPr lang="es-ES"/>
        </a:p>
      </dgm:t>
    </dgm:pt>
    <dgm:pt modelId="{64F7C05E-A021-4B8A-AC2E-00BF9436B754}">
      <dgm:prSet phldrT="[Texto]" custT="1"/>
      <dgm:spPr/>
      <dgm:t>
        <a:bodyPr/>
        <a:lstStyle/>
        <a:p>
          <a:r>
            <a:rPr lang="es-EC" sz="2300" dirty="0">
              <a:solidFill>
                <a:schemeClr val="tx1"/>
              </a:solidFill>
              <a:latin typeface="Times New Roman" panose="02020603050405020304" pitchFamily="18" charset="0"/>
              <a:cs typeface="Times New Roman" panose="02020603050405020304" pitchFamily="18" charset="0"/>
            </a:rPr>
            <a:t>Justificación</a:t>
          </a:r>
        </a:p>
      </dgm:t>
    </dgm:pt>
    <dgm:pt modelId="{4607916B-EB6E-48D9-90A3-727B0BB241AB}" type="parTrans" cxnId="{E34BFD61-A6D9-4409-8DB6-9A56CA4C9177}">
      <dgm:prSet/>
      <dgm:spPr/>
      <dgm:t>
        <a:bodyPr/>
        <a:lstStyle/>
        <a:p>
          <a:endParaRPr lang="es-EC"/>
        </a:p>
      </dgm:t>
    </dgm:pt>
    <dgm:pt modelId="{4B1135B1-0F96-47D6-AB3A-1C9CF57C9410}" type="sibTrans" cxnId="{E34BFD61-A6D9-4409-8DB6-9A56CA4C9177}">
      <dgm:prSet/>
      <dgm:spPr/>
      <dgm:t>
        <a:bodyPr/>
        <a:lstStyle/>
        <a:p>
          <a:endParaRPr lang="es-EC"/>
        </a:p>
      </dgm:t>
    </dgm:pt>
    <dgm:pt modelId="{DD5F5161-4DED-4225-8010-7EDB2569B4BF}" type="pres">
      <dgm:prSet presAssocID="{18E6BB19-42B3-4D78-9911-3C9571A0F176}" presName="linearFlow" presStyleCnt="0">
        <dgm:presLayoutVars>
          <dgm:resizeHandles val="exact"/>
        </dgm:presLayoutVars>
      </dgm:prSet>
      <dgm:spPr/>
    </dgm:pt>
    <dgm:pt modelId="{1664FB53-24F5-498F-94E3-119470D348C9}" type="pres">
      <dgm:prSet presAssocID="{70B68E88-9CAF-4442-8004-AA62B01393C5}" presName="node" presStyleLbl="node1" presStyleIdx="0" presStyleCnt="8" custScaleX="287243" custScaleY="124879">
        <dgm:presLayoutVars>
          <dgm:bulletEnabled val="1"/>
        </dgm:presLayoutVars>
      </dgm:prSet>
      <dgm:spPr/>
    </dgm:pt>
    <dgm:pt modelId="{A5BEC82F-9AED-40FF-8E41-C56CA154CD74}" type="pres">
      <dgm:prSet presAssocID="{6F66DCAA-DB90-4C11-9DB8-DECBBC4FD100}" presName="sibTrans" presStyleLbl="sibTrans2D1" presStyleIdx="0" presStyleCnt="7"/>
      <dgm:spPr/>
    </dgm:pt>
    <dgm:pt modelId="{75078EFB-4659-40CA-B947-FC3280C0295B}" type="pres">
      <dgm:prSet presAssocID="{6F66DCAA-DB90-4C11-9DB8-DECBBC4FD100}" presName="connectorText" presStyleLbl="sibTrans2D1" presStyleIdx="0" presStyleCnt="7"/>
      <dgm:spPr/>
    </dgm:pt>
    <dgm:pt modelId="{33F2E552-CCD4-441E-9A1E-F7502B20EE28}" type="pres">
      <dgm:prSet presAssocID="{5C6BB99C-7740-4F6E-8883-45FA3FAB075A}" presName="node" presStyleLbl="node1" presStyleIdx="1" presStyleCnt="8" custScaleX="290596" custLinFactNeighborY="-67068">
        <dgm:presLayoutVars>
          <dgm:bulletEnabled val="1"/>
        </dgm:presLayoutVars>
      </dgm:prSet>
      <dgm:spPr/>
    </dgm:pt>
    <dgm:pt modelId="{D40ADE9E-91E2-4646-95E5-121B6EF47D3E}" type="pres">
      <dgm:prSet presAssocID="{2B6CB87E-8BDF-4D92-856C-B61315C30E83}" presName="sibTrans" presStyleLbl="sibTrans2D1" presStyleIdx="1" presStyleCnt="7"/>
      <dgm:spPr/>
    </dgm:pt>
    <dgm:pt modelId="{F0A4250E-959A-4E2B-B4DF-3C367F2AFA5B}" type="pres">
      <dgm:prSet presAssocID="{2B6CB87E-8BDF-4D92-856C-B61315C30E83}" presName="connectorText" presStyleLbl="sibTrans2D1" presStyleIdx="1" presStyleCnt="7"/>
      <dgm:spPr/>
    </dgm:pt>
    <dgm:pt modelId="{ED50905F-9AD1-4B42-B5B9-A1E146F671F9}" type="pres">
      <dgm:prSet presAssocID="{64F7C05E-A021-4B8A-AC2E-00BF9436B754}" presName="node" presStyleLbl="node1" presStyleIdx="2" presStyleCnt="8" custLinFactNeighborY="-69113">
        <dgm:presLayoutVars>
          <dgm:bulletEnabled val="1"/>
        </dgm:presLayoutVars>
      </dgm:prSet>
      <dgm:spPr/>
    </dgm:pt>
    <dgm:pt modelId="{8F91FB30-8066-43B9-AD42-E1C7FFBED4D9}" type="pres">
      <dgm:prSet presAssocID="{4B1135B1-0F96-47D6-AB3A-1C9CF57C9410}" presName="sibTrans" presStyleLbl="sibTrans2D1" presStyleIdx="2" presStyleCnt="7"/>
      <dgm:spPr/>
    </dgm:pt>
    <dgm:pt modelId="{915E0185-A603-41CD-97C9-80DD4875BE9C}" type="pres">
      <dgm:prSet presAssocID="{4B1135B1-0F96-47D6-AB3A-1C9CF57C9410}" presName="connectorText" presStyleLbl="sibTrans2D1" presStyleIdx="2" presStyleCnt="7"/>
      <dgm:spPr/>
    </dgm:pt>
    <dgm:pt modelId="{ECC351B1-2522-4ADC-82DC-3DC27481A52C}" type="pres">
      <dgm:prSet presAssocID="{1D500B24-C0FC-490D-96DA-093783F88633}" presName="node" presStyleLbl="node1" presStyleIdx="3" presStyleCnt="8" custScaleX="287243" custScaleY="124879" custLinFactNeighborX="-339" custLinFactNeighborY="-70437">
        <dgm:presLayoutVars>
          <dgm:bulletEnabled val="1"/>
        </dgm:presLayoutVars>
      </dgm:prSet>
      <dgm:spPr/>
    </dgm:pt>
    <dgm:pt modelId="{9F88B393-29DD-4D1C-A39B-8267CE8D0D24}" type="pres">
      <dgm:prSet presAssocID="{95BA3411-25E4-465A-A673-1C1374836345}" presName="sibTrans" presStyleLbl="sibTrans2D1" presStyleIdx="3" presStyleCnt="7"/>
      <dgm:spPr/>
    </dgm:pt>
    <dgm:pt modelId="{3F46CC1F-B43A-40ED-A30D-3CC21E0A915F}" type="pres">
      <dgm:prSet presAssocID="{95BA3411-25E4-465A-A673-1C1374836345}" presName="connectorText" presStyleLbl="sibTrans2D1" presStyleIdx="3" presStyleCnt="7"/>
      <dgm:spPr/>
    </dgm:pt>
    <dgm:pt modelId="{3788CC22-A106-4A51-88C0-C5A3B9ED6FBF}" type="pres">
      <dgm:prSet presAssocID="{4858BA65-E385-4825-A88A-707F07E58AD8}" presName="node" presStyleLbl="node1" presStyleIdx="4" presStyleCnt="8" custScaleX="287243" custScaleY="124879" custLinFactNeighborX="-79" custLinFactNeighborY="-95432">
        <dgm:presLayoutVars>
          <dgm:bulletEnabled val="1"/>
        </dgm:presLayoutVars>
      </dgm:prSet>
      <dgm:spPr/>
    </dgm:pt>
    <dgm:pt modelId="{C0909078-8EDC-44B2-AF9D-5981F3DC444E}" type="pres">
      <dgm:prSet presAssocID="{2AF8B08E-EF4E-440E-80A9-B96C323E167B}" presName="sibTrans" presStyleLbl="sibTrans2D1" presStyleIdx="4" presStyleCnt="7"/>
      <dgm:spPr/>
    </dgm:pt>
    <dgm:pt modelId="{8B7CFB83-F851-4E78-9A8D-C5781E7C4D64}" type="pres">
      <dgm:prSet presAssocID="{2AF8B08E-EF4E-440E-80A9-B96C323E167B}" presName="connectorText" presStyleLbl="sibTrans2D1" presStyleIdx="4" presStyleCnt="7"/>
      <dgm:spPr/>
    </dgm:pt>
    <dgm:pt modelId="{05254179-8B58-4D6C-83BF-FFF5F8A55A45}" type="pres">
      <dgm:prSet presAssocID="{F39246FA-B2E7-42B3-924D-D0CBCB6CB808}" presName="node" presStyleLbl="node1" presStyleIdx="5" presStyleCnt="8" custScaleX="287243" custScaleY="124879" custLinFactY="-7708" custLinFactNeighborX="796" custLinFactNeighborY="-100000">
        <dgm:presLayoutVars>
          <dgm:bulletEnabled val="1"/>
        </dgm:presLayoutVars>
      </dgm:prSet>
      <dgm:spPr/>
    </dgm:pt>
    <dgm:pt modelId="{FC05E88E-11CD-417C-A11D-0C6F44901AEE}" type="pres">
      <dgm:prSet presAssocID="{CF82F2F1-5A2E-431D-AA69-C77F0D4F7DB6}" presName="sibTrans" presStyleLbl="sibTrans2D1" presStyleIdx="5" presStyleCnt="7"/>
      <dgm:spPr/>
    </dgm:pt>
    <dgm:pt modelId="{421F9EBD-B08E-4847-A707-40504AC59780}" type="pres">
      <dgm:prSet presAssocID="{CF82F2F1-5A2E-431D-AA69-C77F0D4F7DB6}" presName="connectorText" presStyleLbl="sibTrans2D1" presStyleIdx="5" presStyleCnt="7"/>
      <dgm:spPr/>
    </dgm:pt>
    <dgm:pt modelId="{E7CBD095-4B6D-48FC-AD77-7983E54B7DC0}" type="pres">
      <dgm:prSet presAssocID="{12003714-81C9-4DEF-946F-F891A8ADFF64}" presName="node" presStyleLbl="node1" presStyleIdx="6" presStyleCnt="8" custScaleX="287243" custScaleY="145491" custLinFactY="-11348" custLinFactNeighborX="-419" custLinFactNeighborY="-100000">
        <dgm:presLayoutVars>
          <dgm:bulletEnabled val="1"/>
        </dgm:presLayoutVars>
      </dgm:prSet>
      <dgm:spPr/>
    </dgm:pt>
    <dgm:pt modelId="{FDAC3CA3-AC0A-403E-8449-C7E0358B61B8}" type="pres">
      <dgm:prSet presAssocID="{A9B0D90B-ED8B-468B-AC52-CD8D71708336}" presName="sibTrans" presStyleLbl="sibTrans2D1" presStyleIdx="6" presStyleCnt="7"/>
      <dgm:spPr/>
    </dgm:pt>
    <dgm:pt modelId="{F0465007-F703-4CF7-9C3B-1F16E46FCA21}" type="pres">
      <dgm:prSet presAssocID="{A9B0D90B-ED8B-468B-AC52-CD8D71708336}" presName="connectorText" presStyleLbl="sibTrans2D1" presStyleIdx="6" presStyleCnt="7"/>
      <dgm:spPr/>
    </dgm:pt>
    <dgm:pt modelId="{7EECAF94-1D56-4095-A600-F9702A99C1C4}" type="pres">
      <dgm:prSet presAssocID="{58E3F1A0-DB04-4095-B191-DF081DA09178}" presName="node" presStyleLbl="node1" presStyleIdx="7" presStyleCnt="8" custScaleX="287243" custScaleY="145491" custLinFactNeighborY="-76360">
        <dgm:presLayoutVars>
          <dgm:bulletEnabled val="1"/>
        </dgm:presLayoutVars>
      </dgm:prSet>
      <dgm:spPr/>
    </dgm:pt>
  </dgm:ptLst>
  <dgm:cxnLst>
    <dgm:cxn modelId="{E1A33600-619A-4A4E-8B34-242831FA51DC}" type="presOf" srcId="{12003714-81C9-4DEF-946F-F891A8ADFF64}" destId="{E7CBD095-4B6D-48FC-AD77-7983E54B7DC0}" srcOrd="0" destOrd="0" presId="urn:microsoft.com/office/officeart/2005/8/layout/process2"/>
    <dgm:cxn modelId="{979CCB05-BEE1-40CF-AFAB-9F0F2C4360E4}" type="presOf" srcId="{58E3F1A0-DB04-4095-B191-DF081DA09178}" destId="{7EECAF94-1D56-4095-A600-F9702A99C1C4}" srcOrd="0" destOrd="0" presId="urn:microsoft.com/office/officeart/2005/8/layout/process2"/>
    <dgm:cxn modelId="{A1CF5C08-92A8-44FC-8844-FFA22686E55C}" type="presOf" srcId="{2B6CB87E-8BDF-4D92-856C-B61315C30E83}" destId="{F0A4250E-959A-4E2B-B4DF-3C367F2AFA5B}" srcOrd="1" destOrd="0" presId="urn:microsoft.com/office/officeart/2005/8/layout/process2"/>
    <dgm:cxn modelId="{8EBA2B09-6AD3-4303-B8D9-4F6C0F9E07FD}" type="presOf" srcId="{2B6CB87E-8BDF-4D92-856C-B61315C30E83}" destId="{D40ADE9E-91E2-4646-95E5-121B6EF47D3E}" srcOrd="0" destOrd="0" presId="urn:microsoft.com/office/officeart/2005/8/layout/process2"/>
    <dgm:cxn modelId="{39DA241E-D47C-4B83-AFB6-AAEE49007160}" type="presOf" srcId="{18E6BB19-42B3-4D78-9911-3C9571A0F176}" destId="{DD5F5161-4DED-4225-8010-7EDB2569B4BF}" srcOrd="0" destOrd="0" presId="urn:microsoft.com/office/officeart/2005/8/layout/process2"/>
    <dgm:cxn modelId="{4CE6E524-4F12-4051-9E53-4CB3675684D8}" type="presOf" srcId="{CF82F2F1-5A2E-431D-AA69-C77F0D4F7DB6}" destId="{FC05E88E-11CD-417C-A11D-0C6F44901AEE}" srcOrd="0" destOrd="0" presId="urn:microsoft.com/office/officeart/2005/8/layout/process2"/>
    <dgm:cxn modelId="{EB28BC27-4284-46AF-AD90-4101BF281931}" type="presOf" srcId="{A9B0D90B-ED8B-468B-AC52-CD8D71708336}" destId="{FDAC3CA3-AC0A-403E-8449-C7E0358B61B8}" srcOrd="0" destOrd="0" presId="urn:microsoft.com/office/officeart/2005/8/layout/process2"/>
    <dgm:cxn modelId="{7B21AA31-E895-4A79-8E09-F6890BA6AF94}" type="presOf" srcId="{2AF8B08E-EF4E-440E-80A9-B96C323E167B}" destId="{C0909078-8EDC-44B2-AF9D-5981F3DC444E}" srcOrd="0" destOrd="0" presId="urn:microsoft.com/office/officeart/2005/8/layout/process2"/>
    <dgm:cxn modelId="{51E80C3E-FC59-45DC-BD75-196C5E3959DE}" type="presOf" srcId="{64F7C05E-A021-4B8A-AC2E-00BF9436B754}" destId="{ED50905F-9AD1-4B42-B5B9-A1E146F671F9}" srcOrd="0" destOrd="0" presId="urn:microsoft.com/office/officeart/2005/8/layout/process2"/>
    <dgm:cxn modelId="{E34BFD61-A6D9-4409-8DB6-9A56CA4C9177}" srcId="{18E6BB19-42B3-4D78-9911-3C9571A0F176}" destId="{64F7C05E-A021-4B8A-AC2E-00BF9436B754}" srcOrd="2" destOrd="0" parTransId="{4607916B-EB6E-48D9-90A3-727B0BB241AB}" sibTransId="{4B1135B1-0F96-47D6-AB3A-1C9CF57C9410}"/>
    <dgm:cxn modelId="{33FE8E45-FFB8-4B68-83E4-865F0E6F480B}" srcId="{18E6BB19-42B3-4D78-9911-3C9571A0F176}" destId="{58E3F1A0-DB04-4095-B191-DF081DA09178}" srcOrd="7" destOrd="0" parTransId="{EBE2CE13-F00B-4B07-B083-BB669F76F447}" sibTransId="{40504207-9A62-47E7-87BC-72E4A0B14A3A}"/>
    <dgm:cxn modelId="{9EDD7573-863A-4C11-A7C9-28D738CF505B}" srcId="{18E6BB19-42B3-4D78-9911-3C9571A0F176}" destId="{F39246FA-B2E7-42B3-924D-D0CBCB6CB808}" srcOrd="5" destOrd="0" parTransId="{07D74CAD-8AB2-4B49-B546-B497385BBB18}" sibTransId="{CF82F2F1-5A2E-431D-AA69-C77F0D4F7DB6}"/>
    <dgm:cxn modelId="{41530774-3B35-48C1-85CF-02E633C66D1B}" type="presOf" srcId="{70B68E88-9CAF-4442-8004-AA62B01393C5}" destId="{1664FB53-24F5-498F-94E3-119470D348C9}" srcOrd="0" destOrd="0" presId="urn:microsoft.com/office/officeart/2005/8/layout/process2"/>
    <dgm:cxn modelId="{0C78AE75-EBB5-41E0-9B62-E5E97081BB59}" type="presOf" srcId="{4B1135B1-0F96-47D6-AB3A-1C9CF57C9410}" destId="{8F91FB30-8066-43B9-AD42-E1C7FFBED4D9}" srcOrd="0" destOrd="0" presId="urn:microsoft.com/office/officeart/2005/8/layout/process2"/>
    <dgm:cxn modelId="{25341157-DC44-4ABD-B56F-445F0C8C1950}" type="presOf" srcId="{2AF8B08E-EF4E-440E-80A9-B96C323E167B}" destId="{8B7CFB83-F851-4E78-9A8D-C5781E7C4D64}" srcOrd="1" destOrd="0" presId="urn:microsoft.com/office/officeart/2005/8/layout/process2"/>
    <dgm:cxn modelId="{9815327C-FD9E-4341-9C9C-25CCC9A5BF76}" srcId="{18E6BB19-42B3-4D78-9911-3C9571A0F176}" destId="{5C6BB99C-7740-4F6E-8883-45FA3FAB075A}" srcOrd="1" destOrd="0" parTransId="{8B114743-9B33-4B4E-964F-C722768B4291}" sibTransId="{2B6CB87E-8BDF-4D92-856C-B61315C30E83}"/>
    <dgm:cxn modelId="{A0D28785-51DD-4834-801C-356FEC8EA0F6}" type="presOf" srcId="{6F66DCAA-DB90-4C11-9DB8-DECBBC4FD100}" destId="{A5BEC82F-9AED-40FF-8E41-C56CA154CD74}" srcOrd="0" destOrd="0" presId="urn:microsoft.com/office/officeart/2005/8/layout/process2"/>
    <dgm:cxn modelId="{0D959687-C554-431D-93C6-C762F5D2CABB}" srcId="{18E6BB19-42B3-4D78-9911-3C9571A0F176}" destId="{4858BA65-E385-4825-A88A-707F07E58AD8}" srcOrd="4" destOrd="0" parTransId="{B2310BA8-5BC6-4508-A72A-086DD72F6821}" sibTransId="{2AF8B08E-EF4E-440E-80A9-B96C323E167B}"/>
    <dgm:cxn modelId="{C1A8E18F-5E6F-4681-AEBC-F7F3CC9412BE}" srcId="{18E6BB19-42B3-4D78-9911-3C9571A0F176}" destId="{12003714-81C9-4DEF-946F-F891A8ADFF64}" srcOrd="6" destOrd="0" parTransId="{5D023ECD-F325-4C1F-83BA-1CE825B41360}" sibTransId="{A9B0D90B-ED8B-468B-AC52-CD8D71708336}"/>
    <dgm:cxn modelId="{08E3AEA1-1EC6-4AF2-BBEC-BD1E12C87A67}" srcId="{18E6BB19-42B3-4D78-9911-3C9571A0F176}" destId="{1D500B24-C0FC-490D-96DA-093783F88633}" srcOrd="3" destOrd="0" parTransId="{449F064D-ED3E-4F7A-8313-C2893FF25FFC}" sibTransId="{95BA3411-25E4-465A-A673-1C1374836345}"/>
    <dgm:cxn modelId="{231897A3-33BA-4872-84AF-411ADA924CDF}" type="presOf" srcId="{A9B0D90B-ED8B-468B-AC52-CD8D71708336}" destId="{F0465007-F703-4CF7-9C3B-1F16E46FCA21}" srcOrd="1" destOrd="0" presId="urn:microsoft.com/office/officeart/2005/8/layout/process2"/>
    <dgm:cxn modelId="{B7D31DB2-EC9F-4744-8A8F-F00A3374D58B}" type="presOf" srcId="{6F66DCAA-DB90-4C11-9DB8-DECBBC4FD100}" destId="{75078EFB-4659-40CA-B947-FC3280C0295B}" srcOrd="1" destOrd="0" presId="urn:microsoft.com/office/officeart/2005/8/layout/process2"/>
    <dgm:cxn modelId="{6C0409B5-DEC7-4856-8135-B07622593448}" type="presOf" srcId="{F39246FA-B2E7-42B3-924D-D0CBCB6CB808}" destId="{05254179-8B58-4D6C-83BF-FFF5F8A55A45}" srcOrd="0" destOrd="0" presId="urn:microsoft.com/office/officeart/2005/8/layout/process2"/>
    <dgm:cxn modelId="{A03786BB-4F44-4D27-9832-0D5EE0F619DE}" type="presOf" srcId="{5C6BB99C-7740-4F6E-8883-45FA3FAB075A}" destId="{33F2E552-CCD4-441E-9A1E-F7502B20EE28}" srcOrd="0" destOrd="0" presId="urn:microsoft.com/office/officeart/2005/8/layout/process2"/>
    <dgm:cxn modelId="{B2EB9EBC-69BC-4487-9BEC-EE9B2BCAF1D5}" type="presOf" srcId="{1D500B24-C0FC-490D-96DA-093783F88633}" destId="{ECC351B1-2522-4ADC-82DC-3DC27481A52C}" srcOrd="0" destOrd="0" presId="urn:microsoft.com/office/officeart/2005/8/layout/process2"/>
    <dgm:cxn modelId="{E6394EBE-20C9-4DD7-8893-13D2DCCC357F}" type="presOf" srcId="{95BA3411-25E4-465A-A673-1C1374836345}" destId="{9F88B393-29DD-4D1C-A39B-8267CE8D0D24}" srcOrd="0" destOrd="0" presId="urn:microsoft.com/office/officeart/2005/8/layout/process2"/>
    <dgm:cxn modelId="{E9EB67C3-88CA-4AA1-8738-29EC42A0F5CA}" type="presOf" srcId="{4858BA65-E385-4825-A88A-707F07E58AD8}" destId="{3788CC22-A106-4A51-88C0-C5A3B9ED6FBF}" srcOrd="0" destOrd="0" presId="urn:microsoft.com/office/officeart/2005/8/layout/process2"/>
    <dgm:cxn modelId="{C21AC4E5-F47D-4725-B6D4-F7C047164692}" srcId="{18E6BB19-42B3-4D78-9911-3C9571A0F176}" destId="{70B68E88-9CAF-4442-8004-AA62B01393C5}" srcOrd="0" destOrd="0" parTransId="{0CE43050-D6EF-461C-A9DB-E58FCE35EDA3}" sibTransId="{6F66DCAA-DB90-4C11-9DB8-DECBBC4FD100}"/>
    <dgm:cxn modelId="{456160EF-974B-4053-9BC9-AB437CE0CD03}" type="presOf" srcId="{95BA3411-25E4-465A-A673-1C1374836345}" destId="{3F46CC1F-B43A-40ED-A30D-3CC21E0A915F}" srcOrd="1" destOrd="0" presId="urn:microsoft.com/office/officeart/2005/8/layout/process2"/>
    <dgm:cxn modelId="{F0BCBEF4-E558-4403-945B-12848601DDFD}" type="presOf" srcId="{4B1135B1-0F96-47D6-AB3A-1C9CF57C9410}" destId="{915E0185-A603-41CD-97C9-80DD4875BE9C}" srcOrd="1" destOrd="0" presId="urn:microsoft.com/office/officeart/2005/8/layout/process2"/>
    <dgm:cxn modelId="{9F7FC5FE-F57F-4915-A287-915BBF217E64}" type="presOf" srcId="{CF82F2F1-5A2E-431D-AA69-C77F0D4F7DB6}" destId="{421F9EBD-B08E-4847-A707-40504AC59780}" srcOrd="1" destOrd="0" presId="urn:microsoft.com/office/officeart/2005/8/layout/process2"/>
    <dgm:cxn modelId="{E8143601-1A6C-4495-AF25-5FA2A25FEB32}" type="presParOf" srcId="{DD5F5161-4DED-4225-8010-7EDB2569B4BF}" destId="{1664FB53-24F5-498F-94E3-119470D348C9}" srcOrd="0" destOrd="0" presId="urn:microsoft.com/office/officeart/2005/8/layout/process2"/>
    <dgm:cxn modelId="{D4593F6C-3CCF-4095-8CC3-A54743BB299D}" type="presParOf" srcId="{DD5F5161-4DED-4225-8010-7EDB2569B4BF}" destId="{A5BEC82F-9AED-40FF-8E41-C56CA154CD74}" srcOrd="1" destOrd="0" presId="urn:microsoft.com/office/officeart/2005/8/layout/process2"/>
    <dgm:cxn modelId="{DEF5695B-0885-45A3-9C82-01B1E5669F14}" type="presParOf" srcId="{A5BEC82F-9AED-40FF-8E41-C56CA154CD74}" destId="{75078EFB-4659-40CA-B947-FC3280C0295B}" srcOrd="0" destOrd="0" presId="urn:microsoft.com/office/officeart/2005/8/layout/process2"/>
    <dgm:cxn modelId="{46BEB86F-F44E-47E6-9700-0194E7972C69}" type="presParOf" srcId="{DD5F5161-4DED-4225-8010-7EDB2569B4BF}" destId="{33F2E552-CCD4-441E-9A1E-F7502B20EE28}" srcOrd="2" destOrd="0" presId="urn:microsoft.com/office/officeart/2005/8/layout/process2"/>
    <dgm:cxn modelId="{9CB49830-644F-43D9-B170-BBDE30F59484}" type="presParOf" srcId="{DD5F5161-4DED-4225-8010-7EDB2569B4BF}" destId="{D40ADE9E-91E2-4646-95E5-121B6EF47D3E}" srcOrd="3" destOrd="0" presId="urn:microsoft.com/office/officeart/2005/8/layout/process2"/>
    <dgm:cxn modelId="{F82452B9-A08F-40AC-A255-9EC41214102E}" type="presParOf" srcId="{D40ADE9E-91E2-4646-95E5-121B6EF47D3E}" destId="{F0A4250E-959A-4E2B-B4DF-3C367F2AFA5B}" srcOrd="0" destOrd="0" presId="urn:microsoft.com/office/officeart/2005/8/layout/process2"/>
    <dgm:cxn modelId="{078E58F1-2646-42DF-8782-F27DF72328A6}" type="presParOf" srcId="{DD5F5161-4DED-4225-8010-7EDB2569B4BF}" destId="{ED50905F-9AD1-4B42-B5B9-A1E146F671F9}" srcOrd="4" destOrd="0" presId="urn:microsoft.com/office/officeart/2005/8/layout/process2"/>
    <dgm:cxn modelId="{7F9020BA-E8EE-488B-BE1B-315FED2B765E}" type="presParOf" srcId="{DD5F5161-4DED-4225-8010-7EDB2569B4BF}" destId="{8F91FB30-8066-43B9-AD42-E1C7FFBED4D9}" srcOrd="5" destOrd="0" presId="urn:microsoft.com/office/officeart/2005/8/layout/process2"/>
    <dgm:cxn modelId="{B446101E-D298-4149-BAEF-07A2D1F00973}" type="presParOf" srcId="{8F91FB30-8066-43B9-AD42-E1C7FFBED4D9}" destId="{915E0185-A603-41CD-97C9-80DD4875BE9C}" srcOrd="0" destOrd="0" presId="urn:microsoft.com/office/officeart/2005/8/layout/process2"/>
    <dgm:cxn modelId="{97385EFF-4997-4DC4-99E8-184F4DFE40D1}" type="presParOf" srcId="{DD5F5161-4DED-4225-8010-7EDB2569B4BF}" destId="{ECC351B1-2522-4ADC-82DC-3DC27481A52C}" srcOrd="6" destOrd="0" presId="urn:microsoft.com/office/officeart/2005/8/layout/process2"/>
    <dgm:cxn modelId="{CE86867A-A440-4C62-A37D-D6FB50614AB8}" type="presParOf" srcId="{DD5F5161-4DED-4225-8010-7EDB2569B4BF}" destId="{9F88B393-29DD-4D1C-A39B-8267CE8D0D24}" srcOrd="7" destOrd="0" presId="urn:microsoft.com/office/officeart/2005/8/layout/process2"/>
    <dgm:cxn modelId="{78463028-2D1C-4492-9457-26D964F5CB5C}" type="presParOf" srcId="{9F88B393-29DD-4D1C-A39B-8267CE8D0D24}" destId="{3F46CC1F-B43A-40ED-A30D-3CC21E0A915F}" srcOrd="0" destOrd="0" presId="urn:microsoft.com/office/officeart/2005/8/layout/process2"/>
    <dgm:cxn modelId="{33F3ED3F-617B-4551-B305-0C40A57C34C4}" type="presParOf" srcId="{DD5F5161-4DED-4225-8010-7EDB2569B4BF}" destId="{3788CC22-A106-4A51-88C0-C5A3B9ED6FBF}" srcOrd="8" destOrd="0" presId="urn:microsoft.com/office/officeart/2005/8/layout/process2"/>
    <dgm:cxn modelId="{2D1EFAA7-80AB-41F4-ADC1-F1E6BA6D6CBA}" type="presParOf" srcId="{DD5F5161-4DED-4225-8010-7EDB2569B4BF}" destId="{C0909078-8EDC-44B2-AF9D-5981F3DC444E}" srcOrd="9" destOrd="0" presId="urn:microsoft.com/office/officeart/2005/8/layout/process2"/>
    <dgm:cxn modelId="{377D075F-4795-49F8-B193-AC44610DC1C6}" type="presParOf" srcId="{C0909078-8EDC-44B2-AF9D-5981F3DC444E}" destId="{8B7CFB83-F851-4E78-9A8D-C5781E7C4D64}" srcOrd="0" destOrd="0" presId="urn:microsoft.com/office/officeart/2005/8/layout/process2"/>
    <dgm:cxn modelId="{F4C1B71E-62A9-493A-AE82-10FF5EF2FC3D}" type="presParOf" srcId="{DD5F5161-4DED-4225-8010-7EDB2569B4BF}" destId="{05254179-8B58-4D6C-83BF-FFF5F8A55A45}" srcOrd="10" destOrd="0" presId="urn:microsoft.com/office/officeart/2005/8/layout/process2"/>
    <dgm:cxn modelId="{7455080B-BED9-4034-8A2E-1B43F292813B}" type="presParOf" srcId="{DD5F5161-4DED-4225-8010-7EDB2569B4BF}" destId="{FC05E88E-11CD-417C-A11D-0C6F44901AEE}" srcOrd="11" destOrd="0" presId="urn:microsoft.com/office/officeart/2005/8/layout/process2"/>
    <dgm:cxn modelId="{C5E563B7-2794-4AD0-B82D-1521D6399D5B}" type="presParOf" srcId="{FC05E88E-11CD-417C-A11D-0C6F44901AEE}" destId="{421F9EBD-B08E-4847-A707-40504AC59780}" srcOrd="0" destOrd="0" presId="urn:microsoft.com/office/officeart/2005/8/layout/process2"/>
    <dgm:cxn modelId="{12A9D34B-2727-4D22-83C2-A137C0879CF3}" type="presParOf" srcId="{DD5F5161-4DED-4225-8010-7EDB2569B4BF}" destId="{E7CBD095-4B6D-48FC-AD77-7983E54B7DC0}" srcOrd="12" destOrd="0" presId="urn:microsoft.com/office/officeart/2005/8/layout/process2"/>
    <dgm:cxn modelId="{AEE25EDB-0CE3-4F07-B78F-262BD635ED71}" type="presParOf" srcId="{DD5F5161-4DED-4225-8010-7EDB2569B4BF}" destId="{FDAC3CA3-AC0A-403E-8449-C7E0358B61B8}" srcOrd="13" destOrd="0" presId="urn:microsoft.com/office/officeart/2005/8/layout/process2"/>
    <dgm:cxn modelId="{479CA272-7355-4FD7-BB69-7FDA70AD88B2}" type="presParOf" srcId="{FDAC3CA3-AC0A-403E-8449-C7E0358B61B8}" destId="{F0465007-F703-4CF7-9C3B-1F16E46FCA21}" srcOrd="0" destOrd="0" presId="urn:microsoft.com/office/officeart/2005/8/layout/process2"/>
    <dgm:cxn modelId="{A3EB54D9-804E-4FCC-82F8-7562FE796653}" type="presParOf" srcId="{DD5F5161-4DED-4225-8010-7EDB2569B4BF}" destId="{7EECAF94-1D56-4095-A600-F9702A99C1C4}"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D135D3-973A-4BF2-A869-765C3B2E898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D5C28829-8DE0-4804-88D5-9079A4AA9B7B}">
      <dgm:prSet phldrT="[Texto]"/>
      <dgm:spPr>
        <a:blipFill rotWithShape="0">
          <a:blip xmlns:r="http://schemas.openxmlformats.org/officeDocument/2006/relationships" r:embed="rId1"/>
          <a:srcRect/>
          <a:stretch>
            <a:fillRect l="-2000" r="-2000"/>
          </a:stretch>
        </a:blipFill>
      </dgm:spPr>
      <dgm:t>
        <a:bodyPr/>
        <a:lstStyle/>
        <a:p>
          <a:endParaRPr lang="es-EC" dirty="0"/>
        </a:p>
      </dgm:t>
    </dgm:pt>
    <dgm:pt modelId="{EEA89C2F-A3AD-44A1-AEF9-D5492FF1DBB3}" type="parTrans" cxnId="{7B5AD85E-187F-493E-8029-7564EA5ECCE4}">
      <dgm:prSet/>
      <dgm:spPr/>
      <dgm:t>
        <a:bodyPr/>
        <a:lstStyle/>
        <a:p>
          <a:endParaRPr lang="es-EC"/>
        </a:p>
      </dgm:t>
    </dgm:pt>
    <dgm:pt modelId="{B150D517-12E5-437C-BB0B-CC958AA92CB9}" type="sibTrans" cxnId="{7B5AD85E-187F-493E-8029-7564EA5ECCE4}">
      <dgm:prSet/>
      <dgm:spPr/>
      <dgm:t>
        <a:bodyPr/>
        <a:lstStyle/>
        <a:p>
          <a:endParaRPr lang="es-EC"/>
        </a:p>
      </dgm:t>
    </dgm:pt>
    <dgm:pt modelId="{C634134B-E194-468A-8C86-224F9A6D42C0}">
      <dgm:prSet phldrT="[Texto]"/>
      <dgm:spPr>
        <a:blipFill rotWithShape="0">
          <a:blip xmlns:r="http://schemas.openxmlformats.org/officeDocument/2006/relationships" r:embed="rId2"/>
          <a:srcRect/>
          <a:stretch>
            <a:fillRect/>
          </a:stretch>
        </a:blipFill>
      </dgm:spPr>
      <dgm:t>
        <a:bodyPr/>
        <a:lstStyle/>
        <a:p>
          <a:endParaRPr lang="es-EC" dirty="0"/>
        </a:p>
      </dgm:t>
    </dgm:pt>
    <dgm:pt modelId="{9A732D9D-90A6-491E-8BFB-46E98C161F23}" type="parTrans" cxnId="{164F25D7-0499-4D32-9884-3A8BFDA54AC4}">
      <dgm:prSet/>
      <dgm:spPr/>
      <dgm:t>
        <a:bodyPr/>
        <a:lstStyle/>
        <a:p>
          <a:endParaRPr lang="es-EC"/>
        </a:p>
      </dgm:t>
    </dgm:pt>
    <dgm:pt modelId="{05BC1A00-FE03-4481-8C2C-DC55A8833A7E}" type="sibTrans" cxnId="{164F25D7-0499-4D32-9884-3A8BFDA54AC4}">
      <dgm:prSet/>
      <dgm:spPr/>
      <dgm:t>
        <a:bodyPr/>
        <a:lstStyle/>
        <a:p>
          <a:endParaRPr lang="es-EC"/>
        </a:p>
      </dgm:t>
    </dgm:pt>
    <dgm:pt modelId="{F5D580F6-2ACA-4EA8-B12A-124E1E617ED5}" type="pres">
      <dgm:prSet presAssocID="{6FD135D3-973A-4BF2-A869-765C3B2E8987}" presName="cycle" presStyleCnt="0">
        <dgm:presLayoutVars>
          <dgm:chMax val="1"/>
          <dgm:dir/>
          <dgm:animLvl val="ctr"/>
          <dgm:resizeHandles val="exact"/>
        </dgm:presLayoutVars>
      </dgm:prSet>
      <dgm:spPr/>
    </dgm:pt>
    <dgm:pt modelId="{6848D263-2D47-42E3-A16C-97A007E4B564}" type="pres">
      <dgm:prSet presAssocID="{D5C28829-8DE0-4804-88D5-9079A4AA9B7B}" presName="centerShape" presStyleLbl="node0" presStyleIdx="0" presStyleCnt="1"/>
      <dgm:spPr/>
    </dgm:pt>
    <dgm:pt modelId="{69C6E9E8-19AD-47E8-808F-FAD31AFDCD56}" type="pres">
      <dgm:prSet presAssocID="{9A732D9D-90A6-491E-8BFB-46E98C161F23}" presName="Name9" presStyleLbl="parChTrans1D2" presStyleIdx="0" presStyleCnt="1"/>
      <dgm:spPr/>
    </dgm:pt>
    <dgm:pt modelId="{0F0F22CD-333F-4226-9B41-60DA36F173FC}" type="pres">
      <dgm:prSet presAssocID="{9A732D9D-90A6-491E-8BFB-46E98C161F23}" presName="connTx" presStyleLbl="parChTrans1D2" presStyleIdx="0" presStyleCnt="1"/>
      <dgm:spPr/>
    </dgm:pt>
    <dgm:pt modelId="{89295E89-2AE2-4CE0-868B-B0496A67C1BA}" type="pres">
      <dgm:prSet presAssocID="{C634134B-E194-468A-8C86-224F9A6D42C0}" presName="node" presStyleLbl="node1" presStyleIdx="0" presStyleCnt="1">
        <dgm:presLayoutVars>
          <dgm:bulletEnabled val="1"/>
        </dgm:presLayoutVars>
      </dgm:prSet>
      <dgm:spPr/>
    </dgm:pt>
  </dgm:ptLst>
  <dgm:cxnLst>
    <dgm:cxn modelId="{7B5AD85E-187F-493E-8029-7564EA5ECCE4}" srcId="{6FD135D3-973A-4BF2-A869-765C3B2E8987}" destId="{D5C28829-8DE0-4804-88D5-9079A4AA9B7B}" srcOrd="0" destOrd="0" parTransId="{EEA89C2F-A3AD-44A1-AEF9-D5492FF1DBB3}" sibTransId="{B150D517-12E5-437C-BB0B-CC958AA92CB9}"/>
    <dgm:cxn modelId="{9C52AA8C-8DFD-43BD-AF52-EE612494D1ED}" type="presOf" srcId="{C634134B-E194-468A-8C86-224F9A6D42C0}" destId="{89295E89-2AE2-4CE0-868B-B0496A67C1BA}" srcOrd="0" destOrd="0" presId="urn:microsoft.com/office/officeart/2005/8/layout/radial1"/>
    <dgm:cxn modelId="{9A5389A1-BEAD-4E57-95FA-927B89781AB9}" type="presOf" srcId="{9A732D9D-90A6-491E-8BFB-46E98C161F23}" destId="{69C6E9E8-19AD-47E8-808F-FAD31AFDCD56}" srcOrd="0" destOrd="0" presId="urn:microsoft.com/office/officeart/2005/8/layout/radial1"/>
    <dgm:cxn modelId="{C05D3EA6-2037-40E0-8BBE-F49158F30F5A}" type="presOf" srcId="{9A732D9D-90A6-491E-8BFB-46E98C161F23}" destId="{0F0F22CD-333F-4226-9B41-60DA36F173FC}" srcOrd="1" destOrd="0" presId="urn:microsoft.com/office/officeart/2005/8/layout/radial1"/>
    <dgm:cxn modelId="{C4458EBE-961D-40B3-828B-814F28DA9D81}" type="presOf" srcId="{D5C28829-8DE0-4804-88D5-9079A4AA9B7B}" destId="{6848D263-2D47-42E3-A16C-97A007E4B564}" srcOrd="0" destOrd="0" presId="urn:microsoft.com/office/officeart/2005/8/layout/radial1"/>
    <dgm:cxn modelId="{00D7E1BF-1FFE-4C46-9547-665FEA6F76AE}" type="presOf" srcId="{6FD135D3-973A-4BF2-A869-765C3B2E8987}" destId="{F5D580F6-2ACA-4EA8-B12A-124E1E617ED5}" srcOrd="0" destOrd="0" presId="urn:microsoft.com/office/officeart/2005/8/layout/radial1"/>
    <dgm:cxn modelId="{164F25D7-0499-4D32-9884-3A8BFDA54AC4}" srcId="{D5C28829-8DE0-4804-88D5-9079A4AA9B7B}" destId="{C634134B-E194-468A-8C86-224F9A6D42C0}" srcOrd="0" destOrd="0" parTransId="{9A732D9D-90A6-491E-8BFB-46E98C161F23}" sibTransId="{05BC1A00-FE03-4481-8C2C-DC55A8833A7E}"/>
    <dgm:cxn modelId="{6FA97390-D3BB-4842-950C-B03B2480FAD9}" type="presParOf" srcId="{F5D580F6-2ACA-4EA8-B12A-124E1E617ED5}" destId="{6848D263-2D47-42E3-A16C-97A007E4B564}" srcOrd="0" destOrd="0" presId="urn:microsoft.com/office/officeart/2005/8/layout/radial1"/>
    <dgm:cxn modelId="{BB710580-9E06-4D0A-B890-B4D27A7D85F3}" type="presParOf" srcId="{F5D580F6-2ACA-4EA8-B12A-124E1E617ED5}" destId="{69C6E9E8-19AD-47E8-808F-FAD31AFDCD56}" srcOrd="1" destOrd="0" presId="urn:microsoft.com/office/officeart/2005/8/layout/radial1"/>
    <dgm:cxn modelId="{E4413744-1EF4-4F8F-8B86-13509BB4290F}" type="presParOf" srcId="{69C6E9E8-19AD-47E8-808F-FAD31AFDCD56}" destId="{0F0F22CD-333F-4226-9B41-60DA36F173FC}" srcOrd="0" destOrd="0" presId="urn:microsoft.com/office/officeart/2005/8/layout/radial1"/>
    <dgm:cxn modelId="{F9B35281-AA99-419A-B088-DF1C2C8A31D4}" type="presParOf" srcId="{F5D580F6-2ACA-4EA8-B12A-124E1E617ED5}" destId="{89295E89-2AE2-4CE0-868B-B0496A67C1BA}" srcOrd="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BB11AFF5-A968-4864-9026-CE0985A451C4}">
      <dgm:prSet/>
      <dgm:spPr/>
      <dgm:t>
        <a:bodyPr/>
        <a:lstStyle/>
        <a:p>
          <a:pPr algn="just">
            <a:buFont typeface="Symbol" panose="05050102010706020507" pitchFamily="18" charset="2"/>
            <a:buChar char=""/>
          </a:pPr>
          <a:r>
            <a:rPr lang="es-EC" dirty="0">
              <a:solidFill>
                <a:schemeClr val="tx1"/>
              </a:solidFill>
            </a:rPr>
            <a:t>Prototipo de Pulsera Inteligente. </a:t>
          </a:r>
        </a:p>
      </dgm:t>
    </dgm:pt>
    <dgm:pt modelId="{DA9D4271-5FF7-4C1C-8E1F-9F2FB690411F}" type="parTrans" cxnId="{5FC5455D-DEAE-46D3-B816-89814AB1C43E}">
      <dgm:prSet/>
      <dgm:spPr/>
      <dgm:t>
        <a:bodyPr/>
        <a:lstStyle/>
        <a:p>
          <a:endParaRPr lang="es-ES"/>
        </a:p>
      </dgm:t>
    </dgm:pt>
    <dgm:pt modelId="{08A85979-3C0D-4A31-AE04-FF770CBE7CD4}" type="sibTrans" cxnId="{5FC5455D-DEAE-46D3-B816-89814AB1C43E}">
      <dgm:prSet/>
      <dgm:spPr/>
      <dgm:t>
        <a:bodyPr/>
        <a:lstStyle/>
        <a:p>
          <a:endParaRPr lang="es-ES"/>
        </a:p>
      </dgm:t>
    </dgm:pt>
    <dgm:pt modelId="{F64CF08D-2205-4379-A6C4-EC7EDB7038A4}">
      <dgm:prSet/>
      <dgm:spPr/>
      <dgm:t>
        <a:bodyPr/>
        <a:lstStyle/>
        <a:p>
          <a:pPr algn="just">
            <a:buFont typeface="Symbol" panose="05050102010706020507" pitchFamily="18" charset="2"/>
            <a:buChar char=""/>
          </a:pPr>
          <a:r>
            <a:rPr lang="es-EC" dirty="0">
              <a:solidFill>
                <a:schemeClr val="tx1"/>
              </a:solidFill>
            </a:rPr>
            <a:t>Tensiómetro Digital. </a:t>
          </a:r>
        </a:p>
      </dgm:t>
    </dgm:pt>
    <dgm:pt modelId="{A1CFA432-6F01-4C6F-BE39-100BE6FB4AD6}" type="parTrans" cxnId="{82EC906B-DABB-40B8-A66D-85888B895AC4}">
      <dgm:prSet/>
      <dgm:spPr/>
      <dgm:t>
        <a:bodyPr/>
        <a:lstStyle/>
        <a:p>
          <a:endParaRPr lang="es-ES"/>
        </a:p>
      </dgm:t>
    </dgm:pt>
    <dgm:pt modelId="{6EB3A165-189F-48DC-8E95-0CD8AF372EE8}" type="sibTrans" cxnId="{82EC906B-DABB-40B8-A66D-85888B895AC4}">
      <dgm:prSet/>
      <dgm:spPr/>
      <dgm:t>
        <a:bodyPr/>
        <a:lstStyle/>
        <a:p>
          <a:endParaRPr lang="es-ES"/>
        </a:p>
      </dgm:t>
    </dgm:pt>
    <dgm:pt modelId="{E37FDD2F-F884-4AD7-A66B-5AD2590FD9DA}">
      <dgm:prSet/>
      <dgm:spPr/>
      <dgm:t>
        <a:bodyPr/>
        <a:lstStyle/>
        <a:p>
          <a:pPr algn="just">
            <a:buFont typeface="Symbol" panose="05050102010706020507" pitchFamily="18" charset="2"/>
            <a:buChar char=""/>
          </a:pPr>
          <a:r>
            <a:rPr lang="es-EC" dirty="0">
              <a:solidFill>
                <a:schemeClr val="tx1"/>
              </a:solidFill>
            </a:rPr>
            <a:t>Respaldo de los Datos</a:t>
          </a:r>
        </a:p>
      </dgm:t>
    </dgm:pt>
    <dgm:pt modelId="{E7834870-F4F4-40D3-8BE2-0238606F599B}" type="parTrans" cxnId="{6CF273A2-1722-433B-A3D4-9282EB223DB0}">
      <dgm:prSet/>
      <dgm:spPr/>
      <dgm:t>
        <a:bodyPr/>
        <a:lstStyle/>
        <a:p>
          <a:endParaRPr lang="es-ES"/>
        </a:p>
      </dgm:t>
    </dgm:pt>
    <dgm:pt modelId="{56141EC6-13F6-42ED-88D5-935CFE1568A8}" type="sibTrans" cxnId="{6CF273A2-1722-433B-A3D4-9282EB223DB0}">
      <dgm:prSet/>
      <dgm:spPr/>
      <dgm:t>
        <a:bodyPr/>
        <a:lstStyle/>
        <a:p>
          <a:endParaRPr lang="es-ES"/>
        </a:p>
      </dgm:t>
    </dgm:pt>
    <dgm:pt modelId="{A46585CA-14AD-487B-AEE3-A9A179F1A832}">
      <dgm:prSet/>
      <dgm:spPr/>
      <dgm:t>
        <a:bodyPr/>
        <a:lstStyle/>
        <a:p>
          <a:pPr algn="just">
            <a:buFont typeface="Symbol" panose="05050102010706020507" pitchFamily="18" charset="2"/>
            <a:buChar char=""/>
          </a:pPr>
          <a:r>
            <a:rPr lang="es-EC" dirty="0">
              <a:solidFill>
                <a:schemeClr val="tx1"/>
              </a:solidFill>
            </a:rPr>
            <a:t>Porcentaje de Errores</a:t>
          </a:r>
        </a:p>
      </dgm:t>
    </dgm:pt>
    <dgm:pt modelId="{BDDA40B3-341E-4D46-8DCA-74AEBA908E95}" type="parTrans" cxnId="{092D360E-5ECD-4D09-8367-D7056B65D634}">
      <dgm:prSet/>
      <dgm:spPr/>
      <dgm:t>
        <a:bodyPr/>
        <a:lstStyle/>
        <a:p>
          <a:endParaRPr lang="es-ES"/>
        </a:p>
      </dgm:t>
    </dgm:pt>
    <dgm:pt modelId="{078337E8-2F99-4B1B-9DE7-173B2FC67680}" type="sibTrans" cxnId="{092D360E-5ECD-4D09-8367-D7056B65D634}">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4"/>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4"/>
      <dgm:spPr/>
    </dgm:pt>
    <dgm:pt modelId="{9FB28419-4B66-4CE0-8142-655B59A4783F}" type="pres">
      <dgm:prSet presAssocID="{E69A1160-F3A9-4888-83D8-5D2D296CD28C}" presName="dstNode" presStyleLbl="node1" presStyleIdx="0" presStyleCnt="4"/>
      <dgm:spPr/>
    </dgm:pt>
    <dgm:pt modelId="{9776A407-2FAD-4ADF-9CBA-C46C6489FA5E}" type="pres">
      <dgm:prSet presAssocID="{BB11AFF5-A968-4864-9026-CE0985A451C4}" presName="text_1" presStyleLbl="node1" presStyleIdx="0" presStyleCnt="4">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4" custLinFactNeighborX="-17632" custLinFactNeighborY="-2173"/>
      <dgm:spPr>
        <a:blipFill rotWithShape="0">
          <a:blip xmlns:r="http://schemas.openxmlformats.org/officeDocument/2006/relationships" r:embed="rId1"/>
          <a:srcRect/>
          <a:stretch>
            <a:fillRect l="-16000" r="-16000"/>
          </a:stretch>
        </a:blipFill>
      </dgm:spPr>
    </dgm:pt>
    <dgm:pt modelId="{D8CBEA3B-0150-41B7-AAB9-EDE9A2EEC953}" type="pres">
      <dgm:prSet presAssocID="{F64CF08D-2205-4379-A6C4-EC7EDB7038A4}" presName="text_2" presStyleLbl="node1" presStyleIdx="1" presStyleCnt="4">
        <dgm:presLayoutVars>
          <dgm:bulletEnabled val="1"/>
        </dgm:presLayoutVars>
      </dgm:prSet>
      <dgm:spPr/>
    </dgm:pt>
    <dgm:pt modelId="{065B868D-0944-45BA-B05C-0DB7812BB7E6}" type="pres">
      <dgm:prSet presAssocID="{F64CF08D-2205-4379-A6C4-EC7EDB7038A4}" presName="accent_2" presStyleCnt="0"/>
      <dgm:spPr/>
    </dgm:pt>
    <dgm:pt modelId="{2CD5A0B2-3386-44E1-86C3-190164A581C5}" type="pres">
      <dgm:prSet presAssocID="{F64CF08D-2205-4379-A6C4-EC7EDB7038A4}" presName="accentRepeatNode" presStyleLbl="solidFgAcc1" presStyleIdx="1" presStyleCnt="4"/>
      <dgm:spPr>
        <a:blipFill rotWithShape="0">
          <a:blip xmlns:r="http://schemas.openxmlformats.org/officeDocument/2006/relationships" r:embed="rId2"/>
          <a:srcRect/>
          <a:stretch>
            <a:fillRect l="-12000" r="-12000"/>
          </a:stretch>
        </a:blipFill>
      </dgm:spPr>
    </dgm:pt>
    <dgm:pt modelId="{84D7EB94-8738-4B0E-92FC-4330EC921068}" type="pres">
      <dgm:prSet presAssocID="{E37FDD2F-F884-4AD7-A66B-5AD2590FD9DA}" presName="text_3" presStyleLbl="node1" presStyleIdx="2" presStyleCnt="4">
        <dgm:presLayoutVars>
          <dgm:bulletEnabled val="1"/>
        </dgm:presLayoutVars>
      </dgm:prSet>
      <dgm:spPr/>
    </dgm:pt>
    <dgm:pt modelId="{1142C872-B074-409D-8AD8-F242932A77F5}" type="pres">
      <dgm:prSet presAssocID="{E37FDD2F-F884-4AD7-A66B-5AD2590FD9DA}" presName="accent_3" presStyleCnt="0"/>
      <dgm:spPr/>
    </dgm:pt>
    <dgm:pt modelId="{17242EBB-50BA-4C1A-B79C-DDB3D8BC52E0}" type="pres">
      <dgm:prSet presAssocID="{E37FDD2F-F884-4AD7-A66B-5AD2590FD9DA}" presName="accentRepeatNode" presStyleLbl="solidFgAcc1" presStyleIdx="2" presStyleCnt="4" custLinFactNeighborY="-3546"/>
      <dgm:spPr>
        <a:blipFill rotWithShape="0">
          <a:blip xmlns:r="http://schemas.openxmlformats.org/officeDocument/2006/relationships" r:embed="rId3"/>
          <a:srcRect/>
          <a:stretch>
            <a:fillRect l="-56000" r="-56000"/>
          </a:stretch>
        </a:blipFill>
      </dgm:spPr>
    </dgm:pt>
    <dgm:pt modelId="{665C4E78-ACC6-4A5D-A218-BC48E534DD64}" type="pres">
      <dgm:prSet presAssocID="{A46585CA-14AD-487B-AEE3-A9A179F1A832}" presName="text_4" presStyleLbl="node1" presStyleIdx="3" presStyleCnt="4">
        <dgm:presLayoutVars>
          <dgm:bulletEnabled val="1"/>
        </dgm:presLayoutVars>
      </dgm:prSet>
      <dgm:spPr/>
    </dgm:pt>
    <dgm:pt modelId="{A5A94458-EB21-4D62-908A-81566D2358A3}" type="pres">
      <dgm:prSet presAssocID="{A46585CA-14AD-487B-AEE3-A9A179F1A832}" presName="accent_4" presStyleCnt="0"/>
      <dgm:spPr/>
    </dgm:pt>
    <dgm:pt modelId="{2D31DCFA-3C09-44A2-A8C9-5A414293C9BC}" type="pres">
      <dgm:prSet presAssocID="{A46585CA-14AD-487B-AEE3-A9A179F1A832}" presName="accentRepeatNode" presStyleLbl="solidFgAcc1" presStyleIdx="3" presStyleCnt="4"/>
      <dgm:spPr>
        <a:blipFill rotWithShape="0">
          <a:blip xmlns:r="http://schemas.openxmlformats.org/officeDocument/2006/relationships" r:embed="rId4"/>
          <a:srcRect/>
          <a:stretch>
            <a:fillRect t="-7000" b="-7000"/>
          </a:stretch>
        </a:blipFill>
      </dgm:spPr>
    </dgm:pt>
  </dgm:ptLst>
  <dgm:cxnLst>
    <dgm:cxn modelId="{092D360E-5ECD-4D09-8367-D7056B65D634}" srcId="{E69A1160-F3A9-4888-83D8-5D2D296CD28C}" destId="{A46585CA-14AD-487B-AEE3-A9A179F1A832}" srcOrd="3" destOrd="0" parTransId="{BDDA40B3-341E-4D46-8DCA-74AEBA908E95}" sibTransId="{078337E8-2F99-4B1B-9DE7-173B2FC67680}"/>
    <dgm:cxn modelId="{5FC5455D-DEAE-46D3-B816-89814AB1C43E}" srcId="{E69A1160-F3A9-4888-83D8-5D2D296CD28C}" destId="{BB11AFF5-A968-4864-9026-CE0985A451C4}" srcOrd="0" destOrd="0" parTransId="{DA9D4271-5FF7-4C1C-8E1F-9F2FB690411F}" sibTransId="{08A85979-3C0D-4A31-AE04-FF770CBE7CD4}"/>
    <dgm:cxn modelId="{62BF1765-F8B0-4CA2-9440-4E6FD578AC1B}" type="presOf" srcId="{A46585CA-14AD-487B-AEE3-A9A179F1A832}" destId="{665C4E78-ACC6-4A5D-A218-BC48E534DD64}" srcOrd="0" destOrd="0" presId="urn:microsoft.com/office/officeart/2008/layout/VerticalCurvedList"/>
    <dgm:cxn modelId="{B0B2BF45-77D6-449E-913F-B7D0E157325F}" type="presOf" srcId="{08A85979-3C0D-4A31-AE04-FF770CBE7CD4}" destId="{B8BC74B0-ADD1-4EE6-A949-F2F1FE26B31E}" srcOrd="0" destOrd="0" presId="urn:microsoft.com/office/officeart/2008/layout/VerticalCurvedList"/>
    <dgm:cxn modelId="{82EC906B-DABB-40B8-A66D-85888B895AC4}" srcId="{E69A1160-F3A9-4888-83D8-5D2D296CD28C}" destId="{F64CF08D-2205-4379-A6C4-EC7EDB7038A4}" srcOrd="1" destOrd="0" parTransId="{A1CFA432-6F01-4C6F-BE39-100BE6FB4AD6}" sibTransId="{6EB3A165-189F-48DC-8E95-0CD8AF372EE8}"/>
    <dgm:cxn modelId="{D8C70A75-04B1-425E-86A2-F2020B0B1992}" type="presOf" srcId="{E69A1160-F3A9-4888-83D8-5D2D296CD28C}" destId="{3344AC6E-0602-4174-B7ED-E93847074BDA}" srcOrd="0" destOrd="0" presId="urn:microsoft.com/office/officeart/2008/layout/VerticalCurvedList"/>
    <dgm:cxn modelId="{6CF273A2-1722-433B-A3D4-9282EB223DB0}" srcId="{E69A1160-F3A9-4888-83D8-5D2D296CD28C}" destId="{E37FDD2F-F884-4AD7-A66B-5AD2590FD9DA}" srcOrd="2" destOrd="0" parTransId="{E7834870-F4F4-40D3-8BE2-0238606F599B}" sibTransId="{56141EC6-13F6-42ED-88D5-935CFE1568A8}"/>
    <dgm:cxn modelId="{86B721A3-44A1-42E1-8AD2-A45C415877CE}" type="presOf" srcId="{E37FDD2F-F884-4AD7-A66B-5AD2590FD9DA}" destId="{84D7EB94-8738-4B0E-92FC-4330EC921068}" srcOrd="0" destOrd="0" presId="urn:microsoft.com/office/officeart/2008/layout/VerticalCurvedList"/>
    <dgm:cxn modelId="{D8703BD7-BDA3-441E-BC0F-BC3CD8A3AAF3}" type="presOf" srcId="{F64CF08D-2205-4379-A6C4-EC7EDB7038A4}" destId="{D8CBEA3B-0150-41B7-AAB9-EDE9A2EEC953}" srcOrd="0" destOrd="0" presId="urn:microsoft.com/office/officeart/2008/layout/VerticalCurvedList"/>
    <dgm:cxn modelId="{C2DDD9E1-9EAD-4FBA-ABBD-5732BBE084B2}" type="presOf" srcId="{BB11AFF5-A968-4864-9026-CE0985A451C4}" destId="{9776A407-2FAD-4ADF-9CBA-C46C6489FA5E}" srcOrd="0" destOrd="0" presId="urn:microsoft.com/office/officeart/2008/layout/VerticalCurvedList"/>
    <dgm:cxn modelId="{800682FB-8054-46EC-BEE2-CB9E0C8B419B}" type="presParOf" srcId="{3344AC6E-0602-4174-B7ED-E93847074BDA}" destId="{80C30E4F-D3EF-47B2-9492-3E50439DEF86}" srcOrd="0" destOrd="0" presId="urn:microsoft.com/office/officeart/2008/layout/VerticalCurvedList"/>
    <dgm:cxn modelId="{24EE537D-2122-4247-AD55-11C4799C1A5E}" type="presParOf" srcId="{80C30E4F-D3EF-47B2-9492-3E50439DEF86}" destId="{FCCA4AEF-0685-4A76-9434-C9CE6D187035}" srcOrd="0" destOrd="0" presId="urn:microsoft.com/office/officeart/2008/layout/VerticalCurvedList"/>
    <dgm:cxn modelId="{EBCB02BD-3922-4B5C-B9E9-295A2E9902A2}" type="presParOf" srcId="{FCCA4AEF-0685-4A76-9434-C9CE6D187035}" destId="{BE5B85D9-8CF3-4073-B903-07F838CFDE45}" srcOrd="0" destOrd="0" presId="urn:microsoft.com/office/officeart/2008/layout/VerticalCurvedList"/>
    <dgm:cxn modelId="{2A38F96C-1614-40B5-9EE7-C5280C1E3FCF}" type="presParOf" srcId="{FCCA4AEF-0685-4A76-9434-C9CE6D187035}" destId="{B8BC74B0-ADD1-4EE6-A949-F2F1FE26B31E}" srcOrd="1" destOrd="0" presId="urn:microsoft.com/office/officeart/2008/layout/VerticalCurvedList"/>
    <dgm:cxn modelId="{43227867-A1DC-4013-A51C-422574C3D61B}" type="presParOf" srcId="{FCCA4AEF-0685-4A76-9434-C9CE6D187035}" destId="{7D22A2EB-6040-4080-9F9E-CA454CA14822}" srcOrd="2" destOrd="0" presId="urn:microsoft.com/office/officeart/2008/layout/VerticalCurvedList"/>
    <dgm:cxn modelId="{33D04039-2105-432E-B0CE-CEAD7CBB539F}" type="presParOf" srcId="{FCCA4AEF-0685-4A76-9434-C9CE6D187035}" destId="{9FB28419-4B66-4CE0-8142-655B59A4783F}" srcOrd="3" destOrd="0" presId="urn:microsoft.com/office/officeart/2008/layout/VerticalCurvedList"/>
    <dgm:cxn modelId="{6FD00115-0663-49B1-AB69-D463B0AF66C5}" type="presParOf" srcId="{80C30E4F-D3EF-47B2-9492-3E50439DEF86}" destId="{9776A407-2FAD-4ADF-9CBA-C46C6489FA5E}" srcOrd="1" destOrd="0" presId="urn:microsoft.com/office/officeart/2008/layout/VerticalCurvedList"/>
    <dgm:cxn modelId="{97DB811F-DA49-4C0B-A779-88894A3B6E07}" type="presParOf" srcId="{80C30E4F-D3EF-47B2-9492-3E50439DEF86}" destId="{B2DA0F12-8ED8-4966-861E-5BF14B875A03}" srcOrd="2" destOrd="0" presId="urn:microsoft.com/office/officeart/2008/layout/VerticalCurvedList"/>
    <dgm:cxn modelId="{870E1EE6-15FB-4109-9467-2347E2117763}" type="presParOf" srcId="{B2DA0F12-8ED8-4966-861E-5BF14B875A03}" destId="{D7FA6972-E441-4156-97C3-F8C0B446124A}" srcOrd="0" destOrd="0" presId="urn:microsoft.com/office/officeart/2008/layout/VerticalCurvedList"/>
    <dgm:cxn modelId="{3771F171-086B-4E3F-8A01-C23436442B49}" type="presParOf" srcId="{80C30E4F-D3EF-47B2-9492-3E50439DEF86}" destId="{D8CBEA3B-0150-41B7-AAB9-EDE9A2EEC953}" srcOrd="3" destOrd="0" presId="urn:microsoft.com/office/officeart/2008/layout/VerticalCurvedList"/>
    <dgm:cxn modelId="{5C095FA1-C2C3-48CA-A3B8-1465FB60DC37}" type="presParOf" srcId="{80C30E4F-D3EF-47B2-9492-3E50439DEF86}" destId="{065B868D-0944-45BA-B05C-0DB7812BB7E6}" srcOrd="4" destOrd="0" presId="urn:microsoft.com/office/officeart/2008/layout/VerticalCurvedList"/>
    <dgm:cxn modelId="{3348AC43-8334-4185-A14A-6DDCDB30EE8E}" type="presParOf" srcId="{065B868D-0944-45BA-B05C-0DB7812BB7E6}" destId="{2CD5A0B2-3386-44E1-86C3-190164A581C5}" srcOrd="0" destOrd="0" presId="urn:microsoft.com/office/officeart/2008/layout/VerticalCurvedList"/>
    <dgm:cxn modelId="{26AF1B57-97BF-4E5A-83BE-5C50C8C24652}" type="presParOf" srcId="{80C30E4F-D3EF-47B2-9492-3E50439DEF86}" destId="{84D7EB94-8738-4B0E-92FC-4330EC921068}" srcOrd="5" destOrd="0" presId="urn:microsoft.com/office/officeart/2008/layout/VerticalCurvedList"/>
    <dgm:cxn modelId="{42AE25F5-8ED7-4B56-BA38-9C33900F447B}" type="presParOf" srcId="{80C30E4F-D3EF-47B2-9492-3E50439DEF86}" destId="{1142C872-B074-409D-8AD8-F242932A77F5}" srcOrd="6" destOrd="0" presId="urn:microsoft.com/office/officeart/2008/layout/VerticalCurvedList"/>
    <dgm:cxn modelId="{4CC00EB7-920A-4135-8997-805179794A66}" type="presParOf" srcId="{1142C872-B074-409D-8AD8-F242932A77F5}" destId="{17242EBB-50BA-4C1A-B79C-DDB3D8BC52E0}" srcOrd="0" destOrd="0" presId="urn:microsoft.com/office/officeart/2008/layout/VerticalCurvedList"/>
    <dgm:cxn modelId="{1D31A37B-64AA-4854-B559-0A6FB4FE4534}" type="presParOf" srcId="{80C30E4F-D3EF-47B2-9492-3E50439DEF86}" destId="{665C4E78-ACC6-4A5D-A218-BC48E534DD64}" srcOrd="7" destOrd="0" presId="urn:microsoft.com/office/officeart/2008/layout/VerticalCurvedList"/>
    <dgm:cxn modelId="{0BC04ACE-6AD1-41E6-990C-CC999DEDF5A6}" type="presParOf" srcId="{80C30E4F-D3EF-47B2-9492-3E50439DEF86}" destId="{A5A94458-EB21-4D62-908A-81566D2358A3}" srcOrd="8" destOrd="0" presId="urn:microsoft.com/office/officeart/2008/layout/VerticalCurvedList"/>
    <dgm:cxn modelId="{5E916571-91E1-46EA-AF9D-5466581B8F3B}" type="presParOf" srcId="{A5A94458-EB21-4D62-908A-81566D2358A3}" destId="{2D31DCFA-3C09-44A2-A8C9-5A414293C9BC}"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BB11AFF5-A968-4864-9026-CE0985A451C4}">
      <dgm:prSet/>
      <dgm:spPr/>
      <dgm:t>
        <a:bodyPr/>
        <a:lstStyle/>
        <a:p>
          <a:pPr algn="just">
            <a:buFont typeface="Symbol" panose="05050102010706020507" pitchFamily="18" charset="2"/>
            <a:buChar char=""/>
          </a:pPr>
          <a:r>
            <a:rPr lang="es-EC" dirty="0">
              <a:solidFill>
                <a:schemeClr val="tx1"/>
              </a:solidFill>
            </a:rPr>
            <a:t>Comunicación en tiempo real. </a:t>
          </a:r>
        </a:p>
      </dgm:t>
    </dgm:pt>
    <dgm:pt modelId="{DA9D4271-5FF7-4C1C-8E1F-9F2FB690411F}" type="parTrans" cxnId="{5FC5455D-DEAE-46D3-B816-89814AB1C43E}">
      <dgm:prSet/>
      <dgm:spPr/>
      <dgm:t>
        <a:bodyPr/>
        <a:lstStyle/>
        <a:p>
          <a:endParaRPr lang="es-ES"/>
        </a:p>
      </dgm:t>
    </dgm:pt>
    <dgm:pt modelId="{08A85979-3C0D-4A31-AE04-FF770CBE7CD4}" type="sibTrans" cxnId="{5FC5455D-DEAE-46D3-B816-89814AB1C43E}">
      <dgm:prSet/>
      <dgm:spPr/>
      <dgm:t>
        <a:bodyPr/>
        <a:lstStyle/>
        <a:p>
          <a:endParaRPr lang="es-ES"/>
        </a:p>
      </dgm:t>
    </dgm:pt>
    <dgm:pt modelId="{F64CF08D-2205-4379-A6C4-EC7EDB7038A4}">
      <dgm:prSet/>
      <dgm:spPr/>
      <dgm:t>
        <a:bodyPr/>
        <a:lstStyle/>
        <a:p>
          <a:pPr algn="just">
            <a:buFont typeface="Symbol" panose="05050102010706020507" pitchFamily="18" charset="2"/>
            <a:buChar char=""/>
          </a:pPr>
          <a:r>
            <a:rPr lang="es-EC" dirty="0">
              <a:solidFill>
                <a:schemeClr val="tx1"/>
              </a:solidFill>
            </a:rPr>
            <a:t>Autonomía Energética</a:t>
          </a:r>
        </a:p>
      </dgm:t>
    </dgm:pt>
    <dgm:pt modelId="{A1CFA432-6F01-4C6F-BE39-100BE6FB4AD6}" type="parTrans" cxnId="{82EC906B-DABB-40B8-A66D-85888B895AC4}">
      <dgm:prSet/>
      <dgm:spPr/>
      <dgm:t>
        <a:bodyPr/>
        <a:lstStyle/>
        <a:p>
          <a:endParaRPr lang="es-ES"/>
        </a:p>
      </dgm:t>
    </dgm:pt>
    <dgm:pt modelId="{6EB3A165-189F-48DC-8E95-0CD8AF372EE8}" type="sibTrans" cxnId="{82EC906B-DABB-40B8-A66D-85888B895AC4}">
      <dgm:prSet/>
      <dgm:spPr/>
      <dgm:t>
        <a:bodyPr/>
        <a:lstStyle/>
        <a:p>
          <a:endParaRPr lang="es-ES"/>
        </a:p>
      </dgm:t>
    </dgm:pt>
    <dgm:pt modelId="{E37FDD2F-F884-4AD7-A66B-5AD2590FD9DA}">
      <dgm:prSet/>
      <dgm:spPr/>
      <dgm:t>
        <a:bodyPr/>
        <a:lstStyle/>
        <a:p>
          <a:pPr algn="just">
            <a:buFont typeface="Symbol" panose="05050102010706020507" pitchFamily="18" charset="2"/>
            <a:buChar char=""/>
          </a:pPr>
          <a:r>
            <a:rPr lang="es-EC" dirty="0">
              <a:solidFill>
                <a:schemeClr val="tx1"/>
              </a:solidFill>
            </a:rPr>
            <a:t>Sistema de Rastreo Satelital.</a:t>
          </a:r>
        </a:p>
      </dgm:t>
    </dgm:pt>
    <dgm:pt modelId="{E7834870-F4F4-40D3-8BE2-0238606F599B}" type="parTrans" cxnId="{6CF273A2-1722-433B-A3D4-9282EB223DB0}">
      <dgm:prSet/>
      <dgm:spPr/>
      <dgm:t>
        <a:bodyPr/>
        <a:lstStyle/>
        <a:p>
          <a:endParaRPr lang="es-ES"/>
        </a:p>
      </dgm:t>
    </dgm:pt>
    <dgm:pt modelId="{56141EC6-13F6-42ED-88D5-935CFE1568A8}" type="sibTrans" cxnId="{6CF273A2-1722-433B-A3D4-9282EB223DB0}">
      <dgm:prSet/>
      <dgm:spPr/>
      <dgm:t>
        <a:bodyPr/>
        <a:lstStyle/>
        <a:p>
          <a:endParaRPr lang="es-ES"/>
        </a:p>
      </dgm:t>
    </dgm:pt>
    <dgm:pt modelId="{3E63A53B-AAC4-4A45-96B9-6C9641233E57}">
      <dgm:prSet/>
      <dgm:spPr/>
      <dgm:t>
        <a:bodyPr/>
        <a:lstStyle/>
        <a:p>
          <a:pPr>
            <a:buFont typeface="Symbol" panose="05050102010706020507" pitchFamily="18" charset="2"/>
            <a:buChar char=""/>
          </a:pPr>
          <a:r>
            <a:rPr lang="es-EC" dirty="0">
              <a:solidFill>
                <a:schemeClr val="tx1"/>
              </a:solidFill>
            </a:rPr>
            <a:t>Estudio de materiales</a:t>
          </a:r>
        </a:p>
      </dgm:t>
    </dgm:pt>
    <dgm:pt modelId="{479F6DC0-4E67-43BC-BD30-6D4A362E15D7}" type="parTrans" cxnId="{AB4CE1BF-5FFB-4E24-8386-A3A33BDF77B0}">
      <dgm:prSet/>
      <dgm:spPr/>
      <dgm:t>
        <a:bodyPr/>
        <a:lstStyle/>
        <a:p>
          <a:endParaRPr lang="es-ES"/>
        </a:p>
      </dgm:t>
    </dgm:pt>
    <dgm:pt modelId="{1285617B-94BD-4CF2-B6A3-956007FF0BD8}" type="sibTrans" cxnId="{AB4CE1BF-5FFB-4E24-8386-A3A33BDF77B0}">
      <dgm:prSet/>
      <dgm:spPr/>
      <dgm:t>
        <a:bodyPr/>
        <a:lstStyle/>
        <a:p>
          <a:endParaRPr lang="es-ES"/>
        </a:p>
      </dgm:t>
    </dgm:pt>
    <dgm:pt modelId="{A46585CA-14AD-487B-AEE3-A9A179F1A832}">
      <dgm:prSet/>
      <dgm:spPr/>
      <dgm:t>
        <a:bodyPr/>
        <a:lstStyle/>
        <a:p>
          <a:pPr algn="just">
            <a:buFont typeface="Symbol" panose="05050102010706020507" pitchFamily="18" charset="2"/>
            <a:buChar char=""/>
          </a:pPr>
          <a:r>
            <a:rPr lang="es-EC" dirty="0">
              <a:solidFill>
                <a:schemeClr val="tx1"/>
              </a:solidFill>
            </a:rPr>
            <a:t>Análisis conjunto de Robustez y Ergonomía</a:t>
          </a:r>
        </a:p>
      </dgm:t>
    </dgm:pt>
    <dgm:pt modelId="{BDDA40B3-341E-4D46-8DCA-74AEBA908E95}" type="parTrans" cxnId="{092D360E-5ECD-4D09-8367-D7056B65D634}">
      <dgm:prSet/>
      <dgm:spPr/>
      <dgm:t>
        <a:bodyPr/>
        <a:lstStyle/>
        <a:p>
          <a:endParaRPr lang="es-ES"/>
        </a:p>
      </dgm:t>
    </dgm:pt>
    <dgm:pt modelId="{078337E8-2F99-4B1B-9DE7-173B2FC67680}" type="sibTrans" cxnId="{092D360E-5ECD-4D09-8367-D7056B65D634}">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5"/>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5"/>
      <dgm:spPr/>
    </dgm:pt>
    <dgm:pt modelId="{9FB28419-4B66-4CE0-8142-655B59A4783F}" type="pres">
      <dgm:prSet presAssocID="{E69A1160-F3A9-4888-83D8-5D2D296CD28C}" presName="dstNode" presStyleLbl="node1" presStyleIdx="0" presStyleCnt="5"/>
      <dgm:spPr/>
    </dgm:pt>
    <dgm:pt modelId="{9776A407-2FAD-4ADF-9CBA-C46C6489FA5E}" type="pres">
      <dgm:prSet presAssocID="{BB11AFF5-A968-4864-9026-CE0985A451C4}" presName="text_1" presStyleLbl="node1" presStyleIdx="0" presStyleCnt="5">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5" custLinFactNeighborX="-17632" custLinFactNeighborY="-2173"/>
      <dgm:spPr>
        <a:blipFill rotWithShape="0">
          <a:blip xmlns:r="http://schemas.openxmlformats.org/officeDocument/2006/relationships" r:embed="rId1"/>
          <a:srcRect/>
          <a:stretch>
            <a:fillRect l="-20000" r="-20000"/>
          </a:stretch>
        </a:blipFill>
      </dgm:spPr>
    </dgm:pt>
    <dgm:pt modelId="{D8CBEA3B-0150-41B7-AAB9-EDE9A2EEC953}" type="pres">
      <dgm:prSet presAssocID="{F64CF08D-2205-4379-A6C4-EC7EDB7038A4}" presName="text_2" presStyleLbl="node1" presStyleIdx="1" presStyleCnt="5">
        <dgm:presLayoutVars>
          <dgm:bulletEnabled val="1"/>
        </dgm:presLayoutVars>
      </dgm:prSet>
      <dgm:spPr/>
    </dgm:pt>
    <dgm:pt modelId="{065B868D-0944-45BA-B05C-0DB7812BB7E6}" type="pres">
      <dgm:prSet presAssocID="{F64CF08D-2205-4379-A6C4-EC7EDB7038A4}" presName="accent_2" presStyleCnt="0"/>
      <dgm:spPr/>
    </dgm:pt>
    <dgm:pt modelId="{2CD5A0B2-3386-44E1-86C3-190164A581C5}" type="pres">
      <dgm:prSet presAssocID="{F64CF08D-2205-4379-A6C4-EC7EDB7038A4}" presName="accentRepeatNode" presStyleLbl="solidFgAcc1" presStyleIdx="1" presStyleCnt="5"/>
      <dgm:spPr>
        <a:blipFill rotWithShape="0">
          <a:blip xmlns:r="http://schemas.openxmlformats.org/officeDocument/2006/relationships" r:embed="rId2"/>
          <a:srcRect/>
          <a:stretch>
            <a:fillRect l="-9000" r="-9000"/>
          </a:stretch>
        </a:blipFill>
      </dgm:spPr>
    </dgm:pt>
    <dgm:pt modelId="{84D7EB94-8738-4B0E-92FC-4330EC921068}" type="pres">
      <dgm:prSet presAssocID="{E37FDD2F-F884-4AD7-A66B-5AD2590FD9DA}" presName="text_3" presStyleLbl="node1" presStyleIdx="2" presStyleCnt="5">
        <dgm:presLayoutVars>
          <dgm:bulletEnabled val="1"/>
        </dgm:presLayoutVars>
      </dgm:prSet>
      <dgm:spPr/>
    </dgm:pt>
    <dgm:pt modelId="{1142C872-B074-409D-8AD8-F242932A77F5}" type="pres">
      <dgm:prSet presAssocID="{E37FDD2F-F884-4AD7-A66B-5AD2590FD9DA}" presName="accent_3" presStyleCnt="0"/>
      <dgm:spPr/>
    </dgm:pt>
    <dgm:pt modelId="{17242EBB-50BA-4C1A-B79C-DDB3D8BC52E0}" type="pres">
      <dgm:prSet presAssocID="{E37FDD2F-F884-4AD7-A66B-5AD2590FD9DA}" presName="accentRepeatNode" presStyleLbl="solidFgAcc1" presStyleIdx="2" presStyleCnt="5" custLinFactNeighborY="-3546"/>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665C4E78-ACC6-4A5D-A218-BC48E534DD64}" type="pres">
      <dgm:prSet presAssocID="{A46585CA-14AD-487B-AEE3-A9A179F1A832}" presName="text_4" presStyleLbl="node1" presStyleIdx="3" presStyleCnt="5">
        <dgm:presLayoutVars>
          <dgm:bulletEnabled val="1"/>
        </dgm:presLayoutVars>
      </dgm:prSet>
      <dgm:spPr/>
    </dgm:pt>
    <dgm:pt modelId="{A5A94458-EB21-4D62-908A-81566D2358A3}" type="pres">
      <dgm:prSet presAssocID="{A46585CA-14AD-487B-AEE3-A9A179F1A832}" presName="accent_4" presStyleCnt="0"/>
      <dgm:spPr/>
    </dgm:pt>
    <dgm:pt modelId="{2D31DCFA-3C09-44A2-A8C9-5A414293C9BC}" type="pres">
      <dgm:prSet presAssocID="{A46585CA-14AD-487B-AEE3-A9A179F1A832}" presName="accentRepeatNode" presStyleLbl="solidFgAcc1" presStyleIdx="3" presStyleCnt="5"/>
      <dgm:spPr>
        <a:blipFill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A3EF924E-E664-40E7-84D0-23CB62BE0328}" type="pres">
      <dgm:prSet presAssocID="{3E63A53B-AAC4-4A45-96B9-6C9641233E57}" presName="text_5" presStyleLbl="node1" presStyleIdx="4" presStyleCnt="5" custLinFactNeighborX="-520">
        <dgm:presLayoutVars>
          <dgm:bulletEnabled val="1"/>
        </dgm:presLayoutVars>
      </dgm:prSet>
      <dgm:spPr/>
    </dgm:pt>
    <dgm:pt modelId="{5B5C34BF-A994-498F-BDAC-E1D0B1B3ADF9}" type="pres">
      <dgm:prSet presAssocID="{3E63A53B-AAC4-4A45-96B9-6C9641233E57}" presName="accent_5" presStyleCnt="0"/>
      <dgm:spPr/>
    </dgm:pt>
    <dgm:pt modelId="{2B2ECDC2-991F-4B2D-A286-6B373536C2E1}" type="pres">
      <dgm:prSet presAssocID="{3E63A53B-AAC4-4A45-96B9-6C9641233E57}" presName="accentRepeatNode" presStyleLbl="solidFgAcc1" presStyleIdx="4" presStyleCnt="5" custLinFactNeighborX="-1463" custLinFactNeighborY="-2922"/>
      <dgm:spPr>
        <a:blipFill rotWithShape="0">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pt>
  </dgm:ptLst>
  <dgm:cxnLst>
    <dgm:cxn modelId="{092D360E-5ECD-4D09-8367-D7056B65D634}" srcId="{E69A1160-F3A9-4888-83D8-5D2D296CD28C}" destId="{A46585CA-14AD-487B-AEE3-A9A179F1A832}" srcOrd="3" destOrd="0" parTransId="{BDDA40B3-341E-4D46-8DCA-74AEBA908E95}" sibTransId="{078337E8-2F99-4B1B-9DE7-173B2FC67680}"/>
    <dgm:cxn modelId="{535A3F0F-957F-492B-B71B-E83DCB1C411F}" type="presOf" srcId="{E37FDD2F-F884-4AD7-A66B-5AD2590FD9DA}" destId="{84D7EB94-8738-4B0E-92FC-4330EC921068}" srcOrd="0" destOrd="0" presId="urn:microsoft.com/office/officeart/2008/layout/VerticalCurvedList"/>
    <dgm:cxn modelId="{1E3B4F14-6BCA-41AC-8BF6-0D79C57FD571}" type="presOf" srcId="{F64CF08D-2205-4379-A6C4-EC7EDB7038A4}" destId="{D8CBEA3B-0150-41B7-AAB9-EDE9A2EEC953}"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82EC906B-DABB-40B8-A66D-85888B895AC4}" srcId="{E69A1160-F3A9-4888-83D8-5D2D296CD28C}" destId="{F64CF08D-2205-4379-A6C4-EC7EDB7038A4}" srcOrd="1" destOrd="0" parTransId="{A1CFA432-6F01-4C6F-BE39-100BE6FB4AD6}" sibTransId="{6EB3A165-189F-48DC-8E95-0CD8AF372EE8}"/>
    <dgm:cxn modelId="{DB4DA98A-3424-448E-B625-AF28C4974D7F}" type="presOf" srcId="{3E63A53B-AAC4-4A45-96B9-6C9641233E57}" destId="{A3EF924E-E664-40E7-84D0-23CB62BE0328}" srcOrd="0" destOrd="0" presId="urn:microsoft.com/office/officeart/2008/layout/VerticalCurvedList"/>
    <dgm:cxn modelId="{030BF38F-6DA6-4B49-AE41-7E75B482373C}" type="presOf" srcId="{08A85979-3C0D-4A31-AE04-FF770CBE7CD4}" destId="{B8BC74B0-ADD1-4EE6-A949-F2F1FE26B31E}" srcOrd="0" destOrd="0" presId="urn:microsoft.com/office/officeart/2008/layout/VerticalCurvedList"/>
    <dgm:cxn modelId="{6CF273A2-1722-433B-A3D4-9282EB223DB0}" srcId="{E69A1160-F3A9-4888-83D8-5D2D296CD28C}" destId="{E37FDD2F-F884-4AD7-A66B-5AD2590FD9DA}" srcOrd="2" destOrd="0" parTransId="{E7834870-F4F4-40D3-8BE2-0238606F599B}" sibTransId="{56141EC6-13F6-42ED-88D5-935CFE1568A8}"/>
    <dgm:cxn modelId="{68FB78A6-1406-4D1C-8A55-495896F90FE9}" type="presOf" srcId="{BB11AFF5-A968-4864-9026-CE0985A451C4}" destId="{9776A407-2FAD-4ADF-9CBA-C46C6489FA5E}" srcOrd="0" destOrd="0" presId="urn:microsoft.com/office/officeart/2008/layout/VerticalCurvedList"/>
    <dgm:cxn modelId="{AB4CE1BF-5FFB-4E24-8386-A3A33BDF77B0}" srcId="{E69A1160-F3A9-4888-83D8-5D2D296CD28C}" destId="{3E63A53B-AAC4-4A45-96B9-6C9641233E57}" srcOrd="4" destOrd="0" parTransId="{479F6DC0-4E67-43BC-BD30-6D4A362E15D7}" sibTransId="{1285617B-94BD-4CF2-B6A3-956007FF0BD8}"/>
    <dgm:cxn modelId="{453D8FCC-87D4-4499-9C5B-26A7C69296C5}" type="presOf" srcId="{A46585CA-14AD-487B-AEE3-A9A179F1A832}" destId="{665C4E78-ACC6-4A5D-A218-BC48E534DD64}" srcOrd="0" destOrd="0" presId="urn:microsoft.com/office/officeart/2008/layout/VerticalCurvedList"/>
    <dgm:cxn modelId="{A8B383FA-644B-4163-82A4-EB6F442D1968}" type="presOf" srcId="{E69A1160-F3A9-4888-83D8-5D2D296CD28C}" destId="{3344AC6E-0602-4174-B7ED-E93847074BDA}" srcOrd="0" destOrd="0" presId="urn:microsoft.com/office/officeart/2008/layout/VerticalCurvedList"/>
    <dgm:cxn modelId="{FE9B4177-455D-4AD9-83B9-85D8581F6FEA}" type="presParOf" srcId="{3344AC6E-0602-4174-B7ED-E93847074BDA}" destId="{80C30E4F-D3EF-47B2-9492-3E50439DEF86}" srcOrd="0" destOrd="0" presId="urn:microsoft.com/office/officeart/2008/layout/VerticalCurvedList"/>
    <dgm:cxn modelId="{F07924C1-1724-45CC-B76B-B613DA1B9C3E}" type="presParOf" srcId="{80C30E4F-D3EF-47B2-9492-3E50439DEF86}" destId="{FCCA4AEF-0685-4A76-9434-C9CE6D187035}" srcOrd="0" destOrd="0" presId="urn:microsoft.com/office/officeart/2008/layout/VerticalCurvedList"/>
    <dgm:cxn modelId="{37A793B8-4FFD-44AE-A6BA-DD7D6CAA14E8}" type="presParOf" srcId="{FCCA4AEF-0685-4A76-9434-C9CE6D187035}" destId="{BE5B85D9-8CF3-4073-B903-07F838CFDE45}" srcOrd="0" destOrd="0" presId="urn:microsoft.com/office/officeart/2008/layout/VerticalCurvedList"/>
    <dgm:cxn modelId="{6217DD2D-F8DD-40DE-A5A7-4EF8681629AD}" type="presParOf" srcId="{FCCA4AEF-0685-4A76-9434-C9CE6D187035}" destId="{B8BC74B0-ADD1-4EE6-A949-F2F1FE26B31E}" srcOrd="1" destOrd="0" presId="urn:microsoft.com/office/officeart/2008/layout/VerticalCurvedList"/>
    <dgm:cxn modelId="{C0EF2891-7C19-48C2-AC0D-98A88E1F6F3D}" type="presParOf" srcId="{FCCA4AEF-0685-4A76-9434-C9CE6D187035}" destId="{7D22A2EB-6040-4080-9F9E-CA454CA14822}" srcOrd="2" destOrd="0" presId="urn:microsoft.com/office/officeart/2008/layout/VerticalCurvedList"/>
    <dgm:cxn modelId="{4CA5739D-B44E-4F47-A4D7-D6E74F4DA2E8}" type="presParOf" srcId="{FCCA4AEF-0685-4A76-9434-C9CE6D187035}" destId="{9FB28419-4B66-4CE0-8142-655B59A4783F}" srcOrd="3" destOrd="0" presId="urn:microsoft.com/office/officeart/2008/layout/VerticalCurvedList"/>
    <dgm:cxn modelId="{32753844-96B4-4A73-BCC3-6B7619EEBB2A}" type="presParOf" srcId="{80C30E4F-D3EF-47B2-9492-3E50439DEF86}" destId="{9776A407-2FAD-4ADF-9CBA-C46C6489FA5E}" srcOrd="1" destOrd="0" presId="urn:microsoft.com/office/officeart/2008/layout/VerticalCurvedList"/>
    <dgm:cxn modelId="{DD8922A8-1302-4949-B539-C4546F4CAC28}" type="presParOf" srcId="{80C30E4F-D3EF-47B2-9492-3E50439DEF86}" destId="{B2DA0F12-8ED8-4966-861E-5BF14B875A03}" srcOrd="2" destOrd="0" presId="urn:microsoft.com/office/officeart/2008/layout/VerticalCurvedList"/>
    <dgm:cxn modelId="{7F7276C7-145E-462B-A7F3-652E16741E16}" type="presParOf" srcId="{B2DA0F12-8ED8-4966-861E-5BF14B875A03}" destId="{D7FA6972-E441-4156-97C3-F8C0B446124A}" srcOrd="0" destOrd="0" presId="urn:microsoft.com/office/officeart/2008/layout/VerticalCurvedList"/>
    <dgm:cxn modelId="{4E212D21-1D9D-4496-AD47-008F46D97D5C}" type="presParOf" srcId="{80C30E4F-D3EF-47B2-9492-3E50439DEF86}" destId="{D8CBEA3B-0150-41B7-AAB9-EDE9A2EEC953}" srcOrd="3" destOrd="0" presId="urn:microsoft.com/office/officeart/2008/layout/VerticalCurvedList"/>
    <dgm:cxn modelId="{011C6500-7C60-4ABB-8520-2C8CF87C2723}" type="presParOf" srcId="{80C30E4F-D3EF-47B2-9492-3E50439DEF86}" destId="{065B868D-0944-45BA-B05C-0DB7812BB7E6}" srcOrd="4" destOrd="0" presId="urn:microsoft.com/office/officeart/2008/layout/VerticalCurvedList"/>
    <dgm:cxn modelId="{8B4E356E-8815-4EE8-B5D3-A784FC4EBD16}" type="presParOf" srcId="{065B868D-0944-45BA-B05C-0DB7812BB7E6}" destId="{2CD5A0B2-3386-44E1-86C3-190164A581C5}" srcOrd="0" destOrd="0" presId="urn:microsoft.com/office/officeart/2008/layout/VerticalCurvedList"/>
    <dgm:cxn modelId="{494BF119-4050-4588-BFFD-4E3A887D2FDA}" type="presParOf" srcId="{80C30E4F-D3EF-47B2-9492-3E50439DEF86}" destId="{84D7EB94-8738-4B0E-92FC-4330EC921068}" srcOrd="5" destOrd="0" presId="urn:microsoft.com/office/officeart/2008/layout/VerticalCurvedList"/>
    <dgm:cxn modelId="{A65CB342-69A8-42B3-8CA9-8F3457FD4D81}" type="presParOf" srcId="{80C30E4F-D3EF-47B2-9492-3E50439DEF86}" destId="{1142C872-B074-409D-8AD8-F242932A77F5}" srcOrd="6" destOrd="0" presId="urn:microsoft.com/office/officeart/2008/layout/VerticalCurvedList"/>
    <dgm:cxn modelId="{11ECA65D-394E-4B53-B7B0-B8DB521366C7}" type="presParOf" srcId="{1142C872-B074-409D-8AD8-F242932A77F5}" destId="{17242EBB-50BA-4C1A-B79C-DDB3D8BC52E0}" srcOrd="0" destOrd="0" presId="urn:microsoft.com/office/officeart/2008/layout/VerticalCurvedList"/>
    <dgm:cxn modelId="{A682EBE2-2242-4246-AF40-1AA0E10D9F7E}" type="presParOf" srcId="{80C30E4F-D3EF-47B2-9492-3E50439DEF86}" destId="{665C4E78-ACC6-4A5D-A218-BC48E534DD64}" srcOrd="7" destOrd="0" presId="urn:microsoft.com/office/officeart/2008/layout/VerticalCurvedList"/>
    <dgm:cxn modelId="{1C557CA1-D5E5-45BD-AF01-C280CDD2AF6B}" type="presParOf" srcId="{80C30E4F-D3EF-47B2-9492-3E50439DEF86}" destId="{A5A94458-EB21-4D62-908A-81566D2358A3}" srcOrd="8" destOrd="0" presId="urn:microsoft.com/office/officeart/2008/layout/VerticalCurvedList"/>
    <dgm:cxn modelId="{001E5A3E-0441-4911-AB9D-ED0A0382F732}" type="presParOf" srcId="{A5A94458-EB21-4D62-908A-81566D2358A3}" destId="{2D31DCFA-3C09-44A2-A8C9-5A414293C9BC}" srcOrd="0" destOrd="0" presId="urn:microsoft.com/office/officeart/2008/layout/VerticalCurvedList"/>
    <dgm:cxn modelId="{6C51CEB9-081E-4606-BF20-802F4BA7E140}" type="presParOf" srcId="{80C30E4F-D3EF-47B2-9492-3E50439DEF86}" destId="{A3EF924E-E664-40E7-84D0-23CB62BE0328}" srcOrd="9" destOrd="0" presId="urn:microsoft.com/office/officeart/2008/layout/VerticalCurvedList"/>
    <dgm:cxn modelId="{C21A95BA-02A2-4313-8A6A-E3DAFFCA0B14}" type="presParOf" srcId="{80C30E4F-D3EF-47B2-9492-3E50439DEF86}" destId="{5B5C34BF-A994-498F-BDAC-E1D0B1B3ADF9}" srcOrd="10" destOrd="0" presId="urn:microsoft.com/office/officeart/2008/layout/VerticalCurvedList"/>
    <dgm:cxn modelId="{DAF1228B-8334-45FB-9462-063D9317FFFC}" type="presParOf" srcId="{5B5C34BF-A994-498F-BDAC-E1D0B1B3ADF9}" destId="{2B2ECDC2-991F-4B2D-A286-6B373536C2E1}"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83B0A-EB32-481D-8139-66E4FBAFD746}"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s-EC"/>
        </a:p>
      </dgm:t>
    </dgm:pt>
    <dgm:pt modelId="{C07CE7EF-7209-4474-968E-75518E934497}">
      <dgm:prSet phldrT="[Texto]"/>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t>
        <a:bodyPr/>
        <a:lstStyle/>
        <a:p>
          <a:endParaRPr lang="es-EC" dirty="0"/>
        </a:p>
      </dgm:t>
    </dgm:pt>
    <dgm:pt modelId="{5543F615-F353-4D72-B251-CE245704F134}" type="parTrans" cxnId="{295BCFC4-3777-4E93-8D64-7B37017BE95D}">
      <dgm:prSet/>
      <dgm:spPr/>
      <dgm:t>
        <a:bodyPr/>
        <a:lstStyle/>
        <a:p>
          <a:endParaRPr lang="es-EC"/>
        </a:p>
      </dgm:t>
    </dgm:pt>
    <dgm:pt modelId="{665979D1-E452-4036-94AD-7FE7C52B8787}" type="sibTrans" cxnId="{295BCFC4-3777-4E93-8D64-7B37017BE95D}">
      <dgm:prSet/>
      <dgm:spPr/>
      <dgm:t>
        <a:bodyPr/>
        <a:lstStyle/>
        <a:p>
          <a:endParaRPr lang="es-EC"/>
        </a:p>
      </dgm:t>
    </dgm:pt>
    <dgm:pt modelId="{BE108EC0-C7E2-4F26-8E84-5B1473C3B8CB}">
      <dgm:prSet phldrT="[Texto]"/>
      <dgm:spPr/>
      <dgm:t>
        <a:bodyPr/>
        <a:lstStyle/>
        <a:p>
          <a:r>
            <a:rPr lang="es-EC" dirty="0"/>
            <a:t>Diseño y Desarrollo</a:t>
          </a:r>
        </a:p>
      </dgm:t>
    </dgm:pt>
    <dgm:pt modelId="{F00A0677-4492-44AC-B402-110395DEE504}" type="parTrans" cxnId="{CC0F9FFE-F753-4D17-BE16-E2FECD6F152C}">
      <dgm:prSet/>
      <dgm:spPr/>
      <dgm:t>
        <a:bodyPr/>
        <a:lstStyle/>
        <a:p>
          <a:endParaRPr lang="es-EC"/>
        </a:p>
      </dgm:t>
    </dgm:pt>
    <dgm:pt modelId="{40D3E7AD-62A0-420B-93F5-9BBD9AE05C55}" type="sibTrans" cxnId="{CC0F9FFE-F753-4D17-BE16-E2FECD6F152C}">
      <dgm:prSet/>
      <dgm:spPr/>
      <dgm:t>
        <a:bodyPr/>
        <a:lstStyle/>
        <a:p>
          <a:endParaRPr lang="es-EC"/>
        </a:p>
      </dgm:t>
    </dgm:pt>
    <dgm:pt modelId="{416BFC49-6A15-4B8F-8D9C-9A39096BEBDF}">
      <dgm:prSet phldrT="[Texto]"/>
      <dgm:spPr/>
      <dgm:t>
        <a:bodyPr/>
        <a:lstStyle/>
        <a:p>
          <a:r>
            <a:rPr lang="es-EC" dirty="0"/>
            <a:t>Independencia Extranjera</a:t>
          </a:r>
        </a:p>
      </dgm:t>
    </dgm:pt>
    <dgm:pt modelId="{303F677A-C008-40AC-81AF-2F3289443667}" type="parTrans" cxnId="{9DB541BC-CDC6-4800-B346-C3D9BD927CDD}">
      <dgm:prSet/>
      <dgm:spPr/>
      <dgm:t>
        <a:bodyPr/>
        <a:lstStyle/>
        <a:p>
          <a:endParaRPr lang="es-EC"/>
        </a:p>
      </dgm:t>
    </dgm:pt>
    <dgm:pt modelId="{486C84C3-940F-4AFE-9C22-7EAD2BFD7B87}" type="sibTrans" cxnId="{9DB541BC-CDC6-4800-B346-C3D9BD927CDD}">
      <dgm:prSet/>
      <dgm:spPr/>
      <dgm:t>
        <a:bodyPr/>
        <a:lstStyle/>
        <a:p>
          <a:endParaRPr lang="es-EC"/>
        </a:p>
      </dgm:t>
    </dgm:pt>
    <dgm:pt modelId="{846E6DC0-4461-4CFC-B73E-8C1091C14DE5}">
      <dgm:prSet phldrT="[Texto]"/>
      <dgm:spPr/>
      <dgm:t>
        <a:bodyPr/>
        <a:lstStyle/>
        <a:p>
          <a:r>
            <a:rPr lang="es-EC" dirty="0"/>
            <a:t>Macro Proyectos</a:t>
          </a:r>
        </a:p>
      </dgm:t>
    </dgm:pt>
    <dgm:pt modelId="{726065D7-DAA7-43DD-9DF2-B9D61F3396A8}" type="parTrans" cxnId="{0E2D63DD-C1FC-4357-A2B2-FA667482D35B}">
      <dgm:prSet/>
      <dgm:spPr/>
      <dgm:t>
        <a:bodyPr/>
        <a:lstStyle/>
        <a:p>
          <a:endParaRPr lang="es-EC"/>
        </a:p>
      </dgm:t>
    </dgm:pt>
    <dgm:pt modelId="{54C4347B-46EF-49DC-B167-9409B4A98CC5}" type="sibTrans" cxnId="{0E2D63DD-C1FC-4357-A2B2-FA667482D35B}">
      <dgm:prSet/>
      <dgm:spPr/>
      <dgm:t>
        <a:bodyPr/>
        <a:lstStyle/>
        <a:p>
          <a:endParaRPr lang="es-EC"/>
        </a:p>
      </dgm:t>
    </dgm:pt>
    <dgm:pt modelId="{997AAAB1-6DF8-4615-967C-AD61A5B97C44}" type="pres">
      <dgm:prSet presAssocID="{5D083B0A-EB32-481D-8139-66E4FBAFD746}" presName="diagram" presStyleCnt="0">
        <dgm:presLayoutVars>
          <dgm:chPref val="1"/>
          <dgm:dir/>
          <dgm:animOne val="branch"/>
          <dgm:animLvl val="lvl"/>
          <dgm:resizeHandles val="exact"/>
        </dgm:presLayoutVars>
      </dgm:prSet>
      <dgm:spPr/>
    </dgm:pt>
    <dgm:pt modelId="{91345BDE-A826-4DFC-AE6F-6D9F5FEBBE9F}" type="pres">
      <dgm:prSet presAssocID="{C07CE7EF-7209-4474-968E-75518E934497}" presName="root1" presStyleCnt="0"/>
      <dgm:spPr/>
    </dgm:pt>
    <dgm:pt modelId="{9ECB7F6A-237C-43F2-A3FB-9AFBD5F3A759}" type="pres">
      <dgm:prSet presAssocID="{C07CE7EF-7209-4474-968E-75518E934497}" presName="LevelOneTextNode" presStyleLbl="node0" presStyleIdx="0" presStyleCnt="1" custScaleX="95947" custScaleY="212743" custLinFactNeighborY="871">
        <dgm:presLayoutVars>
          <dgm:chPref val="3"/>
        </dgm:presLayoutVars>
      </dgm:prSet>
      <dgm:spPr/>
    </dgm:pt>
    <dgm:pt modelId="{78127537-C67F-4B52-ADA2-4B73AC13B337}" type="pres">
      <dgm:prSet presAssocID="{C07CE7EF-7209-4474-968E-75518E934497}" presName="level2hierChild" presStyleCnt="0"/>
      <dgm:spPr/>
    </dgm:pt>
    <dgm:pt modelId="{A415AAA9-BA75-43DB-9152-34E77CFDB7FC}" type="pres">
      <dgm:prSet presAssocID="{F00A0677-4492-44AC-B402-110395DEE504}" presName="conn2-1" presStyleLbl="parChTrans1D2" presStyleIdx="0" presStyleCnt="3"/>
      <dgm:spPr/>
    </dgm:pt>
    <dgm:pt modelId="{207A3135-66FA-49C8-A8E4-CE6FFE902851}" type="pres">
      <dgm:prSet presAssocID="{F00A0677-4492-44AC-B402-110395DEE504}" presName="connTx" presStyleLbl="parChTrans1D2" presStyleIdx="0" presStyleCnt="3"/>
      <dgm:spPr/>
    </dgm:pt>
    <dgm:pt modelId="{BDD96D03-D445-492C-97EE-B23D901DBFD0}" type="pres">
      <dgm:prSet presAssocID="{BE108EC0-C7E2-4F26-8E84-5B1473C3B8CB}" presName="root2" presStyleCnt="0"/>
      <dgm:spPr/>
    </dgm:pt>
    <dgm:pt modelId="{4617B225-CD4A-473D-8798-E34FE0C8C198}" type="pres">
      <dgm:prSet presAssocID="{BE108EC0-C7E2-4F26-8E84-5B1473C3B8CB}" presName="LevelTwoTextNode" presStyleLbl="node2" presStyleIdx="0" presStyleCnt="3">
        <dgm:presLayoutVars>
          <dgm:chPref val="3"/>
        </dgm:presLayoutVars>
      </dgm:prSet>
      <dgm:spPr/>
    </dgm:pt>
    <dgm:pt modelId="{BE9154FA-CD59-4C15-85FC-FB3B496D49C5}" type="pres">
      <dgm:prSet presAssocID="{BE108EC0-C7E2-4F26-8E84-5B1473C3B8CB}" presName="level3hierChild" presStyleCnt="0"/>
      <dgm:spPr/>
    </dgm:pt>
    <dgm:pt modelId="{CAA6136C-891C-415C-962B-C1723D79AC31}" type="pres">
      <dgm:prSet presAssocID="{303F677A-C008-40AC-81AF-2F3289443667}" presName="conn2-1" presStyleLbl="parChTrans1D2" presStyleIdx="1" presStyleCnt="3"/>
      <dgm:spPr/>
    </dgm:pt>
    <dgm:pt modelId="{44B5BE03-4C59-4845-AB13-13FFCE9388ED}" type="pres">
      <dgm:prSet presAssocID="{303F677A-C008-40AC-81AF-2F3289443667}" presName="connTx" presStyleLbl="parChTrans1D2" presStyleIdx="1" presStyleCnt="3"/>
      <dgm:spPr/>
    </dgm:pt>
    <dgm:pt modelId="{31493EBC-28A9-4107-A02A-657C97A1543D}" type="pres">
      <dgm:prSet presAssocID="{416BFC49-6A15-4B8F-8D9C-9A39096BEBDF}" presName="root2" presStyleCnt="0"/>
      <dgm:spPr/>
    </dgm:pt>
    <dgm:pt modelId="{88803F92-AE10-4682-A699-0F2FE5D04C10}" type="pres">
      <dgm:prSet presAssocID="{416BFC49-6A15-4B8F-8D9C-9A39096BEBDF}" presName="LevelTwoTextNode" presStyleLbl="node2" presStyleIdx="1" presStyleCnt="3">
        <dgm:presLayoutVars>
          <dgm:chPref val="3"/>
        </dgm:presLayoutVars>
      </dgm:prSet>
      <dgm:spPr/>
    </dgm:pt>
    <dgm:pt modelId="{65F8E580-0F90-400A-B95F-88D9F6A3B6A0}" type="pres">
      <dgm:prSet presAssocID="{416BFC49-6A15-4B8F-8D9C-9A39096BEBDF}" presName="level3hierChild" presStyleCnt="0"/>
      <dgm:spPr/>
    </dgm:pt>
    <dgm:pt modelId="{81BBD020-9C17-48C6-A601-C37F6E4EF480}" type="pres">
      <dgm:prSet presAssocID="{726065D7-DAA7-43DD-9DF2-B9D61F3396A8}" presName="conn2-1" presStyleLbl="parChTrans1D2" presStyleIdx="2" presStyleCnt="3"/>
      <dgm:spPr/>
    </dgm:pt>
    <dgm:pt modelId="{FAA43BF6-F284-446C-9DD7-E5412A97B9E6}" type="pres">
      <dgm:prSet presAssocID="{726065D7-DAA7-43DD-9DF2-B9D61F3396A8}" presName="connTx" presStyleLbl="parChTrans1D2" presStyleIdx="2" presStyleCnt="3"/>
      <dgm:spPr/>
    </dgm:pt>
    <dgm:pt modelId="{A2F671AB-2517-4D48-87A8-F95210DA2BA3}" type="pres">
      <dgm:prSet presAssocID="{846E6DC0-4461-4CFC-B73E-8C1091C14DE5}" presName="root2" presStyleCnt="0"/>
      <dgm:spPr/>
    </dgm:pt>
    <dgm:pt modelId="{8265C37F-F20A-4647-B515-3B45B5978B08}" type="pres">
      <dgm:prSet presAssocID="{846E6DC0-4461-4CFC-B73E-8C1091C14DE5}" presName="LevelTwoTextNode" presStyleLbl="node2" presStyleIdx="2" presStyleCnt="3">
        <dgm:presLayoutVars>
          <dgm:chPref val="3"/>
        </dgm:presLayoutVars>
      </dgm:prSet>
      <dgm:spPr/>
    </dgm:pt>
    <dgm:pt modelId="{9AB9CC7D-29BC-4716-A6E8-7A022EE9ACA3}" type="pres">
      <dgm:prSet presAssocID="{846E6DC0-4461-4CFC-B73E-8C1091C14DE5}" presName="level3hierChild" presStyleCnt="0"/>
      <dgm:spPr/>
    </dgm:pt>
  </dgm:ptLst>
  <dgm:cxnLst>
    <dgm:cxn modelId="{A4E90420-17EF-4587-B04B-4CD8684DA06B}" type="presOf" srcId="{303F677A-C008-40AC-81AF-2F3289443667}" destId="{CAA6136C-891C-415C-962B-C1723D79AC31}" srcOrd="0" destOrd="0" presId="urn:microsoft.com/office/officeart/2005/8/layout/hierarchy2"/>
    <dgm:cxn modelId="{C824AF49-BC91-4F5E-A4A2-C9A00F47D749}" type="presOf" srcId="{303F677A-C008-40AC-81AF-2F3289443667}" destId="{44B5BE03-4C59-4845-AB13-13FFCE9388ED}" srcOrd="1" destOrd="0" presId="urn:microsoft.com/office/officeart/2005/8/layout/hierarchy2"/>
    <dgm:cxn modelId="{202F0F4E-4C1B-4AD5-81F5-F189027EA581}" type="presOf" srcId="{416BFC49-6A15-4B8F-8D9C-9A39096BEBDF}" destId="{88803F92-AE10-4682-A699-0F2FE5D04C10}" srcOrd="0" destOrd="0" presId="urn:microsoft.com/office/officeart/2005/8/layout/hierarchy2"/>
    <dgm:cxn modelId="{73966691-6FF3-474F-84A5-728D8741917B}" type="presOf" srcId="{5D083B0A-EB32-481D-8139-66E4FBAFD746}" destId="{997AAAB1-6DF8-4615-967C-AD61A5B97C44}" srcOrd="0" destOrd="0" presId="urn:microsoft.com/office/officeart/2005/8/layout/hierarchy2"/>
    <dgm:cxn modelId="{84540FAB-5BBB-4364-B4B5-8EA34FC24133}" type="presOf" srcId="{F00A0677-4492-44AC-B402-110395DEE504}" destId="{A415AAA9-BA75-43DB-9152-34E77CFDB7FC}" srcOrd="0" destOrd="0" presId="urn:microsoft.com/office/officeart/2005/8/layout/hierarchy2"/>
    <dgm:cxn modelId="{2174D4AE-BC38-42DB-90E5-721E1F37B5E4}" type="presOf" srcId="{BE108EC0-C7E2-4F26-8E84-5B1473C3B8CB}" destId="{4617B225-CD4A-473D-8798-E34FE0C8C198}" srcOrd="0" destOrd="0" presId="urn:microsoft.com/office/officeart/2005/8/layout/hierarchy2"/>
    <dgm:cxn modelId="{9DB541BC-CDC6-4800-B346-C3D9BD927CDD}" srcId="{C07CE7EF-7209-4474-968E-75518E934497}" destId="{416BFC49-6A15-4B8F-8D9C-9A39096BEBDF}" srcOrd="1" destOrd="0" parTransId="{303F677A-C008-40AC-81AF-2F3289443667}" sibTransId="{486C84C3-940F-4AFE-9C22-7EAD2BFD7B87}"/>
    <dgm:cxn modelId="{F6CA23C2-6C80-4E50-B82B-7989A3099017}" type="presOf" srcId="{726065D7-DAA7-43DD-9DF2-B9D61F3396A8}" destId="{81BBD020-9C17-48C6-A601-C37F6E4EF480}" srcOrd="0" destOrd="0" presId="urn:microsoft.com/office/officeart/2005/8/layout/hierarchy2"/>
    <dgm:cxn modelId="{8EF301C3-BDCC-436F-9C5A-182E95BA8FEB}" type="presOf" srcId="{F00A0677-4492-44AC-B402-110395DEE504}" destId="{207A3135-66FA-49C8-A8E4-CE6FFE902851}" srcOrd="1" destOrd="0" presId="urn:microsoft.com/office/officeart/2005/8/layout/hierarchy2"/>
    <dgm:cxn modelId="{295BCFC4-3777-4E93-8D64-7B37017BE95D}" srcId="{5D083B0A-EB32-481D-8139-66E4FBAFD746}" destId="{C07CE7EF-7209-4474-968E-75518E934497}" srcOrd="0" destOrd="0" parTransId="{5543F615-F353-4D72-B251-CE245704F134}" sibTransId="{665979D1-E452-4036-94AD-7FE7C52B8787}"/>
    <dgm:cxn modelId="{0E2D63DD-C1FC-4357-A2B2-FA667482D35B}" srcId="{C07CE7EF-7209-4474-968E-75518E934497}" destId="{846E6DC0-4461-4CFC-B73E-8C1091C14DE5}" srcOrd="2" destOrd="0" parTransId="{726065D7-DAA7-43DD-9DF2-B9D61F3396A8}" sibTransId="{54C4347B-46EF-49DC-B167-9409B4A98CC5}"/>
    <dgm:cxn modelId="{9260ECF2-0ACD-4985-9F5B-35F0D0530139}" type="presOf" srcId="{846E6DC0-4461-4CFC-B73E-8C1091C14DE5}" destId="{8265C37F-F20A-4647-B515-3B45B5978B08}" srcOrd="0" destOrd="0" presId="urn:microsoft.com/office/officeart/2005/8/layout/hierarchy2"/>
    <dgm:cxn modelId="{CBC66CF6-AC42-437D-B605-64D093E578B6}" type="presOf" srcId="{726065D7-DAA7-43DD-9DF2-B9D61F3396A8}" destId="{FAA43BF6-F284-446C-9DD7-E5412A97B9E6}" srcOrd="1" destOrd="0" presId="urn:microsoft.com/office/officeart/2005/8/layout/hierarchy2"/>
    <dgm:cxn modelId="{C4AD49FE-7184-4B46-9386-C31DC5357BAE}" type="presOf" srcId="{C07CE7EF-7209-4474-968E-75518E934497}" destId="{9ECB7F6A-237C-43F2-A3FB-9AFBD5F3A759}" srcOrd="0" destOrd="0" presId="urn:microsoft.com/office/officeart/2005/8/layout/hierarchy2"/>
    <dgm:cxn modelId="{CC0F9FFE-F753-4D17-BE16-E2FECD6F152C}" srcId="{C07CE7EF-7209-4474-968E-75518E934497}" destId="{BE108EC0-C7E2-4F26-8E84-5B1473C3B8CB}" srcOrd="0" destOrd="0" parTransId="{F00A0677-4492-44AC-B402-110395DEE504}" sibTransId="{40D3E7AD-62A0-420B-93F5-9BBD9AE05C55}"/>
    <dgm:cxn modelId="{40AB1818-131C-481B-B44C-6EAE8A90E1E8}" type="presParOf" srcId="{997AAAB1-6DF8-4615-967C-AD61A5B97C44}" destId="{91345BDE-A826-4DFC-AE6F-6D9F5FEBBE9F}" srcOrd="0" destOrd="0" presId="urn:microsoft.com/office/officeart/2005/8/layout/hierarchy2"/>
    <dgm:cxn modelId="{51024FD6-AA26-431A-BB8E-E07B4FB59575}" type="presParOf" srcId="{91345BDE-A826-4DFC-AE6F-6D9F5FEBBE9F}" destId="{9ECB7F6A-237C-43F2-A3FB-9AFBD5F3A759}" srcOrd="0" destOrd="0" presId="urn:microsoft.com/office/officeart/2005/8/layout/hierarchy2"/>
    <dgm:cxn modelId="{FFC6B08A-7329-4408-93F1-995BA77DF15E}" type="presParOf" srcId="{91345BDE-A826-4DFC-AE6F-6D9F5FEBBE9F}" destId="{78127537-C67F-4B52-ADA2-4B73AC13B337}" srcOrd="1" destOrd="0" presId="urn:microsoft.com/office/officeart/2005/8/layout/hierarchy2"/>
    <dgm:cxn modelId="{23575873-748D-4418-8B5C-5A95E7B00BB1}" type="presParOf" srcId="{78127537-C67F-4B52-ADA2-4B73AC13B337}" destId="{A415AAA9-BA75-43DB-9152-34E77CFDB7FC}" srcOrd="0" destOrd="0" presId="urn:microsoft.com/office/officeart/2005/8/layout/hierarchy2"/>
    <dgm:cxn modelId="{59D6C479-CFBE-48F4-9E44-527D422E5E07}" type="presParOf" srcId="{A415AAA9-BA75-43DB-9152-34E77CFDB7FC}" destId="{207A3135-66FA-49C8-A8E4-CE6FFE902851}" srcOrd="0" destOrd="0" presId="urn:microsoft.com/office/officeart/2005/8/layout/hierarchy2"/>
    <dgm:cxn modelId="{7F4CE959-B51A-43E4-A9A3-8CE5E6910F45}" type="presParOf" srcId="{78127537-C67F-4B52-ADA2-4B73AC13B337}" destId="{BDD96D03-D445-492C-97EE-B23D901DBFD0}" srcOrd="1" destOrd="0" presId="urn:microsoft.com/office/officeart/2005/8/layout/hierarchy2"/>
    <dgm:cxn modelId="{4AA5055F-72E5-40F4-A2EE-40A0D2F5C08D}" type="presParOf" srcId="{BDD96D03-D445-492C-97EE-B23D901DBFD0}" destId="{4617B225-CD4A-473D-8798-E34FE0C8C198}" srcOrd="0" destOrd="0" presId="urn:microsoft.com/office/officeart/2005/8/layout/hierarchy2"/>
    <dgm:cxn modelId="{479EFB49-9700-4707-AE18-D7BBB4F944CF}" type="presParOf" srcId="{BDD96D03-D445-492C-97EE-B23D901DBFD0}" destId="{BE9154FA-CD59-4C15-85FC-FB3B496D49C5}" srcOrd="1" destOrd="0" presId="urn:microsoft.com/office/officeart/2005/8/layout/hierarchy2"/>
    <dgm:cxn modelId="{CA1F34E4-0076-496A-859A-6AE7F8D65760}" type="presParOf" srcId="{78127537-C67F-4B52-ADA2-4B73AC13B337}" destId="{CAA6136C-891C-415C-962B-C1723D79AC31}" srcOrd="2" destOrd="0" presId="urn:microsoft.com/office/officeart/2005/8/layout/hierarchy2"/>
    <dgm:cxn modelId="{75156E0A-368C-4291-AE8C-E152ABAE942D}" type="presParOf" srcId="{CAA6136C-891C-415C-962B-C1723D79AC31}" destId="{44B5BE03-4C59-4845-AB13-13FFCE9388ED}" srcOrd="0" destOrd="0" presId="urn:microsoft.com/office/officeart/2005/8/layout/hierarchy2"/>
    <dgm:cxn modelId="{9F2C7001-B4FC-4F87-96CF-550D1ABF4333}" type="presParOf" srcId="{78127537-C67F-4B52-ADA2-4B73AC13B337}" destId="{31493EBC-28A9-4107-A02A-657C97A1543D}" srcOrd="3" destOrd="0" presId="urn:microsoft.com/office/officeart/2005/8/layout/hierarchy2"/>
    <dgm:cxn modelId="{33EE98BD-89B6-4A36-87CF-0B8ADB5F2AE0}" type="presParOf" srcId="{31493EBC-28A9-4107-A02A-657C97A1543D}" destId="{88803F92-AE10-4682-A699-0F2FE5D04C10}" srcOrd="0" destOrd="0" presId="urn:microsoft.com/office/officeart/2005/8/layout/hierarchy2"/>
    <dgm:cxn modelId="{9D8D40FB-401A-45D2-A064-1C1A79A1A37D}" type="presParOf" srcId="{31493EBC-28A9-4107-A02A-657C97A1543D}" destId="{65F8E580-0F90-400A-B95F-88D9F6A3B6A0}" srcOrd="1" destOrd="0" presId="urn:microsoft.com/office/officeart/2005/8/layout/hierarchy2"/>
    <dgm:cxn modelId="{F3C513C4-2D2F-4D4F-A7F5-D986943CB041}" type="presParOf" srcId="{78127537-C67F-4B52-ADA2-4B73AC13B337}" destId="{81BBD020-9C17-48C6-A601-C37F6E4EF480}" srcOrd="4" destOrd="0" presId="urn:microsoft.com/office/officeart/2005/8/layout/hierarchy2"/>
    <dgm:cxn modelId="{2C390619-8930-4C3F-A582-30B27D37295D}" type="presParOf" srcId="{81BBD020-9C17-48C6-A601-C37F6E4EF480}" destId="{FAA43BF6-F284-446C-9DD7-E5412A97B9E6}" srcOrd="0" destOrd="0" presId="urn:microsoft.com/office/officeart/2005/8/layout/hierarchy2"/>
    <dgm:cxn modelId="{F54B3452-B6D1-4EA0-B55D-1E9113D988FE}" type="presParOf" srcId="{78127537-C67F-4B52-ADA2-4B73AC13B337}" destId="{A2F671AB-2517-4D48-87A8-F95210DA2BA3}" srcOrd="5" destOrd="0" presId="urn:microsoft.com/office/officeart/2005/8/layout/hierarchy2"/>
    <dgm:cxn modelId="{5A8613ED-74F1-4DC7-BD4B-29E09B37AE9F}" type="presParOf" srcId="{A2F671AB-2517-4D48-87A8-F95210DA2BA3}" destId="{8265C37F-F20A-4647-B515-3B45B5978B08}" srcOrd="0" destOrd="0" presId="urn:microsoft.com/office/officeart/2005/8/layout/hierarchy2"/>
    <dgm:cxn modelId="{12B61A7A-3F98-4688-BCB7-568D18E3822E}" type="presParOf" srcId="{A2F671AB-2517-4D48-87A8-F95210DA2BA3}" destId="{9AB9CC7D-29BC-4716-A6E8-7A022EE9ACA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s-ES"/>
        </a:p>
      </dgm:t>
    </dgm:pt>
    <dgm:pt modelId="{BB11AFF5-A968-4864-9026-CE0985A451C4}">
      <dgm:prSet/>
      <dgm:spPr/>
      <dgm:t>
        <a:bodyPr/>
        <a:lstStyle/>
        <a:p>
          <a:pPr algn="just">
            <a:buFont typeface="Symbol" panose="05050102010706020507" pitchFamily="18" charset="2"/>
            <a:buChar char=""/>
          </a:pPr>
          <a:r>
            <a:rPr lang="es-ES" dirty="0"/>
            <a:t>Diseñar e implementar un prototipo móvil que permita monitorear las señales fisiológicas del soldado ecuatoriano, para mejorar la eficiencia del control médico del personal militar en la ejecución de operaciones militares y actividades administrativas.</a:t>
          </a:r>
        </a:p>
      </dgm:t>
    </dgm:pt>
    <dgm:pt modelId="{DA9D4271-5FF7-4C1C-8E1F-9F2FB690411F}" type="parTrans" cxnId="{5FC5455D-DEAE-46D3-B816-89814AB1C43E}">
      <dgm:prSet/>
      <dgm:spPr/>
      <dgm:t>
        <a:bodyPr/>
        <a:lstStyle/>
        <a:p>
          <a:endParaRPr lang="es-ES"/>
        </a:p>
      </dgm:t>
    </dgm:pt>
    <dgm:pt modelId="{08A85979-3C0D-4A31-AE04-FF770CBE7CD4}" type="sibTrans" cxnId="{5FC5455D-DEAE-46D3-B816-89814AB1C43E}">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1"/>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1"/>
      <dgm:spPr/>
    </dgm:pt>
    <dgm:pt modelId="{9FB28419-4B66-4CE0-8142-655B59A4783F}" type="pres">
      <dgm:prSet presAssocID="{E69A1160-F3A9-4888-83D8-5D2D296CD28C}" presName="dstNode" presStyleLbl="node1" presStyleIdx="0" presStyleCnt="1"/>
      <dgm:spPr/>
    </dgm:pt>
    <dgm:pt modelId="{9776A407-2FAD-4ADF-9CBA-C46C6489FA5E}" type="pres">
      <dgm:prSet presAssocID="{BB11AFF5-A968-4864-9026-CE0985A451C4}" presName="text_1" presStyleLbl="node1" presStyleIdx="0" presStyleCnt="1" custLinFactNeighborY="-5608">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1" custScaleX="100915" custScaleY="96233" custLinFactNeighborX="998" custLinFactNeighborY="-6850"/>
      <dgm:spPr>
        <a:blipFill dpi="0" rotWithShape="0">
          <a:blip xmlns:r="http://schemas.openxmlformats.org/officeDocument/2006/relationships" r:embed="rId1"/>
          <a:srcRect/>
          <a:stretch>
            <a:fillRect l="494" t="-2937" r="-3600" b="-3867"/>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EE13757C-EF1E-4DD6-8C02-FB5FE3214BD4}" type="presOf" srcId="{E69A1160-F3A9-4888-83D8-5D2D296CD28C}" destId="{3344AC6E-0602-4174-B7ED-E93847074BDA}"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BB11AFF5-A968-4864-9026-CE0985A451C4}">
      <dgm:prSet/>
      <dgm:spPr/>
      <dgm:t>
        <a:bodyPr/>
        <a:lstStyle/>
        <a:p>
          <a:pPr algn="just">
            <a:buFont typeface="Symbol" panose="05050102010706020507" pitchFamily="18" charset="2"/>
            <a:buChar char=""/>
          </a:pPr>
          <a:r>
            <a:rPr lang="es-ES" dirty="0">
              <a:solidFill>
                <a:schemeClr val="tx1"/>
              </a:solidFill>
            </a:rPr>
            <a:t>Diseñar, implementar y construir un prototipo mecatrónico de tipo pulsera inteligente para el monitoreo de los signos vitales como son: el ritmo cardiaco, el nivel de oxígeno en la sangre y temperatura corporal.</a:t>
          </a:r>
        </a:p>
      </dgm:t>
    </dgm:pt>
    <dgm:pt modelId="{DA9D4271-5FF7-4C1C-8E1F-9F2FB690411F}" type="parTrans" cxnId="{5FC5455D-DEAE-46D3-B816-89814AB1C43E}">
      <dgm:prSet/>
      <dgm:spPr/>
      <dgm:t>
        <a:bodyPr/>
        <a:lstStyle/>
        <a:p>
          <a:endParaRPr lang="es-ES"/>
        </a:p>
      </dgm:t>
    </dgm:pt>
    <dgm:pt modelId="{08A85979-3C0D-4A31-AE04-FF770CBE7CD4}" type="sibTrans" cxnId="{5FC5455D-DEAE-46D3-B816-89814AB1C43E}">
      <dgm:prSet/>
      <dgm:spPr/>
      <dgm:t>
        <a:bodyPr/>
        <a:lstStyle/>
        <a:p>
          <a:endParaRPr lang="es-ES"/>
        </a:p>
      </dgm:t>
    </dgm:pt>
    <dgm:pt modelId="{F64CF08D-2205-4379-A6C4-EC7EDB7038A4}">
      <dgm:prSet/>
      <dgm:spPr/>
      <dgm:t>
        <a:bodyPr/>
        <a:lstStyle/>
        <a:p>
          <a:pPr algn="just">
            <a:buFont typeface="Symbol" panose="05050102010706020507" pitchFamily="18" charset="2"/>
            <a:buChar char=""/>
          </a:pPr>
          <a:r>
            <a:rPr lang="es-ES" dirty="0">
              <a:solidFill>
                <a:schemeClr val="tx1"/>
              </a:solidFill>
            </a:rPr>
            <a:t>Diseñar e implementar un dispositivo móvil que permita la adquisición y registro de los datos a través de un sistema embebido de sensores fisiológicos y microcontroladores de tecnología XLP (</a:t>
          </a:r>
          <a:r>
            <a:rPr lang="es-ES" dirty="0" err="1">
              <a:solidFill>
                <a:schemeClr val="tx1"/>
              </a:solidFill>
            </a:rPr>
            <a:t>Xtreme</a:t>
          </a:r>
          <a:r>
            <a:rPr lang="es-ES" dirty="0">
              <a:solidFill>
                <a:schemeClr val="tx1"/>
              </a:solidFill>
            </a:rPr>
            <a:t> Low </a:t>
          </a:r>
          <a:r>
            <a:rPr lang="es-ES" dirty="0" err="1">
              <a:solidFill>
                <a:schemeClr val="tx1"/>
              </a:solidFill>
            </a:rPr>
            <a:t>Power</a:t>
          </a:r>
          <a:r>
            <a:rPr lang="es-ES" dirty="0">
              <a:solidFill>
                <a:schemeClr val="tx1"/>
              </a:solidFill>
            </a:rPr>
            <a:t>).</a:t>
          </a:r>
          <a:endParaRPr lang="es-EC" dirty="0">
            <a:solidFill>
              <a:schemeClr val="tx1"/>
            </a:solidFill>
          </a:endParaRPr>
        </a:p>
      </dgm:t>
    </dgm:pt>
    <dgm:pt modelId="{A1CFA432-6F01-4C6F-BE39-100BE6FB4AD6}" type="parTrans" cxnId="{82EC906B-DABB-40B8-A66D-85888B895AC4}">
      <dgm:prSet/>
      <dgm:spPr/>
      <dgm:t>
        <a:bodyPr/>
        <a:lstStyle/>
        <a:p>
          <a:endParaRPr lang="es-ES"/>
        </a:p>
      </dgm:t>
    </dgm:pt>
    <dgm:pt modelId="{6EB3A165-189F-48DC-8E95-0CD8AF372EE8}" type="sibTrans" cxnId="{82EC906B-DABB-40B8-A66D-85888B895AC4}">
      <dgm:prSet/>
      <dgm:spPr/>
      <dgm:t>
        <a:bodyPr/>
        <a:lstStyle/>
        <a:p>
          <a:endParaRPr lang="es-ES"/>
        </a:p>
      </dgm:t>
    </dgm:pt>
    <dgm:pt modelId="{E37FDD2F-F884-4AD7-A66B-5AD2590FD9DA}">
      <dgm:prSet/>
      <dgm:spPr/>
      <dgm:t>
        <a:bodyPr/>
        <a:lstStyle/>
        <a:p>
          <a:pPr algn="just">
            <a:buFont typeface="Symbol" panose="05050102010706020507" pitchFamily="18" charset="2"/>
            <a:buChar char=""/>
          </a:pPr>
          <a:r>
            <a:rPr lang="es-ES" dirty="0">
              <a:solidFill>
                <a:schemeClr val="tx1"/>
              </a:solidFill>
            </a:rPr>
            <a:t>Implementar un sistema de control para una micro - bomba electrónica (tensiómetro digital) que permita la medición de la presión arterial en los soldados. </a:t>
          </a:r>
          <a:endParaRPr lang="es-EC" dirty="0">
            <a:solidFill>
              <a:schemeClr val="tx1"/>
            </a:solidFill>
          </a:endParaRPr>
        </a:p>
      </dgm:t>
    </dgm:pt>
    <dgm:pt modelId="{E7834870-F4F4-40D3-8BE2-0238606F599B}" type="parTrans" cxnId="{6CF273A2-1722-433B-A3D4-9282EB223DB0}">
      <dgm:prSet/>
      <dgm:spPr/>
      <dgm:t>
        <a:bodyPr/>
        <a:lstStyle/>
        <a:p>
          <a:endParaRPr lang="es-ES"/>
        </a:p>
      </dgm:t>
    </dgm:pt>
    <dgm:pt modelId="{56141EC6-13F6-42ED-88D5-935CFE1568A8}" type="sibTrans" cxnId="{6CF273A2-1722-433B-A3D4-9282EB223DB0}">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3"/>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3"/>
      <dgm:spPr/>
    </dgm:pt>
    <dgm:pt modelId="{9FB28419-4B66-4CE0-8142-655B59A4783F}" type="pres">
      <dgm:prSet presAssocID="{E69A1160-F3A9-4888-83D8-5D2D296CD28C}" presName="dstNode" presStyleLbl="node1" presStyleIdx="0" presStyleCnt="3"/>
      <dgm:spPr/>
    </dgm:pt>
    <dgm:pt modelId="{9776A407-2FAD-4ADF-9CBA-C46C6489FA5E}" type="pres">
      <dgm:prSet presAssocID="{BB11AFF5-A968-4864-9026-CE0985A451C4}" presName="text_1" presStyleLbl="node1" presStyleIdx="0" presStyleCnt="3">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3" custLinFactNeighborX="-17632" custLinFactNeighborY="-2173"/>
      <dgm:spPr>
        <a:blipFill rotWithShape="0">
          <a:blip xmlns:r="http://schemas.openxmlformats.org/officeDocument/2006/relationships" r:embed="rId1"/>
          <a:srcRect/>
          <a:stretch>
            <a:fillRect l="-58000" r="-58000"/>
          </a:stretch>
        </a:blipFill>
      </dgm:spPr>
    </dgm:pt>
    <dgm:pt modelId="{D8CBEA3B-0150-41B7-AAB9-EDE9A2EEC953}" type="pres">
      <dgm:prSet presAssocID="{F64CF08D-2205-4379-A6C4-EC7EDB7038A4}" presName="text_2" presStyleLbl="node1" presStyleIdx="1" presStyleCnt="3">
        <dgm:presLayoutVars>
          <dgm:bulletEnabled val="1"/>
        </dgm:presLayoutVars>
      </dgm:prSet>
      <dgm:spPr/>
    </dgm:pt>
    <dgm:pt modelId="{065B868D-0944-45BA-B05C-0DB7812BB7E6}" type="pres">
      <dgm:prSet presAssocID="{F64CF08D-2205-4379-A6C4-EC7EDB7038A4}" presName="accent_2" presStyleCnt="0"/>
      <dgm:spPr/>
    </dgm:pt>
    <dgm:pt modelId="{2CD5A0B2-3386-44E1-86C3-190164A581C5}" type="pres">
      <dgm:prSet presAssocID="{F64CF08D-2205-4379-A6C4-EC7EDB7038A4}" presName="accentRepeatNode" presStyleLbl="solidFgAcc1" presStyleIdx="1" presStyleCnt="3"/>
      <dgm:spPr/>
    </dgm:pt>
    <dgm:pt modelId="{84D7EB94-8738-4B0E-92FC-4330EC921068}" type="pres">
      <dgm:prSet presAssocID="{E37FDD2F-F884-4AD7-A66B-5AD2590FD9DA}" presName="text_3" presStyleLbl="node1" presStyleIdx="2" presStyleCnt="3">
        <dgm:presLayoutVars>
          <dgm:bulletEnabled val="1"/>
        </dgm:presLayoutVars>
      </dgm:prSet>
      <dgm:spPr/>
    </dgm:pt>
    <dgm:pt modelId="{1142C872-B074-409D-8AD8-F242932A77F5}" type="pres">
      <dgm:prSet presAssocID="{E37FDD2F-F884-4AD7-A66B-5AD2590FD9DA}" presName="accent_3" presStyleCnt="0"/>
      <dgm:spPr/>
    </dgm:pt>
    <dgm:pt modelId="{17242EBB-50BA-4C1A-B79C-DDB3D8BC52E0}" type="pres">
      <dgm:prSet presAssocID="{E37FDD2F-F884-4AD7-A66B-5AD2590FD9DA}" presName="accentRepeatNode" presStyleLbl="solidFgAcc1" presStyleIdx="2" presStyleCnt="3" custLinFactNeighborY="-3546"/>
      <dgm:spPr>
        <a:blipFill rotWithShape="0">
          <a:blip xmlns:r="http://schemas.openxmlformats.org/officeDocument/2006/relationships" r:embed="rId2"/>
          <a:srcRect/>
          <a:stretch>
            <a:fillRect l="-11000" r="-11000"/>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AA260B40-F249-4940-B9B6-A58EC2666E60}" type="presOf" srcId="{E37FDD2F-F884-4AD7-A66B-5AD2590FD9DA}" destId="{84D7EB94-8738-4B0E-92FC-4330EC921068}"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82EC906B-DABB-40B8-A66D-85888B895AC4}" srcId="{E69A1160-F3A9-4888-83D8-5D2D296CD28C}" destId="{F64CF08D-2205-4379-A6C4-EC7EDB7038A4}" srcOrd="1" destOrd="0" parTransId="{A1CFA432-6F01-4C6F-BE39-100BE6FB4AD6}" sibTransId="{6EB3A165-189F-48DC-8E95-0CD8AF372EE8}"/>
    <dgm:cxn modelId="{EE13757C-EF1E-4DD6-8C02-FB5FE3214BD4}" type="presOf" srcId="{E69A1160-F3A9-4888-83D8-5D2D296CD28C}" destId="{3344AC6E-0602-4174-B7ED-E93847074BDA}" srcOrd="0" destOrd="0" presId="urn:microsoft.com/office/officeart/2008/layout/VerticalCurvedList"/>
    <dgm:cxn modelId="{241D658C-6738-4F63-976B-E482A75AC1C2}" type="presOf" srcId="{F64CF08D-2205-4379-A6C4-EC7EDB7038A4}" destId="{D8CBEA3B-0150-41B7-AAB9-EDE9A2EEC953}"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6CF273A2-1722-433B-A3D4-9282EB223DB0}" srcId="{E69A1160-F3A9-4888-83D8-5D2D296CD28C}" destId="{E37FDD2F-F884-4AD7-A66B-5AD2590FD9DA}" srcOrd="2" destOrd="0" parTransId="{E7834870-F4F4-40D3-8BE2-0238606F599B}" sibTransId="{56141EC6-13F6-42ED-88D5-935CFE1568A8}"/>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 modelId="{45A48625-8902-4E30-AB54-87E96A552384}" type="presParOf" srcId="{80C30E4F-D3EF-47B2-9492-3E50439DEF86}" destId="{D8CBEA3B-0150-41B7-AAB9-EDE9A2EEC953}" srcOrd="3" destOrd="0" presId="urn:microsoft.com/office/officeart/2008/layout/VerticalCurvedList"/>
    <dgm:cxn modelId="{F86FF35A-043D-4C65-A44B-91AB036D33BA}" type="presParOf" srcId="{80C30E4F-D3EF-47B2-9492-3E50439DEF86}" destId="{065B868D-0944-45BA-B05C-0DB7812BB7E6}" srcOrd="4" destOrd="0" presId="urn:microsoft.com/office/officeart/2008/layout/VerticalCurvedList"/>
    <dgm:cxn modelId="{8EC99837-5AB1-4492-B0AB-CE53439A4E41}" type="presParOf" srcId="{065B868D-0944-45BA-B05C-0DB7812BB7E6}" destId="{2CD5A0B2-3386-44E1-86C3-190164A581C5}" srcOrd="0" destOrd="0" presId="urn:microsoft.com/office/officeart/2008/layout/VerticalCurvedList"/>
    <dgm:cxn modelId="{435F59CC-09F0-48A7-9C17-7EAD66600BF5}" type="presParOf" srcId="{80C30E4F-D3EF-47B2-9492-3E50439DEF86}" destId="{84D7EB94-8738-4B0E-92FC-4330EC921068}" srcOrd="5" destOrd="0" presId="urn:microsoft.com/office/officeart/2008/layout/VerticalCurvedList"/>
    <dgm:cxn modelId="{93E029D9-1600-4BA7-9E5B-4DF914C3A21D}" type="presParOf" srcId="{80C30E4F-D3EF-47B2-9492-3E50439DEF86}" destId="{1142C872-B074-409D-8AD8-F242932A77F5}" srcOrd="6" destOrd="0" presId="urn:microsoft.com/office/officeart/2008/layout/VerticalCurvedList"/>
    <dgm:cxn modelId="{5D6680F3-CF58-4C33-8898-479841E0E85D}" type="presParOf" srcId="{1142C872-B074-409D-8AD8-F242932A77F5}" destId="{17242EBB-50BA-4C1A-B79C-DDB3D8BC52E0}"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8A6CBA-0053-433F-A90C-2733A5E39E22}" type="doc">
      <dgm:prSet loTypeId="urn:microsoft.com/office/officeart/2005/8/layout/process1" loCatId="process" qsTypeId="urn:microsoft.com/office/officeart/2005/8/quickstyle/simple1" qsCatId="simple" csTypeId="urn:microsoft.com/office/officeart/2005/8/colors/colorful1" csCatId="colorful" phldr="1"/>
      <dgm:spPr/>
    </dgm:pt>
    <dgm:pt modelId="{EADF5860-CBC1-4B82-BAD5-36C9F9714A06}">
      <dgm:prSet phldrT="[Texto]" custT="1"/>
      <dgm:spPr/>
      <dgm:t>
        <a:bodyPr/>
        <a:lstStyle/>
        <a:p>
          <a:r>
            <a:rPr lang="es-ES" sz="2000" dirty="0">
              <a:solidFill>
                <a:schemeClr val="tx1"/>
              </a:solidFill>
            </a:rPr>
            <a:t>Planeación</a:t>
          </a:r>
        </a:p>
      </dgm:t>
    </dgm:pt>
    <dgm:pt modelId="{0AB2B9FF-F2B3-4730-A5BB-82CFBCC08C58}" type="parTrans" cxnId="{6EC855AB-7801-4765-8D4D-376C66E5A801}">
      <dgm:prSet/>
      <dgm:spPr/>
      <dgm:t>
        <a:bodyPr/>
        <a:lstStyle/>
        <a:p>
          <a:endParaRPr lang="es-ES"/>
        </a:p>
      </dgm:t>
    </dgm:pt>
    <dgm:pt modelId="{186066D2-14B5-4B32-8E2C-82B0DB72BA84}" type="sibTrans" cxnId="{6EC855AB-7801-4765-8D4D-376C66E5A801}">
      <dgm:prSet/>
      <dgm:spPr/>
      <dgm:t>
        <a:bodyPr/>
        <a:lstStyle/>
        <a:p>
          <a:endParaRPr lang="es-ES"/>
        </a:p>
      </dgm:t>
    </dgm:pt>
    <dgm:pt modelId="{42A1C03E-F9C2-481B-A2A9-7220BC3AC50F}">
      <dgm:prSet phldrT="[Texto]" custT="1"/>
      <dgm:spPr/>
      <dgm:t>
        <a:bodyPr/>
        <a:lstStyle/>
        <a:p>
          <a:r>
            <a:rPr lang="es-ES" sz="2000" dirty="0">
              <a:solidFill>
                <a:schemeClr val="tx1"/>
              </a:solidFill>
            </a:rPr>
            <a:t>Desarrollo de Concepto</a:t>
          </a:r>
        </a:p>
      </dgm:t>
    </dgm:pt>
    <dgm:pt modelId="{6417388D-1E44-4F3F-8A2B-2E2D336B7EA8}" type="parTrans" cxnId="{0EC02C29-43E0-4791-A6A3-4B515D3612E9}">
      <dgm:prSet/>
      <dgm:spPr/>
      <dgm:t>
        <a:bodyPr/>
        <a:lstStyle/>
        <a:p>
          <a:endParaRPr lang="es-ES"/>
        </a:p>
      </dgm:t>
    </dgm:pt>
    <dgm:pt modelId="{31447766-3F44-47D5-B14D-A3DDEEC4B7B1}" type="sibTrans" cxnId="{0EC02C29-43E0-4791-A6A3-4B515D3612E9}">
      <dgm:prSet/>
      <dgm:spPr/>
      <dgm:t>
        <a:bodyPr/>
        <a:lstStyle/>
        <a:p>
          <a:endParaRPr lang="es-ES"/>
        </a:p>
      </dgm:t>
    </dgm:pt>
    <dgm:pt modelId="{38C8F820-113C-456C-A7F9-BA38D84852A5}">
      <dgm:prSet phldrT="[Texto]" custT="1"/>
      <dgm:spPr/>
      <dgm:t>
        <a:bodyPr/>
        <a:lstStyle/>
        <a:p>
          <a:r>
            <a:rPr lang="es-ES" sz="2000" dirty="0">
              <a:solidFill>
                <a:schemeClr val="tx1"/>
              </a:solidFill>
            </a:rPr>
            <a:t>Diseño nivel sistema</a:t>
          </a:r>
        </a:p>
      </dgm:t>
    </dgm:pt>
    <dgm:pt modelId="{6F06809F-1567-4C51-B9D4-7C5FE60F78E8}" type="parTrans" cxnId="{A14CB73C-D7DF-4AB0-B05C-7B3B548F4929}">
      <dgm:prSet/>
      <dgm:spPr/>
      <dgm:t>
        <a:bodyPr/>
        <a:lstStyle/>
        <a:p>
          <a:endParaRPr lang="es-ES"/>
        </a:p>
      </dgm:t>
    </dgm:pt>
    <dgm:pt modelId="{DBDCF4B0-153A-4D6F-A44A-AEBCBD49A204}" type="sibTrans" cxnId="{A14CB73C-D7DF-4AB0-B05C-7B3B548F4929}">
      <dgm:prSet/>
      <dgm:spPr/>
      <dgm:t>
        <a:bodyPr/>
        <a:lstStyle/>
        <a:p>
          <a:endParaRPr lang="es-ES"/>
        </a:p>
      </dgm:t>
    </dgm:pt>
    <dgm:pt modelId="{AEC9D97D-261E-43D1-B6E3-201A17C4AF49}">
      <dgm:prSet phldrT="[Texto]" custT="1"/>
      <dgm:spPr/>
      <dgm:t>
        <a:bodyPr/>
        <a:lstStyle/>
        <a:p>
          <a:r>
            <a:rPr lang="es-ES" sz="2000" dirty="0">
              <a:solidFill>
                <a:schemeClr val="tx1"/>
              </a:solidFill>
            </a:rPr>
            <a:t>Diseño de detalle</a:t>
          </a:r>
        </a:p>
      </dgm:t>
    </dgm:pt>
    <dgm:pt modelId="{AA30067B-033C-4B68-A0D1-9B2B288DE91E}" type="parTrans" cxnId="{89B9F345-0223-4E7D-9121-540E44193B57}">
      <dgm:prSet/>
      <dgm:spPr/>
      <dgm:t>
        <a:bodyPr/>
        <a:lstStyle/>
        <a:p>
          <a:endParaRPr lang="es-ES"/>
        </a:p>
      </dgm:t>
    </dgm:pt>
    <dgm:pt modelId="{E43E2D05-7600-4D5A-BABC-2E3A4A033E47}" type="sibTrans" cxnId="{89B9F345-0223-4E7D-9121-540E44193B57}">
      <dgm:prSet/>
      <dgm:spPr/>
      <dgm:t>
        <a:bodyPr/>
        <a:lstStyle/>
        <a:p>
          <a:endParaRPr lang="es-ES"/>
        </a:p>
      </dgm:t>
    </dgm:pt>
    <dgm:pt modelId="{C64AA7DE-6139-40CC-A928-DA2E341442E0}">
      <dgm:prSet phldrT="[Texto]" custT="1"/>
      <dgm:spPr/>
      <dgm:t>
        <a:bodyPr/>
        <a:lstStyle/>
        <a:p>
          <a:r>
            <a:rPr lang="es-ES" sz="2000" dirty="0">
              <a:solidFill>
                <a:schemeClr val="tx1"/>
              </a:solidFill>
            </a:rPr>
            <a:t>Pruebas y refinamiento</a:t>
          </a:r>
        </a:p>
      </dgm:t>
    </dgm:pt>
    <dgm:pt modelId="{42E72AFD-4DD6-4A9D-A888-9A0A381AFFEB}" type="parTrans" cxnId="{821043F7-9C19-4462-B0C6-261CC3614168}">
      <dgm:prSet/>
      <dgm:spPr/>
      <dgm:t>
        <a:bodyPr/>
        <a:lstStyle/>
        <a:p>
          <a:endParaRPr lang="es-ES"/>
        </a:p>
      </dgm:t>
    </dgm:pt>
    <dgm:pt modelId="{1E9D59DF-831A-479B-805C-293E3C4D7AC9}" type="sibTrans" cxnId="{821043F7-9C19-4462-B0C6-261CC3614168}">
      <dgm:prSet/>
      <dgm:spPr/>
      <dgm:t>
        <a:bodyPr/>
        <a:lstStyle/>
        <a:p>
          <a:endParaRPr lang="es-ES"/>
        </a:p>
      </dgm:t>
    </dgm:pt>
    <dgm:pt modelId="{73A0C04A-F150-4DAB-8039-890505DCF252}">
      <dgm:prSet phldrT="[Texto]" custT="1"/>
      <dgm:spPr/>
      <dgm:t>
        <a:bodyPr/>
        <a:lstStyle/>
        <a:p>
          <a:r>
            <a:rPr lang="es-ES" sz="2000" dirty="0">
              <a:solidFill>
                <a:schemeClr val="tx1"/>
              </a:solidFill>
            </a:rPr>
            <a:t>Inicio de producción</a:t>
          </a:r>
        </a:p>
      </dgm:t>
    </dgm:pt>
    <dgm:pt modelId="{58BF403A-4D15-4A93-86A1-2F6E8F56ABFB}" type="parTrans" cxnId="{4A71E2E5-3D2C-479E-9BBE-F55856709C76}">
      <dgm:prSet/>
      <dgm:spPr/>
      <dgm:t>
        <a:bodyPr/>
        <a:lstStyle/>
        <a:p>
          <a:endParaRPr lang="es-ES"/>
        </a:p>
      </dgm:t>
    </dgm:pt>
    <dgm:pt modelId="{7E69BB8B-6A67-4059-8814-54F9EE516764}" type="sibTrans" cxnId="{4A71E2E5-3D2C-479E-9BBE-F55856709C76}">
      <dgm:prSet/>
      <dgm:spPr/>
      <dgm:t>
        <a:bodyPr/>
        <a:lstStyle/>
        <a:p>
          <a:endParaRPr lang="es-ES"/>
        </a:p>
      </dgm:t>
    </dgm:pt>
    <dgm:pt modelId="{1A509570-347B-45A0-AA85-35B92A134C8C}" type="pres">
      <dgm:prSet presAssocID="{E48A6CBA-0053-433F-A90C-2733A5E39E22}" presName="Name0" presStyleCnt="0">
        <dgm:presLayoutVars>
          <dgm:dir/>
          <dgm:resizeHandles val="exact"/>
        </dgm:presLayoutVars>
      </dgm:prSet>
      <dgm:spPr/>
    </dgm:pt>
    <dgm:pt modelId="{E78E4D68-E243-4675-92F2-8B5730E6C244}" type="pres">
      <dgm:prSet presAssocID="{EADF5860-CBC1-4B82-BAD5-36C9F9714A06}" presName="node" presStyleLbl="node1" presStyleIdx="0" presStyleCnt="6">
        <dgm:presLayoutVars>
          <dgm:bulletEnabled val="1"/>
        </dgm:presLayoutVars>
      </dgm:prSet>
      <dgm:spPr/>
    </dgm:pt>
    <dgm:pt modelId="{8CADC36C-269B-4B13-8109-68F622BD3B16}" type="pres">
      <dgm:prSet presAssocID="{186066D2-14B5-4B32-8E2C-82B0DB72BA84}" presName="sibTrans" presStyleLbl="sibTrans2D1" presStyleIdx="0" presStyleCnt="5"/>
      <dgm:spPr/>
    </dgm:pt>
    <dgm:pt modelId="{568A6931-D019-4370-9207-C115AFA5D1C7}" type="pres">
      <dgm:prSet presAssocID="{186066D2-14B5-4B32-8E2C-82B0DB72BA84}" presName="connectorText" presStyleLbl="sibTrans2D1" presStyleIdx="0" presStyleCnt="5"/>
      <dgm:spPr/>
    </dgm:pt>
    <dgm:pt modelId="{D0851EC7-DE38-45F2-AF4F-91E46DEB03BD}" type="pres">
      <dgm:prSet presAssocID="{42A1C03E-F9C2-481B-A2A9-7220BC3AC50F}" presName="node" presStyleLbl="node1" presStyleIdx="1" presStyleCnt="6">
        <dgm:presLayoutVars>
          <dgm:bulletEnabled val="1"/>
        </dgm:presLayoutVars>
      </dgm:prSet>
      <dgm:spPr/>
    </dgm:pt>
    <dgm:pt modelId="{30D4885F-4F64-48A8-BFC4-DE9858E87A22}" type="pres">
      <dgm:prSet presAssocID="{31447766-3F44-47D5-B14D-A3DDEEC4B7B1}" presName="sibTrans" presStyleLbl="sibTrans2D1" presStyleIdx="1" presStyleCnt="5"/>
      <dgm:spPr/>
    </dgm:pt>
    <dgm:pt modelId="{84412719-2CD6-4C9E-AB93-6D37A5421EE8}" type="pres">
      <dgm:prSet presAssocID="{31447766-3F44-47D5-B14D-A3DDEEC4B7B1}" presName="connectorText" presStyleLbl="sibTrans2D1" presStyleIdx="1" presStyleCnt="5"/>
      <dgm:spPr/>
    </dgm:pt>
    <dgm:pt modelId="{D1FB3657-E584-4AC9-8E55-ADE3B0E377DF}" type="pres">
      <dgm:prSet presAssocID="{38C8F820-113C-456C-A7F9-BA38D84852A5}" presName="node" presStyleLbl="node1" presStyleIdx="2" presStyleCnt="6">
        <dgm:presLayoutVars>
          <dgm:bulletEnabled val="1"/>
        </dgm:presLayoutVars>
      </dgm:prSet>
      <dgm:spPr/>
    </dgm:pt>
    <dgm:pt modelId="{F58CDC84-6DDC-4BF6-AEA4-179D58F2712D}" type="pres">
      <dgm:prSet presAssocID="{DBDCF4B0-153A-4D6F-A44A-AEBCBD49A204}" presName="sibTrans" presStyleLbl="sibTrans2D1" presStyleIdx="2" presStyleCnt="5"/>
      <dgm:spPr/>
    </dgm:pt>
    <dgm:pt modelId="{87FC8D80-EBAE-46A6-8DF6-94EB7213F733}" type="pres">
      <dgm:prSet presAssocID="{DBDCF4B0-153A-4D6F-A44A-AEBCBD49A204}" presName="connectorText" presStyleLbl="sibTrans2D1" presStyleIdx="2" presStyleCnt="5"/>
      <dgm:spPr/>
    </dgm:pt>
    <dgm:pt modelId="{A110596E-12C2-4280-A0C8-1F49C417C472}" type="pres">
      <dgm:prSet presAssocID="{AEC9D97D-261E-43D1-B6E3-201A17C4AF49}" presName="node" presStyleLbl="node1" presStyleIdx="3" presStyleCnt="6">
        <dgm:presLayoutVars>
          <dgm:bulletEnabled val="1"/>
        </dgm:presLayoutVars>
      </dgm:prSet>
      <dgm:spPr/>
    </dgm:pt>
    <dgm:pt modelId="{3D6CFEC6-C2CD-4222-8569-75B3EA53306E}" type="pres">
      <dgm:prSet presAssocID="{E43E2D05-7600-4D5A-BABC-2E3A4A033E47}" presName="sibTrans" presStyleLbl="sibTrans2D1" presStyleIdx="3" presStyleCnt="5"/>
      <dgm:spPr/>
    </dgm:pt>
    <dgm:pt modelId="{22D4C35C-1DAE-48CF-A654-BFD45B0B850F}" type="pres">
      <dgm:prSet presAssocID="{E43E2D05-7600-4D5A-BABC-2E3A4A033E47}" presName="connectorText" presStyleLbl="sibTrans2D1" presStyleIdx="3" presStyleCnt="5"/>
      <dgm:spPr/>
    </dgm:pt>
    <dgm:pt modelId="{2416C1D7-D2F7-498A-9DAC-6E5F053F4EF8}" type="pres">
      <dgm:prSet presAssocID="{C64AA7DE-6139-40CC-A928-DA2E341442E0}" presName="node" presStyleLbl="node1" presStyleIdx="4" presStyleCnt="6" custScaleX="128808">
        <dgm:presLayoutVars>
          <dgm:bulletEnabled val="1"/>
        </dgm:presLayoutVars>
      </dgm:prSet>
      <dgm:spPr/>
    </dgm:pt>
    <dgm:pt modelId="{11D14FFD-AF89-482B-8577-81D0347DE633}" type="pres">
      <dgm:prSet presAssocID="{1E9D59DF-831A-479B-805C-293E3C4D7AC9}" presName="sibTrans" presStyleLbl="sibTrans2D1" presStyleIdx="4" presStyleCnt="5"/>
      <dgm:spPr/>
    </dgm:pt>
    <dgm:pt modelId="{3D0057C6-9F14-487B-B8A9-3E3D4098D866}" type="pres">
      <dgm:prSet presAssocID="{1E9D59DF-831A-479B-805C-293E3C4D7AC9}" presName="connectorText" presStyleLbl="sibTrans2D1" presStyleIdx="4" presStyleCnt="5"/>
      <dgm:spPr/>
    </dgm:pt>
    <dgm:pt modelId="{AC5D44B6-45D7-4EFD-BF2F-B8484E9A0E81}" type="pres">
      <dgm:prSet presAssocID="{73A0C04A-F150-4DAB-8039-890505DCF252}" presName="node" presStyleLbl="node1" presStyleIdx="5" presStyleCnt="6">
        <dgm:presLayoutVars>
          <dgm:bulletEnabled val="1"/>
        </dgm:presLayoutVars>
      </dgm:prSet>
      <dgm:spPr/>
    </dgm:pt>
  </dgm:ptLst>
  <dgm:cxnLst>
    <dgm:cxn modelId="{3C2C7507-2878-4C94-84DE-BB7E3907DDC1}" type="presOf" srcId="{73A0C04A-F150-4DAB-8039-890505DCF252}" destId="{AC5D44B6-45D7-4EFD-BF2F-B8484E9A0E81}" srcOrd="0" destOrd="0" presId="urn:microsoft.com/office/officeart/2005/8/layout/process1"/>
    <dgm:cxn modelId="{D818B70B-876C-4F19-BFBE-7FAAB481B307}" type="presOf" srcId="{1E9D59DF-831A-479B-805C-293E3C4D7AC9}" destId="{3D0057C6-9F14-487B-B8A9-3E3D4098D866}" srcOrd="1" destOrd="0" presId="urn:microsoft.com/office/officeart/2005/8/layout/process1"/>
    <dgm:cxn modelId="{04332F0F-F6B4-420B-B596-E9E2B895E729}" type="presOf" srcId="{38C8F820-113C-456C-A7F9-BA38D84852A5}" destId="{D1FB3657-E584-4AC9-8E55-ADE3B0E377DF}" srcOrd="0" destOrd="0" presId="urn:microsoft.com/office/officeart/2005/8/layout/process1"/>
    <dgm:cxn modelId="{C4B8DA1F-35B8-4BC0-8BEB-27E355C32566}" type="presOf" srcId="{186066D2-14B5-4B32-8E2C-82B0DB72BA84}" destId="{568A6931-D019-4370-9207-C115AFA5D1C7}" srcOrd="1" destOrd="0" presId="urn:microsoft.com/office/officeart/2005/8/layout/process1"/>
    <dgm:cxn modelId="{0EC02C29-43E0-4791-A6A3-4B515D3612E9}" srcId="{E48A6CBA-0053-433F-A90C-2733A5E39E22}" destId="{42A1C03E-F9C2-481B-A2A9-7220BC3AC50F}" srcOrd="1" destOrd="0" parTransId="{6417388D-1E44-4F3F-8A2B-2E2D336B7EA8}" sibTransId="{31447766-3F44-47D5-B14D-A3DDEEC4B7B1}"/>
    <dgm:cxn modelId="{A00BBA2F-E35A-4C0B-A923-B8032E5E16B8}" type="presOf" srcId="{31447766-3F44-47D5-B14D-A3DDEEC4B7B1}" destId="{84412719-2CD6-4C9E-AB93-6D37A5421EE8}" srcOrd="1" destOrd="0" presId="urn:microsoft.com/office/officeart/2005/8/layout/process1"/>
    <dgm:cxn modelId="{57993330-9345-4269-92F8-E34DDCB4210E}" type="presOf" srcId="{E43E2D05-7600-4D5A-BABC-2E3A4A033E47}" destId="{22D4C35C-1DAE-48CF-A654-BFD45B0B850F}" srcOrd="1" destOrd="0" presId="urn:microsoft.com/office/officeart/2005/8/layout/process1"/>
    <dgm:cxn modelId="{16440036-C095-4625-A207-71577F89721F}" type="presOf" srcId="{31447766-3F44-47D5-B14D-A3DDEEC4B7B1}" destId="{30D4885F-4F64-48A8-BFC4-DE9858E87A22}" srcOrd="0" destOrd="0" presId="urn:microsoft.com/office/officeart/2005/8/layout/process1"/>
    <dgm:cxn modelId="{A14CB73C-D7DF-4AB0-B05C-7B3B548F4929}" srcId="{E48A6CBA-0053-433F-A90C-2733A5E39E22}" destId="{38C8F820-113C-456C-A7F9-BA38D84852A5}" srcOrd="2" destOrd="0" parTransId="{6F06809F-1567-4C51-B9D4-7C5FE60F78E8}" sibTransId="{DBDCF4B0-153A-4D6F-A44A-AEBCBD49A204}"/>
    <dgm:cxn modelId="{89B9F345-0223-4E7D-9121-540E44193B57}" srcId="{E48A6CBA-0053-433F-A90C-2733A5E39E22}" destId="{AEC9D97D-261E-43D1-B6E3-201A17C4AF49}" srcOrd="3" destOrd="0" parTransId="{AA30067B-033C-4B68-A0D1-9B2B288DE91E}" sibTransId="{E43E2D05-7600-4D5A-BABC-2E3A4A033E47}"/>
    <dgm:cxn modelId="{55998A6E-4429-4E32-9A49-2D8C41DC022C}" type="presOf" srcId="{DBDCF4B0-153A-4D6F-A44A-AEBCBD49A204}" destId="{F58CDC84-6DDC-4BF6-AEA4-179D58F2712D}" srcOrd="0" destOrd="0" presId="urn:microsoft.com/office/officeart/2005/8/layout/process1"/>
    <dgm:cxn modelId="{71BFD653-5AFB-4621-A72E-FBFE74107A8D}" type="presOf" srcId="{C64AA7DE-6139-40CC-A928-DA2E341442E0}" destId="{2416C1D7-D2F7-498A-9DAC-6E5F053F4EF8}" srcOrd="0" destOrd="0" presId="urn:microsoft.com/office/officeart/2005/8/layout/process1"/>
    <dgm:cxn modelId="{FE675283-B315-4D08-83A1-AF20EF831328}" type="presOf" srcId="{E48A6CBA-0053-433F-A90C-2733A5E39E22}" destId="{1A509570-347B-45A0-AA85-35B92A134C8C}" srcOrd="0" destOrd="0" presId="urn:microsoft.com/office/officeart/2005/8/layout/process1"/>
    <dgm:cxn modelId="{F1224A84-1BE9-44C7-9F4D-BF0596EA95C5}" type="presOf" srcId="{AEC9D97D-261E-43D1-B6E3-201A17C4AF49}" destId="{A110596E-12C2-4280-A0C8-1F49C417C472}" srcOrd="0" destOrd="0" presId="urn:microsoft.com/office/officeart/2005/8/layout/process1"/>
    <dgm:cxn modelId="{A62C8699-06AC-4999-B104-9EB981C7EB26}" type="presOf" srcId="{1E9D59DF-831A-479B-805C-293E3C4D7AC9}" destId="{11D14FFD-AF89-482B-8577-81D0347DE633}" srcOrd="0" destOrd="0" presId="urn:microsoft.com/office/officeart/2005/8/layout/process1"/>
    <dgm:cxn modelId="{6EC855AB-7801-4765-8D4D-376C66E5A801}" srcId="{E48A6CBA-0053-433F-A90C-2733A5E39E22}" destId="{EADF5860-CBC1-4B82-BAD5-36C9F9714A06}" srcOrd="0" destOrd="0" parTransId="{0AB2B9FF-F2B3-4730-A5BB-82CFBCC08C58}" sibTransId="{186066D2-14B5-4B32-8E2C-82B0DB72BA84}"/>
    <dgm:cxn modelId="{C3942AB5-3B91-4DEA-8AFE-0433E065E579}" type="presOf" srcId="{EADF5860-CBC1-4B82-BAD5-36C9F9714A06}" destId="{E78E4D68-E243-4675-92F2-8B5730E6C244}" srcOrd="0" destOrd="0" presId="urn:microsoft.com/office/officeart/2005/8/layout/process1"/>
    <dgm:cxn modelId="{A8BC9DBF-44F3-4F51-9236-F3D48165F494}" type="presOf" srcId="{42A1C03E-F9C2-481B-A2A9-7220BC3AC50F}" destId="{D0851EC7-DE38-45F2-AF4F-91E46DEB03BD}" srcOrd="0" destOrd="0" presId="urn:microsoft.com/office/officeart/2005/8/layout/process1"/>
    <dgm:cxn modelId="{0ED3F6D1-9C1C-44A4-AD94-E325A7D77833}" type="presOf" srcId="{186066D2-14B5-4B32-8E2C-82B0DB72BA84}" destId="{8CADC36C-269B-4B13-8109-68F622BD3B16}" srcOrd="0" destOrd="0" presId="urn:microsoft.com/office/officeart/2005/8/layout/process1"/>
    <dgm:cxn modelId="{8A2D85DA-5D2E-49C4-AC25-2BC90B2650B7}" type="presOf" srcId="{E43E2D05-7600-4D5A-BABC-2E3A4A033E47}" destId="{3D6CFEC6-C2CD-4222-8569-75B3EA53306E}" srcOrd="0" destOrd="0" presId="urn:microsoft.com/office/officeart/2005/8/layout/process1"/>
    <dgm:cxn modelId="{4A71E2E5-3D2C-479E-9BBE-F55856709C76}" srcId="{E48A6CBA-0053-433F-A90C-2733A5E39E22}" destId="{73A0C04A-F150-4DAB-8039-890505DCF252}" srcOrd="5" destOrd="0" parTransId="{58BF403A-4D15-4A93-86A1-2F6E8F56ABFB}" sibTransId="{7E69BB8B-6A67-4059-8814-54F9EE516764}"/>
    <dgm:cxn modelId="{821043F7-9C19-4462-B0C6-261CC3614168}" srcId="{E48A6CBA-0053-433F-A90C-2733A5E39E22}" destId="{C64AA7DE-6139-40CC-A928-DA2E341442E0}" srcOrd="4" destOrd="0" parTransId="{42E72AFD-4DD6-4A9D-A888-9A0A381AFFEB}" sibTransId="{1E9D59DF-831A-479B-805C-293E3C4D7AC9}"/>
    <dgm:cxn modelId="{A4B8EEF7-9C6B-4944-AEAA-FCD3BE0DC4CF}" type="presOf" srcId="{DBDCF4B0-153A-4D6F-A44A-AEBCBD49A204}" destId="{87FC8D80-EBAE-46A6-8DF6-94EB7213F733}" srcOrd="1" destOrd="0" presId="urn:microsoft.com/office/officeart/2005/8/layout/process1"/>
    <dgm:cxn modelId="{3D5248F1-D5C5-4FED-BE4B-5B2A82532D41}" type="presParOf" srcId="{1A509570-347B-45A0-AA85-35B92A134C8C}" destId="{E78E4D68-E243-4675-92F2-8B5730E6C244}" srcOrd="0" destOrd="0" presId="urn:microsoft.com/office/officeart/2005/8/layout/process1"/>
    <dgm:cxn modelId="{85F6DF6B-E798-47EA-9D15-846C81F15716}" type="presParOf" srcId="{1A509570-347B-45A0-AA85-35B92A134C8C}" destId="{8CADC36C-269B-4B13-8109-68F622BD3B16}" srcOrd="1" destOrd="0" presId="urn:microsoft.com/office/officeart/2005/8/layout/process1"/>
    <dgm:cxn modelId="{47FABFA8-5F53-44A0-8DA5-A6727BA2492E}" type="presParOf" srcId="{8CADC36C-269B-4B13-8109-68F622BD3B16}" destId="{568A6931-D019-4370-9207-C115AFA5D1C7}" srcOrd="0" destOrd="0" presId="urn:microsoft.com/office/officeart/2005/8/layout/process1"/>
    <dgm:cxn modelId="{AC836430-A7CB-4006-8FF2-09C6E487DB78}" type="presParOf" srcId="{1A509570-347B-45A0-AA85-35B92A134C8C}" destId="{D0851EC7-DE38-45F2-AF4F-91E46DEB03BD}" srcOrd="2" destOrd="0" presId="urn:microsoft.com/office/officeart/2005/8/layout/process1"/>
    <dgm:cxn modelId="{944FF2B8-D3E5-414A-878B-A0E4BC588D4E}" type="presParOf" srcId="{1A509570-347B-45A0-AA85-35B92A134C8C}" destId="{30D4885F-4F64-48A8-BFC4-DE9858E87A22}" srcOrd="3" destOrd="0" presId="urn:microsoft.com/office/officeart/2005/8/layout/process1"/>
    <dgm:cxn modelId="{D2FE60DB-8521-4950-929B-F272B9AFE96C}" type="presParOf" srcId="{30D4885F-4F64-48A8-BFC4-DE9858E87A22}" destId="{84412719-2CD6-4C9E-AB93-6D37A5421EE8}" srcOrd="0" destOrd="0" presId="urn:microsoft.com/office/officeart/2005/8/layout/process1"/>
    <dgm:cxn modelId="{2F543DED-36CF-49B5-B6F7-09A5F3325C87}" type="presParOf" srcId="{1A509570-347B-45A0-AA85-35B92A134C8C}" destId="{D1FB3657-E584-4AC9-8E55-ADE3B0E377DF}" srcOrd="4" destOrd="0" presId="urn:microsoft.com/office/officeart/2005/8/layout/process1"/>
    <dgm:cxn modelId="{D89C7FAF-8C76-4853-86B6-918875C169D5}" type="presParOf" srcId="{1A509570-347B-45A0-AA85-35B92A134C8C}" destId="{F58CDC84-6DDC-4BF6-AEA4-179D58F2712D}" srcOrd="5" destOrd="0" presId="urn:microsoft.com/office/officeart/2005/8/layout/process1"/>
    <dgm:cxn modelId="{3BF88C7F-908E-44BA-9FDE-2C66064DEE00}" type="presParOf" srcId="{F58CDC84-6DDC-4BF6-AEA4-179D58F2712D}" destId="{87FC8D80-EBAE-46A6-8DF6-94EB7213F733}" srcOrd="0" destOrd="0" presId="urn:microsoft.com/office/officeart/2005/8/layout/process1"/>
    <dgm:cxn modelId="{B60118DE-2DEE-4841-A24C-86B155332F91}" type="presParOf" srcId="{1A509570-347B-45A0-AA85-35B92A134C8C}" destId="{A110596E-12C2-4280-A0C8-1F49C417C472}" srcOrd="6" destOrd="0" presId="urn:microsoft.com/office/officeart/2005/8/layout/process1"/>
    <dgm:cxn modelId="{3C449764-5A28-42B1-BD3F-50117695D461}" type="presParOf" srcId="{1A509570-347B-45A0-AA85-35B92A134C8C}" destId="{3D6CFEC6-C2CD-4222-8569-75B3EA53306E}" srcOrd="7" destOrd="0" presId="urn:microsoft.com/office/officeart/2005/8/layout/process1"/>
    <dgm:cxn modelId="{B8DA7F2B-B0E8-4742-BED1-5F53AACC1947}" type="presParOf" srcId="{3D6CFEC6-C2CD-4222-8569-75B3EA53306E}" destId="{22D4C35C-1DAE-48CF-A654-BFD45B0B850F}" srcOrd="0" destOrd="0" presId="urn:microsoft.com/office/officeart/2005/8/layout/process1"/>
    <dgm:cxn modelId="{9FE04F3F-EB9F-409C-877A-DA0E05453CE7}" type="presParOf" srcId="{1A509570-347B-45A0-AA85-35B92A134C8C}" destId="{2416C1D7-D2F7-498A-9DAC-6E5F053F4EF8}" srcOrd="8" destOrd="0" presId="urn:microsoft.com/office/officeart/2005/8/layout/process1"/>
    <dgm:cxn modelId="{AC1B5866-3869-40E2-8846-C7941D9DCBF3}" type="presParOf" srcId="{1A509570-347B-45A0-AA85-35B92A134C8C}" destId="{11D14FFD-AF89-482B-8577-81D0347DE633}" srcOrd="9" destOrd="0" presId="urn:microsoft.com/office/officeart/2005/8/layout/process1"/>
    <dgm:cxn modelId="{FF1D840D-F2C1-4895-A9CB-18083BFAAA9F}" type="presParOf" srcId="{11D14FFD-AF89-482B-8577-81D0347DE633}" destId="{3D0057C6-9F14-487B-B8A9-3E3D4098D866}" srcOrd="0" destOrd="0" presId="urn:microsoft.com/office/officeart/2005/8/layout/process1"/>
    <dgm:cxn modelId="{F277EF78-23B1-441B-AF6A-D424A5D0FFB6}" type="presParOf" srcId="{1A509570-347B-45A0-AA85-35B92A134C8C}" destId="{AC5D44B6-45D7-4EFD-BF2F-B8484E9A0E81}"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9F01A8-62E1-43D7-8882-BB99D121212F}" type="doc">
      <dgm:prSet loTypeId="urn:microsoft.com/office/officeart/2005/8/layout/hChevron3" loCatId="process" qsTypeId="urn:microsoft.com/office/officeart/2005/8/quickstyle/simple1" qsCatId="simple" csTypeId="urn:microsoft.com/office/officeart/2005/8/colors/accent1_1" csCatId="accent1" phldr="1"/>
      <dgm:spPr/>
    </dgm:pt>
    <dgm:pt modelId="{0054B449-F71F-418E-88A5-753ABA131E4B}">
      <dgm:prSet phldrT="[Texto]" custT="1"/>
      <dgm:spPr/>
      <dgm:t>
        <a:bodyPr/>
        <a:lstStyle/>
        <a:p>
          <a:r>
            <a:rPr lang="es-ES" sz="1600" dirty="0"/>
            <a:t>Identificar Necesidades</a:t>
          </a:r>
        </a:p>
      </dgm:t>
    </dgm:pt>
    <dgm:pt modelId="{F0919259-7AD5-4507-9009-8CF327A252C3}" type="parTrans" cxnId="{7C42678E-E085-4EC7-919C-12F34EBA46D0}">
      <dgm:prSet/>
      <dgm:spPr/>
      <dgm:t>
        <a:bodyPr/>
        <a:lstStyle/>
        <a:p>
          <a:endParaRPr lang="es-ES"/>
        </a:p>
      </dgm:t>
    </dgm:pt>
    <dgm:pt modelId="{810DE2FD-8962-4A84-8DBC-1F6C927DA3EB}" type="sibTrans" cxnId="{7C42678E-E085-4EC7-919C-12F34EBA46D0}">
      <dgm:prSet/>
      <dgm:spPr/>
      <dgm:t>
        <a:bodyPr/>
        <a:lstStyle/>
        <a:p>
          <a:endParaRPr lang="es-ES"/>
        </a:p>
      </dgm:t>
    </dgm:pt>
    <dgm:pt modelId="{E371BCCA-6AE3-46A2-A901-6DB4E6933C39}">
      <dgm:prSet phldrT="[Texto]" custT="1"/>
      <dgm:spPr/>
      <dgm:t>
        <a:bodyPr/>
        <a:lstStyle/>
        <a:p>
          <a:r>
            <a:rPr lang="es-ES" sz="1600"/>
            <a:t>Especificaciones objetivo</a:t>
          </a:r>
          <a:endParaRPr lang="es-ES" sz="1600" dirty="0"/>
        </a:p>
      </dgm:t>
    </dgm:pt>
    <dgm:pt modelId="{FD6ED99B-F7E6-4DE3-9ACD-48644DDD8364}" type="parTrans" cxnId="{7A92C97A-65E6-41AA-B37E-3933C10DE0C5}">
      <dgm:prSet/>
      <dgm:spPr/>
      <dgm:t>
        <a:bodyPr/>
        <a:lstStyle/>
        <a:p>
          <a:endParaRPr lang="es-ES"/>
        </a:p>
      </dgm:t>
    </dgm:pt>
    <dgm:pt modelId="{D358D760-ABC1-49C2-AFEC-D0FF2B84D0C3}" type="sibTrans" cxnId="{7A92C97A-65E6-41AA-B37E-3933C10DE0C5}">
      <dgm:prSet/>
      <dgm:spPr/>
      <dgm:t>
        <a:bodyPr/>
        <a:lstStyle/>
        <a:p>
          <a:endParaRPr lang="es-ES"/>
        </a:p>
      </dgm:t>
    </dgm:pt>
    <dgm:pt modelId="{334B6BE0-4424-4300-A382-CF653AB69E4E}">
      <dgm:prSet phldrT="[Texto]" custT="1"/>
      <dgm:spPr/>
      <dgm:t>
        <a:bodyPr/>
        <a:lstStyle/>
        <a:p>
          <a:r>
            <a:rPr lang="es-ES" sz="1600" dirty="0"/>
            <a:t>Especificaciones finales</a:t>
          </a:r>
        </a:p>
      </dgm:t>
    </dgm:pt>
    <dgm:pt modelId="{B073948F-BA11-4BC0-97E4-63A22D376850}" type="parTrans" cxnId="{8EFB869B-3A46-4E78-96BA-55DCB74810BB}">
      <dgm:prSet/>
      <dgm:spPr/>
      <dgm:t>
        <a:bodyPr/>
        <a:lstStyle/>
        <a:p>
          <a:endParaRPr lang="es-ES"/>
        </a:p>
      </dgm:t>
    </dgm:pt>
    <dgm:pt modelId="{F72FE23D-2C74-483A-854C-B6AAE16CB058}" type="sibTrans" cxnId="{8EFB869B-3A46-4E78-96BA-55DCB74810BB}">
      <dgm:prSet/>
      <dgm:spPr/>
      <dgm:t>
        <a:bodyPr/>
        <a:lstStyle/>
        <a:p>
          <a:endParaRPr lang="es-ES"/>
        </a:p>
      </dgm:t>
    </dgm:pt>
    <dgm:pt modelId="{309B614B-6E3A-4DDF-BFF7-DAB04D343979}">
      <dgm:prSet phldrT="[Texto]" custT="1"/>
      <dgm:spPr/>
      <dgm:t>
        <a:bodyPr/>
        <a:lstStyle/>
        <a:p>
          <a:r>
            <a:rPr lang="es-ES" sz="1600"/>
            <a:t>Generar conceptos</a:t>
          </a:r>
          <a:endParaRPr lang="es-ES" sz="1600" dirty="0"/>
        </a:p>
      </dgm:t>
    </dgm:pt>
    <dgm:pt modelId="{30FA948F-BDC2-4DD8-A7F3-E6B0B00C6F51}" type="parTrans" cxnId="{C7029FF6-FE1D-4B58-A411-655A0ECE36B7}">
      <dgm:prSet/>
      <dgm:spPr/>
      <dgm:t>
        <a:bodyPr/>
        <a:lstStyle/>
        <a:p>
          <a:endParaRPr lang="es-ES"/>
        </a:p>
      </dgm:t>
    </dgm:pt>
    <dgm:pt modelId="{03C11D16-F8CF-4CDE-8690-866AE7163029}" type="sibTrans" cxnId="{C7029FF6-FE1D-4B58-A411-655A0ECE36B7}">
      <dgm:prSet/>
      <dgm:spPr/>
      <dgm:t>
        <a:bodyPr/>
        <a:lstStyle/>
        <a:p>
          <a:endParaRPr lang="es-ES"/>
        </a:p>
      </dgm:t>
    </dgm:pt>
    <dgm:pt modelId="{D7D2344F-430B-4640-8EB2-0D89F014CDDA}">
      <dgm:prSet phldrT="[Texto]" custT="1"/>
      <dgm:spPr/>
      <dgm:t>
        <a:bodyPr/>
        <a:lstStyle/>
        <a:p>
          <a:r>
            <a:rPr lang="es-ES" sz="1600" dirty="0"/>
            <a:t>Probar conceptos</a:t>
          </a:r>
        </a:p>
      </dgm:t>
    </dgm:pt>
    <dgm:pt modelId="{DD78877D-DC73-4D99-AA25-93BB83149C24}" type="parTrans" cxnId="{C0545901-4E63-4C57-A770-1AA2AD0EC5AD}">
      <dgm:prSet/>
      <dgm:spPr/>
      <dgm:t>
        <a:bodyPr/>
        <a:lstStyle/>
        <a:p>
          <a:endParaRPr lang="es-ES"/>
        </a:p>
      </dgm:t>
    </dgm:pt>
    <dgm:pt modelId="{C202668E-4326-4033-8EDD-37BD857B146E}" type="sibTrans" cxnId="{C0545901-4E63-4C57-A770-1AA2AD0EC5AD}">
      <dgm:prSet/>
      <dgm:spPr/>
      <dgm:t>
        <a:bodyPr/>
        <a:lstStyle/>
        <a:p>
          <a:endParaRPr lang="es-ES"/>
        </a:p>
      </dgm:t>
    </dgm:pt>
    <dgm:pt modelId="{5A54E6D7-71A1-4650-9812-B9DFB3E67437}">
      <dgm:prSet phldrT="[Texto]" custT="1"/>
      <dgm:spPr/>
      <dgm:t>
        <a:bodyPr/>
        <a:lstStyle/>
        <a:p>
          <a:r>
            <a:rPr lang="es-ES" sz="1600"/>
            <a:t>Plan de desarrollo</a:t>
          </a:r>
          <a:endParaRPr lang="es-ES" sz="1600" dirty="0"/>
        </a:p>
      </dgm:t>
    </dgm:pt>
    <dgm:pt modelId="{0AA5C8BF-8554-48F0-A493-F2B4BE709D59}" type="parTrans" cxnId="{59A629C7-A49F-4AA1-8BD0-5D04F348FE9F}">
      <dgm:prSet/>
      <dgm:spPr/>
      <dgm:t>
        <a:bodyPr/>
        <a:lstStyle/>
        <a:p>
          <a:endParaRPr lang="es-ES"/>
        </a:p>
      </dgm:t>
    </dgm:pt>
    <dgm:pt modelId="{F4F85A29-4F11-4FFF-82A2-4F8CA0DBE863}" type="sibTrans" cxnId="{59A629C7-A49F-4AA1-8BD0-5D04F348FE9F}">
      <dgm:prSet/>
      <dgm:spPr/>
      <dgm:t>
        <a:bodyPr/>
        <a:lstStyle/>
        <a:p>
          <a:endParaRPr lang="es-ES"/>
        </a:p>
      </dgm:t>
    </dgm:pt>
    <dgm:pt modelId="{28092633-7795-4402-B0FA-78B8A3842020}" type="pres">
      <dgm:prSet presAssocID="{F09F01A8-62E1-43D7-8882-BB99D121212F}" presName="Name0" presStyleCnt="0">
        <dgm:presLayoutVars>
          <dgm:dir/>
          <dgm:resizeHandles val="exact"/>
        </dgm:presLayoutVars>
      </dgm:prSet>
      <dgm:spPr/>
    </dgm:pt>
    <dgm:pt modelId="{1F7F6EC1-9E3B-4E00-9DE9-736BF9DC0779}" type="pres">
      <dgm:prSet presAssocID="{0054B449-F71F-418E-88A5-753ABA131E4B}" presName="parTxOnly" presStyleLbl="node1" presStyleIdx="0" presStyleCnt="6">
        <dgm:presLayoutVars>
          <dgm:bulletEnabled val="1"/>
        </dgm:presLayoutVars>
      </dgm:prSet>
      <dgm:spPr/>
    </dgm:pt>
    <dgm:pt modelId="{86CFD7AA-4B98-46A0-A513-2881FDD798D6}" type="pres">
      <dgm:prSet presAssocID="{810DE2FD-8962-4A84-8DBC-1F6C927DA3EB}" presName="parSpace" presStyleCnt="0"/>
      <dgm:spPr/>
    </dgm:pt>
    <dgm:pt modelId="{6D2F5913-6E4D-4428-A661-AE6572FDB748}" type="pres">
      <dgm:prSet presAssocID="{E371BCCA-6AE3-46A2-A901-6DB4E6933C39}" presName="parTxOnly" presStyleLbl="node1" presStyleIdx="1" presStyleCnt="6">
        <dgm:presLayoutVars>
          <dgm:bulletEnabled val="1"/>
        </dgm:presLayoutVars>
      </dgm:prSet>
      <dgm:spPr/>
    </dgm:pt>
    <dgm:pt modelId="{1B0F250A-4487-4A4D-9F01-FBC6F8E52D94}" type="pres">
      <dgm:prSet presAssocID="{D358D760-ABC1-49C2-AFEC-D0FF2B84D0C3}" presName="parSpace" presStyleCnt="0"/>
      <dgm:spPr/>
    </dgm:pt>
    <dgm:pt modelId="{315A39CA-48C0-4198-8BA2-F12596EA4508}" type="pres">
      <dgm:prSet presAssocID="{309B614B-6E3A-4DDF-BFF7-DAB04D343979}" presName="parTxOnly" presStyleLbl="node1" presStyleIdx="2" presStyleCnt="6">
        <dgm:presLayoutVars>
          <dgm:bulletEnabled val="1"/>
        </dgm:presLayoutVars>
      </dgm:prSet>
      <dgm:spPr/>
    </dgm:pt>
    <dgm:pt modelId="{E846AB43-0FC0-4BA1-90F0-CD435DC1DC89}" type="pres">
      <dgm:prSet presAssocID="{03C11D16-F8CF-4CDE-8690-866AE7163029}" presName="parSpace" presStyleCnt="0"/>
      <dgm:spPr/>
    </dgm:pt>
    <dgm:pt modelId="{B3B4CC4C-59D1-49B9-83DE-752C53EB1E63}" type="pres">
      <dgm:prSet presAssocID="{D7D2344F-430B-4640-8EB2-0D89F014CDDA}" presName="parTxOnly" presStyleLbl="node1" presStyleIdx="3" presStyleCnt="6">
        <dgm:presLayoutVars>
          <dgm:bulletEnabled val="1"/>
        </dgm:presLayoutVars>
      </dgm:prSet>
      <dgm:spPr/>
    </dgm:pt>
    <dgm:pt modelId="{8D614985-ED99-4456-98AE-E3D5F99459E9}" type="pres">
      <dgm:prSet presAssocID="{C202668E-4326-4033-8EDD-37BD857B146E}" presName="parSpace" presStyleCnt="0"/>
      <dgm:spPr/>
    </dgm:pt>
    <dgm:pt modelId="{FDD89622-A014-4CC7-894D-0E28E71D4043}" type="pres">
      <dgm:prSet presAssocID="{334B6BE0-4424-4300-A382-CF653AB69E4E}" presName="parTxOnly" presStyleLbl="node1" presStyleIdx="4" presStyleCnt="6">
        <dgm:presLayoutVars>
          <dgm:bulletEnabled val="1"/>
        </dgm:presLayoutVars>
      </dgm:prSet>
      <dgm:spPr/>
    </dgm:pt>
    <dgm:pt modelId="{0F1F2341-36D1-4756-BFB0-1FCFA70CE7DA}" type="pres">
      <dgm:prSet presAssocID="{F72FE23D-2C74-483A-854C-B6AAE16CB058}" presName="parSpace" presStyleCnt="0"/>
      <dgm:spPr/>
    </dgm:pt>
    <dgm:pt modelId="{8711B38D-2751-447A-AD55-4FB49FDEBCF4}" type="pres">
      <dgm:prSet presAssocID="{5A54E6D7-71A1-4650-9812-B9DFB3E67437}" presName="parTxOnly" presStyleLbl="node1" presStyleIdx="5" presStyleCnt="6">
        <dgm:presLayoutVars>
          <dgm:bulletEnabled val="1"/>
        </dgm:presLayoutVars>
      </dgm:prSet>
      <dgm:spPr/>
    </dgm:pt>
  </dgm:ptLst>
  <dgm:cxnLst>
    <dgm:cxn modelId="{C0545901-4E63-4C57-A770-1AA2AD0EC5AD}" srcId="{F09F01A8-62E1-43D7-8882-BB99D121212F}" destId="{D7D2344F-430B-4640-8EB2-0D89F014CDDA}" srcOrd="3" destOrd="0" parTransId="{DD78877D-DC73-4D99-AA25-93BB83149C24}" sibTransId="{C202668E-4326-4033-8EDD-37BD857B146E}"/>
    <dgm:cxn modelId="{BA38CD1A-CF8E-4301-931F-5372C65E534A}" type="presOf" srcId="{5A54E6D7-71A1-4650-9812-B9DFB3E67437}" destId="{8711B38D-2751-447A-AD55-4FB49FDEBCF4}" srcOrd="0" destOrd="0" presId="urn:microsoft.com/office/officeart/2005/8/layout/hChevron3"/>
    <dgm:cxn modelId="{7F32E91A-AF2B-4041-A3A7-8663F042E3A1}" type="presOf" srcId="{F09F01A8-62E1-43D7-8882-BB99D121212F}" destId="{28092633-7795-4402-B0FA-78B8A3842020}" srcOrd="0" destOrd="0" presId="urn:microsoft.com/office/officeart/2005/8/layout/hChevron3"/>
    <dgm:cxn modelId="{4D64DD43-2AFF-4FC1-874F-C6EC7ECA8984}" type="presOf" srcId="{E371BCCA-6AE3-46A2-A901-6DB4E6933C39}" destId="{6D2F5913-6E4D-4428-A661-AE6572FDB748}" srcOrd="0" destOrd="0" presId="urn:microsoft.com/office/officeart/2005/8/layout/hChevron3"/>
    <dgm:cxn modelId="{7D842871-2845-412B-B8FA-2D96D64C885F}" type="presOf" srcId="{D7D2344F-430B-4640-8EB2-0D89F014CDDA}" destId="{B3B4CC4C-59D1-49B9-83DE-752C53EB1E63}" srcOrd="0" destOrd="0" presId="urn:microsoft.com/office/officeart/2005/8/layout/hChevron3"/>
    <dgm:cxn modelId="{913A497A-98C0-4B1D-A389-CACBAF882A86}" type="presOf" srcId="{0054B449-F71F-418E-88A5-753ABA131E4B}" destId="{1F7F6EC1-9E3B-4E00-9DE9-736BF9DC0779}" srcOrd="0" destOrd="0" presId="urn:microsoft.com/office/officeart/2005/8/layout/hChevron3"/>
    <dgm:cxn modelId="{7A92C97A-65E6-41AA-B37E-3933C10DE0C5}" srcId="{F09F01A8-62E1-43D7-8882-BB99D121212F}" destId="{E371BCCA-6AE3-46A2-A901-6DB4E6933C39}" srcOrd="1" destOrd="0" parTransId="{FD6ED99B-F7E6-4DE3-9ACD-48644DDD8364}" sibTransId="{D358D760-ABC1-49C2-AFEC-D0FF2B84D0C3}"/>
    <dgm:cxn modelId="{7C42678E-E085-4EC7-919C-12F34EBA46D0}" srcId="{F09F01A8-62E1-43D7-8882-BB99D121212F}" destId="{0054B449-F71F-418E-88A5-753ABA131E4B}" srcOrd="0" destOrd="0" parTransId="{F0919259-7AD5-4507-9009-8CF327A252C3}" sibTransId="{810DE2FD-8962-4A84-8DBC-1F6C927DA3EB}"/>
    <dgm:cxn modelId="{8EFB869B-3A46-4E78-96BA-55DCB74810BB}" srcId="{F09F01A8-62E1-43D7-8882-BB99D121212F}" destId="{334B6BE0-4424-4300-A382-CF653AB69E4E}" srcOrd="4" destOrd="0" parTransId="{B073948F-BA11-4BC0-97E4-63A22D376850}" sibTransId="{F72FE23D-2C74-483A-854C-B6AAE16CB058}"/>
    <dgm:cxn modelId="{38F032BB-6C9E-482B-9B80-4CB929DC3CF9}" type="presOf" srcId="{309B614B-6E3A-4DDF-BFF7-DAB04D343979}" destId="{315A39CA-48C0-4198-8BA2-F12596EA4508}" srcOrd="0" destOrd="0" presId="urn:microsoft.com/office/officeart/2005/8/layout/hChevron3"/>
    <dgm:cxn modelId="{59A629C7-A49F-4AA1-8BD0-5D04F348FE9F}" srcId="{F09F01A8-62E1-43D7-8882-BB99D121212F}" destId="{5A54E6D7-71A1-4650-9812-B9DFB3E67437}" srcOrd="5" destOrd="0" parTransId="{0AA5C8BF-8554-48F0-A493-F2B4BE709D59}" sibTransId="{F4F85A29-4F11-4FFF-82A2-4F8CA0DBE863}"/>
    <dgm:cxn modelId="{8CDD9BF0-3AE2-4808-B5F3-2383BF6F5210}" type="presOf" srcId="{334B6BE0-4424-4300-A382-CF653AB69E4E}" destId="{FDD89622-A014-4CC7-894D-0E28E71D4043}" srcOrd="0" destOrd="0" presId="urn:microsoft.com/office/officeart/2005/8/layout/hChevron3"/>
    <dgm:cxn modelId="{C7029FF6-FE1D-4B58-A411-655A0ECE36B7}" srcId="{F09F01A8-62E1-43D7-8882-BB99D121212F}" destId="{309B614B-6E3A-4DDF-BFF7-DAB04D343979}" srcOrd="2" destOrd="0" parTransId="{30FA948F-BDC2-4DD8-A7F3-E6B0B00C6F51}" sibTransId="{03C11D16-F8CF-4CDE-8690-866AE7163029}"/>
    <dgm:cxn modelId="{FA9147A4-1B31-462C-8161-7A608A4D4E4A}" type="presParOf" srcId="{28092633-7795-4402-B0FA-78B8A3842020}" destId="{1F7F6EC1-9E3B-4E00-9DE9-736BF9DC0779}" srcOrd="0" destOrd="0" presId="urn:microsoft.com/office/officeart/2005/8/layout/hChevron3"/>
    <dgm:cxn modelId="{50FA0625-9CC9-4C59-92D9-059BDD9F6A1D}" type="presParOf" srcId="{28092633-7795-4402-B0FA-78B8A3842020}" destId="{86CFD7AA-4B98-46A0-A513-2881FDD798D6}" srcOrd="1" destOrd="0" presId="urn:microsoft.com/office/officeart/2005/8/layout/hChevron3"/>
    <dgm:cxn modelId="{CE5DF5DC-E69E-4794-A3D6-96C1126E7A14}" type="presParOf" srcId="{28092633-7795-4402-B0FA-78B8A3842020}" destId="{6D2F5913-6E4D-4428-A661-AE6572FDB748}" srcOrd="2" destOrd="0" presId="urn:microsoft.com/office/officeart/2005/8/layout/hChevron3"/>
    <dgm:cxn modelId="{FC7B2D06-F162-4C3D-A639-3AC159815A06}" type="presParOf" srcId="{28092633-7795-4402-B0FA-78B8A3842020}" destId="{1B0F250A-4487-4A4D-9F01-FBC6F8E52D94}" srcOrd="3" destOrd="0" presId="urn:microsoft.com/office/officeart/2005/8/layout/hChevron3"/>
    <dgm:cxn modelId="{C55841CE-A230-42D4-825D-F51E2FAB5EDD}" type="presParOf" srcId="{28092633-7795-4402-B0FA-78B8A3842020}" destId="{315A39CA-48C0-4198-8BA2-F12596EA4508}" srcOrd="4" destOrd="0" presId="urn:microsoft.com/office/officeart/2005/8/layout/hChevron3"/>
    <dgm:cxn modelId="{171B9545-D576-4661-BAFD-4194EC6D0366}" type="presParOf" srcId="{28092633-7795-4402-B0FA-78B8A3842020}" destId="{E846AB43-0FC0-4BA1-90F0-CD435DC1DC89}" srcOrd="5" destOrd="0" presId="urn:microsoft.com/office/officeart/2005/8/layout/hChevron3"/>
    <dgm:cxn modelId="{9C95BB22-67AB-4E41-AAE6-CC72B3BAC9BD}" type="presParOf" srcId="{28092633-7795-4402-B0FA-78B8A3842020}" destId="{B3B4CC4C-59D1-49B9-83DE-752C53EB1E63}" srcOrd="6" destOrd="0" presId="urn:microsoft.com/office/officeart/2005/8/layout/hChevron3"/>
    <dgm:cxn modelId="{8ED54838-4D0C-4348-AB81-66B671F8079C}" type="presParOf" srcId="{28092633-7795-4402-B0FA-78B8A3842020}" destId="{8D614985-ED99-4456-98AE-E3D5F99459E9}" srcOrd="7" destOrd="0" presId="urn:microsoft.com/office/officeart/2005/8/layout/hChevron3"/>
    <dgm:cxn modelId="{AE40866A-3A5F-4DFF-B6C4-E92B20DAB013}" type="presParOf" srcId="{28092633-7795-4402-B0FA-78B8A3842020}" destId="{FDD89622-A014-4CC7-894D-0E28E71D4043}" srcOrd="8" destOrd="0" presId="urn:microsoft.com/office/officeart/2005/8/layout/hChevron3"/>
    <dgm:cxn modelId="{F9D33F4D-F16C-4A49-8D09-C170D464C64F}" type="presParOf" srcId="{28092633-7795-4402-B0FA-78B8A3842020}" destId="{0F1F2341-36D1-4756-BFB0-1FCFA70CE7DA}" srcOrd="9" destOrd="0" presId="urn:microsoft.com/office/officeart/2005/8/layout/hChevron3"/>
    <dgm:cxn modelId="{B7EF730A-CDAD-4C4B-A96C-EDF7650186C3}" type="presParOf" srcId="{28092633-7795-4402-B0FA-78B8A3842020}" destId="{8711B38D-2751-447A-AD55-4FB49FDEBCF4}" srcOrd="1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FE7E33-D0DF-4221-9980-41D985244F3C}" type="doc">
      <dgm:prSet loTypeId="urn:microsoft.com/office/officeart/2005/8/layout/process2" loCatId="process" qsTypeId="urn:microsoft.com/office/officeart/2005/8/quickstyle/simple1" qsCatId="simple" csTypeId="urn:microsoft.com/office/officeart/2005/8/colors/accent1_1" csCatId="accent1" phldr="1"/>
      <dgm:spPr/>
    </dgm:pt>
    <dgm:pt modelId="{5CE3743A-1288-403D-9A21-F5122E564456}">
      <dgm:prSet phldrT="[Texto]" custT="1"/>
      <dgm:spPr/>
      <dgm:t>
        <a:bodyPr/>
        <a:lstStyle/>
        <a:p>
          <a:r>
            <a:rPr lang="es-ES" sz="1800" dirty="0"/>
            <a:t>Análisis Económico</a:t>
          </a:r>
        </a:p>
      </dgm:t>
    </dgm:pt>
    <dgm:pt modelId="{236E61E0-47AC-4FC2-B865-7A1D6DE1CCD0}" type="parTrans" cxnId="{79BF5FDE-3AA6-4637-8E25-BFB18A4991AF}">
      <dgm:prSet/>
      <dgm:spPr/>
      <dgm:t>
        <a:bodyPr/>
        <a:lstStyle/>
        <a:p>
          <a:endParaRPr lang="es-ES"/>
        </a:p>
      </dgm:t>
    </dgm:pt>
    <dgm:pt modelId="{584CCB3F-8233-49BC-923A-551F07D019F1}" type="sibTrans" cxnId="{79BF5FDE-3AA6-4637-8E25-BFB18A4991AF}">
      <dgm:prSet/>
      <dgm:spPr/>
      <dgm:t>
        <a:bodyPr/>
        <a:lstStyle/>
        <a:p>
          <a:endParaRPr lang="es-ES"/>
        </a:p>
      </dgm:t>
    </dgm:pt>
    <dgm:pt modelId="{7471A415-0CFC-4CF0-91DE-AA4B4BF5D417}">
      <dgm:prSet phldrT="[Texto]" custT="1"/>
      <dgm:spPr/>
      <dgm:t>
        <a:bodyPr/>
        <a:lstStyle/>
        <a:p>
          <a:r>
            <a:rPr lang="es-ES" sz="1800" dirty="0"/>
            <a:t>Análisis de productos comerciales</a:t>
          </a:r>
        </a:p>
      </dgm:t>
    </dgm:pt>
    <dgm:pt modelId="{DFF435A2-E61C-46C5-AA36-243851B9E258}" type="parTrans" cxnId="{AD578B31-FBB4-4978-B231-E08F4B80D9B1}">
      <dgm:prSet/>
      <dgm:spPr/>
      <dgm:t>
        <a:bodyPr/>
        <a:lstStyle/>
        <a:p>
          <a:endParaRPr lang="es-ES"/>
        </a:p>
      </dgm:t>
    </dgm:pt>
    <dgm:pt modelId="{44E85609-D6D3-4F6B-9180-BF8F6A7F7CC1}" type="sibTrans" cxnId="{AD578B31-FBB4-4978-B231-E08F4B80D9B1}">
      <dgm:prSet/>
      <dgm:spPr/>
      <dgm:t>
        <a:bodyPr/>
        <a:lstStyle/>
        <a:p>
          <a:endParaRPr lang="es-ES"/>
        </a:p>
      </dgm:t>
    </dgm:pt>
    <dgm:pt modelId="{BD3BF0A7-803E-4F24-85A9-DE3F4ED3CC45}">
      <dgm:prSet phldrT="[Texto]" custT="1"/>
      <dgm:spPr/>
      <dgm:t>
        <a:bodyPr/>
        <a:lstStyle/>
        <a:p>
          <a:r>
            <a:rPr lang="es-ES" sz="1800" dirty="0"/>
            <a:t>Realizar y probar prototipos</a:t>
          </a:r>
        </a:p>
      </dgm:t>
    </dgm:pt>
    <dgm:pt modelId="{0510DE97-B7BB-4014-AF9D-DB403A192758}" type="parTrans" cxnId="{5A2D9BAB-A2F5-42FD-AEF6-672D8427D4F3}">
      <dgm:prSet/>
      <dgm:spPr/>
      <dgm:t>
        <a:bodyPr/>
        <a:lstStyle/>
        <a:p>
          <a:endParaRPr lang="es-ES"/>
        </a:p>
      </dgm:t>
    </dgm:pt>
    <dgm:pt modelId="{9F7F3A5E-90DE-4655-ACA0-2ECF9F073C06}" type="sibTrans" cxnId="{5A2D9BAB-A2F5-42FD-AEF6-672D8427D4F3}">
      <dgm:prSet/>
      <dgm:spPr/>
      <dgm:t>
        <a:bodyPr/>
        <a:lstStyle/>
        <a:p>
          <a:endParaRPr lang="es-ES"/>
        </a:p>
      </dgm:t>
    </dgm:pt>
    <dgm:pt modelId="{F6684885-0B71-411E-AB2A-B301BAEF6954}" type="pres">
      <dgm:prSet presAssocID="{FFFE7E33-D0DF-4221-9980-41D985244F3C}" presName="linearFlow" presStyleCnt="0">
        <dgm:presLayoutVars>
          <dgm:resizeHandles val="exact"/>
        </dgm:presLayoutVars>
      </dgm:prSet>
      <dgm:spPr/>
    </dgm:pt>
    <dgm:pt modelId="{5367B0D7-9BDC-4D1A-A74F-9DDD59ADA4C0}" type="pres">
      <dgm:prSet presAssocID="{5CE3743A-1288-403D-9A21-F5122E564456}" presName="node" presStyleLbl="node1" presStyleIdx="0" presStyleCnt="3" custScaleX="305327" custLinFactNeighborY="-8258">
        <dgm:presLayoutVars>
          <dgm:bulletEnabled val="1"/>
        </dgm:presLayoutVars>
      </dgm:prSet>
      <dgm:spPr/>
    </dgm:pt>
    <dgm:pt modelId="{A433B677-0A3F-4B6A-AD99-C71AB5B32543}" type="pres">
      <dgm:prSet presAssocID="{584CCB3F-8233-49BC-923A-551F07D019F1}" presName="sibTrans" presStyleLbl="sibTrans2D1" presStyleIdx="0" presStyleCnt="2"/>
      <dgm:spPr/>
    </dgm:pt>
    <dgm:pt modelId="{699A2DE0-EB46-4A89-AFEF-CEDA914DAC0A}" type="pres">
      <dgm:prSet presAssocID="{584CCB3F-8233-49BC-923A-551F07D019F1}" presName="connectorText" presStyleLbl="sibTrans2D1" presStyleIdx="0" presStyleCnt="2"/>
      <dgm:spPr/>
    </dgm:pt>
    <dgm:pt modelId="{307FE7F8-EB19-4B5A-84BC-6979A6D2C4BB}" type="pres">
      <dgm:prSet presAssocID="{7471A415-0CFC-4CF0-91DE-AA4B4BF5D417}" presName="node" presStyleLbl="node1" presStyleIdx="1" presStyleCnt="3" custScaleX="305590">
        <dgm:presLayoutVars>
          <dgm:bulletEnabled val="1"/>
        </dgm:presLayoutVars>
      </dgm:prSet>
      <dgm:spPr/>
    </dgm:pt>
    <dgm:pt modelId="{6989A93D-9D43-4A84-9C16-6D431CE7241B}" type="pres">
      <dgm:prSet presAssocID="{44E85609-D6D3-4F6B-9180-BF8F6A7F7CC1}" presName="sibTrans" presStyleLbl="sibTrans2D1" presStyleIdx="1" presStyleCnt="2"/>
      <dgm:spPr/>
    </dgm:pt>
    <dgm:pt modelId="{4F82166D-5188-4A06-BBF5-D3CA5787C9AC}" type="pres">
      <dgm:prSet presAssocID="{44E85609-D6D3-4F6B-9180-BF8F6A7F7CC1}" presName="connectorText" presStyleLbl="sibTrans2D1" presStyleIdx="1" presStyleCnt="2"/>
      <dgm:spPr/>
    </dgm:pt>
    <dgm:pt modelId="{A03DC093-7393-4505-9241-D55265301C79}" type="pres">
      <dgm:prSet presAssocID="{BD3BF0A7-803E-4F24-85A9-DE3F4ED3CC45}" presName="node" presStyleLbl="node1" presStyleIdx="2" presStyleCnt="3" custScaleX="308665">
        <dgm:presLayoutVars>
          <dgm:bulletEnabled val="1"/>
        </dgm:presLayoutVars>
      </dgm:prSet>
      <dgm:spPr/>
    </dgm:pt>
  </dgm:ptLst>
  <dgm:cxnLst>
    <dgm:cxn modelId="{F5F1162F-A664-495A-B4AD-7BFDD30601AF}" type="presOf" srcId="{FFFE7E33-D0DF-4221-9980-41D985244F3C}" destId="{F6684885-0B71-411E-AB2A-B301BAEF6954}" srcOrd="0" destOrd="0" presId="urn:microsoft.com/office/officeart/2005/8/layout/process2"/>
    <dgm:cxn modelId="{AD578B31-FBB4-4978-B231-E08F4B80D9B1}" srcId="{FFFE7E33-D0DF-4221-9980-41D985244F3C}" destId="{7471A415-0CFC-4CF0-91DE-AA4B4BF5D417}" srcOrd="1" destOrd="0" parTransId="{DFF435A2-E61C-46C5-AA36-243851B9E258}" sibTransId="{44E85609-D6D3-4F6B-9180-BF8F6A7F7CC1}"/>
    <dgm:cxn modelId="{97DE993B-51D5-4445-8DE0-3F44023C32C7}" type="presOf" srcId="{584CCB3F-8233-49BC-923A-551F07D019F1}" destId="{699A2DE0-EB46-4A89-AFEF-CEDA914DAC0A}" srcOrd="1" destOrd="0" presId="urn:microsoft.com/office/officeart/2005/8/layout/process2"/>
    <dgm:cxn modelId="{2C66EE54-130E-45FF-B9C1-005BCC99FD15}" type="presOf" srcId="{44E85609-D6D3-4F6B-9180-BF8F6A7F7CC1}" destId="{4F82166D-5188-4A06-BBF5-D3CA5787C9AC}" srcOrd="1" destOrd="0" presId="urn:microsoft.com/office/officeart/2005/8/layout/process2"/>
    <dgm:cxn modelId="{9C9597A1-27B0-4B0D-A645-1001193AC670}" type="presOf" srcId="{5CE3743A-1288-403D-9A21-F5122E564456}" destId="{5367B0D7-9BDC-4D1A-A74F-9DDD59ADA4C0}" srcOrd="0" destOrd="0" presId="urn:microsoft.com/office/officeart/2005/8/layout/process2"/>
    <dgm:cxn modelId="{5A2D9BAB-A2F5-42FD-AEF6-672D8427D4F3}" srcId="{FFFE7E33-D0DF-4221-9980-41D985244F3C}" destId="{BD3BF0A7-803E-4F24-85A9-DE3F4ED3CC45}" srcOrd="2" destOrd="0" parTransId="{0510DE97-B7BB-4014-AF9D-DB403A192758}" sibTransId="{9F7F3A5E-90DE-4655-ACA0-2ECF9F073C06}"/>
    <dgm:cxn modelId="{7F6722D6-DB46-4448-8AFE-0BCDCC02818F}" type="presOf" srcId="{584CCB3F-8233-49BC-923A-551F07D019F1}" destId="{A433B677-0A3F-4B6A-AD99-C71AB5B32543}" srcOrd="0" destOrd="0" presId="urn:microsoft.com/office/officeart/2005/8/layout/process2"/>
    <dgm:cxn modelId="{79BF5FDE-3AA6-4637-8E25-BFB18A4991AF}" srcId="{FFFE7E33-D0DF-4221-9980-41D985244F3C}" destId="{5CE3743A-1288-403D-9A21-F5122E564456}" srcOrd="0" destOrd="0" parTransId="{236E61E0-47AC-4FC2-B865-7A1D6DE1CCD0}" sibTransId="{584CCB3F-8233-49BC-923A-551F07D019F1}"/>
    <dgm:cxn modelId="{F94155F3-7F30-4924-96F2-A49E9ACF00FF}" type="presOf" srcId="{BD3BF0A7-803E-4F24-85A9-DE3F4ED3CC45}" destId="{A03DC093-7393-4505-9241-D55265301C79}" srcOrd="0" destOrd="0" presId="urn:microsoft.com/office/officeart/2005/8/layout/process2"/>
    <dgm:cxn modelId="{BCAE9DF8-9779-454F-863F-0FA2AA5B64B4}" type="presOf" srcId="{7471A415-0CFC-4CF0-91DE-AA4B4BF5D417}" destId="{307FE7F8-EB19-4B5A-84BC-6979A6D2C4BB}" srcOrd="0" destOrd="0" presId="urn:microsoft.com/office/officeart/2005/8/layout/process2"/>
    <dgm:cxn modelId="{12322EFA-000D-4665-B7A9-BFE3A8CC2C17}" type="presOf" srcId="{44E85609-D6D3-4F6B-9180-BF8F6A7F7CC1}" destId="{6989A93D-9D43-4A84-9C16-6D431CE7241B}" srcOrd="0" destOrd="0" presId="urn:microsoft.com/office/officeart/2005/8/layout/process2"/>
    <dgm:cxn modelId="{1F4690AB-0290-488B-83E4-9769E8B00CDA}" type="presParOf" srcId="{F6684885-0B71-411E-AB2A-B301BAEF6954}" destId="{5367B0D7-9BDC-4D1A-A74F-9DDD59ADA4C0}" srcOrd="0" destOrd="0" presId="urn:microsoft.com/office/officeart/2005/8/layout/process2"/>
    <dgm:cxn modelId="{A1CD0334-8C06-47A1-9BAE-3915B794E777}" type="presParOf" srcId="{F6684885-0B71-411E-AB2A-B301BAEF6954}" destId="{A433B677-0A3F-4B6A-AD99-C71AB5B32543}" srcOrd="1" destOrd="0" presId="urn:microsoft.com/office/officeart/2005/8/layout/process2"/>
    <dgm:cxn modelId="{C48E1D5A-1D35-4CD3-81B6-BEDA7A8855E3}" type="presParOf" srcId="{A433B677-0A3F-4B6A-AD99-C71AB5B32543}" destId="{699A2DE0-EB46-4A89-AFEF-CEDA914DAC0A}" srcOrd="0" destOrd="0" presId="urn:microsoft.com/office/officeart/2005/8/layout/process2"/>
    <dgm:cxn modelId="{6BF00EE7-CB6F-437F-AA00-DBCA50AB7019}" type="presParOf" srcId="{F6684885-0B71-411E-AB2A-B301BAEF6954}" destId="{307FE7F8-EB19-4B5A-84BC-6979A6D2C4BB}" srcOrd="2" destOrd="0" presId="urn:microsoft.com/office/officeart/2005/8/layout/process2"/>
    <dgm:cxn modelId="{FBCFA9E5-AC50-4F3F-A353-3AC30D12C276}" type="presParOf" srcId="{F6684885-0B71-411E-AB2A-B301BAEF6954}" destId="{6989A93D-9D43-4A84-9C16-6D431CE7241B}" srcOrd="3" destOrd="0" presId="urn:microsoft.com/office/officeart/2005/8/layout/process2"/>
    <dgm:cxn modelId="{E820F531-0732-4AB6-94C7-9DCB0CF95499}" type="presParOf" srcId="{6989A93D-9D43-4A84-9C16-6D431CE7241B}" destId="{4F82166D-5188-4A06-BBF5-D3CA5787C9AC}" srcOrd="0" destOrd="0" presId="urn:microsoft.com/office/officeart/2005/8/layout/process2"/>
    <dgm:cxn modelId="{2027F69F-972D-4DB5-88D0-E9E87619091C}" type="presParOf" srcId="{F6684885-0B71-411E-AB2A-B301BAEF6954}" destId="{A03DC093-7393-4505-9241-D55265301C79}" srcOrd="4"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4E1B56-6F54-41D5-AF94-7C266D02BDB6}"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s-ES"/>
        </a:p>
      </dgm:t>
    </dgm:pt>
    <dgm:pt modelId="{4AC6CF72-B939-45FD-A02C-6C8DF3EB3B70}">
      <dgm:prSet phldrT="[Texto]" custT="1"/>
      <dgm:spPr/>
      <dgm:t>
        <a:bodyPr/>
        <a:lstStyle/>
        <a:p>
          <a:r>
            <a:rPr lang="es-ES" sz="1600" dirty="0">
              <a:solidFill>
                <a:schemeClr val="tx1"/>
              </a:solidFill>
            </a:rPr>
            <a:t>Instrumentación</a:t>
          </a:r>
        </a:p>
      </dgm:t>
    </dgm:pt>
    <dgm:pt modelId="{16618E10-FB56-44AD-B714-E2D67D231B42}" type="parTrans" cxnId="{00788D12-FD10-487F-A88F-C8CBF36DFD98}">
      <dgm:prSet/>
      <dgm:spPr/>
      <dgm:t>
        <a:bodyPr/>
        <a:lstStyle/>
        <a:p>
          <a:endParaRPr lang="es-ES"/>
        </a:p>
      </dgm:t>
    </dgm:pt>
    <dgm:pt modelId="{CE7D091A-94C3-4FF3-B104-D7AC04C962E2}" type="sibTrans" cxnId="{00788D12-FD10-487F-A88F-C8CBF36DFD98}">
      <dgm:prSet/>
      <dgm:spPr/>
      <dgm:t>
        <a:bodyPr/>
        <a:lstStyle/>
        <a:p>
          <a:endParaRPr lang="es-ES"/>
        </a:p>
      </dgm:t>
    </dgm:pt>
    <dgm:pt modelId="{6113E3B3-7B86-418A-A43D-F4501A13DF22}">
      <dgm:prSet phldrT="[Texto]" custT="1"/>
      <dgm:spPr/>
      <dgm:t>
        <a:bodyPr/>
        <a:lstStyle/>
        <a:p>
          <a:r>
            <a:rPr lang="es-ES" sz="1600" dirty="0">
              <a:solidFill>
                <a:schemeClr val="tx1"/>
              </a:solidFill>
            </a:rPr>
            <a:t>Señales Fisiológicas</a:t>
          </a:r>
        </a:p>
      </dgm:t>
    </dgm:pt>
    <dgm:pt modelId="{EE3BFA2D-0BE9-4CC6-99E5-6D124A8EA4DB}" type="parTrans" cxnId="{9154B5B5-6134-4441-8DFC-CC8D29146A34}">
      <dgm:prSet/>
      <dgm:spPr/>
      <dgm:t>
        <a:bodyPr/>
        <a:lstStyle/>
        <a:p>
          <a:endParaRPr lang="es-ES"/>
        </a:p>
      </dgm:t>
    </dgm:pt>
    <dgm:pt modelId="{FF0B348D-E901-40EE-8915-B322A832993A}" type="sibTrans" cxnId="{9154B5B5-6134-4441-8DFC-CC8D29146A34}">
      <dgm:prSet/>
      <dgm:spPr/>
      <dgm:t>
        <a:bodyPr/>
        <a:lstStyle/>
        <a:p>
          <a:endParaRPr lang="es-ES"/>
        </a:p>
      </dgm:t>
    </dgm:pt>
    <dgm:pt modelId="{C75FCAF3-CDE7-4081-A630-40465A3E5BDE}">
      <dgm:prSet phldrT="[Texto]" custT="1"/>
      <dgm:spPr/>
      <dgm:t>
        <a:bodyPr/>
        <a:lstStyle/>
        <a:p>
          <a:r>
            <a:rPr lang="es-ES" sz="1600" dirty="0">
              <a:solidFill>
                <a:schemeClr val="tx1"/>
              </a:solidFill>
            </a:rPr>
            <a:t>Respaldo de la Información</a:t>
          </a:r>
        </a:p>
      </dgm:t>
    </dgm:pt>
    <dgm:pt modelId="{C11154DA-D287-4742-BE2F-36265B346F25}" type="parTrans" cxnId="{87323D21-716C-46A1-8110-EF912ECC44DB}">
      <dgm:prSet/>
      <dgm:spPr/>
      <dgm:t>
        <a:bodyPr/>
        <a:lstStyle/>
        <a:p>
          <a:endParaRPr lang="es-ES"/>
        </a:p>
      </dgm:t>
    </dgm:pt>
    <dgm:pt modelId="{06C5F0BD-1978-4017-9DF5-EB5522719098}" type="sibTrans" cxnId="{87323D21-716C-46A1-8110-EF912ECC44DB}">
      <dgm:prSet/>
      <dgm:spPr/>
      <dgm:t>
        <a:bodyPr/>
        <a:lstStyle/>
        <a:p>
          <a:endParaRPr lang="es-ES"/>
        </a:p>
      </dgm:t>
    </dgm:pt>
    <dgm:pt modelId="{7C2FC4BA-B4DD-4605-8A47-4C9060D029A0}">
      <dgm:prSet phldrT="[Texto]" custT="1"/>
      <dgm:spPr/>
      <dgm:t>
        <a:bodyPr/>
        <a:lstStyle/>
        <a:p>
          <a:r>
            <a:rPr lang="es-ES" sz="1600" dirty="0">
              <a:solidFill>
                <a:schemeClr val="tx1"/>
              </a:solidFill>
            </a:rPr>
            <a:t>Algoritmo de Funcionamiento</a:t>
          </a:r>
        </a:p>
      </dgm:t>
    </dgm:pt>
    <dgm:pt modelId="{E0E88AB1-FBE7-42F1-A6E1-E7F7CD62A4AD}" type="parTrans" cxnId="{7C1A2A13-02C0-48DA-AEA5-529CF648B87B}">
      <dgm:prSet/>
      <dgm:spPr/>
      <dgm:t>
        <a:bodyPr/>
        <a:lstStyle/>
        <a:p>
          <a:endParaRPr lang="es-ES"/>
        </a:p>
      </dgm:t>
    </dgm:pt>
    <dgm:pt modelId="{2957E1D0-8194-4190-A544-DB38968E9261}" type="sibTrans" cxnId="{7C1A2A13-02C0-48DA-AEA5-529CF648B87B}">
      <dgm:prSet/>
      <dgm:spPr/>
      <dgm:t>
        <a:bodyPr/>
        <a:lstStyle/>
        <a:p>
          <a:endParaRPr lang="es-ES"/>
        </a:p>
      </dgm:t>
    </dgm:pt>
    <dgm:pt modelId="{E7836190-FD09-4810-B1B5-43FF713D7BA8}">
      <dgm:prSet phldrT="[Texto]" custT="1"/>
      <dgm:spPr/>
      <dgm:t>
        <a:bodyPr/>
        <a:lstStyle/>
        <a:p>
          <a:r>
            <a:rPr lang="es-ES" sz="1600" dirty="0">
              <a:solidFill>
                <a:schemeClr val="tx1"/>
              </a:solidFill>
            </a:rPr>
            <a:t>Comunicación abierta y compatible</a:t>
          </a:r>
        </a:p>
      </dgm:t>
    </dgm:pt>
    <dgm:pt modelId="{E1E3F49E-3864-4D2F-B9EE-0C6CE1D58AB7}" type="parTrans" cxnId="{E6A18FA8-9A47-4C07-BEC6-09F02113ECBC}">
      <dgm:prSet/>
      <dgm:spPr/>
      <dgm:t>
        <a:bodyPr/>
        <a:lstStyle/>
        <a:p>
          <a:endParaRPr lang="es-ES"/>
        </a:p>
      </dgm:t>
    </dgm:pt>
    <dgm:pt modelId="{42FDFCD4-D616-4CE5-A711-79BAC24A0277}" type="sibTrans" cxnId="{E6A18FA8-9A47-4C07-BEC6-09F02113ECBC}">
      <dgm:prSet/>
      <dgm:spPr/>
      <dgm:t>
        <a:bodyPr/>
        <a:lstStyle/>
        <a:p>
          <a:endParaRPr lang="es-ES"/>
        </a:p>
      </dgm:t>
    </dgm:pt>
    <dgm:pt modelId="{E5C24757-7324-4649-A8EC-BD6F0173DB84}">
      <dgm:prSet phldrT="[Texto]" custT="1"/>
      <dgm:spPr/>
      <dgm:t>
        <a:bodyPr/>
        <a:lstStyle/>
        <a:p>
          <a:r>
            <a:rPr lang="es-ES" sz="1600" dirty="0">
              <a:solidFill>
                <a:schemeClr val="tx1"/>
              </a:solidFill>
            </a:rPr>
            <a:t>Memoria micro SD</a:t>
          </a:r>
        </a:p>
      </dgm:t>
    </dgm:pt>
    <dgm:pt modelId="{ED8C199F-10C2-4E0A-9801-0DFD717EAE70}" type="parTrans" cxnId="{5208C467-69D6-42DA-8EF7-EA4C7890E10B}">
      <dgm:prSet/>
      <dgm:spPr/>
      <dgm:t>
        <a:bodyPr/>
        <a:lstStyle/>
        <a:p>
          <a:endParaRPr lang="es-ES"/>
        </a:p>
      </dgm:t>
    </dgm:pt>
    <dgm:pt modelId="{11472C7F-3514-43B2-9E04-EBD71AD283E4}" type="sibTrans" cxnId="{5208C467-69D6-42DA-8EF7-EA4C7890E10B}">
      <dgm:prSet/>
      <dgm:spPr/>
      <dgm:t>
        <a:bodyPr/>
        <a:lstStyle/>
        <a:p>
          <a:endParaRPr lang="es-ES"/>
        </a:p>
      </dgm:t>
    </dgm:pt>
    <dgm:pt modelId="{5D209D40-783A-4309-B524-1FEBC99873C2}">
      <dgm:prSet phldrT="[Texto]" custT="1"/>
      <dgm:spPr/>
      <dgm:t>
        <a:bodyPr/>
        <a:lstStyle/>
        <a:p>
          <a:r>
            <a:rPr lang="es-ES" sz="1600" dirty="0">
              <a:solidFill>
                <a:schemeClr val="tx1"/>
              </a:solidFill>
            </a:rPr>
            <a:t>Ergonomía</a:t>
          </a:r>
        </a:p>
      </dgm:t>
    </dgm:pt>
    <dgm:pt modelId="{1F96130D-5A47-469A-8C2E-1D61341B4308}" type="parTrans" cxnId="{C3B241DA-C376-4524-A373-4293B12B8E13}">
      <dgm:prSet/>
      <dgm:spPr/>
      <dgm:t>
        <a:bodyPr/>
        <a:lstStyle/>
        <a:p>
          <a:endParaRPr lang="es-ES"/>
        </a:p>
      </dgm:t>
    </dgm:pt>
    <dgm:pt modelId="{2D6E4BC7-4A2B-4D71-B245-0E11AEF5CE00}" type="sibTrans" cxnId="{C3B241DA-C376-4524-A373-4293B12B8E13}">
      <dgm:prSet/>
      <dgm:spPr/>
      <dgm:t>
        <a:bodyPr/>
        <a:lstStyle/>
        <a:p>
          <a:endParaRPr lang="es-ES"/>
        </a:p>
      </dgm:t>
    </dgm:pt>
    <dgm:pt modelId="{A1524417-D5E0-4E26-8C5F-325327957C56}">
      <dgm:prSet phldrT="[Texto]" custT="1"/>
      <dgm:spPr/>
      <dgm:t>
        <a:bodyPr/>
        <a:lstStyle/>
        <a:p>
          <a:r>
            <a:rPr lang="es-ES" sz="1600" dirty="0">
              <a:solidFill>
                <a:schemeClr val="tx1"/>
              </a:solidFill>
            </a:rPr>
            <a:t>Materiales</a:t>
          </a:r>
        </a:p>
      </dgm:t>
    </dgm:pt>
    <dgm:pt modelId="{A1CD6E62-507A-467C-89B2-D37A6BC831CE}" type="parTrans" cxnId="{F2F080C0-21FF-4482-B691-F2EBDEED5971}">
      <dgm:prSet/>
      <dgm:spPr/>
      <dgm:t>
        <a:bodyPr/>
        <a:lstStyle/>
        <a:p>
          <a:endParaRPr lang="es-ES"/>
        </a:p>
      </dgm:t>
    </dgm:pt>
    <dgm:pt modelId="{BD973298-890D-4826-A17D-2C8C6736C5EE}" type="sibTrans" cxnId="{F2F080C0-21FF-4482-B691-F2EBDEED5971}">
      <dgm:prSet/>
      <dgm:spPr/>
      <dgm:t>
        <a:bodyPr/>
        <a:lstStyle/>
        <a:p>
          <a:endParaRPr lang="es-ES"/>
        </a:p>
      </dgm:t>
    </dgm:pt>
    <dgm:pt modelId="{1E293981-37BC-4BF1-8CB6-37FEFB3DF6DB}">
      <dgm:prSet phldrT="[Texto]" custT="1"/>
      <dgm:spPr/>
      <dgm:t>
        <a:bodyPr/>
        <a:lstStyle/>
        <a:p>
          <a:r>
            <a:rPr lang="es-ES" sz="1600" dirty="0">
              <a:solidFill>
                <a:schemeClr val="tx1"/>
              </a:solidFill>
            </a:rPr>
            <a:t>Diseño CAD/CAM</a:t>
          </a:r>
        </a:p>
      </dgm:t>
    </dgm:pt>
    <dgm:pt modelId="{F1012908-3B88-4910-95BC-143925A401F4}" type="parTrans" cxnId="{1E8B0A96-BFF3-41D0-9CC1-CDC75D0477A7}">
      <dgm:prSet/>
      <dgm:spPr/>
      <dgm:t>
        <a:bodyPr/>
        <a:lstStyle/>
        <a:p>
          <a:endParaRPr lang="es-ES"/>
        </a:p>
      </dgm:t>
    </dgm:pt>
    <dgm:pt modelId="{C8DF695D-A688-489A-95D2-39CDB0F853EA}" type="sibTrans" cxnId="{1E8B0A96-BFF3-41D0-9CC1-CDC75D0477A7}">
      <dgm:prSet/>
      <dgm:spPr/>
      <dgm:t>
        <a:bodyPr/>
        <a:lstStyle/>
        <a:p>
          <a:endParaRPr lang="es-ES"/>
        </a:p>
      </dgm:t>
    </dgm:pt>
    <dgm:pt modelId="{6D208544-818B-4F75-8186-284F065BFC08}">
      <dgm:prSet phldrT="[Texto]" custT="1"/>
      <dgm:spPr/>
      <dgm:t>
        <a:bodyPr/>
        <a:lstStyle/>
        <a:p>
          <a:r>
            <a:rPr lang="es-ES" sz="1600" dirty="0">
              <a:solidFill>
                <a:schemeClr val="tx1"/>
              </a:solidFill>
            </a:rPr>
            <a:t>Sistema energético</a:t>
          </a:r>
        </a:p>
      </dgm:t>
    </dgm:pt>
    <dgm:pt modelId="{F67D48C2-A004-470B-8252-9F12DBDFC8A9}" type="parTrans" cxnId="{4C7A2380-25F2-423A-BCAD-520E3FBDAE72}">
      <dgm:prSet/>
      <dgm:spPr/>
      <dgm:t>
        <a:bodyPr/>
        <a:lstStyle/>
        <a:p>
          <a:endParaRPr lang="es-ES"/>
        </a:p>
      </dgm:t>
    </dgm:pt>
    <dgm:pt modelId="{3FBEE1F7-7561-43A8-A205-C026219E5191}" type="sibTrans" cxnId="{4C7A2380-25F2-423A-BCAD-520E3FBDAE72}">
      <dgm:prSet/>
      <dgm:spPr/>
      <dgm:t>
        <a:bodyPr/>
        <a:lstStyle/>
        <a:p>
          <a:endParaRPr lang="es-ES"/>
        </a:p>
      </dgm:t>
    </dgm:pt>
    <dgm:pt modelId="{21B1A8AE-B117-4395-9520-173AD9A7152C}">
      <dgm:prSet phldrT="[Texto]" custT="1"/>
      <dgm:spPr/>
      <dgm:t>
        <a:bodyPr/>
        <a:lstStyle/>
        <a:p>
          <a:r>
            <a:rPr lang="es-ES" sz="1600" dirty="0">
              <a:solidFill>
                <a:schemeClr val="tx1"/>
              </a:solidFill>
            </a:rPr>
            <a:t>No Invasiva</a:t>
          </a:r>
        </a:p>
      </dgm:t>
    </dgm:pt>
    <dgm:pt modelId="{80FF3FFA-F758-45F7-8614-9ED5F69E0AB4}" type="parTrans" cxnId="{7BF44C1E-28BC-4C80-B168-B9805843453C}">
      <dgm:prSet/>
      <dgm:spPr/>
      <dgm:t>
        <a:bodyPr/>
        <a:lstStyle/>
        <a:p>
          <a:endParaRPr lang="es-EC"/>
        </a:p>
      </dgm:t>
    </dgm:pt>
    <dgm:pt modelId="{1ACEC9D8-A71D-49C3-91D0-515C68D89173}" type="sibTrans" cxnId="{7BF44C1E-28BC-4C80-B168-B9805843453C}">
      <dgm:prSet/>
      <dgm:spPr/>
      <dgm:t>
        <a:bodyPr/>
        <a:lstStyle/>
        <a:p>
          <a:endParaRPr lang="es-EC"/>
        </a:p>
      </dgm:t>
    </dgm:pt>
    <dgm:pt modelId="{02DA4081-5928-4AA1-A98C-273653E40379}">
      <dgm:prSet phldrT="[Texto]" custT="1"/>
      <dgm:spPr/>
      <dgm:t>
        <a:bodyPr/>
        <a:lstStyle/>
        <a:p>
          <a:r>
            <a:rPr lang="es-ES" sz="1600" dirty="0">
              <a:solidFill>
                <a:schemeClr val="tx1"/>
              </a:solidFill>
            </a:rPr>
            <a:t>Compacta</a:t>
          </a:r>
        </a:p>
      </dgm:t>
    </dgm:pt>
    <dgm:pt modelId="{C6755B29-DC1E-44A1-8F66-6C4421F05B14}" type="parTrans" cxnId="{5E262518-32C2-4BBF-A052-906EC29D7B83}">
      <dgm:prSet/>
      <dgm:spPr/>
      <dgm:t>
        <a:bodyPr/>
        <a:lstStyle/>
        <a:p>
          <a:endParaRPr lang="es-EC"/>
        </a:p>
      </dgm:t>
    </dgm:pt>
    <dgm:pt modelId="{D1E02DA9-0A1F-4FEC-B52D-C662180B6B26}" type="sibTrans" cxnId="{5E262518-32C2-4BBF-A052-906EC29D7B83}">
      <dgm:prSet/>
      <dgm:spPr/>
      <dgm:t>
        <a:bodyPr/>
        <a:lstStyle/>
        <a:p>
          <a:endParaRPr lang="es-EC"/>
        </a:p>
      </dgm:t>
    </dgm:pt>
    <dgm:pt modelId="{2697FE74-A4AD-4220-998F-D110A3345631}">
      <dgm:prSet phldrT="[Texto]" custT="1"/>
      <dgm:spPr/>
      <dgm:t>
        <a:bodyPr/>
        <a:lstStyle/>
        <a:p>
          <a:r>
            <a:rPr lang="es-ES" sz="1600" dirty="0">
              <a:solidFill>
                <a:schemeClr val="tx1"/>
              </a:solidFill>
            </a:rPr>
            <a:t>Batería </a:t>
          </a:r>
        </a:p>
      </dgm:t>
    </dgm:pt>
    <dgm:pt modelId="{ECAE5012-742F-4A51-9ECE-45017FACADE6}" type="parTrans" cxnId="{C60EC391-0DC1-467B-B7E9-6BD1D196F038}">
      <dgm:prSet/>
      <dgm:spPr/>
      <dgm:t>
        <a:bodyPr/>
        <a:lstStyle/>
        <a:p>
          <a:endParaRPr lang="es-EC"/>
        </a:p>
      </dgm:t>
    </dgm:pt>
    <dgm:pt modelId="{8E741947-7E41-47F5-9900-3B1709EDDC64}" type="sibTrans" cxnId="{C60EC391-0DC1-467B-B7E9-6BD1D196F038}">
      <dgm:prSet/>
      <dgm:spPr/>
      <dgm:t>
        <a:bodyPr/>
        <a:lstStyle/>
        <a:p>
          <a:endParaRPr lang="es-EC"/>
        </a:p>
      </dgm:t>
    </dgm:pt>
    <dgm:pt modelId="{C7582881-0382-4EFD-A292-4564D8C3C3C5}" type="pres">
      <dgm:prSet presAssocID="{064E1B56-6F54-41D5-AF94-7C266D02BDB6}" presName="rootnode" presStyleCnt="0">
        <dgm:presLayoutVars>
          <dgm:chMax/>
          <dgm:chPref/>
          <dgm:dir/>
          <dgm:animLvl val="lvl"/>
        </dgm:presLayoutVars>
      </dgm:prSet>
      <dgm:spPr/>
    </dgm:pt>
    <dgm:pt modelId="{F5352452-78FA-481F-AAB7-592BE743BC18}" type="pres">
      <dgm:prSet presAssocID="{4AC6CF72-B939-45FD-A02C-6C8DF3EB3B70}" presName="composite" presStyleCnt="0"/>
      <dgm:spPr/>
    </dgm:pt>
    <dgm:pt modelId="{556C38EB-2C1D-43CB-B5DD-9A08F8980831}" type="pres">
      <dgm:prSet presAssocID="{4AC6CF72-B939-45FD-A02C-6C8DF3EB3B70}" presName="bentUpArrow1" presStyleLbl="alignImgPlace1" presStyleIdx="0" presStyleCnt="4"/>
      <dgm:spPr/>
    </dgm:pt>
    <dgm:pt modelId="{AC5C8B2F-E32F-49AB-8D1C-DF1105E28919}" type="pres">
      <dgm:prSet presAssocID="{4AC6CF72-B939-45FD-A02C-6C8DF3EB3B70}" presName="ParentText" presStyleLbl="node1" presStyleIdx="0" presStyleCnt="5" custScaleX="230595">
        <dgm:presLayoutVars>
          <dgm:chMax val="1"/>
          <dgm:chPref val="1"/>
          <dgm:bulletEnabled val="1"/>
        </dgm:presLayoutVars>
      </dgm:prSet>
      <dgm:spPr/>
    </dgm:pt>
    <dgm:pt modelId="{F275F40E-2F8C-44A1-A2F4-EF2C5A0C977C}" type="pres">
      <dgm:prSet presAssocID="{4AC6CF72-B939-45FD-A02C-6C8DF3EB3B70}" presName="ChildText" presStyleLbl="revTx" presStyleIdx="0" presStyleCnt="5" custScaleX="242927" custLinFactX="82170" custLinFactNeighborX="100000" custLinFactNeighborY="5557">
        <dgm:presLayoutVars>
          <dgm:chMax val="0"/>
          <dgm:chPref val="0"/>
          <dgm:bulletEnabled val="1"/>
        </dgm:presLayoutVars>
      </dgm:prSet>
      <dgm:spPr/>
    </dgm:pt>
    <dgm:pt modelId="{A5C4EB6D-BAFF-47F7-BED9-C1853462C276}" type="pres">
      <dgm:prSet presAssocID="{CE7D091A-94C3-4FF3-B104-D7AC04C962E2}" presName="sibTrans" presStyleCnt="0"/>
      <dgm:spPr/>
    </dgm:pt>
    <dgm:pt modelId="{52EB58D4-72D2-442E-8424-1FC8E26DF10B}" type="pres">
      <dgm:prSet presAssocID="{C75FCAF3-CDE7-4081-A630-40465A3E5BDE}" presName="composite" presStyleCnt="0"/>
      <dgm:spPr/>
    </dgm:pt>
    <dgm:pt modelId="{1728A47A-E1DE-4E00-AB38-C8E8CAE0511E}" type="pres">
      <dgm:prSet presAssocID="{C75FCAF3-CDE7-4081-A630-40465A3E5BDE}" presName="bentUpArrow1" presStyleLbl="alignImgPlace1" presStyleIdx="1" presStyleCnt="4"/>
      <dgm:spPr/>
    </dgm:pt>
    <dgm:pt modelId="{FA594985-10C5-475D-BB48-6FD2B46B8968}" type="pres">
      <dgm:prSet presAssocID="{C75FCAF3-CDE7-4081-A630-40465A3E5BDE}" presName="ParentText" presStyleLbl="node1" presStyleIdx="1" presStyleCnt="5" custScaleX="230595">
        <dgm:presLayoutVars>
          <dgm:chMax val="1"/>
          <dgm:chPref val="1"/>
          <dgm:bulletEnabled val="1"/>
        </dgm:presLayoutVars>
      </dgm:prSet>
      <dgm:spPr/>
    </dgm:pt>
    <dgm:pt modelId="{BC6389F2-2FD0-48AE-883E-FBFAADAAE7F8}" type="pres">
      <dgm:prSet presAssocID="{C75FCAF3-CDE7-4081-A630-40465A3E5BDE}" presName="ChildText" presStyleLbl="revTx" presStyleIdx="1" presStyleCnt="5" custScaleX="242927" custLinFactX="64349" custLinFactNeighborX="100000" custLinFactNeighborY="5557">
        <dgm:presLayoutVars>
          <dgm:chMax val="0"/>
          <dgm:chPref val="0"/>
          <dgm:bulletEnabled val="1"/>
        </dgm:presLayoutVars>
      </dgm:prSet>
      <dgm:spPr/>
    </dgm:pt>
    <dgm:pt modelId="{8B1257F5-F02C-4A94-A93E-0722F50F67CF}" type="pres">
      <dgm:prSet presAssocID="{06C5F0BD-1978-4017-9DF5-EB5522719098}" presName="sibTrans" presStyleCnt="0"/>
      <dgm:spPr/>
    </dgm:pt>
    <dgm:pt modelId="{0683BDDA-9D0A-401A-9F01-15E872588AD8}" type="pres">
      <dgm:prSet presAssocID="{7C2FC4BA-B4DD-4605-8A47-4C9060D029A0}" presName="composite" presStyleCnt="0"/>
      <dgm:spPr/>
    </dgm:pt>
    <dgm:pt modelId="{DDCE078B-5063-492A-8410-205C84DDB137}" type="pres">
      <dgm:prSet presAssocID="{7C2FC4BA-B4DD-4605-8A47-4C9060D029A0}" presName="bentUpArrow1" presStyleLbl="alignImgPlace1" presStyleIdx="2" presStyleCnt="4"/>
      <dgm:spPr/>
    </dgm:pt>
    <dgm:pt modelId="{F59F68E2-21D7-4125-A4E6-683501E2479A}" type="pres">
      <dgm:prSet presAssocID="{7C2FC4BA-B4DD-4605-8A47-4C9060D029A0}" presName="ParentText" presStyleLbl="node1" presStyleIdx="2" presStyleCnt="5" custScaleX="230595">
        <dgm:presLayoutVars>
          <dgm:chMax val="1"/>
          <dgm:chPref val="1"/>
          <dgm:bulletEnabled val="1"/>
        </dgm:presLayoutVars>
      </dgm:prSet>
      <dgm:spPr/>
    </dgm:pt>
    <dgm:pt modelId="{51D433F3-6D01-473A-8885-B312046E5C5F}" type="pres">
      <dgm:prSet presAssocID="{7C2FC4BA-B4DD-4605-8A47-4C9060D029A0}" presName="ChildText" presStyleLbl="revTx" presStyleIdx="2" presStyleCnt="5" custScaleX="438854" custLinFactX="100000" custLinFactNeighborX="185501" custLinFactNeighborY="63">
        <dgm:presLayoutVars>
          <dgm:chMax val="0"/>
          <dgm:chPref val="0"/>
          <dgm:bulletEnabled val="1"/>
        </dgm:presLayoutVars>
      </dgm:prSet>
      <dgm:spPr/>
    </dgm:pt>
    <dgm:pt modelId="{6BA154BC-8FEF-4943-96B2-A94F3F18DE76}" type="pres">
      <dgm:prSet presAssocID="{2957E1D0-8194-4190-A544-DB38968E9261}" presName="sibTrans" presStyleCnt="0"/>
      <dgm:spPr/>
    </dgm:pt>
    <dgm:pt modelId="{AEB462CD-EB21-44D1-8525-9E414C7B1304}" type="pres">
      <dgm:prSet presAssocID="{5D209D40-783A-4309-B524-1FEBC99873C2}" presName="composite" presStyleCnt="0"/>
      <dgm:spPr/>
    </dgm:pt>
    <dgm:pt modelId="{8EF0C69D-6A2E-45D8-B64F-CC9BCAFBC049}" type="pres">
      <dgm:prSet presAssocID="{5D209D40-783A-4309-B524-1FEBC99873C2}" presName="bentUpArrow1" presStyleLbl="alignImgPlace1" presStyleIdx="3" presStyleCnt="4"/>
      <dgm:spPr/>
    </dgm:pt>
    <dgm:pt modelId="{5A151E9A-79CC-4318-8D97-75E455420500}" type="pres">
      <dgm:prSet presAssocID="{5D209D40-783A-4309-B524-1FEBC99873C2}" presName="ParentText" presStyleLbl="node1" presStyleIdx="3" presStyleCnt="5" custScaleX="230595">
        <dgm:presLayoutVars>
          <dgm:chMax val="1"/>
          <dgm:chPref val="1"/>
          <dgm:bulletEnabled val="1"/>
        </dgm:presLayoutVars>
      </dgm:prSet>
      <dgm:spPr/>
    </dgm:pt>
    <dgm:pt modelId="{DA7F6D44-261A-4FC9-94BD-9981EEA3257C}" type="pres">
      <dgm:prSet presAssocID="{5D209D40-783A-4309-B524-1FEBC99873C2}" presName="ChildText" presStyleLbl="revTx" presStyleIdx="3" presStyleCnt="5" custScaleX="242927" custLinFactX="84159" custLinFactNeighborX="100000" custLinFactNeighborY="7029">
        <dgm:presLayoutVars>
          <dgm:chMax val="0"/>
          <dgm:chPref val="0"/>
          <dgm:bulletEnabled val="1"/>
        </dgm:presLayoutVars>
      </dgm:prSet>
      <dgm:spPr/>
    </dgm:pt>
    <dgm:pt modelId="{38737A6D-F8AD-459F-9523-CFA62BDAFFDA}" type="pres">
      <dgm:prSet presAssocID="{2D6E4BC7-4A2B-4D71-B245-0E11AEF5CE00}" presName="sibTrans" presStyleCnt="0"/>
      <dgm:spPr/>
    </dgm:pt>
    <dgm:pt modelId="{E6D3EF45-0C22-4AE6-B2E6-09A0B31F0563}" type="pres">
      <dgm:prSet presAssocID="{6D208544-818B-4F75-8186-284F065BFC08}" presName="composite" presStyleCnt="0"/>
      <dgm:spPr/>
    </dgm:pt>
    <dgm:pt modelId="{EBEBC1AF-797A-41B0-97B6-4C21E04DF8EB}" type="pres">
      <dgm:prSet presAssocID="{6D208544-818B-4F75-8186-284F065BFC08}" presName="ParentText" presStyleLbl="node1" presStyleIdx="4" presStyleCnt="5" custScaleX="230595" custLinFactNeighborX="-30249" custLinFactNeighborY="-2058">
        <dgm:presLayoutVars>
          <dgm:chMax val="1"/>
          <dgm:chPref val="1"/>
          <dgm:bulletEnabled val="1"/>
        </dgm:presLayoutVars>
      </dgm:prSet>
      <dgm:spPr/>
    </dgm:pt>
    <dgm:pt modelId="{8A5C3071-DAFF-4657-945E-2C6819D6C29F}" type="pres">
      <dgm:prSet presAssocID="{6D208544-818B-4F75-8186-284F065BFC08}" presName="FinalChildText" presStyleLbl="revTx" presStyleIdx="4" presStyleCnt="5" custScaleX="147122" custLinFactNeighborX="79861" custLinFactNeighborY="-4026">
        <dgm:presLayoutVars>
          <dgm:chMax val="0"/>
          <dgm:chPref val="0"/>
          <dgm:bulletEnabled val="1"/>
        </dgm:presLayoutVars>
      </dgm:prSet>
      <dgm:spPr/>
    </dgm:pt>
  </dgm:ptLst>
  <dgm:cxnLst>
    <dgm:cxn modelId="{00788D12-FD10-487F-A88F-C8CBF36DFD98}" srcId="{064E1B56-6F54-41D5-AF94-7C266D02BDB6}" destId="{4AC6CF72-B939-45FD-A02C-6C8DF3EB3B70}" srcOrd="0" destOrd="0" parTransId="{16618E10-FB56-44AD-B714-E2D67D231B42}" sibTransId="{CE7D091A-94C3-4FF3-B104-D7AC04C962E2}"/>
    <dgm:cxn modelId="{7C1A2A13-02C0-48DA-AEA5-529CF648B87B}" srcId="{064E1B56-6F54-41D5-AF94-7C266D02BDB6}" destId="{7C2FC4BA-B4DD-4605-8A47-4C9060D029A0}" srcOrd="2" destOrd="0" parTransId="{E0E88AB1-FBE7-42F1-A6E1-E7F7CD62A4AD}" sibTransId="{2957E1D0-8194-4190-A544-DB38968E9261}"/>
    <dgm:cxn modelId="{A40C2014-43A5-42C9-ADA6-267547429D45}" type="presOf" srcId="{A1524417-D5E0-4E26-8C5F-325327957C56}" destId="{DA7F6D44-261A-4FC9-94BD-9981EEA3257C}" srcOrd="0" destOrd="0" presId="urn:microsoft.com/office/officeart/2005/8/layout/StepDownProcess"/>
    <dgm:cxn modelId="{5E262518-32C2-4BBF-A052-906EC29D7B83}" srcId="{4AC6CF72-B939-45FD-A02C-6C8DF3EB3B70}" destId="{02DA4081-5928-4AA1-A98C-273653E40379}" srcOrd="2" destOrd="0" parTransId="{C6755B29-DC1E-44A1-8F66-6C4421F05B14}" sibTransId="{D1E02DA9-0A1F-4FEC-B52D-C662180B6B26}"/>
    <dgm:cxn modelId="{7BF44C1E-28BC-4C80-B168-B9805843453C}" srcId="{4AC6CF72-B939-45FD-A02C-6C8DF3EB3B70}" destId="{21B1A8AE-B117-4395-9520-173AD9A7152C}" srcOrd="1" destOrd="0" parTransId="{80FF3FFA-F758-45F7-8614-9ED5F69E0AB4}" sibTransId="{1ACEC9D8-A71D-49C3-91D0-515C68D89173}"/>
    <dgm:cxn modelId="{87323D21-716C-46A1-8110-EF912ECC44DB}" srcId="{064E1B56-6F54-41D5-AF94-7C266D02BDB6}" destId="{C75FCAF3-CDE7-4081-A630-40465A3E5BDE}" srcOrd="1" destOrd="0" parTransId="{C11154DA-D287-4742-BE2F-36265B346F25}" sibTransId="{06C5F0BD-1978-4017-9DF5-EB5522719098}"/>
    <dgm:cxn modelId="{504EE424-4772-4573-A248-6E379437C104}" type="presOf" srcId="{064E1B56-6F54-41D5-AF94-7C266D02BDB6}" destId="{C7582881-0382-4EFD-A292-4564D8C3C3C5}" srcOrd="0" destOrd="0" presId="urn:microsoft.com/office/officeart/2005/8/layout/StepDownProcess"/>
    <dgm:cxn modelId="{D4EB992A-F716-4016-96F1-20F7012F43CC}" type="presOf" srcId="{6113E3B3-7B86-418A-A43D-F4501A13DF22}" destId="{F275F40E-2F8C-44A1-A2F4-EF2C5A0C977C}" srcOrd="0" destOrd="0" presId="urn:microsoft.com/office/officeart/2005/8/layout/StepDownProcess"/>
    <dgm:cxn modelId="{5762F235-726B-4EB9-8E6D-F450C194353C}" type="presOf" srcId="{E7836190-FD09-4810-B1B5-43FF713D7BA8}" destId="{51D433F3-6D01-473A-8885-B312046E5C5F}" srcOrd="0" destOrd="0" presId="urn:microsoft.com/office/officeart/2005/8/layout/StepDownProcess"/>
    <dgm:cxn modelId="{5208C467-69D6-42DA-8EF7-EA4C7890E10B}" srcId="{C75FCAF3-CDE7-4081-A630-40465A3E5BDE}" destId="{E5C24757-7324-4649-A8EC-BD6F0173DB84}" srcOrd="0" destOrd="0" parTransId="{ED8C199F-10C2-4E0A-9801-0DFD717EAE70}" sibTransId="{11472C7F-3514-43B2-9E04-EBD71AD283E4}"/>
    <dgm:cxn modelId="{C4BB2B69-316F-4B9D-B328-9674F1FD747C}" type="presOf" srcId="{7C2FC4BA-B4DD-4605-8A47-4C9060D029A0}" destId="{F59F68E2-21D7-4125-A4E6-683501E2479A}" srcOrd="0" destOrd="0" presId="urn:microsoft.com/office/officeart/2005/8/layout/StepDownProcess"/>
    <dgm:cxn modelId="{FE710E73-C29C-4BB5-80BD-3838D81EFAF5}" type="presOf" srcId="{1E293981-37BC-4BF1-8CB6-37FEFB3DF6DB}" destId="{DA7F6D44-261A-4FC9-94BD-9981EEA3257C}" srcOrd="0" destOrd="1" presId="urn:microsoft.com/office/officeart/2005/8/layout/StepDownProcess"/>
    <dgm:cxn modelId="{7C6A2B53-1EBD-4CCA-83D8-C54CFCC11DC1}" type="presOf" srcId="{6D208544-818B-4F75-8186-284F065BFC08}" destId="{EBEBC1AF-797A-41B0-97B6-4C21E04DF8EB}" srcOrd="0" destOrd="0" presId="urn:microsoft.com/office/officeart/2005/8/layout/StepDownProcess"/>
    <dgm:cxn modelId="{C4DB317A-966F-4994-9F10-0EEE84784C0E}" type="presOf" srcId="{21B1A8AE-B117-4395-9520-173AD9A7152C}" destId="{F275F40E-2F8C-44A1-A2F4-EF2C5A0C977C}" srcOrd="0" destOrd="1" presId="urn:microsoft.com/office/officeart/2005/8/layout/StepDownProcess"/>
    <dgm:cxn modelId="{4C7A2380-25F2-423A-BCAD-520E3FBDAE72}" srcId="{064E1B56-6F54-41D5-AF94-7C266D02BDB6}" destId="{6D208544-818B-4F75-8186-284F065BFC08}" srcOrd="4" destOrd="0" parTransId="{F67D48C2-A004-470B-8252-9F12DBDFC8A9}" sibTransId="{3FBEE1F7-7561-43A8-A205-C026219E5191}"/>
    <dgm:cxn modelId="{2351E082-463F-4A96-BB95-193435BBE14A}" type="presOf" srcId="{2697FE74-A4AD-4220-998F-D110A3345631}" destId="{8A5C3071-DAFF-4657-945E-2C6819D6C29F}" srcOrd="0" destOrd="0" presId="urn:microsoft.com/office/officeart/2005/8/layout/StepDownProcess"/>
    <dgm:cxn modelId="{DE03A488-8C94-4EF9-AED4-6C6284FF3967}" type="presOf" srcId="{4AC6CF72-B939-45FD-A02C-6C8DF3EB3B70}" destId="{AC5C8B2F-E32F-49AB-8D1C-DF1105E28919}" srcOrd="0" destOrd="0" presId="urn:microsoft.com/office/officeart/2005/8/layout/StepDownProcess"/>
    <dgm:cxn modelId="{C60EC391-0DC1-467B-B7E9-6BD1D196F038}" srcId="{6D208544-818B-4F75-8186-284F065BFC08}" destId="{2697FE74-A4AD-4220-998F-D110A3345631}" srcOrd="0" destOrd="0" parTransId="{ECAE5012-742F-4A51-9ECE-45017FACADE6}" sibTransId="{8E741947-7E41-47F5-9900-3B1709EDDC64}"/>
    <dgm:cxn modelId="{1E8B0A96-BFF3-41D0-9CC1-CDC75D0477A7}" srcId="{5D209D40-783A-4309-B524-1FEBC99873C2}" destId="{1E293981-37BC-4BF1-8CB6-37FEFB3DF6DB}" srcOrd="1" destOrd="0" parTransId="{F1012908-3B88-4910-95BC-143925A401F4}" sibTransId="{C8DF695D-A688-489A-95D2-39CDB0F853EA}"/>
    <dgm:cxn modelId="{D23D3899-2EDF-4922-8140-D34792E1BE4B}" type="presOf" srcId="{C75FCAF3-CDE7-4081-A630-40465A3E5BDE}" destId="{FA594985-10C5-475D-BB48-6FD2B46B8968}" srcOrd="0" destOrd="0" presId="urn:microsoft.com/office/officeart/2005/8/layout/StepDownProcess"/>
    <dgm:cxn modelId="{E6A18FA8-9A47-4C07-BEC6-09F02113ECBC}" srcId="{7C2FC4BA-B4DD-4605-8A47-4C9060D029A0}" destId="{E7836190-FD09-4810-B1B5-43FF713D7BA8}" srcOrd="0" destOrd="0" parTransId="{E1E3F49E-3864-4D2F-B9EE-0C6CE1D58AB7}" sibTransId="{42FDFCD4-D616-4CE5-A711-79BAC24A0277}"/>
    <dgm:cxn modelId="{9154B5B5-6134-4441-8DFC-CC8D29146A34}" srcId="{4AC6CF72-B939-45FD-A02C-6C8DF3EB3B70}" destId="{6113E3B3-7B86-418A-A43D-F4501A13DF22}" srcOrd="0" destOrd="0" parTransId="{EE3BFA2D-0BE9-4CC6-99E5-6D124A8EA4DB}" sibTransId="{FF0B348D-E901-40EE-8915-B322A832993A}"/>
    <dgm:cxn modelId="{E5958DBB-2DE2-4A84-8A02-808EB1BE76F5}" type="presOf" srcId="{E5C24757-7324-4649-A8EC-BD6F0173DB84}" destId="{BC6389F2-2FD0-48AE-883E-FBFAADAAE7F8}" srcOrd="0" destOrd="0" presId="urn:microsoft.com/office/officeart/2005/8/layout/StepDownProcess"/>
    <dgm:cxn modelId="{F2F080C0-21FF-4482-B691-F2EBDEED5971}" srcId="{5D209D40-783A-4309-B524-1FEBC99873C2}" destId="{A1524417-D5E0-4E26-8C5F-325327957C56}" srcOrd="0" destOrd="0" parTransId="{A1CD6E62-507A-467C-89B2-D37A6BC831CE}" sibTransId="{BD973298-890D-4826-A17D-2C8C6736C5EE}"/>
    <dgm:cxn modelId="{C3B241DA-C376-4524-A373-4293B12B8E13}" srcId="{064E1B56-6F54-41D5-AF94-7C266D02BDB6}" destId="{5D209D40-783A-4309-B524-1FEBC99873C2}" srcOrd="3" destOrd="0" parTransId="{1F96130D-5A47-469A-8C2E-1D61341B4308}" sibTransId="{2D6E4BC7-4A2B-4D71-B245-0E11AEF5CE00}"/>
    <dgm:cxn modelId="{E28DD5E7-11C9-4D9A-B70C-1C9B30A55B2D}" type="presOf" srcId="{5D209D40-783A-4309-B524-1FEBC99873C2}" destId="{5A151E9A-79CC-4318-8D97-75E455420500}" srcOrd="0" destOrd="0" presId="urn:microsoft.com/office/officeart/2005/8/layout/StepDownProcess"/>
    <dgm:cxn modelId="{28E0E2EA-F715-4761-B2C1-450C77277EB7}" type="presOf" srcId="{02DA4081-5928-4AA1-A98C-273653E40379}" destId="{F275F40E-2F8C-44A1-A2F4-EF2C5A0C977C}" srcOrd="0" destOrd="2" presId="urn:microsoft.com/office/officeart/2005/8/layout/StepDownProcess"/>
    <dgm:cxn modelId="{14C0FFD9-A361-4B3E-85E5-9CEC191551B1}" type="presParOf" srcId="{C7582881-0382-4EFD-A292-4564D8C3C3C5}" destId="{F5352452-78FA-481F-AAB7-592BE743BC18}" srcOrd="0" destOrd="0" presId="urn:microsoft.com/office/officeart/2005/8/layout/StepDownProcess"/>
    <dgm:cxn modelId="{21863A99-156E-4EF0-8DA3-223E394708CB}" type="presParOf" srcId="{F5352452-78FA-481F-AAB7-592BE743BC18}" destId="{556C38EB-2C1D-43CB-B5DD-9A08F8980831}" srcOrd="0" destOrd="0" presId="urn:microsoft.com/office/officeart/2005/8/layout/StepDownProcess"/>
    <dgm:cxn modelId="{30E4EC94-3ABF-4246-9BF2-CDE1AAC4A8F1}" type="presParOf" srcId="{F5352452-78FA-481F-AAB7-592BE743BC18}" destId="{AC5C8B2F-E32F-49AB-8D1C-DF1105E28919}" srcOrd="1" destOrd="0" presId="urn:microsoft.com/office/officeart/2005/8/layout/StepDownProcess"/>
    <dgm:cxn modelId="{848A8708-0368-48ED-A4F9-4656615196C0}" type="presParOf" srcId="{F5352452-78FA-481F-AAB7-592BE743BC18}" destId="{F275F40E-2F8C-44A1-A2F4-EF2C5A0C977C}" srcOrd="2" destOrd="0" presId="urn:microsoft.com/office/officeart/2005/8/layout/StepDownProcess"/>
    <dgm:cxn modelId="{00D1DBBE-80E4-4371-8028-A81DCCBC5246}" type="presParOf" srcId="{C7582881-0382-4EFD-A292-4564D8C3C3C5}" destId="{A5C4EB6D-BAFF-47F7-BED9-C1853462C276}" srcOrd="1" destOrd="0" presId="urn:microsoft.com/office/officeart/2005/8/layout/StepDownProcess"/>
    <dgm:cxn modelId="{7765C701-DED4-44DE-943A-F61D636F01B2}" type="presParOf" srcId="{C7582881-0382-4EFD-A292-4564D8C3C3C5}" destId="{52EB58D4-72D2-442E-8424-1FC8E26DF10B}" srcOrd="2" destOrd="0" presId="urn:microsoft.com/office/officeart/2005/8/layout/StepDownProcess"/>
    <dgm:cxn modelId="{AE9A7ADB-8E67-4038-9BBA-6661461F1F58}" type="presParOf" srcId="{52EB58D4-72D2-442E-8424-1FC8E26DF10B}" destId="{1728A47A-E1DE-4E00-AB38-C8E8CAE0511E}" srcOrd="0" destOrd="0" presId="urn:microsoft.com/office/officeart/2005/8/layout/StepDownProcess"/>
    <dgm:cxn modelId="{7BC256EF-D11A-49FB-B0F1-8D4227AE5B0F}" type="presParOf" srcId="{52EB58D4-72D2-442E-8424-1FC8E26DF10B}" destId="{FA594985-10C5-475D-BB48-6FD2B46B8968}" srcOrd="1" destOrd="0" presId="urn:microsoft.com/office/officeart/2005/8/layout/StepDownProcess"/>
    <dgm:cxn modelId="{59CB46A4-F926-4E1F-A85B-5440CAD70AD2}" type="presParOf" srcId="{52EB58D4-72D2-442E-8424-1FC8E26DF10B}" destId="{BC6389F2-2FD0-48AE-883E-FBFAADAAE7F8}" srcOrd="2" destOrd="0" presId="urn:microsoft.com/office/officeart/2005/8/layout/StepDownProcess"/>
    <dgm:cxn modelId="{2CF5AA8F-D397-4ECA-B6F8-08C3CF559C99}" type="presParOf" srcId="{C7582881-0382-4EFD-A292-4564D8C3C3C5}" destId="{8B1257F5-F02C-4A94-A93E-0722F50F67CF}" srcOrd="3" destOrd="0" presId="urn:microsoft.com/office/officeart/2005/8/layout/StepDownProcess"/>
    <dgm:cxn modelId="{F90B552B-C44E-4AD6-A893-5A02E9E2B88A}" type="presParOf" srcId="{C7582881-0382-4EFD-A292-4564D8C3C3C5}" destId="{0683BDDA-9D0A-401A-9F01-15E872588AD8}" srcOrd="4" destOrd="0" presId="urn:microsoft.com/office/officeart/2005/8/layout/StepDownProcess"/>
    <dgm:cxn modelId="{3F20EAEE-6988-4808-BAFF-1626E192A5EC}" type="presParOf" srcId="{0683BDDA-9D0A-401A-9F01-15E872588AD8}" destId="{DDCE078B-5063-492A-8410-205C84DDB137}" srcOrd="0" destOrd="0" presId="urn:microsoft.com/office/officeart/2005/8/layout/StepDownProcess"/>
    <dgm:cxn modelId="{943AA973-C3F5-472A-9C3C-618699F78C40}" type="presParOf" srcId="{0683BDDA-9D0A-401A-9F01-15E872588AD8}" destId="{F59F68E2-21D7-4125-A4E6-683501E2479A}" srcOrd="1" destOrd="0" presId="urn:microsoft.com/office/officeart/2005/8/layout/StepDownProcess"/>
    <dgm:cxn modelId="{2EC164BA-D0F8-4AD3-98BB-AB3B8AD45B10}" type="presParOf" srcId="{0683BDDA-9D0A-401A-9F01-15E872588AD8}" destId="{51D433F3-6D01-473A-8885-B312046E5C5F}" srcOrd="2" destOrd="0" presId="urn:microsoft.com/office/officeart/2005/8/layout/StepDownProcess"/>
    <dgm:cxn modelId="{2B90FE4D-3FAC-4A45-846C-090B89249019}" type="presParOf" srcId="{C7582881-0382-4EFD-A292-4564D8C3C3C5}" destId="{6BA154BC-8FEF-4943-96B2-A94F3F18DE76}" srcOrd="5" destOrd="0" presId="urn:microsoft.com/office/officeart/2005/8/layout/StepDownProcess"/>
    <dgm:cxn modelId="{DEB43083-C647-4077-983D-D5DAB2B0FF83}" type="presParOf" srcId="{C7582881-0382-4EFD-A292-4564D8C3C3C5}" destId="{AEB462CD-EB21-44D1-8525-9E414C7B1304}" srcOrd="6" destOrd="0" presId="urn:microsoft.com/office/officeart/2005/8/layout/StepDownProcess"/>
    <dgm:cxn modelId="{8BB87D0D-DE32-4309-95DC-94D727ED4DB4}" type="presParOf" srcId="{AEB462CD-EB21-44D1-8525-9E414C7B1304}" destId="{8EF0C69D-6A2E-45D8-B64F-CC9BCAFBC049}" srcOrd="0" destOrd="0" presId="urn:microsoft.com/office/officeart/2005/8/layout/StepDownProcess"/>
    <dgm:cxn modelId="{536487BC-C9C6-449F-A646-C2F46F8CC041}" type="presParOf" srcId="{AEB462CD-EB21-44D1-8525-9E414C7B1304}" destId="{5A151E9A-79CC-4318-8D97-75E455420500}" srcOrd="1" destOrd="0" presId="urn:microsoft.com/office/officeart/2005/8/layout/StepDownProcess"/>
    <dgm:cxn modelId="{E0814222-7A46-4274-8E0A-71602A735237}" type="presParOf" srcId="{AEB462CD-EB21-44D1-8525-9E414C7B1304}" destId="{DA7F6D44-261A-4FC9-94BD-9981EEA3257C}" srcOrd="2" destOrd="0" presId="urn:microsoft.com/office/officeart/2005/8/layout/StepDownProcess"/>
    <dgm:cxn modelId="{325A05FE-2F0A-46D1-9C1A-AE6020EEDC11}" type="presParOf" srcId="{C7582881-0382-4EFD-A292-4564D8C3C3C5}" destId="{38737A6D-F8AD-459F-9523-CFA62BDAFFDA}" srcOrd="7" destOrd="0" presId="urn:microsoft.com/office/officeart/2005/8/layout/StepDownProcess"/>
    <dgm:cxn modelId="{CACB9149-9ADF-4242-8827-563D857CB1C8}" type="presParOf" srcId="{C7582881-0382-4EFD-A292-4564D8C3C3C5}" destId="{E6D3EF45-0C22-4AE6-B2E6-09A0B31F0563}" srcOrd="8" destOrd="0" presId="urn:microsoft.com/office/officeart/2005/8/layout/StepDownProcess"/>
    <dgm:cxn modelId="{9C6B346C-3EA8-4644-A9B4-AFDD4961DF0D}" type="presParOf" srcId="{E6D3EF45-0C22-4AE6-B2E6-09A0B31F0563}" destId="{EBEBC1AF-797A-41B0-97B6-4C21E04DF8EB}" srcOrd="0" destOrd="0" presId="urn:microsoft.com/office/officeart/2005/8/layout/StepDownProcess"/>
    <dgm:cxn modelId="{72822CAE-3EC9-4D64-BA25-96419B9DDAE6}" type="presParOf" srcId="{E6D3EF45-0C22-4AE6-B2E6-09A0B31F0563}" destId="{8A5C3071-DAFF-4657-945E-2C6819D6C29F}"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46DCB8-46E5-4F9D-9AC6-B63B3F3FF1C4}" type="doc">
      <dgm:prSet loTypeId="urn:microsoft.com/office/officeart/2005/8/layout/radial5" loCatId="cycle" qsTypeId="urn:microsoft.com/office/officeart/2005/8/quickstyle/simple1" qsCatId="simple" csTypeId="urn:microsoft.com/office/officeart/2005/8/colors/accent2_2" csCatId="accent2" phldr="1"/>
      <dgm:spPr/>
      <dgm:t>
        <a:bodyPr/>
        <a:lstStyle/>
        <a:p>
          <a:endParaRPr lang="es-EC"/>
        </a:p>
      </dgm:t>
    </dgm:pt>
    <dgm:pt modelId="{05236F2B-8796-479A-9FB8-E37AD480571D}">
      <dgm:prSet phldrT="[Texto]"/>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C" dirty="0"/>
        </a:p>
      </dgm:t>
    </dgm:pt>
    <dgm:pt modelId="{7474A2D2-6C7E-4885-831B-EF982432C994}" type="parTrans" cxnId="{738E520F-3148-49A4-B235-111FA9E3EA1B}">
      <dgm:prSet/>
      <dgm:spPr/>
      <dgm:t>
        <a:bodyPr/>
        <a:lstStyle/>
        <a:p>
          <a:endParaRPr lang="es-EC"/>
        </a:p>
      </dgm:t>
    </dgm:pt>
    <dgm:pt modelId="{AFE15D3C-916D-4532-8368-D9D7C304E00B}" type="sibTrans" cxnId="{738E520F-3148-49A4-B235-111FA9E3EA1B}">
      <dgm:prSet/>
      <dgm:spPr/>
      <dgm:t>
        <a:bodyPr/>
        <a:lstStyle/>
        <a:p>
          <a:endParaRPr lang="es-EC"/>
        </a:p>
      </dgm:t>
    </dgm:pt>
    <dgm:pt modelId="{21025669-D3FF-4F38-8E92-1D0E3BEF1BFB}">
      <dgm:prSet phldrT="[Texto]"/>
      <dgm:spPr>
        <a:blipFill rotWithShape="0">
          <a:blip xmlns:r="http://schemas.openxmlformats.org/officeDocument/2006/relationships" r:embed="rId2"/>
          <a:srcRect/>
          <a:stretch>
            <a:fillRect l="-15000" r="-15000"/>
          </a:stretch>
        </a:blipFill>
      </dgm:spPr>
      <dgm:t>
        <a:bodyPr/>
        <a:lstStyle/>
        <a:p>
          <a:endParaRPr lang="es-EC" dirty="0"/>
        </a:p>
      </dgm:t>
    </dgm:pt>
    <dgm:pt modelId="{C049AF06-ACC9-4BBA-9A86-9DC0A3405BCB}" type="parTrans" cxnId="{4D3EB1E1-7A49-445A-8EF3-ED68DF34B05E}">
      <dgm:prSet/>
      <dgm:spPr/>
      <dgm:t>
        <a:bodyPr/>
        <a:lstStyle/>
        <a:p>
          <a:endParaRPr lang="es-EC"/>
        </a:p>
      </dgm:t>
    </dgm:pt>
    <dgm:pt modelId="{1AB8A66A-6064-4768-BCFC-A0C0602C039A}" type="sibTrans" cxnId="{4D3EB1E1-7A49-445A-8EF3-ED68DF34B05E}">
      <dgm:prSet/>
      <dgm:spPr/>
      <dgm:t>
        <a:bodyPr/>
        <a:lstStyle/>
        <a:p>
          <a:endParaRPr lang="es-EC"/>
        </a:p>
      </dgm:t>
    </dgm:pt>
    <dgm:pt modelId="{AB2E0407-521B-4B72-829F-14D0C3F36821}">
      <dgm:prSet phldrT="[Texto]"/>
      <dgm:spPr>
        <a:blipFill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s-EC" dirty="0"/>
        </a:p>
      </dgm:t>
    </dgm:pt>
    <dgm:pt modelId="{FE329D6D-7307-4C7B-8007-AB26222429F4}" type="parTrans" cxnId="{A2720173-2875-4570-8C5F-C4F4B6A5A72A}">
      <dgm:prSet/>
      <dgm:spPr/>
      <dgm:t>
        <a:bodyPr/>
        <a:lstStyle/>
        <a:p>
          <a:endParaRPr lang="es-EC"/>
        </a:p>
      </dgm:t>
    </dgm:pt>
    <dgm:pt modelId="{271895AE-6868-497B-A63B-23C29A7AA668}" type="sibTrans" cxnId="{A2720173-2875-4570-8C5F-C4F4B6A5A72A}">
      <dgm:prSet/>
      <dgm:spPr/>
      <dgm:t>
        <a:bodyPr/>
        <a:lstStyle/>
        <a:p>
          <a:endParaRPr lang="es-EC"/>
        </a:p>
      </dgm:t>
    </dgm:pt>
    <dgm:pt modelId="{CEF59474-307F-4CC6-8E73-711F02703BA9}">
      <dgm:prSet phldrT="[Texto]"/>
      <dgm:spPr>
        <a:blipFill rotWithShape="0">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t>
        <a:bodyPr/>
        <a:lstStyle/>
        <a:p>
          <a:endParaRPr lang="es-EC" dirty="0"/>
        </a:p>
      </dgm:t>
    </dgm:pt>
    <dgm:pt modelId="{36E5D680-17F0-4C1B-AD94-D2F1C8AEEF90}" type="parTrans" cxnId="{20BF070E-5160-4D08-9E06-33952220605C}">
      <dgm:prSet/>
      <dgm:spPr/>
      <dgm:t>
        <a:bodyPr/>
        <a:lstStyle/>
        <a:p>
          <a:endParaRPr lang="es-EC"/>
        </a:p>
      </dgm:t>
    </dgm:pt>
    <dgm:pt modelId="{21068B78-C370-421F-8313-669FCE8EF1F2}" type="sibTrans" cxnId="{20BF070E-5160-4D08-9E06-33952220605C}">
      <dgm:prSet/>
      <dgm:spPr/>
      <dgm:t>
        <a:bodyPr/>
        <a:lstStyle/>
        <a:p>
          <a:endParaRPr lang="es-EC"/>
        </a:p>
      </dgm:t>
    </dgm:pt>
    <dgm:pt modelId="{5B72858C-D816-48C4-827E-55C109DA0756}">
      <dgm:prSet phldrT="[Texto]"/>
      <dgm:spPr>
        <a:blipFill rotWithShape="0">
          <a:blip xmlns:r="http://schemas.openxmlformats.org/officeDocument/2006/relationships" r:embed="rId5"/>
          <a:srcRect/>
          <a:stretch>
            <a:fillRect l="-9000" r="-9000"/>
          </a:stretch>
        </a:blipFill>
      </dgm:spPr>
      <dgm:t>
        <a:bodyPr/>
        <a:lstStyle/>
        <a:p>
          <a:endParaRPr lang="es-EC" dirty="0"/>
        </a:p>
      </dgm:t>
    </dgm:pt>
    <dgm:pt modelId="{20FED479-20A0-4704-889C-8870FFC3C7FA}" type="parTrans" cxnId="{ECFA7B81-E57B-4E8E-A5AE-A829B6F8ABFB}">
      <dgm:prSet/>
      <dgm:spPr/>
      <dgm:t>
        <a:bodyPr/>
        <a:lstStyle/>
        <a:p>
          <a:endParaRPr lang="es-EC"/>
        </a:p>
      </dgm:t>
    </dgm:pt>
    <dgm:pt modelId="{B72CB826-49A6-442F-A231-CC00E552CE5C}" type="sibTrans" cxnId="{ECFA7B81-E57B-4E8E-A5AE-A829B6F8ABFB}">
      <dgm:prSet/>
      <dgm:spPr/>
      <dgm:t>
        <a:bodyPr/>
        <a:lstStyle/>
        <a:p>
          <a:endParaRPr lang="es-EC"/>
        </a:p>
      </dgm:t>
    </dgm:pt>
    <dgm:pt modelId="{7834B291-467C-4FE4-8A73-1E5DBF1D6227}">
      <dgm:prSet phldrT="[Texto]"/>
      <dgm:spPr>
        <a:blipFill rotWithShape="0">
          <a:blip xmlns:r="http://schemas.openxmlformats.org/officeDocument/2006/relationships" r:embed="rId6"/>
          <a:srcRect/>
          <a:stretch>
            <a:fillRect l="-20000" r="-20000"/>
          </a:stretch>
        </a:blipFill>
      </dgm:spPr>
      <dgm:t>
        <a:bodyPr/>
        <a:lstStyle/>
        <a:p>
          <a:endParaRPr lang="es-EC" dirty="0"/>
        </a:p>
      </dgm:t>
    </dgm:pt>
    <dgm:pt modelId="{F7E06375-4B4A-45BF-AF59-B3BD46F7E401}" type="sibTrans" cxnId="{195EB691-4000-4D37-8DB2-A0CD5F9C8807}">
      <dgm:prSet/>
      <dgm:spPr/>
      <dgm:t>
        <a:bodyPr/>
        <a:lstStyle/>
        <a:p>
          <a:endParaRPr lang="es-EC"/>
        </a:p>
      </dgm:t>
    </dgm:pt>
    <dgm:pt modelId="{09128B10-99CB-43E4-8BF3-99DF828516F7}" type="parTrans" cxnId="{195EB691-4000-4D37-8DB2-A0CD5F9C8807}">
      <dgm:prSet/>
      <dgm:spPr/>
      <dgm:t>
        <a:bodyPr/>
        <a:lstStyle/>
        <a:p>
          <a:endParaRPr lang="es-EC"/>
        </a:p>
      </dgm:t>
    </dgm:pt>
    <dgm:pt modelId="{28D42690-F9E1-4E72-A316-74C13F8B8C00}" type="pres">
      <dgm:prSet presAssocID="{7B46DCB8-46E5-4F9D-9AC6-B63B3F3FF1C4}" presName="Name0" presStyleCnt="0">
        <dgm:presLayoutVars>
          <dgm:chMax val="1"/>
          <dgm:dir/>
          <dgm:animLvl val="ctr"/>
          <dgm:resizeHandles val="exact"/>
        </dgm:presLayoutVars>
      </dgm:prSet>
      <dgm:spPr/>
    </dgm:pt>
    <dgm:pt modelId="{7BE4DF40-042C-4327-9589-0BCC71F0A909}" type="pres">
      <dgm:prSet presAssocID="{05236F2B-8796-479A-9FB8-E37AD480571D}" presName="centerShape" presStyleLbl="node0" presStyleIdx="0" presStyleCnt="1"/>
      <dgm:spPr/>
    </dgm:pt>
    <dgm:pt modelId="{134A6D9C-7C45-49C0-B05E-5DBE1DF7EBF4}" type="pres">
      <dgm:prSet presAssocID="{C049AF06-ACC9-4BBA-9A86-9DC0A3405BCB}" presName="parTrans" presStyleLbl="sibTrans2D1" presStyleIdx="0" presStyleCnt="5"/>
      <dgm:spPr/>
    </dgm:pt>
    <dgm:pt modelId="{63470531-6639-4B15-A284-307239773B51}" type="pres">
      <dgm:prSet presAssocID="{C049AF06-ACC9-4BBA-9A86-9DC0A3405BCB}" presName="connectorText" presStyleLbl="sibTrans2D1" presStyleIdx="0" presStyleCnt="5"/>
      <dgm:spPr/>
    </dgm:pt>
    <dgm:pt modelId="{F467C59C-6E36-49A7-AFC8-AC7B6510D765}" type="pres">
      <dgm:prSet presAssocID="{21025669-D3FF-4F38-8E92-1D0E3BEF1BFB}" presName="node" presStyleLbl="node1" presStyleIdx="0" presStyleCnt="5">
        <dgm:presLayoutVars>
          <dgm:bulletEnabled val="1"/>
        </dgm:presLayoutVars>
      </dgm:prSet>
      <dgm:spPr/>
    </dgm:pt>
    <dgm:pt modelId="{2A036F99-D332-475F-B8B9-3B9E0BE2EE38}" type="pres">
      <dgm:prSet presAssocID="{09128B10-99CB-43E4-8BF3-99DF828516F7}" presName="parTrans" presStyleLbl="sibTrans2D1" presStyleIdx="1" presStyleCnt="5"/>
      <dgm:spPr/>
    </dgm:pt>
    <dgm:pt modelId="{153DFB46-9AF8-4927-B046-918F55B21293}" type="pres">
      <dgm:prSet presAssocID="{09128B10-99CB-43E4-8BF3-99DF828516F7}" presName="connectorText" presStyleLbl="sibTrans2D1" presStyleIdx="1" presStyleCnt="5"/>
      <dgm:spPr/>
    </dgm:pt>
    <dgm:pt modelId="{874BA828-A1E3-46EC-967F-89E7DC5FD9AB}" type="pres">
      <dgm:prSet presAssocID="{7834B291-467C-4FE4-8A73-1E5DBF1D6227}" presName="node" presStyleLbl="node1" presStyleIdx="1" presStyleCnt="5">
        <dgm:presLayoutVars>
          <dgm:bulletEnabled val="1"/>
        </dgm:presLayoutVars>
      </dgm:prSet>
      <dgm:spPr/>
    </dgm:pt>
    <dgm:pt modelId="{C5101B19-3120-4B52-83CE-457379BDB81B}" type="pres">
      <dgm:prSet presAssocID="{FE329D6D-7307-4C7B-8007-AB26222429F4}" presName="parTrans" presStyleLbl="sibTrans2D1" presStyleIdx="2" presStyleCnt="5"/>
      <dgm:spPr/>
    </dgm:pt>
    <dgm:pt modelId="{5F9C69F6-4D47-4C8E-95FA-F6D161ED9AA4}" type="pres">
      <dgm:prSet presAssocID="{FE329D6D-7307-4C7B-8007-AB26222429F4}" presName="connectorText" presStyleLbl="sibTrans2D1" presStyleIdx="2" presStyleCnt="5"/>
      <dgm:spPr/>
    </dgm:pt>
    <dgm:pt modelId="{20683616-F42C-4C03-A2D1-792F4DC21807}" type="pres">
      <dgm:prSet presAssocID="{AB2E0407-521B-4B72-829F-14D0C3F36821}" presName="node" presStyleLbl="node1" presStyleIdx="2" presStyleCnt="5">
        <dgm:presLayoutVars>
          <dgm:bulletEnabled val="1"/>
        </dgm:presLayoutVars>
      </dgm:prSet>
      <dgm:spPr/>
    </dgm:pt>
    <dgm:pt modelId="{7CDE556E-4810-4F15-A702-BB557BD10456}" type="pres">
      <dgm:prSet presAssocID="{36E5D680-17F0-4C1B-AD94-D2F1C8AEEF90}" presName="parTrans" presStyleLbl="sibTrans2D1" presStyleIdx="3" presStyleCnt="5"/>
      <dgm:spPr/>
    </dgm:pt>
    <dgm:pt modelId="{49B16802-4BF8-41B9-92DF-793425BAB5AA}" type="pres">
      <dgm:prSet presAssocID="{36E5D680-17F0-4C1B-AD94-D2F1C8AEEF90}" presName="connectorText" presStyleLbl="sibTrans2D1" presStyleIdx="3" presStyleCnt="5"/>
      <dgm:spPr/>
    </dgm:pt>
    <dgm:pt modelId="{547FDB68-6B9D-4451-9BBA-99CCEC0BB45C}" type="pres">
      <dgm:prSet presAssocID="{CEF59474-307F-4CC6-8E73-711F02703BA9}" presName="node" presStyleLbl="node1" presStyleIdx="3" presStyleCnt="5">
        <dgm:presLayoutVars>
          <dgm:bulletEnabled val="1"/>
        </dgm:presLayoutVars>
      </dgm:prSet>
      <dgm:spPr/>
    </dgm:pt>
    <dgm:pt modelId="{CC67C53C-CE1D-4CE7-8330-02BFC043E33E}" type="pres">
      <dgm:prSet presAssocID="{20FED479-20A0-4704-889C-8870FFC3C7FA}" presName="parTrans" presStyleLbl="sibTrans2D1" presStyleIdx="4" presStyleCnt="5"/>
      <dgm:spPr/>
    </dgm:pt>
    <dgm:pt modelId="{84D76BCA-0ABC-45FE-9859-462E6C4FDD5E}" type="pres">
      <dgm:prSet presAssocID="{20FED479-20A0-4704-889C-8870FFC3C7FA}" presName="connectorText" presStyleLbl="sibTrans2D1" presStyleIdx="4" presStyleCnt="5"/>
      <dgm:spPr/>
    </dgm:pt>
    <dgm:pt modelId="{55618BC3-974D-4B0C-905B-ED7F23AD2010}" type="pres">
      <dgm:prSet presAssocID="{5B72858C-D816-48C4-827E-55C109DA0756}" presName="node" presStyleLbl="node1" presStyleIdx="4" presStyleCnt="5">
        <dgm:presLayoutVars>
          <dgm:bulletEnabled val="1"/>
        </dgm:presLayoutVars>
      </dgm:prSet>
      <dgm:spPr/>
    </dgm:pt>
  </dgm:ptLst>
  <dgm:cxnLst>
    <dgm:cxn modelId="{7B34A50D-806C-4411-9BC2-2138D2A993BA}" type="presOf" srcId="{36E5D680-17F0-4C1B-AD94-D2F1C8AEEF90}" destId="{7CDE556E-4810-4F15-A702-BB557BD10456}" srcOrd="0" destOrd="0" presId="urn:microsoft.com/office/officeart/2005/8/layout/radial5"/>
    <dgm:cxn modelId="{20BF070E-5160-4D08-9E06-33952220605C}" srcId="{05236F2B-8796-479A-9FB8-E37AD480571D}" destId="{CEF59474-307F-4CC6-8E73-711F02703BA9}" srcOrd="3" destOrd="0" parTransId="{36E5D680-17F0-4C1B-AD94-D2F1C8AEEF90}" sibTransId="{21068B78-C370-421F-8313-669FCE8EF1F2}"/>
    <dgm:cxn modelId="{738E520F-3148-49A4-B235-111FA9E3EA1B}" srcId="{7B46DCB8-46E5-4F9D-9AC6-B63B3F3FF1C4}" destId="{05236F2B-8796-479A-9FB8-E37AD480571D}" srcOrd="0" destOrd="0" parTransId="{7474A2D2-6C7E-4885-831B-EF982432C994}" sibTransId="{AFE15D3C-916D-4532-8368-D9D7C304E00B}"/>
    <dgm:cxn modelId="{AF171430-D310-4987-B0DF-9A9A2BBD82BE}" type="presOf" srcId="{5B72858C-D816-48C4-827E-55C109DA0756}" destId="{55618BC3-974D-4B0C-905B-ED7F23AD2010}" srcOrd="0" destOrd="0" presId="urn:microsoft.com/office/officeart/2005/8/layout/radial5"/>
    <dgm:cxn modelId="{75C4AB38-24DF-4643-8FBB-BBF18E59A88D}" type="presOf" srcId="{36E5D680-17F0-4C1B-AD94-D2F1C8AEEF90}" destId="{49B16802-4BF8-41B9-92DF-793425BAB5AA}" srcOrd="1" destOrd="0" presId="urn:microsoft.com/office/officeart/2005/8/layout/radial5"/>
    <dgm:cxn modelId="{FC26A53D-6406-487B-8F9C-97D6F6A38B66}" type="presOf" srcId="{C049AF06-ACC9-4BBA-9A86-9DC0A3405BCB}" destId="{63470531-6639-4B15-A284-307239773B51}" srcOrd="1" destOrd="0" presId="urn:microsoft.com/office/officeart/2005/8/layout/radial5"/>
    <dgm:cxn modelId="{160C3543-96F6-4047-8399-B666419446AB}" type="presOf" srcId="{CEF59474-307F-4CC6-8E73-711F02703BA9}" destId="{547FDB68-6B9D-4451-9BBA-99CCEC0BB45C}" srcOrd="0" destOrd="0" presId="urn:microsoft.com/office/officeart/2005/8/layout/radial5"/>
    <dgm:cxn modelId="{6990AE66-63B5-42E4-B845-AA7C6B52C65C}" type="presOf" srcId="{AB2E0407-521B-4B72-829F-14D0C3F36821}" destId="{20683616-F42C-4C03-A2D1-792F4DC21807}" srcOrd="0" destOrd="0" presId="urn:microsoft.com/office/officeart/2005/8/layout/radial5"/>
    <dgm:cxn modelId="{486FA76B-ADB9-4671-8168-264C4EB4F86D}" type="presOf" srcId="{FE329D6D-7307-4C7B-8007-AB26222429F4}" destId="{5F9C69F6-4D47-4C8E-95FA-F6D161ED9AA4}" srcOrd="1" destOrd="0" presId="urn:microsoft.com/office/officeart/2005/8/layout/radial5"/>
    <dgm:cxn modelId="{A2720173-2875-4570-8C5F-C4F4B6A5A72A}" srcId="{05236F2B-8796-479A-9FB8-E37AD480571D}" destId="{AB2E0407-521B-4B72-829F-14D0C3F36821}" srcOrd="2" destOrd="0" parTransId="{FE329D6D-7307-4C7B-8007-AB26222429F4}" sibTransId="{271895AE-6868-497B-A63B-23C29A7AA668}"/>
    <dgm:cxn modelId="{7289DB5A-6CAE-4C62-81EA-9B72BBCB5906}" type="presOf" srcId="{20FED479-20A0-4704-889C-8870FFC3C7FA}" destId="{84D76BCA-0ABC-45FE-9859-462E6C4FDD5E}" srcOrd="1" destOrd="0" presId="urn:microsoft.com/office/officeart/2005/8/layout/radial5"/>
    <dgm:cxn modelId="{ECFA7B81-E57B-4E8E-A5AE-A829B6F8ABFB}" srcId="{05236F2B-8796-479A-9FB8-E37AD480571D}" destId="{5B72858C-D816-48C4-827E-55C109DA0756}" srcOrd="4" destOrd="0" parTransId="{20FED479-20A0-4704-889C-8870FFC3C7FA}" sibTransId="{B72CB826-49A6-442F-A231-CC00E552CE5C}"/>
    <dgm:cxn modelId="{6FFCCE86-CD31-4F0E-9B1E-158BCD4368DC}" type="presOf" srcId="{7B46DCB8-46E5-4F9D-9AC6-B63B3F3FF1C4}" destId="{28D42690-F9E1-4E72-A316-74C13F8B8C00}" srcOrd="0" destOrd="0" presId="urn:microsoft.com/office/officeart/2005/8/layout/radial5"/>
    <dgm:cxn modelId="{195EB691-4000-4D37-8DB2-A0CD5F9C8807}" srcId="{05236F2B-8796-479A-9FB8-E37AD480571D}" destId="{7834B291-467C-4FE4-8A73-1E5DBF1D6227}" srcOrd="1" destOrd="0" parTransId="{09128B10-99CB-43E4-8BF3-99DF828516F7}" sibTransId="{F7E06375-4B4A-45BF-AF59-B3BD46F7E401}"/>
    <dgm:cxn modelId="{3A8BBF96-32D0-403A-A20B-4F3EBA0E69A1}" type="presOf" srcId="{09128B10-99CB-43E4-8BF3-99DF828516F7}" destId="{2A036F99-D332-475F-B8B9-3B9E0BE2EE38}" srcOrd="0" destOrd="0" presId="urn:microsoft.com/office/officeart/2005/8/layout/radial5"/>
    <dgm:cxn modelId="{E8B6DEA4-FE68-4481-8FEE-044FB78380B4}" type="presOf" srcId="{20FED479-20A0-4704-889C-8870FFC3C7FA}" destId="{CC67C53C-CE1D-4CE7-8330-02BFC043E33E}" srcOrd="0" destOrd="0" presId="urn:microsoft.com/office/officeart/2005/8/layout/radial5"/>
    <dgm:cxn modelId="{EF1024B1-CEC8-45B6-8B30-37B5A9910715}" type="presOf" srcId="{FE329D6D-7307-4C7B-8007-AB26222429F4}" destId="{C5101B19-3120-4B52-83CE-457379BDB81B}" srcOrd="0" destOrd="0" presId="urn:microsoft.com/office/officeart/2005/8/layout/radial5"/>
    <dgm:cxn modelId="{19C855D9-066F-4369-A9B6-43E6EE3C028E}" type="presOf" srcId="{09128B10-99CB-43E4-8BF3-99DF828516F7}" destId="{153DFB46-9AF8-4927-B046-918F55B21293}" srcOrd="1" destOrd="0" presId="urn:microsoft.com/office/officeart/2005/8/layout/radial5"/>
    <dgm:cxn modelId="{A077FEDA-0A9C-4FD1-BD97-9369FDFB0897}" type="presOf" srcId="{7834B291-467C-4FE4-8A73-1E5DBF1D6227}" destId="{874BA828-A1E3-46EC-967F-89E7DC5FD9AB}" srcOrd="0" destOrd="0" presId="urn:microsoft.com/office/officeart/2005/8/layout/radial5"/>
    <dgm:cxn modelId="{84D673E1-86CC-46A7-BE24-42F007F0177F}" type="presOf" srcId="{C049AF06-ACC9-4BBA-9A86-9DC0A3405BCB}" destId="{134A6D9C-7C45-49C0-B05E-5DBE1DF7EBF4}" srcOrd="0" destOrd="0" presId="urn:microsoft.com/office/officeart/2005/8/layout/radial5"/>
    <dgm:cxn modelId="{4D3EB1E1-7A49-445A-8EF3-ED68DF34B05E}" srcId="{05236F2B-8796-479A-9FB8-E37AD480571D}" destId="{21025669-D3FF-4F38-8E92-1D0E3BEF1BFB}" srcOrd="0" destOrd="0" parTransId="{C049AF06-ACC9-4BBA-9A86-9DC0A3405BCB}" sibTransId="{1AB8A66A-6064-4768-BCFC-A0C0602C039A}"/>
    <dgm:cxn modelId="{4F5AB9E2-6C51-45E1-B6D9-245E9304B897}" type="presOf" srcId="{21025669-D3FF-4F38-8E92-1D0E3BEF1BFB}" destId="{F467C59C-6E36-49A7-AFC8-AC7B6510D765}" srcOrd="0" destOrd="0" presId="urn:microsoft.com/office/officeart/2005/8/layout/radial5"/>
    <dgm:cxn modelId="{770DC9FD-ADD6-4132-95B7-EC8250DE652E}" type="presOf" srcId="{05236F2B-8796-479A-9FB8-E37AD480571D}" destId="{7BE4DF40-042C-4327-9589-0BCC71F0A909}" srcOrd="0" destOrd="0" presId="urn:microsoft.com/office/officeart/2005/8/layout/radial5"/>
    <dgm:cxn modelId="{274B1C43-22F3-4CED-A740-A226B418F23B}" type="presParOf" srcId="{28D42690-F9E1-4E72-A316-74C13F8B8C00}" destId="{7BE4DF40-042C-4327-9589-0BCC71F0A909}" srcOrd="0" destOrd="0" presId="urn:microsoft.com/office/officeart/2005/8/layout/radial5"/>
    <dgm:cxn modelId="{FB4391CF-ABFC-4575-92A4-2E095E8E0B4D}" type="presParOf" srcId="{28D42690-F9E1-4E72-A316-74C13F8B8C00}" destId="{134A6D9C-7C45-49C0-B05E-5DBE1DF7EBF4}" srcOrd="1" destOrd="0" presId="urn:microsoft.com/office/officeart/2005/8/layout/radial5"/>
    <dgm:cxn modelId="{6A9836A5-AD58-4F00-B2A5-E08341FCBE7B}" type="presParOf" srcId="{134A6D9C-7C45-49C0-B05E-5DBE1DF7EBF4}" destId="{63470531-6639-4B15-A284-307239773B51}" srcOrd="0" destOrd="0" presId="urn:microsoft.com/office/officeart/2005/8/layout/radial5"/>
    <dgm:cxn modelId="{0BD6BFE0-85BB-45B7-A79A-283D53DD6B7F}" type="presParOf" srcId="{28D42690-F9E1-4E72-A316-74C13F8B8C00}" destId="{F467C59C-6E36-49A7-AFC8-AC7B6510D765}" srcOrd="2" destOrd="0" presId="urn:microsoft.com/office/officeart/2005/8/layout/radial5"/>
    <dgm:cxn modelId="{5A503CDE-AB0A-45E4-837A-4B5F9010F98A}" type="presParOf" srcId="{28D42690-F9E1-4E72-A316-74C13F8B8C00}" destId="{2A036F99-D332-475F-B8B9-3B9E0BE2EE38}" srcOrd="3" destOrd="0" presId="urn:microsoft.com/office/officeart/2005/8/layout/radial5"/>
    <dgm:cxn modelId="{D2F85FF7-5FB7-42A6-9099-00FE68162212}" type="presParOf" srcId="{2A036F99-D332-475F-B8B9-3B9E0BE2EE38}" destId="{153DFB46-9AF8-4927-B046-918F55B21293}" srcOrd="0" destOrd="0" presId="urn:microsoft.com/office/officeart/2005/8/layout/radial5"/>
    <dgm:cxn modelId="{2EA69E7B-8480-4C35-B072-831FBCE99A16}" type="presParOf" srcId="{28D42690-F9E1-4E72-A316-74C13F8B8C00}" destId="{874BA828-A1E3-46EC-967F-89E7DC5FD9AB}" srcOrd="4" destOrd="0" presId="urn:microsoft.com/office/officeart/2005/8/layout/radial5"/>
    <dgm:cxn modelId="{6DB625D0-6B10-4AED-AEF6-ABB3FD279C16}" type="presParOf" srcId="{28D42690-F9E1-4E72-A316-74C13F8B8C00}" destId="{C5101B19-3120-4B52-83CE-457379BDB81B}" srcOrd="5" destOrd="0" presId="urn:microsoft.com/office/officeart/2005/8/layout/radial5"/>
    <dgm:cxn modelId="{39617345-7473-4107-B831-25ADA0645122}" type="presParOf" srcId="{C5101B19-3120-4B52-83CE-457379BDB81B}" destId="{5F9C69F6-4D47-4C8E-95FA-F6D161ED9AA4}" srcOrd="0" destOrd="0" presId="urn:microsoft.com/office/officeart/2005/8/layout/radial5"/>
    <dgm:cxn modelId="{30168AB7-2354-480D-A38F-7477B37780B8}" type="presParOf" srcId="{28D42690-F9E1-4E72-A316-74C13F8B8C00}" destId="{20683616-F42C-4C03-A2D1-792F4DC21807}" srcOrd="6" destOrd="0" presId="urn:microsoft.com/office/officeart/2005/8/layout/radial5"/>
    <dgm:cxn modelId="{6745D068-9274-45F5-A360-2BC4A7AAAE1B}" type="presParOf" srcId="{28D42690-F9E1-4E72-A316-74C13F8B8C00}" destId="{7CDE556E-4810-4F15-A702-BB557BD10456}" srcOrd="7" destOrd="0" presId="urn:microsoft.com/office/officeart/2005/8/layout/radial5"/>
    <dgm:cxn modelId="{DD076A59-EAB6-4A69-ADE8-92EEFB4BDC50}" type="presParOf" srcId="{7CDE556E-4810-4F15-A702-BB557BD10456}" destId="{49B16802-4BF8-41B9-92DF-793425BAB5AA}" srcOrd="0" destOrd="0" presId="urn:microsoft.com/office/officeart/2005/8/layout/radial5"/>
    <dgm:cxn modelId="{2D3E3684-A8DD-4267-BF21-0690612AFEB4}" type="presParOf" srcId="{28D42690-F9E1-4E72-A316-74C13F8B8C00}" destId="{547FDB68-6B9D-4451-9BBA-99CCEC0BB45C}" srcOrd="8" destOrd="0" presId="urn:microsoft.com/office/officeart/2005/8/layout/radial5"/>
    <dgm:cxn modelId="{35BEE96E-D2D9-48B9-982F-115B7FD53EE8}" type="presParOf" srcId="{28D42690-F9E1-4E72-A316-74C13F8B8C00}" destId="{CC67C53C-CE1D-4CE7-8330-02BFC043E33E}" srcOrd="9" destOrd="0" presId="urn:microsoft.com/office/officeart/2005/8/layout/radial5"/>
    <dgm:cxn modelId="{B7399DCF-6B8D-4B44-B905-1097EBE00864}" type="presParOf" srcId="{CC67C53C-CE1D-4CE7-8330-02BFC043E33E}" destId="{84D76BCA-0ABC-45FE-9859-462E6C4FDD5E}" srcOrd="0" destOrd="0" presId="urn:microsoft.com/office/officeart/2005/8/layout/radial5"/>
    <dgm:cxn modelId="{6625909D-3DB2-4A56-8985-7E69DB871A99}" type="presParOf" srcId="{28D42690-F9E1-4E72-A316-74C13F8B8C00}" destId="{55618BC3-974D-4B0C-905B-ED7F23AD201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4FB53-24F5-498F-94E3-119470D348C9}">
      <dsp:nvSpPr>
        <dsp:cNvPr id="0" name=""/>
        <dsp:cNvSpPr/>
      </dsp:nvSpPr>
      <dsp:spPr>
        <a:xfrm>
          <a:off x="1590659" y="3301"/>
          <a:ext cx="4846680" cy="5267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Introducción y Problemática</a:t>
          </a:r>
        </a:p>
      </dsp:txBody>
      <dsp:txXfrm>
        <a:off x="1606088" y="18730"/>
        <a:ext cx="4815822" cy="495916"/>
      </dsp:txXfrm>
    </dsp:sp>
    <dsp:sp modelId="{A5BEC82F-9AED-40FF-8E41-C56CA154CD74}">
      <dsp:nvSpPr>
        <dsp:cNvPr id="0" name=""/>
        <dsp:cNvSpPr/>
      </dsp:nvSpPr>
      <dsp:spPr>
        <a:xfrm rot="5400000">
          <a:off x="3987953" y="469893"/>
          <a:ext cx="52093" cy="1898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latin typeface="Times New Roman" panose="02020603050405020304" pitchFamily="18" charset="0"/>
            <a:cs typeface="Times New Roman" panose="02020603050405020304" pitchFamily="18" charset="0"/>
          </a:endParaRPr>
        </a:p>
      </dsp:txBody>
      <dsp:txXfrm rot="-5400000">
        <a:off x="3957053" y="538757"/>
        <a:ext cx="113894" cy="36465"/>
      </dsp:txXfrm>
    </dsp:sp>
    <dsp:sp modelId="{33F2E552-CCD4-441E-9A1E-F7502B20EE28}">
      <dsp:nvSpPr>
        <dsp:cNvPr id="0" name=""/>
        <dsp:cNvSpPr/>
      </dsp:nvSpPr>
      <dsp:spPr>
        <a:xfrm>
          <a:off x="1562371" y="599534"/>
          <a:ext cx="4903256" cy="42182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Antecedentes</a:t>
          </a:r>
        </a:p>
      </dsp:txBody>
      <dsp:txXfrm>
        <a:off x="1574726" y="611889"/>
        <a:ext cx="4878546" cy="397117"/>
      </dsp:txXfrm>
    </dsp:sp>
    <dsp:sp modelId="{D40ADE9E-91E2-4646-95E5-121B6EF47D3E}">
      <dsp:nvSpPr>
        <dsp:cNvPr id="0" name=""/>
        <dsp:cNvSpPr/>
      </dsp:nvSpPr>
      <dsp:spPr>
        <a:xfrm rot="5400000">
          <a:off x="3936524" y="1029750"/>
          <a:ext cx="154950" cy="18982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rot="-5400000">
        <a:off x="3957053" y="1047186"/>
        <a:ext cx="113894" cy="108465"/>
      </dsp:txXfrm>
    </dsp:sp>
    <dsp:sp modelId="{ED50905F-9AD1-4B42-B5B9-A1E146F671F9}">
      <dsp:nvSpPr>
        <dsp:cNvPr id="0" name=""/>
        <dsp:cNvSpPr/>
      </dsp:nvSpPr>
      <dsp:spPr>
        <a:xfrm>
          <a:off x="3170344" y="1227962"/>
          <a:ext cx="1687310" cy="4218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Justificación</a:t>
          </a:r>
        </a:p>
      </dsp:txBody>
      <dsp:txXfrm>
        <a:off x="3182699" y="1240317"/>
        <a:ext cx="1662600" cy="397117"/>
      </dsp:txXfrm>
    </dsp:sp>
    <dsp:sp modelId="{8F91FB30-8066-43B9-AD42-E1C7FFBED4D9}">
      <dsp:nvSpPr>
        <dsp:cNvPr id="0" name=""/>
        <dsp:cNvSpPr/>
      </dsp:nvSpPr>
      <dsp:spPr>
        <a:xfrm rot="5428814">
          <a:off x="3933311" y="1658939"/>
          <a:ext cx="156096" cy="18982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rot="-5400000">
        <a:off x="3954609" y="1675802"/>
        <a:ext cx="113894" cy="109267"/>
      </dsp:txXfrm>
    </dsp:sp>
    <dsp:sp modelId="{ECC351B1-2522-4ADC-82DC-3DC27481A52C}">
      <dsp:nvSpPr>
        <dsp:cNvPr id="0" name=""/>
        <dsp:cNvSpPr/>
      </dsp:nvSpPr>
      <dsp:spPr>
        <a:xfrm>
          <a:off x="1584939" y="1857911"/>
          <a:ext cx="4846680" cy="5267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Objetivos</a:t>
          </a:r>
        </a:p>
      </dsp:txBody>
      <dsp:txXfrm>
        <a:off x="1600368" y="1873340"/>
        <a:ext cx="4815822" cy="495916"/>
      </dsp:txXfrm>
    </dsp:sp>
    <dsp:sp modelId="{9F88B393-29DD-4D1C-A39B-8267CE8D0D24}">
      <dsp:nvSpPr>
        <dsp:cNvPr id="0" name=""/>
        <dsp:cNvSpPr/>
      </dsp:nvSpPr>
      <dsp:spPr>
        <a:xfrm rot="5377983">
          <a:off x="3951148" y="2368871"/>
          <a:ext cx="118649" cy="18982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latin typeface="Times New Roman" panose="02020603050405020304" pitchFamily="18" charset="0"/>
            <a:cs typeface="Times New Roman" panose="02020603050405020304" pitchFamily="18" charset="0"/>
          </a:endParaRPr>
        </a:p>
      </dsp:txBody>
      <dsp:txXfrm rot="-5400000">
        <a:off x="3953412" y="2404458"/>
        <a:ext cx="113894" cy="83054"/>
      </dsp:txXfrm>
    </dsp:sp>
    <dsp:sp modelId="{3788CC22-A106-4A51-88C0-C5A3B9ED6FBF}">
      <dsp:nvSpPr>
        <dsp:cNvPr id="0" name=""/>
        <dsp:cNvSpPr/>
      </dsp:nvSpPr>
      <dsp:spPr>
        <a:xfrm>
          <a:off x="1589326" y="2542881"/>
          <a:ext cx="4846680" cy="5267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Diseño Mecatrónico</a:t>
          </a:r>
        </a:p>
      </dsp:txBody>
      <dsp:txXfrm>
        <a:off x="1604755" y="2558310"/>
        <a:ext cx="4815822" cy="495916"/>
      </dsp:txXfrm>
    </dsp:sp>
    <dsp:sp modelId="{C0909078-8EDC-44B2-AF9D-5981F3DC444E}">
      <dsp:nvSpPr>
        <dsp:cNvPr id="0" name=""/>
        <dsp:cNvSpPr/>
      </dsp:nvSpPr>
      <dsp:spPr>
        <a:xfrm rot="5327039">
          <a:off x="3956747" y="3059126"/>
          <a:ext cx="126602" cy="18982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latin typeface="Times New Roman" panose="02020603050405020304" pitchFamily="18" charset="0"/>
            <a:cs typeface="Times New Roman" panose="02020603050405020304" pitchFamily="18" charset="0"/>
          </a:endParaRPr>
        </a:p>
      </dsp:txBody>
      <dsp:txXfrm rot="-5400000">
        <a:off x="3962698" y="3090740"/>
        <a:ext cx="113894" cy="88621"/>
      </dsp:txXfrm>
    </dsp:sp>
    <dsp:sp modelId="{05254179-8B58-4D6C-83BF-FFF5F8A55A45}">
      <dsp:nvSpPr>
        <dsp:cNvPr id="0" name=""/>
        <dsp:cNvSpPr/>
      </dsp:nvSpPr>
      <dsp:spPr>
        <a:xfrm>
          <a:off x="1604090" y="3238419"/>
          <a:ext cx="4846680" cy="5267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Construcción e implementación</a:t>
          </a:r>
        </a:p>
      </dsp:txBody>
      <dsp:txXfrm>
        <a:off x="1619519" y="3253848"/>
        <a:ext cx="4815822" cy="495916"/>
      </dsp:txXfrm>
    </dsp:sp>
    <dsp:sp modelId="{FC05E88E-11CD-417C-A11D-0C6F44901AEE}">
      <dsp:nvSpPr>
        <dsp:cNvPr id="0" name=""/>
        <dsp:cNvSpPr/>
      </dsp:nvSpPr>
      <dsp:spPr>
        <a:xfrm rot="5492007">
          <a:off x="3944401" y="3768062"/>
          <a:ext cx="146721" cy="1898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latin typeface="Times New Roman" panose="02020603050405020304" pitchFamily="18" charset="0"/>
            <a:cs typeface="Times New Roman" panose="02020603050405020304" pitchFamily="18" charset="0"/>
          </a:endParaRPr>
        </a:p>
      </dsp:txBody>
      <dsp:txXfrm rot="-5400000">
        <a:off x="3961404" y="3789620"/>
        <a:ext cx="113894" cy="102705"/>
      </dsp:txXfrm>
    </dsp:sp>
    <dsp:sp modelId="{E7CBD095-4B6D-48FC-AD77-7983E54B7DC0}">
      <dsp:nvSpPr>
        <dsp:cNvPr id="0" name=""/>
        <dsp:cNvSpPr/>
      </dsp:nvSpPr>
      <dsp:spPr>
        <a:xfrm>
          <a:off x="1583589" y="3960753"/>
          <a:ext cx="4846680" cy="6137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Pruebas y Resultados</a:t>
          </a:r>
        </a:p>
      </dsp:txBody>
      <dsp:txXfrm>
        <a:off x="1601564" y="3978728"/>
        <a:ext cx="4810730" cy="577771"/>
      </dsp:txXfrm>
    </dsp:sp>
    <dsp:sp modelId="{FDAC3CA3-AC0A-403E-8449-C7E0358B61B8}">
      <dsp:nvSpPr>
        <dsp:cNvPr id="0" name=""/>
        <dsp:cNvSpPr/>
      </dsp:nvSpPr>
      <dsp:spPr>
        <a:xfrm rot="5373651">
          <a:off x="3894720" y="4633884"/>
          <a:ext cx="231488" cy="18982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latin typeface="Times New Roman" panose="02020603050405020304" pitchFamily="18" charset="0"/>
            <a:cs typeface="Times New Roman" panose="02020603050405020304" pitchFamily="18" charset="0"/>
          </a:endParaRPr>
        </a:p>
      </dsp:txBody>
      <dsp:txXfrm rot="-5400000">
        <a:off x="3953298" y="4613052"/>
        <a:ext cx="113894" cy="174541"/>
      </dsp:txXfrm>
    </dsp:sp>
    <dsp:sp modelId="{7EECAF94-1D56-4095-A600-F9702A99C1C4}">
      <dsp:nvSpPr>
        <dsp:cNvPr id="0" name=""/>
        <dsp:cNvSpPr/>
      </dsp:nvSpPr>
      <dsp:spPr>
        <a:xfrm>
          <a:off x="1590659" y="4883117"/>
          <a:ext cx="4846680" cy="6137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Conclusiones, Recomendaciones y Trabajos Futuros</a:t>
          </a:r>
        </a:p>
      </dsp:txBody>
      <dsp:txXfrm>
        <a:off x="1608634" y="4901092"/>
        <a:ext cx="4810730" cy="5777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8D263-2D47-42E3-A16C-97A007E4B564}">
      <dsp:nvSpPr>
        <dsp:cNvPr id="0" name=""/>
        <dsp:cNvSpPr/>
      </dsp:nvSpPr>
      <dsp:spPr>
        <a:xfrm>
          <a:off x="19271" y="448895"/>
          <a:ext cx="2166611" cy="2166611"/>
        </a:xfrm>
        <a:prstGeom prst="ellipse">
          <a:avLst/>
        </a:prstGeom>
        <a:blipFill rotWithShape="0">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s-EC" sz="6500" kern="1200" dirty="0"/>
        </a:p>
      </dsp:txBody>
      <dsp:txXfrm>
        <a:off x="336564" y="766188"/>
        <a:ext cx="1532025" cy="1532025"/>
      </dsp:txXfrm>
    </dsp:sp>
    <dsp:sp modelId="{69C6E9E8-19AD-47E8-808F-FAD31AFDCD56}">
      <dsp:nvSpPr>
        <dsp:cNvPr id="0" name=""/>
        <dsp:cNvSpPr/>
      </dsp:nvSpPr>
      <dsp:spPr>
        <a:xfrm>
          <a:off x="2185883" y="1493395"/>
          <a:ext cx="653131" cy="77611"/>
        </a:xfrm>
        <a:custGeom>
          <a:avLst/>
          <a:gdLst/>
          <a:ahLst/>
          <a:cxnLst/>
          <a:rect l="0" t="0" r="0" b="0"/>
          <a:pathLst>
            <a:path>
              <a:moveTo>
                <a:pt x="0" y="38805"/>
              </a:moveTo>
              <a:lnTo>
                <a:pt x="653131" y="388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496121" y="1515872"/>
        <a:ext cx="32656" cy="32656"/>
      </dsp:txXfrm>
    </dsp:sp>
    <dsp:sp modelId="{89295E89-2AE2-4CE0-868B-B0496A67C1BA}">
      <dsp:nvSpPr>
        <dsp:cNvPr id="0" name=""/>
        <dsp:cNvSpPr/>
      </dsp:nvSpPr>
      <dsp:spPr>
        <a:xfrm>
          <a:off x="2839015" y="448895"/>
          <a:ext cx="2166611" cy="2166611"/>
        </a:xfrm>
        <a:prstGeom prst="ellipse">
          <a:avLst/>
        </a:prstGeom>
        <a:blipFill rotWithShape="0">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s-EC" sz="6500" kern="1200" dirty="0"/>
        </a:p>
      </dsp:txBody>
      <dsp:txXfrm>
        <a:off x="3156308" y="766188"/>
        <a:ext cx="1532025" cy="15320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6582942" y="-1006728"/>
          <a:ext cx="7835137" cy="7835137"/>
        </a:xfrm>
        <a:prstGeom prst="blockArc">
          <a:avLst>
            <a:gd name="adj1" fmla="val 18900000"/>
            <a:gd name="adj2" fmla="val 2700000"/>
            <a:gd name="adj3" fmla="val 27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655241" y="447570"/>
          <a:ext cx="8680130" cy="8956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888" tIns="119380" rIns="119380" bIns="119380" numCol="1" spcCol="1270" anchor="ctr" anchorCtr="0">
          <a:noAutofit/>
        </a:bodyPr>
        <a:lstStyle/>
        <a:p>
          <a:pPr marL="0" lvl="0" indent="0" algn="just" defTabSz="2089150">
            <a:lnSpc>
              <a:spcPct val="90000"/>
            </a:lnSpc>
            <a:spcBef>
              <a:spcPct val="0"/>
            </a:spcBef>
            <a:spcAft>
              <a:spcPct val="35000"/>
            </a:spcAft>
            <a:buFont typeface="Symbol" panose="05050102010706020507" pitchFamily="18" charset="2"/>
            <a:buNone/>
          </a:pPr>
          <a:r>
            <a:rPr lang="es-EC" sz="4700" kern="1200" dirty="0">
              <a:solidFill>
                <a:schemeClr val="tx1"/>
              </a:solidFill>
            </a:rPr>
            <a:t>Prototipo de Pulsera Inteligente. </a:t>
          </a:r>
        </a:p>
      </dsp:txBody>
      <dsp:txXfrm>
        <a:off x="655241" y="447570"/>
        <a:ext cx="8680130" cy="895607"/>
      </dsp:txXfrm>
    </dsp:sp>
    <dsp:sp modelId="{D7FA6972-E441-4156-97C3-F8C0B446124A}">
      <dsp:nvSpPr>
        <dsp:cNvPr id="0" name=""/>
        <dsp:cNvSpPr/>
      </dsp:nvSpPr>
      <dsp:spPr>
        <a:xfrm>
          <a:off x="0" y="311292"/>
          <a:ext cx="1119509" cy="1119509"/>
        </a:xfrm>
        <a:prstGeom prst="ellipse">
          <a:avLst/>
        </a:prstGeom>
        <a:blipFill rotWithShape="0">
          <a:blip xmlns:r="http://schemas.openxmlformats.org/officeDocument/2006/relationships" r:embed="rId1"/>
          <a:srcRect/>
          <a:stretch>
            <a:fillRect l="-16000" r="-16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BEA3B-0150-41B7-AAB9-EDE9A2EEC953}">
      <dsp:nvSpPr>
        <dsp:cNvPr id="0" name=""/>
        <dsp:cNvSpPr/>
      </dsp:nvSpPr>
      <dsp:spPr>
        <a:xfrm>
          <a:off x="1168713" y="1791214"/>
          <a:ext cx="8166658" cy="895607"/>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888" tIns="119380" rIns="119380" bIns="119380" numCol="1" spcCol="1270" anchor="ctr" anchorCtr="0">
          <a:noAutofit/>
        </a:bodyPr>
        <a:lstStyle/>
        <a:p>
          <a:pPr marL="0" lvl="0" indent="0" algn="just" defTabSz="2089150">
            <a:lnSpc>
              <a:spcPct val="90000"/>
            </a:lnSpc>
            <a:spcBef>
              <a:spcPct val="0"/>
            </a:spcBef>
            <a:spcAft>
              <a:spcPct val="35000"/>
            </a:spcAft>
            <a:buFont typeface="Symbol" panose="05050102010706020507" pitchFamily="18" charset="2"/>
            <a:buNone/>
          </a:pPr>
          <a:r>
            <a:rPr lang="es-EC" sz="4700" kern="1200" dirty="0">
              <a:solidFill>
                <a:schemeClr val="tx1"/>
              </a:solidFill>
            </a:rPr>
            <a:t>Tensiómetro Digital. </a:t>
          </a:r>
        </a:p>
      </dsp:txBody>
      <dsp:txXfrm>
        <a:off x="1168713" y="1791214"/>
        <a:ext cx="8166658" cy="895607"/>
      </dsp:txXfrm>
    </dsp:sp>
    <dsp:sp modelId="{2CD5A0B2-3386-44E1-86C3-190164A581C5}">
      <dsp:nvSpPr>
        <dsp:cNvPr id="0" name=""/>
        <dsp:cNvSpPr/>
      </dsp:nvSpPr>
      <dsp:spPr>
        <a:xfrm>
          <a:off x="608959" y="1679263"/>
          <a:ext cx="1119509" cy="1119509"/>
        </a:xfrm>
        <a:prstGeom prst="ellipse">
          <a:avLst/>
        </a:prstGeom>
        <a:blipFill rotWithShape="0">
          <a:blip xmlns:r="http://schemas.openxmlformats.org/officeDocument/2006/relationships" r:embed="rId2"/>
          <a:srcRect/>
          <a:stretch>
            <a:fillRect l="-12000" r="-12000"/>
          </a:stretch>
        </a:blip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7EB94-8738-4B0E-92FC-4330EC921068}">
      <dsp:nvSpPr>
        <dsp:cNvPr id="0" name=""/>
        <dsp:cNvSpPr/>
      </dsp:nvSpPr>
      <dsp:spPr>
        <a:xfrm>
          <a:off x="1168713" y="3134858"/>
          <a:ext cx="8166658" cy="895607"/>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888" tIns="119380" rIns="119380" bIns="119380" numCol="1" spcCol="1270" anchor="ctr" anchorCtr="0">
          <a:noAutofit/>
        </a:bodyPr>
        <a:lstStyle/>
        <a:p>
          <a:pPr marL="0" lvl="0" indent="0" algn="just" defTabSz="2089150">
            <a:lnSpc>
              <a:spcPct val="90000"/>
            </a:lnSpc>
            <a:spcBef>
              <a:spcPct val="0"/>
            </a:spcBef>
            <a:spcAft>
              <a:spcPct val="35000"/>
            </a:spcAft>
            <a:buFont typeface="Symbol" panose="05050102010706020507" pitchFamily="18" charset="2"/>
            <a:buNone/>
          </a:pPr>
          <a:r>
            <a:rPr lang="es-EC" sz="4700" kern="1200" dirty="0">
              <a:solidFill>
                <a:schemeClr val="tx1"/>
              </a:solidFill>
            </a:rPr>
            <a:t>Respaldo de los Datos</a:t>
          </a:r>
        </a:p>
      </dsp:txBody>
      <dsp:txXfrm>
        <a:off x="1168713" y="3134858"/>
        <a:ext cx="8166658" cy="895607"/>
      </dsp:txXfrm>
    </dsp:sp>
    <dsp:sp modelId="{17242EBB-50BA-4C1A-B79C-DDB3D8BC52E0}">
      <dsp:nvSpPr>
        <dsp:cNvPr id="0" name=""/>
        <dsp:cNvSpPr/>
      </dsp:nvSpPr>
      <dsp:spPr>
        <a:xfrm>
          <a:off x="608959" y="2983209"/>
          <a:ext cx="1119509" cy="1119509"/>
        </a:xfrm>
        <a:prstGeom prst="ellipse">
          <a:avLst/>
        </a:prstGeom>
        <a:blipFill rotWithShape="0">
          <a:blip xmlns:r="http://schemas.openxmlformats.org/officeDocument/2006/relationships" r:embed="rId3"/>
          <a:srcRect/>
          <a:stretch>
            <a:fillRect l="-56000" r="-56000"/>
          </a:stretch>
        </a:blip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C4E78-ACC6-4A5D-A218-BC48E534DD64}">
      <dsp:nvSpPr>
        <dsp:cNvPr id="0" name=""/>
        <dsp:cNvSpPr/>
      </dsp:nvSpPr>
      <dsp:spPr>
        <a:xfrm>
          <a:off x="655241" y="4478501"/>
          <a:ext cx="8680130" cy="89560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888" tIns="119380" rIns="119380" bIns="119380" numCol="1" spcCol="1270" anchor="ctr" anchorCtr="0">
          <a:noAutofit/>
        </a:bodyPr>
        <a:lstStyle/>
        <a:p>
          <a:pPr marL="0" lvl="0" indent="0" algn="just" defTabSz="2089150">
            <a:lnSpc>
              <a:spcPct val="90000"/>
            </a:lnSpc>
            <a:spcBef>
              <a:spcPct val="0"/>
            </a:spcBef>
            <a:spcAft>
              <a:spcPct val="35000"/>
            </a:spcAft>
            <a:buFont typeface="Symbol" panose="05050102010706020507" pitchFamily="18" charset="2"/>
            <a:buNone/>
          </a:pPr>
          <a:r>
            <a:rPr lang="es-EC" sz="4700" kern="1200" dirty="0">
              <a:solidFill>
                <a:schemeClr val="tx1"/>
              </a:solidFill>
            </a:rPr>
            <a:t>Porcentaje de Errores</a:t>
          </a:r>
        </a:p>
      </dsp:txBody>
      <dsp:txXfrm>
        <a:off x="655241" y="4478501"/>
        <a:ext cx="8680130" cy="895607"/>
      </dsp:txXfrm>
    </dsp:sp>
    <dsp:sp modelId="{2D31DCFA-3C09-44A2-A8C9-5A414293C9BC}">
      <dsp:nvSpPr>
        <dsp:cNvPr id="0" name=""/>
        <dsp:cNvSpPr/>
      </dsp:nvSpPr>
      <dsp:spPr>
        <a:xfrm>
          <a:off x="95487" y="4366551"/>
          <a:ext cx="1119509" cy="1119509"/>
        </a:xfrm>
        <a:prstGeom prst="ellipse">
          <a:avLst/>
        </a:prstGeom>
        <a:blipFill rotWithShape="0">
          <a:blip xmlns:r="http://schemas.openxmlformats.org/officeDocument/2006/relationships" r:embed="rId4"/>
          <a:srcRect/>
          <a:stretch>
            <a:fillRect t="-7000" b="-7000"/>
          </a:stretch>
        </a:blip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6582942" y="-1006728"/>
          <a:ext cx="7835137" cy="7835137"/>
        </a:xfrm>
        <a:prstGeom prst="blockArc">
          <a:avLst>
            <a:gd name="adj1" fmla="val 18900000"/>
            <a:gd name="adj2" fmla="val 2700000"/>
            <a:gd name="adj3" fmla="val 27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546958" y="363738"/>
          <a:ext cx="8788414" cy="7279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805" tIns="86360" rIns="86360" bIns="86360" numCol="1" spcCol="1270" anchor="ctr" anchorCtr="0">
          <a:noAutofit/>
        </a:bodyPr>
        <a:lstStyle/>
        <a:p>
          <a:pPr marL="0" lvl="0" indent="0" algn="just" defTabSz="1511300">
            <a:lnSpc>
              <a:spcPct val="90000"/>
            </a:lnSpc>
            <a:spcBef>
              <a:spcPct val="0"/>
            </a:spcBef>
            <a:spcAft>
              <a:spcPct val="35000"/>
            </a:spcAft>
            <a:buFont typeface="Symbol" panose="05050102010706020507" pitchFamily="18" charset="2"/>
            <a:buNone/>
          </a:pPr>
          <a:r>
            <a:rPr lang="es-EC" sz="3400" kern="1200" dirty="0">
              <a:solidFill>
                <a:schemeClr val="tx1"/>
              </a:solidFill>
            </a:rPr>
            <a:t>Comunicación en tiempo real. </a:t>
          </a:r>
        </a:p>
      </dsp:txBody>
      <dsp:txXfrm>
        <a:off x="546958" y="363738"/>
        <a:ext cx="8788414" cy="727942"/>
      </dsp:txXfrm>
    </dsp:sp>
    <dsp:sp modelId="{D7FA6972-E441-4156-97C3-F8C0B446124A}">
      <dsp:nvSpPr>
        <dsp:cNvPr id="0" name=""/>
        <dsp:cNvSpPr/>
      </dsp:nvSpPr>
      <dsp:spPr>
        <a:xfrm>
          <a:off x="0" y="252972"/>
          <a:ext cx="909928" cy="909928"/>
        </a:xfrm>
        <a:prstGeom prst="ellipse">
          <a:avLst/>
        </a:prstGeom>
        <a:blipFill rotWithShape="0">
          <a:blip xmlns:r="http://schemas.openxmlformats.org/officeDocument/2006/relationships" r:embed="rId1"/>
          <a:srcRect/>
          <a:stretch>
            <a:fillRect l="-20000" r="-20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BEA3B-0150-41B7-AAB9-EDE9A2EEC953}">
      <dsp:nvSpPr>
        <dsp:cNvPr id="0" name=""/>
        <dsp:cNvSpPr/>
      </dsp:nvSpPr>
      <dsp:spPr>
        <a:xfrm>
          <a:off x="1068581" y="1455303"/>
          <a:ext cx="8266791" cy="727942"/>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805" tIns="86360" rIns="86360" bIns="86360" numCol="1" spcCol="1270" anchor="ctr" anchorCtr="0">
          <a:noAutofit/>
        </a:bodyPr>
        <a:lstStyle/>
        <a:p>
          <a:pPr marL="0" lvl="0" indent="0" algn="just" defTabSz="1511300">
            <a:lnSpc>
              <a:spcPct val="90000"/>
            </a:lnSpc>
            <a:spcBef>
              <a:spcPct val="0"/>
            </a:spcBef>
            <a:spcAft>
              <a:spcPct val="35000"/>
            </a:spcAft>
            <a:buFont typeface="Symbol" panose="05050102010706020507" pitchFamily="18" charset="2"/>
            <a:buNone/>
          </a:pPr>
          <a:r>
            <a:rPr lang="es-EC" sz="3400" kern="1200" dirty="0">
              <a:solidFill>
                <a:schemeClr val="tx1"/>
              </a:solidFill>
            </a:rPr>
            <a:t>Autonomía Energética</a:t>
          </a:r>
        </a:p>
      </dsp:txBody>
      <dsp:txXfrm>
        <a:off x="1068581" y="1455303"/>
        <a:ext cx="8266791" cy="727942"/>
      </dsp:txXfrm>
    </dsp:sp>
    <dsp:sp modelId="{2CD5A0B2-3386-44E1-86C3-190164A581C5}">
      <dsp:nvSpPr>
        <dsp:cNvPr id="0" name=""/>
        <dsp:cNvSpPr/>
      </dsp:nvSpPr>
      <dsp:spPr>
        <a:xfrm>
          <a:off x="613616" y="1364310"/>
          <a:ext cx="909928" cy="909928"/>
        </a:xfrm>
        <a:prstGeom prst="ellipse">
          <a:avLst/>
        </a:prstGeom>
        <a:blipFill rotWithShape="0">
          <a:blip xmlns:r="http://schemas.openxmlformats.org/officeDocument/2006/relationships" r:embed="rId2"/>
          <a:srcRect/>
          <a:stretch>
            <a:fillRect l="-9000" r="-9000"/>
          </a:stretch>
        </a:blip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7EB94-8738-4B0E-92FC-4330EC921068}">
      <dsp:nvSpPr>
        <dsp:cNvPr id="0" name=""/>
        <dsp:cNvSpPr/>
      </dsp:nvSpPr>
      <dsp:spPr>
        <a:xfrm>
          <a:off x="1228677" y="2546868"/>
          <a:ext cx="8106695" cy="72794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805" tIns="86360" rIns="86360" bIns="86360" numCol="1" spcCol="1270" anchor="ctr" anchorCtr="0">
          <a:noAutofit/>
        </a:bodyPr>
        <a:lstStyle/>
        <a:p>
          <a:pPr marL="0" lvl="0" indent="0" algn="just" defTabSz="1511300">
            <a:lnSpc>
              <a:spcPct val="90000"/>
            </a:lnSpc>
            <a:spcBef>
              <a:spcPct val="0"/>
            </a:spcBef>
            <a:spcAft>
              <a:spcPct val="35000"/>
            </a:spcAft>
            <a:buFont typeface="Symbol" panose="05050102010706020507" pitchFamily="18" charset="2"/>
            <a:buNone/>
          </a:pPr>
          <a:r>
            <a:rPr lang="es-EC" sz="3400" kern="1200" dirty="0">
              <a:solidFill>
                <a:schemeClr val="tx1"/>
              </a:solidFill>
            </a:rPr>
            <a:t>Sistema de Rastreo Satelital.</a:t>
          </a:r>
        </a:p>
      </dsp:txBody>
      <dsp:txXfrm>
        <a:off x="1228677" y="2546868"/>
        <a:ext cx="8106695" cy="727942"/>
      </dsp:txXfrm>
    </dsp:sp>
    <dsp:sp modelId="{17242EBB-50BA-4C1A-B79C-DDB3D8BC52E0}">
      <dsp:nvSpPr>
        <dsp:cNvPr id="0" name=""/>
        <dsp:cNvSpPr/>
      </dsp:nvSpPr>
      <dsp:spPr>
        <a:xfrm>
          <a:off x="773712" y="2423609"/>
          <a:ext cx="909928" cy="909928"/>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C4E78-ACC6-4A5D-A218-BC48E534DD64}">
      <dsp:nvSpPr>
        <dsp:cNvPr id="0" name=""/>
        <dsp:cNvSpPr/>
      </dsp:nvSpPr>
      <dsp:spPr>
        <a:xfrm>
          <a:off x="1068581" y="3638433"/>
          <a:ext cx="8266791" cy="727942"/>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805" tIns="86360" rIns="86360" bIns="86360" numCol="1" spcCol="1270" anchor="ctr" anchorCtr="0">
          <a:noAutofit/>
        </a:bodyPr>
        <a:lstStyle/>
        <a:p>
          <a:pPr marL="0" lvl="0" indent="0" algn="just" defTabSz="1511300">
            <a:lnSpc>
              <a:spcPct val="90000"/>
            </a:lnSpc>
            <a:spcBef>
              <a:spcPct val="0"/>
            </a:spcBef>
            <a:spcAft>
              <a:spcPct val="35000"/>
            </a:spcAft>
            <a:buFont typeface="Symbol" panose="05050102010706020507" pitchFamily="18" charset="2"/>
            <a:buNone/>
          </a:pPr>
          <a:r>
            <a:rPr lang="es-EC" sz="3400" kern="1200" dirty="0">
              <a:solidFill>
                <a:schemeClr val="tx1"/>
              </a:solidFill>
            </a:rPr>
            <a:t>Análisis conjunto de Robustez y Ergonomía</a:t>
          </a:r>
        </a:p>
      </dsp:txBody>
      <dsp:txXfrm>
        <a:off x="1068581" y="3638433"/>
        <a:ext cx="8266791" cy="727942"/>
      </dsp:txXfrm>
    </dsp:sp>
    <dsp:sp modelId="{2D31DCFA-3C09-44A2-A8C9-5A414293C9BC}">
      <dsp:nvSpPr>
        <dsp:cNvPr id="0" name=""/>
        <dsp:cNvSpPr/>
      </dsp:nvSpPr>
      <dsp:spPr>
        <a:xfrm>
          <a:off x="613616" y="3547440"/>
          <a:ext cx="909928" cy="909928"/>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F924E-E664-40E7-84D0-23CB62BE0328}">
      <dsp:nvSpPr>
        <dsp:cNvPr id="0" name=""/>
        <dsp:cNvSpPr/>
      </dsp:nvSpPr>
      <dsp:spPr>
        <a:xfrm>
          <a:off x="501258" y="4729998"/>
          <a:ext cx="8788414" cy="72794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805" tIns="86360" rIns="86360" bIns="86360" numCol="1" spcCol="1270" anchor="ctr" anchorCtr="0">
          <a:noAutofit/>
        </a:bodyPr>
        <a:lstStyle/>
        <a:p>
          <a:pPr marL="0" lvl="0" indent="0" algn="l" defTabSz="1511300">
            <a:lnSpc>
              <a:spcPct val="90000"/>
            </a:lnSpc>
            <a:spcBef>
              <a:spcPct val="0"/>
            </a:spcBef>
            <a:spcAft>
              <a:spcPct val="35000"/>
            </a:spcAft>
            <a:buFont typeface="Symbol" panose="05050102010706020507" pitchFamily="18" charset="2"/>
            <a:buNone/>
          </a:pPr>
          <a:r>
            <a:rPr lang="es-EC" sz="3400" kern="1200" dirty="0">
              <a:solidFill>
                <a:schemeClr val="tx1"/>
              </a:solidFill>
            </a:rPr>
            <a:t>Estudio de materiales</a:t>
          </a:r>
        </a:p>
      </dsp:txBody>
      <dsp:txXfrm>
        <a:off x="501258" y="4729998"/>
        <a:ext cx="8788414" cy="727942"/>
      </dsp:txXfrm>
    </dsp:sp>
    <dsp:sp modelId="{2B2ECDC2-991F-4B2D-A286-6B373536C2E1}">
      <dsp:nvSpPr>
        <dsp:cNvPr id="0" name=""/>
        <dsp:cNvSpPr/>
      </dsp:nvSpPr>
      <dsp:spPr>
        <a:xfrm>
          <a:off x="78681" y="4612417"/>
          <a:ext cx="909928" cy="909928"/>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B7F6A-237C-43F2-A3FB-9AFBD5F3A759}">
      <dsp:nvSpPr>
        <dsp:cNvPr id="0" name=""/>
        <dsp:cNvSpPr/>
      </dsp:nvSpPr>
      <dsp:spPr>
        <a:xfrm>
          <a:off x="193485" y="978685"/>
          <a:ext cx="3147861" cy="3489871"/>
        </a:xfrm>
        <a:prstGeom prst="roundRect">
          <a:avLst>
            <a:gd name="adj" fmla="val 1000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s-EC" sz="4000" kern="1200" dirty="0"/>
        </a:p>
      </dsp:txBody>
      <dsp:txXfrm>
        <a:off x="285683" y="1070883"/>
        <a:ext cx="2963465" cy="3305475"/>
      </dsp:txXfrm>
    </dsp:sp>
    <dsp:sp modelId="{A415AAA9-BA75-43DB-9152-34E77CFDB7FC}">
      <dsp:nvSpPr>
        <dsp:cNvPr id="0" name=""/>
        <dsp:cNvSpPr/>
      </dsp:nvSpPr>
      <dsp:spPr>
        <a:xfrm rot="18277325">
          <a:off x="2842618" y="1745991"/>
          <a:ext cx="2309791" cy="54492"/>
        </a:xfrm>
        <a:custGeom>
          <a:avLst/>
          <a:gdLst/>
          <a:ahLst/>
          <a:cxnLst/>
          <a:rect l="0" t="0" r="0" b="0"/>
          <a:pathLst>
            <a:path>
              <a:moveTo>
                <a:pt x="0" y="27246"/>
              </a:moveTo>
              <a:lnTo>
                <a:pt x="2309791"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3939769" y="1715493"/>
        <a:ext cx="115489" cy="115489"/>
      </dsp:txXfrm>
    </dsp:sp>
    <dsp:sp modelId="{4617B225-CD4A-473D-8798-E34FE0C8C198}">
      <dsp:nvSpPr>
        <dsp:cNvPr id="0" name=""/>
        <dsp:cNvSpPr/>
      </dsp:nvSpPr>
      <dsp:spPr>
        <a:xfrm>
          <a:off x="4653680" y="2645"/>
          <a:ext cx="3280833" cy="164041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C" sz="4000" kern="1200" dirty="0"/>
            <a:t>Diseño y Desarrollo</a:t>
          </a:r>
        </a:p>
      </dsp:txBody>
      <dsp:txXfrm>
        <a:off x="4701726" y="50691"/>
        <a:ext cx="3184741" cy="1544324"/>
      </dsp:txXfrm>
    </dsp:sp>
    <dsp:sp modelId="{CAA6136C-891C-415C-962B-C1723D79AC31}">
      <dsp:nvSpPr>
        <dsp:cNvPr id="0" name=""/>
        <dsp:cNvSpPr/>
      </dsp:nvSpPr>
      <dsp:spPr>
        <a:xfrm rot="21562573">
          <a:off x="3341308" y="2689231"/>
          <a:ext cx="1312411" cy="54492"/>
        </a:xfrm>
        <a:custGeom>
          <a:avLst/>
          <a:gdLst/>
          <a:ahLst/>
          <a:cxnLst/>
          <a:rect l="0" t="0" r="0" b="0"/>
          <a:pathLst>
            <a:path>
              <a:moveTo>
                <a:pt x="0" y="27246"/>
              </a:moveTo>
              <a:lnTo>
                <a:pt x="1312411"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964703" y="2683667"/>
        <a:ext cx="65620" cy="65620"/>
      </dsp:txXfrm>
    </dsp:sp>
    <dsp:sp modelId="{88803F92-AE10-4682-A699-0F2FE5D04C10}">
      <dsp:nvSpPr>
        <dsp:cNvPr id="0" name=""/>
        <dsp:cNvSpPr/>
      </dsp:nvSpPr>
      <dsp:spPr>
        <a:xfrm>
          <a:off x="4653680" y="1889125"/>
          <a:ext cx="3280833" cy="164041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C" sz="4000" kern="1200" dirty="0"/>
            <a:t>Independencia Extranjera</a:t>
          </a:r>
        </a:p>
      </dsp:txBody>
      <dsp:txXfrm>
        <a:off x="4701726" y="1937171"/>
        <a:ext cx="3184741" cy="1544324"/>
      </dsp:txXfrm>
    </dsp:sp>
    <dsp:sp modelId="{81BBD020-9C17-48C6-A601-C37F6E4EF480}">
      <dsp:nvSpPr>
        <dsp:cNvPr id="0" name=""/>
        <dsp:cNvSpPr/>
      </dsp:nvSpPr>
      <dsp:spPr>
        <a:xfrm rot="3298262">
          <a:off x="2854347" y="3632471"/>
          <a:ext cx="2286333" cy="54492"/>
        </a:xfrm>
        <a:custGeom>
          <a:avLst/>
          <a:gdLst/>
          <a:ahLst/>
          <a:cxnLst/>
          <a:rect l="0" t="0" r="0" b="0"/>
          <a:pathLst>
            <a:path>
              <a:moveTo>
                <a:pt x="0" y="27246"/>
              </a:moveTo>
              <a:lnTo>
                <a:pt x="2286333"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3940355" y="3602558"/>
        <a:ext cx="114316" cy="114316"/>
      </dsp:txXfrm>
    </dsp:sp>
    <dsp:sp modelId="{8265C37F-F20A-4647-B515-3B45B5978B08}">
      <dsp:nvSpPr>
        <dsp:cNvPr id="0" name=""/>
        <dsp:cNvSpPr/>
      </dsp:nvSpPr>
      <dsp:spPr>
        <a:xfrm>
          <a:off x="4653680" y="3775604"/>
          <a:ext cx="3280833" cy="164041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C" sz="4000" kern="1200" dirty="0"/>
            <a:t>Macro Proyectos</a:t>
          </a:r>
        </a:p>
      </dsp:txBody>
      <dsp:txXfrm>
        <a:off x="4701726" y="3823650"/>
        <a:ext cx="3184741" cy="1544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5825434" y="-970031"/>
          <a:ext cx="7548382" cy="7548382"/>
        </a:xfrm>
        <a:prstGeom prst="blockArc">
          <a:avLst>
            <a:gd name="adj1" fmla="val 18900000"/>
            <a:gd name="adj2" fmla="val 2700000"/>
            <a:gd name="adj3" fmla="val 28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1673710" y="1321794"/>
          <a:ext cx="7752231" cy="26657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5802" tIns="63500" rIns="63500" bIns="63500" numCol="1" spcCol="1270" anchor="ctr" anchorCtr="0">
          <a:noAutofit/>
        </a:bodyPr>
        <a:lstStyle/>
        <a:p>
          <a:pPr marL="0" lvl="0" indent="0" algn="just" defTabSz="1111250">
            <a:lnSpc>
              <a:spcPct val="90000"/>
            </a:lnSpc>
            <a:spcBef>
              <a:spcPct val="0"/>
            </a:spcBef>
            <a:spcAft>
              <a:spcPct val="35000"/>
            </a:spcAft>
            <a:buFont typeface="Symbol" panose="05050102010706020507" pitchFamily="18" charset="2"/>
            <a:buNone/>
          </a:pPr>
          <a:r>
            <a:rPr lang="es-ES" sz="2500" kern="1200" dirty="0"/>
            <a:t>Diseñar e implementar un prototipo móvil que permita monitorear las señales fisiológicas del soldado ecuatoriano, para mejorar la eficiencia del control médico del personal militar en la ejecución de operaciones militares y actividades administrativas.</a:t>
          </a:r>
        </a:p>
      </dsp:txBody>
      <dsp:txXfrm>
        <a:off x="1673710" y="1321794"/>
        <a:ext cx="7752231" cy="2665741"/>
      </dsp:txXfrm>
    </dsp:sp>
    <dsp:sp modelId="{D7FA6972-E441-4156-97C3-F8C0B446124A}">
      <dsp:nvSpPr>
        <dsp:cNvPr id="0" name=""/>
        <dsp:cNvSpPr/>
      </dsp:nvSpPr>
      <dsp:spPr>
        <a:xfrm>
          <a:off x="25632" y="972578"/>
          <a:ext cx="3362666" cy="3206653"/>
        </a:xfrm>
        <a:prstGeom prst="ellipse">
          <a:avLst/>
        </a:prstGeom>
        <a:blipFill dpi="0" rotWithShape="0">
          <a:blip xmlns:r="http://schemas.openxmlformats.org/officeDocument/2006/relationships" r:embed="rId1"/>
          <a:srcRect/>
          <a:stretch>
            <a:fillRect l="494" t="-2937" r="-3600" b="-3867"/>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6580334" y="-1006728"/>
          <a:ext cx="7835137" cy="7835137"/>
        </a:xfrm>
        <a:prstGeom prst="blockArc">
          <a:avLst>
            <a:gd name="adj1" fmla="val 18900000"/>
            <a:gd name="adj2" fmla="val 2700000"/>
            <a:gd name="adj3" fmla="val 27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808049" y="582168"/>
          <a:ext cx="8529931" cy="11643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2" tIns="48260" rIns="48260" bIns="48260" numCol="1" spcCol="1270" anchor="ctr" anchorCtr="0">
          <a:noAutofit/>
        </a:bodyPr>
        <a:lstStyle/>
        <a:p>
          <a:pPr marL="0" lvl="0" indent="0" algn="just" defTabSz="844550">
            <a:lnSpc>
              <a:spcPct val="90000"/>
            </a:lnSpc>
            <a:spcBef>
              <a:spcPct val="0"/>
            </a:spcBef>
            <a:spcAft>
              <a:spcPct val="35000"/>
            </a:spcAft>
            <a:buFont typeface="Symbol" panose="05050102010706020507" pitchFamily="18" charset="2"/>
            <a:buNone/>
          </a:pPr>
          <a:r>
            <a:rPr lang="es-ES" sz="1900" kern="1200" dirty="0">
              <a:solidFill>
                <a:schemeClr val="tx1"/>
              </a:solidFill>
            </a:rPr>
            <a:t>Diseñar, implementar y construir un prototipo mecatrónico de tipo pulsera inteligente para el monitoreo de los signos vitales como son: el ritmo cardiaco, el nivel de oxígeno en la sangre y temperatura corporal.</a:t>
          </a:r>
        </a:p>
      </dsp:txBody>
      <dsp:txXfrm>
        <a:off x="808049" y="582168"/>
        <a:ext cx="8529931" cy="1164336"/>
      </dsp:txXfrm>
    </dsp:sp>
    <dsp:sp modelId="{D7FA6972-E441-4156-97C3-F8C0B446124A}">
      <dsp:nvSpPr>
        <dsp:cNvPr id="0" name=""/>
        <dsp:cNvSpPr/>
      </dsp:nvSpPr>
      <dsp:spPr>
        <a:xfrm>
          <a:off x="0" y="404999"/>
          <a:ext cx="1455420" cy="1455420"/>
        </a:xfrm>
        <a:prstGeom prst="ellipse">
          <a:avLst/>
        </a:prstGeom>
        <a:blipFill rotWithShape="0">
          <a:blip xmlns:r="http://schemas.openxmlformats.org/officeDocument/2006/relationships" r:embed="rId1"/>
          <a:srcRect/>
          <a:stretch>
            <a:fillRect l="-58000" r="-58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BEA3B-0150-41B7-AAB9-EDE9A2EEC953}">
      <dsp:nvSpPr>
        <dsp:cNvPr id="0" name=""/>
        <dsp:cNvSpPr/>
      </dsp:nvSpPr>
      <dsp:spPr>
        <a:xfrm>
          <a:off x="1231285" y="2328672"/>
          <a:ext cx="8106695" cy="116433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2" tIns="48260" rIns="48260" bIns="48260" numCol="1" spcCol="1270" anchor="ctr" anchorCtr="0">
          <a:noAutofit/>
        </a:bodyPr>
        <a:lstStyle/>
        <a:p>
          <a:pPr marL="0" lvl="0" indent="0" algn="just" defTabSz="844550">
            <a:lnSpc>
              <a:spcPct val="90000"/>
            </a:lnSpc>
            <a:spcBef>
              <a:spcPct val="0"/>
            </a:spcBef>
            <a:spcAft>
              <a:spcPct val="35000"/>
            </a:spcAft>
            <a:buFont typeface="Symbol" panose="05050102010706020507" pitchFamily="18" charset="2"/>
            <a:buNone/>
          </a:pPr>
          <a:r>
            <a:rPr lang="es-ES" sz="1900" kern="1200" dirty="0">
              <a:solidFill>
                <a:schemeClr val="tx1"/>
              </a:solidFill>
            </a:rPr>
            <a:t>Diseñar e implementar un dispositivo móvil que permita la adquisición y registro de los datos a través de un sistema embebido de sensores fisiológicos y microcontroladores de tecnología XLP (</a:t>
          </a:r>
          <a:r>
            <a:rPr lang="es-ES" sz="1900" kern="1200" dirty="0" err="1">
              <a:solidFill>
                <a:schemeClr val="tx1"/>
              </a:solidFill>
            </a:rPr>
            <a:t>Xtreme</a:t>
          </a:r>
          <a:r>
            <a:rPr lang="es-ES" sz="1900" kern="1200" dirty="0">
              <a:solidFill>
                <a:schemeClr val="tx1"/>
              </a:solidFill>
            </a:rPr>
            <a:t> Low </a:t>
          </a:r>
          <a:r>
            <a:rPr lang="es-ES" sz="1900" kern="1200" dirty="0" err="1">
              <a:solidFill>
                <a:schemeClr val="tx1"/>
              </a:solidFill>
            </a:rPr>
            <a:t>Power</a:t>
          </a:r>
          <a:r>
            <a:rPr lang="es-ES" sz="1900" kern="1200" dirty="0">
              <a:solidFill>
                <a:schemeClr val="tx1"/>
              </a:solidFill>
            </a:rPr>
            <a:t>).</a:t>
          </a:r>
          <a:endParaRPr lang="es-EC" sz="1900" kern="1200" dirty="0">
            <a:solidFill>
              <a:schemeClr val="tx1"/>
            </a:solidFill>
          </a:endParaRPr>
        </a:p>
      </dsp:txBody>
      <dsp:txXfrm>
        <a:off x="1231285" y="2328672"/>
        <a:ext cx="8106695" cy="1164336"/>
      </dsp:txXfrm>
    </dsp:sp>
    <dsp:sp modelId="{2CD5A0B2-3386-44E1-86C3-190164A581C5}">
      <dsp:nvSpPr>
        <dsp:cNvPr id="0" name=""/>
        <dsp:cNvSpPr/>
      </dsp:nvSpPr>
      <dsp:spPr>
        <a:xfrm>
          <a:off x="503575" y="2183130"/>
          <a:ext cx="1455420" cy="145542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7EB94-8738-4B0E-92FC-4330EC921068}">
      <dsp:nvSpPr>
        <dsp:cNvPr id="0" name=""/>
        <dsp:cNvSpPr/>
      </dsp:nvSpPr>
      <dsp:spPr>
        <a:xfrm>
          <a:off x="808049" y="4075176"/>
          <a:ext cx="8529931" cy="116433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2" tIns="48260" rIns="48260" bIns="48260" numCol="1" spcCol="1270" anchor="ctr" anchorCtr="0">
          <a:noAutofit/>
        </a:bodyPr>
        <a:lstStyle/>
        <a:p>
          <a:pPr marL="0" lvl="0" indent="0" algn="just" defTabSz="844550">
            <a:lnSpc>
              <a:spcPct val="90000"/>
            </a:lnSpc>
            <a:spcBef>
              <a:spcPct val="0"/>
            </a:spcBef>
            <a:spcAft>
              <a:spcPct val="35000"/>
            </a:spcAft>
            <a:buFont typeface="Symbol" panose="05050102010706020507" pitchFamily="18" charset="2"/>
            <a:buNone/>
          </a:pPr>
          <a:r>
            <a:rPr lang="es-ES" sz="1900" kern="1200" dirty="0">
              <a:solidFill>
                <a:schemeClr val="tx1"/>
              </a:solidFill>
            </a:rPr>
            <a:t>Implementar un sistema de control para una micro - bomba electrónica (tensiómetro digital) que permita la medición de la presión arterial en los soldados. </a:t>
          </a:r>
          <a:endParaRPr lang="es-EC" sz="1900" kern="1200" dirty="0">
            <a:solidFill>
              <a:schemeClr val="tx1"/>
            </a:solidFill>
          </a:endParaRPr>
        </a:p>
      </dsp:txBody>
      <dsp:txXfrm>
        <a:off x="808049" y="4075176"/>
        <a:ext cx="8529931" cy="1164336"/>
      </dsp:txXfrm>
    </dsp:sp>
    <dsp:sp modelId="{17242EBB-50BA-4C1A-B79C-DDB3D8BC52E0}">
      <dsp:nvSpPr>
        <dsp:cNvPr id="0" name=""/>
        <dsp:cNvSpPr/>
      </dsp:nvSpPr>
      <dsp:spPr>
        <a:xfrm>
          <a:off x="80339" y="3878024"/>
          <a:ext cx="1455420" cy="1455420"/>
        </a:xfrm>
        <a:prstGeom prst="ellipse">
          <a:avLst/>
        </a:prstGeom>
        <a:blipFill rotWithShape="0">
          <a:blip xmlns:r="http://schemas.openxmlformats.org/officeDocument/2006/relationships" r:embed="rId2"/>
          <a:srcRect/>
          <a:stretch>
            <a:fillRect l="-11000" r="-11000"/>
          </a:stretch>
        </a:blip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E4D68-E243-4675-92F2-8B5730E6C244}">
      <dsp:nvSpPr>
        <dsp:cNvPr id="0" name=""/>
        <dsp:cNvSpPr/>
      </dsp:nvSpPr>
      <dsp:spPr>
        <a:xfrm>
          <a:off x="8128" y="1807932"/>
          <a:ext cx="1410846" cy="10845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Planeación</a:t>
          </a:r>
        </a:p>
      </dsp:txBody>
      <dsp:txXfrm>
        <a:off x="39894" y="1839698"/>
        <a:ext cx="1347314" cy="1021056"/>
      </dsp:txXfrm>
    </dsp:sp>
    <dsp:sp modelId="{8CADC36C-269B-4B13-8109-68F622BD3B16}">
      <dsp:nvSpPr>
        <dsp:cNvPr id="0" name=""/>
        <dsp:cNvSpPr/>
      </dsp:nvSpPr>
      <dsp:spPr>
        <a:xfrm>
          <a:off x="1560060" y="2175281"/>
          <a:ext cx="299099" cy="34989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1560060" y="2245259"/>
        <a:ext cx="209369" cy="209934"/>
      </dsp:txXfrm>
    </dsp:sp>
    <dsp:sp modelId="{D0851EC7-DE38-45F2-AF4F-91E46DEB03BD}">
      <dsp:nvSpPr>
        <dsp:cNvPr id="0" name=""/>
        <dsp:cNvSpPr/>
      </dsp:nvSpPr>
      <dsp:spPr>
        <a:xfrm>
          <a:off x="1983314" y="1807932"/>
          <a:ext cx="1410846" cy="10845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Desarrollo de Concepto</a:t>
          </a:r>
        </a:p>
      </dsp:txBody>
      <dsp:txXfrm>
        <a:off x="2015080" y="1839698"/>
        <a:ext cx="1347314" cy="1021056"/>
      </dsp:txXfrm>
    </dsp:sp>
    <dsp:sp modelId="{30D4885F-4F64-48A8-BFC4-DE9858E87A22}">
      <dsp:nvSpPr>
        <dsp:cNvPr id="0" name=""/>
        <dsp:cNvSpPr/>
      </dsp:nvSpPr>
      <dsp:spPr>
        <a:xfrm>
          <a:off x="3535246" y="2175281"/>
          <a:ext cx="299099" cy="34989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3535246" y="2245259"/>
        <a:ext cx="209369" cy="209934"/>
      </dsp:txXfrm>
    </dsp:sp>
    <dsp:sp modelId="{D1FB3657-E584-4AC9-8E55-ADE3B0E377DF}">
      <dsp:nvSpPr>
        <dsp:cNvPr id="0" name=""/>
        <dsp:cNvSpPr/>
      </dsp:nvSpPr>
      <dsp:spPr>
        <a:xfrm>
          <a:off x="3958500" y="1807932"/>
          <a:ext cx="1410846" cy="108458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Diseño nivel sistema</a:t>
          </a:r>
        </a:p>
      </dsp:txBody>
      <dsp:txXfrm>
        <a:off x="3990266" y="1839698"/>
        <a:ext cx="1347314" cy="1021056"/>
      </dsp:txXfrm>
    </dsp:sp>
    <dsp:sp modelId="{F58CDC84-6DDC-4BF6-AEA4-179D58F2712D}">
      <dsp:nvSpPr>
        <dsp:cNvPr id="0" name=""/>
        <dsp:cNvSpPr/>
      </dsp:nvSpPr>
      <dsp:spPr>
        <a:xfrm>
          <a:off x="5510431" y="2175281"/>
          <a:ext cx="299099" cy="34989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5510431" y="2245259"/>
        <a:ext cx="209369" cy="209934"/>
      </dsp:txXfrm>
    </dsp:sp>
    <dsp:sp modelId="{A110596E-12C2-4280-A0C8-1F49C417C472}">
      <dsp:nvSpPr>
        <dsp:cNvPr id="0" name=""/>
        <dsp:cNvSpPr/>
      </dsp:nvSpPr>
      <dsp:spPr>
        <a:xfrm>
          <a:off x="5933685" y="1807932"/>
          <a:ext cx="1410846" cy="10845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Diseño de detalle</a:t>
          </a:r>
        </a:p>
      </dsp:txBody>
      <dsp:txXfrm>
        <a:off x="5965451" y="1839698"/>
        <a:ext cx="1347314" cy="1021056"/>
      </dsp:txXfrm>
    </dsp:sp>
    <dsp:sp modelId="{3D6CFEC6-C2CD-4222-8569-75B3EA53306E}">
      <dsp:nvSpPr>
        <dsp:cNvPr id="0" name=""/>
        <dsp:cNvSpPr/>
      </dsp:nvSpPr>
      <dsp:spPr>
        <a:xfrm>
          <a:off x="7485617" y="2175281"/>
          <a:ext cx="299099" cy="34989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7485617" y="2245259"/>
        <a:ext cx="209369" cy="209934"/>
      </dsp:txXfrm>
    </dsp:sp>
    <dsp:sp modelId="{2416C1D7-D2F7-498A-9DAC-6E5F053F4EF8}">
      <dsp:nvSpPr>
        <dsp:cNvPr id="0" name=""/>
        <dsp:cNvSpPr/>
      </dsp:nvSpPr>
      <dsp:spPr>
        <a:xfrm>
          <a:off x="7908871" y="1807932"/>
          <a:ext cx="1817283" cy="10845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Pruebas y refinamiento</a:t>
          </a:r>
        </a:p>
      </dsp:txBody>
      <dsp:txXfrm>
        <a:off x="7940637" y="1839698"/>
        <a:ext cx="1753751" cy="1021056"/>
      </dsp:txXfrm>
    </dsp:sp>
    <dsp:sp modelId="{11D14FFD-AF89-482B-8577-81D0347DE633}">
      <dsp:nvSpPr>
        <dsp:cNvPr id="0" name=""/>
        <dsp:cNvSpPr/>
      </dsp:nvSpPr>
      <dsp:spPr>
        <a:xfrm>
          <a:off x="9867240" y="2175281"/>
          <a:ext cx="299099" cy="34989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9867240" y="2245259"/>
        <a:ext cx="209369" cy="209934"/>
      </dsp:txXfrm>
    </dsp:sp>
    <dsp:sp modelId="{AC5D44B6-45D7-4EFD-BF2F-B8484E9A0E81}">
      <dsp:nvSpPr>
        <dsp:cNvPr id="0" name=""/>
        <dsp:cNvSpPr/>
      </dsp:nvSpPr>
      <dsp:spPr>
        <a:xfrm>
          <a:off x="10290494" y="1807932"/>
          <a:ext cx="1410846" cy="10845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Inicio de producción</a:t>
          </a:r>
        </a:p>
      </dsp:txBody>
      <dsp:txXfrm>
        <a:off x="10322260" y="1839698"/>
        <a:ext cx="1347314" cy="1021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F6EC1-9E3B-4E00-9DE9-736BF9DC0779}">
      <dsp:nvSpPr>
        <dsp:cNvPr id="0" name=""/>
        <dsp:cNvSpPr/>
      </dsp:nvSpPr>
      <dsp:spPr>
        <a:xfrm>
          <a:off x="1453" y="2123203"/>
          <a:ext cx="2381474" cy="95258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s-ES" sz="1600" kern="1200" dirty="0"/>
            <a:t>Identificar Necesidades</a:t>
          </a:r>
        </a:p>
      </dsp:txBody>
      <dsp:txXfrm>
        <a:off x="1453" y="2123203"/>
        <a:ext cx="2143327" cy="952589"/>
      </dsp:txXfrm>
    </dsp:sp>
    <dsp:sp modelId="{6D2F5913-6E4D-4428-A661-AE6572FDB748}">
      <dsp:nvSpPr>
        <dsp:cNvPr id="0" name=""/>
        <dsp:cNvSpPr/>
      </dsp:nvSpPr>
      <dsp:spPr>
        <a:xfrm>
          <a:off x="1906633" y="2123203"/>
          <a:ext cx="2381474" cy="95258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s-ES" sz="1600" kern="1200"/>
            <a:t>Especificaciones objetivo</a:t>
          </a:r>
          <a:endParaRPr lang="es-ES" sz="1600" kern="1200" dirty="0"/>
        </a:p>
      </dsp:txBody>
      <dsp:txXfrm>
        <a:off x="2382928" y="2123203"/>
        <a:ext cx="1428885" cy="952589"/>
      </dsp:txXfrm>
    </dsp:sp>
    <dsp:sp modelId="{315A39CA-48C0-4198-8BA2-F12596EA4508}">
      <dsp:nvSpPr>
        <dsp:cNvPr id="0" name=""/>
        <dsp:cNvSpPr/>
      </dsp:nvSpPr>
      <dsp:spPr>
        <a:xfrm>
          <a:off x="3811813" y="2123203"/>
          <a:ext cx="2381474" cy="95258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s-ES" sz="1600" kern="1200"/>
            <a:t>Generar conceptos</a:t>
          </a:r>
          <a:endParaRPr lang="es-ES" sz="1600" kern="1200" dirty="0"/>
        </a:p>
      </dsp:txBody>
      <dsp:txXfrm>
        <a:off x="4288108" y="2123203"/>
        <a:ext cx="1428885" cy="952589"/>
      </dsp:txXfrm>
    </dsp:sp>
    <dsp:sp modelId="{B3B4CC4C-59D1-49B9-83DE-752C53EB1E63}">
      <dsp:nvSpPr>
        <dsp:cNvPr id="0" name=""/>
        <dsp:cNvSpPr/>
      </dsp:nvSpPr>
      <dsp:spPr>
        <a:xfrm>
          <a:off x="5716993" y="2123203"/>
          <a:ext cx="2381474" cy="95258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s-ES" sz="1600" kern="1200" dirty="0"/>
            <a:t>Probar conceptos</a:t>
          </a:r>
        </a:p>
      </dsp:txBody>
      <dsp:txXfrm>
        <a:off x="6193288" y="2123203"/>
        <a:ext cx="1428885" cy="952589"/>
      </dsp:txXfrm>
    </dsp:sp>
    <dsp:sp modelId="{FDD89622-A014-4CC7-894D-0E28E71D4043}">
      <dsp:nvSpPr>
        <dsp:cNvPr id="0" name=""/>
        <dsp:cNvSpPr/>
      </dsp:nvSpPr>
      <dsp:spPr>
        <a:xfrm>
          <a:off x="7622173" y="2123203"/>
          <a:ext cx="2381474" cy="95258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s-ES" sz="1600" kern="1200" dirty="0"/>
            <a:t>Especificaciones finales</a:t>
          </a:r>
        </a:p>
      </dsp:txBody>
      <dsp:txXfrm>
        <a:off x="8098468" y="2123203"/>
        <a:ext cx="1428885" cy="952589"/>
      </dsp:txXfrm>
    </dsp:sp>
    <dsp:sp modelId="{8711B38D-2751-447A-AD55-4FB49FDEBCF4}">
      <dsp:nvSpPr>
        <dsp:cNvPr id="0" name=""/>
        <dsp:cNvSpPr/>
      </dsp:nvSpPr>
      <dsp:spPr>
        <a:xfrm>
          <a:off x="9527353" y="2123203"/>
          <a:ext cx="2381474" cy="95258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s-ES" sz="1600" kern="1200"/>
            <a:t>Plan de desarrollo</a:t>
          </a:r>
          <a:endParaRPr lang="es-ES" sz="1600" kern="1200" dirty="0"/>
        </a:p>
      </dsp:txBody>
      <dsp:txXfrm>
        <a:off x="10003648" y="2123203"/>
        <a:ext cx="1428885" cy="952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7B0D7-9BDC-4D1A-A74F-9DDD59ADA4C0}">
      <dsp:nvSpPr>
        <dsp:cNvPr id="0" name=""/>
        <dsp:cNvSpPr/>
      </dsp:nvSpPr>
      <dsp:spPr>
        <a:xfrm>
          <a:off x="1648442" y="0"/>
          <a:ext cx="5161777" cy="42264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Análisis Económico</a:t>
          </a:r>
        </a:p>
      </dsp:txBody>
      <dsp:txXfrm>
        <a:off x="1660821" y="12379"/>
        <a:ext cx="5137019" cy="397885"/>
      </dsp:txXfrm>
    </dsp:sp>
    <dsp:sp modelId="{A433B677-0A3F-4B6A-AD99-C71AB5B32543}">
      <dsp:nvSpPr>
        <dsp:cNvPr id="0" name=""/>
        <dsp:cNvSpPr/>
      </dsp:nvSpPr>
      <dsp:spPr>
        <a:xfrm rot="5400000">
          <a:off x="4149776" y="433622"/>
          <a:ext cx="159110" cy="190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rot="-5400000">
        <a:off x="4172275" y="449162"/>
        <a:ext cx="114113" cy="111377"/>
      </dsp:txXfrm>
    </dsp:sp>
    <dsp:sp modelId="{307FE7F8-EB19-4B5A-84BC-6979A6D2C4BB}">
      <dsp:nvSpPr>
        <dsp:cNvPr id="0" name=""/>
        <dsp:cNvSpPr/>
      </dsp:nvSpPr>
      <dsp:spPr>
        <a:xfrm>
          <a:off x="1646219" y="634791"/>
          <a:ext cx="5166223" cy="42264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Análisis de productos comerciales</a:t>
          </a:r>
        </a:p>
      </dsp:txBody>
      <dsp:txXfrm>
        <a:off x="1658598" y="647170"/>
        <a:ext cx="5141465" cy="397885"/>
      </dsp:txXfrm>
    </dsp:sp>
    <dsp:sp modelId="{6989A93D-9D43-4A84-9C16-6D431CE7241B}">
      <dsp:nvSpPr>
        <dsp:cNvPr id="0" name=""/>
        <dsp:cNvSpPr/>
      </dsp:nvSpPr>
      <dsp:spPr>
        <a:xfrm rot="5400000">
          <a:off x="4150085" y="1068000"/>
          <a:ext cx="158491" cy="190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rot="-5400000">
        <a:off x="4172275" y="1083849"/>
        <a:ext cx="114113" cy="110944"/>
      </dsp:txXfrm>
    </dsp:sp>
    <dsp:sp modelId="{A03DC093-7393-4505-9241-D55265301C79}">
      <dsp:nvSpPr>
        <dsp:cNvPr id="0" name=""/>
        <dsp:cNvSpPr/>
      </dsp:nvSpPr>
      <dsp:spPr>
        <a:xfrm>
          <a:off x="1620227" y="1268756"/>
          <a:ext cx="5218208" cy="42264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Realizar y probar prototipos</a:t>
          </a:r>
        </a:p>
      </dsp:txBody>
      <dsp:txXfrm>
        <a:off x="1632606" y="1281135"/>
        <a:ext cx="5193450" cy="397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C38EB-2C1D-43CB-B5DD-9A08F8980831}">
      <dsp:nvSpPr>
        <dsp:cNvPr id="0" name=""/>
        <dsp:cNvSpPr/>
      </dsp:nvSpPr>
      <dsp:spPr>
        <a:xfrm rot="5400000">
          <a:off x="1725127" y="794247"/>
          <a:ext cx="691221" cy="786931"/>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C8B2F-E32F-49AB-8D1C-DF1105E28919}">
      <dsp:nvSpPr>
        <dsp:cNvPr id="0" name=""/>
        <dsp:cNvSpPr/>
      </dsp:nvSpPr>
      <dsp:spPr>
        <a:xfrm>
          <a:off x="782186" y="28014"/>
          <a:ext cx="2683228" cy="814489"/>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Instrumentación</a:t>
          </a:r>
        </a:p>
      </dsp:txBody>
      <dsp:txXfrm>
        <a:off x="821953" y="67781"/>
        <a:ext cx="2603694" cy="734955"/>
      </dsp:txXfrm>
    </dsp:sp>
    <dsp:sp modelId="{F275F40E-2F8C-44A1-A2F4-EF2C5A0C977C}">
      <dsp:nvSpPr>
        <dsp:cNvPr id="0" name=""/>
        <dsp:cNvSpPr/>
      </dsp:nvSpPr>
      <dsp:spPr>
        <a:xfrm>
          <a:off x="3642514" y="142276"/>
          <a:ext cx="2055890" cy="65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Señales Fisiológicas</a:t>
          </a:r>
        </a:p>
        <a:p>
          <a:pPr marL="171450" lvl="1" indent="-171450" algn="l" defTabSz="711200">
            <a:lnSpc>
              <a:spcPct val="90000"/>
            </a:lnSpc>
            <a:spcBef>
              <a:spcPct val="0"/>
            </a:spcBef>
            <a:spcAft>
              <a:spcPct val="15000"/>
            </a:spcAft>
            <a:buChar char="•"/>
          </a:pPr>
          <a:r>
            <a:rPr lang="es-ES" sz="1600" kern="1200" dirty="0">
              <a:solidFill>
                <a:schemeClr val="tx1"/>
              </a:solidFill>
            </a:rPr>
            <a:t>No Invasiva</a:t>
          </a:r>
        </a:p>
        <a:p>
          <a:pPr marL="171450" lvl="1" indent="-171450" algn="l" defTabSz="711200">
            <a:lnSpc>
              <a:spcPct val="90000"/>
            </a:lnSpc>
            <a:spcBef>
              <a:spcPct val="0"/>
            </a:spcBef>
            <a:spcAft>
              <a:spcPct val="15000"/>
            </a:spcAft>
            <a:buChar char="•"/>
          </a:pPr>
          <a:r>
            <a:rPr lang="es-ES" sz="1600" kern="1200" dirty="0">
              <a:solidFill>
                <a:schemeClr val="tx1"/>
              </a:solidFill>
            </a:rPr>
            <a:t>Compacta</a:t>
          </a:r>
        </a:p>
      </dsp:txBody>
      <dsp:txXfrm>
        <a:off x="3642514" y="142276"/>
        <a:ext cx="2055890" cy="658306"/>
      </dsp:txXfrm>
    </dsp:sp>
    <dsp:sp modelId="{1728A47A-E1DE-4E00-AB38-C8E8CAE0511E}">
      <dsp:nvSpPr>
        <dsp:cNvPr id="0" name=""/>
        <dsp:cNvSpPr/>
      </dsp:nvSpPr>
      <dsp:spPr>
        <a:xfrm rot="5400000">
          <a:off x="3344894" y="1709188"/>
          <a:ext cx="691221" cy="786931"/>
        </a:xfrm>
        <a:prstGeom prst="bentUpArrow">
          <a:avLst>
            <a:gd name="adj1" fmla="val 32840"/>
            <a:gd name="adj2" fmla="val 25000"/>
            <a:gd name="adj3" fmla="val 35780"/>
          </a:avLst>
        </a:prstGeom>
        <a:solidFill>
          <a:schemeClr val="accent5">
            <a:tint val="50000"/>
            <a:hueOff val="-2228342"/>
            <a:satOff val="-8442"/>
            <a:lumOff val="2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594985-10C5-475D-BB48-6FD2B46B8968}">
      <dsp:nvSpPr>
        <dsp:cNvPr id="0" name=""/>
        <dsp:cNvSpPr/>
      </dsp:nvSpPr>
      <dsp:spPr>
        <a:xfrm>
          <a:off x="2401953" y="942955"/>
          <a:ext cx="2683228" cy="814489"/>
        </a:xfrm>
        <a:prstGeom prst="roundRect">
          <a:avLst>
            <a:gd name="adj" fmla="val 1667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Respaldo de la Información</a:t>
          </a:r>
        </a:p>
      </dsp:txBody>
      <dsp:txXfrm>
        <a:off x="2441720" y="982722"/>
        <a:ext cx="2603694" cy="734955"/>
      </dsp:txXfrm>
    </dsp:sp>
    <dsp:sp modelId="{BC6389F2-2FD0-48AE-883E-FBFAADAAE7F8}">
      <dsp:nvSpPr>
        <dsp:cNvPr id="0" name=""/>
        <dsp:cNvSpPr/>
      </dsp:nvSpPr>
      <dsp:spPr>
        <a:xfrm>
          <a:off x="5111462" y="1057217"/>
          <a:ext cx="2055890" cy="65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Memoria micro SD</a:t>
          </a:r>
        </a:p>
      </dsp:txBody>
      <dsp:txXfrm>
        <a:off x="5111462" y="1057217"/>
        <a:ext cx="2055890" cy="658306"/>
      </dsp:txXfrm>
    </dsp:sp>
    <dsp:sp modelId="{DDCE078B-5063-492A-8410-205C84DDB137}">
      <dsp:nvSpPr>
        <dsp:cNvPr id="0" name=""/>
        <dsp:cNvSpPr/>
      </dsp:nvSpPr>
      <dsp:spPr>
        <a:xfrm rot="5400000">
          <a:off x="4964661" y="2624129"/>
          <a:ext cx="691221" cy="786931"/>
        </a:xfrm>
        <a:prstGeom prst="bentUpArrow">
          <a:avLst>
            <a:gd name="adj1" fmla="val 32840"/>
            <a:gd name="adj2" fmla="val 25000"/>
            <a:gd name="adj3" fmla="val 35780"/>
          </a:avLst>
        </a:prstGeom>
        <a:solidFill>
          <a:schemeClr val="accent5">
            <a:tint val="50000"/>
            <a:hueOff val="-4456683"/>
            <a:satOff val="-16883"/>
            <a:lumOff val="56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9F68E2-21D7-4125-A4E6-683501E2479A}">
      <dsp:nvSpPr>
        <dsp:cNvPr id="0" name=""/>
        <dsp:cNvSpPr/>
      </dsp:nvSpPr>
      <dsp:spPr>
        <a:xfrm>
          <a:off x="4021720" y="1857896"/>
          <a:ext cx="2683228" cy="814489"/>
        </a:xfrm>
        <a:prstGeom prst="roundRect">
          <a:avLst>
            <a:gd name="adj" fmla="val 1667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Algoritmo de Funcionamiento</a:t>
          </a:r>
        </a:p>
      </dsp:txBody>
      <dsp:txXfrm>
        <a:off x="4061487" y="1897663"/>
        <a:ext cx="2603694" cy="734955"/>
      </dsp:txXfrm>
    </dsp:sp>
    <dsp:sp modelId="{51D433F3-6D01-473A-8885-B312046E5C5F}">
      <dsp:nvSpPr>
        <dsp:cNvPr id="0" name=""/>
        <dsp:cNvSpPr/>
      </dsp:nvSpPr>
      <dsp:spPr>
        <a:xfrm>
          <a:off x="6927474" y="1935990"/>
          <a:ext cx="3714019" cy="65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Comunicación abierta y compatible</a:t>
          </a:r>
        </a:p>
      </dsp:txBody>
      <dsp:txXfrm>
        <a:off x="6927474" y="1935990"/>
        <a:ext cx="3714019" cy="658306"/>
      </dsp:txXfrm>
    </dsp:sp>
    <dsp:sp modelId="{8EF0C69D-6A2E-45D8-B64F-CC9BCAFBC049}">
      <dsp:nvSpPr>
        <dsp:cNvPr id="0" name=""/>
        <dsp:cNvSpPr/>
      </dsp:nvSpPr>
      <dsp:spPr>
        <a:xfrm rot="5400000">
          <a:off x="6584428" y="3539070"/>
          <a:ext cx="691221" cy="786931"/>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51E9A-79CC-4318-8D97-75E455420500}">
      <dsp:nvSpPr>
        <dsp:cNvPr id="0" name=""/>
        <dsp:cNvSpPr/>
      </dsp:nvSpPr>
      <dsp:spPr>
        <a:xfrm>
          <a:off x="5641487" y="2772836"/>
          <a:ext cx="2683228" cy="814489"/>
        </a:xfrm>
        <a:prstGeom prst="roundRect">
          <a:avLst>
            <a:gd name="adj" fmla="val 1667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Ergonomía</a:t>
          </a:r>
        </a:p>
      </dsp:txBody>
      <dsp:txXfrm>
        <a:off x="5681254" y="2812603"/>
        <a:ext cx="2603694" cy="734955"/>
      </dsp:txXfrm>
    </dsp:sp>
    <dsp:sp modelId="{DA7F6D44-261A-4FC9-94BD-9981EEA3257C}">
      <dsp:nvSpPr>
        <dsp:cNvPr id="0" name=""/>
        <dsp:cNvSpPr/>
      </dsp:nvSpPr>
      <dsp:spPr>
        <a:xfrm>
          <a:off x="8518648" y="2896789"/>
          <a:ext cx="2055890" cy="65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Materiales</a:t>
          </a:r>
        </a:p>
        <a:p>
          <a:pPr marL="171450" lvl="1" indent="-171450" algn="l" defTabSz="711200">
            <a:lnSpc>
              <a:spcPct val="90000"/>
            </a:lnSpc>
            <a:spcBef>
              <a:spcPct val="0"/>
            </a:spcBef>
            <a:spcAft>
              <a:spcPct val="15000"/>
            </a:spcAft>
            <a:buChar char="•"/>
          </a:pPr>
          <a:r>
            <a:rPr lang="es-ES" sz="1600" kern="1200" dirty="0">
              <a:solidFill>
                <a:schemeClr val="tx1"/>
              </a:solidFill>
            </a:rPr>
            <a:t>Diseño CAD/CAM</a:t>
          </a:r>
        </a:p>
      </dsp:txBody>
      <dsp:txXfrm>
        <a:off x="8518648" y="2896789"/>
        <a:ext cx="2055890" cy="658306"/>
      </dsp:txXfrm>
    </dsp:sp>
    <dsp:sp modelId="{EBEBC1AF-797A-41B0-97B6-4C21E04DF8EB}">
      <dsp:nvSpPr>
        <dsp:cNvPr id="0" name=""/>
        <dsp:cNvSpPr/>
      </dsp:nvSpPr>
      <dsp:spPr>
        <a:xfrm>
          <a:off x="6909273" y="3671015"/>
          <a:ext cx="2683228" cy="814489"/>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Sistema energético</a:t>
          </a:r>
        </a:p>
      </dsp:txBody>
      <dsp:txXfrm>
        <a:off x="6949040" y="3710782"/>
        <a:ext cx="2603694" cy="734955"/>
      </dsp:txXfrm>
    </dsp:sp>
    <dsp:sp modelId="{8A5C3071-DAFF-4657-945E-2C6819D6C29F}">
      <dsp:nvSpPr>
        <dsp:cNvPr id="0" name=""/>
        <dsp:cNvSpPr/>
      </dsp:nvSpPr>
      <dsp:spPr>
        <a:xfrm>
          <a:off x="9661140" y="3738954"/>
          <a:ext cx="1245092" cy="65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Batería </a:t>
          </a:r>
        </a:p>
      </dsp:txBody>
      <dsp:txXfrm>
        <a:off x="9661140" y="3738954"/>
        <a:ext cx="1245092" cy="6583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4DF40-042C-4327-9589-0BCC71F0A909}">
      <dsp:nvSpPr>
        <dsp:cNvPr id="0" name=""/>
        <dsp:cNvSpPr/>
      </dsp:nvSpPr>
      <dsp:spPr>
        <a:xfrm>
          <a:off x="2056287" y="1278060"/>
          <a:ext cx="911316" cy="911316"/>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s-EC" sz="3900" kern="1200" dirty="0"/>
        </a:p>
      </dsp:txBody>
      <dsp:txXfrm>
        <a:off x="2189746" y="1411519"/>
        <a:ext cx="644398" cy="644398"/>
      </dsp:txXfrm>
    </dsp:sp>
    <dsp:sp modelId="{134A6D9C-7C45-49C0-B05E-5DBE1DF7EBF4}">
      <dsp:nvSpPr>
        <dsp:cNvPr id="0" name=""/>
        <dsp:cNvSpPr/>
      </dsp:nvSpPr>
      <dsp:spPr>
        <a:xfrm rot="16200000">
          <a:off x="2415337" y="946325"/>
          <a:ext cx="193216" cy="309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2444320" y="1037277"/>
        <a:ext cx="135251" cy="185909"/>
      </dsp:txXfrm>
    </dsp:sp>
    <dsp:sp modelId="{F467C59C-6E36-49A7-AFC8-AC7B6510D765}">
      <dsp:nvSpPr>
        <dsp:cNvPr id="0" name=""/>
        <dsp:cNvSpPr/>
      </dsp:nvSpPr>
      <dsp:spPr>
        <a:xfrm>
          <a:off x="2056287" y="2184"/>
          <a:ext cx="911316" cy="911316"/>
        </a:xfrm>
        <a:prstGeom prst="ellipse">
          <a:avLst/>
        </a:prstGeom>
        <a:blipFill rotWithShape="0">
          <a:blip xmlns:r="http://schemas.openxmlformats.org/officeDocument/2006/relationships" r:embed="rId2"/>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s-EC" sz="3900" kern="1200" dirty="0"/>
        </a:p>
      </dsp:txBody>
      <dsp:txXfrm>
        <a:off x="2189746" y="135643"/>
        <a:ext cx="644398" cy="644398"/>
      </dsp:txXfrm>
    </dsp:sp>
    <dsp:sp modelId="{2A036F99-D332-475F-B8B9-3B9E0BE2EE38}">
      <dsp:nvSpPr>
        <dsp:cNvPr id="0" name=""/>
        <dsp:cNvSpPr/>
      </dsp:nvSpPr>
      <dsp:spPr>
        <a:xfrm rot="20520000">
          <a:off x="3016851" y="1383351"/>
          <a:ext cx="193216" cy="309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3018270" y="1454276"/>
        <a:ext cx="135251" cy="185909"/>
      </dsp:txXfrm>
    </dsp:sp>
    <dsp:sp modelId="{874BA828-A1E3-46EC-967F-89E7DC5FD9AB}">
      <dsp:nvSpPr>
        <dsp:cNvPr id="0" name=""/>
        <dsp:cNvSpPr/>
      </dsp:nvSpPr>
      <dsp:spPr>
        <a:xfrm>
          <a:off x="3269717" y="883793"/>
          <a:ext cx="911316" cy="911316"/>
        </a:xfrm>
        <a:prstGeom prst="ellipse">
          <a:avLst/>
        </a:prstGeom>
        <a:blipFill rotWithShape="0">
          <a:blip xmlns:r="http://schemas.openxmlformats.org/officeDocument/2006/relationships" r:embed="rId3"/>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s-EC" sz="3900" kern="1200" dirty="0"/>
        </a:p>
      </dsp:txBody>
      <dsp:txXfrm>
        <a:off x="3403176" y="1017252"/>
        <a:ext cx="644398" cy="644398"/>
      </dsp:txXfrm>
    </dsp:sp>
    <dsp:sp modelId="{C5101B19-3120-4B52-83CE-457379BDB81B}">
      <dsp:nvSpPr>
        <dsp:cNvPr id="0" name=""/>
        <dsp:cNvSpPr/>
      </dsp:nvSpPr>
      <dsp:spPr>
        <a:xfrm rot="3240000">
          <a:off x="2787093" y="2090473"/>
          <a:ext cx="193216" cy="309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2799040" y="2128995"/>
        <a:ext cx="135251" cy="185909"/>
      </dsp:txXfrm>
    </dsp:sp>
    <dsp:sp modelId="{20683616-F42C-4C03-A2D1-792F4DC21807}">
      <dsp:nvSpPr>
        <dsp:cNvPr id="0" name=""/>
        <dsp:cNvSpPr/>
      </dsp:nvSpPr>
      <dsp:spPr>
        <a:xfrm>
          <a:off x="2806228" y="2310265"/>
          <a:ext cx="911316" cy="911316"/>
        </a:xfrm>
        <a:prstGeom prst="ellipse">
          <a:avLst/>
        </a:prstGeom>
        <a:blipFill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s-EC" sz="3900" kern="1200" dirty="0"/>
        </a:p>
      </dsp:txBody>
      <dsp:txXfrm>
        <a:off x="2939687" y="2443724"/>
        <a:ext cx="644398" cy="644398"/>
      </dsp:txXfrm>
    </dsp:sp>
    <dsp:sp modelId="{7CDE556E-4810-4F15-A702-BB557BD10456}">
      <dsp:nvSpPr>
        <dsp:cNvPr id="0" name=""/>
        <dsp:cNvSpPr/>
      </dsp:nvSpPr>
      <dsp:spPr>
        <a:xfrm rot="7560000">
          <a:off x="2043581" y="2090473"/>
          <a:ext cx="193216" cy="309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10800000">
        <a:off x="2089599" y="2128995"/>
        <a:ext cx="135251" cy="185909"/>
      </dsp:txXfrm>
    </dsp:sp>
    <dsp:sp modelId="{547FDB68-6B9D-4451-9BBA-99CCEC0BB45C}">
      <dsp:nvSpPr>
        <dsp:cNvPr id="0" name=""/>
        <dsp:cNvSpPr/>
      </dsp:nvSpPr>
      <dsp:spPr>
        <a:xfrm>
          <a:off x="1306346" y="2310265"/>
          <a:ext cx="911316" cy="911316"/>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s-EC" sz="3900" kern="1200" dirty="0"/>
        </a:p>
      </dsp:txBody>
      <dsp:txXfrm>
        <a:off x="1439805" y="2443724"/>
        <a:ext cx="644398" cy="644398"/>
      </dsp:txXfrm>
    </dsp:sp>
    <dsp:sp modelId="{CC67C53C-CE1D-4CE7-8330-02BFC043E33E}">
      <dsp:nvSpPr>
        <dsp:cNvPr id="0" name=""/>
        <dsp:cNvSpPr/>
      </dsp:nvSpPr>
      <dsp:spPr>
        <a:xfrm rot="11880000">
          <a:off x="1813823" y="1383351"/>
          <a:ext cx="193216" cy="3098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10800000">
        <a:off x="1870369" y="1454276"/>
        <a:ext cx="135251" cy="185909"/>
      </dsp:txXfrm>
    </dsp:sp>
    <dsp:sp modelId="{55618BC3-974D-4B0C-905B-ED7F23AD2010}">
      <dsp:nvSpPr>
        <dsp:cNvPr id="0" name=""/>
        <dsp:cNvSpPr/>
      </dsp:nvSpPr>
      <dsp:spPr>
        <a:xfrm>
          <a:off x="842857" y="883793"/>
          <a:ext cx="911316" cy="911316"/>
        </a:xfrm>
        <a:prstGeom prst="ellipse">
          <a:avLst/>
        </a:prstGeom>
        <a:blipFill rotWithShape="0">
          <a:blip xmlns:r="http://schemas.openxmlformats.org/officeDocument/2006/relationships" r:embed="rId6"/>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s-EC" sz="3900" kern="1200" dirty="0"/>
        </a:p>
      </dsp:txBody>
      <dsp:txXfrm>
        <a:off x="976316" y="1017252"/>
        <a:ext cx="644398" cy="6443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0.1375</cdr:x>
      <cdr:y>0.47917</cdr:y>
    </cdr:from>
    <cdr:to>
      <cdr:x>0.325</cdr:x>
      <cdr:y>0.55903</cdr:y>
    </cdr:to>
    <cdr:sp macro="" textlink="">
      <cdr:nvSpPr>
        <cdr:cNvPr id="2" name="CuadroTexto 1">
          <a:extLst xmlns:a="http://schemas.openxmlformats.org/drawingml/2006/main">
            <a:ext uri="{FF2B5EF4-FFF2-40B4-BE49-F238E27FC236}">
              <a16:creationId xmlns:a16="http://schemas.microsoft.com/office/drawing/2014/main" id="{7669E339-4A8D-4CD5-85F0-D605B168E287}"/>
            </a:ext>
          </a:extLst>
        </cdr:cNvPr>
        <cdr:cNvSpPr txBox="1"/>
      </cdr:nvSpPr>
      <cdr:spPr>
        <a:xfrm xmlns:a="http://schemas.openxmlformats.org/drawingml/2006/main">
          <a:off x="628650" y="1314450"/>
          <a:ext cx="8572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C" sz="1100"/>
            <a:t>Individuo</a:t>
          </a:r>
          <a:r>
            <a:rPr lang="es-EC" sz="1100" baseline="0"/>
            <a:t> 1</a:t>
          </a:r>
          <a:endParaRPr lang="es-EC" sz="1100"/>
        </a:p>
      </cdr:txBody>
    </cdr:sp>
  </cdr:relSizeAnchor>
  <cdr:relSizeAnchor xmlns:cdr="http://schemas.openxmlformats.org/drawingml/2006/chartDrawing">
    <cdr:from>
      <cdr:x>0.43194</cdr:x>
      <cdr:y>0.56713</cdr:y>
    </cdr:from>
    <cdr:to>
      <cdr:x>0.61944</cdr:x>
      <cdr:y>0.64699</cdr:y>
    </cdr:to>
    <cdr:sp macro="" textlink="">
      <cdr:nvSpPr>
        <cdr:cNvPr id="3" name="CuadroTexto 1">
          <a:extLst xmlns:a="http://schemas.openxmlformats.org/drawingml/2006/main">
            <a:ext uri="{FF2B5EF4-FFF2-40B4-BE49-F238E27FC236}">
              <a16:creationId xmlns:a16="http://schemas.microsoft.com/office/drawing/2014/main" id="{D6CBB979-CD60-4829-98BD-0563E5EB4F93}"/>
            </a:ext>
          </a:extLst>
        </cdr:cNvPr>
        <cdr:cNvSpPr txBox="1"/>
      </cdr:nvSpPr>
      <cdr:spPr>
        <a:xfrm xmlns:a="http://schemas.openxmlformats.org/drawingml/2006/main">
          <a:off x="1974850" y="1555750"/>
          <a:ext cx="857250" cy="219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100"/>
            <a:t>Individuo</a:t>
          </a:r>
          <a:r>
            <a:rPr lang="es-EC" sz="1100" baseline="0"/>
            <a:t> 2</a:t>
          </a:r>
          <a:endParaRPr lang="es-EC" sz="1100"/>
        </a:p>
      </cdr:txBody>
    </cdr:sp>
  </cdr:relSizeAnchor>
  <cdr:relSizeAnchor xmlns:cdr="http://schemas.openxmlformats.org/drawingml/2006/chartDrawing">
    <cdr:from>
      <cdr:x>0.73403</cdr:x>
      <cdr:y>0.24074</cdr:y>
    </cdr:from>
    <cdr:to>
      <cdr:x>0.92153</cdr:x>
      <cdr:y>0.3206</cdr:y>
    </cdr:to>
    <cdr:sp macro="" textlink="">
      <cdr:nvSpPr>
        <cdr:cNvPr id="4" name="CuadroTexto 1">
          <a:extLst xmlns:a="http://schemas.openxmlformats.org/drawingml/2006/main">
            <a:ext uri="{FF2B5EF4-FFF2-40B4-BE49-F238E27FC236}">
              <a16:creationId xmlns:a16="http://schemas.microsoft.com/office/drawing/2014/main" id="{ACAEF64C-94C0-43F9-8D59-5B89B76F6A45}"/>
            </a:ext>
          </a:extLst>
        </cdr:cNvPr>
        <cdr:cNvSpPr txBox="1"/>
      </cdr:nvSpPr>
      <cdr:spPr>
        <a:xfrm xmlns:a="http://schemas.openxmlformats.org/drawingml/2006/main">
          <a:off x="3355975" y="660400"/>
          <a:ext cx="857250" cy="219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100"/>
            <a:t>Individuo</a:t>
          </a:r>
          <a:r>
            <a:rPr lang="es-EC" sz="1100" baseline="0"/>
            <a:t> 3</a:t>
          </a:r>
          <a:endParaRPr lang="es-EC" sz="1100"/>
        </a:p>
      </cdr:txBody>
    </cdr:sp>
  </cdr:relSizeAnchor>
</c:userShapes>
</file>

<file path=ppt/drawings/drawing2.xml><?xml version="1.0" encoding="utf-8"?>
<c:userShapes xmlns:c="http://schemas.openxmlformats.org/drawingml/2006/chart">
  <cdr:relSizeAnchor xmlns:cdr="http://schemas.openxmlformats.org/drawingml/2006/chartDrawing">
    <cdr:from>
      <cdr:x>0.05278</cdr:x>
      <cdr:y>0.87616</cdr:y>
    </cdr:from>
    <cdr:to>
      <cdr:x>0.24028</cdr:x>
      <cdr:y>0.95602</cdr:y>
    </cdr:to>
    <cdr:sp macro="" textlink="">
      <cdr:nvSpPr>
        <cdr:cNvPr id="2" name="CuadroTexto 1">
          <a:extLst xmlns:a="http://schemas.openxmlformats.org/drawingml/2006/main">
            <a:ext uri="{FF2B5EF4-FFF2-40B4-BE49-F238E27FC236}">
              <a16:creationId xmlns:a16="http://schemas.microsoft.com/office/drawing/2014/main" id="{B20C22C1-2027-43F0-97BB-BC41AB6BC944}"/>
            </a:ext>
          </a:extLst>
        </cdr:cNvPr>
        <cdr:cNvSpPr txBox="1"/>
      </cdr:nvSpPr>
      <cdr:spPr>
        <a:xfrm xmlns:a="http://schemas.openxmlformats.org/drawingml/2006/main">
          <a:off x="241300" y="2403475"/>
          <a:ext cx="857250" cy="219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100"/>
            <a:t>Brazlete</a:t>
          </a:r>
        </a:p>
      </cdr:txBody>
    </cdr:sp>
  </cdr:relSizeAnchor>
  <cdr:relSizeAnchor xmlns:cdr="http://schemas.openxmlformats.org/drawingml/2006/chartDrawing">
    <cdr:from>
      <cdr:x>0.74861</cdr:x>
      <cdr:y>0.87616</cdr:y>
    </cdr:from>
    <cdr:to>
      <cdr:x>0.93611</cdr:x>
      <cdr:y>0.95602</cdr:y>
    </cdr:to>
    <cdr:sp macro="" textlink="">
      <cdr:nvSpPr>
        <cdr:cNvPr id="3" name="CuadroTexto 1">
          <a:extLst xmlns:a="http://schemas.openxmlformats.org/drawingml/2006/main">
            <a:ext uri="{FF2B5EF4-FFF2-40B4-BE49-F238E27FC236}">
              <a16:creationId xmlns:a16="http://schemas.microsoft.com/office/drawing/2014/main" id="{4A21FC94-3347-4AE9-A514-380131090E10}"/>
            </a:ext>
          </a:extLst>
        </cdr:cNvPr>
        <cdr:cNvSpPr txBox="1"/>
      </cdr:nvSpPr>
      <cdr:spPr>
        <a:xfrm xmlns:a="http://schemas.openxmlformats.org/drawingml/2006/main">
          <a:off x="3422650" y="2403475"/>
          <a:ext cx="857250" cy="219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100"/>
            <a:t>Prototipo</a:t>
          </a:r>
        </a:p>
      </cdr:txBody>
    </cdr:sp>
  </cdr:relSizeAnchor>
</c:userShapes>
</file>

<file path=ppt/drawings/drawing3.xml><?xml version="1.0" encoding="utf-8"?>
<c:userShapes xmlns:c="http://schemas.openxmlformats.org/drawingml/2006/chart">
  <cdr:relSizeAnchor xmlns:cdr="http://schemas.openxmlformats.org/drawingml/2006/chartDrawing">
    <cdr:from>
      <cdr:x>0.07986</cdr:x>
      <cdr:y>0.87269</cdr:y>
    </cdr:from>
    <cdr:to>
      <cdr:x>0.26736</cdr:x>
      <cdr:y>0.95255</cdr:y>
    </cdr:to>
    <cdr:sp macro="" textlink="">
      <cdr:nvSpPr>
        <cdr:cNvPr id="2" name="CuadroTexto 1">
          <a:extLst xmlns:a="http://schemas.openxmlformats.org/drawingml/2006/main">
            <a:ext uri="{FF2B5EF4-FFF2-40B4-BE49-F238E27FC236}">
              <a16:creationId xmlns:a16="http://schemas.microsoft.com/office/drawing/2014/main" id="{8FDED466-3C01-4381-AB20-E0D2139F97F3}"/>
            </a:ext>
          </a:extLst>
        </cdr:cNvPr>
        <cdr:cNvSpPr txBox="1"/>
      </cdr:nvSpPr>
      <cdr:spPr>
        <a:xfrm xmlns:a="http://schemas.openxmlformats.org/drawingml/2006/main">
          <a:off x="365125" y="2393950"/>
          <a:ext cx="857250" cy="219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100"/>
            <a:t>Brazlete</a:t>
          </a:r>
        </a:p>
      </cdr:txBody>
    </cdr:sp>
  </cdr:relSizeAnchor>
  <cdr:relSizeAnchor xmlns:cdr="http://schemas.openxmlformats.org/drawingml/2006/chartDrawing">
    <cdr:from>
      <cdr:x>0.74028</cdr:x>
      <cdr:y>0.87963</cdr:y>
    </cdr:from>
    <cdr:to>
      <cdr:x>0.92778</cdr:x>
      <cdr:y>0.95949</cdr:y>
    </cdr:to>
    <cdr:sp macro="" textlink="">
      <cdr:nvSpPr>
        <cdr:cNvPr id="3" name="CuadroTexto 1">
          <a:extLst xmlns:a="http://schemas.openxmlformats.org/drawingml/2006/main">
            <a:ext uri="{FF2B5EF4-FFF2-40B4-BE49-F238E27FC236}">
              <a16:creationId xmlns:a16="http://schemas.microsoft.com/office/drawing/2014/main" id="{0BC67711-ECC1-4B02-B2C4-13F83AF52891}"/>
            </a:ext>
          </a:extLst>
        </cdr:cNvPr>
        <cdr:cNvSpPr txBox="1"/>
      </cdr:nvSpPr>
      <cdr:spPr>
        <a:xfrm xmlns:a="http://schemas.openxmlformats.org/drawingml/2006/main">
          <a:off x="3384550" y="2413000"/>
          <a:ext cx="857250" cy="219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100"/>
            <a:t>Prototipo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C9BD6-BFCE-426F-8508-8738435CCC1F}" type="datetimeFigureOut">
              <a:rPr lang="es-EC" smtClean="0"/>
              <a:t>14/7/2019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43902-8323-47B6-A2BE-91C7DF9D8091}" type="slidenum">
              <a:rPr lang="es-EC" smtClean="0"/>
              <a:t>‹Nº›</a:t>
            </a:fld>
            <a:endParaRPr lang="es-EC"/>
          </a:p>
        </p:txBody>
      </p:sp>
    </p:spTree>
    <p:extLst>
      <p:ext uri="{BB962C8B-B14F-4D97-AF65-F5344CB8AC3E}">
        <p14:creationId xmlns:p14="http://schemas.microsoft.com/office/powerpoint/2010/main" val="366268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1</a:t>
            </a:fld>
            <a:endParaRPr lang="es-EC"/>
          </a:p>
        </p:txBody>
      </p:sp>
    </p:spTree>
    <p:extLst>
      <p:ext uri="{BB962C8B-B14F-4D97-AF65-F5344CB8AC3E}">
        <p14:creationId xmlns:p14="http://schemas.microsoft.com/office/powerpoint/2010/main" val="229478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Velocidad promedio es de 0.96°C/s</a:t>
            </a:r>
          </a:p>
          <a:p>
            <a:r>
              <a:rPr lang="es-EC" dirty="0"/>
              <a:t>Error de 3.72% con respecto a  los datos del termómetro de mercurio</a:t>
            </a:r>
          </a:p>
        </p:txBody>
      </p:sp>
      <p:sp>
        <p:nvSpPr>
          <p:cNvPr id="4" name="Marcador de número de diapositiva 3"/>
          <p:cNvSpPr>
            <a:spLocks noGrp="1"/>
          </p:cNvSpPr>
          <p:nvPr>
            <p:ph type="sldNum" sz="quarter" idx="10"/>
          </p:nvPr>
        </p:nvSpPr>
        <p:spPr/>
        <p:txBody>
          <a:bodyPr/>
          <a:lstStyle/>
          <a:p>
            <a:fld id="{4031AA67-707E-48C9-A153-66FF5774984E}" type="slidenum">
              <a:rPr lang="es-EC" smtClean="0"/>
              <a:t>33</a:t>
            </a:fld>
            <a:endParaRPr lang="es-EC"/>
          </a:p>
        </p:txBody>
      </p:sp>
    </p:spTree>
    <p:extLst>
      <p:ext uri="{BB962C8B-B14F-4D97-AF65-F5344CB8AC3E}">
        <p14:creationId xmlns:p14="http://schemas.microsoft.com/office/powerpoint/2010/main" val="273622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Velocidad promedio es de 0.96°C/s</a:t>
            </a:r>
          </a:p>
          <a:p>
            <a:r>
              <a:rPr lang="es-EC" dirty="0"/>
              <a:t>Error de 3.72% con respecto a  los datos del termómetro de mercurio</a:t>
            </a:r>
          </a:p>
        </p:txBody>
      </p:sp>
      <p:sp>
        <p:nvSpPr>
          <p:cNvPr id="4" name="Marcador de número de diapositiva 3"/>
          <p:cNvSpPr>
            <a:spLocks noGrp="1"/>
          </p:cNvSpPr>
          <p:nvPr>
            <p:ph type="sldNum" sz="quarter" idx="10"/>
          </p:nvPr>
        </p:nvSpPr>
        <p:spPr/>
        <p:txBody>
          <a:bodyPr/>
          <a:lstStyle/>
          <a:p>
            <a:fld id="{4031AA67-707E-48C9-A153-66FF5774984E}" type="slidenum">
              <a:rPr lang="es-EC" smtClean="0"/>
              <a:t>34</a:t>
            </a:fld>
            <a:endParaRPr lang="es-EC"/>
          </a:p>
        </p:txBody>
      </p:sp>
    </p:spTree>
    <p:extLst>
      <p:ext uri="{BB962C8B-B14F-4D97-AF65-F5344CB8AC3E}">
        <p14:creationId xmlns:p14="http://schemas.microsoft.com/office/powerpoint/2010/main" val="22080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Velocidad promedio es de 0.96°C/s</a:t>
            </a:r>
          </a:p>
          <a:p>
            <a:r>
              <a:rPr lang="es-EC" dirty="0"/>
              <a:t>Error de 3.72% con respecto a  los datos del termómetro de mercurio</a:t>
            </a:r>
          </a:p>
        </p:txBody>
      </p:sp>
      <p:sp>
        <p:nvSpPr>
          <p:cNvPr id="4" name="Marcador de número de diapositiva 3"/>
          <p:cNvSpPr>
            <a:spLocks noGrp="1"/>
          </p:cNvSpPr>
          <p:nvPr>
            <p:ph type="sldNum" sz="quarter" idx="10"/>
          </p:nvPr>
        </p:nvSpPr>
        <p:spPr/>
        <p:txBody>
          <a:bodyPr/>
          <a:lstStyle/>
          <a:p>
            <a:fld id="{4031AA67-707E-48C9-A153-66FF5774984E}" type="slidenum">
              <a:rPr lang="es-EC" smtClean="0"/>
              <a:t>35</a:t>
            </a:fld>
            <a:endParaRPr lang="es-EC"/>
          </a:p>
        </p:txBody>
      </p:sp>
    </p:spTree>
    <p:extLst>
      <p:ext uri="{BB962C8B-B14F-4D97-AF65-F5344CB8AC3E}">
        <p14:creationId xmlns:p14="http://schemas.microsoft.com/office/powerpoint/2010/main" val="875277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36</a:t>
            </a:fld>
            <a:endParaRPr lang="es-EC"/>
          </a:p>
        </p:txBody>
      </p:sp>
    </p:spTree>
    <p:extLst>
      <p:ext uri="{BB962C8B-B14F-4D97-AF65-F5344CB8AC3E}">
        <p14:creationId xmlns:p14="http://schemas.microsoft.com/office/powerpoint/2010/main" val="241411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37</a:t>
            </a:fld>
            <a:endParaRPr lang="es-EC"/>
          </a:p>
        </p:txBody>
      </p:sp>
    </p:spTree>
    <p:extLst>
      <p:ext uri="{BB962C8B-B14F-4D97-AF65-F5344CB8AC3E}">
        <p14:creationId xmlns:p14="http://schemas.microsoft.com/office/powerpoint/2010/main" val="252348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38</a:t>
            </a:fld>
            <a:endParaRPr lang="es-EC"/>
          </a:p>
        </p:txBody>
      </p:sp>
    </p:spTree>
    <p:extLst>
      <p:ext uri="{BB962C8B-B14F-4D97-AF65-F5344CB8AC3E}">
        <p14:creationId xmlns:p14="http://schemas.microsoft.com/office/powerpoint/2010/main" val="354548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6</a:t>
            </a:fld>
            <a:endParaRPr lang="es-EC"/>
          </a:p>
        </p:txBody>
      </p:sp>
    </p:spTree>
    <p:extLst>
      <p:ext uri="{BB962C8B-B14F-4D97-AF65-F5344CB8AC3E}">
        <p14:creationId xmlns:p14="http://schemas.microsoft.com/office/powerpoint/2010/main" val="280759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11</a:t>
            </a:fld>
            <a:endParaRPr lang="es-EC"/>
          </a:p>
        </p:txBody>
      </p:sp>
    </p:spTree>
    <p:extLst>
      <p:ext uri="{BB962C8B-B14F-4D97-AF65-F5344CB8AC3E}">
        <p14:creationId xmlns:p14="http://schemas.microsoft.com/office/powerpoint/2010/main" val="419039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12</a:t>
            </a:fld>
            <a:endParaRPr lang="es-EC"/>
          </a:p>
        </p:txBody>
      </p:sp>
    </p:spTree>
    <p:extLst>
      <p:ext uri="{BB962C8B-B14F-4D97-AF65-F5344CB8AC3E}">
        <p14:creationId xmlns:p14="http://schemas.microsoft.com/office/powerpoint/2010/main" val="308765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La metodología de diseño a utilizar en el desarrollo del proyecto corresponde a definido para el diseño y desarrollo de productos propuesto por [Ulrich K., Eppinger S., 2013], el mismo que establece un procedimiento genérico para partir desde las necesidades hasta la obtención del producto final. </a:t>
            </a:r>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14</a:t>
            </a:fld>
            <a:endParaRPr lang="es-EC"/>
          </a:p>
        </p:txBody>
      </p:sp>
    </p:spTree>
    <p:extLst>
      <p:ext uri="{BB962C8B-B14F-4D97-AF65-F5344CB8AC3E}">
        <p14:creationId xmlns:p14="http://schemas.microsoft.com/office/powerpoint/2010/main" val="146247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 sistema robótico de monitoreo e interpretación de signos vitales de personas de edad avanzada es desarrollado en base a las necesidades de un sector vulnerable de la sociedad como es el de adultos mayores. También se basa en los requerimientos propuestos por catedráticos de la Universidad de las Fuerzas Armadas-ESPE (Sangolquí, Ecuador) y la Universidad de Valladolid-</a:t>
            </a:r>
            <a:r>
              <a:rPr lang="es-EC" sz="1200" kern="1200" dirty="0" err="1">
                <a:solidFill>
                  <a:schemeClr val="tx1"/>
                </a:solidFill>
                <a:effectLst/>
                <a:latin typeface="+mn-lt"/>
                <a:ea typeface="+mn-ea"/>
                <a:cs typeface="+mn-cs"/>
              </a:rPr>
              <a:t>UVa</a:t>
            </a:r>
            <a:r>
              <a:rPr lang="es-EC" sz="1200" kern="1200" dirty="0">
                <a:solidFill>
                  <a:schemeClr val="tx1"/>
                </a:solidFill>
                <a:effectLst/>
                <a:latin typeface="+mn-lt"/>
                <a:ea typeface="+mn-ea"/>
                <a:cs typeface="+mn-cs"/>
              </a:rPr>
              <a:t> (Valladolid, España) así como de adultos mayores que colaboran con el proyecto.</a:t>
            </a:r>
          </a:p>
          <a:p>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adecuado desarrollo del proyecto, así como su funcionamiento integral se verá respaldado por la definición de sistemas y subsistemas. Los sistemas permiten ser analizados primero individualmente en aspectos de diseño, desarrollo e implementación de subsistemas para su posterior integración en un solo suprasistema común que funciona sinérgicamente con sus componentes. </a:t>
            </a:r>
            <a:endParaRPr lang="es-EC" dirty="0"/>
          </a:p>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15</a:t>
            </a:fld>
            <a:endParaRPr lang="es-EC"/>
          </a:p>
        </p:txBody>
      </p:sp>
    </p:spTree>
    <p:extLst>
      <p:ext uri="{BB962C8B-B14F-4D97-AF65-F5344CB8AC3E}">
        <p14:creationId xmlns:p14="http://schemas.microsoft.com/office/powerpoint/2010/main" val="142027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Los resultados de las características técnicas y su importancia obtenidos a través de la matriz QFD, son agrupados por sus características en subsistemas que delimitan una funcionalidad. Los sistemas y el conjunto de subsistemas conformarán finalmente el sistema robótico de interpretación y monitoreo de personas de edad avanzada.</a:t>
            </a:r>
          </a:p>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16</a:t>
            </a:fld>
            <a:endParaRPr lang="es-EC"/>
          </a:p>
        </p:txBody>
      </p:sp>
    </p:spTree>
    <p:extLst>
      <p:ext uri="{BB962C8B-B14F-4D97-AF65-F5344CB8AC3E}">
        <p14:creationId xmlns:p14="http://schemas.microsoft.com/office/powerpoint/2010/main" val="174930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Velocidad promedio es de 0.96°C/s</a:t>
            </a:r>
          </a:p>
          <a:p>
            <a:r>
              <a:rPr lang="es-EC" dirty="0"/>
              <a:t>Error de 3.72% con respecto a  los datos del termómetro de mercurio</a:t>
            </a:r>
          </a:p>
        </p:txBody>
      </p:sp>
      <p:sp>
        <p:nvSpPr>
          <p:cNvPr id="4" name="Marcador de número de diapositiva 3"/>
          <p:cNvSpPr>
            <a:spLocks noGrp="1"/>
          </p:cNvSpPr>
          <p:nvPr>
            <p:ph type="sldNum" sz="quarter" idx="10"/>
          </p:nvPr>
        </p:nvSpPr>
        <p:spPr/>
        <p:txBody>
          <a:bodyPr/>
          <a:lstStyle/>
          <a:p>
            <a:fld id="{4031AA67-707E-48C9-A153-66FF5774984E}" type="slidenum">
              <a:rPr lang="es-EC" smtClean="0"/>
              <a:t>31</a:t>
            </a:fld>
            <a:endParaRPr lang="es-EC"/>
          </a:p>
        </p:txBody>
      </p:sp>
    </p:spTree>
    <p:extLst>
      <p:ext uri="{BB962C8B-B14F-4D97-AF65-F5344CB8AC3E}">
        <p14:creationId xmlns:p14="http://schemas.microsoft.com/office/powerpoint/2010/main" val="300753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Velocidad promedio es de 0.96°C/s</a:t>
            </a:r>
          </a:p>
          <a:p>
            <a:r>
              <a:rPr lang="es-EC" dirty="0"/>
              <a:t>Error de 3.72% con respecto a  los datos del termómetro de mercurio</a:t>
            </a:r>
          </a:p>
        </p:txBody>
      </p:sp>
      <p:sp>
        <p:nvSpPr>
          <p:cNvPr id="4" name="Marcador de número de diapositiva 3"/>
          <p:cNvSpPr>
            <a:spLocks noGrp="1"/>
          </p:cNvSpPr>
          <p:nvPr>
            <p:ph type="sldNum" sz="quarter" idx="10"/>
          </p:nvPr>
        </p:nvSpPr>
        <p:spPr/>
        <p:txBody>
          <a:bodyPr/>
          <a:lstStyle/>
          <a:p>
            <a:fld id="{4031AA67-707E-48C9-A153-66FF5774984E}" type="slidenum">
              <a:rPr lang="es-EC" smtClean="0"/>
              <a:t>32</a:t>
            </a:fld>
            <a:endParaRPr lang="es-EC"/>
          </a:p>
        </p:txBody>
      </p:sp>
    </p:spTree>
    <p:extLst>
      <p:ext uri="{BB962C8B-B14F-4D97-AF65-F5344CB8AC3E}">
        <p14:creationId xmlns:p14="http://schemas.microsoft.com/office/powerpoint/2010/main" val="108209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0562B-3E36-4945-BBDF-FE927CC2BE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B7394D47-BD85-4369-960E-011C53E55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9212F0A-6994-442F-BE60-FE5547C9834A}"/>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5" name="Marcador de pie de página 4">
            <a:extLst>
              <a:ext uri="{FF2B5EF4-FFF2-40B4-BE49-F238E27FC236}">
                <a16:creationId xmlns:a16="http://schemas.microsoft.com/office/drawing/2014/main" id="{62C5DC9A-25F7-43CF-B96B-0E83AFBE45A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24EBB0E-73E4-4583-A6B7-B8DF77062799}"/>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29092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63C60-2D94-498A-93BF-FF8241CAFC1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2736140-164E-4819-A5DC-4D7BA4BDB4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4A5D42-B0D7-40C1-AB1E-FCCFD83443DF}"/>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5" name="Marcador de pie de página 4">
            <a:extLst>
              <a:ext uri="{FF2B5EF4-FFF2-40B4-BE49-F238E27FC236}">
                <a16:creationId xmlns:a16="http://schemas.microsoft.com/office/drawing/2014/main" id="{CAAADD89-6361-4A20-A5E1-9AE9040E028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63D4423-FD5D-4130-A6F2-DF9F389C7D5F}"/>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351464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29BA94-AA8E-416B-B0A8-451EDB81851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DE12F64-60DF-40F9-BE41-B4243B46604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CDF7109-7A6C-4FAF-84EB-D538F7CD0213}"/>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5" name="Marcador de pie de página 4">
            <a:extLst>
              <a:ext uri="{FF2B5EF4-FFF2-40B4-BE49-F238E27FC236}">
                <a16:creationId xmlns:a16="http://schemas.microsoft.com/office/drawing/2014/main" id="{DAABE5FE-D9BC-4F4B-8394-16047961B70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E9141CE-43EF-4C62-8FD7-BD950A084998}"/>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251550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77A94-4835-4DE4-A837-9D04B249052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D71172B-63DD-4612-B4C3-0F9CE47E01C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CDF0D4E-A376-42AA-84DB-A4AF991F746F}"/>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5" name="Marcador de pie de página 4">
            <a:extLst>
              <a:ext uri="{FF2B5EF4-FFF2-40B4-BE49-F238E27FC236}">
                <a16:creationId xmlns:a16="http://schemas.microsoft.com/office/drawing/2014/main" id="{B8979632-80F9-4977-940E-B322CC442BA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92803AD-DBBD-4414-AADB-F23B4D3D2190}"/>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390892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A51B9-4669-4531-B76D-135C0FB900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0D1B456-44FD-4DA7-BC2A-4934694C81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9D20EF-538F-4CA3-B2E8-C27DAF3BA1C4}"/>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5" name="Marcador de pie de página 4">
            <a:extLst>
              <a:ext uri="{FF2B5EF4-FFF2-40B4-BE49-F238E27FC236}">
                <a16:creationId xmlns:a16="http://schemas.microsoft.com/office/drawing/2014/main" id="{11B19A1C-0648-443F-BCAB-B3B48017A11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6FB3331-A0BD-4FCF-96A9-37E08FBA2AAF}"/>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41881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E288B-12AA-4747-86E6-548FDB7371E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A346E4B-8DF1-4110-BE43-978FA3394C3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9877A96-84C1-47A7-A32F-29A0558239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DF30751D-BAEE-4349-BD6A-4AEDA36D70D3}"/>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6" name="Marcador de pie de página 5">
            <a:extLst>
              <a:ext uri="{FF2B5EF4-FFF2-40B4-BE49-F238E27FC236}">
                <a16:creationId xmlns:a16="http://schemas.microsoft.com/office/drawing/2014/main" id="{BEC8AEA7-3BD1-4668-8D85-A4C84F3848E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34043AE-49A0-4BE0-B206-DA5BDC2747C5}"/>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6989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CA3B8-5E62-4239-BFEB-BB873E48714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2068CE6-94CE-468B-BEC6-31A1FDBA9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4B7E74-530C-4422-9F00-78C4A63F1DC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F542174E-D5FC-4E6C-A339-1E0B213EE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5853EC-D039-4B32-8A63-D368C28CB3E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D3306BC9-D811-431F-A68D-DD943BE788BC}"/>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8" name="Marcador de pie de página 7">
            <a:extLst>
              <a:ext uri="{FF2B5EF4-FFF2-40B4-BE49-F238E27FC236}">
                <a16:creationId xmlns:a16="http://schemas.microsoft.com/office/drawing/2014/main" id="{1CB227AD-5029-49FC-B083-1758DD9B5BF2}"/>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01F44A9-C84D-4F58-9B73-AF9858F0B305}"/>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272380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63C8E-2D13-4F57-B93C-F66003A73DF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64EDF41B-F6B9-441D-A8E0-71C693435681}"/>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4" name="Marcador de pie de página 3">
            <a:extLst>
              <a:ext uri="{FF2B5EF4-FFF2-40B4-BE49-F238E27FC236}">
                <a16:creationId xmlns:a16="http://schemas.microsoft.com/office/drawing/2014/main" id="{C73519DB-6BB6-42DA-8179-31D42A21436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1C64C745-D9D5-4B06-8096-468898375BB6}"/>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303228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91EFADA-5AE6-4ACD-80AF-37C9C6C02322}"/>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3" name="Marcador de pie de página 2">
            <a:extLst>
              <a:ext uri="{FF2B5EF4-FFF2-40B4-BE49-F238E27FC236}">
                <a16:creationId xmlns:a16="http://schemas.microsoft.com/office/drawing/2014/main" id="{6C39B2D4-CF97-4F26-BA9A-B266A0793794}"/>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9E9D1F9B-7821-450F-8760-0CDDC98EE870}"/>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123929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BAF678-1E9A-4E56-B59E-93CB334AAC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0A64AC4D-B4C8-4688-8620-4D8FE4ED9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004FDEBE-8E15-496F-BC8F-CDFC55A62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7B9C0C-B722-405D-A567-2B8C87CAABED}"/>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6" name="Marcador de pie de página 5">
            <a:extLst>
              <a:ext uri="{FF2B5EF4-FFF2-40B4-BE49-F238E27FC236}">
                <a16:creationId xmlns:a16="http://schemas.microsoft.com/office/drawing/2014/main" id="{D6033E77-86F5-423F-80A7-8A060D01964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E997024-56FD-43DF-9C60-F0AAEC374526}"/>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63704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2F87B-06AF-4345-B2B0-0EFF5CD22A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7FD7FE5-BF13-4441-B716-FBD9FD705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85FFD9EF-B1B8-4A9C-80F8-551F570ED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8900DC-95C6-4353-95E1-01D1D9DDBA8B}"/>
              </a:ext>
            </a:extLst>
          </p:cNvPr>
          <p:cNvSpPr>
            <a:spLocks noGrp="1"/>
          </p:cNvSpPr>
          <p:nvPr>
            <p:ph type="dt" sz="half" idx="10"/>
          </p:nvPr>
        </p:nvSpPr>
        <p:spPr/>
        <p:txBody>
          <a:bodyPr/>
          <a:lstStyle/>
          <a:p>
            <a:fld id="{CB38F6FA-DB3D-485E-A220-8C3EE3198377}" type="datetimeFigureOut">
              <a:rPr lang="es-EC" smtClean="0"/>
              <a:t>14/7/2019</a:t>
            </a:fld>
            <a:endParaRPr lang="es-EC"/>
          </a:p>
        </p:txBody>
      </p:sp>
      <p:sp>
        <p:nvSpPr>
          <p:cNvPr id="6" name="Marcador de pie de página 5">
            <a:extLst>
              <a:ext uri="{FF2B5EF4-FFF2-40B4-BE49-F238E27FC236}">
                <a16:creationId xmlns:a16="http://schemas.microsoft.com/office/drawing/2014/main" id="{F8D9FC8C-6160-4338-A18E-3E953A58546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EA948F9-39C3-4D54-BB4C-A0AE44A79A0A}"/>
              </a:ext>
            </a:extLst>
          </p:cNvPr>
          <p:cNvSpPr>
            <a:spLocks noGrp="1"/>
          </p:cNvSpPr>
          <p:nvPr>
            <p:ph type="sldNum" sz="quarter" idx="12"/>
          </p:nvPr>
        </p:nvSpPr>
        <p:spPr/>
        <p:txBody>
          <a:bodyPr/>
          <a:lstStyle/>
          <a:p>
            <a:fld id="{3F7A34DB-0600-4661-A9B7-97C86FB1E8E2}" type="slidenum">
              <a:rPr lang="es-EC" smtClean="0"/>
              <a:t>‹Nº›</a:t>
            </a:fld>
            <a:endParaRPr lang="es-EC"/>
          </a:p>
        </p:txBody>
      </p:sp>
    </p:spTree>
    <p:extLst>
      <p:ext uri="{BB962C8B-B14F-4D97-AF65-F5344CB8AC3E}">
        <p14:creationId xmlns:p14="http://schemas.microsoft.com/office/powerpoint/2010/main" val="238773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91ACD8-7A1A-4623-A710-237F4C982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A94E4BB-35C3-4C62-8200-B2B816557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4D43A5C-CCF8-402D-8C82-0F57AE0578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8F6FA-DB3D-485E-A220-8C3EE3198377}" type="datetimeFigureOut">
              <a:rPr lang="es-EC" smtClean="0"/>
              <a:t>14/7/2019</a:t>
            </a:fld>
            <a:endParaRPr lang="es-EC"/>
          </a:p>
        </p:txBody>
      </p:sp>
      <p:sp>
        <p:nvSpPr>
          <p:cNvPr id="5" name="Marcador de pie de página 4">
            <a:extLst>
              <a:ext uri="{FF2B5EF4-FFF2-40B4-BE49-F238E27FC236}">
                <a16:creationId xmlns:a16="http://schemas.microsoft.com/office/drawing/2014/main" id="{3146A297-6C63-488B-A116-1A2CA19F0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129DEBA-49FB-446B-B251-1550251E5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A34DB-0600-4661-A9B7-97C86FB1E8E2}" type="slidenum">
              <a:rPr lang="es-EC" smtClean="0"/>
              <a:t>‹Nº›</a:t>
            </a:fld>
            <a:endParaRPr lang="es-EC"/>
          </a:p>
        </p:txBody>
      </p:sp>
    </p:spTree>
    <p:extLst>
      <p:ext uri="{BB962C8B-B14F-4D97-AF65-F5344CB8AC3E}">
        <p14:creationId xmlns:p14="http://schemas.microsoft.com/office/powerpoint/2010/main" val="3944790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5.xml"/><Relationship Id="rId16" Type="http://schemas.openxmlformats.org/officeDocument/2006/relationships/diagramQuickStyle" Target="../diagrams/quickStyle7.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2.jpeg"/><Relationship Id="rId4" Type="http://schemas.openxmlformats.org/officeDocument/2006/relationships/diagramLayout" Target="../diagrams/layout9.xml"/><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chart" Target="../charts/chart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368985"/>
            <a:ext cx="12059478" cy="7383535"/>
          </a:xfrm>
          <a:custGeom>
            <a:avLst/>
            <a:gdLst/>
            <a:ahLst/>
            <a:cxnLst/>
            <a:rect l="l" t="t" r="r" b="b"/>
            <a:pathLst>
              <a:path w="9100385" h="5577815">
                <a:moveTo>
                  <a:pt x="9100385" y="5577815"/>
                </a:moveTo>
                <a:lnTo>
                  <a:pt x="9100385" y="4646311"/>
                </a:lnTo>
                <a:lnTo>
                  <a:pt x="3108246" y="4646311"/>
                </a:lnTo>
                <a:lnTo>
                  <a:pt x="2845957" y="4638677"/>
                </a:lnTo>
                <a:lnTo>
                  <a:pt x="2603900" y="4615875"/>
                </a:lnTo>
                <a:lnTo>
                  <a:pt x="2381267" y="4578056"/>
                </a:lnTo>
                <a:lnTo>
                  <a:pt x="2177250" y="4525372"/>
                </a:lnTo>
                <a:lnTo>
                  <a:pt x="1991041" y="4457975"/>
                </a:lnTo>
                <a:lnTo>
                  <a:pt x="1821832" y="4376015"/>
                </a:lnTo>
                <a:lnTo>
                  <a:pt x="1668816" y="4279646"/>
                </a:lnTo>
                <a:lnTo>
                  <a:pt x="1531184" y="4169017"/>
                </a:lnTo>
                <a:lnTo>
                  <a:pt x="1408128" y="4044281"/>
                </a:lnTo>
                <a:lnTo>
                  <a:pt x="1298840" y="3905589"/>
                </a:lnTo>
                <a:lnTo>
                  <a:pt x="1202513" y="3753092"/>
                </a:lnTo>
                <a:lnTo>
                  <a:pt x="1118338" y="3586942"/>
                </a:lnTo>
                <a:lnTo>
                  <a:pt x="1045508" y="3407291"/>
                </a:lnTo>
                <a:lnTo>
                  <a:pt x="983215" y="3214290"/>
                </a:lnTo>
                <a:lnTo>
                  <a:pt x="930650" y="3008090"/>
                </a:lnTo>
                <a:lnTo>
                  <a:pt x="887006" y="2788843"/>
                </a:lnTo>
                <a:lnTo>
                  <a:pt x="851475" y="2556701"/>
                </a:lnTo>
                <a:lnTo>
                  <a:pt x="823249" y="2311815"/>
                </a:lnTo>
                <a:lnTo>
                  <a:pt x="801519" y="2054335"/>
                </a:lnTo>
                <a:lnTo>
                  <a:pt x="785479" y="1784415"/>
                </a:lnTo>
                <a:lnTo>
                  <a:pt x="785479" y="0"/>
                </a:lnTo>
                <a:lnTo>
                  <a:pt x="426408" y="0"/>
                </a:lnTo>
                <a:lnTo>
                  <a:pt x="426408" y="1806889"/>
                </a:lnTo>
                <a:lnTo>
                  <a:pt x="418918" y="1922196"/>
                </a:lnTo>
                <a:lnTo>
                  <a:pt x="409922" y="2035796"/>
                </a:lnTo>
                <a:lnTo>
                  <a:pt x="399429" y="2147663"/>
                </a:lnTo>
                <a:lnTo>
                  <a:pt x="387446" y="2257772"/>
                </a:lnTo>
                <a:lnTo>
                  <a:pt x="373982" y="2366098"/>
                </a:lnTo>
                <a:lnTo>
                  <a:pt x="359045" y="2472615"/>
                </a:lnTo>
                <a:lnTo>
                  <a:pt x="342644" y="2577298"/>
                </a:lnTo>
                <a:lnTo>
                  <a:pt x="324787" y="2680122"/>
                </a:lnTo>
                <a:lnTo>
                  <a:pt x="305482" y="2781061"/>
                </a:lnTo>
                <a:lnTo>
                  <a:pt x="284738" y="2880089"/>
                </a:lnTo>
                <a:lnTo>
                  <a:pt x="262564" y="2977183"/>
                </a:lnTo>
                <a:lnTo>
                  <a:pt x="238968" y="3072315"/>
                </a:lnTo>
                <a:lnTo>
                  <a:pt x="213957" y="3165461"/>
                </a:lnTo>
                <a:lnTo>
                  <a:pt x="187541" y="3256595"/>
                </a:lnTo>
                <a:lnTo>
                  <a:pt x="159728" y="3345692"/>
                </a:lnTo>
                <a:lnTo>
                  <a:pt x="130526" y="3432727"/>
                </a:lnTo>
                <a:lnTo>
                  <a:pt x="99944" y="3517674"/>
                </a:lnTo>
                <a:lnTo>
                  <a:pt x="67990" y="3600508"/>
                </a:lnTo>
                <a:lnTo>
                  <a:pt x="34672" y="3681203"/>
                </a:lnTo>
                <a:lnTo>
                  <a:pt x="0" y="3759735"/>
                </a:lnTo>
                <a:lnTo>
                  <a:pt x="0" y="5577815"/>
                </a:lnTo>
                <a:lnTo>
                  <a:pt x="9100385" y="5577815"/>
                </a:lnTo>
                <a:close/>
              </a:path>
            </a:pathLst>
          </a:custGeom>
          <a:solidFill>
            <a:srgbClr val="9EB785"/>
          </a:solidFill>
        </p:spPr>
        <p:txBody>
          <a:bodyPr wrap="square" lIns="0" tIns="0" rIns="0" bIns="0" rtlCol="0">
            <a:noAutofit/>
          </a:bodyPr>
          <a:lstStyle/>
          <a:p>
            <a:endParaRPr/>
          </a:p>
        </p:txBody>
      </p:sp>
      <p:sp>
        <p:nvSpPr>
          <p:cNvPr id="10" name="object 10"/>
          <p:cNvSpPr/>
          <p:nvPr/>
        </p:nvSpPr>
        <p:spPr>
          <a:xfrm>
            <a:off x="750511" y="1219633"/>
            <a:ext cx="157093" cy="471362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1742441" y="261621"/>
            <a:ext cx="792479" cy="789939"/>
          </a:xfrm>
          <a:custGeom>
            <a:avLst/>
            <a:gdLst/>
            <a:ahLst/>
            <a:cxnLst/>
            <a:rect l="l" t="t" r="r" b="b"/>
            <a:pathLst>
              <a:path w="792479" h="789939">
                <a:moveTo>
                  <a:pt x="0" y="394969"/>
                </a:moveTo>
                <a:lnTo>
                  <a:pt x="1313" y="427370"/>
                </a:lnTo>
                <a:lnTo>
                  <a:pt x="5186" y="459048"/>
                </a:lnTo>
                <a:lnTo>
                  <a:pt x="11515" y="489902"/>
                </a:lnTo>
                <a:lnTo>
                  <a:pt x="20200" y="519830"/>
                </a:lnTo>
                <a:lnTo>
                  <a:pt x="31139" y="548731"/>
                </a:lnTo>
                <a:lnTo>
                  <a:pt x="44228" y="576503"/>
                </a:lnTo>
                <a:lnTo>
                  <a:pt x="59366" y="603045"/>
                </a:lnTo>
                <a:lnTo>
                  <a:pt x="76452" y="628255"/>
                </a:lnTo>
                <a:lnTo>
                  <a:pt x="95383" y="652032"/>
                </a:lnTo>
                <a:lnTo>
                  <a:pt x="116057" y="674274"/>
                </a:lnTo>
                <a:lnTo>
                  <a:pt x="138372" y="694880"/>
                </a:lnTo>
                <a:lnTo>
                  <a:pt x="162227" y="713748"/>
                </a:lnTo>
                <a:lnTo>
                  <a:pt x="187519" y="730776"/>
                </a:lnTo>
                <a:lnTo>
                  <a:pt x="214146" y="745863"/>
                </a:lnTo>
                <a:lnTo>
                  <a:pt x="242007" y="758908"/>
                </a:lnTo>
                <a:lnTo>
                  <a:pt x="270998" y="769808"/>
                </a:lnTo>
                <a:lnTo>
                  <a:pt x="301020" y="778463"/>
                </a:lnTo>
                <a:lnTo>
                  <a:pt x="331968" y="784771"/>
                </a:lnTo>
                <a:lnTo>
                  <a:pt x="363742" y="788631"/>
                </a:lnTo>
                <a:lnTo>
                  <a:pt x="396240" y="789939"/>
                </a:lnTo>
                <a:lnTo>
                  <a:pt x="428737" y="788631"/>
                </a:lnTo>
                <a:lnTo>
                  <a:pt x="460511" y="784771"/>
                </a:lnTo>
                <a:lnTo>
                  <a:pt x="491459" y="778463"/>
                </a:lnTo>
                <a:lnTo>
                  <a:pt x="521481" y="769808"/>
                </a:lnTo>
                <a:lnTo>
                  <a:pt x="550472" y="758908"/>
                </a:lnTo>
                <a:lnTo>
                  <a:pt x="578333" y="745863"/>
                </a:lnTo>
                <a:lnTo>
                  <a:pt x="604960" y="730776"/>
                </a:lnTo>
                <a:lnTo>
                  <a:pt x="630252" y="713748"/>
                </a:lnTo>
                <a:lnTo>
                  <a:pt x="654107" y="694880"/>
                </a:lnTo>
                <a:lnTo>
                  <a:pt x="676422" y="674274"/>
                </a:lnTo>
                <a:lnTo>
                  <a:pt x="697096" y="652032"/>
                </a:lnTo>
                <a:lnTo>
                  <a:pt x="716027" y="628255"/>
                </a:lnTo>
                <a:lnTo>
                  <a:pt x="733113" y="603045"/>
                </a:lnTo>
                <a:lnTo>
                  <a:pt x="748251" y="576503"/>
                </a:lnTo>
                <a:lnTo>
                  <a:pt x="761340" y="548731"/>
                </a:lnTo>
                <a:lnTo>
                  <a:pt x="772279" y="519830"/>
                </a:lnTo>
                <a:lnTo>
                  <a:pt x="780964" y="489902"/>
                </a:lnTo>
                <a:lnTo>
                  <a:pt x="787293" y="459048"/>
                </a:lnTo>
                <a:lnTo>
                  <a:pt x="791166" y="427370"/>
                </a:lnTo>
                <a:lnTo>
                  <a:pt x="792479" y="394969"/>
                </a:lnTo>
                <a:lnTo>
                  <a:pt x="791166" y="362569"/>
                </a:lnTo>
                <a:lnTo>
                  <a:pt x="787293" y="330891"/>
                </a:lnTo>
                <a:lnTo>
                  <a:pt x="780964" y="300037"/>
                </a:lnTo>
                <a:lnTo>
                  <a:pt x="772279" y="270109"/>
                </a:lnTo>
                <a:lnTo>
                  <a:pt x="761340" y="241208"/>
                </a:lnTo>
                <a:lnTo>
                  <a:pt x="748251" y="213436"/>
                </a:lnTo>
                <a:lnTo>
                  <a:pt x="733113" y="186894"/>
                </a:lnTo>
                <a:lnTo>
                  <a:pt x="716027" y="161684"/>
                </a:lnTo>
                <a:lnTo>
                  <a:pt x="697096" y="137907"/>
                </a:lnTo>
                <a:lnTo>
                  <a:pt x="676422" y="115665"/>
                </a:lnTo>
                <a:lnTo>
                  <a:pt x="654107" y="95059"/>
                </a:lnTo>
                <a:lnTo>
                  <a:pt x="630252" y="76191"/>
                </a:lnTo>
                <a:lnTo>
                  <a:pt x="604960" y="59163"/>
                </a:lnTo>
                <a:lnTo>
                  <a:pt x="578333" y="44076"/>
                </a:lnTo>
                <a:lnTo>
                  <a:pt x="550472" y="31031"/>
                </a:lnTo>
                <a:lnTo>
                  <a:pt x="521481" y="20131"/>
                </a:lnTo>
                <a:lnTo>
                  <a:pt x="491459" y="11476"/>
                </a:lnTo>
                <a:lnTo>
                  <a:pt x="460511" y="5168"/>
                </a:lnTo>
                <a:lnTo>
                  <a:pt x="428737" y="1308"/>
                </a:lnTo>
                <a:lnTo>
                  <a:pt x="396240" y="0"/>
                </a:lnTo>
                <a:lnTo>
                  <a:pt x="363742" y="1308"/>
                </a:lnTo>
                <a:lnTo>
                  <a:pt x="331968" y="5168"/>
                </a:lnTo>
                <a:lnTo>
                  <a:pt x="301020" y="11476"/>
                </a:lnTo>
                <a:lnTo>
                  <a:pt x="270998" y="20131"/>
                </a:lnTo>
                <a:lnTo>
                  <a:pt x="242007" y="31031"/>
                </a:lnTo>
                <a:lnTo>
                  <a:pt x="214146" y="44076"/>
                </a:lnTo>
                <a:lnTo>
                  <a:pt x="187519" y="59163"/>
                </a:lnTo>
                <a:lnTo>
                  <a:pt x="162227" y="76191"/>
                </a:lnTo>
                <a:lnTo>
                  <a:pt x="138372" y="95059"/>
                </a:lnTo>
                <a:lnTo>
                  <a:pt x="116057" y="115665"/>
                </a:lnTo>
                <a:lnTo>
                  <a:pt x="95383" y="137907"/>
                </a:lnTo>
                <a:lnTo>
                  <a:pt x="76452" y="161684"/>
                </a:lnTo>
                <a:lnTo>
                  <a:pt x="59366" y="186894"/>
                </a:lnTo>
                <a:lnTo>
                  <a:pt x="44228" y="213436"/>
                </a:lnTo>
                <a:lnTo>
                  <a:pt x="31139" y="241208"/>
                </a:lnTo>
                <a:lnTo>
                  <a:pt x="20200" y="270109"/>
                </a:lnTo>
                <a:lnTo>
                  <a:pt x="11515" y="300037"/>
                </a:lnTo>
                <a:lnTo>
                  <a:pt x="5186" y="330891"/>
                </a:lnTo>
                <a:lnTo>
                  <a:pt x="1313" y="362569"/>
                </a:lnTo>
                <a:lnTo>
                  <a:pt x="0" y="394969"/>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0" y="37681"/>
            <a:ext cx="3591339" cy="1181952"/>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txBox="1"/>
          <p:nvPr/>
        </p:nvSpPr>
        <p:spPr>
          <a:xfrm>
            <a:off x="3023835" y="1190112"/>
            <a:ext cx="6925431" cy="510929"/>
          </a:xfrm>
          <a:prstGeom prst="rect">
            <a:avLst/>
          </a:prstGeom>
        </p:spPr>
        <p:txBody>
          <a:bodyPr wrap="square" lIns="0" tIns="0" rIns="0" bIns="0" rtlCol="0">
            <a:noAutofit/>
          </a:bodyPr>
          <a:lstStyle/>
          <a:p>
            <a:pPr marL="12700" algn="ctr">
              <a:spcBef>
                <a:spcPts val="97"/>
              </a:spcBef>
            </a:pPr>
            <a:r>
              <a:rPr b="1" dirty="0">
                <a:latin typeface="Arial Black" panose="020B0A04020102020204" pitchFamily="34" charset="0"/>
                <a:cs typeface="Times New Roman"/>
              </a:rPr>
              <a:t>DE</a:t>
            </a:r>
            <a:r>
              <a:rPr b="1" spc="-144" dirty="0">
                <a:latin typeface="Arial Black" panose="020B0A04020102020204" pitchFamily="34" charset="0"/>
                <a:cs typeface="Times New Roman"/>
              </a:rPr>
              <a:t>P</a:t>
            </a:r>
            <a:r>
              <a:rPr b="1" dirty="0">
                <a:latin typeface="Arial Black" panose="020B0A04020102020204" pitchFamily="34" charset="0"/>
                <a:cs typeface="Times New Roman"/>
              </a:rPr>
              <a:t>A</a:t>
            </a:r>
            <a:r>
              <a:rPr b="1" spc="-64" dirty="0">
                <a:latin typeface="Arial Black" panose="020B0A04020102020204" pitchFamily="34" charset="0"/>
                <a:cs typeface="Times New Roman"/>
              </a:rPr>
              <a:t>R</a:t>
            </a:r>
            <a:r>
              <a:rPr b="1" spc="-139" dirty="0">
                <a:latin typeface="Arial Black" panose="020B0A04020102020204" pitchFamily="34" charset="0"/>
                <a:cs typeface="Times New Roman"/>
              </a:rPr>
              <a:t>T</a:t>
            </a:r>
            <a:r>
              <a:rPr b="1" dirty="0">
                <a:latin typeface="Arial Black" panose="020B0A04020102020204" pitchFamily="34" charset="0"/>
                <a:cs typeface="Times New Roman"/>
              </a:rPr>
              <a:t>AME</a:t>
            </a:r>
            <a:r>
              <a:rPr b="1" spc="-4" dirty="0">
                <a:latin typeface="Arial Black" panose="020B0A04020102020204" pitchFamily="34" charset="0"/>
                <a:cs typeface="Times New Roman"/>
              </a:rPr>
              <a:t>N</a:t>
            </a:r>
            <a:r>
              <a:rPr b="1" spc="-39" dirty="0">
                <a:latin typeface="Arial Black" panose="020B0A04020102020204" pitchFamily="34" charset="0"/>
                <a:cs typeface="Times New Roman"/>
              </a:rPr>
              <a:t>T</a:t>
            </a:r>
            <a:r>
              <a:rPr b="1" dirty="0">
                <a:latin typeface="Arial Black" panose="020B0A04020102020204" pitchFamily="34" charset="0"/>
                <a:cs typeface="Times New Roman"/>
              </a:rPr>
              <a:t>O</a:t>
            </a:r>
            <a:r>
              <a:rPr b="1" spc="4" dirty="0">
                <a:latin typeface="Arial Black" panose="020B0A04020102020204" pitchFamily="34" charset="0"/>
                <a:cs typeface="Times New Roman"/>
              </a:rPr>
              <a:t> </a:t>
            </a:r>
            <a:r>
              <a:rPr b="1" dirty="0">
                <a:latin typeface="Arial Black" panose="020B0A04020102020204" pitchFamily="34" charset="0"/>
                <a:cs typeface="Times New Roman"/>
              </a:rPr>
              <a:t>DE CIE</a:t>
            </a:r>
            <a:r>
              <a:rPr b="1" spc="-4" dirty="0">
                <a:latin typeface="Arial Black" panose="020B0A04020102020204" pitchFamily="34" charset="0"/>
                <a:cs typeface="Times New Roman"/>
              </a:rPr>
              <a:t>N</a:t>
            </a:r>
            <a:r>
              <a:rPr b="1" dirty="0">
                <a:latin typeface="Arial Black" panose="020B0A04020102020204" pitchFamily="34" charset="0"/>
                <a:cs typeface="Times New Roman"/>
              </a:rPr>
              <a:t>CIAS</a:t>
            </a:r>
            <a:r>
              <a:rPr b="1" spc="-14" dirty="0">
                <a:latin typeface="Arial Black" panose="020B0A04020102020204" pitchFamily="34" charset="0"/>
                <a:cs typeface="Times New Roman"/>
              </a:rPr>
              <a:t> </a:t>
            </a:r>
            <a:r>
              <a:rPr b="1" dirty="0">
                <a:latin typeface="Arial Black" panose="020B0A04020102020204" pitchFamily="34" charset="0"/>
                <a:cs typeface="Times New Roman"/>
              </a:rPr>
              <a:t>DE LA</a:t>
            </a:r>
            <a:r>
              <a:rPr b="1" spc="-114" dirty="0">
                <a:latin typeface="Arial Black" panose="020B0A04020102020204" pitchFamily="34" charset="0"/>
                <a:cs typeface="Times New Roman"/>
              </a:rPr>
              <a:t> </a:t>
            </a:r>
            <a:r>
              <a:rPr b="1" dirty="0">
                <a:latin typeface="Arial Black" panose="020B0A04020102020204" pitchFamily="34" charset="0"/>
                <a:cs typeface="Times New Roman"/>
              </a:rPr>
              <a:t>EN</a:t>
            </a:r>
            <a:r>
              <a:rPr b="1" spc="-4" dirty="0">
                <a:latin typeface="Arial Black" panose="020B0A04020102020204" pitchFamily="34" charset="0"/>
                <a:cs typeface="Times New Roman"/>
              </a:rPr>
              <a:t>E</a:t>
            </a:r>
            <a:r>
              <a:rPr b="1" dirty="0">
                <a:latin typeface="Arial Black" panose="020B0A04020102020204" pitchFamily="34" charset="0"/>
                <a:cs typeface="Times New Roman"/>
              </a:rPr>
              <a:t>RGÍA</a:t>
            </a:r>
            <a:r>
              <a:rPr b="1" spc="-154" dirty="0">
                <a:latin typeface="Arial Black" panose="020B0A04020102020204" pitchFamily="34" charset="0"/>
                <a:cs typeface="Times New Roman"/>
              </a:rPr>
              <a:t> </a:t>
            </a:r>
            <a:r>
              <a:rPr b="1" dirty="0">
                <a:latin typeface="Arial Black" panose="020B0A04020102020204" pitchFamily="34" charset="0"/>
                <a:cs typeface="Times New Roman"/>
              </a:rPr>
              <a:t>Y</a:t>
            </a:r>
            <a:r>
              <a:rPr b="1" spc="-69" dirty="0">
                <a:latin typeface="Arial Black" panose="020B0A04020102020204" pitchFamily="34" charset="0"/>
                <a:cs typeface="Times New Roman"/>
              </a:rPr>
              <a:t> </a:t>
            </a:r>
            <a:r>
              <a:rPr b="1" dirty="0">
                <a:latin typeface="Arial Black" panose="020B0A04020102020204" pitchFamily="34" charset="0"/>
                <a:cs typeface="Times New Roman"/>
              </a:rPr>
              <a:t>MEC</a:t>
            </a:r>
            <a:r>
              <a:rPr b="1" spc="-4" dirty="0">
                <a:latin typeface="Arial Black" panose="020B0A04020102020204" pitchFamily="34" charset="0"/>
                <a:cs typeface="Times New Roman"/>
              </a:rPr>
              <a:t>Á</a:t>
            </a:r>
            <a:r>
              <a:rPr b="1" dirty="0">
                <a:latin typeface="Arial Black" panose="020B0A04020102020204" pitchFamily="34" charset="0"/>
                <a:cs typeface="Times New Roman"/>
              </a:rPr>
              <a:t>NICA</a:t>
            </a:r>
            <a:endParaRPr dirty="0">
              <a:latin typeface="Arial Black" panose="020B0A04020102020204" pitchFamily="34" charset="0"/>
              <a:cs typeface="Times New Roman"/>
            </a:endParaRPr>
          </a:p>
        </p:txBody>
      </p:sp>
      <p:sp>
        <p:nvSpPr>
          <p:cNvPr id="7" name="object 7"/>
          <p:cNvSpPr txBox="1"/>
          <p:nvPr/>
        </p:nvSpPr>
        <p:spPr>
          <a:xfrm>
            <a:off x="2899593" y="2166043"/>
            <a:ext cx="7345320" cy="665989"/>
          </a:xfrm>
          <a:prstGeom prst="rect">
            <a:avLst/>
          </a:prstGeom>
        </p:spPr>
        <p:txBody>
          <a:bodyPr wrap="square" lIns="0" tIns="0" rIns="0" bIns="0" rtlCol="0">
            <a:noAutofit/>
          </a:bodyPr>
          <a:lstStyle/>
          <a:p>
            <a:pPr algn="ctr">
              <a:spcBef>
                <a:spcPts val="97"/>
              </a:spcBef>
            </a:pPr>
            <a:r>
              <a:rPr b="1" dirty="0">
                <a:latin typeface="Arial Black" panose="020B0A04020102020204" pitchFamily="34" charset="0"/>
                <a:cs typeface="Times New Roman"/>
              </a:rPr>
              <a:t>PRO</a:t>
            </a:r>
            <a:r>
              <a:rPr b="1" spc="-4" dirty="0">
                <a:latin typeface="Arial Black" panose="020B0A04020102020204" pitchFamily="34" charset="0"/>
                <a:cs typeface="Times New Roman"/>
              </a:rPr>
              <a:t>Y</a:t>
            </a:r>
            <a:r>
              <a:rPr b="1" dirty="0">
                <a:latin typeface="Arial Black" panose="020B0A04020102020204" pitchFamily="34" charset="0"/>
                <a:cs typeface="Times New Roman"/>
              </a:rPr>
              <a:t>EC</a:t>
            </a:r>
            <a:r>
              <a:rPr b="1" spc="-44" dirty="0">
                <a:latin typeface="Arial Black" panose="020B0A04020102020204" pitchFamily="34" charset="0"/>
                <a:cs typeface="Times New Roman"/>
              </a:rPr>
              <a:t>T</a:t>
            </a:r>
            <a:r>
              <a:rPr b="1" dirty="0">
                <a:latin typeface="Arial Black" panose="020B0A04020102020204" pitchFamily="34" charset="0"/>
                <a:cs typeface="Times New Roman"/>
              </a:rPr>
              <a:t>O</a:t>
            </a:r>
            <a:r>
              <a:rPr b="1" spc="4" dirty="0">
                <a:latin typeface="Arial Black" panose="020B0A04020102020204" pitchFamily="34" charset="0"/>
                <a:cs typeface="Times New Roman"/>
              </a:rPr>
              <a:t> </a:t>
            </a:r>
            <a:r>
              <a:rPr b="1" dirty="0">
                <a:latin typeface="Arial Black" panose="020B0A04020102020204" pitchFamily="34" charset="0"/>
                <a:cs typeface="Times New Roman"/>
              </a:rPr>
              <a:t>DE</a:t>
            </a:r>
            <a:r>
              <a:rPr b="1" spc="-34" dirty="0">
                <a:latin typeface="Arial Black" panose="020B0A04020102020204" pitchFamily="34" charset="0"/>
                <a:cs typeface="Times New Roman"/>
              </a:rPr>
              <a:t> </a:t>
            </a:r>
            <a:r>
              <a:rPr b="1" dirty="0">
                <a:latin typeface="Arial Black" panose="020B0A04020102020204" pitchFamily="34" charset="0"/>
                <a:cs typeface="Times New Roman"/>
              </a:rPr>
              <a:t>TI</a:t>
            </a:r>
            <a:r>
              <a:rPr b="1" spc="-4" dirty="0">
                <a:latin typeface="Arial Black" panose="020B0A04020102020204" pitchFamily="34" charset="0"/>
                <a:cs typeface="Times New Roman"/>
              </a:rPr>
              <a:t>T</a:t>
            </a:r>
            <a:r>
              <a:rPr b="1" dirty="0">
                <a:latin typeface="Arial Black" panose="020B0A04020102020204" pitchFamily="34" charset="0"/>
                <a:cs typeface="Times New Roman"/>
              </a:rPr>
              <a:t>ULA</a:t>
            </a:r>
            <a:r>
              <a:rPr b="1" spc="-4" dirty="0">
                <a:latin typeface="Arial Black" panose="020B0A04020102020204" pitchFamily="34" charset="0"/>
                <a:cs typeface="Times New Roman"/>
              </a:rPr>
              <a:t>C</a:t>
            </a:r>
            <a:r>
              <a:rPr b="1" dirty="0">
                <a:latin typeface="Arial Black" panose="020B0A04020102020204" pitchFamily="34" charset="0"/>
                <a:cs typeface="Times New Roman"/>
              </a:rPr>
              <a:t>IÓN</a:t>
            </a:r>
            <a:r>
              <a:rPr b="1" spc="-14" dirty="0">
                <a:latin typeface="Arial Black" panose="020B0A04020102020204" pitchFamily="34" charset="0"/>
                <a:cs typeface="Times New Roman"/>
              </a:rPr>
              <a:t> </a:t>
            </a:r>
            <a:r>
              <a:rPr b="1" dirty="0">
                <a:latin typeface="Arial Black" panose="020B0A04020102020204" pitchFamily="34" charset="0"/>
                <a:cs typeface="Times New Roman"/>
              </a:rPr>
              <a:t>PRE</a:t>
            </a:r>
            <a:r>
              <a:rPr b="1" spc="-4" dirty="0">
                <a:latin typeface="Arial Black" panose="020B0A04020102020204" pitchFamily="34" charset="0"/>
                <a:cs typeface="Times New Roman"/>
              </a:rPr>
              <a:t>V</a:t>
            </a:r>
            <a:r>
              <a:rPr b="1" dirty="0">
                <a:latin typeface="Arial Black" panose="020B0A04020102020204" pitchFamily="34" charset="0"/>
                <a:cs typeface="Times New Roman"/>
              </a:rPr>
              <a:t>IO</a:t>
            </a:r>
            <a:r>
              <a:rPr b="1" spc="-94" dirty="0">
                <a:latin typeface="Arial Black" panose="020B0A04020102020204" pitchFamily="34" charset="0"/>
                <a:cs typeface="Times New Roman"/>
              </a:rPr>
              <a:t> </a:t>
            </a:r>
            <a:r>
              <a:rPr b="1" dirty="0">
                <a:latin typeface="Arial Black" panose="020B0A04020102020204" pitchFamily="34" charset="0"/>
                <a:cs typeface="Times New Roman"/>
              </a:rPr>
              <a:t>A</a:t>
            </a:r>
            <a:r>
              <a:rPr b="1" spc="-109" dirty="0">
                <a:latin typeface="Arial Black" panose="020B0A04020102020204" pitchFamily="34" charset="0"/>
                <a:cs typeface="Times New Roman"/>
              </a:rPr>
              <a:t> </a:t>
            </a:r>
            <a:r>
              <a:rPr b="1" dirty="0">
                <a:latin typeface="Arial Black" panose="020B0A04020102020204" pitchFamily="34" charset="0"/>
                <a:cs typeface="Times New Roman"/>
              </a:rPr>
              <a:t>LA</a:t>
            </a:r>
            <a:r>
              <a:rPr b="1" spc="-94" dirty="0">
                <a:latin typeface="Arial Black" panose="020B0A04020102020204" pitchFamily="34" charset="0"/>
                <a:cs typeface="Times New Roman"/>
              </a:rPr>
              <a:t> </a:t>
            </a:r>
            <a:r>
              <a:rPr b="1" dirty="0">
                <a:latin typeface="Arial Black" panose="020B0A04020102020204" pitchFamily="34" charset="0"/>
                <a:cs typeface="Times New Roman"/>
              </a:rPr>
              <a:t>OB</a:t>
            </a:r>
            <a:r>
              <a:rPr b="1" spc="-4" dirty="0">
                <a:latin typeface="Arial Black" panose="020B0A04020102020204" pitchFamily="34" charset="0"/>
                <a:cs typeface="Times New Roman"/>
              </a:rPr>
              <a:t>T</a:t>
            </a:r>
            <a:r>
              <a:rPr b="1" dirty="0">
                <a:latin typeface="Arial Black" panose="020B0A04020102020204" pitchFamily="34" charset="0"/>
                <a:cs typeface="Times New Roman"/>
              </a:rPr>
              <a:t>ENC</a:t>
            </a:r>
            <a:r>
              <a:rPr b="1" spc="-4" dirty="0">
                <a:latin typeface="Arial Black" panose="020B0A04020102020204" pitchFamily="34" charset="0"/>
                <a:cs typeface="Times New Roman"/>
              </a:rPr>
              <a:t>I</a:t>
            </a:r>
            <a:r>
              <a:rPr b="1" dirty="0">
                <a:latin typeface="Arial Black" panose="020B0A04020102020204" pitchFamily="34" charset="0"/>
                <a:cs typeface="Times New Roman"/>
              </a:rPr>
              <a:t>ÓN</a:t>
            </a:r>
            <a:r>
              <a:rPr b="1" spc="-14" dirty="0">
                <a:latin typeface="Arial Black" panose="020B0A04020102020204" pitchFamily="34" charset="0"/>
                <a:cs typeface="Times New Roman"/>
              </a:rPr>
              <a:t> </a:t>
            </a:r>
            <a:r>
              <a:rPr b="1" dirty="0">
                <a:latin typeface="Arial Black" panose="020B0A04020102020204" pitchFamily="34" charset="0"/>
                <a:cs typeface="Times New Roman"/>
              </a:rPr>
              <a:t>DEL</a:t>
            </a:r>
            <a:r>
              <a:rPr lang="es-ES" dirty="0">
                <a:latin typeface="Arial Black" panose="020B0A04020102020204" pitchFamily="34" charset="0"/>
                <a:cs typeface="Times New Roman"/>
              </a:rPr>
              <a:t> </a:t>
            </a:r>
            <a:r>
              <a:rPr b="1" dirty="0">
                <a:latin typeface="Arial Black" panose="020B0A04020102020204" pitchFamily="34" charset="0"/>
                <a:cs typeface="Times New Roman"/>
              </a:rPr>
              <a:t>TÍT</a:t>
            </a:r>
            <a:r>
              <a:rPr b="1" spc="4" dirty="0">
                <a:latin typeface="Arial Black" panose="020B0A04020102020204" pitchFamily="34" charset="0"/>
                <a:cs typeface="Times New Roman"/>
              </a:rPr>
              <a:t>U</a:t>
            </a:r>
            <a:r>
              <a:rPr b="1" dirty="0">
                <a:latin typeface="Arial Black" panose="020B0A04020102020204" pitchFamily="34" charset="0"/>
                <a:cs typeface="Times New Roman"/>
              </a:rPr>
              <a:t>LO</a:t>
            </a:r>
            <a:r>
              <a:rPr b="1" spc="14" dirty="0">
                <a:latin typeface="Arial Black" panose="020B0A04020102020204" pitchFamily="34" charset="0"/>
                <a:cs typeface="Times New Roman"/>
              </a:rPr>
              <a:t> </a:t>
            </a:r>
            <a:r>
              <a:rPr b="1" dirty="0">
                <a:latin typeface="Arial Black" panose="020B0A04020102020204" pitchFamily="34" charset="0"/>
                <a:cs typeface="Times New Roman"/>
              </a:rPr>
              <a:t>DE INGENI</a:t>
            </a:r>
            <a:r>
              <a:rPr b="1" spc="4" dirty="0">
                <a:latin typeface="Arial Black" panose="020B0A04020102020204" pitchFamily="34" charset="0"/>
                <a:cs typeface="Times New Roman"/>
              </a:rPr>
              <a:t>E</a:t>
            </a:r>
            <a:r>
              <a:rPr b="1" dirty="0">
                <a:latin typeface="Arial Black" panose="020B0A04020102020204" pitchFamily="34" charset="0"/>
                <a:cs typeface="Times New Roman"/>
              </a:rPr>
              <a:t>R</a:t>
            </a:r>
            <a:r>
              <a:rPr lang="es-MX" b="1" dirty="0">
                <a:latin typeface="Arial Black" panose="020B0A04020102020204" pitchFamily="34" charset="0"/>
                <a:cs typeface="Times New Roman"/>
              </a:rPr>
              <a:t>IO</a:t>
            </a:r>
            <a:r>
              <a:rPr b="1" spc="-84" dirty="0">
                <a:latin typeface="Arial Black" panose="020B0A04020102020204" pitchFamily="34" charset="0"/>
                <a:cs typeface="Times New Roman"/>
              </a:rPr>
              <a:t> </a:t>
            </a:r>
            <a:r>
              <a:rPr b="1" dirty="0">
                <a:latin typeface="Arial Black" panose="020B0A04020102020204" pitchFamily="34" charset="0"/>
                <a:cs typeface="Times New Roman"/>
              </a:rPr>
              <a:t>EN MEC</a:t>
            </a:r>
            <a:r>
              <a:rPr b="1" spc="-134" dirty="0">
                <a:latin typeface="Arial Black" panose="020B0A04020102020204" pitchFamily="34" charset="0"/>
                <a:cs typeface="Times New Roman"/>
              </a:rPr>
              <a:t>A</a:t>
            </a:r>
            <a:r>
              <a:rPr b="1" dirty="0">
                <a:latin typeface="Arial Black" panose="020B0A04020102020204" pitchFamily="34" charset="0"/>
                <a:cs typeface="Times New Roman"/>
              </a:rPr>
              <a:t>TR</a:t>
            </a:r>
            <a:r>
              <a:rPr b="1" spc="4" dirty="0">
                <a:latin typeface="Arial Black" panose="020B0A04020102020204" pitchFamily="34" charset="0"/>
                <a:cs typeface="Times New Roman"/>
              </a:rPr>
              <a:t>Ó</a:t>
            </a:r>
            <a:r>
              <a:rPr b="1" dirty="0">
                <a:latin typeface="Arial Black" panose="020B0A04020102020204" pitchFamily="34" charset="0"/>
                <a:cs typeface="Times New Roman"/>
              </a:rPr>
              <a:t>NI</a:t>
            </a:r>
            <a:r>
              <a:rPr b="1" spc="4" dirty="0">
                <a:latin typeface="Arial Black" panose="020B0A04020102020204" pitchFamily="34" charset="0"/>
                <a:cs typeface="Times New Roman"/>
              </a:rPr>
              <a:t>C</a:t>
            </a:r>
            <a:r>
              <a:rPr b="1" dirty="0">
                <a:latin typeface="Arial Black" panose="020B0A04020102020204" pitchFamily="34" charset="0"/>
                <a:cs typeface="Times New Roman"/>
              </a:rPr>
              <a:t>A</a:t>
            </a:r>
            <a:endParaRPr dirty="0">
              <a:latin typeface="Arial Black" panose="020B0A04020102020204" pitchFamily="34" charset="0"/>
              <a:cs typeface="Times New Roman"/>
            </a:endParaRPr>
          </a:p>
        </p:txBody>
      </p:sp>
      <p:sp>
        <p:nvSpPr>
          <p:cNvPr id="6" name="object 6"/>
          <p:cNvSpPr txBox="1"/>
          <p:nvPr/>
        </p:nvSpPr>
        <p:spPr>
          <a:xfrm>
            <a:off x="5952089" y="4972263"/>
            <a:ext cx="4292824" cy="927714"/>
          </a:xfrm>
          <a:prstGeom prst="rect">
            <a:avLst/>
          </a:prstGeom>
        </p:spPr>
        <p:txBody>
          <a:bodyPr wrap="square" lIns="0" tIns="0" rIns="0" bIns="0" rtlCol="0">
            <a:noAutofit/>
          </a:bodyPr>
          <a:lstStyle/>
          <a:p>
            <a:pPr marL="12700">
              <a:lnSpc>
                <a:spcPts val="1939"/>
              </a:lnSpc>
              <a:spcBef>
                <a:spcPts val="97"/>
              </a:spcBef>
            </a:pPr>
            <a:r>
              <a:rPr lang="es-MX" sz="1600" b="1" dirty="0">
                <a:latin typeface="Arial Black" panose="020B0A04020102020204" pitchFamily="34" charset="0"/>
                <a:cs typeface="Times New Roman"/>
              </a:rPr>
              <a:t>Francisco Javier Manrique Sanipatín</a:t>
            </a:r>
          </a:p>
          <a:p>
            <a:pPr marL="12700">
              <a:lnSpc>
                <a:spcPts val="1939"/>
              </a:lnSpc>
              <a:spcBef>
                <a:spcPts val="97"/>
              </a:spcBef>
            </a:pPr>
            <a:r>
              <a:rPr lang="es-MX" sz="1600" b="1" dirty="0">
                <a:latin typeface="Arial Black" panose="020B0A04020102020204" pitchFamily="34" charset="0"/>
                <a:cs typeface="Times New Roman"/>
              </a:rPr>
              <a:t>Jonny Alberto Marchán Ordoñez</a:t>
            </a:r>
            <a:endParaRPr sz="1600" b="1" dirty="0">
              <a:latin typeface="Arial Black" panose="020B0A04020102020204" pitchFamily="34" charset="0"/>
              <a:cs typeface="Times New Roman"/>
            </a:endParaRPr>
          </a:p>
        </p:txBody>
      </p:sp>
      <p:sp>
        <p:nvSpPr>
          <p:cNvPr id="5" name="object 5"/>
          <p:cNvSpPr txBox="1"/>
          <p:nvPr/>
        </p:nvSpPr>
        <p:spPr>
          <a:xfrm>
            <a:off x="4062391" y="5887846"/>
            <a:ext cx="1362710" cy="254000"/>
          </a:xfrm>
          <a:prstGeom prst="rect">
            <a:avLst/>
          </a:prstGeom>
        </p:spPr>
        <p:txBody>
          <a:bodyPr wrap="square" lIns="0" tIns="0" rIns="0" bIns="0" rtlCol="0">
            <a:noAutofit/>
          </a:bodyPr>
          <a:lstStyle/>
          <a:p>
            <a:pPr marL="12700">
              <a:lnSpc>
                <a:spcPts val="1939"/>
              </a:lnSpc>
              <a:spcBef>
                <a:spcPts val="97"/>
              </a:spcBef>
            </a:pPr>
            <a:r>
              <a:rPr sz="1400" b="1" dirty="0">
                <a:latin typeface="Arial Black" panose="020B0A04020102020204" pitchFamily="34" charset="0"/>
                <a:cs typeface="Times New Roman"/>
              </a:rPr>
              <a:t>DIREC</a:t>
            </a:r>
            <a:r>
              <a:rPr sz="1400" b="1" spc="-39" dirty="0">
                <a:latin typeface="Arial Black" panose="020B0A04020102020204" pitchFamily="34" charset="0"/>
                <a:cs typeface="Times New Roman"/>
              </a:rPr>
              <a:t>T</a:t>
            </a:r>
            <a:r>
              <a:rPr sz="1400" b="1" dirty="0">
                <a:latin typeface="Arial Black" panose="020B0A04020102020204" pitchFamily="34" charset="0"/>
                <a:cs typeface="Times New Roman"/>
              </a:rPr>
              <a:t>OR</a:t>
            </a:r>
            <a:r>
              <a:rPr b="1" dirty="0">
                <a:latin typeface="Times New Roman"/>
                <a:cs typeface="Times New Roman"/>
              </a:rPr>
              <a:t>:</a:t>
            </a:r>
            <a:endParaRPr dirty="0">
              <a:latin typeface="Times New Roman"/>
              <a:cs typeface="Times New Roman"/>
            </a:endParaRPr>
          </a:p>
        </p:txBody>
      </p:sp>
      <p:sp>
        <p:nvSpPr>
          <p:cNvPr id="4" name="object 4"/>
          <p:cNvSpPr txBox="1"/>
          <p:nvPr/>
        </p:nvSpPr>
        <p:spPr>
          <a:xfrm>
            <a:off x="5952090" y="5889191"/>
            <a:ext cx="3625215" cy="252655"/>
          </a:xfrm>
          <a:prstGeom prst="rect">
            <a:avLst/>
          </a:prstGeom>
        </p:spPr>
        <p:txBody>
          <a:bodyPr wrap="square" lIns="0" tIns="0" rIns="0" bIns="0" rtlCol="0">
            <a:noAutofit/>
          </a:bodyPr>
          <a:lstStyle/>
          <a:p>
            <a:pPr marL="12700">
              <a:lnSpc>
                <a:spcPts val="1939"/>
              </a:lnSpc>
              <a:spcBef>
                <a:spcPts val="97"/>
              </a:spcBef>
            </a:pPr>
            <a:r>
              <a:rPr lang="es-MX" sz="1400" b="1" dirty="0">
                <a:latin typeface="Arial Black" panose="020B0A04020102020204" pitchFamily="34" charset="0"/>
                <a:cs typeface="Times New Roman"/>
              </a:rPr>
              <a:t>Ing. Luis Hernán Montoya Lara</a:t>
            </a:r>
            <a:endParaRPr sz="1400" dirty="0">
              <a:latin typeface="Arial Black" panose="020B0A04020102020204" pitchFamily="34" charset="0"/>
              <a:cs typeface="Times New Roman"/>
            </a:endParaRPr>
          </a:p>
        </p:txBody>
      </p:sp>
      <p:pic>
        <p:nvPicPr>
          <p:cNvPr id="16" name="Picture 9" descr="C:\Users\Diego\Desktop\EscudoMecatrnica3.jpg"/>
          <p:cNvPicPr>
            <a:picLocks noChangeAspect="1" noChangeArrowheads="1"/>
          </p:cNvPicPr>
          <p:nvPr/>
        </p:nvPicPr>
        <p:blipFill>
          <a:blip r:embed="rId5" cstate="print"/>
          <a:srcRect/>
          <a:stretch>
            <a:fillRect/>
          </a:stretch>
        </p:blipFill>
        <p:spPr bwMode="auto">
          <a:xfrm>
            <a:off x="10800522" y="-13252"/>
            <a:ext cx="1391478" cy="1560142"/>
          </a:xfrm>
          <a:prstGeom prst="rect">
            <a:avLst/>
          </a:prstGeom>
          <a:noFill/>
        </p:spPr>
      </p:pic>
      <p:sp>
        <p:nvSpPr>
          <p:cNvPr id="17" name="object 5"/>
          <p:cNvSpPr txBox="1"/>
          <p:nvPr/>
        </p:nvSpPr>
        <p:spPr>
          <a:xfrm>
            <a:off x="3591339" y="4972263"/>
            <a:ext cx="2078325" cy="482474"/>
          </a:xfrm>
          <a:prstGeom prst="rect">
            <a:avLst/>
          </a:prstGeom>
        </p:spPr>
        <p:txBody>
          <a:bodyPr wrap="square" lIns="0" tIns="0" rIns="0" bIns="0" rtlCol="0">
            <a:noAutofit/>
          </a:bodyPr>
          <a:lstStyle/>
          <a:p>
            <a:pPr marL="12700">
              <a:lnSpc>
                <a:spcPts val="1939"/>
              </a:lnSpc>
              <a:spcBef>
                <a:spcPts val="97"/>
              </a:spcBef>
            </a:pPr>
            <a:r>
              <a:rPr lang="es-MX" sz="1600" b="1" dirty="0">
                <a:latin typeface="Arial Black" panose="020B0A04020102020204" pitchFamily="34" charset="0"/>
                <a:cs typeface="Times New Roman"/>
              </a:rPr>
              <a:t>REALIZADO POR </a:t>
            </a:r>
            <a:r>
              <a:rPr sz="1600" b="1" dirty="0">
                <a:latin typeface="Arial Black" panose="020B0A04020102020204" pitchFamily="34" charset="0"/>
                <a:cs typeface="Times New Roman"/>
              </a:rPr>
              <a:t>:</a:t>
            </a:r>
            <a:endParaRPr sz="1600" dirty="0">
              <a:latin typeface="Arial Black" panose="020B0A04020102020204" pitchFamily="34" charset="0"/>
              <a:cs typeface="Times New Roman"/>
            </a:endParaRPr>
          </a:p>
        </p:txBody>
      </p:sp>
      <p:sp>
        <p:nvSpPr>
          <p:cNvPr id="2" name="Rectángulo 1"/>
          <p:cNvSpPr/>
          <p:nvPr/>
        </p:nvSpPr>
        <p:spPr>
          <a:xfrm>
            <a:off x="2997331" y="3380586"/>
            <a:ext cx="7135375" cy="1200329"/>
          </a:xfrm>
          <a:prstGeom prst="rect">
            <a:avLst/>
          </a:prstGeom>
        </p:spPr>
        <p:txBody>
          <a:bodyPr wrap="square">
            <a:spAutoFit/>
          </a:bodyPr>
          <a:lstStyle/>
          <a:p>
            <a:pPr marL="12700" algn="ctr">
              <a:spcBef>
                <a:spcPts val="97"/>
              </a:spcBef>
            </a:pPr>
            <a:r>
              <a:rPr lang="es-EC" b="1" dirty="0">
                <a:latin typeface="Arial Black" panose="020B0A04020102020204" pitchFamily="34" charset="0"/>
                <a:cs typeface="Times New Roman"/>
              </a:rPr>
              <a:t>¨</a:t>
            </a:r>
            <a:r>
              <a:rPr lang="es-ES" b="1" dirty="0">
                <a:latin typeface="Arial Black" panose="020B0A04020102020204" pitchFamily="34" charset="0"/>
                <a:cs typeface="Times New Roman"/>
              </a:rPr>
              <a:t>DESARROLLO DE UN PROTOTIPO DE DISPOSITIVO MÓVIL PARA EL MONITOREO DE LOS SIGNOS VITALES Y EL COMPORTAMIENTO FISIOLÓGICO EN UN SOLDADO</a:t>
            </a:r>
            <a:r>
              <a:rPr lang="es-EC" b="1" dirty="0">
                <a:latin typeface="Arial Black" panose="020B0A04020102020204" pitchFamily="34" charset="0"/>
                <a:cs typeface="Times New Roman"/>
              </a:rPr>
              <a:t>¨</a:t>
            </a:r>
            <a:endParaRPr lang="es-MX" b="1" dirty="0">
              <a:latin typeface="Arial Black" panose="020B0A04020102020204" pitchFamily="34" charset="0"/>
              <a:cs typeface="Times New Roman"/>
            </a:endParaRPr>
          </a:p>
        </p:txBody>
      </p:sp>
      <p:sp>
        <p:nvSpPr>
          <p:cNvPr id="18" name="object 5"/>
          <p:cNvSpPr txBox="1"/>
          <p:nvPr/>
        </p:nvSpPr>
        <p:spPr>
          <a:xfrm>
            <a:off x="6136944" y="2996278"/>
            <a:ext cx="1627753" cy="482474"/>
          </a:xfrm>
          <a:prstGeom prst="rect">
            <a:avLst/>
          </a:prstGeom>
        </p:spPr>
        <p:txBody>
          <a:bodyPr wrap="square" lIns="0" tIns="0" rIns="0" bIns="0" rtlCol="0">
            <a:noAutofit/>
          </a:bodyPr>
          <a:lstStyle/>
          <a:p>
            <a:pPr marL="12700">
              <a:lnSpc>
                <a:spcPts val="1939"/>
              </a:lnSpc>
              <a:spcBef>
                <a:spcPts val="97"/>
              </a:spcBef>
            </a:pPr>
            <a:r>
              <a:rPr lang="es-ES" sz="1400" b="1" dirty="0">
                <a:latin typeface="Arial Black" panose="020B0A04020102020204" pitchFamily="34" charset="0"/>
                <a:cs typeface="Times New Roman"/>
              </a:rPr>
              <a:t>TEMA:</a:t>
            </a:r>
            <a:endParaRPr sz="1400" dirty="0">
              <a:latin typeface="Arial Black" panose="020B0A04020102020204" pitchFamily="34" charset="0"/>
              <a:cs typeface="Times New Roman"/>
            </a:endParaRPr>
          </a:p>
        </p:txBody>
      </p:sp>
    </p:spTree>
    <p:extLst>
      <p:ext uri="{BB962C8B-B14F-4D97-AF65-F5344CB8AC3E}">
        <p14:creationId xmlns:p14="http://schemas.microsoft.com/office/powerpoint/2010/main" val="326319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4" name="Título 1">
            <a:extLst>
              <a:ext uri="{FF2B5EF4-FFF2-40B4-BE49-F238E27FC236}">
                <a16:creationId xmlns:a16="http://schemas.microsoft.com/office/drawing/2014/main" id="{AE590EF2-F624-42E0-94BD-1F2DFD96B43F}"/>
              </a:ext>
            </a:extLst>
          </p:cNvPr>
          <p:cNvSpPr txBox="1">
            <a:spLocks/>
          </p:cNvSpPr>
          <p:nvPr/>
        </p:nvSpPr>
        <p:spPr>
          <a:xfrm>
            <a:off x="4743050" y="2733915"/>
            <a:ext cx="11738317" cy="17217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latin typeface="Times New Roman" panose="02020603050405020304" pitchFamily="18" charset="0"/>
                <a:ea typeface="+mn-ea"/>
                <a:cs typeface="Times New Roman" panose="02020603050405020304" pitchFamily="18" charset="0"/>
              </a:rPr>
              <a:t>OBJETIVOS</a:t>
            </a:r>
          </a:p>
        </p:txBody>
      </p:sp>
    </p:spTree>
    <p:extLst>
      <p:ext uri="{BB962C8B-B14F-4D97-AF65-F5344CB8AC3E}">
        <p14:creationId xmlns:p14="http://schemas.microsoft.com/office/powerpoint/2010/main" val="19089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0"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701947" y="543945"/>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OBJETIVO GENERAL</a:t>
            </a:r>
          </a:p>
        </p:txBody>
      </p:sp>
      <p:graphicFrame>
        <p:nvGraphicFramePr>
          <p:cNvPr id="6" name="Diagrama 5">
            <a:extLst>
              <a:ext uri="{FF2B5EF4-FFF2-40B4-BE49-F238E27FC236}">
                <a16:creationId xmlns:a16="http://schemas.microsoft.com/office/drawing/2014/main" id="{BEA94A65-626B-4BE6-AD6B-C2CB4D839BA2}"/>
              </a:ext>
            </a:extLst>
          </p:cNvPr>
          <p:cNvGraphicFramePr/>
          <p:nvPr>
            <p:extLst>
              <p:ext uri="{D42A27DB-BD31-4B8C-83A1-F6EECF244321}">
                <p14:modId xmlns:p14="http://schemas.microsoft.com/office/powerpoint/2010/main" val="2637494925"/>
              </p:ext>
            </p:extLst>
          </p:nvPr>
        </p:nvGraphicFramePr>
        <p:xfrm>
          <a:off x="1844040" y="838200"/>
          <a:ext cx="9418320" cy="5608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679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0"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440798"/>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200" dirty="0">
              <a:latin typeface="Times New Roman" panose="02020603050405020304" pitchFamily="18" charset="0"/>
              <a:ea typeface="+mn-ea"/>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79678CCC-8AB4-4892-BC3D-6F66389DAF2E}"/>
              </a:ext>
            </a:extLst>
          </p:cNvPr>
          <p:cNvGraphicFramePr/>
          <p:nvPr>
            <p:extLst>
              <p:ext uri="{D42A27DB-BD31-4B8C-83A1-F6EECF244321}">
                <p14:modId xmlns:p14="http://schemas.microsoft.com/office/powerpoint/2010/main" val="1753820739"/>
              </p:ext>
            </p:extLst>
          </p:nvPr>
        </p:nvGraphicFramePr>
        <p:xfrm>
          <a:off x="1844040" y="624840"/>
          <a:ext cx="9418320" cy="5821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a:extLst>
              <a:ext uri="{FF2B5EF4-FFF2-40B4-BE49-F238E27FC236}">
                <a16:creationId xmlns:a16="http://schemas.microsoft.com/office/drawing/2014/main" id="{CC7DACEA-E10C-4A9C-8ECB-A4FE18B97C4F}"/>
              </a:ext>
            </a:extLst>
          </p:cNvPr>
          <p:cNvSpPr txBox="1">
            <a:spLocks/>
          </p:cNvSpPr>
          <p:nvPr/>
        </p:nvSpPr>
        <p:spPr>
          <a:xfrm>
            <a:off x="640987" y="195772"/>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OBJETIVOS ESPECÍFICOS</a:t>
            </a:r>
          </a:p>
        </p:txBody>
      </p:sp>
      <p:pic>
        <p:nvPicPr>
          <p:cNvPr id="8" name="Imagen 7"/>
          <p:cNvPicPr>
            <a:picLocks noChangeAspect="1"/>
          </p:cNvPicPr>
          <p:nvPr/>
        </p:nvPicPr>
        <p:blipFill rotWithShape="1">
          <a:blip r:embed="rId9"/>
          <a:srcRect l="27764" t="57623" r="63575" b="33076"/>
          <a:stretch/>
        </p:blipFill>
        <p:spPr>
          <a:xfrm>
            <a:off x="2755872" y="3190355"/>
            <a:ext cx="853273" cy="643678"/>
          </a:xfrm>
          <a:prstGeom prst="rect">
            <a:avLst/>
          </a:prstGeom>
        </p:spPr>
      </p:pic>
    </p:spTree>
    <p:extLst>
      <p:ext uri="{BB962C8B-B14F-4D97-AF65-F5344CB8AC3E}">
        <p14:creationId xmlns:p14="http://schemas.microsoft.com/office/powerpoint/2010/main" val="421478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4" name="Título 1">
            <a:extLst>
              <a:ext uri="{FF2B5EF4-FFF2-40B4-BE49-F238E27FC236}">
                <a16:creationId xmlns:a16="http://schemas.microsoft.com/office/drawing/2014/main" id="{AE590EF2-F624-42E0-94BD-1F2DFD96B43F}"/>
              </a:ext>
            </a:extLst>
          </p:cNvPr>
          <p:cNvSpPr txBox="1">
            <a:spLocks/>
          </p:cNvSpPr>
          <p:nvPr/>
        </p:nvSpPr>
        <p:spPr>
          <a:xfrm>
            <a:off x="3000515" y="2785673"/>
            <a:ext cx="11738317" cy="17217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latin typeface="Times New Roman" panose="02020603050405020304" pitchFamily="18" charset="0"/>
                <a:ea typeface="+mn-ea"/>
                <a:cs typeface="Times New Roman" panose="02020603050405020304" pitchFamily="18" charset="0"/>
              </a:rPr>
              <a:t>DISEÑO MECATRÓNICO</a:t>
            </a:r>
          </a:p>
        </p:txBody>
      </p:sp>
    </p:spTree>
    <p:extLst>
      <p:ext uri="{BB962C8B-B14F-4D97-AF65-F5344CB8AC3E}">
        <p14:creationId xmlns:p14="http://schemas.microsoft.com/office/powerpoint/2010/main" val="65394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6625" y="0"/>
            <a:ext cx="12272907" cy="6858000"/>
          </a:xfrm>
          <a:prstGeom prst="rect">
            <a:avLst/>
          </a:prstGeom>
        </p:spPr>
      </p:pic>
      <p:graphicFrame>
        <p:nvGraphicFramePr>
          <p:cNvPr id="2" name="Diagrama 1">
            <a:extLst>
              <a:ext uri="{FF2B5EF4-FFF2-40B4-BE49-F238E27FC236}">
                <a16:creationId xmlns:a16="http://schemas.microsoft.com/office/drawing/2014/main" id="{75A6C947-0893-4EF5-93DD-4C3998B2DF4C}"/>
              </a:ext>
            </a:extLst>
          </p:cNvPr>
          <p:cNvGraphicFramePr/>
          <p:nvPr/>
        </p:nvGraphicFramePr>
        <p:xfrm>
          <a:off x="265093" y="-909081"/>
          <a:ext cx="11709470" cy="4700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5">
            <a:extLst>
              <a:ext uri="{FF2B5EF4-FFF2-40B4-BE49-F238E27FC236}">
                <a16:creationId xmlns:a16="http://schemas.microsoft.com/office/drawing/2014/main" id="{7F9A9C62-DD5E-44D0-BB6C-15E4632B40C3}"/>
              </a:ext>
            </a:extLst>
          </p:cNvPr>
          <p:cNvSpPr/>
          <p:nvPr/>
        </p:nvSpPr>
        <p:spPr>
          <a:xfrm>
            <a:off x="2901704" y="5788872"/>
            <a:ext cx="6837871" cy="369332"/>
          </a:xfrm>
          <a:prstGeom prst="rect">
            <a:avLst/>
          </a:prstGeom>
        </p:spPr>
        <p:txBody>
          <a:bodyPr wrap="square">
            <a:spAutoFit/>
          </a:bodyPr>
          <a:lstStyle/>
          <a:p>
            <a:r>
              <a:rPr lang="es-EC" dirty="0">
                <a:solidFill>
                  <a:srgbClr val="000000"/>
                </a:solidFill>
                <a:latin typeface="Times New Roman" panose="02020603050405020304" pitchFamily="18" charset="0"/>
                <a:ea typeface="Calibri" panose="020F0502020204030204" pitchFamily="34" charset="0"/>
              </a:rPr>
              <a:t>Proceso de desarrollo de conceptos [Ulrich K., Eppinger S., 2013]</a:t>
            </a:r>
            <a:endParaRPr lang="es-EC" dirty="0"/>
          </a:p>
        </p:txBody>
      </p:sp>
      <p:graphicFrame>
        <p:nvGraphicFramePr>
          <p:cNvPr id="7" name="Diagrama 6">
            <a:extLst>
              <a:ext uri="{FF2B5EF4-FFF2-40B4-BE49-F238E27FC236}">
                <a16:creationId xmlns:a16="http://schemas.microsoft.com/office/drawing/2014/main" id="{A68A4AAF-39C1-46DD-8A77-F16815F6D5BD}"/>
              </a:ext>
            </a:extLst>
          </p:cNvPr>
          <p:cNvGraphicFramePr/>
          <p:nvPr/>
        </p:nvGraphicFramePr>
        <p:xfrm>
          <a:off x="87848" y="274824"/>
          <a:ext cx="11910282" cy="51989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a 8">
            <a:extLst>
              <a:ext uri="{FF2B5EF4-FFF2-40B4-BE49-F238E27FC236}">
                <a16:creationId xmlns:a16="http://schemas.microsoft.com/office/drawing/2014/main" id="{5552932D-4F73-437B-91BF-A22A62A66C2F}"/>
              </a:ext>
            </a:extLst>
          </p:cNvPr>
          <p:cNvGraphicFramePr/>
          <p:nvPr>
            <p:extLst>
              <p:ext uri="{D42A27DB-BD31-4B8C-83A1-F6EECF244321}">
                <p14:modId xmlns:p14="http://schemas.microsoft.com/office/powerpoint/2010/main" val="1927659304"/>
              </p:ext>
            </p:extLst>
          </p:nvPr>
        </p:nvGraphicFramePr>
        <p:xfrm>
          <a:off x="1890496" y="3621583"/>
          <a:ext cx="8458663" cy="169222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3577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0"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87430" y="58413"/>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Identificación de Sistemas, requerimientos y especificaciones</a:t>
            </a:r>
          </a:p>
        </p:txBody>
      </p:sp>
      <p:graphicFrame>
        <p:nvGraphicFramePr>
          <p:cNvPr id="4" name="Tabla 3">
            <a:extLst>
              <a:ext uri="{FF2B5EF4-FFF2-40B4-BE49-F238E27FC236}">
                <a16:creationId xmlns:a16="http://schemas.microsoft.com/office/drawing/2014/main" id="{405F12E2-0B0B-4862-BBE7-7C707F72886F}"/>
              </a:ext>
            </a:extLst>
          </p:cNvPr>
          <p:cNvGraphicFramePr>
            <a:graphicFrameLocks noGrp="1"/>
          </p:cNvGraphicFramePr>
          <p:nvPr>
            <p:extLst>
              <p:ext uri="{D42A27DB-BD31-4B8C-83A1-F6EECF244321}">
                <p14:modId xmlns:p14="http://schemas.microsoft.com/office/powerpoint/2010/main" val="683021627"/>
              </p:ext>
            </p:extLst>
          </p:nvPr>
        </p:nvGraphicFramePr>
        <p:xfrm>
          <a:off x="1179443" y="795132"/>
          <a:ext cx="8645341" cy="5253049"/>
        </p:xfrm>
        <a:graphic>
          <a:graphicData uri="http://schemas.openxmlformats.org/drawingml/2006/table">
            <a:tbl>
              <a:tblPr firstRow="1" firstCol="1" bandRow="1">
                <a:tableStyleId>{5A111915-BE36-4E01-A7E5-04B1672EAD32}</a:tableStyleId>
              </a:tblPr>
              <a:tblGrid>
                <a:gridCol w="2018859">
                  <a:extLst>
                    <a:ext uri="{9D8B030D-6E8A-4147-A177-3AD203B41FA5}">
                      <a16:colId xmlns:a16="http://schemas.microsoft.com/office/drawing/2014/main" val="2850032373"/>
                    </a:ext>
                  </a:extLst>
                </a:gridCol>
                <a:gridCol w="3313241">
                  <a:extLst>
                    <a:ext uri="{9D8B030D-6E8A-4147-A177-3AD203B41FA5}">
                      <a16:colId xmlns:a16="http://schemas.microsoft.com/office/drawing/2014/main" val="3456045629"/>
                    </a:ext>
                  </a:extLst>
                </a:gridCol>
                <a:gridCol w="3313241">
                  <a:extLst>
                    <a:ext uri="{9D8B030D-6E8A-4147-A177-3AD203B41FA5}">
                      <a16:colId xmlns:a16="http://schemas.microsoft.com/office/drawing/2014/main" val="4085821711"/>
                    </a:ext>
                  </a:extLst>
                </a:gridCol>
              </a:tblGrid>
              <a:tr h="531986">
                <a:tc>
                  <a:txBody>
                    <a:bodyPr/>
                    <a:lstStyle/>
                    <a:p>
                      <a:pPr marL="228600" algn="ctr">
                        <a:spcAft>
                          <a:spcPts val="0"/>
                        </a:spcAft>
                      </a:pPr>
                      <a:r>
                        <a:rPr lang="es-MX" sz="1800" dirty="0">
                          <a:effectLst/>
                          <a:latin typeface="Times New Roman" panose="02020603050405020304" pitchFamily="18" charset="0"/>
                          <a:cs typeface="Times New Roman" panose="02020603050405020304" pitchFamily="18" charset="0"/>
                        </a:rPr>
                        <a:t>Sistemas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spcAft>
                          <a:spcPts val="0"/>
                        </a:spcAft>
                      </a:pPr>
                      <a:r>
                        <a:rPr lang="es-MX" sz="1800" dirty="0">
                          <a:effectLst/>
                          <a:latin typeface="Times New Roman" panose="02020603050405020304" pitchFamily="18" charset="0"/>
                          <a:cs typeface="Times New Roman" panose="02020603050405020304" pitchFamily="18" charset="0"/>
                        </a:rPr>
                        <a:t>Requerimientos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MX" sz="1800" b="1">
                          <a:effectLst/>
                          <a:latin typeface="Times New Roman" panose="02020603050405020304" pitchFamily="18" charset="0"/>
                          <a:ea typeface="Calibri" panose="020F0502020204030204" pitchFamily="34" charset="0"/>
                          <a:cs typeface="Times New Roman" panose="02020603050405020304" pitchFamily="18" charset="0"/>
                        </a:rPr>
                        <a:t>Especificaciones Técnicas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523021"/>
                  </a:ext>
                </a:extLst>
              </a:tr>
              <a:tr h="823604">
                <a:tc rowSpan="6">
                  <a:txBody>
                    <a:bodyPr/>
                    <a:lstStyle/>
                    <a:p>
                      <a:pPr marL="228600" algn="ctr">
                        <a:spcAft>
                          <a:spcPts val="0"/>
                        </a:spcAft>
                      </a:pPr>
                      <a:r>
                        <a:rPr lang="es-MX" sz="1800" dirty="0">
                          <a:effectLst/>
                          <a:latin typeface="Times New Roman" panose="02020603050405020304" pitchFamily="18" charset="0"/>
                          <a:cs typeface="Times New Roman" panose="02020603050405020304" pitchFamily="18" charset="0"/>
                        </a:rPr>
                        <a:t>Sistema 1: Prototipo de Pulsera Inteligente (Temperatura, Ritmo Cardiaco y Nivel de Oxígeno en la Sangre)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MX" sz="1800" dirty="0">
                          <a:effectLst/>
                          <a:latin typeface="Times New Roman" panose="02020603050405020304" pitchFamily="18" charset="0"/>
                          <a:cs typeface="Times New Roman" panose="02020603050405020304" pitchFamily="18" charset="0"/>
                        </a:rPr>
                        <a:t>Monitoreo de las señales fisiológicas.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Sensores de Temperatura – Ritmo Cardiaco – Nivel de Oxígeno en la Sangre.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006005"/>
                  </a:ext>
                </a:extLst>
              </a:tr>
              <a:tr h="549069">
                <a:tc vMerge="1">
                  <a:txBody>
                    <a:bodyPr/>
                    <a:lstStyle/>
                    <a:p>
                      <a:endParaRPr lang="es-EC"/>
                    </a:p>
                  </a:txBody>
                  <a:tcPr/>
                </a:tc>
                <a:tc>
                  <a:txBody>
                    <a:bodyPr/>
                    <a:lstStyle/>
                    <a:p>
                      <a:pPr marL="228600" algn="just">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Sistema no invasivo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MX" sz="1800">
                          <a:effectLst/>
                          <a:latin typeface="Times New Roman" panose="02020603050405020304" pitchFamily="18" charset="0"/>
                          <a:ea typeface="Calibri" panose="020F0502020204030204" pitchFamily="34" charset="0"/>
                          <a:cs typeface="Times New Roman" panose="02020603050405020304" pitchFamily="18" charset="0"/>
                        </a:rPr>
                        <a:t>Instrumentación compacta no invasiva (tecnología micro).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492325"/>
                  </a:ext>
                </a:extLst>
              </a:tr>
              <a:tr h="401218">
                <a:tc vMerge="1">
                  <a:txBody>
                    <a:bodyPr/>
                    <a:lstStyle/>
                    <a:p>
                      <a:endParaRPr lang="es-EC"/>
                    </a:p>
                  </a:txBody>
                  <a:tcPr/>
                </a:tc>
                <a:tc>
                  <a:txBody>
                    <a:bodyPr/>
                    <a:lstStyle/>
                    <a:p>
                      <a:pPr marL="228600" algn="just">
                        <a:spcAft>
                          <a:spcPts val="0"/>
                        </a:spcAft>
                      </a:pPr>
                      <a:r>
                        <a:rPr lang="es-MX" sz="1800" dirty="0">
                          <a:effectLst/>
                          <a:latin typeface="Times New Roman" panose="02020603050405020304" pitchFamily="18" charset="0"/>
                          <a:cs typeface="Times New Roman" panose="02020603050405020304" pitchFamily="18" charset="0"/>
                        </a:rPr>
                        <a:t>Fácil de utilizar.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Controles Intuitivos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6828986"/>
                  </a:ext>
                </a:extLst>
              </a:tr>
              <a:tr h="549069">
                <a:tc vMerge="1">
                  <a:txBody>
                    <a:bodyPr/>
                    <a:lstStyle/>
                    <a:p>
                      <a:endParaRPr lang="es-EC"/>
                    </a:p>
                  </a:txBody>
                  <a:tcPr/>
                </a:tc>
                <a:tc>
                  <a:txBody>
                    <a:bodyPr/>
                    <a:lstStyle/>
                    <a:p>
                      <a:pPr marL="228600" algn="just">
                        <a:spcAft>
                          <a:spcPts val="0"/>
                        </a:spcAft>
                      </a:pPr>
                      <a:r>
                        <a:rPr lang="es-MX" sz="1800" dirty="0">
                          <a:effectLst/>
                          <a:latin typeface="Times New Roman" panose="02020603050405020304" pitchFamily="18" charset="0"/>
                          <a:cs typeface="Times New Roman" panose="02020603050405020304" pitchFamily="18" charset="0"/>
                        </a:rPr>
                        <a:t>Ergonomía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Diseño confortable.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850471"/>
                  </a:ext>
                </a:extLst>
              </a:tr>
              <a:tr h="545022">
                <a:tc vMerge="1">
                  <a:txBody>
                    <a:bodyPr/>
                    <a:lstStyle/>
                    <a:p>
                      <a:endParaRPr lang="es-EC"/>
                    </a:p>
                  </a:txBody>
                  <a:tcPr/>
                </a:tc>
                <a:tc>
                  <a:txBody>
                    <a:bodyPr/>
                    <a:lstStyle/>
                    <a:p>
                      <a:pPr marL="228600" algn="just">
                        <a:spcAft>
                          <a:spcPts val="0"/>
                        </a:spcAft>
                      </a:pPr>
                      <a:r>
                        <a:rPr lang="es-MX" sz="1800" dirty="0">
                          <a:effectLst/>
                          <a:latin typeface="Times New Roman" panose="02020603050405020304" pitchFamily="18" charset="0"/>
                          <a:cs typeface="Times New Roman" panose="02020603050405020304" pitchFamily="18" charset="0"/>
                        </a:rPr>
                        <a:t>Registro de datos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Memoria micro SD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129416"/>
                  </a:ext>
                </a:extLst>
              </a:tr>
              <a:tr h="433704">
                <a:tc vMerge="1">
                  <a:txBody>
                    <a:bodyPr/>
                    <a:lstStyle/>
                    <a:p>
                      <a:endParaRPr lang="es-EC"/>
                    </a:p>
                  </a:txBody>
                  <a:tcPr/>
                </a:tc>
                <a:tc>
                  <a:txBody>
                    <a:bodyPr/>
                    <a:lstStyle/>
                    <a:p>
                      <a:pPr marL="228600" algn="just">
                        <a:spcAft>
                          <a:spcPts val="0"/>
                        </a:spcAft>
                      </a:pPr>
                      <a:r>
                        <a:rPr lang="es-MX" sz="1800" dirty="0">
                          <a:effectLst/>
                          <a:latin typeface="Times New Roman" panose="02020603050405020304" pitchFamily="18" charset="0"/>
                          <a:cs typeface="Times New Roman" panose="02020603050405020304" pitchFamily="18" charset="0"/>
                        </a:rPr>
                        <a:t>Fuente de energía.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Batería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5965709"/>
                  </a:ext>
                </a:extLst>
              </a:tr>
              <a:tr h="401899">
                <a:tc rowSpan="3">
                  <a:txBody>
                    <a:bodyPr/>
                    <a:lstStyle/>
                    <a:p>
                      <a:pPr marL="228600" algn="ctr">
                        <a:spcAft>
                          <a:spcPts val="0"/>
                        </a:spcAft>
                      </a:pPr>
                      <a:r>
                        <a:rPr lang="es-MX" sz="1800" dirty="0">
                          <a:effectLst/>
                          <a:latin typeface="Times New Roman" panose="02020603050405020304" pitchFamily="18" charset="0"/>
                          <a:cs typeface="Times New Roman" panose="02020603050405020304" pitchFamily="18" charset="0"/>
                        </a:rPr>
                        <a:t>Sistema 2: Tensiómetro Digital (Presión Arterial)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MX" sz="1800" dirty="0">
                          <a:effectLst/>
                          <a:latin typeface="Times New Roman" panose="02020603050405020304" pitchFamily="18" charset="0"/>
                          <a:cs typeface="Times New Roman" panose="02020603050405020304" pitchFamily="18" charset="0"/>
                        </a:rPr>
                        <a:t>Monitoreo de la presión arterial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Micro - Bomba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121908"/>
                  </a:ext>
                </a:extLst>
              </a:tr>
              <a:tr h="418483">
                <a:tc vMerge="1">
                  <a:txBody>
                    <a:bodyPr/>
                    <a:lstStyle/>
                    <a:p>
                      <a:endParaRPr lang="es-EC"/>
                    </a:p>
                  </a:txBody>
                  <a:tcPr/>
                </a:tc>
                <a:tc>
                  <a:txBody>
                    <a:bodyPr/>
                    <a:lstStyle/>
                    <a:p>
                      <a:pPr marL="228600" algn="just">
                        <a:spcAft>
                          <a:spcPts val="0"/>
                        </a:spcAft>
                      </a:pPr>
                      <a:r>
                        <a:rPr lang="es-MX" sz="1800" dirty="0">
                          <a:effectLst/>
                          <a:latin typeface="Times New Roman" panose="02020603050405020304" pitchFamily="18" charset="0"/>
                          <a:cs typeface="Times New Roman" panose="02020603050405020304" pitchFamily="18" charset="0"/>
                        </a:rPr>
                        <a:t>Control de mando externo / interno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Pulsadores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402453"/>
                  </a:ext>
                </a:extLst>
              </a:tr>
              <a:tr h="468838">
                <a:tc vMerge="1">
                  <a:txBody>
                    <a:bodyPr/>
                    <a:lstStyle/>
                    <a:p>
                      <a:endParaRPr lang="es-EC"/>
                    </a:p>
                  </a:txBody>
                  <a:tcPr/>
                </a:tc>
                <a:tc>
                  <a:txBody>
                    <a:bodyPr/>
                    <a:lstStyle/>
                    <a:p>
                      <a:pPr marL="228600" algn="just">
                        <a:spcAft>
                          <a:spcPts val="0"/>
                        </a:spcAft>
                      </a:pPr>
                      <a:r>
                        <a:rPr lang="es-MX" sz="1800" dirty="0">
                          <a:effectLst/>
                          <a:latin typeface="Times New Roman" panose="02020603050405020304" pitchFamily="18" charset="0"/>
                          <a:cs typeface="Times New Roman" panose="02020603050405020304" pitchFamily="18" charset="0"/>
                        </a:rPr>
                        <a:t>Comunicación abierta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just">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Sistema electrónico compatible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888508"/>
                  </a:ext>
                </a:extLst>
              </a:tr>
            </a:tbl>
          </a:graphicData>
        </a:graphic>
      </p:graphicFrame>
    </p:spTree>
    <p:extLst>
      <p:ext uri="{BB962C8B-B14F-4D97-AF65-F5344CB8AC3E}">
        <p14:creationId xmlns:p14="http://schemas.microsoft.com/office/powerpoint/2010/main" val="182489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0"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440798"/>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200" dirty="0">
              <a:latin typeface="Times New Roman" panose="02020603050405020304" pitchFamily="18" charset="0"/>
              <a:ea typeface="+mn-ea"/>
              <a:cs typeface="Times New Roman" panose="02020603050405020304" pitchFamily="18" charset="0"/>
            </a:endParaRPr>
          </a:p>
        </p:txBody>
      </p:sp>
      <p:sp>
        <p:nvSpPr>
          <p:cNvPr id="6" name="Título 1">
            <a:extLst>
              <a:ext uri="{FF2B5EF4-FFF2-40B4-BE49-F238E27FC236}">
                <a16:creationId xmlns:a16="http://schemas.microsoft.com/office/drawing/2014/main" id="{09CE641A-F67D-4958-B11C-C53D1EE43213}"/>
              </a:ext>
            </a:extLst>
          </p:cNvPr>
          <p:cNvSpPr txBox="1">
            <a:spLocks/>
          </p:cNvSpPr>
          <p:nvPr/>
        </p:nvSpPr>
        <p:spPr>
          <a:xfrm>
            <a:off x="342290" y="9190"/>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Jerarquía de las especificaciones</a:t>
            </a:r>
          </a:p>
        </p:txBody>
      </p:sp>
      <p:graphicFrame>
        <p:nvGraphicFramePr>
          <p:cNvPr id="4" name="Diagrama 3">
            <a:extLst>
              <a:ext uri="{FF2B5EF4-FFF2-40B4-BE49-F238E27FC236}">
                <a16:creationId xmlns:a16="http://schemas.microsoft.com/office/drawing/2014/main" id="{0080E7DC-292F-489B-B84F-07915C766755}"/>
              </a:ext>
            </a:extLst>
          </p:cNvPr>
          <p:cNvGraphicFramePr/>
          <p:nvPr>
            <p:extLst>
              <p:ext uri="{D42A27DB-BD31-4B8C-83A1-F6EECF244321}">
                <p14:modId xmlns:p14="http://schemas.microsoft.com/office/powerpoint/2010/main" val="231232541"/>
              </p:ext>
            </p:extLst>
          </p:nvPr>
        </p:nvGraphicFramePr>
        <p:xfrm>
          <a:off x="861391" y="1163859"/>
          <a:ext cx="11012557" cy="4530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256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40454" y="-22302"/>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265856" y="108297"/>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SISTEMA 1: PULSERA INTELIGENTE</a:t>
            </a:r>
          </a:p>
        </p:txBody>
      </p:sp>
      <p:sp>
        <p:nvSpPr>
          <p:cNvPr id="4" name="Título 1">
            <a:extLst>
              <a:ext uri="{FF2B5EF4-FFF2-40B4-BE49-F238E27FC236}">
                <a16:creationId xmlns:a16="http://schemas.microsoft.com/office/drawing/2014/main" id="{B462ABE9-37B2-4937-9596-789808FD7238}"/>
              </a:ext>
            </a:extLst>
          </p:cNvPr>
          <p:cNvSpPr txBox="1">
            <a:spLocks/>
          </p:cNvSpPr>
          <p:nvPr/>
        </p:nvSpPr>
        <p:spPr>
          <a:xfrm>
            <a:off x="3766080" y="824328"/>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Instrumentación y componentes</a:t>
            </a:r>
          </a:p>
        </p:txBody>
      </p:sp>
      <p:sp>
        <p:nvSpPr>
          <p:cNvPr id="2" name="Rectángulo 1">
            <a:extLst>
              <a:ext uri="{FF2B5EF4-FFF2-40B4-BE49-F238E27FC236}">
                <a16:creationId xmlns:a16="http://schemas.microsoft.com/office/drawing/2014/main" id="{C9815EF8-291F-4B32-9E02-98A05905154D}"/>
              </a:ext>
            </a:extLst>
          </p:cNvPr>
          <p:cNvSpPr/>
          <p:nvPr/>
        </p:nvSpPr>
        <p:spPr>
          <a:xfrm>
            <a:off x="6241678" y="3392174"/>
            <a:ext cx="2127315" cy="923330"/>
          </a:xfrm>
          <a:prstGeom prst="rect">
            <a:avLst/>
          </a:prstGeom>
        </p:spPr>
        <p:txBody>
          <a:bodyPr wrap="square">
            <a:spAutoFit/>
          </a:bodyPr>
          <a:lstStyle/>
          <a:p>
            <a:pPr algn="ctr"/>
            <a:r>
              <a:rPr lang="es-EC" dirty="0">
                <a:solidFill>
                  <a:srgbClr val="000000"/>
                </a:solidFill>
                <a:latin typeface="Times New Roman" panose="02020603050405020304" pitchFamily="18" charset="0"/>
                <a:ea typeface="Calibri" panose="020F0502020204030204" pitchFamily="34" charset="0"/>
              </a:rPr>
              <a:t>Módulo de cargador de Batería</a:t>
            </a:r>
          </a:p>
          <a:p>
            <a:pPr algn="ctr"/>
            <a:r>
              <a:rPr lang="es-EC" dirty="0">
                <a:solidFill>
                  <a:srgbClr val="000000"/>
                </a:solidFill>
                <a:latin typeface="Times New Roman" panose="02020603050405020304" pitchFamily="18" charset="0"/>
                <a:ea typeface="Calibri" panose="020F0502020204030204" pitchFamily="34" charset="0"/>
              </a:rPr>
              <a:t>[Electronics,2017]</a:t>
            </a:r>
            <a:endParaRPr lang="es-EC" dirty="0"/>
          </a:p>
        </p:txBody>
      </p:sp>
      <p:sp>
        <p:nvSpPr>
          <p:cNvPr id="11" name="Rectángulo 10">
            <a:extLst>
              <a:ext uri="{FF2B5EF4-FFF2-40B4-BE49-F238E27FC236}">
                <a16:creationId xmlns:a16="http://schemas.microsoft.com/office/drawing/2014/main" id="{A0608FA8-B15B-4E20-9D4B-A1D314E95302}"/>
              </a:ext>
            </a:extLst>
          </p:cNvPr>
          <p:cNvSpPr/>
          <p:nvPr/>
        </p:nvSpPr>
        <p:spPr>
          <a:xfrm>
            <a:off x="2146005" y="3392174"/>
            <a:ext cx="1977208" cy="646331"/>
          </a:xfrm>
          <a:prstGeom prst="rect">
            <a:avLst/>
          </a:prstGeom>
        </p:spPr>
        <p:txBody>
          <a:bodyPr wrap="none">
            <a:spAutoFit/>
          </a:bodyPr>
          <a:lstStyle/>
          <a:p>
            <a:pPr algn="ctr"/>
            <a:r>
              <a:rPr lang="es-EC" dirty="0">
                <a:solidFill>
                  <a:srgbClr val="000000"/>
                </a:solidFill>
                <a:latin typeface="Times New Roman" panose="02020603050405020304" pitchFamily="18" charset="0"/>
                <a:ea typeface="Calibri" panose="020F0502020204030204" pitchFamily="34" charset="0"/>
              </a:rPr>
              <a:t>MAX30100</a:t>
            </a:r>
          </a:p>
          <a:p>
            <a:pPr algn="ctr"/>
            <a:r>
              <a:rPr lang="es-EC" dirty="0">
                <a:solidFill>
                  <a:srgbClr val="000000"/>
                </a:solidFill>
                <a:latin typeface="Times New Roman" panose="02020603050405020304" pitchFamily="18" charset="0"/>
                <a:ea typeface="Calibri" panose="020F0502020204030204" pitchFamily="34" charset="0"/>
              </a:rPr>
              <a:t>(</a:t>
            </a:r>
            <a:r>
              <a:rPr lang="es-EC" dirty="0" err="1">
                <a:solidFill>
                  <a:srgbClr val="000000"/>
                </a:solidFill>
                <a:latin typeface="Times New Roman" panose="02020603050405020304" pitchFamily="18" charset="0"/>
                <a:ea typeface="Calibri" panose="020F0502020204030204" pitchFamily="34" charset="0"/>
              </a:rPr>
              <a:t>Technology</a:t>
            </a:r>
            <a:r>
              <a:rPr lang="es-EC" dirty="0">
                <a:solidFill>
                  <a:srgbClr val="000000"/>
                </a:solidFill>
                <a:latin typeface="Times New Roman" panose="02020603050405020304" pitchFamily="18" charset="0"/>
                <a:ea typeface="Calibri" panose="020F0502020204030204" pitchFamily="34" charset="0"/>
              </a:rPr>
              <a:t>, 2019)</a:t>
            </a:r>
            <a:endParaRPr lang="es-EC" dirty="0"/>
          </a:p>
        </p:txBody>
      </p:sp>
      <p:sp>
        <p:nvSpPr>
          <p:cNvPr id="12" name="Rectángulo 11">
            <a:extLst>
              <a:ext uri="{FF2B5EF4-FFF2-40B4-BE49-F238E27FC236}">
                <a16:creationId xmlns:a16="http://schemas.microsoft.com/office/drawing/2014/main" id="{C2305357-3754-4FE0-A134-71CDBA38FF52}"/>
              </a:ext>
            </a:extLst>
          </p:cNvPr>
          <p:cNvSpPr/>
          <p:nvPr/>
        </p:nvSpPr>
        <p:spPr>
          <a:xfrm>
            <a:off x="48070" y="3406698"/>
            <a:ext cx="1980992" cy="646331"/>
          </a:xfrm>
          <a:prstGeom prst="rect">
            <a:avLst/>
          </a:prstGeom>
        </p:spPr>
        <p:txBody>
          <a:bodyPr wrap="none">
            <a:spAutoFit/>
          </a:bodyPr>
          <a:lstStyle/>
          <a:p>
            <a:pPr algn="ctr"/>
            <a:r>
              <a:rPr lang="es-EC" dirty="0">
                <a:solidFill>
                  <a:srgbClr val="000000"/>
                </a:solidFill>
                <a:latin typeface="Times New Roman" panose="02020603050405020304" pitchFamily="18" charset="0"/>
                <a:ea typeface="Calibri" panose="020F0502020204030204" pitchFamily="34" charset="0"/>
              </a:rPr>
              <a:t>Termistor MF5A-5</a:t>
            </a:r>
          </a:p>
          <a:p>
            <a:pPr algn="ctr"/>
            <a:r>
              <a:rPr lang="es-EC" dirty="0">
                <a:latin typeface="Times New Roman" panose="02020603050405020304" pitchFamily="18" charset="0"/>
                <a:cs typeface="Times New Roman" panose="02020603050405020304" pitchFamily="18" charset="0"/>
              </a:rPr>
              <a:t>(</a:t>
            </a:r>
            <a:r>
              <a:rPr lang="es-EC" dirty="0" err="1">
                <a:latin typeface="Times New Roman" panose="02020603050405020304" pitchFamily="18" charset="0"/>
                <a:cs typeface="Times New Roman" panose="02020603050405020304" pitchFamily="18" charset="0"/>
              </a:rPr>
              <a:t>Technology</a:t>
            </a:r>
            <a:r>
              <a:rPr lang="es-EC" dirty="0">
                <a:latin typeface="Times New Roman" panose="02020603050405020304" pitchFamily="18" charset="0"/>
                <a:cs typeface="Times New Roman" panose="02020603050405020304" pitchFamily="18" charset="0"/>
              </a:rPr>
              <a:t>, 2019</a:t>
            </a:r>
            <a:r>
              <a:rPr lang="es-EC" dirty="0"/>
              <a:t>)</a:t>
            </a:r>
          </a:p>
        </p:txBody>
      </p:sp>
      <p:sp>
        <p:nvSpPr>
          <p:cNvPr id="14" name="Rectángulo 13">
            <a:extLst>
              <a:ext uri="{FF2B5EF4-FFF2-40B4-BE49-F238E27FC236}">
                <a16:creationId xmlns:a16="http://schemas.microsoft.com/office/drawing/2014/main" id="{24CBB993-A4E8-441F-A330-7710B8F7FD2F}"/>
              </a:ext>
            </a:extLst>
          </p:cNvPr>
          <p:cNvSpPr/>
          <p:nvPr/>
        </p:nvSpPr>
        <p:spPr>
          <a:xfrm>
            <a:off x="4036263" y="3094400"/>
            <a:ext cx="2150906" cy="1200329"/>
          </a:xfrm>
          <a:prstGeom prst="rect">
            <a:avLst/>
          </a:prstGeom>
        </p:spPr>
        <p:txBody>
          <a:bodyPr wrap="square">
            <a:spAutoFit/>
          </a:bodyPr>
          <a:lstStyle/>
          <a:p>
            <a:endParaRPr lang="es-EC"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ATMEGA128-16ANRCT-ND</a:t>
            </a:r>
            <a:endParaRPr lang="es-EC" dirty="0">
              <a:latin typeface="Times New Roman" panose="02020603050405020304" pitchFamily="18" charset="0"/>
              <a:cs typeface="Times New Roman" panose="02020603050405020304" pitchFamily="18" charset="0"/>
            </a:endParaRPr>
          </a:p>
          <a:p>
            <a:pPr algn="ctr"/>
            <a:r>
              <a:rPr lang="es-EC" dirty="0">
                <a:latin typeface="Times New Roman" panose="02020603050405020304" pitchFamily="18" charset="0"/>
                <a:cs typeface="Times New Roman" panose="02020603050405020304" pitchFamily="18" charset="0"/>
              </a:rPr>
              <a:t>(Microchip, 2018)</a:t>
            </a:r>
          </a:p>
        </p:txBody>
      </p:sp>
      <p:pic>
        <p:nvPicPr>
          <p:cNvPr id="15" name="Imagen 14">
            <a:extLst>
              <a:ext uri="{FF2B5EF4-FFF2-40B4-BE49-F238E27FC236}">
                <a16:creationId xmlns:a16="http://schemas.microsoft.com/office/drawing/2014/main" id="{E642DE0C-5FB6-4462-A268-20005AFF38AF}"/>
              </a:ext>
            </a:extLst>
          </p:cNvPr>
          <p:cNvPicPr/>
          <p:nvPr/>
        </p:nvPicPr>
        <p:blipFill>
          <a:blip r:embed="rId3"/>
          <a:stretch>
            <a:fillRect/>
          </a:stretch>
        </p:blipFill>
        <p:spPr>
          <a:xfrm>
            <a:off x="235616" y="1855026"/>
            <a:ext cx="1406500" cy="1131344"/>
          </a:xfrm>
          <a:prstGeom prst="rect">
            <a:avLst/>
          </a:prstGeom>
        </p:spPr>
      </p:pic>
      <p:pic>
        <p:nvPicPr>
          <p:cNvPr id="1026" name="Picture 2" descr="Resultado de imagen para max30100">
            <a:extLst>
              <a:ext uri="{FF2B5EF4-FFF2-40B4-BE49-F238E27FC236}">
                <a16:creationId xmlns:a16="http://schemas.microsoft.com/office/drawing/2014/main" id="{E5333366-1059-4C2B-B7C1-13C2D7E80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902" y="1506712"/>
            <a:ext cx="1803667" cy="180366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descr="Resultado de imagen para modulo cargador de 18 pines">
            <a:extLst>
              <a:ext uri="{FF2B5EF4-FFF2-40B4-BE49-F238E27FC236}">
                <a16:creationId xmlns:a16="http://schemas.microsoft.com/office/drawing/2014/main" id="{D379786F-6FED-43E2-BB3E-8C2971B13C4C}"/>
              </a:ext>
            </a:extLst>
          </p:cNvPr>
          <p:cNvPicPr/>
          <p:nvPr/>
        </p:nvPicPr>
        <p:blipFill rotWithShape="1">
          <a:blip r:embed="rId5" cstate="print">
            <a:extLst>
              <a:ext uri="{28A0092B-C50C-407E-A947-70E740481C1C}">
                <a14:useLocalDpi xmlns:a14="http://schemas.microsoft.com/office/drawing/2010/main" val="0"/>
              </a:ext>
            </a:extLst>
          </a:blip>
          <a:srcRect t="12176" b="12824"/>
          <a:stretch/>
        </p:blipFill>
        <p:spPr bwMode="auto">
          <a:xfrm>
            <a:off x="6342557" y="1861851"/>
            <a:ext cx="1985493" cy="1200330"/>
          </a:xfrm>
          <a:prstGeom prst="rect">
            <a:avLst/>
          </a:prstGeom>
          <a:noFill/>
          <a:ln>
            <a:noFill/>
          </a:ln>
          <a:extLst>
            <a:ext uri="{53640926-AAD7-44D8-BBD7-CCE9431645EC}">
              <a14:shadowObscured xmlns:a14="http://schemas.microsoft.com/office/drawing/2010/main"/>
            </a:ext>
          </a:extLst>
        </p:spPr>
      </p:pic>
      <p:pic>
        <p:nvPicPr>
          <p:cNvPr id="18" name="Imagen 17" descr="Resultado de imagen para microcontrolador atmega 1284p smd">
            <a:extLst>
              <a:ext uri="{FF2B5EF4-FFF2-40B4-BE49-F238E27FC236}">
                <a16:creationId xmlns:a16="http://schemas.microsoft.com/office/drawing/2014/main" id="{172212F8-5F47-44D5-95D7-B10EADCA1F5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60560" y="1932544"/>
            <a:ext cx="1202909" cy="1189948"/>
          </a:xfrm>
          <a:prstGeom prst="rect">
            <a:avLst/>
          </a:prstGeom>
          <a:noFill/>
          <a:ln>
            <a:noFill/>
          </a:ln>
        </p:spPr>
      </p:pic>
      <p:pic>
        <p:nvPicPr>
          <p:cNvPr id="19" name="Imagen 18" descr="Resultado de imagen para bateria lipo 100ma">
            <a:extLst>
              <a:ext uri="{FF2B5EF4-FFF2-40B4-BE49-F238E27FC236}">
                <a16:creationId xmlns:a16="http://schemas.microsoft.com/office/drawing/2014/main" id="{6EABD7E7-3A9B-4BBD-8340-AB5CA52AFF4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729715" y="1861851"/>
            <a:ext cx="1301168" cy="1369107"/>
          </a:xfrm>
          <a:prstGeom prst="rect">
            <a:avLst/>
          </a:prstGeom>
          <a:noFill/>
          <a:ln>
            <a:noFill/>
          </a:ln>
        </p:spPr>
      </p:pic>
      <p:pic>
        <p:nvPicPr>
          <p:cNvPr id="20" name="Imagen 19" descr="C:\Users\Jonny\AppData\Local\Microsoft\Windows\Temporary Internet Files\Content.MSO\A22B243D.tmp">
            <a:extLst>
              <a:ext uri="{FF2B5EF4-FFF2-40B4-BE49-F238E27FC236}">
                <a16:creationId xmlns:a16="http://schemas.microsoft.com/office/drawing/2014/main" id="{72413E3C-E5EA-4F66-98C7-23EF21E8DF9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37448" y="1851386"/>
            <a:ext cx="1216025" cy="1216025"/>
          </a:xfrm>
          <a:prstGeom prst="rect">
            <a:avLst/>
          </a:prstGeom>
          <a:noFill/>
          <a:ln>
            <a:noFill/>
          </a:ln>
        </p:spPr>
      </p:pic>
      <p:sp>
        <p:nvSpPr>
          <p:cNvPr id="21" name="Rectángulo 20">
            <a:extLst>
              <a:ext uri="{FF2B5EF4-FFF2-40B4-BE49-F238E27FC236}">
                <a16:creationId xmlns:a16="http://schemas.microsoft.com/office/drawing/2014/main" id="{33DC8915-B2C8-4032-96D4-ABB567993FDB}"/>
              </a:ext>
            </a:extLst>
          </p:cNvPr>
          <p:cNvSpPr/>
          <p:nvPr/>
        </p:nvSpPr>
        <p:spPr>
          <a:xfrm>
            <a:off x="8306632" y="3406698"/>
            <a:ext cx="2012175" cy="923330"/>
          </a:xfrm>
          <a:prstGeom prst="rect">
            <a:avLst/>
          </a:prstGeom>
        </p:spPr>
        <p:txBody>
          <a:bodyPr wrap="square">
            <a:spAutoFit/>
          </a:bodyPr>
          <a:lstStyle/>
          <a:p>
            <a:pPr algn="ctr"/>
            <a:r>
              <a:rPr lang="es-ES" dirty="0">
                <a:solidFill>
                  <a:srgbClr val="000000"/>
                </a:solidFill>
                <a:latin typeface="Times New Roman" panose="02020603050405020304" pitchFamily="18" charset="0"/>
                <a:ea typeface="Calibri" panose="020F0502020204030204" pitchFamily="34" charset="0"/>
              </a:rPr>
              <a:t>Batería de </a:t>
            </a:r>
            <a:r>
              <a:rPr lang="es-ES" dirty="0" err="1">
                <a:solidFill>
                  <a:srgbClr val="000000"/>
                </a:solidFill>
                <a:latin typeface="Times New Roman" panose="02020603050405020304" pitchFamily="18" charset="0"/>
                <a:ea typeface="Calibri" panose="020F0502020204030204" pitchFamily="34" charset="0"/>
              </a:rPr>
              <a:t>lipo</a:t>
            </a:r>
            <a:r>
              <a:rPr lang="es-ES" dirty="0">
                <a:solidFill>
                  <a:srgbClr val="000000"/>
                </a:solidFill>
                <a:latin typeface="Times New Roman" panose="02020603050405020304" pitchFamily="18" charset="0"/>
                <a:ea typeface="Calibri" panose="020F0502020204030204" pitchFamily="34" charset="0"/>
              </a:rPr>
              <a:t> de 100mA</a:t>
            </a:r>
          </a:p>
          <a:p>
            <a:pPr algn="ctr"/>
            <a:r>
              <a:rPr lang="es-EC" dirty="0">
                <a:solidFill>
                  <a:srgbClr val="000000"/>
                </a:solidFill>
                <a:latin typeface="Times New Roman" panose="02020603050405020304" pitchFamily="18" charset="0"/>
                <a:ea typeface="Calibri" panose="020F0502020204030204" pitchFamily="34" charset="0"/>
              </a:rPr>
              <a:t>(ITEXM, 2019)</a:t>
            </a:r>
            <a:endParaRPr lang="es-EC" dirty="0"/>
          </a:p>
        </p:txBody>
      </p:sp>
      <p:sp>
        <p:nvSpPr>
          <p:cNvPr id="22" name="Rectángulo 21">
            <a:extLst>
              <a:ext uri="{FF2B5EF4-FFF2-40B4-BE49-F238E27FC236}">
                <a16:creationId xmlns:a16="http://schemas.microsoft.com/office/drawing/2014/main" id="{757BBFE3-F973-4BCD-A29A-478690B25D15}"/>
              </a:ext>
            </a:extLst>
          </p:cNvPr>
          <p:cNvSpPr/>
          <p:nvPr/>
        </p:nvSpPr>
        <p:spPr>
          <a:xfrm>
            <a:off x="10263886" y="3480081"/>
            <a:ext cx="1697224" cy="1200329"/>
          </a:xfrm>
          <a:prstGeom prst="rect">
            <a:avLst/>
          </a:prstGeom>
        </p:spPr>
        <p:txBody>
          <a:bodyPr wrap="square">
            <a:spAutoFit/>
          </a:bodyPr>
          <a:lstStyle/>
          <a:p>
            <a:pPr algn="ctr"/>
            <a:r>
              <a:rPr lang="it-IT" dirty="0">
                <a:solidFill>
                  <a:srgbClr val="000000"/>
                </a:solidFill>
                <a:latin typeface="Times New Roman" panose="02020603050405020304" pitchFamily="18" charset="0"/>
                <a:ea typeface="Calibri" panose="020F0502020204030204" pitchFamily="34" charset="0"/>
              </a:rPr>
              <a:t>Micro SD Extreme PRO – 3</a:t>
            </a:r>
          </a:p>
          <a:p>
            <a:pPr algn="ctr"/>
            <a:r>
              <a:rPr lang="es-EC" dirty="0">
                <a:solidFill>
                  <a:srgbClr val="000000"/>
                </a:solidFill>
                <a:latin typeface="Times New Roman" panose="02020603050405020304" pitchFamily="18" charset="0"/>
                <a:ea typeface="Calibri" panose="020F0502020204030204" pitchFamily="34" charset="0"/>
              </a:rPr>
              <a:t>(SanDisk, 2019)</a:t>
            </a:r>
            <a:endParaRPr lang="es-EC" dirty="0"/>
          </a:p>
        </p:txBody>
      </p:sp>
    </p:spTree>
    <p:extLst>
      <p:ext uri="{BB962C8B-B14F-4D97-AF65-F5344CB8AC3E}">
        <p14:creationId xmlns:p14="http://schemas.microsoft.com/office/powerpoint/2010/main" val="108133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0" y="0"/>
            <a:ext cx="12272907" cy="6858000"/>
          </a:xfrm>
          <a:prstGeom prst="rect">
            <a:avLst/>
          </a:prstGeom>
        </p:spPr>
      </p:pic>
      <p:sp>
        <p:nvSpPr>
          <p:cNvPr id="2" name="Rectángulo 1">
            <a:extLst>
              <a:ext uri="{FF2B5EF4-FFF2-40B4-BE49-F238E27FC236}">
                <a16:creationId xmlns:a16="http://schemas.microsoft.com/office/drawing/2014/main" id="{AB462959-E0DB-4EA2-8BA0-E3D1C8B350DE}"/>
              </a:ext>
            </a:extLst>
          </p:cNvPr>
          <p:cNvSpPr/>
          <p:nvPr/>
        </p:nvSpPr>
        <p:spPr>
          <a:xfrm>
            <a:off x="2190307" y="1297172"/>
            <a:ext cx="1382233" cy="11908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s-EC"/>
          </a:p>
        </p:txBody>
      </p:sp>
      <p:sp>
        <p:nvSpPr>
          <p:cNvPr id="8" name="Rectángulo 7">
            <a:extLst>
              <a:ext uri="{FF2B5EF4-FFF2-40B4-BE49-F238E27FC236}">
                <a16:creationId xmlns:a16="http://schemas.microsoft.com/office/drawing/2014/main" id="{102847A1-9D33-4AA1-8657-0B59446E01E0}"/>
              </a:ext>
            </a:extLst>
          </p:cNvPr>
          <p:cNvSpPr/>
          <p:nvPr/>
        </p:nvSpPr>
        <p:spPr>
          <a:xfrm>
            <a:off x="2757666" y="4188378"/>
            <a:ext cx="1715642" cy="5954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Respiramos O2</a:t>
            </a:r>
          </a:p>
        </p:txBody>
      </p:sp>
      <p:cxnSp>
        <p:nvCxnSpPr>
          <p:cNvPr id="10" name="Conector recto de flecha 9">
            <a:extLst>
              <a:ext uri="{FF2B5EF4-FFF2-40B4-BE49-F238E27FC236}">
                <a16:creationId xmlns:a16="http://schemas.microsoft.com/office/drawing/2014/main" id="{DED111D7-93BC-4C9B-A13A-5367DF87E2DA}"/>
              </a:ext>
            </a:extLst>
          </p:cNvPr>
          <p:cNvCxnSpPr>
            <a:cxnSpLocks/>
          </p:cNvCxnSpPr>
          <p:nvPr/>
        </p:nvCxnSpPr>
        <p:spPr>
          <a:xfrm>
            <a:off x="5997816" y="5047381"/>
            <a:ext cx="983851" cy="661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8B1753C9-70B2-4534-B8F2-67FC2012BD1A}"/>
              </a:ext>
            </a:extLst>
          </p:cNvPr>
          <p:cNvCxnSpPr>
            <a:cxnSpLocks/>
            <a:stCxn id="24" idx="3"/>
          </p:cNvCxnSpPr>
          <p:nvPr/>
        </p:nvCxnSpPr>
        <p:spPr>
          <a:xfrm flipV="1">
            <a:off x="4920947" y="5047381"/>
            <a:ext cx="1030360" cy="661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E5616156-80FA-409D-AA7A-E94291540497}"/>
              </a:ext>
            </a:extLst>
          </p:cNvPr>
          <p:cNvSpPr/>
          <p:nvPr/>
        </p:nvSpPr>
        <p:spPr>
          <a:xfrm>
            <a:off x="5145860" y="3974537"/>
            <a:ext cx="1900280" cy="104179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Vías respiratorias comunican con el exterior con los pulmones</a:t>
            </a:r>
          </a:p>
        </p:txBody>
      </p:sp>
      <p:sp>
        <p:nvSpPr>
          <p:cNvPr id="24" name="Rectángulo 23">
            <a:extLst>
              <a:ext uri="{FF2B5EF4-FFF2-40B4-BE49-F238E27FC236}">
                <a16:creationId xmlns:a16="http://schemas.microsoft.com/office/drawing/2014/main" id="{F72BAD43-A75E-458E-A51E-B18372A11172}"/>
              </a:ext>
            </a:extLst>
          </p:cNvPr>
          <p:cNvSpPr/>
          <p:nvPr/>
        </p:nvSpPr>
        <p:spPr>
          <a:xfrm>
            <a:off x="2681334" y="5411456"/>
            <a:ext cx="2239613" cy="595424"/>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solidFill>
                  <a:schemeClr val="tx1"/>
                </a:solidFill>
              </a:rPr>
              <a:t>Sangre-Hemoglobina (Hb)</a:t>
            </a:r>
          </a:p>
        </p:txBody>
      </p:sp>
      <p:sp>
        <p:nvSpPr>
          <p:cNvPr id="25" name="Rectángulo 24">
            <a:extLst>
              <a:ext uri="{FF2B5EF4-FFF2-40B4-BE49-F238E27FC236}">
                <a16:creationId xmlns:a16="http://schemas.microsoft.com/office/drawing/2014/main" id="{45D4F962-79AF-407F-B4DE-53460A290C08}"/>
              </a:ext>
            </a:extLst>
          </p:cNvPr>
          <p:cNvSpPr/>
          <p:nvPr/>
        </p:nvSpPr>
        <p:spPr>
          <a:xfrm>
            <a:off x="7028176" y="5411456"/>
            <a:ext cx="2239613" cy="595424"/>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Oxihemoglobina HbO2</a:t>
            </a:r>
          </a:p>
        </p:txBody>
      </p:sp>
      <p:cxnSp>
        <p:nvCxnSpPr>
          <p:cNvPr id="27" name="Conector recto de flecha 26">
            <a:extLst>
              <a:ext uri="{FF2B5EF4-FFF2-40B4-BE49-F238E27FC236}">
                <a16:creationId xmlns:a16="http://schemas.microsoft.com/office/drawing/2014/main" id="{F15914C0-C5ED-453A-AD54-CD8714607597}"/>
              </a:ext>
            </a:extLst>
          </p:cNvPr>
          <p:cNvCxnSpPr>
            <a:cxnSpLocks/>
          </p:cNvCxnSpPr>
          <p:nvPr/>
        </p:nvCxnSpPr>
        <p:spPr>
          <a:xfrm>
            <a:off x="4473308" y="4495436"/>
            <a:ext cx="6725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1BA83181-4151-4A68-8358-D2617831B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158" y="620466"/>
            <a:ext cx="5392114" cy="3026186"/>
          </a:xfrm>
          <a:prstGeom prst="rect">
            <a:avLst/>
          </a:prstGeom>
        </p:spPr>
      </p:pic>
      <p:pic>
        <p:nvPicPr>
          <p:cNvPr id="1026" name="Picture 2" descr="Resultado de imagen para oxigeno en la sangre">
            <a:extLst>
              <a:ext uri="{FF2B5EF4-FFF2-40B4-BE49-F238E27FC236}">
                <a16:creationId xmlns:a16="http://schemas.microsoft.com/office/drawing/2014/main" id="{59205CB7-50FB-4FEA-99FE-F9F2C87CA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397" y="620466"/>
            <a:ext cx="4073193" cy="305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02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80907" y="-1"/>
            <a:ext cx="12272907" cy="6858000"/>
          </a:xfrm>
          <a:prstGeom prst="rect">
            <a:avLst/>
          </a:prstGeom>
        </p:spPr>
      </p:pic>
      <p:sp>
        <p:nvSpPr>
          <p:cNvPr id="2" name="Rectángulo 1">
            <a:extLst>
              <a:ext uri="{FF2B5EF4-FFF2-40B4-BE49-F238E27FC236}">
                <a16:creationId xmlns:a16="http://schemas.microsoft.com/office/drawing/2014/main" id="{AB462959-E0DB-4EA2-8BA0-E3D1C8B350DE}"/>
              </a:ext>
            </a:extLst>
          </p:cNvPr>
          <p:cNvSpPr/>
          <p:nvPr/>
        </p:nvSpPr>
        <p:spPr>
          <a:xfrm>
            <a:off x="2190307" y="1297172"/>
            <a:ext cx="1382233" cy="11908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s-EC"/>
          </a:p>
        </p:txBody>
      </p:sp>
      <p:pic>
        <p:nvPicPr>
          <p:cNvPr id="3" name="Imagen 2">
            <a:extLst>
              <a:ext uri="{FF2B5EF4-FFF2-40B4-BE49-F238E27FC236}">
                <a16:creationId xmlns:a16="http://schemas.microsoft.com/office/drawing/2014/main" id="{42DD2D52-A18C-4A80-86A4-D203E90A6239}"/>
              </a:ext>
            </a:extLst>
          </p:cNvPr>
          <p:cNvPicPr>
            <a:picLocks noChangeAspect="1"/>
          </p:cNvPicPr>
          <p:nvPr/>
        </p:nvPicPr>
        <p:blipFill>
          <a:blip r:embed="rId3"/>
          <a:stretch>
            <a:fillRect/>
          </a:stretch>
        </p:blipFill>
        <p:spPr>
          <a:xfrm>
            <a:off x="0" y="552299"/>
            <a:ext cx="8339621" cy="5753401"/>
          </a:xfrm>
          <a:prstGeom prst="rect">
            <a:avLst/>
          </a:prstGeom>
        </p:spPr>
      </p:pic>
      <p:sp>
        <p:nvSpPr>
          <p:cNvPr id="8" name="Rectángulo 7">
            <a:extLst>
              <a:ext uri="{FF2B5EF4-FFF2-40B4-BE49-F238E27FC236}">
                <a16:creationId xmlns:a16="http://schemas.microsoft.com/office/drawing/2014/main" id="{102847A1-9D33-4AA1-8657-0B59446E01E0}"/>
              </a:ext>
            </a:extLst>
          </p:cNvPr>
          <p:cNvSpPr/>
          <p:nvPr/>
        </p:nvSpPr>
        <p:spPr>
          <a:xfrm>
            <a:off x="9051228" y="953064"/>
            <a:ext cx="2239613" cy="5954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Coloca el dedo</a:t>
            </a:r>
          </a:p>
        </p:txBody>
      </p:sp>
      <p:cxnSp>
        <p:nvCxnSpPr>
          <p:cNvPr id="10" name="Conector recto de flecha 9">
            <a:extLst>
              <a:ext uri="{FF2B5EF4-FFF2-40B4-BE49-F238E27FC236}">
                <a16:creationId xmlns:a16="http://schemas.microsoft.com/office/drawing/2014/main" id="{DED111D7-93BC-4C9B-A13A-5367DF87E2DA}"/>
              </a:ext>
            </a:extLst>
          </p:cNvPr>
          <p:cNvCxnSpPr>
            <a:cxnSpLocks/>
          </p:cNvCxnSpPr>
          <p:nvPr/>
        </p:nvCxnSpPr>
        <p:spPr>
          <a:xfrm>
            <a:off x="10171036" y="2655431"/>
            <a:ext cx="1" cy="499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8B1753C9-70B2-4534-B8F2-67FC2012BD1A}"/>
              </a:ext>
            </a:extLst>
          </p:cNvPr>
          <p:cNvCxnSpPr>
            <a:cxnSpLocks/>
            <a:endCxn id="25" idx="0"/>
          </p:cNvCxnSpPr>
          <p:nvPr/>
        </p:nvCxnSpPr>
        <p:spPr>
          <a:xfrm>
            <a:off x="10171034" y="3815092"/>
            <a:ext cx="6" cy="523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E5616156-80FA-409D-AA7A-E94291540497}"/>
              </a:ext>
            </a:extLst>
          </p:cNvPr>
          <p:cNvSpPr/>
          <p:nvPr/>
        </p:nvSpPr>
        <p:spPr>
          <a:xfrm>
            <a:off x="9051229" y="2060007"/>
            <a:ext cx="2239613" cy="5954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Leds R e IR emiten luz</a:t>
            </a:r>
          </a:p>
        </p:txBody>
      </p:sp>
      <p:sp>
        <p:nvSpPr>
          <p:cNvPr id="24" name="Rectángulo 23">
            <a:extLst>
              <a:ext uri="{FF2B5EF4-FFF2-40B4-BE49-F238E27FC236}">
                <a16:creationId xmlns:a16="http://schemas.microsoft.com/office/drawing/2014/main" id="{F72BAD43-A75E-458E-A51E-B18372A11172}"/>
              </a:ext>
            </a:extLst>
          </p:cNvPr>
          <p:cNvSpPr/>
          <p:nvPr/>
        </p:nvSpPr>
        <p:spPr>
          <a:xfrm>
            <a:off x="9051232" y="3166950"/>
            <a:ext cx="2239613" cy="5954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Fotodiodo recibe la luz reflejada</a:t>
            </a:r>
          </a:p>
        </p:txBody>
      </p:sp>
      <p:sp>
        <p:nvSpPr>
          <p:cNvPr id="25" name="Rectángulo 24">
            <a:extLst>
              <a:ext uri="{FF2B5EF4-FFF2-40B4-BE49-F238E27FC236}">
                <a16:creationId xmlns:a16="http://schemas.microsoft.com/office/drawing/2014/main" id="{45D4F962-79AF-407F-B4DE-53460A290C08}"/>
              </a:ext>
            </a:extLst>
          </p:cNvPr>
          <p:cNvSpPr/>
          <p:nvPr/>
        </p:nvSpPr>
        <p:spPr>
          <a:xfrm>
            <a:off x="9051233" y="4339075"/>
            <a:ext cx="2239613" cy="5954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Se procesa la señal</a:t>
            </a:r>
          </a:p>
        </p:txBody>
      </p:sp>
      <p:cxnSp>
        <p:nvCxnSpPr>
          <p:cNvPr id="27" name="Conector recto de flecha 26">
            <a:extLst>
              <a:ext uri="{FF2B5EF4-FFF2-40B4-BE49-F238E27FC236}">
                <a16:creationId xmlns:a16="http://schemas.microsoft.com/office/drawing/2014/main" id="{F15914C0-C5ED-453A-AD54-CD8714607597}"/>
              </a:ext>
            </a:extLst>
          </p:cNvPr>
          <p:cNvCxnSpPr>
            <a:cxnSpLocks/>
          </p:cNvCxnSpPr>
          <p:nvPr/>
        </p:nvCxnSpPr>
        <p:spPr>
          <a:xfrm>
            <a:off x="10171033" y="1548208"/>
            <a:ext cx="1" cy="499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2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7" name="Título 1">
            <a:extLst>
              <a:ext uri="{FF2B5EF4-FFF2-40B4-BE49-F238E27FC236}">
                <a16:creationId xmlns:a16="http://schemas.microsoft.com/office/drawing/2014/main" id="{47184E38-C3A1-488E-BBA4-33BBD07CDBD7}"/>
              </a:ext>
            </a:extLst>
          </p:cNvPr>
          <p:cNvSpPr txBox="1">
            <a:spLocks/>
          </p:cNvSpPr>
          <p:nvPr/>
        </p:nvSpPr>
        <p:spPr>
          <a:xfrm>
            <a:off x="4028156" y="2695973"/>
            <a:ext cx="11350389" cy="11445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700" dirty="0">
                <a:latin typeface="Times New Roman" panose="02020603050405020304" pitchFamily="18" charset="0"/>
                <a:ea typeface="+mn-ea"/>
                <a:cs typeface="Times New Roman" panose="02020603050405020304" pitchFamily="18" charset="0"/>
              </a:rPr>
              <a:t>CONTENIDO</a:t>
            </a:r>
            <a:endParaRPr lang="es-ES" sz="3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1342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A5E4412-955E-4973-A05C-302428AEE68B}"/>
              </a:ext>
            </a:extLst>
          </p:cNvPr>
          <p:cNvPicPr>
            <a:picLocks noChangeAspect="1"/>
          </p:cNvPicPr>
          <p:nvPr/>
        </p:nvPicPr>
        <p:blipFill>
          <a:blip r:embed="rId2"/>
          <a:stretch>
            <a:fillRect/>
          </a:stretch>
        </p:blipFill>
        <p:spPr>
          <a:xfrm>
            <a:off x="-80907" y="-1"/>
            <a:ext cx="12272907" cy="6858000"/>
          </a:xfrm>
          <a:prstGeom prst="rect">
            <a:avLst/>
          </a:prstGeom>
        </p:spPr>
      </p:pic>
      <p:pic>
        <p:nvPicPr>
          <p:cNvPr id="2" name="Imagen 1">
            <a:extLst>
              <a:ext uri="{FF2B5EF4-FFF2-40B4-BE49-F238E27FC236}">
                <a16:creationId xmlns:a16="http://schemas.microsoft.com/office/drawing/2014/main" id="{421AA894-64BD-42C4-AA52-32EF32888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531" y="1533822"/>
            <a:ext cx="9334029" cy="2796325"/>
          </a:xfrm>
          <a:prstGeom prst="rect">
            <a:avLst/>
          </a:prstGeom>
        </p:spPr>
      </p:pic>
    </p:spTree>
    <p:extLst>
      <p:ext uri="{BB962C8B-B14F-4D97-AF65-F5344CB8AC3E}">
        <p14:creationId xmlns:p14="http://schemas.microsoft.com/office/powerpoint/2010/main" val="15236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80907" y="66498"/>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265856" y="95823"/>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SISTEMA 1: PULSERA INTELIGENTE</a:t>
            </a:r>
          </a:p>
        </p:txBody>
      </p:sp>
      <p:sp>
        <p:nvSpPr>
          <p:cNvPr id="14" name="Rectangle 2">
            <a:extLst>
              <a:ext uri="{FF2B5EF4-FFF2-40B4-BE49-F238E27FC236}">
                <a16:creationId xmlns:a16="http://schemas.microsoft.com/office/drawing/2014/main" id="{D1EAC596-F3F7-41AF-B360-A49CF4A6838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Título 1">
            <a:extLst>
              <a:ext uri="{FF2B5EF4-FFF2-40B4-BE49-F238E27FC236}">
                <a16:creationId xmlns:a16="http://schemas.microsoft.com/office/drawing/2014/main" id="{B462ABE9-37B2-4937-9596-789808FD7238}"/>
              </a:ext>
            </a:extLst>
          </p:cNvPr>
          <p:cNvSpPr txBox="1">
            <a:spLocks/>
          </p:cNvSpPr>
          <p:nvPr/>
        </p:nvSpPr>
        <p:spPr>
          <a:xfrm>
            <a:off x="4464332" y="713540"/>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200" dirty="0">
              <a:latin typeface="Times New Roman" panose="02020603050405020304" pitchFamily="18" charset="0"/>
              <a:ea typeface="+mn-ea"/>
              <a:cs typeface="Times New Roman" panose="02020603050405020304" pitchFamily="18" charset="0"/>
            </a:endParaRPr>
          </a:p>
        </p:txBody>
      </p:sp>
      <p:sp>
        <p:nvSpPr>
          <p:cNvPr id="6" name="Rectángulo: esquinas redondeadas 5">
            <a:extLst>
              <a:ext uri="{FF2B5EF4-FFF2-40B4-BE49-F238E27FC236}">
                <a16:creationId xmlns:a16="http://schemas.microsoft.com/office/drawing/2014/main" id="{C0787DC8-C6A4-402E-A185-9557004A3EE5}"/>
              </a:ext>
            </a:extLst>
          </p:cNvPr>
          <p:cNvSpPr/>
          <p:nvPr/>
        </p:nvSpPr>
        <p:spPr>
          <a:xfrm>
            <a:off x="1037230" y="723766"/>
            <a:ext cx="4694830" cy="38755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graphicFrame>
        <p:nvGraphicFramePr>
          <p:cNvPr id="2" name="Diagrama 1">
            <a:extLst>
              <a:ext uri="{FF2B5EF4-FFF2-40B4-BE49-F238E27FC236}">
                <a16:creationId xmlns:a16="http://schemas.microsoft.com/office/drawing/2014/main" id="{9B074DE8-3526-42E4-A6DF-84FE01911862}"/>
              </a:ext>
            </a:extLst>
          </p:cNvPr>
          <p:cNvGraphicFramePr/>
          <p:nvPr>
            <p:extLst>
              <p:ext uri="{D42A27DB-BD31-4B8C-83A1-F6EECF244321}">
                <p14:modId xmlns:p14="http://schemas.microsoft.com/office/powerpoint/2010/main" val="453488178"/>
              </p:ext>
            </p:extLst>
          </p:nvPr>
        </p:nvGraphicFramePr>
        <p:xfrm>
          <a:off x="885589" y="1020687"/>
          <a:ext cx="5023892" cy="3223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esquinas redondeadas 11">
            <a:extLst>
              <a:ext uri="{FF2B5EF4-FFF2-40B4-BE49-F238E27FC236}">
                <a16:creationId xmlns:a16="http://schemas.microsoft.com/office/drawing/2014/main" id="{8D5D9A2F-DB3B-454A-A97B-0535815205FB}"/>
              </a:ext>
            </a:extLst>
          </p:cNvPr>
          <p:cNvSpPr/>
          <p:nvPr/>
        </p:nvSpPr>
        <p:spPr>
          <a:xfrm>
            <a:off x="7683121" y="1679783"/>
            <a:ext cx="2723488" cy="22127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15" name="Picture 2" descr="Resultado de imagen para max30100">
            <a:extLst>
              <a:ext uri="{FF2B5EF4-FFF2-40B4-BE49-F238E27FC236}">
                <a16:creationId xmlns:a16="http://schemas.microsoft.com/office/drawing/2014/main" id="{6739B7B7-2B87-4285-8EB5-2FD6DC3853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5835" y="1972529"/>
            <a:ext cx="1627231" cy="1627231"/>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a la izquierda y derecha 10">
            <a:extLst>
              <a:ext uri="{FF2B5EF4-FFF2-40B4-BE49-F238E27FC236}">
                <a16:creationId xmlns:a16="http://schemas.microsoft.com/office/drawing/2014/main" id="{57C252D0-A633-437E-91B2-501C9FCD76DF}"/>
              </a:ext>
            </a:extLst>
          </p:cNvPr>
          <p:cNvSpPr/>
          <p:nvPr/>
        </p:nvSpPr>
        <p:spPr>
          <a:xfrm>
            <a:off x="6055546" y="2533769"/>
            <a:ext cx="1409700" cy="504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a:extLst>
              <a:ext uri="{FF2B5EF4-FFF2-40B4-BE49-F238E27FC236}">
                <a16:creationId xmlns:a16="http://schemas.microsoft.com/office/drawing/2014/main" id="{2622C63A-BB25-40D2-8533-7C96860ACF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8395054" y="3588767"/>
            <a:ext cx="1311373" cy="2622745"/>
          </a:xfrm>
          <a:prstGeom prst="rect">
            <a:avLst/>
          </a:prstGeom>
        </p:spPr>
      </p:pic>
      <p:pic>
        <p:nvPicPr>
          <p:cNvPr id="19" name="Imagen 18">
            <a:extLst>
              <a:ext uri="{FF2B5EF4-FFF2-40B4-BE49-F238E27FC236}">
                <a16:creationId xmlns:a16="http://schemas.microsoft.com/office/drawing/2014/main" id="{D8F54738-9C76-4071-907F-215993723C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2589846" y="4045198"/>
            <a:ext cx="1589597" cy="2830789"/>
          </a:xfrm>
          <a:prstGeom prst="rect">
            <a:avLst/>
          </a:prstGeom>
        </p:spPr>
      </p:pic>
    </p:spTree>
    <p:extLst>
      <p:ext uri="{BB962C8B-B14F-4D97-AF65-F5344CB8AC3E}">
        <p14:creationId xmlns:p14="http://schemas.microsoft.com/office/powerpoint/2010/main" val="4249885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80907"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208706" y="76773"/>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SISTEMA 2: TENSIÓMETRO DIGITAL</a:t>
            </a:r>
          </a:p>
        </p:txBody>
      </p:sp>
      <p:sp>
        <p:nvSpPr>
          <p:cNvPr id="4" name="Título 1">
            <a:extLst>
              <a:ext uri="{FF2B5EF4-FFF2-40B4-BE49-F238E27FC236}">
                <a16:creationId xmlns:a16="http://schemas.microsoft.com/office/drawing/2014/main" id="{B462ABE9-37B2-4937-9596-789808FD7238}"/>
              </a:ext>
            </a:extLst>
          </p:cNvPr>
          <p:cNvSpPr txBox="1">
            <a:spLocks/>
          </p:cNvSpPr>
          <p:nvPr/>
        </p:nvSpPr>
        <p:spPr>
          <a:xfrm>
            <a:off x="5143973" y="767841"/>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Componentes</a:t>
            </a:r>
          </a:p>
        </p:txBody>
      </p:sp>
      <p:graphicFrame>
        <p:nvGraphicFramePr>
          <p:cNvPr id="2" name="Diagrama 1">
            <a:extLst>
              <a:ext uri="{FF2B5EF4-FFF2-40B4-BE49-F238E27FC236}">
                <a16:creationId xmlns:a16="http://schemas.microsoft.com/office/drawing/2014/main" id="{44D1F9E2-574C-4F1A-B31F-E4ECE7DAE019}"/>
              </a:ext>
            </a:extLst>
          </p:cNvPr>
          <p:cNvGraphicFramePr/>
          <p:nvPr>
            <p:extLst>
              <p:ext uri="{D42A27DB-BD31-4B8C-83A1-F6EECF244321}">
                <p14:modId xmlns:p14="http://schemas.microsoft.com/office/powerpoint/2010/main" val="1999523737"/>
              </p:ext>
            </p:extLst>
          </p:nvPr>
        </p:nvGraphicFramePr>
        <p:xfrm>
          <a:off x="4026089" y="1350318"/>
          <a:ext cx="5024899" cy="3064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ángulo 16">
            <a:extLst>
              <a:ext uri="{FF2B5EF4-FFF2-40B4-BE49-F238E27FC236}">
                <a16:creationId xmlns:a16="http://schemas.microsoft.com/office/drawing/2014/main" id="{E6280E85-7A42-4CB1-A332-1738235D9C5D}"/>
              </a:ext>
            </a:extLst>
          </p:cNvPr>
          <p:cNvSpPr/>
          <p:nvPr/>
        </p:nvSpPr>
        <p:spPr>
          <a:xfrm>
            <a:off x="5463085" y="3995153"/>
            <a:ext cx="2150906" cy="1200329"/>
          </a:xfrm>
          <a:prstGeom prst="rect">
            <a:avLst/>
          </a:prstGeom>
        </p:spPr>
        <p:txBody>
          <a:bodyPr wrap="square">
            <a:spAutoFit/>
          </a:bodyPr>
          <a:lstStyle/>
          <a:p>
            <a:endParaRPr lang="es-EC"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Tensiómetro Digital </a:t>
            </a:r>
            <a:r>
              <a:rPr lang="es-MX" dirty="0" err="1">
                <a:latin typeface="Times New Roman" panose="02020603050405020304" pitchFamily="18" charset="0"/>
                <a:cs typeface="Times New Roman" panose="02020603050405020304" pitchFamily="18" charset="0"/>
              </a:rPr>
              <a:t>Omron</a:t>
            </a:r>
            <a:r>
              <a:rPr lang="es-MX" dirty="0">
                <a:latin typeface="Times New Roman" panose="02020603050405020304" pitchFamily="18" charset="0"/>
                <a:cs typeface="Times New Roman" panose="02020603050405020304" pitchFamily="18" charset="0"/>
              </a:rPr>
              <a:t> HEM-7113 </a:t>
            </a:r>
            <a:r>
              <a:rPr lang="es-EC" dirty="0">
                <a:latin typeface="Times New Roman" panose="02020603050405020304" pitchFamily="18" charset="0"/>
                <a:cs typeface="Times New Roman" panose="02020603050405020304" pitchFamily="18" charset="0"/>
              </a:rPr>
              <a:t>(OMROM, 2017)</a:t>
            </a:r>
          </a:p>
        </p:txBody>
      </p:sp>
    </p:spTree>
    <p:extLst>
      <p:ext uri="{BB962C8B-B14F-4D97-AF65-F5344CB8AC3E}">
        <p14:creationId xmlns:p14="http://schemas.microsoft.com/office/powerpoint/2010/main" val="3044991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3698762" y="95124"/>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ESQUEMA DE CONEXIÓN </a:t>
            </a:r>
          </a:p>
        </p:txBody>
      </p:sp>
      <p:pic>
        <p:nvPicPr>
          <p:cNvPr id="6" name="Imagen 5">
            <a:extLst>
              <a:ext uri="{FF2B5EF4-FFF2-40B4-BE49-F238E27FC236}">
                <a16:creationId xmlns:a16="http://schemas.microsoft.com/office/drawing/2014/main" id="{EE5EB6CB-37FB-4C98-8C2D-00808E3F2F6D}"/>
              </a:ext>
            </a:extLst>
          </p:cNvPr>
          <p:cNvPicPr>
            <a:picLocks noChangeAspect="1"/>
          </p:cNvPicPr>
          <p:nvPr/>
        </p:nvPicPr>
        <p:blipFill>
          <a:blip r:embed="rId3"/>
          <a:stretch>
            <a:fillRect/>
          </a:stretch>
        </p:blipFill>
        <p:spPr>
          <a:xfrm>
            <a:off x="2828925" y="1547812"/>
            <a:ext cx="6534150" cy="3762375"/>
          </a:xfrm>
          <a:prstGeom prst="rect">
            <a:avLst/>
          </a:prstGeom>
        </p:spPr>
      </p:pic>
      <p:sp>
        <p:nvSpPr>
          <p:cNvPr id="7" name="CuadroTexto 6">
            <a:extLst>
              <a:ext uri="{FF2B5EF4-FFF2-40B4-BE49-F238E27FC236}">
                <a16:creationId xmlns:a16="http://schemas.microsoft.com/office/drawing/2014/main" id="{794EB9B6-F737-490B-9856-1CE07E90C3BF}"/>
              </a:ext>
            </a:extLst>
          </p:cNvPr>
          <p:cNvSpPr txBox="1"/>
          <p:nvPr/>
        </p:nvSpPr>
        <p:spPr>
          <a:xfrm>
            <a:off x="3068664" y="1379349"/>
            <a:ext cx="1549831" cy="646331"/>
          </a:xfrm>
          <a:prstGeom prst="rect">
            <a:avLst/>
          </a:prstGeom>
          <a:noFill/>
        </p:spPr>
        <p:txBody>
          <a:bodyPr wrap="square" rtlCol="0">
            <a:spAutoFit/>
          </a:bodyPr>
          <a:lstStyle/>
          <a:p>
            <a:pPr algn="ctr"/>
            <a:r>
              <a:rPr lang="es-EC" dirty="0"/>
              <a:t>Pulsera Inteligente</a:t>
            </a:r>
          </a:p>
        </p:txBody>
      </p:sp>
      <p:sp>
        <p:nvSpPr>
          <p:cNvPr id="13" name="CuadroTexto 12">
            <a:extLst>
              <a:ext uri="{FF2B5EF4-FFF2-40B4-BE49-F238E27FC236}">
                <a16:creationId xmlns:a16="http://schemas.microsoft.com/office/drawing/2014/main" id="{A02AA4A9-A044-4B32-A4BC-FF04BCA2E82C}"/>
              </a:ext>
            </a:extLst>
          </p:cNvPr>
          <p:cNvSpPr txBox="1"/>
          <p:nvPr/>
        </p:nvSpPr>
        <p:spPr>
          <a:xfrm>
            <a:off x="5399671" y="1056183"/>
            <a:ext cx="1549831" cy="646331"/>
          </a:xfrm>
          <a:prstGeom prst="rect">
            <a:avLst/>
          </a:prstGeom>
          <a:noFill/>
        </p:spPr>
        <p:txBody>
          <a:bodyPr wrap="square" rtlCol="0">
            <a:spAutoFit/>
          </a:bodyPr>
          <a:lstStyle/>
          <a:p>
            <a:pPr algn="ctr"/>
            <a:r>
              <a:rPr lang="es-EC" dirty="0"/>
              <a:t>Tensiómetro Digital</a:t>
            </a:r>
          </a:p>
        </p:txBody>
      </p:sp>
      <p:sp>
        <p:nvSpPr>
          <p:cNvPr id="14" name="CuadroTexto 13">
            <a:extLst>
              <a:ext uri="{FF2B5EF4-FFF2-40B4-BE49-F238E27FC236}">
                <a16:creationId xmlns:a16="http://schemas.microsoft.com/office/drawing/2014/main" id="{B9BEA65C-B5B1-4F59-B693-656BF66F2E38}"/>
              </a:ext>
            </a:extLst>
          </p:cNvPr>
          <p:cNvSpPr txBox="1"/>
          <p:nvPr/>
        </p:nvSpPr>
        <p:spPr>
          <a:xfrm>
            <a:off x="2923846" y="4987021"/>
            <a:ext cx="1549831" cy="369332"/>
          </a:xfrm>
          <a:prstGeom prst="rect">
            <a:avLst/>
          </a:prstGeom>
          <a:noFill/>
        </p:spPr>
        <p:txBody>
          <a:bodyPr wrap="square" rtlCol="0">
            <a:spAutoFit/>
          </a:bodyPr>
          <a:lstStyle/>
          <a:p>
            <a:pPr algn="ctr"/>
            <a:r>
              <a:rPr lang="es-EC" dirty="0"/>
              <a:t>Memoria</a:t>
            </a:r>
          </a:p>
        </p:txBody>
      </p:sp>
      <p:sp>
        <p:nvSpPr>
          <p:cNvPr id="15" name="CuadroTexto 14">
            <a:extLst>
              <a:ext uri="{FF2B5EF4-FFF2-40B4-BE49-F238E27FC236}">
                <a16:creationId xmlns:a16="http://schemas.microsoft.com/office/drawing/2014/main" id="{FB73DEF4-04B7-4034-8035-21FDB538FD1F}"/>
              </a:ext>
            </a:extLst>
          </p:cNvPr>
          <p:cNvSpPr txBox="1"/>
          <p:nvPr/>
        </p:nvSpPr>
        <p:spPr>
          <a:xfrm>
            <a:off x="4936042" y="4987021"/>
            <a:ext cx="1549831" cy="369332"/>
          </a:xfrm>
          <a:prstGeom prst="rect">
            <a:avLst/>
          </a:prstGeom>
          <a:noFill/>
        </p:spPr>
        <p:txBody>
          <a:bodyPr wrap="square" rtlCol="0">
            <a:spAutoFit/>
          </a:bodyPr>
          <a:lstStyle/>
          <a:p>
            <a:pPr algn="ctr"/>
            <a:r>
              <a:rPr lang="es-EC" dirty="0"/>
              <a:t>Monitoreo</a:t>
            </a:r>
          </a:p>
        </p:txBody>
      </p:sp>
      <p:sp>
        <p:nvSpPr>
          <p:cNvPr id="16" name="CuadroTexto 15">
            <a:extLst>
              <a:ext uri="{FF2B5EF4-FFF2-40B4-BE49-F238E27FC236}">
                <a16:creationId xmlns:a16="http://schemas.microsoft.com/office/drawing/2014/main" id="{0EF242A0-D014-453B-9B18-301967B28222}"/>
              </a:ext>
            </a:extLst>
          </p:cNvPr>
          <p:cNvSpPr txBox="1"/>
          <p:nvPr/>
        </p:nvSpPr>
        <p:spPr>
          <a:xfrm>
            <a:off x="7581843" y="4987021"/>
            <a:ext cx="1549831" cy="369332"/>
          </a:xfrm>
          <a:prstGeom prst="rect">
            <a:avLst/>
          </a:prstGeom>
          <a:noFill/>
        </p:spPr>
        <p:txBody>
          <a:bodyPr wrap="square" rtlCol="0">
            <a:spAutoFit/>
          </a:bodyPr>
          <a:lstStyle/>
          <a:p>
            <a:pPr algn="ctr"/>
            <a:r>
              <a:rPr lang="es-EC" dirty="0"/>
              <a:t>Base de Datos</a:t>
            </a:r>
          </a:p>
        </p:txBody>
      </p:sp>
    </p:spTree>
    <p:extLst>
      <p:ext uri="{BB962C8B-B14F-4D97-AF65-F5344CB8AC3E}">
        <p14:creationId xmlns:p14="http://schemas.microsoft.com/office/powerpoint/2010/main" val="2844784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515238" y="2967871"/>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CONSTRUCCIÓN E IMPLEMENTACIÓN</a:t>
            </a:r>
          </a:p>
        </p:txBody>
      </p:sp>
    </p:spTree>
    <p:extLst>
      <p:ext uri="{BB962C8B-B14F-4D97-AF65-F5344CB8AC3E}">
        <p14:creationId xmlns:p14="http://schemas.microsoft.com/office/powerpoint/2010/main" val="1601641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80907"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901001" y="144575"/>
            <a:ext cx="6410730"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MATERIALES Y MANUFACTURA</a:t>
            </a:r>
          </a:p>
        </p:txBody>
      </p:sp>
      <p:sp>
        <p:nvSpPr>
          <p:cNvPr id="14" name="Rectangle 2">
            <a:extLst>
              <a:ext uri="{FF2B5EF4-FFF2-40B4-BE49-F238E27FC236}">
                <a16:creationId xmlns:a16="http://schemas.microsoft.com/office/drawing/2014/main" id="{D1EAC596-F3F7-41AF-B360-A49CF4A6838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21" name="Imagen 1086" descr="Resultado de imagen para Plástico pla">
            <a:extLst>
              <a:ext uri="{FF2B5EF4-FFF2-40B4-BE49-F238E27FC236}">
                <a16:creationId xmlns:a16="http://schemas.microsoft.com/office/drawing/2014/main" id="{27AEBD16-7BF9-444F-8F85-4F28A2E93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040" y="1461378"/>
            <a:ext cx="4324326" cy="28744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81C8962C-D66C-483B-A3C9-FFDF54786553}"/>
              </a:ext>
            </a:extLst>
          </p:cNvPr>
          <p:cNvSpPr/>
          <p:nvPr/>
        </p:nvSpPr>
        <p:spPr>
          <a:xfrm>
            <a:off x="2773036" y="4660206"/>
            <a:ext cx="6410730" cy="646331"/>
          </a:xfrm>
          <a:prstGeom prst="rect">
            <a:avLst/>
          </a:prstGeom>
        </p:spPr>
        <p:txBody>
          <a:bodyPr wrap="none">
            <a:spAutoFit/>
          </a:bodyPr>
          <a:lstStyle/>
          <a:p>
            <a:pPr algn="ctr"/>
            <a:r>
              <a:rPr lang="es-EC" dirty="0">
                <a:solidFill>
                  <a:srgbClr val="000000"/>
                </a:solidFill>
                <a:latin typeface="Times New Roman" panose="02020603050405020304" pitchFamily="18" charset="0"/>
                <a:ea typeface="Calibri" panose="020F0502020204030204" pitchFamily="34" charset="0"/>
              </a:rPr>
              <a:t>ABS                                                                              Impresión 3D</a:t>
            </a:r>
          </a:p>
          <a:p>
            <a:pPr algn="ctr"/>
            <a:r>
              <a:rPr lang="es-EC" dirty="0">
                <a:solidFill>
                  <a:srgbClr val="000000"/>
                </a:solidFill>
                <a:latin typeface="Times New Roman" panose="02020603050405020304" pitchFamily="18" charset="0"/>
              </a:rPr>
              <a:t>[Makerbot,2018]</a:t>
            </a:r>
            <a:endParaRPr lang="es-EC" dirty="0"/>
          </a:p>
        </p:txBody>
      </p:sp>
      <p:pic>
        <p:nvPicPr>
          <p:cNvPr id="5125" name="Picture 5" descr="Imagen relacionada">
            <a:extLst>
              <a:ext uri="{FF2B5EF4-FFF2-40B4-BE49-F238E27FC236}">
                <a16:creationId xmlns:a16="http://schemas.microsoft.com/office/drawing/2014/main" id="{278BB2D9-18D4-40D2-8575-38F91CE2DE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340" y="1777372"/>
            <a:ext cx="3826110" cy="286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792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58784" y="0"/>
            <a:ext cx="12272907" cy="6858000"/>
          </a:xfrm>
          <a:prstGeom prst="rect">
            <a:avLst/>
          </a:prstGeom>
        </p:spPr>
      </p:pic>
      <p:pic>
        <p:nvPicPr>
          <p:cNvPr id="4" name="Imagen 3" descr="https://scontent-atl3-1.xx.fbcdn.net/v/t34.0-12/19832553_1464417230268805_1092959805_n.jpg?oh=241e7375836829ab85fac5347b25609c&amp;oe=595EE24A"/>
          <p:cNvPicPr/>
          <p:nvPr/>
        </p:nvPicPr>
        <p:blipFill rotWithShape="1">
          <a:blip r:embed="rId3" cstate="print">
            <a:extLst>
              <a:ext uri="{28A0092B-C50C-407E-A947-70E740481C1C}">
                <a14:useLocalDpi xmlns:a14="http://schemas.microsoft.com/office/drawing/2010/main" val="0"/>
              </a:ext>
            </a:extLst>
          </a:blip>
          <a:srcRect l="5592" t="34521" r="6213" b="7723"/>
          <a:stretch/>
        </p:blipFill>
        <p:spPr bwMode="auto">
          <a:xfrm>
            <a:off x="762519" y="922964"/>
            <a:ext cx="4552412" cy="4403947"/>
          </a:xfrm>
          <a:prstGeom prst="rect">
            <a:avLst/>
          </a:prstGeom>
          <a:noFill/>
          <a:ln>
            <a:noFill/>
          </a:ln>
          <a:extLst>
            <a:ext uri="{53640926-AAD7-44D8-BBD7-CCE9431645EC}">
              <a14:shadowObscured xmlns:a14="http://schemas.microsoft.com/office/drawing/2010/main"/>
            </a:ext>
          </a:extLst>
        </p:spPr>
      </p:pic>
      <p:sp>
        <p:nvSpPr>
          <p:cNvPr id="8" name="Título 1">
            <a:extLst>
              <a:ext uri="{FF2B5EF4-FFF2-40B4-BE49-F238E27FC236}">
                <a16:creationId xmlns:a16="http://schemas.microsoft.com/office/drawing/2014/main" id="{A51EF0E2-A80A-442B-9982-507294F9C8B2}"/>
              </a:ext>
            </a:extLst>
          </p:cNvPr>
          <p:cNvSpPr txBox="1">
            <a:spLocks/>
          </p:cNvSpPr>
          <p:nvPr/>
        </p:nvSpPr>
        <p:spPr>
          <a:xfrm>
            <a:off x="2600458" y="154334"/>
            <a:ext cx="6954421"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latin typeface="Times New Roman" panose="02020603050405020304" pitchFamily="18" charset="0"/>
                <a:ea typeface="+mn-ea"/>
                <a:cs typeface="Times New Roman" panose="02020603050405020304" pitchFamily="18" charset="0"/>
              </a:rPr>
              <a:t>SISTEMA 1: PULSERA INTELIGENTE</a:t>
            </a:r>
          </a:p>
        </p:txBody>
      </p:sp>
      <p:pic>
        <p:nvPicPr>
          <p:cNvPr id="2050" name="Picture 2" descr="https://lh3.googleusercontent.com/shmRC4rnGNJSg3e6YIkCPRd_V1MjdKHEDWNegHD5XmR0pSRW-o0OO9s3doH0FLbghy6lAcfBew7j2_DZDE18espeIcYGo9ulyu7v95ZO2fQoGRU_QjyhtHeE_Kd0_U4cTcGmTlNkPH-WmQhtpBEbBLlkX8X7SucxtgkvhIrAHXS--CBCil1gALPBo4g5K1MakglHn9zjYqa-97zPInODIzTERenEF_s40E6T5nFVE4REU20al2Zeh823Bz2afU1dbkcUx-SO2tjGMn_FKlUSjSGjoE1SgFKYq0JwsFLbb-zASLqfP88_gfyShCedImpkUY456fjQoaQX0UAIIUYFeZcntp7xD52yVdGbHxxNmzvejlEYg6PsR_bjEwV9AkE30GkEUfaG7lajIK40llCAAwmTPeGHPyblSB4PnZw6Qr7FYf0zwY0DurHoITHIkgU3inf_0qw0PygjwxP7v8RzM32LsWrZqnWsDoyXkScv_XBHLu6ZmwzrJ0kEN5R35awcCzZgokz3LbJv4eao0abDURRviLISLRE27VCJfuN7czjiCrdmJsqdcyXL809cG8Z6D779JvTmhUQsTAYNgyapekGPOrq78hDe7fjUDGbkiwEuqfIMNMwvj6s9NLYaUcyhL7oKqV9WwY8MWREfxrIkFjiKvXzdm1A=w768-h576-no">
            <a:extLst>
              <a:ext uri="{FF2B5EF4-FFF2-40B4-BE49-F238E27FC236}">
                <a16:creationId xmlns:a16="http://schemas.microsoft.com/office/drawing/2014/main" id="{2606ABF8-A1A7-43C1-8FA5-92BCB2E7F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609" y="922963"/>
            <a:ext cx="5871930" cy="440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4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58784" y="0"/>
            <a:ext cx="12272907" cy="6858000"/>
          </a:xfrm>
          <a:prstGeom prst="rect">
            <a:avLst/>
          </a:prstGeom>
        </p:spPr>
      </p:pic>
      <p:pic>
        <p:nvPicPr>
          <p:cNvPr id="3" name="Imagen 2">
            <a:extLst>
              <a:ext uri="{FF2B5EF4-FFF2-40B4-BE49-F238E27FC236}">
                <a16:creationId xmlns:a16="http://schemas.microsoft.com/office/drawing/2014/main" id="{49EA0A0E-0F30-4915-AFB2-D1495E253410}"/>
              </a:ext>
            </a:extLst>
          </p:cNvPr>
          <p:cNvPicPr>
            <a:picLocks noChangeAspect="1"/>
          </p:cNvPicPr>
          <p:nvPr/>
        </p:nvPicPr>
        <p:blipFill rotWithShape="1">
          <a:blip r:embed="rId3">
            <a:extLst>
              <a:ext uri="{28A0092B-C50C-407E-A947-70E740481C1C}">
                <a14:useLocalDpi xmlns:a14="http://schemas.microsoft.com/office/drawing/2010/main" val="0"/>
              </a:ext>
            </a:extLst>
          </a:blip>
          <a:srcRect r="22064"/>
          <a:stretch/>
        </p:blipFill>
        <p:spPr>
          <a:xfrm>
            <a:off x="887896" y="895349"/>
            <a:ext cx="7642890" cy="4903303"/>
          </a:xfrm>
          <a:prstGeom prst="rect">
            <a:avLst/>
          </a:prstGeom>
        </p:spPr>
      </p:pic>
      <p:sp>
        <p:nvSpPr>
          <p:cNvPr id="11" name="Título 1">
            <a:extLst>
              <a:ext uri="{FF2B5EF4-FFF2-40B4-BE49-F238E27FC236}">
                <a16:creationId xmlns:a16="http://schemas.microsoft.com/office/drawing/2014/main" id="{A45F6E6E-299F-4489-B729-B3C6FF2D59EA}"/>
              </a:ext>
            </a:extLst>
          </p:cNvPr>
          <p:cNvSpPr txBox="1">
            <a:spLocks/>
          </p:cNvSpPr>
          <p:nvPr/>
        </p:nvSpPr>
        <p:spPr>
          <a:xfrm>
            <a:off x="2600458" y="154334"/>
            <a:ext cx="6954421"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latin typeface="Times New Roman" panose="02020603050405020304" pitchFamily="18" charset="0"/>
                <a:ea typeface="+mn-ea"/>
                <a:cs typeface="Times New Roman" panose="02020603050405020304" pitchFamily="18" charset="0"/>
              </a:rPr>
              <a:t>SISTEMA 1: PULSERA INTELIGENTE</a:t>
            </a:r>
          </a:p>
        </p:txBody>
      </p:sp>
      <p:pic>
        <p:nvPicPr>
          <p:cNvPr id="13" name="Imagen 12">
            <a:extLst>
              <a:ext uri="{FF2B5EF4-FFF2-40B4-BE49-F238E27FC236}">
                <a16:creationId xmlns:a16="http://schemas.microsoft.com/office/drawing/2014/main" id="{8E6F1D40-62DD-4172-B157-24226C0AE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786" y="909711"/>
            <a:ext cx="2744222" cy="4886971"/>
          </a:xfrm>
          <a:prstGeom prst="rect">
            <a:avLst/>
          </a:prstGeom>
        </p:spPr>
      </p:pic>
    </p:spTree>
    <p:extLst>
      <p:ext uri="{BB962C8B-B14F-4D97-AF65-F5344CB8AC3E}">
        <p14:creationId xmlns:p14="http://schemas.microsoft.com/office/powerpoint/2010/main" val="248546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58784" y="0"/>
            <a:ext cx="12272907" cy="6858000"/>
          </a:xfrm>
          <a:prstGeom prst="rect">
            <a:avLst/>
          </a:prstGeom>
        </p:spPr>
      </p:pic>
      <p:sp>
        <p:nvSpPr>
          <p:cNvPr id="6" name="Título 1">
            <a:extLst>
              <a:ext uri="{FF2B5EF4-FFF2-40B4-BE49-F238E27FC236}">
                <a16:creationId xmlns:a16="http://schemas.microsoft.com/office/drawing/2014/main" id="{63D789D1-FFE4-447A-BA2D-86419E723A51}"/>
              </a:ext>
            </a:extLst>
          </p:cNvPr>
          <p:cNvSpPr txBox="1">
            <a:spLocks/>
          </p:cNvSpPr>
          <p:nvPr/>
        </p:nvSpPr>
        <p:spPr>
          <a:xfrm>
            <a:off x="2600458" y="154334"/>
            <a:ext cx="6954421" cy="61429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latin typeface="Times New Roman" panose="02020603050405020304" pitchFamily="18" charset="0"/>
                <a:ea typeface="+mn-ea"/>
                <a:cs typeface="Times New Roman" panose="02020603050405020304" pitchFamily="18" charset="0"/>
              </a:rPr>
              <a:t>SISTEMA 2: TENSIOMETRO DIGITAL</a:t>
            </a:r>
          </a:p>
        </p:txBody>
      </p:sp>
      <p:pic>
        <p:nvPicPr>
          <p:cNvPr id="3" name="Imagen 2">
            <a:extLst>
              <a:ext uri="{FF2B5EF4-FFF2-40B4-BE49-F238E27FC236}">
                <a16:creationId xmlns:a16="http://schemas.microsoft.com/office/drawing/2014/main" id="{348B8DC7-905D-43AF-93F3-7B5686A5FF1A}"/>
              </a:ext>
            </a:extLst>
          </p:cNvPr>
          <p:cNvPicPr>
            <a:picLocks noChangeAspect="1"/>
          </p:cNvPicPr>
          <p:nvPr/>
        </p:nvPicPr>
        <p:blipFill rotWithShape="1">
          <a:blip r:embed="rId3">
            <a:extLst>
              <a:ext uri="{28A0092B-C50C-407E-A947-70E740481C1C}">
                <a14:useLocalDpi xmlns:a14="http://schemas.microsoft.com/office/drawing/2010/main" val="0"/>
              </a:ext>
            </a:extLst>
          </a:blip>
          <a:srcRect b="23222"/>
          <a:stretch/>
        </p:blipFill>
        <p:spPr>
          <a:xfrm>
            <a:off x="1089482" y="1166194"/>
            <a:ext cx="2859666" cy="4391163"/>
          </a:xfrm>
          <a:prstGeom prst="rect">
            <a:avLst/>
          </a:prstGeom>
        </p:spPr>
      </p:pic>
      <p:pic>
        <p:nvPicPr>
          <p:cNvPr id="9" name="Imagen 8">
            <a:extLst>
              <a:ext uri="{FF2B5EF4-FFF2-40B4-BE49-F238E27FC236}">
                <a16:creationId xmlns:a16="http://schemas.microsoft.com/office/drawing/2014/main" id="{39A6339D-033A-4C93-82DF-F530485BD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63505" y="-539604"/>
            <a:ext cx="4391162" cy="7819877"/>
          </a:xfrm>
          <a:prstGeom prst="rect">
            <a:avLst/>
          </a:prstGeom>
        </p:spPr>
      </p:pic>
    </p:spTree>
    <p:extLst>
      <p:ext uri="{BB962C8B-B14F-4D97-AF65-F5344CB8AC3E}">
        <p14:creationId xmlns:p14="http://schemas.microsoft.com/office/powerpoint/2010/main" val="71797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58784" y="0"/>
            <a:ext cx="12272907" cy="6858000"/>
          </a:xfrm>
          <a:prstGeom prst="rect">
            <a:avLst/>
          </a:prstGeom>
        </p:spPr>
      </p:pic>
      <p:sp>
        <p:nvSpPr>
          <p:cNvPr id="9" name="Título 1">
            <a:extLst>
              <a:ext uri="{FF2B5EF4-FFF2-40B4-BE49-F238E27FC236}">
                <a16:creationId xmlns:a16="http://schemas.microsoft.com/office/drawing/2014/main" id="{8770814B-B66B-47FE-BA15-93444C28002C}"/>
              </a:ext>
            </a:extLst>
          </p:cNvPr>
          <p:cNvSpPr txBox="1">
            <a:spLocks/>
          </p:cNvSpPr>
          <p:nvPr/>
        </p:nvSpPr>
        <p:spPr>
          <a:xfrm>
            <a:off x="2600458" y="154334"/>
            <a:ext cx="6954421"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latin typeface="Times New Roman" panose="02020603050405020304" pitchFamily="18" charset="0"/>
                <a:ea typeface="+mn-ea"/>
                <a:cs typeface="Times New Roman" panose="02020603050405020304" pitchFamily="18" charset="0"/>
              </a:rPr>
              <a:t>SISTEMA GENERAL</a:t>
            </a:r>
          </a:p>
        </p:txBody>
      </p:sp>
      <p:pic>
        <p:nvPicPr>
          <p:cNvPr id="10" name="Imagen 9">
            <a:extLst>
              <a:ext uri="{FF2B5EF4-FFF2-40B4-BE49-F238E27FC236}">
                <a16:creationId xmlns:a16="http://schemas.microsoft.com/office/drawing/2014/main" id="{53BE1709-C412-4D05-9527-D5BF80F66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170484" y="0"/>
            <a:ext cx="3851031" cy="6858000"/>
          </a:xfrm>
          <a:prstGeom prst="rect">
            <a:avLst/>
          </a:prstGeom>
        </p:spPr>
      </p:pic>
    </p:spTree>
    <p:extLst>
      <p:ext uri="{BB962C8B-B14F-4D97-AF65-F5344CB8AC3E}">
        <p14:creationId xmlns:p14="http://schemas.microsoft.com/office/powerpoint/2010/main" val="255021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6" name="3 Diagrama">
            <a:extLst>
              <a:ext uri="{FF2B5EF4-FFF2-40B4-BE49-F238E27FC236}">
                <a16:creationId xmlns:a16="http://schemas.microsoft.com/office/drawing/2014/main" id="{B26F80DA-6F50-4D96-8F97-06E230324FF8}"/>
              </a:ext>
            </a:extLst>
          </p:cNvPr>
          <p:cNvGraphicFramePr/>
          <p:nvPr>
            <p:extLst>
              <p:ext uri="{D42A27DB-BD31-4B8C-83A1-F6EECF244321}">
                <p14:modId xmlns:p14="http://schemas.microsoft.com/office/powerpoint/2010/main" val="848917213"/>
              </p:ext>
            </p:extLst>
          </p:nvPr>
        </p:nvGraphicFramePr>
        <p:xfrm>
          <a:off x="2298545" y="500333"/>
          <a:ext cx="8028000" cy="5661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497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3895151" y="2814705"/>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PRUEBAS Y RESULTADOS</a:t>
            </a:r>
          </a:p>
        </p:txBody>
      </p:sp>
    </p:spTree>
    <p:extLst>
      <p:ext uri="{BB962C8B-B14F-4D97-AF65-F5344CB8AC3E}">
        <p14:creationId xmlns:p14="http://schemas.microsoft.com/office/powerpoint/2010/main" val="3257706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3153279" y="0"/>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Análisis de Medición de Temperatura</a:t>
            </a:r>
          </a:p>
        </p:txBody>
      </p:sp>
      <p:sp>
        <p:nvSpPr>
          <p:cNvPr id="9" name="Rectángulo 8">
            <a:extLst>
              <a:ext uri="{FF2B5EF4-FFF2-40B4-BE49-F238E27FC236}">
                <a16:creationId xmlns:a16="http://schemas.microsoft.com/office/drawing/2014/main" id="{E6CC861E-BB2C-4780-BE33-6A65CEE26AA7}"/>
              </a:ext>
            </a:extLst>
          </p:cNvPr>
          <p:cNvSpPr/>
          <p:nvPr/>
        </p:nvSpPr>
        <p:spPr>
          <a:xfrm>
            <a:off x="753374" y="5115074"/>
            <a:ext cx="5538244" cy="646331"/>
          </a:xfrm>
          <a:prstGeom prst="rect">
            <a:avLst/>
          </a:prstGeom>
        </p:spPr>
        <p:txBody>
          <a:bodyPr wrap="square">
            <a:spAutoFit/>
          </a:bodyPr>
          <a:lstStyle/>
          <a:p>
            <a:r>
              <a:rPr lang="es-EC" i="1" dirty="0">
                <a:solidFill>
                  <a:srgbClr val="000000"/>
                </a:solidFill>
                <a:latin typeface="Times New Roman" panose="02020603050405020304" pitchFamily="18" charset="0"/>
                <a:ea typeface="Calibri" panose="020F0502020204030204" pitchFamily="34" charset="0"/>
              </a:rPr>
              <a:t>Precisión entre un Termómetro digital y la Pulsera Inteligente (Error 1.29%).</a:t>
            </a:r>
            <a:endParaRPr lang="es-EC" dirty="0"/>
          </a:p>
        </p:txBody>
      </p:sp>
      <p:sp>
        <p:nvSpPr>
          <p:cNvPr id="10" name="Rectángulo 9">
            <a:extLst>
              <a:ext uri="{FF2B5EF4-FFF2-40B4-BE49-F238E27FC236}">
                <a16:creationId xmlns:a16="http://schemas.microsoft.com/office/drawing/2014/main" id="{BE3743B1-06E5-4386-BFDC-965500DBF217}"/>
              </a:ext>
            </a:extLst>
          </p:cNvPr>
          <p:cNvSpPr/>
          <p:nvPr/>
        </p:nvSpPr>
        <p:spPr>
          <a:xfrm>
            <a:off x="6095999" y="5060319"/>
            <a:ext cx="4905958" cy="646331"/>
          </a:xfrm>
          <a:prstGeom prst="rect">
            <a:avLst/>
          </a:prstGeom>
        </p:spPr>
        <p:txBody>
          <a:bodyPr wrap="none">
            <a:spAutoFit/>
          </a:bodyPr>
          <a:lstStyle/>
          <a:p>
            <a:r>
              <a:rPr lang="es-EC" i="1" dirty="0">
                <a:solidFill>
                  <a:srgbClr val="000000"/>
                </a:solidFill>
                <a:latin typeface="Times New Roman" panose="02020603050405020304" pitchFamily="18" charset="0"/>
                <a:ea typeface="Calibri" panose="020F0502020204030204" pitchFamily="34" charset="0"/>
              </a:rPr>
              <a:t>Rapidez de respuesta de medición Ritmo Cardiaco </a:t>
            </a:r>
          </a:p>
          <a:p>
            <a:r>
              <a:rPr lang="es-EC" i="1" dirty="0">
                <a:solidFill>
                  <a:srgbClr val="000000"/>
                </a:solidFill>
                <a:latin typeface="Times New Roman" panose="02020603050405020304" pitchFamily="18" charset="0"/>
                <a:ea typeface="Calibri" panose="020F0502020204030204" pitchFamily="34" charset="0"/>
              </a:rPr>
              <a:t>(</a:t>
            </a:r>
            <a:r>
              <a:rPr lang="es-EC" i="1" dirty="0" err="1">
                <a:solidFill>
                  <a:srgbClr val="000000"/>
                </a:solidFill>
                <a:latin typeface="Times New Roman" panose="02020603050405020304" pitchFamily="18" charset="0"/>
                <a:ea typeface="Calibri" panose="020F0502020204030204" pitchFamily="34" charset="0"/>
              </a:rPr>
              <a:t>Vm</a:t>
            </a:r>
            <a:r>
              <a:rPr lang="es-EC" i="1" dirty="0">
                <a:solidFill>
                  <a:srgbClr val="000000"/>
                </a:solidFill>
                <a:latin typeface="Times New Roman" panose="02020603050405020304" pitchFamily="18" charset="0"/>
                <a:ea typeface="Calibri" panose="020F0502020204030204" pitchFamily="34" charset="0"/>
              </a:rPr>
              <a:t>=0,8°C/s) </a:t>
            </a:r>
            <a:endParaRPr lang="es-EC" dirty="0"/>
          </a:p>
        </p:txBody>
      </p:sp>
      <p:graphicFrame>
        <p:nvGraphicFramePr>
          <p:cNvPr id="11" name="Gráfico 10">
            <a:extLst>
              <a:ext uri="{FF2B5EF4-FFF2-40B4-BE49-F238E27FC236}">
                <a16:creationId xmlns:a16="http://schemas.microsoft.com/office/drawing/2014/main" id="{89C28672-90A0-4E4E-B90C-7143B4B27C77}"/>
              </a:ext>
            </a:extLst>
          </p:cNvPr>
          <p:cNvGraphicFramePr/>
          <p:nvPr>
            <p:extLst>
              <p:ext uri="{D42A27DB-BD31-4B8C-83A1-F6EECF244321}">
                <p14:modId xmlns:p14="http://schemas.microsoft.com/office/powerpoint/2010/main" val="2552045799"/>
              </p:ext>
            </p:extLst>
          </p:nvPr>
        </p:nvGraphicFramePr>
        <p:xfrm>
          <a:off x="643450" y="1174068"/>
          <a:ext cx="5228721" cy="33812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7A1E13C7-E6C0-42F6-9277-9378B0DE2381}"/>
              </a:ext>
            </a:extLst>
          </p:cNvPr>
          <p:cNvGraphicFramePr/>
          <p:nvPr>
            <p:extLst>
              <p:ext uri="{D42A27DB-BD31-4B8C-83A1-F6EECF244321}">
                <p14:modId xmlns:p14="http://schemas.microsoft.com/office/powerpoint/2010/main" val="1717241266"/>
              </p:ext>
            </p:extLst>
          </p:nvPr>
        </p:nvGraphicFramePr>
        <p:xfrm>
          <a:off x="5872171" y="1351489"/>
          <a:ext cx="5361296" cy="32038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31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940972" y="37388"/>
            <a:ext cx="6277324"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latin typeface="Times New Roman" panose="02020603050405020304" pitchFamily="18" charset="0"/>
                <a:ea typeface="+mn-ea"/>
                <a:cs typeface="Times New Roman" panose="02020603050405020304" pitchFamily="18" charset="0"/>
              </a:rPr>
              <a:t>Análisis del Ritmo Cardiaco (LPM)</a:t>
            </a:r>
          </a:p>
        </p:txBody>
      </p:sp>
      <p:sp>
        <p:nvSpPr>
          <p:cNvPr id="2" name="Rectángulo 1">
            <a:extLst>
              <a:ext uri="{FF2B5EF4-FFF2-40B4-BE49-F238E27FC236}">
                <a16:creationId xmlns:a16="http://schemas.microsoft.com/office/drawing/2014/main" id="{CF6600D7-7E20-47DF-9487-433DA4F7085E}"/>
              </a:ext>
            </a:extLst>
          </p:cNvPr>
          <p:cNvSpPr/>
          <p:nvPr/>
        </p:nvSpPr>
        <p:spPr>
          <a:xfrm>
            <a:off x="753374" y="5115074"/>
            <a:ext cx="6096000" cy="646331"/>
          </a:xfrm>
          <a:prstGeom prst="rect">
            <a:avLst/>
          </a:prstGeom>
        </p:spPr>
        <p:txBody>
          <a:bodyPr>
            <a:spAutoFit/>
          </a:bodyPr>
          <a:lstStyle/>
          <a:p>
            <a:r>
              <a:rPr lang="es-EC" i="1" dirty="0">
                <a:solidFill>
                  <a:srgbClr val="000000"/>
                </a:solidFill>
                <a:latin typeface="Times New Roman" panose="02020603050405020304" pitchFamily="18" charset="0"/>
                <a:ea typeface="Calibri" panose="020F0502020204030204" pitchFamily="34" charset="0"/>
              </a:rPr>
              <a:t>Precisión entre un Reloj comercial y la Pulsera Inteligente (Error 2.24%).</a:t>
            </a:r>
            <a:endParaRPr lang="es-EC" dirty="0"/>
          </a:p>
        </p:txBody>
      </p:sp>
      <p:sp>
        <p:nvSpPr>
          <p:cNvPr id="8" name="Rectángulo 7">
            <a:extLst>
              <a:ext uri="{FF2B5EF4-FFF2-40B4-BE49-F238E27FC236}">
                <a16:creationId xmlns:a16="http://schemas.microsoft.com/office/drawing/2014/main" id="{09298B42-9BEC-4FC5-90DC-85F6FE3549FF}"/>
              </a:ext>
            </a:extLst>
          </p:cNvPr>
          <p:cNvSpPr/>
          <p:nvPr/>
        </p:nvSpPr>
        <p:spPr>
          <a:xfrm>
            <a:off x="6285412" y="5125757"/>
            <a:ext cx="5604868" cy="646331"/>
          </a:xfrm>
          <a:prstGeom prst="rect">
            <a:avLst/>
          </a:prstGeom>
        </p:spPr>
        <p:txBody>
          <a:bodyPr wrap="none">
            <a:spAutoFit/>
          </a:bodyPr>
          <a:lstStyle/>
          <a:p>
            <a:r>
              <a:rPr lang="es-EC" i="1" dirty="0">
                <a:solidFill>
                  <a:srgbClr val="000000"/>
                </a:solidFill>
                <a:latin typeface="Times New Roman" panose="02020603050405020304" pitchFamily="18" charset="0"/>
                <a:ea typeface="Calibri" panose="020F0502020204030204" pitchFamily="34" charset="0"/>
              </a:rPr>
              <a:t>Exactitud entre un Reloj comercial y la Pulsera inteligente</a:t>
            </a:r>
          </a:p>
          <a:p>
            <a:r>
              <a:rPr lang="es-EC" i="1" dirty="0">
                <a:solidFill>
                  <a:srgbClr val="000000"/>
                </a:solidFill>
                <a:latin typeface="Times New Roman" panose="02020603050405020304" pitchFamily="18" charset="0"/>
                <a:ea typeface="Calibri" panose="020F0502020204030204" pitchFamily="34" charset="0"/>
              </a:rPr>
              <a:t>(Error=1.97%) </a:t>
            </a:r>
            <a:endParaRPr lang="es-EC" dirty="0"/>
          </a:p>
        </p:txBody>
      </p:sp>
      <p:graphicFrame>
        <p:nvGraphicFramePr>
          <p:cNvPr id="11" name="Gráfico 10">
            <a:extLst>
              <a:ext uri="{FF2B5EF4-FFF2-40B4-BE49-F238E27FC236}">
                <a16:creationId xmlns:a16="http://schemas.microsoft.com/office/drawing/2014/main" id="{2EFE598D-FEAD-4A13-B48A-54CF4455EF86}"/>
              </a:ext>
            </a:extLst>
          </p:cNvPr>
          <p:cNvGraphicFramePr/>
          <p:nvPr>
            <p:extLst>
              <p:ext uri="{D42A27DB-BD31-4B8C-83A1-F6EECF244321}">
                <p14:modId xmlns:p14="http://schemas.microsoft.com/office/powerpoint/2010/main" val="1469048670"/>
              </p:ext>
            </p:extLst>
          </p:nvPr>
        </p:nvGraphicFramePr>
        <p:xfrm>
          <a:off x="621691" y="1319740"/>
          <a:ext cx="5570561" cy="3326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D0C65E6B-5CE4-45D9-970E-0387CF84AF0D}"/>
              </a:ext>
            </a:extLst>
          </p:cNvPr>
          <p:cNvGraphicFramePr/>
          <p:nvPr>
            <p:extLst>
              <p:ext uri="{D42A27DB-BD31-4B8C-83A1-F6EECF244321}">
                <p14:modId xmlns:p14="http://schemas.microsoft.com/office/powerpoint/2010/main" val="1238716576"/>
              </p:ext>
            </p:extLst>
          </p:nvPr>
        </p:nvGraphicFramePr>
        <p:xfrm>
          <a:off x="6285412" y="1454224"/>
          <a:ext cx="5135390" cy="31921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1017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940972" y="37388"/>
            <a:ext cx="6277324" cy="614295"/>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latin typeface="Times New Roman" panose="02020603050405020304" pitchFamily="18" charset="0"/>
                <a:ea typeface="+mn-ea"/>
                <a:cs typeface="Times New Roman" panose="02020603050405020304" pitchFamily="18" charset="0"/>
              </a:rPr>
              <a:t>Análisis del Nivel de Oxígeno en la Sangre (%)</a:t>
            </a:r>
          </a:p>
        </p:txBody>
      </p:sp>
      <p:sp>
        <p:nvSpPr>
          <p:cNvPr id="2" name="Rectángulo 1">
            <a:extLst>
              <a:ext uri="{FF2B5EF4-FFF2-40B4-BE49-F238E27FC236}">
                <a16:creationId xmlns:a16="http://schemas.microsoft.com/office/drawing/2014/main" id="{CF6600D7-7E20-47DF-9487-433DA4F7085E}"/>
              </a:ext>
            </a:extLst>
          </p:cNvPr>
          <p:cNvSpPr/>
          <p:nvPr/>
        </p:nvSpPr>
        <p:spPr>
          <a:xfrm>
            <a:off x="552101" y="5054381"/>
            <a:ext cx="6096000" cy="646331"/>
          </a:xfrm>
          <a:prstGeom prst="rect">
            <a:avLst/>
          </a:prstGeom>
        </p:spPr>
        <p:txBody>
          <a:bodyPr>
            <a:spAutoFit/>
          </a:bodyPr>
          <a:lstStyle/>
          <a:p>
            <a:r>
              <a:rPr lang="es-EC" i="1" dirty="0">
                <a:solidFill>
                  <a:srgbClr val="000000"/>
                </a:solidFill>
                <a:latin typeface="Times New Roman" panose="02020603050405020304" pitchFamily="18" charset="0"/>
                <a:ea typeface="Calibri" panose="020F0502020204030204" pitchFamily="34" charset="0"/>
              </a:rPr>
              <a:t>Precisión y Exactitud entre un Pulsioxímetro comercial y la Pulsera Inteligente (Error 1.14%).</a:t>
            </a:r>
            <a:endParaRPr lang="es-EC" dirty="0"/>
          </a:p>
        </p:txBody>
      </p:sp>
      <p:graphicFrame>
        <p:nvGraphicFramePr>
          <p:cNvPr id="12" name="Gráfico 11">
            <a:extLst>
              <a:ext uri="{FF2B5EF4-FFF2-40B4-BE49-F238E27FC236}">
                <a16:creationId xmlns:a16="http://schemas.microsoft.com/office/drawing/2014/main" id="{078855DA-BD00-42F1-8ED8-D35B90712D81}"/>
              </a:ext>
            </a:extLst>
          </p:cNvPr>
          <p:cNvGraphicFramePr>
            <a:graphicFrameLocks/>
          </p:cNvGraphicFramePr>
          <p:nvPr>
            <p:extLst>
              <p:ext uri="{D42A27DB-BD31-4B8C-83A1-F6EECF244321}">
                <p14:modId xmlns:p14="http://schemas.microsoft.com/office/powerpoint/2010/main" val="2871770796"/>
              </p:ext>
            </p:extLst>
          </p:nvPr>
        </p:nvGraphicFramePr>
        <p:xfrm>
          <a:off x="552101" y="1157288"/>
          <a:ext cx="6277323" cy="3771900"/>
        </p:xfrm>
        <a:graphic>
          <a:graphicData uri="http://schemas.openxmlformats.org/drawingml/2006/chart">
            <c:chart xmlns:c="http://schemas.openxmlformats.org/drawingml/2006/chart" xmlns:r="http://schemas.openxmlformats.org/officeDocument/2006/relationships" r:id="rId4"/>
          </a:graphicData>
        </a:graphic>
      </p:graphicFrame>
      <p:pic>
        <p:nvPicPr>
          <p:cNvPr id="13" name="Imagen 12" descr="Niveles deÂ SaturaciÃ³n de oxigeno">
            <a:extLst>
              <a:ext uri="{FF2B5EF4-FFF2-40B4-BE49-F238E27FC236}">
                <a16:creationId xmlns:a16="http://schemas.microsoft.com/office/drawing/2014/main" id="{E38CDC74-FA01-41AA-9D06-CC3CD0299C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392477" y="1615123"/>
            <a:ext cx="2979420" cy="1485265"/>
          </a:xfrm>
          <a:prstGeom prst="rect">
            <a:avLst/>
          </a:prstGeom>
          <a:noFill/>
          <a:ln>
            <a:noFill/>
          </a:ln>
        </p:spPr>
      </p:pic>
      <p:sp>
        <p:nvSpPr>
          <p:cNvPr id="15" name="Rectángulo 14">
            <a:extLst>
              <a:ext uri="{FF2B5EF4-FFF2-40B4-BE49-F238E27FC236}">
                <a16:creationId xmlns:a16="http://schemas.microsoft.com/office/drawing/2014/main" id="{077CDE70-2760-4EF3-AC74-37F3C7641C9F}"/>
              </a:ext>
            </a:extLst>
          </p:cNvPr>
          <p:cNvSpPr/>
          <p:nvPr/>
        </p:nvSpPr>
        <p:spPr>
          <a:xfrm>
            <a:off x="7984457" y="3594199"/>
            <a:ext cx="4127532" cy="646331"/>
          </a:xfrm>
          <a:prstGeom prst="rect">
            <a:avLst/>
          </a:prstGeom>
        </p:spPr>
        <p:txBody>
          <a:bodyPr wrap="square">
            <a:spAutoFit/>
          </a:bodyPr>
          <a:lstStyle/>
          <a:p>
            <a:r>
              <a:rPr lang="es-ES" i="1" dirty="0">
                <a:solidFill>
                  <a:srgbClr val="000000"/>
                </a:solidFill>
                <a:latin typeface="Times New Roman" panose="02020603050405020304" pitchFamily="18" charset="0"/>
                <a:ea typeface="Calibri" panose="020F0502020204030204" pitchFamily="34" charset="0"/>
              </a:rPr>
              <a:t>Niveles de Saturación de Oxigeno (Luna, 2017)</a:t>
            </a:r>
            <a:endParaRPr lang="es-EC" dirty="0"/>
          </a:p>
        </p:txBody>
      </p:sp>
    </p:spTree>
    <p:extLst>
      <p:ext uri="{BB962C8B-B14F-4D97-AF65-F5344CB8AC3E}">
        <p14:creationId xmlns:p14="http://schemas.microsoft.com/office/powerpoint/2010/main" val="2635770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940972" y="37388"/>
            <a:ext cx="6277324" cy="614295"/>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latin typeface="Times New Roman" panose="02020603050405020304" pitchFamily="18" charset="0"/>
                <a:ea typeface="+mn-ea"/>
                <a:cs typeface="Times New Roman" panose="02020603050405020304" pitchFamily="18" charset="0"/>
              </a:rPr>
              <a:t>Análisis de la Presión Arterial (mm-Hg)</a:t>
            </a:r>
          </a:p>
        </p:txBody>
      </p:sp>
      <p:sp>
        <p:nvSpPr>
          <p:cNvPr id="2" name="Rectángulo 1">
            <a:extLst>
              <a:ext uri="{FF2B5EF4-FFF2-40B4-BE49-F238E27FC236}">
                <a16:creationId xmlns:a16="http://schemas.microsoft.com/office/drawing/2014/main" id="{CF6600D7-7E20-47DF-9487-433DA4F7085E}"/>
              </a:ext>
            </a:extLst>
          </p:cNvPr>
          <p:cNvSpPr/>
          <p:nvPr/>
        </p:nvSpPr>
        <p:spPr>
          <a:xfrm>
            <a:off x="753374" y="5115074"/>
            <a:ext cx="5514069" cy="646331"/>
          </a:xfrm>
          <a:prstGeom prst="rect">
            <a:avLst/>
          </a:prstGeom>
        </p:spPr>
        <p:txBody>
          <a:bodyPr wrap="square">
            <a:spAutoFit/>
          </a:bodyPr>
          <a:lstStyle/>
          <a:p>
            <a:r>
              <a:rPr lang="es-EC" i="1" dirty="0">
                <a:solidFill>
                  <a:srgbClr val="000000"/>
                </a:solidFill>
                <a:latin typeface="Times New Roman" panose="02020603050405020304" pitchFamily="18" charset="0"/>
                <a:ea typeface="Calibri" panose="020F0502020204030204" pitchFamily="34" charset="0"/>
              </a:rPr>
              <a:t>Medición entre el Brazalete comercial y la Pulsera Inteligente (Error 2.63%).</a:t>
            </a:r>
            <a:endParaRPr lang="es-EC" dirty="0"/>
          </a:p>
        </p:txBody>
      </p:sp>
      <p:graphicFrame>
        <p:nvGraphicFramePr>
          <p:cNvPr id="9" name="Gráfico 8">
            <a:extLst>
              <a:ext uri="{FF2B5EF4-FFF2-40B4-BE49-F238E27FC236}">
                <a16:creationId xmlns:a16="http://schemas.microsoft.com/office/drawing/2014/main" id="{CA870E2C-4BDA-4F5B-87C6-B182E261C246}"/>
              </a:ext>
            </a:extLst>
          </p:cNvPr>
          <p:cNvGraphicFramePr/>
          <p:nvPr>
            <p:extLst>
              <p:ext uri="{D42A27DB-BD31-4B8C-83A1-F6EECF244321}">
                <p14:modId xmlns:p14="http://schemas.microsoft.com/office/powerpoint/2010/main" val="146315631"/>
              </p:ext>
            </p:extLst>
          </p:nvPr>
        </p:nvGraphicFramePr>
        <p:xfrm>
          <a:off x="400043" y="1096595"/>
          <a:ext cx="5867400" cy="3571875"/>
        </p:xfrm>
        <a:graphic>
          <a:graphicData uri="http://schemas.openxmlformats.org/drawingml/2006/chart">
            <c:chart xmlns:c="http://schemas.openxmlformats.org/drawingml/2006/chart" xmlns:r="http://schemas.openxmlformats.org/officeDocument/2006/relationships" r:id="rId4"/>
          </a:graphicData>
        </a:graphic>
      </p:graphicFrame>
      <p:pic>
        <p:nvPicPr>
          <p:cNvPr id="15" name="Imagen 14" descr="https://s3-eu-west-1.amazonaws.com/enciclopediasalud/nivelestension.jpg">
            <a:extLst>
              <a:ext uri="{FF2B5EF4-FFF2-40B4-BE49-F238E27FC236}">
                <a16:creationId xmlns:a16="http://schemas.microsoft.com/office/drawing/2014/main" id="{4C2B3898-09EB-4B06-BD06-15E5F4B2C56C}"/>
              </a:ext>
            </a:extLst>
          </p:cNvPr>
          <p:cNvPicPr/>
          <p:nvPr/>
        </p:nvPicPr>
        <p:blipFill rotWithShape="1">
          <a:blip r:embed="rId5">
            <a:extLst>
              <a:ext uri="{28A0092B-C50C-407E-A947-70E740481C1C}">
                <a14:useLocalDpi xmlns:a14="http://schemas.microsoft.com/office/drawing/2010/main" val="0"/>
              </a:ext>
            </a:extLst>
          </a:blip>
          <a:srcRect r="78346" b="8947"/>
          <a:stretch/>
        </p:blipFill>
        <p:spPr bwMode="auto">
          <a:xfrm>
            <a:off x="7524750" y="1947862"/>
            <a:ext cx="847725" cy="1647825"/>
          </a:xfrm>
          <a:prstGeom prst="rect">
            <a:avLst/>
          </a:prstGeom>
          <a:noFill/>
          <a:ln>
            <a:noFill/>
          </a:ln>
          <a:extLst>
            <a:ext uri="{53640926-AAD7-44D8-BBD7-CCE9431645EC}">
              <a14:shadowObscured xmlns:a14="http://schemas.microsoft.com/office/drawing/2010/main"/>
            </a:ext>
          </a:extLst>
        </p:spPr>
      </p:pic>
      <p:pic>
        <p:nvPicPr>
          <p:cNvPr id="16" name="Imagen 15" descr="https://s3-eu-west-1.amazonaws.com/enciclopediasalud/nivelestension.jpg">
            <a:extLst>
              <a:ext uri="{FF2B5EF4-FFF2-40B4-BE49-F238E27FC236}">
                <a16:creationId xmlns:a16="http://schemas.microsoft.com/office/drawing/2014/main" id="{9190FB82-333F-49FB-B4D0-1D98490CA0C3}"/>
              </a:ext>
            </a:extLst>
          </p:cNvPr>
          <p:cNvPicPr/>
          <p:nvPr/>
        </p:nvPicPr>
        <p:blipFill rotWithShape="1">
          <a:blip r:embed="rId5">
            <a:extLst>
              <a:ext uri="{28A0092B-C50C-407E-A947-70E740481C1C}">
                <a14:useLocalDpi xmlns:a14="http://schemas.microsoft.com/office/drawing/2010/main" val="0"/>
              </a:ext>
            </a:extLst>
          </a:blip>
          <a:srcRect l="60706" b="8947"/>
          <a:stretch/>
        </p:blipFill>
        <p:spPr bwMode="auto">
          <a:xfrm>
            <a:off x="8372475" y="1947861"/>
            <a:ext cx="1538287" cy="1647825"/>
          </a:xfrm>
          <a:prstGeom prst="rect">
            <a:avLst/>
          </a:prstGeom>
          <a:noFill/>
          <a:ln>
            <a:noFill/>
          </a:ln>
          <a:extLst>
            <a:ext uri="{53640926-AAD7-44D8-BBD7-CCE9431645EC}">
              <a14:shadowObscured xmlns:a14="http://schemas.microsoft.com/office/drawing/2010/main"/>
            </a:ext>
          </a:extLst>
        </p:spPr>
      </p:pic>
      <p:sp>
        <p:nvSpPr>
          <p:cNvPr id="17" name="Rectángulo 16">
            <a:extLst>
              <a:ext uri="{FF2B5EF4-FFF2-40B4-BE49-F238E27FC236}">
                <a16:creationId xmlns:a16="http://schemas.microsoft.com/office/drawing/2014/main" id="{A4CB5392-9D49-4A04-8003-B2840F1C4097}"/>
              </a:ext>
            </a:extLst>
          </p:cNvPr>
          <p:cNvSpPr/>
          <p:nvPr/>
        </p:nvSpPr>
        <p:spPr>
          <a:xfrm>
            <a:off x="6777069" y="3824437"/>
            <a:ext cx="4652931" cy="646331"/>
          </a:xfrm>
          <a:prstGeom prst="rect">
            <a:avLst/>
          </a:prstGeom>
        </p:spPr>
        <p:txBody>
          <a:bodyPr wrap="square">
            <a:spAutoFit/>
          </a:bodyPr>
          <a:lstStyle/>
          <a:p>
            <a:r>
              <a:rPr lang="es-ES" i="1" dirty="0">
                <a:solidFill>
                  <a:srgbClr val="000000"/>
                </a:solidFill>
                <a:latin typeface="Times New Roman" panose="02020603050405020304" pitchFamily="18" charset="0"/>
                <a:ea typeface="Calibri" panose="020F0502020204030204" pitchFamily="34" charset="0"/>
              </a:rPr>
              <a:t>Presión Diastólica referencial (Hombre - Mujer) (Luque, 2011)</a:t>
            </a:r>
            <a:endParaRPr lang="es-EC" dirty="0"/>
          </a:p>
        </p:txBody>
      </p:sp>
    </p:spTree>
    <p:extLst>
      <p:ext uri="{BB962C8B-B14F-4D97-AF65-F5344CB8AC3E}">
        <p14:creationId xmlns:p14="http://schemas.microsoft.com/office/powerpoint/2010/main" val="34506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2940972" y="37388"/>
            <a:ext cx="6277324" cy="614295"/>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latin typeface="Times New Roman" panose="02020603050405020304" pitchFamily="18" charset="0"/>
                <a:ea typeface="+mn-ea"/>
                <a:cs typeface="Times New Roman" panose="02020603050405020304" pitchFamily="18" charset="0"/>
              </a:rPr>
              <a:t>Análisis de la Presión Arterial (mm-Hg)</a:t>
            </a:r>
          </a:p>
        </p:txBody>
      </p:sp>
      <p:pic>
        <p:nvPicPr>
          <p:cNvPr id="15" name="Imagen 14" descr="https://s3-eu-west-1.amazonaws.com/enciclopediasalud/nivelestension.jpg">
            <a:extLst>
              <a:ext uri="{FF2B5EF4-FFF2-40B4-BE49-F238E27FC236}">
                <a16:creationId xmlns:a16="http://schemas.microsoft.com/office/drawing/2014/main" id="{4C2B3898-09EB-4B06-BD06-15E5F4B2C56C}"/>
              </a:ext>
            </a:extLst>
          </p:cNvPr>
          <p:cNvPicPr/>
          <p:nvPr/>
        </p:nvPicPr>
        <p:blipFill rotWithShape="1">
          <a:blip r:embed="rId4">
            <a:extLst>
              <a:ext uri="{28A0092B-C50C-407E-A947-70E740481C1C}">
                <a14:useLocalDpi xmlns:a14="http://schemas.microsoft.com/office/drawing/2010/main" val="0"/>
              </a:ext>
            </a:extLst>
          </a:blip>
          <a:srcRect r="78346" b="8947"/>
          <a:stretch/>
        </p:blipFill>
        <p:spPr bwMode="auto">
          <a:xfrm>
            <a:off x="7524750" y="1947862"/>
            <a:ext cx="847725" cy="1647825"/>
          </a:xfrm>
          <a:prstGeom prst="rect">
            <a:avLst/>
          </a:prstGeom>
          <a:noFill/>
          <a:ln>
            <a:noFill/>
          </a:ln>
          <a:extLst>
            <a:ext uri="{53640926-AAD7-44D8-BBD7-CCE9431645EC}">
              <a14:shadowObscured xmlns:a14="http://schemas.microsoft.com/office/drawing/2010/main"/>
            </a:ext>
          </a:extLst>
        </p:spPr>
      </p:pic>
      <p:sp>
        <p:nvSpPr>
          <p:cNvPr id="17" name="Rectángulo 16">
            <a:extLst>
              <a:ext uri="{FF2B5EF4-FFF2-40B4-BE49-F238E27FC236}">
                <a16:creationId xmlns:a16="http://schemas.microsoft.com/office/drawing/2014/main" id="{A4CB5392-9D49-4A04-8003-B2840F1C4097}"/>
              </a:ext>
            </a:extLst>
          </p:cNvPr>
          <p:cNvSpPr/>
          <p:nvPr/>
        </p:nvSpPr>
        <p:spPr>
          <a:xfrm>
            <a:off x="6777069" y="3824437"/>
            <a:ext cx="4695794" cy="646331"/>
          </a:xfrm>
          <a:prstGeom prst="rect">
            <a:avLst/>
          </a:prstGeom>
        </p:spPr>
        <p:txBody>
          <a:bodyPr wrap="square">
            <a:spAutoFit/>
          </a:bodyPr>
          <a:lstStyle/>
          <a:p>
            <a:r>
              <a:rPr lang="es-ES" i="1" dirty="0">
                <a:solidFill>
                  <a:srgbClr val="000000"/>
                </a:solidFill>
                <a:latin typeface="Times New Roman" panose="02020603050405020304" pitchFamily="18" charset="0"/>
                <a:ea typeface="Calibri" panose="020F0502020204030204" pitchFamily="34" charset="0"/>
              </a:rPr>
              <a:t>Presión Diastólica referencial (Hombre - Mujer) (Luque, 2011)</a:t>
            </a:r>
            <a:endParaRPr lang="es-EC" dirty="0"/>
          </a:p>
        </p:txBody>
      </p:sp>
      <p:graphicFrame>
        <p:nvGraphicFramePr>
          <p:cNvPr id="10" name="Gráfico 9">
            <a:extLst>
              <a:ext uri="{FF2B5EF4-FFF2-40B4-BE49-F238E27FC236}">
                <a16:creationId xmlns:a16="http://schemas.microsoft.com/office/drawing/2014/main" id="{13C336A0-B3B8-487E-A289-50BA6BD4E729}"/>
              </a:ext>
            </a:extLst>
          </p:cNvPr>
          <p:cNvGraphicFramePr/>
          <p:nvPr>
            <p:extLst>
              <p:ext uri="{D42A27DB-BD31-4B8C-83A1-F6EECF244321}">
                <p14:modId xmlns:p14="http://schemas.microsoft.com/office/powerpoint/2010/main" val="3053763606"/>
              </p:ext>
            </p:extLst>
          </p:nvPr>
        </p:nvGraphicFramePr>
        <p:xfrm>
          <a:off x="912347" y="1253758"/>
          <a:ext cx="5440859" cy="3571875"/>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ángulo 10">
            <a:extLst>
              <a:ext uri="{FF2B5EF4-FFF2-40B4-BE49-F238E27FC236}">
                <a16:creationId xmlns:a16="http://schemas.microsoft.com/office/drawing/2014/main" id="{B802E269-A603-4D8E-9AA4-F572C7B55E47}"/>
              </a:ext>
            </a:extLst>
          </p:cNvPr>
          <p:cNvSpPr/>
          <p:nvPr/>
        </p:nvSpPr>
        <p:spPr>
          <a:xfrm>
            <a:off x="377833" y="5195351"/>
            <a:ext cx="5701801" cy="646331"/>
          </a:xfrm>
          <a:prstGeom prst="rect">
            <a:avLst/>
          </a:prstGeom>
        </p:spPr>
        <p:txBody>
          <a:bodyPr wrap="square">
            <a:spAutoFit/>
          </a:bodyPr>
          <a:lstStyle/>
          <a:p>
            <a:r>
              <a:rPr lang="es-EC" i="1" dirty="0">
                <a:solidFill>
                  <a:srgbClr val="000000"/>
                </a:solidFill>
                <a:latin typeface="Times New Roman" panose="02020603050405020304" pitchFamily="18" charset="0"/>
                <a:ea typeface="Calibri" panose="020F0502020204030204" pitchFamily="34" charset="0"/>
              </a:rPr>
              <a:t>Medición entre Brazalete comercial y la Pulsera inteligente (Error=1.67%) </a:t>
            </a:r>
            <a:endParaRPr lang="es-EC" dirty="0"/>
          </a:p>
        </p:txBody>
      </p:sp>
      <p:pic>
        <p:nvPicPr>
          <p:cNvPr id="12" name="Imagen 11" descr="https://s3-eu-west-1.amazonaws.com/enciclopediasalud/nivelestension.jpg">
            <a:extLst>
              <a:ext uri="{FF2B5EF4-FFF2-40B4-BE49-F238E27FC236}">
                <a16:creationId xmlns:a16="http://schemas.microsoft.com/office/drawing/2014/main" id="{DAF2DE34-451C-473A-8D7D-B16D9A775AF7}"/>
              </a:ext>
            </a:extLst>
          </p:cNvPr>
          <p:cNvPicPr/>
          <p:nvPr/>
        </p:nvPicPr>
        <p:blipFill rotWithShape="1">
          <a:blip r:embed="rId4">
            <a:extLst>
              <a:ext uri="{28A0092B-C50C-407E-A947-70E740481C1C}">
                <a14:useLocalDpi xmlns:a14="http://schemas.microsoft.com/office/drawing/2010/main" val="0"/>
              </a:ext>
            </a:extLst>
          </a:blip>
          <a:srcRect r="39295" b="8947"/>
          <a:stretch/>
        </p:blipFill>
        <p:spPr bwMode="auto">
          <a:xfrm>
            <a:off x="7524751" y="1947862"/>
            <a:ext cx="2376488" cy="1647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9435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0"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440798"/>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200" dirty="0">
              <a:latin typeface="Times New Roman" panose="02020603050405020304" pitchFamily="18" charset="0"/>
              <a:ea typeface="+mn-ea"/>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79678CCC-8AB4-4892-BC3D-6F66389DAF2E}"/>
              </a:ext>
            </a:extLst>
          </p:cNvPr>
          <p:cNvGraphicFramePr/>
          <p:nvPr>
            <p:extLst>
              <p:ext uri="{D42A27DB-BD31-4B8C-83A1-F6EECF244321}">
                <p14:modId xmlns:p14="http://schemas.microsoft.com/office/powerpoint/2010/main" val="3489490750"/>
              </p:ext>
            </p:extLst>
          </p:nvPr>
        </p:nvGraphicFramePr>
        <p:xfrm>
          <a:off x="1844040" y="624840"/>
          <a:ext cx="9418320" cy="5821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a:extLst>
              <a:ext uri="{FF2B5EF4-FFF2-40B4-BE49-F238E27FC236}">
                <a16:creationId xmlns:a16="http://schemas.microsoft.com/office/drawing/2014/main" id="{CC7DACEA-E10C-4A9C-8ECB-A4FE18B97C4F}"/>
              </a:ext>
            </a:extLst>
          </p:cNvPr>
          <p:cNvSpPr txBox="1">
            <a:spLocks/>
          </p:cNvSpPr>
          <p:nvPr/>
        </p:nvSpPr>
        <p:spPr>
          <a:xfrm>
            <a:off x="640987" y="195772"/>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CONCLUSIONES</a:t>
            </a:r>
          </a:p>
        </p:txBody>
      </p:sp>
    </p:spTree>
    <p:extLst>
      <p:ext uri="{BB962C8B-B14F-4D97-AF65-F5344CB8AC3E}">
        <p14:creationId xmlns:p14="http://schemas.microsoft.com/office/powerpoint/2010/main" val="2364617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0" y="-10048"/>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440798"/>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200" dirty="0">
              <a:latin typeface="Times New Roman" panose="02020603050405020304" pitchFamily="18" charset="0"/>
              <a:ea typeface="+mn-ea"/>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79678CCC-8AB4-4892-BC3D-6F66389DAF2E}"/>
              </a:ext>
            </a:extLst>
          </p:cNvPr>
          <p:cNvGraphicFramePr/>
          <p:nvPr>
            <p:extLst>
              <p:ext uri="{D42A27DB-BD31-4B8C-83A1-F6EECF244321}">
                <p14:modId xmlns:p14="http://schemas.microsoft.com/office/powerpoint/2010/main" val="685298143"/>
              </p:ext>
            </p:extLst>
          </p:nvPr>
        </p:nvGraphicFramePr>
        <p:xfrm>
          <a:off x="1844040" y="624840"/>
          <a:ext cx="9418320" cy="5821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a:extLst>
              <a:ext uri="{FF2B5EF4-FFF2-40B4-BE49-F238E27FC236}">
                <a16:creationId xmlns:a16="http://schemas.microsoft.com/office/drawing/2014/main" id="{CC7DACEA-E10C-4A9C-8ECB-A4FE18B97C4F}"/>
              </a:ext>
            </a:extLst>
          </p:cNvPr>
          <p:cNvSpPr txBox="1">
            <a:spLocks/>
          </p:cNvSpPr>
          <p:nvPr/>
        </p:nvSpPr>
        <p:spPr>
          <a:xfrm>
            <a:off x="640987" y="195772"/>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RECOMENDACIONES Y TRABAJOS FUTUROS </a:t>
            </a:r>
          </a:p>
        </p:txBody>
      </p:sp>
    </p:spTree>
    <p:extLst>
      <p:ext uri="{BB962C8B-B14F-4D97-AF65-F5344CB8AC3E}">
        <p14:creationId xmlns:p14="http://schemas.microsoft.com/office/powerpoint/2010/main" val="3165340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2951246"/>
            <a:ext cx="11738317" cy="20530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a:latin typeface="Times New Roman" panose="02020603050405020304" pitchFamily="18" charset="0"/>
                <a:ea typeface="+mn-ea"/>
                <a:cs typeface="Times New Roman" panose="02020603050405020304" pitchFamily="18" charset="0"/>
              </a:rPr>
              <a:t>GRACIAS POR SU ATENCIÓN</a:t>
            </a:r>
          </a:p>
        </p:txBody>
      </p:sp>
    </p:spTree>
    <p:extLst>
      <p:ext uri="{BB962C8B-B14F-4D97-AF65-F5344CB8AC3E}">
        <p14:creationId xmlns:p14="http://schemas.microsoft.com/office/powerpoint/2010/main" val="370391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4" name="Título 1">
            <a:extLst>
              <a:ext uri="{FF2B5EF4-FFF2-40B4-BE49-F238E27FC236}">
                <a16:creationId xmlns:a16="http://schemas.microsoft.com/office/drawing/2014/main" id="{AE590EF2-F624-42E0-94BD-1F2DFD96B43F}"/>
              </a:ext>
            </a:extLst>
          </p:cNvPr>
          <p:cNvSpPr txBox="1">
            <a:spLocks/>
          </p:cNvSpPr>
          <p:nvPr/>
        </p:nvSpPr>
        <p:spPr>
          <a:xfrm>
            <a:off x="1667341" y="2717289"/>
            <a:ext cx="11738317" cy="17217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latin typeface="Times New Roman" panose="02020603050405020304" pitchFamily="18" charset="0"/>
                <a:ea typeface="+mn-ea"/>
                <a:cs typeface="Times New Roman" panose="02020603050405020304" pitchFamily="18" charset="0"/>
              </a:rPr>
              <a:t>INTRODUCCIÓN Y PROBLEMÁTICA</a:t>
            </a:r>
          </a:p>
        </p:txBody>
      </p:sp>
    </p:spTree>
    <p:extLst>
      <p:ext uri="{BB962C8B-B14F-4D97-AF65-F5344CB8AC3E}">
        <p14:creationId xmlns:p14="http://schemas.microsoft.com/office/powerpoint/2010/main" val="427888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2" name="Rectángulo 1">
            <a:extLst>
              <a:ext uri="{FF2B5EF4-FFF2-40B4-BE49-F238E27FC236}">
                <a16:creationId xmlns:a16="http://schemas.microsoft.com/office/drawing/2014/main" id="{AB462959-E0DB-4EA2-8BA0-E3D1C8B350DE}"/>
              </a:ext>
            </a:extLst>
          </p:cNvPr>
          <p:cNvSpPr/>
          <p:nvPr/>
        </p:nvSpPr>
        <p:spPr>
          <a:xfrm>
            <a:off x="2190307" y="1297172"/>
            <a:ext cx="1382233" cy="11908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s-EC"/>
          </a:p>
        </p:txBody>
      </p:sp>
      <p:sp>
        <p:nvSpPr>
          <p:cNvPr id="4" name="CuadroTexto 3">
            <a:extLst>
              <a:ext uri="{FF2B5EF4-FFF2-40B4-BE49-F238E27FC236}">
                <a16:creationId xmlns:a16="http://schemas.microsoft.com/office/drawing/2014/main" id="{8C0B4E68-8611-4A73-BF5B-37148666F79F}"/>
              </a:ext>
            </a:extLst>
          </p:cNvPr>
          <p:cNvSpPr txBox="1"/>
          <p:nvPr/>
        </p:nvSpPr>
        <p:spPr>
          <a:xfrm>
            <a:off x="109868" y="1957766"/>
            <a:ext cx="2607768" cy="2862322"/>
          </a:xfrm>
          <a:prstGeom prst="rect">
            <a:avLst/>
          </a:prstGeom>
          <a:noFill/>
        </p:spPr>
        <p:txBody>
          <a:bodyPr wrap="square" rtlCol="0">
            <a:spAutoFit/>
          </a:bodyPr>
          <a:lstStyle/>
          <a:p>
            <a:pPr algn="ctr"/>
            <a:r>
              <a:rPr lang="es-EC" sz="3600" dirty="0"/>
              <a:t>Control Médico sobre el Personal Militar</a:t>
            </a:r>
          </a:p>
        </p:txBody>
      </p:sp>
      <p:sp>
        <p:nvSpPr>
          <p:cNvPr id="17" name="Hexágono 16">
            <a:extLst>
              <a:ext uri="{FF2B5EF4-FFF2-40B4-BE49-F238E27FC236}">
                <a16:creationId xmlns:a16="http://schemas.microsoft.com/office/drawing/2014/main" id="{8C6D0237-EF69-44C5-845E-DB7B7595B41A}"/>
              </a:ext>
            </a:extLst>
          </p:cNvPr>
          <p:cNvSpPr/>
          <p:nvPr/>
        </p:nvSpPr>
        <p:spPr>
          <a:xfrm>
            <a:off x="5662866" y="3428068"/>
            <a:ext cx="3555937" cy="2694909"/>
          </a:xfrm>
          <a:prstGeom prst="hexagon">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Hexágono 19">
            <a:extLst>
              <a:ext uri="{FF2B5EF4-FFF2-40B4-BE49-F238E27FC236}">
                <a16:creationId xmlns:a16="http://schemas.microsoft.com/office/drawing/2014/main" id="{055AE9B4-C7C6-4354-9C7F-B240E29842CE}"/>
              </a:ext>
            </a:extLst>
          </p:cNvPr>
          <p:cNvSpPr/>
          <p:nvPr/>
        </p:nvSpPr>
        <p:spPr>
          <a:xfrm>
            <a:off x="2726242" y="2004889"/>
            <a:ext cx="3555937" cy="2694909"/>
          </a:xfrm>
          <a:prstGeom prst="hexagon">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Hexágono 20">
            <a:extLst>
              <a:ext uri="{FF2B5EF4-FFF2-40B4-BE49-F238E27FC236}">
                <a16:creationId xmlns:a16="http://schemas.microsoft.com/office/drawing/2014/main" id="{9F68B4E0-D84A-4E2B-A116-6FDC3D4CF772}"/>
              </a:ext>
            </a:extLst>
          </p:cNvPr>
          <p:cNvSpPr/>
          <p:nvPr/>
        </p:nvSpPr>
        <p:spPr>
          <a:xfrm>
            <a:off x="8640180" y="2069272"/>
            <a:ext cx="3555937" cy="2694909"/>
          </a:xfrm>
          <a:prstGeom prst="hexagon">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Hexágono 21">
            <a:extLst>
              <a:ext uri="{FF2B5EF4-FFF2-40B4-BE49-F238E27FC236}">
                <a16:creationId xmlns:a16="http://schemas.microsoft.com/office/drawing/2014/main" id="{B0A6961F-7FB0-46E3-9E64-115CC81567B9}"/>
              </a:ext>
            </a:extLst>
          </p:cNvPr>
          <p:cNvSpPr/>
          <p:nvPr/>
        </p:nvSpPr>
        <p:spPr>
          <a:xfrm>
            <a:off x="5728632" y="645555"/>
            <a:ext cx="3555937" cy="2694909"/>
          </a:xfrm>
          <a:prstGeom prst="hexagon">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52104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4" name="Título 1">
            <a:extLst>
              <a:ext uri="{FF2B5EF4-FFF2-40B4-BE49-F238E27FC236}">
                <a16:creationId xmlns:a16="http://schemas.microsoft.com/office/drawing/2014/main" id="{AE590EF2-F624-42E0-94BD-1F2DFD96B43F}"/>
              </a:ext>
            </a:extLst>
          </p:cNvPr>
          <p:cNvSpPr txBox="1">
            <a:spLocks/>
          </p:cNvSpPr>
          <p:nvPr/>
        </p:nvSpPr>
        <p:spPr>
          <a:xfrm>
            <a:off x="2806655" y="2568146"/>
            <a:ext cx="6631020" cy="17217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Times New Roman" panose="02020603050405020304" pitchFamily="18" charset="0"/>
                <a:ea typeface="+mn-ea"/>
                <a:cs typeface="Times New Roman" panose="02020603050405020304" pitchFamily="18" charset="0"/>
              </a:rPr>
              <a:t>Antecedentes</a:t>
            </a:r>
          </a:p>
        </p:txBody>
      </p:sp>
    </p:spTree>
    <p:extLst>
      <p:ext uri="{BB962C8B-B14F-4D97-AF65-F5344CB8AC3E}">
        <p14:creationId xmlns:p14="http://schemas.microsoft.com/office/powerpoint/2010/main" val="322011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27540"/>
            <a:ext cx="12272907" cy="6858000"/>
          </a:xfrm>
          <a:prstGeom prst="rect">
            <a:avLst/>
          </a:prstGeom>
        </p:spPr>
      </p:pic>
      <p:sp>
        <p:nvSpPr>
          <p:cNvPr id="8" name="Rectangle 8">
            <a:extLst>
              <a:ext uri="{FF2B5EF4-FFF2-40B4-BE49-F238E27FC236}">
                <a16:creationId xmlns:a16="http://schemas.microsoft.com/office/drawing/2014/main" id="{11FDF4DB-8B35-45B0-B3F6-C5FDD17C6BB0}"/>
              </a:ext>
            </a:extLst>
          </p:cNvPr>
          <p:cNvSpPr>
            <a:spLocks noChangeArrowheads="1"/>
          </p:cNvSpPr>
          <p:nvPr/>
        </p:nvSpPr>
        <p:spPr bwMode="auto">
          <a:xfrm>
            <a:off x="500332" y="573179"/>
            <a:ext cx="18187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s-EC" alt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FITBIT CHARGE HR</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B3401FE6-6BA8-444C-B415-9F8076067C50}"/>
              </a:ext>
            </a:extLst>
          </p:cNvPr>
          <p:cNvSpPr>
            <a:spLocks noChangeArrowheads="1"/>
          </p:cNvSpPr>
          <p:nvPr/>
        </p:nvSpPr>
        <p:spPr bwMode="auto">
          <a:xfrm>
            <a:off x="500332" y="3270289"/>
            <a:ext cx="213872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GARMIN </a:t>
            </a:r>
            <a:r>
              <a:rPr lang="es-EC" alt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FORERUNNER</a:t>
            </a:r>
            <a:r>
              <a:rPr kumimoji="0" lang="es-EC" altLang="es-EC" sz="1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235</a:t>
            </a:r>
            <a:endParaRPr kumimoji="0" lang="es-EC" altLang="es-EC"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E5674777-887E-41F5-9514-AA28F6B58549}"/>
              </a:ext>
            </a:extLst>
          </p:cNvPr>
          <p:cNvSpPr>
            <a:spLocks noChangeArrowheads="1"/>
          </p:cNvSpPr>
          <p:nvPr/>
        </p:nvSpPr>
        <p:spPr bwMode="auto">
          <a:xfrm>
            <a:off x="500332" y="46778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8">
            <a:extLst>
              <a:ext uri="{FF2B5EF4-FFF2-40B4-BE49-F238E27FC236}">
                <a16:creationId xmlns:a16="http://schemas.microsoft.com/office/drawing/2014/main" id="{C7754F42-AB8D-426E-8AD8-95002353B533}"/>
              </a:ext>
            </a:extLst>
          </p:cNvPr>
          <p:cNvSpPr>
            <a:spLocks noChangeArrowheads="1"/>
          </p:cNvSpPr>
          <p:nvPr/>
        </p:nvSpPr>
        <p:spPr bwMode="auto">
          <a:xfrm>
            <a:off x="9114593" y="669989"/>
            <a:ext cx="23849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s-EC" sz="1200" dirty="0"/>
              <a:t>SENSOR PLATFORM V2.0 FOR ARDUINO AND RASPBERRY PI [BIOMETRIC / MEDICAL APPLICATIONS]</a:t>
            </a:r>
            <a:endParaRPr kumimoji="0" lang="es-EC" altLang="es-EC" sz="1200" b="0" i="0" u="none" strike="noStrike" cap="none" normalizeH="0" baseline="0" dirty="0">
              <a:ln>
                <a:noFill/>
              </a:ln>
              <a:solidFill>
                <a:schemeClr val="tx1"/>
              </a:solidFill>
              <a:effectLst/>
            </a:endParaRPr>
          </a:p>
        </p:txBody>
      </p:sp>
      <p:sp>
        <p:nvSpPr>
          <p:cNvPr id="24" name="Rectangle 8">
            <a:extLst>
              <a:ext uri="{FF2B5EF4-FFF2-40B4-BE49-F238E27FC236}">
                <a16:creationId xmlns:a16="http://schemas.microsoft.com/office/drawing/2014/main" id="{7F45C8B3-FFD3-4853-A121-A7ADB0244D00}"/>
              </a:ext>
            </a:extLst>
          </p:cNvPr>
          <p:cNvSpPr>
            <a:spLocks noChangeArrowheads="1"/>
          </p:cNvSpPr>
          <p:nvPr/>
        </p:nvSpPr>
        <p:spPr bwMode="auto">
          <a:xfrm>
            <a:off x="5272312" y="155932"/>
            <a:ext cx="149087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a:t>
            </a:r>
            <a:r>
              <a:rPr kumimoji="0" lang="es-EC" altLang="es-EC"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Health</a:t>
            </a:r>
            <a:endParaRPr kumimoji="0" lang="es-EC" altLang="es-EC"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2052" name="Picture 4" descr="Resultado de imagen para ehealth">
            <a:extLst>
              <a:ext uri="{FF2B5EF4-FFF2-40B4-BE49-F238E27FC236}">
                <a16:creationId xmlns:a16="http://schemas.microsoft.com/office/drawing/2014/main" id="{0A4CA060-4B3B-40BF-BDA6-99909B080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146" y="643992"/>
            <a:ext cx="6278627" cy="534939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29B1A92-F804-4498-99A6-EB59EAB3997C}"/>
              </a:ext>
            </a:extLst>
          </p:cNvPr>
          <p:cNvSpPr txBox="1"/>
          <p:nvPr/>
        </p:nvSpPr>
        <p:spPr>
          <a:xfrm>
            <a:off x="3373039" y="5712798"/>
            <a:ext cx="867657"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Planes de Salud</a:t>
            </a:r>
          </a:p>
        </p:txBody>
      </p:sp>
      <p:sp>
        <p:nvSpPr>
          <p:cNvPr id="25" name="CuadroTexto 24">
            <a:extLst>
              <a:ext uri="{FF2B5EF4-FFF2-40B4-BE49-F238E27FC236}">
                <a16:creationId xmlns:a16="http://schemas.microsoft.com/office/drawing/2014/main" id="{CCE9DD96-FC0A-4267-B07A-91B0DCEE5231}"/>
              </a:ext>
            </a:extLst>
          </p:cNvPr>
          <p:cNvSpPr txBox="1"/>
          <p:nvPr/>
        </p:nvSpPr>
        <p:spPr>
          <a:xfrm>
            <a:off x="2978967" y="4389812"/>
            <a:ext cx="867657" cy="27699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Médicos</a:t>
            </a:r>
          </a:p>
        </p:txBody>
      </p:sp>
      <p:sp>
        <p:nvSpPr>
          <p:cNvPr id="26" name="CuadroTexto 25">
            <a:extLst>
              <a:ext uri="{FF2B5EF4-FFF2-40B4-BE49-F238E27FC236}">
                <a16:creationId xmlns:a16="http://schemas.microsoft.com/office/drawing/2014/main" id="{F9BBFD09-1ED6-445D-BB62-B5936F4AE650}"/>
              </a:ext>
            </a:extLst>
          </p:cNvPr>
          <p:cNvSpPr txBox="1"/>
          <p:nvPr/>
        </p:nvSpPr>
        <p:spPr>
          <a:xfrm>
            <a:off x="3373038" y="3030692"/>
            <a:ext cx="867657" cy="27699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Farmacias</a:t>
            </a:r>
          </a:p>
        </p:txBody>
      </p:sp>
      <p:sp>
        <p:nvSpPr>
          <p:cNvPr id="27" name="CuadroTexto 26">
            <a:extLst>
              <a:ext uri="{FF2B5EF4-FFF2-40B4-BE49-F238E27FC236}">
                <a16:creationId xmlns:a16="http://schemas.microsoft.com/office/drawing/2014/main" id="{17BEE771-D586-4F7A-B97E-9BA5FDF1C275}"/>
              </a:ext>
            </a:extLst>
          </p:cNvPr>
          <p:cNvSpPr txBox="1"/>
          <p:nvPr/>
        </p:nvSpPr>
        <p:spPr>
          <a:xfrm>
            <a:off x="4347073" y="2113676"/>
            <a:ext cx="867657"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Personal Médico</a:t>
            </a:r>
          </a:p>
        </p:txBody>
      </p:sp>
      <p:sp>
        <p:nvSpPr>
          <p:cNvPr id="28" name="CuadroTexto 27">
            <a:extLst>
              <a:ext uri="{FF2B5EF4-FFF2-40B4-BE49-F238E27FC236}">
                <a16:creationId xmlns:a16="http://schemas.microsoft.com/office/drawing/2014/main" id="{69C95044-7C41-4172-91D5-E561C97B502E}"/>
              </a:ext>
            </a:extLst>
          </p:cNvPr>
          <p:cNvSpPr txBox="1"/>
          <p:nvPr/>
        </p:nvSpPr>
        <p:spPr>
          <a:xfrm>
            <a:off x="5552661" y="1818902"/>
            <a:ext cx="97403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Registro de Salud Electrónico</a:t>
            </a:r>
          </a:p>
        </p:txBody>
      </p:sp>
      <p:sp>
        <p:nvSpPr>
          <p:cNvPr id="29" name="CuadroTexto 28">
            <a:extLst>
              <a:ext uri="{FF2B5EF4-FFF2-40B4-BE49-F238E27FC236}">
                <a16:creationId xmlns:a16="http://schemas.microsoft.com/office/drawing/2014/main" id="{7AFEE240-ACCA-4E0E-B3CD-75D2C55B7C52}"/>
              </a:ext>
            </a:extLst>
          </p:cNvPr>
          <p:cNvSpPr txBox="1"/>
          <p:nvPr/>
        </p:nvSpPr>
        <p:spPr>
          <a:xfrm>
            <a:off x="6705600" y="2113675"/>
            <a:ext cx="1026683"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Aplicaciones Móviles</a:t>
            </a:r>
          </a:p>
        </p:txBody>
      </p:sp>
      <p:sp>
        <p:nvSpPr>
          <p:cNvPr id="30" name="CuadroTexto 29">
            <a:extLst>
              <a:ext uri="{FF2B5EF4-FFF2-40B4-BE49-F238E27FC236}">
                <a16:creationId xmlns:a16="http://schemas.microsoft.com/office/drawing/2014/main" id="{89D88E0B-AF3C-4BAF-BBD9-FB3D5C6D1241}"/>
              </a:ext>
            </a:extLst>
          </p:cNvPr>
          <p:cNvSpPr txBox="1"/>
          <p:nvPr/>
        </p:nvSpPr>
        <p:spPr>
          <a:xfrm>
            <a:off x="7616507" y="3059976"/>
            <a:ext cx="1026683" cy="27699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Laboratorios</a:t>
            </a:r>
          </a:p>
        </p:txBody>
      </p:sp>
      <p:sp>
        <p:nvSpPr>
          <p:cNvPr id="31" name="CuadroTexto 30">
            <a:extLst>
              <a:ext uri="{FF2B5EF4-FFF2-40B4-BE49-F238E27FC236}">
                <a16:creationId xmlns:a16="http://schemas.microsoft.com/office/drawing/2014/main" id="{89502EE4-FF7F-40D9-B78E-76A731856425}"/>
              </a:ext>
            </a:extLst>
          </p:cNvPr>
          <p:cNvSpPr txBox="1"/>
          <p:nvPr/>
        </p:nvSpPr>
        <p:spPr>
          <a:xfrm>
            <a:off x="8246936" y="4384273"/>
            <a:ext cx="867657" cy="27699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Hospitales</a:t>
            </a:r>
          </a:p>
        </p:txBody>
      </p:sp>
      <p:sp>
        <p:nvSpPr>
          <p:cNvPr id="32" name="CuadroTexto 31">
            <a:extLst>
              <a:ext uri="{FF2B5EF4-FFF2-40B4-BE49-F238E27FC236}">
                <a16:creationId xmlns:a16="http://schemas.microsoft.com/office/drawing/2014/main" id="{3E8EBBCE-9046-4D9C-AD61-4A796686EC09}"/>
              </a:ext>
            </a:extLst>
          </p:cNvPr>
          <p:cNvSpPr txBox="1"/>
          <p:nvPr/>
        </p:nvSpPr>
        <p:spPr>
          <a:xfrm>
            <a:off x="7815829" y="5699200"/>
            <a:ext cx="867657" cy="27699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200" dirty="0">
                <a:latin typeface="Times New Roman" panose="02020603050405020304" pitchFamily="18" charset="0"/>
                <a:cs typeface="Times New Roman" panose="02020603050405020304" pitchFamily="18" charset="0"/>
              </a:rPr>
              <a:t>Internet</a:t>
            </a:r>
          </a:p>
        </p:txBody>
      </p:sp>
      <p:pic>
        <p:nvPicPr>
          <p:cNvPr id="2054" name="Picture 6" descr="https://www.cooking-hacks.com/media/cooking/images/documentation/e_health_v2/e_health_sensors_small.png">
            <a:extLst>
              <a:ext uri="{FF2B5EF4-FFF2-40B4-BE49-F238E27FC236}">
                <a16:creationId xmlns:a16="http://schemas.microsoft.com/office/drawing/2014/main" id="{E47A9291-4BB9-4509-BEF0-0CBDEDFF4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594" y="3958125"/>
            <a:ext cx="2944971" cy="17291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cooking-hacks.com/media/cooking/images/documentation/e_health_v2/arduino_raspberry_e_health_small.png">
            <a:extLst>
              <a:ext uri="{FF2B5EF4-FFF2-40B4-BE49-F238E27FC236}">
                <a16:creationId xmlns:a16="http://schemas.microsoft.com/office/drawing/2014/main" id="{42FC739E-DC46-43AE-A88E-117DD34D7D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54"/>
          <a:stretch/>
        </p:blipFill>
        <p:spPr bwMode="auto">
          <a:xfrm>
            <a:off x="9499704" y="1805193"/>
            <a:ext cx="1988155" cy="1623807"/>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descr="Pulsera Fitbit Charge HR">
            <a:extLst>
              <a:ext uri="{FF2B5EF4-FFF2-40B4-BE49-F238E27FC236}">
                <a16:creationId xmlns:a16="http://schemas.microsoft.com/office/drawing/2014/main" id="{6FA152E2-416B-4851-94D6-6B552B99D03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645" y="1166037"/>
            <a:ext cx="1718788" cy="1640763"/>
          </a:xfrm>
          <a:prstGeom prst="rect">
            <a:avLst/>
          </a:prstGeom>
          <a:noFill/>
          <a:ln>
            <a:noFill/>
          </a:ln>
        </p:spPr>
      </p:pic>
      <p:pic>
        <p:nvPicPr>
          <p:cNvPr id="2058" name="Picture 10" descr="Imagen relacionada">
            <a:extLst>
              <a:ext uri="{FF2B5EF4-FFF2-40B4-BE49-F238E27FC236}">
                <a16:creationId xmlns:a16="http://schemas.microsoft.com/office/drawing/2014/main" id="{23BCD86C-105A-4EB7-A412-E822B6594B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352" b="12858"/>
          <a:stretch/>
        </p:blipFill>
        <p:spPr bwMode="auto">
          <a:xfrm>
            <a:off x="613360" y="3958125"/>
            <a:ext cx="2213732" cy="163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3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4" name="Título 1">
            <a:extLst>
              <a:ext uri="{FF2B5EF4-FFF2-40B4-BE49-F238E27FC236}">
                <a16:creationId xmlns:a16="http://schemas.microsoft.com/office/drawing/2014/main" id="{AE590EF2-F624-42E0-94BD-1F2DFD96B43F}"/>
              </a:ext>
            </a:extLst>
          </p:cNvPr>
          <p:cNvSpPr txBox="1">
            <a:spLocks/>
          </p:cNvSpPr>
          <p:nvPr/>
        </p:nvSpPr>
        <p:spPr>
          <a:xfrm>
            <a:off x="3711041" y="2553858"/>
            <a:ext cx="4769918" cy="17217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Times New Roman" panose="02020603050405020304" pitchFamily="18" charset="0"/>
                <a:ea typeface="+mn-ea"/>
                <a:cs typeface="Times New Roman" panose="02020603050405020304" pitchFamily="18" charset="0"/>
              </a:rPr>
              <a:t>JUSTIFICACIÓN</a:t>
            </a:r>
          </a:p>
        </p:txBody>
      </p:sp>
    </p:spTree>
    <p:extLst>
      <p:ext uri="{BB962C8B-B14F-4D97-AF65-F5344CB8AC3E}">
        <p14:creationId xmlns:p14="http://schemas.microsoft.com/office/powerpoint/2010/main" val="89749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2" name="Diagrama 1">
            <a:extLst>
              <a:ext uri="{FF2B5EF4-FFF2-40B4-BE49-F238E27FC236}">
                <a16:creationId xmlns:a16="http://schemas.microsoft.com/office/drawing/2014/main" id="{765D7826-6CC3-4700-BDF2-35EF948594D5}"/>
              </a:ext>
            </a:extLst>
          </p:cNvPr>
          <p:cNvGraphicFramePr/>
          <p:nvPr>
            <p:extLst>
              <p:ext uri="{D42A27DB-BD31-4B8C-83A1-F6EECF244321}">
                <p14:modId xmlns:p14="http://schemas.microsoft.com/office/powerpoint/2010/main" val="4238796386"/>
              </p:ext>
            </p:extLst>
          </p:nvPr>
        </p:nvGraphicFramePr>
        <p:xfrm>
          <a:off x="1164397" y="7053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62469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1290</Words>
  <Application>Microsoft Office PowerPoint</Application>
  <PresentationFormat>Panorámica</PresentationFormat>
  <Paragraphs>216</Paragraphs>
  <Slides>38</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Arial Black</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Manrique</dc:creator>
  <cp:lastModifiedBy>Francisco Manrique</cp:lastModifiedBy>
  <cp:revision>68</cp:revision>
  <dcterms:created xsi:type="dcterms:W3CDTF">2019-07-12T09:49:42Z</dcterms:created>
  <dcterms:modified xsi:type="dcterms:W3CDTF">2019-07-14T23:41:14Z</dcterms:modified>
</cp:coreProperties>
</file>