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8"/>
  </p:notesMasterIdLst>
  <p:handoutMasterIdLst>
    <p:handoutMasterId r:id="rId39"/>
  </p:handoutMasterIdLst>
  <p:sldIdLst>
    <p:sldId id="787" r:id="rId3"/>
    <p:sldId id="1065" r:id="rId4"/>
    <p:sldId id="904" r:id="rId5"/>
    <p:sldId id="975" r:id="rId6"/>
    <p:sldId id="921" r:id="rId7"/>
    <p:sldId id="1071" r:id="rId8"/>
    <p:sldId id="974" r:id="rId9"/>
    <p:sldId id="1066" r:id="rId10"/>
    <p:sldId id="1047" r:id="rId11"/>
    <p:sldId id="912" r:id="rId12"/>
    <p:sldId id="1048" r:id="rId13"/>
    <p:sldId id="1049" r:id="rId14"/>
    <p:sldId id="909" r:id="rId15"/>
    <p:sldId id="910" r:id="rId16"/>
    <p:sldId id="976" r:id="rId17"/>
    <p:sldId id="981" r:id="rId18"/>
    <p:sldId id="1051" r:id="rId19"/>
    <p:sldId id="1070" r:id="rId20"/>
    <p:sldId id="1057" r:id="rId21"/>
    <p:sldId id="1056" r:id="rId22"/>
    <p:sldId id="918" r:id="rId23"/>
    <p:sldId id="977" r:id="rId24"/>
    <p:sldId id="1011" r:id="rId25"/>
    <p:sldId id="1037" r:id="rId26"/>
    <p:sldId id="1009" r:id="rId27"/>
    <p:sldId id="1058" r:id="rId28"/>
    <p:sldId id="1059" r:id="rId29"/>
    <p:sldId id="1060" r:id="rId30"/>
    <p:sldId id="1013" r:id="rId31"/>
    <p:sldId id="1072" r:id="rId32"/>
    <p:sldId id="1062" r:id="rId33"/>
    <p:sldId id="1002" r:id="rId34"/>
    <p:sldId id="996" r:id="rId35"/>
    <p:sldId id="897" r:id="rId36"/>
    <p:sldId id="10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DBD"/>
    <a:srgbClr val="BF0160"/>
    <a:srgbClr val="054ABB"/>
    <a:srgbClr val="FFB265"/>
    <a:srgbClr val="1B98A5"/>
    <a:srgbClr val="FEB58C"/>
    <a:srgbClr val="2F1AAA"/>
    <a:srgbClr val="21B9C9"/>
    <a:srgbClr val="A50021"/>
    <a:srgbClr val="C40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3" autoAdjust="0"/>
    <p:restoredTop sz="90849" autoAdjust="0"/>
  </p:normalViewPr>
  <p:slideViewPr>
    <p:cSldViewPr snapToGrid="0">
      <p:cViewPr varScale="1">
        <p:scale>
          <a:sx n="71" d="100"/>
          <a:sy n="71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image" Target="../media/image10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1195F-52E1-45C6-820F-D3508CD9351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B267D5D-29C7-4939-9F40-FDAFE44BC3C6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Fluidos corporales </a:t>
          </a:r>
        </a:p>
      </dgm:t>
    </dgm:pt>
    <dgm:pt modelId="{18D9550F-F3F6-4341-8B3F-F4094F24B434}" type="parTrans" cxnId="{CE20A4B4-3AF2-435B-91D0-A54E69379503}">
      <dgm:prSet/>
      <dgm:spPr/>
      <dgm:t>
        <a:bodyPr/>
        <a:lstStyle/>
        <a:p>
          <a:endParaRPr lang="es-EC"/>
        </a:p>
      </dgm:t>
    </dgm:pt>
    <dgm:pt modelId="{2B4B9A28-6C7F-4F4B-8B39-26DB132F4BDF}" type="sibTrans" cxnId="{CE20A4B4-3AF2-435B-91D0-A54E69379503}">
      <dgm:prSet/>
      <dgm:spPr/>
      <dgm:t>
        <a:bodyPr/>
        <a:lstStyle/>
        <a:p>
          <a:endParaRPr lang="es-EC"/>
        </a:p>
      </dgm:t>
    </dgm:pt>
    <dgm:pt modelId="{40E0B9BE-442D-41DB-878B-6A4081A45F66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Biomarcadores</a:t>
          </a:r>
        </a:p>
      </dgm:t>
    </dgm:pt>
    <dgm:pt modelId="{08222787-A07A-465D-8476-E92A5B354E21}" type="sibTrans" cxnId="{9AC3D3EF-827A-4A0C-BCF6-5026F730169E}">
      <dgm:prSet/>
      <dgm:spPr/>
      <dgm:t>
        <a:bodyPr/>
        <a:lstStyle/>
        <a:p>
          <a:endParaRPr lang="es-EC"/>
        </a:p>
      </dgm:t>
    </dgm:pt>
    <dgm:pt modelId="{A8C4F191-5A82-4AB8-A421-2F433768A08F}" type="parTrans" cxnId="{9AC3D3EF-827A-4A0C-BCF6-5026F730169E}">
      <dgm:prSet/>
      <dgm:spPr/>
      <dgm:t>
        <a:bodyPr/>
        <a:lstStyle/>
        <a:p>
          <a:endParaRPr lang="es-EC"/>
        </a:p>
      </dgm:t>
    </dgm:pt>
    <dgm:pt modelId="{75F5B721-47C0-4AC5-9EDF-F8E4225FA0DC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 Funciones celulares </a:t>
          </a:r>
        </a:p>
        <a:p>
          <a:r>
            <a:rPr lang="es-EC" dirty="0">
              <a:latin typeface="Times New Roman" pitchFamily="18" charset="0"/>
              <a:cs typeface="Times New Roman" pitchFamily="18" charset="0"/>
            </a:rPr>
            <a:t>Estadios de enfermedades </a:t>
          </a:r>
        </a:p>
      </dgm:t>
    </dgm:pt>
    <dgm:pt modelId="{9449EB30-7DCB-4FF9-8CCF-A29AAFE96A73}" type="sibTrans" cxnId="{3EB16273-149E-4C69-BCB3-3CD01B8C64E3}">
      <dgm:prSet/>
      <dgm:spPr/>
      <dgm:t>
        <a:bodyPr/>
        <a:lstStyle/>
        <a:p>
          <a:endParaRPr lang="es-EC"/>
        </a:p>
      </dgm:t>
    </dgm:pt>
    <dgm:pt modelId="{AFAE7C9E-3CAF-49C3-897D-B2D70079E86E}" type="parTrans" cxnId="{3EB16273-149E-4C69-BCB3-3CD01B8C64E3}">
      <dgm:prSet/>
      <dgm:spPr/>
      <dgm:t>
        <a:bodyPr/>
        <a:lstStyle/>
        <a:p>
          <a:endParaRPr lang="es-EC"/>
        </a:p>
      </dgm:t>
    </dgm:pt>
    <dgm:pt modelId="{095B63F8-3F34-4FEF-BB45-E931B3A85948}" type="pres">
      <dgm:prSet presAssocID="{6591195F-52E1-45C6-820F-D3508CD93510}" presName="Name0" presStyleCnt="0">
        <dgm:presLayoutVars>
          <dgm:dir/>
          <dgm:animLvl val="lvl"/>
          <dgm:resizeHandles val="exact"/>
        </dgm:presLayoutVars>
      </dgm:prSet>
      <dgm:spPr/>
    </dgm:pt>
    <dgm:pt modelId="{891E12E5-7E33-48E6-A535-70407628E568}" type="pres">
      <dgm:prSet presAssocID="{BB267D5D-29C7-4939-9F40-FDAFE44BC3C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681718-D3DE-4E74-8130-2FE454D62996}" type="pres">
      <dgm:prSet presAssocID="{2B4B9A28-6C7F-4F4B-8B39-26DB132F4BDF}" presName="parTxOnlySpace" presStyleCnt="0"/>
      <dgm:spPr/>
    </dgm:pt>
    <dgm:pt modelId="{66E1FF16-61B6-40C1-A456-F0EE01B9F73D}" type="pres">
      <dgm:prSet presAssocID="{75F5B721-47C0-4AC5-9EDF-F8E4225FA0D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782FF-45A7-49CB-B81D-125A19129929}" type="pres">
      <dgm:prSet presAssocID="{9449EB30-7DCB-4FF9-8CCF-A29AAFE96A73}" presName="parTxOnlySpace" presStyleCnt="0"/>
      <dgm:spPr/>
    </dgm:pt>
    <dgm:pt modelId="{1A3B7E68-8721-40D6-A3A2-76762FEC548F}" type="pres">
      <dgm:prSet presAssocID="{40E0B9BE-442D-41DB-878B-6A4081A45F6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20A4B4-3AF2-435B-91D0-A54E69379503}" srcId="{6591195F-52E1-45C6-820F-D3508CD93510}" destId="{BB267D5D-29C7-4939-9F40-FDAFE44BC3C6}" srcOrd="0" destOrd="0" parTransId="{18D9550F-F3F6-4341-8B3F-F4094F24B434}" sibTransId="{2B4B9A28-6C7F-4F4B-8B39-26DB132F4BDF}"/>
    <dgm:cxn modelId="{4D33424B-7671-4EF8-BC13-EF349B31A384}" type="presOf" srcId="{BB267D5D-29C7-4939-9F40-FDAFE44BC3C6}" destId="{891E12E5-7E33-48E6-A535-70407628E568}" srcOrd="0" destOrd="0" presId="urn:microsoft.com/office/officeart/2005/8/layout/chevron1"/>
    <dgm:cxn modelId="{8ACBA5C6-CB17-43C4-BF48-69437D50399A}" type="presOf" srcId="{75F5B721-47C0-4AC5-9EDF-F8E4225FA0DC}" destId="{66E1FF16-61B6-40C1-A456-F0EE01B9F73D}" srcOrd="0" destOrd="0" presId="urn:microsoft.com/office/officeart/2005/8/layout/chevron1"/>
    <dgm:cxn modelId="{9AC3D3EF-827A-4A0C-BCF6-5026F730169E}" srcId="{6591195F-52E1-45C6-820F-D3508CD93510}" destId="{40E0B9BE-442D-41DB-878B-6A4081A45F66}" srcOrd="2" destOrd="0" parTransId="{A8C4F191-5A82-4AB8-A421-2F433768A08F}" sibTransId="{08222787-A07A-465D-8476-E92A5B354E21}"/>
    <dgm:cxn modelId="{4B1F3598-7448-46B1-B4CA-7E40BD04BD04}" type="presOf" srcId="{6591195F-52E1-45C6-820F-D3508CD93510}" destId="{095B63F8-3F34-4FEF-BB45-E931B3A85948}" srcOrd="0" destOrd="0" presId="urn:microsoft.com/office/officeart/2005/8/layout/chevron1"/>
    <dgm:cxn modelId="{D03ED432-3680-4868-AE33-2BF36ACDDE29}" type="presOf" srcId="{40E0B9BE-442D-41DB-878B-6A4081A45F66}" destId="{1A3B7E68-8721-40D6-A3A2-76762FEC548F}" srcOrd="0" destOrd="0" presId="urn:microsoft.com/office/officeart/2005/8/layout/chevron1"/>
    <dgm:cxn modelId="{3EB16273-149E-4C69-BCB3-3CD01B8C64E3}" srcId="{6591195F-52E1-45C6-820F-D3508CD93510}" destId="{75F5B721-47C0-4AC5-9EDF-F8E4225FA0DC}" srcOrd="1" destOrd="0" parTransId="{AFAE7C9E-3CAF-49C3-897D-B2D70079E86E}" sibTransId="{9449EB30-7DCB-4FF9-8CCF-A29AAFE96A73}"/>
    <dgm:cxn modelId="{7D8B22D6-960E-47E6-9AA1-AEF660C1B560}" type="presParOf" srcId="{095B63F8-3F34-4FEF-BB45-E931B3A85948}" destId="{891E12E5-7E33-48E6-A535-70407628E568}" srcOrd="0" destOrd="0" presId="urn:microsoft.com/office/officeart/2005/8/layout/chevron1"/>
    <dgm:cxn modelId="{29D18C24-FB9E-49EC-AEDD-A473244EEE90}" type="presParOf" srcId="{095B63F8-3F34-4FEF-BB45-E931B3A85948}" destId="{FB681718-D3DE-4E74-8130-2FE454D62996}" srcOrd="1" destOrd="0" presId="urn:microsoft.com/office/officeart/2005/8/layout/chevron1"/>
    <dgm:cxn modelId="{1CD7F92E-BA1C-452E-9FC5-36634160CBA4}" type="presParOf" srcId="{095B63F8-3F34-4FEF-BB45-E931B3A85948}" destId="{66E1FF16-61B6-40C1-A456-F0EE01B9F73D}" srcOrd="2" destOrd="0" presId="urn:microsoft.com/office/officeart/2005/8/layout/chevron1"/>
    <dgm:cxn modelId="{0FFBCECF-36D5-4A18-9788-1B45A27C1435}" type="presParOf" srcId="{095B63F8-3F34-4FEF-BB45-E931B3A85948}" destId="{B35782FF-45A7-49CB-B81D-125A19129929}" srcOrd="3" destOrd="0" presId="urn:microsoft.com/office/officeart/2005/8/layout/chevron1"/>
    <dgm:cxn modelId="{D87F4486-1E7D-4925-9634-59FC1C71BC52}" type="presParOf" srcId="{095B63F8-3F34-4FEF-BB45-E931B3A85948}" destId="{1A3B7E68-8721-40D6-A3A2-76762FEC54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E80D39-5C53-4BE6-A739-40BF14261830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C"/>
        </a:p>
      </dgm:t>
    </dgm:pt>
    <dgm:pt modelId="{6CFCB087-EF05-4422-BC04-C0F104AC6B53}">
      <dgm:prSet phldrT="[Texto]" custT="1"/>
      <dgm:spPr/>
      <dgm:t>
        <a:bodyPr anchor="ctr"/>
        <a:lstStyle/>
        <a:p>
          <a:pPr algn="just"/>
          <a:r>
            <a:rPr lang="es-EC" sz="2000" dirty="0">
              <a:latin typeface="Times New Roman" pitchFamily="18" charset="0"/>
              <a:cs typeface="Times New Roman" pitchFamily="18" charset="0"/>
            </a:rPr>
            <a:t>Disponer de equipos especializados para </a:t>
          </a:r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el </a:t>
          </a:r>
          <a:r>
            <a:rPr lang="es-EC" sz="2000" dirty="0">
              <a:latin typeface="Times New Roman" pitchFamily="18" charset="0"/>
              <a:cs typeface="Times New Roman" pitchFamily="18" charset="0"/>
            </a:rPr>
            <a:t>aislamiento y </a:t>
          </a:r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purificación. 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0EAE953E-5CBF-4380-8266-64257548D3DA}" type="parTrans" cxnId="{C77F516D-0DE0-4758-BF6A-043988E9D331}">
      <dgm:prSet/>
      <dgm:spPr/>
      <dgm:t>
        <a:bodyPr/>
        <a:lstStyle/>
        <a:p>
          <a:endParaRPr lang="es-EC"/>
        </a:p>
      </dgm:t>
    </dgm:pt>
    <dgm:pt modelId="{614DBA88-96B4-4128-B2E1-2D77C016CFD4}" type="sibTrans" cxnId="{C77F516D-0DE0-4758-BF6A-043988E9D331}">
      <dgm:prSet/>
      <dgm:spPr/>
      <dgm:t>
        <a:bodyPr/>
        <a:lstStyle/>
        <a:p>
          <a:endParaRPr lang="es-EC"/>
        </a:p>
      </dgm:t>
    </dgm:pt>
    <dgm:pt modelId="{659F1010-4D2E-4572-804E-BB0030DA4B3A}">
      <dgm:prSet phldrT="[Texto]" custT="1"/>
      <dgm:spPr/>
      <dgm:t>
        <a:bodyPr anchor="ctr"/>
        <a:lstStyle/>
        <a:p>
          <a:pPr algn="just"/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Implementar  técnicas como la proteómica y transciptómica</a:t>
          </a:r>
          <a:r>
            <a:rPr lang="es-EC" sz="2000" dirty="0" smtClean="0"/>
            <a:t>.</a:t>
          </a:r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174CCD0D-B393-49DE-9005-E857388B8329}" type="parTrans" cxnId="{A18AB25C-3499-4AE2-80DE-97EE2E74A5D9}">
      <dgm:prSet/>
      <dgm:spPr/>
      <dgm:t>
        <a:bodyPr/>
        <a:lstStyle/>
        <a:p>
          <a:endParaRPr lang="es-EC"/>
        </a:p>
      </dgm:t>
    </dgm:pt>
    <dgm:pt modelId="{B798E64F-7B72-4D1D-9812-BC57969AD60C}" type="sibTrans" cxnId="{A18AB25C-3499-4AE2-80DE-97EE2E74A5D9}">
      <dgm:prSet/>
      <dgm:spPr/>
      <dgm:t>
        <a:bodyPr/>
        <a:lstStyle/>
        <a:p>
          <a:endParaRPr lang="es-EC"/>
        </a:p>
      </dgm:t>
    </dgm:pt>
    <dgm:pt modelId="{FC818130-41A0-47C7-9B57-1FAD0F627349}">
      <dgm:prSet phldrT="[Texto]" custT="1"/>
      <dgm:spPr/>
      <dgm:t>
        <a:bodyPr anchor="ctr"/>
        <a:lstStyle/>
        <a:p>
          <a:pPr algn="just"/>
          <a:r>
            <a:rPr lang="es-EC" sz="2000" i="0" dirty="0" smtClean="0">
              <a:latin typeface="Times New Roman" pitchFamily="18" charset="0"/>
              <a:cs typeface="Times New Roman" pitchFamily="18" charset="0"/>
            </a:rPr>
            <a:t>Completar con ensayos de   </a:t>
          </a:r>
          <a:r>
            <a:rPr lang="es-EC" sz="2000" dirty="0" smtClean="0">
              <a:latin typeface="Times New Roman" pitchFamily="18" charset="0"/>
              <a:cs typeface="Times New Roman" pitchFamily="18" charset="0"/>
            </a:rPr>
            <a:t>actividad enzimática, permeabilidad de la membrana celular, adherencia celular.</a:t>
          </a:r>
          <a:r>
            <a:rPr lang="es-EC" sz="2000" dirty="0" smtClean="0"/>
            <a:t> </a:t>
          </a:r>
          <a:endParaRPr lang="es-EC" sz="2000" i="0" dirty="0">
            <a:latin typeface="Times New Roman" pitchFamily="18" charset="0"/>
            <a:cs typeface="Times New Roman" pitchFamily="18" charset="0"/>
          </a:endParaRPr>
        </a:p>
      </dgm:t>
    </dgm:pt>
    <dgm:pt modelId="{A5143B52-0F63-4AD0-B6E7-F392B4C1DD98}" type="parTrans" cxnId="{23E9B956-3ED0-4ADA-82C7-C9109B248CEA}">
      <dgm:prSet/>
      <dgm:spPr/>
      <dgm:t>
        <a:bodyPr/>
        <a:lstStyle/>
        <a:p>
          <a:endParaRPr lang="es-EC"/>
        </a:p>
      </dgm:t>
    </dgm:pt>
    <dgm:pt modelId="{D13173F2-22E6-434A-AC36-DFB98190C9DE}" type="sibTrans" cxnId="{23E9B956-3ED0-4ADA-82C7-C9109B248CEA}">
      <dgm:prSet/>
      <dgm:spPr/>
      <dgm:t>
        <a:bodyPr/>
        <a:lstStyle/>
        <a:p>
          <a:endParaRPr lang="es-EC"/>
        </a:p>
      </dgm:t>
    </dgm:pt>
    <dgm:pt modelId="{77E39063-7917-4C21-939F-06A06862FE1A}">
      <dgm:prSet phldrT="[Texto]" custT="1"/>
      <dgm:spPr>
        <a:noFill/>
        <a:ln>
          <a:noFill/>
        </a:ln>
      </dgm:spPr>
      <dgm:t>
        <a:bodyPr/>
        <a:lstStyle/>
        <a:p>
          <a:pPr algn="just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27127740-2093-4EF4-8667-A9004443A471}" type="parTrans" cxnId="{EB49097A-6843-42A9-978A-29FF0806409C}">
      <dgm:prSet/>
      <dgm:spPr/>
      <dgm:t>
        <a:bodyPr/>
        <a:lstStyle/>
        <a:p>
          <a:endParaRPr lang="es-EC"/>
        </a:p>
      </dgm:t>
    </dgm:pt>
    <dgm:pt modelId="{2E96AB48-8AFF-4D2B-9057-8D5D2937C28D}" type="sibTrans" cxnId="{EB49097A-6843-42A9-978A-29FF0806409C}">
      <dgm:prSet/>
      <dgm:spPr/>
      <dgm:t>
        <a:bodyPr/>
        <a:lstStyle/>
        <a:p>
          <a:endParaRPr lang="es-EC"/>
        </a:p>
      </dgm:t>
    </dgm:pt>
    <dgm:pt modelId="{92A7BB7B-750C-4092-BDDB-8830D38BFD3D}">
      <dgm:prSet phldrT="[Texto]" custT="1"/>
      <dgm:spPr>
        <a:noFill/>
        <a:ln>
          <a:noFill/>
        </a:ln>
      </dgm:spPr>
      <dgm:t>
        <a:bodyPr/>
        <a:lstStyle/>
        <a:p>
          <a:pPr algn="just"/>
          <a:endParaRPr lang="es-EC" sz="2000" dirty="0">
            <a:latin typeface="Times New Roman" pitchFamily="18" charset="0"/>
            <a:cs typeface="Times New Roman" pitchFamily="18" charset="0"/>
          </a:endParaRPr>
        </a:p>
      </dgm:t>
    </dgm:pt>
    <dgm:pt modelId="{CE96A6A1-9E37-4854-A749-D1DEC14A3C6B}" type="parTrans" cxnId="{E2E4F444-60A8-423C-A394-135EA25F771D}">
      <dgm:prSet/>
      <dgm:spPr/>
      <dgm:t>
        <a:bodyPr/>
        <a:lstStyle/>
        <a:p>
          <a:endParaRPr lang="es-EC"/>
        </a:p>
      </dgm:t>
    </dgm:pt>
    <dgm:pt modelId="{AF6562E6-98B6-431B-BFD1-C3EA3CD60470}" type="sibTrans" cxnId="{E2E4F444-60A8-423C-A394-135EA25F771D}">
      <dgm:prSet/>
      <dgm:spPr/>
      <dgm:t>
        <a:bodyPr/>
        <a:lstStyle/>
        <a:p>
          <a:endParaRPr lang="es-EC"/>
        </a:p>
      </dgm:t>
    </dgm:pt>
    <dgm:pt modelId="{43B131FE-B82A-4F2B-A17F-FCBF97286795}">
      <dgm:prSet phldrT="[Texto]"/>
      <dgm:spPr>
        <a:noFill/>
        <a:ln>
          <a:noFill/>
        </a:ln>
      </dgm:spPr>
      <dgm:t>
        <a:bodyPr/>
        <a:lstStyle/>
        <a:p>
          <a:endParaRPr lang="es-EC" dirty="0"/>
        </a:p>
      </dgm:t>
    </dgm:pt>
    <dgm:pt modelId="{0F563A96-3118-4CB0-9D07-5C7E1B37EDC5}" type="parTrans" cxnId="{E6B65C76-073A-4B06-8EFC-BB13B242AD68}">
      <dgm:prSet/>
      <dgm:spPr/>
      <dgm:t>
        <a:bodyPr/>
        <a:lstStyle/>
        <a:p>
          <a:endParaRPr lang="es-EC"/>
        </a:p>
      </dgm:t>
    </dgm:pt>
    <dgm:pt modelId="{F607D176-2681-453E-9BE5-901F2DA611F9}" type="sibTrans" cxnId="{E6B65C76-073A-4B06-8EFC-BB13B242AD68}">
      <dgm:prSet/>
      <dgm:spPr/>
      <dgm:t>
        <a:bodyPr/>
        <a:lstStyle/>
        <a:p>
          <a:endParaRPr lang="es-EC"/>
        </a:p>
      </dgm:t>
    </dgm:pt>
    <dgm:pt modelId="{B17437A0-8D50-4265-A582-CBEC174CA01B}" type="pres">
      <dgm:prSet presAssocID="{5BE80D39-5C53-4BE6-A739-40BF14261830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43BE77F5-BB32-4EAA-844D-55727E339070}" type="pres">
      <dgm:prSet presAssocID="{43B131FE-B82A-4F2B-A17F-FCBF97286795}" presName="composite" presStyleCnt="0"/>
      <dgm:spPr/>
    </dgm:pt>
    <dgm:pt modelId="{8F4DB22C-E423-427A-A8AE-9AA173257794}" type="pres">
      <dgm:prSet presAssocID="{43B131FE-B82A-4F2B-A17F-FCBF97286795}" presName="Accent" presStyleLbl="alignAcc1" presStyleIdx="0" presStyleCnt="3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B52BAD09-70E5-4100-A9EB-8A254D0F7B56}" type="pres">
      <dgm:prSet presAssocID="{43B131FE-B82A-4F2B-A17F-FCBF97286795}" presName="Image" presStyleLbl="node1" presStyleIdx="0" presStyleCnt="3" custScaleX="73752" custScaleY="103243" custLinFactNeighborX="458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715CDD5-70EE-4493-801D-38AC32F28D95}" type="pres">
      <dgm:prSet presAssocID="{43B131FE-B82A-4F2B-A17F-FCBF97286795}" presName="Child" presStyleLbl="revTx" presStyleIdx="0" presStyleCnt="3" custScaleX="118855" custScaleY="87947" custLinFactNeighborX="5620" custLinFactNeighborY="5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50A50D-AD8E-454A-93AF-B1BB0ED862CD}" type="pres">
      <dgm:prSet presAssocID="{43B131FE-B82A-4F2B-A17F-FCBF97286795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977056-CA64-4758-B601-44E2DB66F468}" type="pres">
      <dgm:prSet presAssocID="{F607D176-2681-453E-9BE5-901F2DA611F9}" presName="sibTrans" presStyleCnt="0"/>
      <dgm:spPr/>
    </dgm:pt>
    <dgm:pt modelId="{37E24D8C-FFE7-4C66-ACE1-B49975566860}" type="pres">
      <dgm:prSet presAssocID="{77E39063-7917-4C21-939F-06A06862FE1A}" presName="composite" presStyleCnt="0"/>
      <dgm:spPr/>
    </dgm:pt>
    <dgm:pt modelId="{E6B5DCB3-93E8-4FA9-8EF7-760F3DDD8E9C}" type="pres">
      <dgm:prSet presAssocID="{77E39063-7917-4C21-939F-06A06862FE1A}" presName="Accent" presStyleLbl="alignAcc1" presStyleIdx="1" presStyleCnt="3" custLinFactX="-103288" custLinFactNeighborX="-200000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759A19E8-8873-47FB-8BCD-FF20CD224962}" type="pres">
      <dgm:prSet presAssocID="{77E39063-7917-4C21-939F-06A06862FE1A}" presName="Image" presStyleLbl="node1" presStyleIdx="1" presStyleCnt="3" custScaleX="110164" custLinFactNeighborX="59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24A8432-0972-4CAC-84E9-ACBCB286D196}" type="pres">
      <dgm:prSet presAssocID="{77E39063-7917-4C21-939F-06A06862FE1A}" presName="Child" presStyleLbl="revTx" presStyleIdx="1" presStyleCnt="3" custScaleY="87180" custLinFactNeighborX="-4560" custLinFactNeighborY="5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748D11-EBC2-48F4-ACDA-0CD83E99E3A5}" type="pres">
      <dgm:prSet presAssocID="{77E39063-7917-4C21-939F-06A06862FE1A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98376-E9A7-4969-8DFB-9ADE282595CD}" type="pres">
      <dgm:prSet presAssocID="{2E96AB48-8AFF-4D2B-9057-8D5D2937C28D}" presName="sibTrans" presStyleCnt="0"/>
      <dgm:spPr/>
    </dgm:pt>
    <dgm:pt modelId="{D6CB7017-5EBE-4232-A899-46980BDE8417}" type="pres">
      <dgm:prSet presAssocID="{92A7BB7B-750C-4092-BDDB-8830D38BFD3D}" presName="composite" presStyleCnt="0"/>
      <dgm:spPr/>
    </dgm:pt>
    <dgm:pt modelId="{A7193640-3932-44AB-90FE-E48B4DD44718}" type="pres">
      <dgm:prSet presAssocID="{92A7BB7B-750C-4092-BDDB-8830D38BFD3D}" presName="Accent" presStyleLbl="alignAcc1" presStyleIdx="2" presStyleCnt="3" custLinFactX="-230754" custLinFactNeighborX="-300000"/>
      <dgm:spPr>
        <a:ln>
          <a:solidFill>
            <a:schemeClr val="tx1">
              <a:lumMod val="75000"/>
              <a:lumOff val="25000"/>
            </a:schemeClr>
          </a:solidFill>
        </a:ln>
      </dgm:spPr>
    </dgm:pt>
    <dgm:pt modelId="{2BE0C686-A527-4105-AE8C-0F805403E1DE}" type="pres">
      <dgm:prSet presAssocID="{92A7BB7B-750C-4092-BDDB-8830D38BFD3D}" presName="Image" presStyleLbl="node1" presStyleIdx="2" presStyleCnt="3" custScaleX="110164" custLinFactNeighborX="-322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7EF12CA-F9DA-49B7-864B-73E686EE36AE}" type="pres">
      <dgm:prSet presAssocID="{92A7BB7B-750C-4092-BDDB-8830D38BFD3D}" presName="Child" presStyleLbl="revTx" presStyleIdx="2" presStyleCnt="3" custScaleX="110314" custScaleY="87180" custLinFactNeighborX="-3420" custLinFactNeighborY="56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C4A74E-8F86-46FF-8154-9B749A371659}" type="pres">
      <dgm:prSet presAssocID="{92A7BB7B-750C-4092-BDDB-8830D38BFD3D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5AD907-F5C7-40BD-A3C3-8CC037563F37}" type="presOf" srcId="{5BE80D39-5C53-4BE6-A739-40BF14261830}" destId="{B17437A0-8D50-4265-A582-CBEC174CA01B}" srcOrd="0" destOrd="0" presId="urn:microsoft.com/office/officeart/2008/layout/TitlePictureLineup"/>
    <dgm:cxn modelId="{13D5EFDA-A907-4CC0-9259-A92546BE0FCF}" type="presOf" srcId="{659F1010-4D2E-4572-804E-BB0030DA4B3A}" destId="{D24A8432-0972-4CAC-84E9-ACBCB286D196}" srcOrd="0" destOrd="0" presId="urn:microsoft.com/office/officeart/2008/layout/TitlePictureLineup"/>
    <dgm:cxn modelId="{78361FB1-E39D-40E5-8B1B-5DB67961C550}" type="presOf" srcId="{92A7BB7B-750C-4092-BDDB-8830D38BFD3D}" destId="{5AC4A74E-8F86-46FF-8154-9B749A371659}" srcOrd="0" destOrd="0" presId="urn:microsoft.com/office/officeart/2008/layout/TitlePictureLineup"/>
    <dgm:cxn modelId="{E2E4F444-60A8-423C-A394-135EA25F771D}" srcId="{5BE80D39-5C53-4BE6-A739-40BF14261830}" destId="{92A7BB7B-750C-4092-BDDB-8830D38BFD3D}" srcOrd="2" destOrd="0" parTransId="{CE96A6A1-9E37-4854-A749-D1DEC14A3C6B}" sibTransId="{AF6562E6-98B6-431B-BFD1-C3EA3CD60470}"/>
    <dgm:cxn modelId="{0C55CC36-1648-4245-B62B-13A5C86541DE}" type="presOf" srcId="{6CFCB087-EF05-4422-BC04-C0F104AC6B53}" destId="{1715CDD5-70EE-4493-801D-38AC32F28D95}" srcOrd="0" destOrd="0" presId="urn:microsoft.com/office/officeart/2008/layout/TitlePictureLineup"/>
    <dgm:cxn modelId="{EB49097A-6843-42A9-978A-29FF0806409C}" srcId="{5BE80D39-5C53-4BE6-A739-40BF14261830}" destId="{77E39063-7917-4C21-939F-06A06862FE1A}" srcOrd="1" destOrd="0" parTransId="{27127740-2093-4EF4-8667-A9004443A471}" sibTransId="{2E96AB48-8AFF-4D2B-9057-8D5D2937C28D}"/>
    <dgm:cxn modelId="{23E9B956-3ED0-4ADA-82C7-C9109B248CEA}" srcId="{92A7BB7B-750C-4092-BDDB-8830D38BFD3D}" destId="{FC818130-41A0-47C7-9B57-1FAD0F627349}" srcOrd="0" destOrd="0" parTransId="{A5143B52-0F63-4AD0-B6E7-F392B4C1DD98}" sibTransId="{D13173F2-22E6-434A-AC36-DFB98190C9DE}"/>
    <dgm:cxn modelId="{C77F516D-0DE0-4758-BF6A-043988E9D331}" srcId="{43B131FE-B82A-4F2B-A17F-FCBF97286795}" destId="{6CFCB087-EF05-4422-BC04-C0F104AC6B53}" srcOrd="0" destOrd="0" parTransId="{0EAE953E-5CBF-4380-8266-64257548D3DA}" sibTransId="{614DBA88-96B4-4128-B2E1-2D77C016CFD4}"/>
    <dgm:cxn modelId="{E6B65C76-073A-4B06-8EFC-BB13B242AD68}" srcId="{5BE80D39-5C53-4BE6-A739-40BF14261830}" destId="{43B131FE-B82A-4F2B-A17F-FCBF97286795}" srcOrd="0" destOrd="0" parTransId="{0F563A96-3118-4CB0-9D07-5C7E1B37EDC5}" sibTransId="{F607D176-2681-453E-9BE5-901F2DA611F9}"/>
    <dgm:cxn modelId="{488C3B21-7C1E-4039-A0E1-2CDD0AF1E32C}" type="presOf" srcId="{43B131FE-B82A-4F2B-A17F-FCBF97286795}" destId="{F450A50D-AD8E-454A-93AF-B1BB0ED862CD}" srcOrd="0" destOrd="0" presId="urn:microsoft.com/office/officeart/2008/layout/TitlePictureLineup"/>
    <dgm:cxn modelId="{3DA21830-F2C4-4611-8A4F-568DEF6EAC3D}" type="presOf" srcId="{77E39063-7917-4C21-939F-06A06862FE1A}" destId="{A9748D11-EBC2-48F4-ACDA-0CD83E99E3A5}" srcOrd="0" destOrd="0" presId="urn:microsoft.com/office/officeart/2008/layout/TitlePictureLineup"/>
    <dgm:cxn modelId="{F7C836F0-D906-435D-8B9F-EA98670B8451}" type="presOf" srcId="{FC818130-41A0-47C7-9B57-1FAD0F627349}" destId="{97EF12CA-F9DA-49B7-864B-73E686EE36AE}" srcOrd="0" destOrd="0" presId="urn:microsoft.com/office/officeart/2008/layout/TitlePictureLineup"/>
    <dgm:cxn modelId="{A18AB25C-3499-4AE2-80DE-97EE2E74A5D9}" srcId="{77E39063-7917-4C21-939F-06A06862FE1A}" destId="{659F1010-4D2E-4572-804E-BB0030DA4B3A}" srcOrd="0" destOrd="0" parTransId="{174CCD0D-B393-49DE-9005-E857388B8329}" sibTransId="{B798E64F-7B72-4D1D-9812-BC57969AD60C}"/>
    <dgm:cxn modelId="{FF9607C2-E5AE-4C17-804A-7C876836369D}" type="presParOf" srcId="{B17437A0-8D50-4265-A582-CBEC174CA01B}" destId="{43BE77F5-BB32-4EAA-844D-55727E339070}" srcOrd="0" destOrd="0" presId="urn:microsoft.com/office/officeart/2008/layout/TitlePictureLineup"/>
    <dgm:cxn modelId="{308998AC-1384-4028-A029-64DCD920D222}" type="presParOf" srcId="{43BE77F5-BB32-4EAA-844D-55727E339070}" destId="{8F4DB22C-E423-427A-A8AE-9AA173257794}" srcOrd="0" destOrd="0" presId="urn:microsoft.com/office/officeart/2008/layout/TitlePictureLineup"/>
    <dgm:cxn modelId="{19491916-7729-4664-8EBD-250B7E32F715}" type="presParOf" srcId="{43BE77F5-BB32-4EAA-844D-55727E339070}" destId="{B52BAD09-70E5-4100-A9EB-8A254D0F7B56}" srcOrd="1" destOrd="0" presId="urn:microsoft.com/office/officeart/2008/layout/TitlePictureLineup"/>
    <dgm:cxn modelId="{0F1AC0AA-F770-46C8-949C-437F4D6D2ACE}" type="presParOf" srcId="{43BE77F5-BB32-4EAA-844D-55727E339070}" destId="{1715CDD5-70EE-4493-801D-38AC32F28D95}" srcOrd="2" destOrd="0" presId="urn:microsoft.com/office/officeart/2008/layout/TitlePictureLineup"/>
    <dgm:cxn modelId="{803B7052-28BC-4280-9C9D-47AB0EBC92C0}" type="presParOf" srcId="{43BE77F5-BB32-4EAA-844D-55727E339070}" destId="{F450A50D-AD8E-454A-93AF-B1BB0ED862CD}" srcOrd="3" destOrd="0" presId="urn:microsoft.com/office/officeart/2008/layout/TitlePictureLineup"/>
    <dgm:cxn modelId="{D552C611-DD8D-4E01-9836-D02EF2912194}" type="presParOf" srcId="{B17437A0-8D50-4265-A582-CBEC174CA01B}" destId="{7A977056-CA64-4758-B601-44E2DB66F468}" srcOrd="1" destOrd="0" presId="urn:microsoft.com/office/officeart/2008/layout/TitlePictureLineup"/>
    <dgm:cxn modelId="{DE202F93-6829-415E-BD53-6808453A063A}" type="presParOf" srcId="{B17437A0-8D50-4265-A582-CBEC174CA01B}" destId="{37E24D8C-FFE7-4C66-ACE1-B49975566860}" srcOrd="2" destOrd="0" presId="urn:microsoft.com/office/officeart/2008/layout/TitlePictureLineup"/>
    <dgm:cxn modelId="{9A34D31E-F940-484C-9DEE-51A7D44397F1}" type="presParOf" srcId="{37E24D8C-FFE7-4C66-ACE1-B49975566860}" destId="{E6B5DCB3-93E8-4FA9-8EF7-760F3DDD8E9C}" srcOrd="0" destOrd="0" presId="urn:microsoft.com/office/officeart/2008/layout/TitlePictureLineup"/>
    <dgm:cxn modelId="{1E3E5A43-D513-451B-815B-328901783D1D}" type="presParOf" srcId="{37E24D8C-FFE7-4C66-ACE1-B49975566860}" destId="{759A19E8-8873-47FB-8BCD-FF20CD224962}" srcOrd="1" destOrd="0" presId="urn:microsoft.com/office/officeart/2008/layout/TitlePictureLineup"/>
    <dgm:cxn modelId="{FFF022AB-15F6-46E4-BAE9-EF9AF842E1E2}" type="presParOf" srcId="{37E24D8C-FFE7-4C66-ACE1-B49975566860}" destId="{D24A8432-0972-4CAC-84E9-ACBCB286D196}" srcOrd="2" destOrd="0" presId="urn:microsoft.com/office/officeart/2008/layout/TitlePictureLineup"/>
    <dgm:cxn modelId="{A8A40071-9944-4027-B75B-A27FB1BC6763}" type="presParOf" srcId="{37E24D8C-FFE7-4C66-ACE1-B49975566860}" destId="{A9748D11-EBC2-48F4-ACDA-0CD83E99E3A5}" srcOrd="3" destOrd="0" presId="urn:microsoft.com/office/officeart/2008/layout/TitlePictureLineup"/>
    <dgm:cxn modelId="{AC902B4B-D0EB-493C-BFF1-1F8E24EB69A2}" type="presParOf" srcId="{B17437A0-8D50-4265-A582-CBEC174CA01B}" destId="{04B98376-E9A7-4969-8DFB-9ADE282595CD}" srcOrd="3" destOrd="0" presId="urn:microsoft.com/office/officeart/2008/layout/TitlePictureLineup"/>
    <dgm:cxn modelId="{DD9516B3-D897-4139-A716-7B53F618405F}" type="presParOf" srcId="{B17437A0-8D50-4265-A582-CBEC174CA01B}" destId="{D6CB7017-5EBE-4232-A899-46980BDE8417}" srcOrd="4" destOrd="0" presId="urn:microsoft.com/office/officeart/2008/layout/TitlePictureLineup"/>
    <dgm:cxn modelId="{500CE4EF-553A-476D-A2BD-69763BD46705}" type="presParOf" srcId="{D6CB7017-5EBE-4232-A899-46980BDE8417}" destId="{A7193640-3932-44AB-90FE-E48B4DD44718}" srcOrd="0" destOrd="0" presId="urn:microsoft.com/office/officeart/2008/layout/TitlePictureLineup"/>
    <dgm:cxn modelId="{DBAD14CF-FCBA-4EAC-BC3B-A43AE65642E8}" type="presParOf" srcId="{D6CB7017-5EBE-4232-A899-46980BDE8417}" destId="{2BE0C686-A527-4105-AE8C-0F805403E1DE}" srcOrd="1" destOrd="0" presId="urn:microsoft.com/office/officeart/2008/layout/TitlePictureLineup"/>
    <dgm:cxn modelId="{A2B374C0-2DC8-4252-A8DB-C1BBD3ADAEF9}" type="presParOf" srcId="{D6CB7017-5EBE-4232-A899-46980BDE8417}" destId="{97EF12CA-F9DA-49B7-864B-73E686EE36AE}" srcOrd="2" destOrd="0" presId="urn:microsoft.com/office/officeart/2008/layout/TitlePictureLineup"/>
    <dgm:cxn modelId="{64F040B9-7B92-4974-8A9C-A5AA80C917D4}" type="presParOf" srcId="{D6CB7017-5EBE-4232-A899-46980BDE8417}" destId="{5AC4A74E-8F86-46FF-8154-9B749A37165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3EE44-C81D-4E10-B767-9DEAB9209420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9FE30E2-89FB-4388-8BBB-6A344418D1BD}">
      <dgm:prSet phldrT="[Texto]" custT="1"/>
      <dgm:spPr/>
      <dgm:t>
        <a:bodyPr/>
        <a:lstStyle/>
        <a:p>
          <a:r>
            <a:rPr lang="es-EC" sz="1700" dirty="0">
              <a:latin typeface="Times New Roman" pitchFamily="18" charset="0"/>
              <a:cs typeface="Times New Roman" pitchFamily="18" charset="0"/>
            </a:rPr>
            <a:t>30-120 </a:t>
          </a:r>
          <a:r>
            <a:rPr lang="es-EC" sz="1700" dirty="0" err="1">
              <a:latin typeface="Times New Roman" pitchFamily="18" charset="0"/>
              <a:cs typeface="Times New Roman" pitchFamily="18" charset="0"/>
            </a:rPr>
            <a:t>nm</a:t>
          </a:r>
          <a:r>
            <a:rPr lang="es-EC" sz="17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2A94651-FAB3-48CF-9436-E3BF6B6B2D54}" type="parTrans" cxnId="{875EC268-98A4-4991-94AA-51DEC1EA8A94}">
      <dgm:prSet/>
      <dgm:spPr/>
      <dgm:t>
        <a:bodyPr/>
        <a:lstStyle/>
        <a:p>
          <a:endParaRPr lang="es-EC"/>
        </a:p>
      </dgm:t>
    </dgm:pt>
    <dgm:pt modelId="{3101BC3D-6CC0-4A56-9E64-2509B5E93980}" type="sibTrans" cxnId="{875EC268-98A4-4991-94AA-51DEC1EA8A94}">
      <dgm:prSet/>
      <dgm:spPr/>
      <dgm:t>
        <a:bodyPr/>
        <a:lstStyle/>
        <a:p>
          <a:endParaRPr lang="es-EC"/>
        </a:p>
      </dgm:t>
    </dgm:pt>
    <dgm:pt modelId="{02309F8C-98DC-4819-B608-542BBA056380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1.13- 1.19 g/ml </a:t>
          </a:r>
        </a:p>
      </dgm:t>
    </dgm:pt>
    <dgm:pt modelId="{D11006D6-CC35-43B3-88D7-CC661F50C7DC}" type="parTrans" cxnId="{9DF13FF3-673C-463A-91DC-F150D838E0DA}">
      <dgm:prSet/>
      <dgm:spPr/>
      <dgm:t>
        <a:bodyPr/>
        <a:lstStyle/>
        <a:p>
          <a:endParaRPr lang="es-EC"/>
        </a:p>
      </dgm:t>
    </dgm:pt>
    <dgm:pt modelId="{B3AB7B96-C88E-4FDC-8519-608CB7E68341}" type="sibTrans" cxnId="{9DF13FF3-673C-463A-91DC-F150D838E0DA}">
      <dgm:prSet/>
      <dgm:spPr/>
      <dgm:t>
        <a:bodyPr/>
        <a:lstStyle/>
        <a:p>
          <a:endParaRPr lang="es-EC"/>
        </a:p>
      </dgm:t>
    </dgm:pt>
    <dgm:pt modelId="{CDAE83F5-73F4-487F-81E1-C64C6BF398A7}" type="pres">
      <dgm:prSet presAssocID="{ACD3EE44-C81D-4E10-B767-9DEAB920942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BDA36F-806B-4FBF-AB3B-17BCD036227E}" type="pres">
      <dgm:prSet presAssocID="{69FE30E2-89FB-4388-8BBB-6A344418D1BD}" presName="node" presStyleLbl="node1" presStyleIdx="0" presStyleCnt="2" custScaleY="42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BD416-4AB4-4BB0-882E-E8409CC95866}" type="pres">
      <dgm:prSet presAssocID="{3101BC3D-6CC0-4A56-9E64-2509B5E93980}" presName="sibTrans" presStyleLbl="sibTrans2D1" presStyleIdx="0" presStyleCnt="1"/>
      <dgm:spPr/>
      <dgm:t>
        <a:bodyPr/>
        <a:lstStyle/>
        <a:p>
          <a:endParaRPr lang="es-EC"/>
        </a:p>
      </dgm:t>
    </dgm:pt>
    <dgm:pt modelId="{FB797684-4D9F-4332-A660-0D6C226F4336}" type="pres">
      <dgm:prSet presAssocID="{3101BC3D-6CC0-4A56-9E64-2509B5E93980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D72C9D0-6C70-46AB-9E9E-2847371A16EE}" type="pres">
      <dgm:prSet presAssocID="{02309F8C-98DC-4819-B608-542BBA056380}" presName="node" presStyleLbl="node1" presStyleIdx="1" presStyleCnt="2" custScaleY="31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F13FF3-673C-463A-91DC-F150D838E0DA}" srcId="{ACD3EE44-C81D-4E10-B767-9DEAB9209420}" destId="{02309F8C-98DC-4819-B608-542BBA056380}" srcOrd="1" destOrd="0" parTransId="{D11006D6-CC35-43B3-88D7-CC661F50C7DC}" sibTransId="{B3AB7B96-C88E-4FDC-8519-608CB7E68341}"/>
    <dgm:cxn modelId="{6F5827C4-7EAB-4468-9B1C-E34640B1C748}" type="presOf" srcId="{3101BC3D-6CC0-4A56-9E64-2509B5E93980}" destId="{A2EBD416-4AB4-4BB0-882E-E8409CC95866}" srcOrd="0" destOrd="0" presId="urn:microsoft.com/office/officeart/2005/8/layout/process2"/>
    <dgm:cxn modelId="{7B650DE3-14B1-4569-A873-AEC10760ACC8}" type="presOf" srcId="{ACD3EE44-C81D-4E10-B767-9DEAB9209420}" destId="{CDAE83F5-73F4-487F-81E1-C64C6BF398A7}" srcOrd="0" destOrd="0" presId="urn:microsoft.com/office/officeart/2005/8/layout/process2"/>
    <dgm:cxn modelId="{45118705-2283-4BC4-92A9-6DB9C836E337}" type="presOf" srcId="{3101BC3D-6CC0-4A56-9E64-2509B5E93980}" destId="{FB797684-4D9F-4332-A660-0D6C226F4336}" srcOrd="1" destOrd="0" presId="urn:microsoft.com/office/officeart/2005/8/layout/process2"/>
    <dgm:cxn modelId="{9BCF1F1A-6824-45A5-8F9E-83519E03ADD5}" type="presOf" srcId="{69FE30E2-89FB-4388-8BBB-6A344418D1BD}" destId="{C5BDA36F-806B-4FBF-AB3B-17BCD036227E}" srcOrd="0" destOrd="0" presId="urn:microsoft.com/office/officeart/2005/8/layout/process2"/>
    <dgm:cxn modelId="{875EC268-98A4-4991-94AA-51DEC1EA8A94}" srcId="{ACD3EE44-C81D-4E10-B767-9DEAB9209420}" destId="{69FE30E2-89FB-4388-8BBB-6A344418D1BD}" srcOrd="0" destOrd="0" parTransId="{32A94651-FAB3-48CF-9436-E3BF6B6B2D54}" sibTransId="{3101BC3D-6CC0-4A56-9E64-2509B5E93980}"/>
    <dgm:cxn modelId="{6E7C44A0-5E33-42AA-B785-6AC840365BE2}" type="presOf" srcId="{02309F8C-98DC-4819-B608-542BBA056380}" destId="{9D72C9D0-6C70-46AB-9E9E-2847371A16EE}" srcOrd="0" destOrd="0" presId="urn:microsoft.com/office/officeart/2005/8/layout/process2"/>
    <dgm:cxn modelId="{F8DE54B6-F5AE-4AD1-A0F6-0DFE14572A0E}" type="presParOf" srcId="{CDAE83F5-73F4-487F-81E1-C64C6BF398A7}" destId="{C5BDA36F-806B-4FBF-AB3B-17BCD036227E}" srcOrd="0" destOrd="0" presId="urn:microsoft.com/office/officeart/2005/8/layout/process2"/>
    <dgm:cxn modelId="{F1660FC7-6A1A-4F32-B34A-A95B6AF34295}" type="presParOf" srcId="{CDAE83F5-73F4-487F-81E1-C64C6BF398A7}" destId="{A2EBD416-4AB4-4BB0-882E-E8409CC95866}" srcOrd="1" destOrd="0" presId="urn:microsoft.com/office/officeart/2005/8/layout/process2"/>
    <dgm:cxn modelId="{B6EFECD2-61FA-4786-B209-1FA762661567}" type="presParOf" srcId="{A2EBD416-4AB4-4BB0-882E-E8409CC95866}" destId="{FB797684-4D9F-4332-A660-0D6C226F4336}" srcOrd="0" destOrd="0" presId="urn:microsoft.com/office/officeart/2005/8/layout/process2"/>
    <dgm:cxn modelId="{55851D6A-CCFC-4D5A-B4D3-99009F41922D}" type="presParOf" srcId="{CDAE83F5-73F4-487F-81E1-C64C6BF398A7}" destId="{9D72C9D0-6C70-46AB-9E9E-2847371A16E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1195F-52E1-45C6-820F-D3508CD9351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B267D5D-29C7-4939-9F40-FDAFE44BC3C6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Fluidos corporales </a:t>
          </a:r>
        </a:p>
      </dgm:t>
    </dgm:pt>
    <dgm:pt modelId="{18D9550F-F3F6-4341-8B3F-F4094F24B434}" type="parTrans" cxnId="{CE20A4B4-3AF2-435B-91D0-A54E69379503}">
      <dgm:prSet/>
      <dgm:spPr/>
      <dgm:t>
        <a:bodyPr/>
        <a:lstStyle/>
        <a:p>
          <a:endParaRPr lang="es-EC"/>
        </a:p>
      </dgm:t>
    </dgm:pt>
    <dgm:pt modelId="{2B4B9A28-6C7F-4F4B-8B39-26DB132F4BDF}" type="sibTrans" cxnId="{CE20A4B4-3AF2-435B-91D0-A54E69379503}">
      <dgm:prSet/>
      <dgm:spPr/>
      <dgm:t>
        <a:bodyPr/>
        <a:lstStyle/>
        <a:p>
          <a:endParaRPr lang="es-EC"/>
        </a:p>
      </dgm:t>
    </dgm:pt>
    <dgm:pt modelId="{40E0B9BE-442D-41DB-878B-6A4081A45F66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Biomarcadores</a:t>
          </a:r>
        </a:p>
      </dgm:t>
    </dgm:pt>
    <dgm:pt modelId="{08222787-A07A-465D-8476-E92A5B354E21}" type="sibTrans" cxnId="{9AC3D3EF-827A-4A0C-BCF6-5026F730169E}">
      <dgm:prSet/>
      <dgm:spPr/>
      <dgm:t>
        <a:bodyPr/>
        <a:lstStyle/>
        <a:p>
          <a:endParaRPr lang="es-EC"/>
        </a:p>
      </dgm:t>
    </dgm:pt>
    <dgm:pt modelId="{A8C4F191-5A82-4AB8-A421-2F433768A08F}" type="parTrans" cxnId="{9AC3D3EF-827A-4A0C-BCF6-5026F730169E}">
      <dgm:prSet/>
      <dgm:spPr/>
      <dgm:t>
        <a:bodyPr/>
        <a:lstStyle/>
        <a:p>
          <a:endParaRPr lang="es-EC"/>
        </a:p>
      </dgm:t>
    </dgm:pt>
    <dgm:pt modelId="{75F5B721-47C0-4AC5-9EDF-F8E4225FA0DC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 Funciones celulares </a:t>
          </a:r>
        </a:p>
        <a:p>
          <a:r>
            <a:rPr lang="es-EC" dirty="0">
              <a:latin typeface="Times New Roman" pitchFamily="18" charset="0"/>
              <a:cs typeface="Times New Roman" pitchFamily="18" charset="0"/>
            </a:rPr>
            <a:t>Estadios de enfermedades </a:t>
          </a:r>
        </a:p>
      </dgm:t>
    </dgm:pt>
    <dgm:pt modelId="{9449EB30-7DCB-4FF9-8CCF-A29AAFE96A73}" type="sibTrans" cxnId="{3EB16273-149E-4C69-BCB3-3CD01B8C64E3}">
      <dgm:prSet/>
      <dgm:spPr/>
      <dgm:t>
        <a:bodyPr/>
        <a:lstStyle/>
        <a:p>
          <a:endParaRPr lang="es-EC"/>
        </a:p>
      </dgm:t>
    </dgm:pt>
    <dgm:pt modelId="{AFAE7C9E-3CAF-49C3-897D-B2D70079E86E}" type="parTrans" cxnId="{3EB16273-149E-4C69-BCB3-3CD01B8C64E3}">
      <dgm:prSet/>
      <dgm:spPr/>
      <dgm:t>
        <a:bodyPr/>
        <a:lstStyle/>
        <a:p>
          <a:endParaRPr lang="es-EC"/>
        </a:p>
      </dgm:t>
    </dgm:pt>
    <dgm:pt modelId="{095B63F8-3F34-4FEF-BB45-E931B3A85948}" type="pres">
      <dgm:prSet presAssocID="{6591195F-52E1-45C6-820F-D3508CD93510}" presName="Name0" presStyleCnt="0">
        <dgm:presLayoutVars>
          <dgm:dir/>
          <dgm:animLvl val="lvl"/>
          <dgm:resizeHandles val="exact"/>
        </dgm:presLayoutVars>
      </dgm:prSet>
      <dgm:spPr/>
    </dgm:pt>
    <dgm:pt modelId="{891E12E5-7E33-48E6-A535-70407628E568}" type="pres">
      <dgm:prSet presAssocID="{BB267D5D-29C7-4939-9F40-FDAFE44BC3C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681718-D3DE-4E74-8130-2FE454D62996}" type="pres">
      <dgm:prSet presAssocID="{2B4B9A28-6C7F-4F4B-8B39-26DB132F4BDF}" presName="parTxOnlySpace" presStyleCnt="0"/>
      <dgm:spPr/>
    </dgm:pt>
    <dgm:pt modelId="{66E1FF16-61B6-40C1-A456-F0EE01B9F73D}" type="pres">
      <dgm:prSet presAssocID="{75F5B721-47C0-4AC5-9EDF-F8E4225FA0D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782FF-45A7-49CB-B81D-125A19129929}" type="pres">
      <dgm:prSet presAssocID="{9449EB30-7DCB-4FF9-8CCF-A29AAFE96A73}" presName="parTxOnlySpace" presStyleCnt="0"/>
      <dgm:spPr/>
    </dgm:pt>
    <dgm:pt modelId="{1A3B7E68-8721-40D6-A3A2-76762FEC548F}" type="pres">
      <dgm:prSet presAssocID="{40E0B9BE-442D-41DB-878B-6A4081A45F6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3E2C9E-D815-4094-AD63-69E0197F253B}" type="presOf" srcId="{40E0B9BE-442D-41DB-878B-6A4081A45F66}" destId="{1A3B7E68-8721-40D6-A3A2-76762FEC548F}" srcOrd="0" destOrd="0" presId="urn:microsoft.com/office/officeart/2005/8/layout/chevron1"/>
    <dgm:cxn modelId="{9AC3D3EF-827A-4A0C-BCF6-5026F730169E}" srcId="{6591195F-52E1-45C6-820F-D3508CD93510}" destId="{40E0B9BE-442D-41DB-878B-6A4081A45F66}" srcOrd="2" destOrd="0" parTransId="{A8C4F191-5A82-4AB8-A421-2F433768A08F}" sibTransId="{08222787-A07A-465D-8476-E92A5B354E21}"/>
    <dgm:cxn modelId="{AAC8E2FA-DCB6-42E0-90D1-F2903430D29B}" type="presOf" srcId="{BB267D5D-29C7-4939-9F40-FDAFE44BC3C6}" destId="{891E12E5-7E33-48E6-A535-70407628E568}" srcOrd="0" destOrd="0" presId="urn:microsoft.com/office/officeart/2005/8/layout/chevron1"/>
    <dgm:cxn modelId="{3EB16273-149E-4C69-BCB3-3CD01B8C64E3}" srcId="{6591195F-52E1-45C6-820F-D3508CD93510}" destId="{75F5B721-47C0-4AC5-9EDF-F8E4225FA0DC}" srcOrd="1" destOrd="0" parTransId="{AFAE7C9E-3CAF-49C3-897D-B2D70079E86E}" sibTransId="{9449EB30-7DCB-4FF9-8CCF-A29AAFE96A73}"/>
    <dgm:cxn modelId="{970B8A6B-2E83-45E3-A844-04CB6CEDE68C}" type="presOf" srcId="{6591195F-52E1-45C6-820F-D3508CD93510}" destId="{095B63F8-3F34-4FEF-BB45-E931B3A85948}" srcOrd="0" destOrd="0" presId="urn:microsoft.com/office/officeart/2005/8/layout/chevron1"/>
    <dgm:cxn modelId="{CE20A4B4-3AF2-435B-91D0-A54E69379503}" srcId="{6591195F-52E1-45C6-820F-D3508CD93510}" destId="{BB267D5D-29C7-4939-9F40-FDAFE44BC3C6}" srcOrd="0" destOrd="0" parTransId="{18D9550F-F3F6-4341-8B3F-F4094F24B434}" sibTransId="{2B4B9A28-6C7F-4F4B-8B39-26DB132F4BDF}"/>
    <dgm:cxn modelId="{F4E1C978-EEEF-41B3-839F-F7242599B6BC}" type="presOf" srcId="{75F5B721-47C0-4AC5-9EDF-F8E4225FA0DC}" destId="{66E1FF16-61B6-40C1-A456-F0EE01B9F73D}" srcOrd="0" destOrd="0" presId="urn:microsoft.com/office/officeart/2005/8/layout/chevron1"/>
    <dgm:cxn modelId="{68328218-090C-42FB-A389-45434109EC98}" type="presParOf" srcId="{095B63F8-3F34-4FEF-BB45-E931B3A85948}" destId="{891E12E5-7E33-48E6-A535-70407628E568}" srcOrd="0" destOrd="0" presId="urn:microsoft.com/office/officeart/2005/8/layout/chevron1"/>
    <dgm:cxn modelId="{A8B8DF5B-19C1-4B1B-9BE1-73F19588282B}" type="presParOf" srcId="{095B63F8-3F34-4FEF-BB45-E931B3A85948}" destId="{FB681718-D3DE-4E74-8130-2FE454D62996}" srcOrd="1" destOrd="0" presId="urn:microsoft.com/office/officeart/2005/8/layout/chevron1"/>
    <dgm:cxn modelId="{3DDE6EA7-B6A7-432E-A77F-FCB6A0C3C0E3}" type="presParOf" srcId="{095B63F8-3F34-4FEF-BB45-E931B3A85948}" destId="{66E1FF16-61B6-40C1-A456-F0EE01B9F73D}" srcOrd="2" destOrd="0" presId="urn:microsoft.com/office/officeart/2005/8/layout/chevron1"/>
    <dgm:cxn modelId="{6CAB6302-0A50-4571-9707-48CB7AD2BFDC}" type="presParOf" srcId="{095B63F8-3F34-4FEF-BB45-E931B3A85948}" destId="{B35782FF-45A7-49CB-B81D-125A19129929}" srcOrd="3" destOrd="0" presId="urn:microsoft.com/office/officeart/2005/8/layout/chevron1"/>
    <dgm:cxn modelId="{7B839153-F272-401F-A6B7-D0F7738E8373}" type="presParOf" srcId="{095B63F8-3F34-4FEF-BB45-E931B3A85948}" destId="{1A3B7E68-8721-40D6-A3A2-76762FEC54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D3EE44-C81D-4E10-B767-9DEAB9209420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9FE30E2-89FB-4388-8BBB-6A344418D1BD}">
      <dgm:prSet phldrT="[Texto]" custT="1"/>
      <dgm:spPr/>
      <dgm:t>
        <a:bodyPr/>
        <a:lstStyle/>
        <a:p>
          <a:r>
            <a:rPr lang="es-EC" sz="1700" dirty="0">
              <a:latin typeface="Times New Roman" pitchFamily="18" charset="0"/>
              <a:cs typeface="Times New Roman" pitchFamily="18" charset="0"/>
            </a:rPr>
            <a:t>30-120 </a:t>
          </a:r>
          <a:r>
            <a:rPr lang="es-EC" sz="1700" dirty="0" err="1">
              <a:latin typeface="Times New Roman" pitchFamily="18" charset="0"/>
              <a:cs typeface="Times New Roman" pitchFamily="18" charset="0"/>
            </a:rPr>
            <a:t>nm</a:t>
          </a:r>
          <a:r>
            <a:rPr lang="es-EC" sz="17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32A94651-FAB3-48CF-9436-E3BF6B6B2D54}" type="parTrans" cxnId="{875EC268-98A4-4991-94AA-51DEC1EA8A94}">
      <dgm:prSet/>
      <dgm:spPr/>
      <dgm:t>
        <a:bodyPr/>
        <a:lstStyle/>
        <a:p>
          <a:endParaRPr lang="es-EC"/>
        </a:p>
      </dgm:t>
    </dgm:pt>
    <dgm:pt modelId="{3101BC3D-6CC0-4A56-9E64-2509B5E93980}" type="sibTrans" cxnId="{875EC268-98A4-4991-94AA-51DEC1EA8A94}">
      <dgm:prSet/>
      <dgm:spPr/>
      <dgm:t>
        <a:bodyPr/>
        <a:lstStyle/>
        <a:p>
          <a:endParaRPr lang="es-EC"/>
        </a:p>
      </dgm:t>
    </dgm:pt>
    <dgm:pt modelId="{02309F8C-98DC-4819-B608-542BBA056380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1.13- 1.19 g/ml </a:t>
          </a:r>
        </a:p>
      </dgm:t>
    </dgm:pt>
    <dgm:pt modelId="{D11006D6-CC35-43B3-88D7-CC661F50C7DC}" type="parTrans" cxnId="{9DF13FF3-673C-463A-91DC-F150D838E0DA}">
      <dgm:prSet/>
      <dgm:spPr/>
      <dgm:t>
        <a:bodyPr/>
        <a:lstStyle/>
        <a:p>
          <a:endParaRPr lang="es-EC"/>
        </a:p>
      </dgm:t>
    </dgm:pt>
    <dgm:pt modelId="{B3AB7B96-C88E-4FDC-8519-608CB7E68341}" type="sibTrans" cxnId="{9DF13FF3-673C-463A-91DC-F150D838E0DA}">
      <dgm:prSet/>
      <dgm:spPr/>
      <dgm:t>
        <a:bodyPr/>
        <a:lstStyle/>
        <a:p>
          <a:endParaRPr lang="es-EC"/>
        </a:p>
      </dgm:t>
    </dgm:pt>
    <dgm:pt modelId="{CDAE83F5-73F4-487F-81E1-C64C6BF398A7}" type="pres">
      <dgm:prSet presAssocID="{ACD3EE44-C81D-4E10-B767-9DEAB920942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BDA36F-806B-4FBF-AB3B-17BCD036227E}" type="pres">
      <dgm:prSet presAssocID="{69FE30E2-89FB-4388-8BBB-6A344418D1BD}" presName="node" presStyleLbl="node1" presStyleIdx="0" presStyleCnt="2" custScaleY="42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BD416-4AB4-4BB0-882E-E8409CC95866}" type="pres">
      <dgm:prSet presAssocID="{3101BC3D-6CC0-4A56-9E64-2509B5E93980}" presName="sibTrans" presStyleLbl="sibTrans2D1" presStyleIdx="0" presStyleCnt="1"/>
      <dgm:spPr/>
      <dgm:t>
        <a:bodyPr/>
        <a:lstStyle/>
        <a:p>
          <a:endParaRPr lang="es-EC"/>
        </a:p>
      </dgm:t>
    </dgm:pt>
    <dgm:pt modelId="{FB797684-4D9F-4332-A660-0D6C226F4336}" type="pres">
      <dgm:prSet presAssocID="{3101BC3D-6CC0-4A56-9E64-2509B5E93980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9D72C9D0-6C70-46AB-9E9E-2847371A16EE}" type="pres">
      <dgm:prSet presAssocID="{02309F8C-98DC-4819-B608-542BBA056380}" presName="node" presStyleLbl="node1" presStyleIdx="1" presStyleCnt="2" custScaleY="319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C612BE-9006-4D70-BF85-69A0F198EA6F}" type="presOf" srcId="{02309F8C-98DC-4819-B608-542BBA056380}" destId="{9D72C9D0-6C70-46AB-9E9E-2847371A16EE}" srcOrd="0" destOrd="0" presId="urn:microsoft.com/office/officeart/2005/8/layout/process2"/>
    <dgm:cxn modelId="{875EC268-98A4-4991-94AA-51DEC1EA8A94}" srcId="{ACD3EE44-C81D-4E10-B767-9DEAB9209420}" destId="{69FE30E2-89FB-4388-8BBB-6A344418D1BD}" srcOrd="0" destOrd="0" parTransId="{32A94651-FAB3-48CF-9436-E3BF6B6B2D54}" sibTransId="{3101BC3D-6CC0-4A56-9E64-2509B5E93980}"/>
    <dgm:cxn modelId="{48B994C6-DC0C-4580-BCB2-A66A345200AE}" type="presOf" srcId="{69FE30E2-89FB-4388-8BBB-6A344418D1BD}" destId="{C5BDA36F-806B-4FBF-AB3B-17BCD036227E}" srcOrd="0" destOrd="0" presId="urn:microsoft.com/office/officeart/2005/8/layout/process2"/>
    <dgm:cxn modelId="{9DF13FF3-673C-463A-91DC-F150D838E0DA}" srcId="{ACD3EE44-C81D-4E10-B767-9DEAB9209420}" destId="{02309F8C-98DC-4819-B608-542BBA056380}" srcOrd="1" destOrd="0" parTransId="{D11006D6-CC35-43B3-88D7-CC661F50C7DC}" sibTransId="{B3AB7B96-C88E-4FDC-8519-608CB7E68341}"/>
    <dgm:cxn modelId="{C69A7FD3-0B85-4EE0-92E7-DBECC60A4697}" type="presOf" srcId="{3101BC3D-6CC0-4A56-9E64-2509B5E93980}" destId="{A2EBD416-4AB4-4BB0-882E-E8409CC95866}" srcOrd="0" destOrd="0" presId="urn:microsoft.com/office/officeart/2005/8/layout/process2"/>
    <dgm:cxn modelId="{21D25F09-D447-4BFF-ACE4-35DE147F0860}" type="presOf" srcId="{3101BC3D-6CC0-4A56-9E64-2509B5E93980}" destId="{FB797684-4D9F-4332-A660-0D6C226F4336}" srcOrd="1" destOrd="0" presId="urn:microsoft.com/office/officeart/2005/8/layout/process2"/>
    <dgm:cxn modelId="{69784244-CB85-45DD-9EAE-6C6E77063B6A}" type="presOf" srcId="{ACD3EE44-C81D-4E10-B767-9DEAB9209420}" destId="{CDAE83F5-73F4-487F-81E1-C64C6BF398A7}" srcOrd="0" destOrd="0" presId="urn:microsoft.com/office/officeart/2005/8/layout/process2"/>
    <dgm:cxn modelId="{F293F460-CA65-4A50-8DA6-B74FAA0F0EA2}" type="presParOf" srcId="{CDAE83F5-73F4-487F-81E1-C64C6BF398A7}" destId="{C5BDA36F-806B-4FBF-AB3B-17BCD036227E}" srcOrd="0" destOrd="0" presId="urn:microsoft.com/office/officeart/2005/8/layout/process2"/>
    <dgm:cxn modelId="{D7B44D5F-E369-48D1-843E-1ECDDF75AA93}" type="presParOf" srcId="{CDAE83F5-73F4-487F-81E1-C64C6BF398A7}" destId="{A2EBD416-4AB4-4BB0-882E-E8409CC95866}" srcOrd="1" destOrd="0" presId="urn:microsoft.com/office/officeart/2005/8/layout/process2"/>
    <dgm:cxn modelId="{28A22A12-1E2A-43AC-A591-60AFA2CEB6C8}" type="presParOf" srcId="{A2EBD416-4AB4-4BB0-882E-E8409CC95866}" destId="{FB797684-4D9F-4332-A660-0D6C226F4336}" srcOrd="0" destOrd="0" presId="urn:microsoft.com/office/officeart/2005/8/layout/process2"/>
    <dgm:cxn modelId="{6B2DFF7C-67C4-4B2D-857F-ED06E14F472E}" type="presParOf" srcId="{CDAE83F5-73F4-487F-81E1-C64C6BF398A7}" destId="{9D72C9D0-6C70-46AB-9E9E-2847371A16E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DFDD5-77B4-4267-ABAE-B19C29D0A62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</dgm:pt>
    <dgm:pt modelId="{5AB4EB68-D7AD-40DE-B3EF-A48667EDA2CA}">
      <dgm:prSet phldrT="[Texto]" custT="1"/>
      <dgm:spPr/>
      <dgm:t>
        <a:bodyPr/>
        <a:lstStyle/>
        <a:p>
          <a:r>
            <a:rPr lang="es-ES" sz="1800" dirty="0">
              <a:latin typeface="Times New Roman" pitchFamily="18" charset="0"/>
              <a:cs typeface="Times New Roman" pitchFamily="18" charset="0"/>
            </a:rPr>
            <a:t>América, Asia y África 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F4FB98C0-6D74-4FC1-8D59-05A0492B23A0}" type="parTrans" cxnId="{FEA806A8-3F7F-4BE5-9C9B-A2847C819EA3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FBF77277-4C49-479F-AE11-19FA0A943BA8}" type="sibTrans" cxnId="{FEA806A8-3F7F-4BE5-9C9B-A2847C819EA3}">
      <dgm:prSet custT="1"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FE28324D-7B43-4DDE-99D3-120F55571F6D}">
      <dgm:prSet phldrT="[Texto]" custT="1"/>
      <dgm:spPr/>
      <dgm:t>
        <a:bodyPr/>
        <a:lstStyle/>
        <a:p>
          <a:r>
            <a:rPr lang="es-ES" sz="1800" dirty="0">
              <a:latin typeface="Times New Roman" pitchFamily="18" charset="0"/>
              <a:cs typeface="Times New Roman" pitchFamily="18" charset="0"/>
            </a:rPr>
            <a:t>1200  msnm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E733BE78-CF59-4E7B-92BE-FBBDC82DB8A6}" type="parTrans" cxnId="{76C9D298-A091-4386-9EE8-3ACA0D384E1A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F4AF858B-D4FF-43F7-8380-F676D258BAF6}" type="sibTrans" cxnId="{76C9D298-A091-4386-9EE8-3ACA0D384E1A}">
      <dgm:prSet custT="1"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332F3E55-BCDF-45F4-BCFD-5953558C455F}">
      <dgm:prSet phldrT="[Texto]" custT="1"/>
      <dgm:spPr/>
      <dgm:t>
        <a:bodyPr/>
        <a:lstStyle/>
        <a:p>
          <a:r>
            <a:rPr lang="es-ES" sz="1800" dirty="0">
              <a:latin typeface="Times New Roman" pitchFamily="18" charset="0"/>
              <a:cs typeface="Times New Roman" pitchFamily="18" charset="0"/>
            </a:rPr>
            <a:t>25- 28ºC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A1586511-CADA-4122-A7BB-6EBD52CAAD4C}" type="parTrans" cxnId="{493E1BB4-7A9F-46FC-B9B4-70D569FB68C7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E0BB5D20-BA6B-40A0-8FEF-A69F0492A1B0}" type="sibTrans" cxnId="{493E1BB4-7A9F-46FC-B9B4-70D569FB68C7}">
      <dgm:prSet custT="1"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173AED79-0885-4060-A36F-B113F6CC01D4}">
      <dgm:prSet phldrT="[Texto]" custT="1"/>
      <dgm:spPr/>
      <dgm:t>
        <a:bodyPr/>
        <a:lstStyle/>
        <a:p>
          <a:r>
            <a:rPr lang="es-ES" sz="1800" dirty="0">
              <a:latin typeface="Times New Roman" pitchFamily="18" charset="0"/>
              <a:cs typeface="Times New Roman" pitchFamily="18" charset="0"/>
            </a:rPr>
            <a:t>60 y 80 % </a:t>
          </a:r>
        </a:p>
        <a:p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D95EFD22-B968-435D-9E58-4163FE3AE4E5}" type="parTrans" cxnId="{C958E653-9F0E-4DC3-88A1-2AF75314CF7C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E75C6E9E-DFFE-4165-83A5-88AA0CCA4B72}" type="sibTrans" cxnId="{C958E653-9F0E-4DC3-88A1-2AF75314CF7C}">
      <dgm:prSet/>
      <dgm:spPr/>
      <dgm:t>
        <a:bodyPr/>
        <a:lstStyle/>
        <a:p>
          <a:endParaRPr lang="es-EC" sz="2000">
            <a:latin typeface="Times New Roman" pitchFamily="18" charset="0"/>
            <a:cs typeface="Times New Roman" pitchFamily="18" charset="0"/>
          </a:endParaRPr>
        </a:p>
      </dgm:t>
    </dgm:pt>
    <dgm:pt modelId="{900216BE-BAB0-4E53-A0DC-94C06231059C}" type="pres">
      <dgm:prSet presAssocID="{4E4DFDD5-77B4-4267-ABAE-B19C29D0A620}" presName="Name0" presStyleCnt="0">
        <dgm:presLayoutVars>
          <dgm:dir/>
        </dgm:presLayoutVars>
      </dgm:prSet>
      <dgm:spPr/>
    </dgm:pt>
    <dgm:pt modelId="{7D0DBBC3-AAF3-4788-9A68-6261D6C90CF4}" type="pres">
      <dgm:prSet presAssocID="{5AB4EB68-D7AD-40DE-B3EF-A48667EDA2CA}" presName="noChildren" presStyleCnt="0"/>
      <dgm:spPr/>
    </dgm:pt>
    <dgm:pt modelId="{9440F6DF-DED4-4412-BCD2-DA2DB7D91B56}" type="pres">
      <dgm:prSet presAssocID="{5AB4EB68-D7AD-40DE-B3EF-A48667EDA2CA}" presName="gap" presStyleCnt="0"/>
      <dgm:spPr/>
    </dgm:pt>
    <dgm:pt modelId="{906C2C1E-1EAD-4C40-A740-4708E61211B6}" type="pres">
      <dgm:prSet presAssocID="{5AB4EB68-D7AD-40DE-B3EF-A48667EDA2CA}" presName="medCircle2" presStyleLbl="vennNode1" presStyleIdx="0" presStyleCnt="4"/>
      <dgm:spPr/>
    </dgm:pt>
    <dgm:pt modelId="{8C0AA294-1D70-4F0A-896A-CFC4F276B0B2}" type="pres">
      <dgm:prSet presAssocID="{5AB4EB68-D7AD-40DE-B3EF-A48667EDA2CA}" presName="txLvlOnly1" presStyleLbl="revTx" presStyleIdx="0" presStyleCnt="4"/>
      <dgm:spPr/>
      <dgm:t>
        <a:bodyPr/>
        <a:lstStyle/>
        <a:p>
          <a:endParaRPr lang="es-EC"/>
        </a:p>
      </dgm:t>
    </dgm:pt>
    <dgm:pt modelId="{D2A6FBDE-18B2-4576-A7C1-C4C52C086C5B}" type="pres">
      <dgm:prSet presAssocID="{FE28324D-7B43-4DDE-99D3-120F55571F6D}" presName="noChildren" presStyleCnt="0"/>
      <dgm:spPr/>
    </dgm:pt>
    <dgm:pt modelId="{C9B43C0A-618A-4BC6-9711-EC448629A4E5}" type="pres">
      <dgm:prSet presAssocID="{FE28324D-7B43-4DDE-99D3-120F55571F6D}" presName="gap" presStyleCnt="0"/>
      <dgm:spPr/>
    </dgm:pt>
    <dgm:pt modelId="{6D995C29-0467-46EF-8B37-1ADDB6E76169}" type="pres">
      <dgm:prSet presAssocID="{FE28324D-7B43-4DDE-99D3-120F55571F6D}" presName="medCircle2" presStyleLbl="vennNode1" presStyleIdx="1" presStyleCnt="4"/>
      <dgm:spPr/>
    </dgm:pt>
    <dgm:pt modelId="{91E05547-1F35-44A4-9E04-511F87896912}" type="pres">
      <dgm:prSet presAssocID="{FE28324D-7B43-4DDE-99D3-120F55571F6D}" presName="txLvlOnly1" presStyleLbl="revTx" presStyleIdx="1" presStyleCnt="4"/>
      <dgm:spPr/>
      <dgm:t>
        <a:bodyPr/>
        <a:lstStyle/>
        <a:p>
          <a:endParaRPr lang="es-EC"/>
        </a:p>
      </dgm:t>
    </dgm:pt>
    <dgm:pt modelId="{76405573-932C-4324-8326-0BFB8D481BB4}" type="pres">
      <dgm:prSet presAssocID="{332F3E55-BCDF-45F4-BCFD-5953558C455F}" presName="noChildren" presStyleCnt="0"/>
      <dgm:spPr/>
    </dgm:pt>
    <dgm:pt modelId="{CCABCF12-AA0E-403F-8A61-4DFDE22DFAFF}" type="pres">
      <dgm:prSet presAssocID="{332F3E55-BCDF-45F4-BCFD-5953558C455F}" presName="gap" presStyleCnt="0"/>
      <dgm:spPr/>
    </dgm:pt>
    <dgm:pt modelId="{624B1254-073C-4550-B4D6-03D040C3525A}" type="pres">
      <dgm:prSet presAssocID="{332F3E55-BCDF-45F4-BCFD-5953558C455F}" presName="medCircle2" presStyleLbl="vennNode1" presStyleIdx="2" presStyleCnt="4"/>
      <dgm:spPr/>
    </dgm:pt>
    <dgm:pt modelId="{9BDFD9BA-CD42-464A-BFFA-0AE5C279BAA5}" type="pres">
      <dgm:prSet presAssocID="{332F3E55-BCDF-45F4-BCFD-5953558C455F}" presName="txLvlOnly1" presStyleLbl="revTx" presStyleIdx="2" presStyleCnt="4"/>
      <dgm:spPr/>
      <dgm:t>
        <a:bodyPr/>
        <a:lstStyle/>
        <a:p>
          <a:endParaRPr lang="es-EC"/>
        </a:p>
      </dgm:t>
    </dgm:pt>
    <dgm:pt modelId="{B0353BF6-039A-4BC9-9885-B4355D7EAB67}" type="pres">
      <dgm:prSet presAssocID="{173AED79-0885-4060-A36F-B113F6CC01D4}" presName="noChildren" presStyleCnt="0"/>
      <dgm:spPr/>
    </dgm:pt>
    <dgm:pt modelId="{4B15AA4C-0FDD-4B0E-95EF-CF10570150BD}" type="pres">
      <dgm:prSet presAssocID="{173AED79-0885-4060-A36F-B113F6CC01D4}" presName="gap" presStyleCnt="0"/>
      <dgm:spPr/>
    </dgm:pt>
    <dgm:pt modelId="{81C335E7-DB72-4BD6-B355-FEDA03123DBA}" type="pres">
      <dgm:prSet presAssocID="{173AED79-0885-4060-A36F-B113F6CC01D4}" presName="medCircle2" presStyleLbl="vennNode1" presStyleIdx="3" presStyleCnt="4"/>
      <dgm:spPr/>
    </dgm:pt>
    <dgm:pt modelId="{3C4473F1-5BC6-4C5A-A25F-F70F7925A699}" type="pres">
      <dgm:prSet presAssocID="{173AED79-0885-4060-A36F-B113F6CC01D4}" presName="txLvlOnly1" presStyleLbl="revTx" presStyleIdx="3" presStyleCnt="4"/>
      <dgm:spPr/>
      <dgm:t>
        <a:bodyPr/>
        <a:lstStyle/>
        <a:p>
          <a:endParaRPr lang="es-EC"/>
        </a:p>
      </dgm:t>
    </dgm:pt>
  </dgm:ptLst>
  <dgm:cxnLst>
    <dgm:cxn modelId="{23A36787-7F1E-49CB-AD9B-9739EEBBB399}" type="presOf" srcId="{FE28324D-7B43-4DDE-99D3-120F55571F6D}" destId="{91E05547-1F35-44A4-9E04-511F87896912}" srcOrd="0" destOrd="0" presId="urn:microsoft.com/office/officeart/2008/layout/VerticalCircleList"/>
    <dgm:cxn modelId="{FEA806A8-3F7F-4BE5-9C9B-A2847C819EA3}" srcId="{4E4DFDD5-77B4-4267-ABAE-B19C29D0A620}" destId="{5AB4EB68-D7AD-40DE-B3EF-A48667EDA2CA}" srcOrd="0" destOrd="0" parTransId="{F4FB98C0-6D74-4FC1-8D59-05A0492B23A0}" sibTransId="{FBF77277-4C49-479F-AE11-19FA0A943BA8}"/>
    <dgm:cxn modelId="{C958E653-9F0E-4DC3-88A1-2AF75314CF7C}" srcId="{4E4DFDD5-77B4-4267-ABAE-B19C29D0A620}" destId="{173AED79-0885-4060-A36F-B113F6CC01D4}" srcOrd="3" destOrd="0" parTransId="{D95EFD22-B968-435D-9E58-4163FE3AE4E5}" sibTransId="{E75C6E9E-DFFE-4165-83A5-88AA0CCA4B72}"/>
    <dgm:cxn modelId="{493E1BB4-7A9F-46FC-B9B4-70D569FB68C7}" srcId="{4E4DFDD5-77B4-4267-ABAE-B19C29D0A620}" destId="{332F3E55-BCDF-45F4-BCFD-5953558C455F}" srcOrd="2" destOrd="0" parTransId="{A1586511-CADA-4122-A7BB-6EBD52CAAD4C}" sibTransId="{E0BB5D20-BA6B-40A0-8FEF-A69F0492A1B0}"/>
    <dgm:cxn modelId="{61C33C7B-6814-4000-83C8-C3E6A02A79E1}" type="presOf" srcId="{4E4DFDD5-77B4-4267-ABAE-B19C29D0A620}" destId="{900216BE-BAB0-4E53-A0DC-94C06231059C}" srcOrd="0" destOrd="0" presId="urn:microsoft.com/office/officeart/2008/layout/VerticalCircleList"/>
    <dgm:cxn modelId="{D4B72CFF-44FB-4C26-915B-D649FBEFEB8B}" type="presOf" srcId="{332F3E55-BCDF-45F4-BCFD-5953558C455F}" destId="{9BDFD9BA-CD42-464A-BFFA-0AE5C279BAA5}" srcOrd="0" destOrd="0" presId="urn:microsoft.com/office/officeart/2008/layout/VerticalCircleList"/>
    <dgm:cxn modelId="{76C9D298-A091-4386-9EE8-3ACA0D384E1A}" srcId="{4E4DFDD5-77B4-4267-ABAE-B19C29D0A620}" destId="{FE28324D-7B43-4DDE-99D3-120F55571F6D}" srcOrd="1" destOrd="0" parTransId="{E733BE78-CF59-4E7B-92BE-FBBDC82DB8A6}" sibTransId="{F4AF858B-D4FF-43F7-8380-F676D258BAF6}"/>
    <dgm:cxn modelId="{A9D8A6F3-B857-4981-A5DE-9FEA03C42B1E}" type="presOf" srcId="{5AB4EB68-D7AD-40DE-B3EF-A48667EDA2CA}" destId="{8C0AA294-1D70-4F0A-896A-CFC4F276B0B2}" srcOrd="0" destOrd="0" presId="urn:microsoft.com/office/officeart/2008/layout/VerticalCircleList"/>
    <dgm:cxn modelId="{A045DE17-8F40-44EE-82CC-2FDBBCB35010}" type="presOf" srcId="{173AED79-0885-4060-A36F-B113F6CC01D4}" destId="{3C4473F1-5BC6-4C5A-A25F-F70F7925A699}" srcOrd="0" destOrd="0" presId="urn:microsoft.com/office/officeart/2008/layout/VerticalCircleList"/>
    <dgm:cxn modelId="{328EFE5C-94D9-4CEB-9399-DF9F4F511D43}" type="presParOf" srcId="{900216BE-BAB0-4E53-A0DC-94C06231059C}" destId="{7D0DBBC3-AAF3-4788-9A68-6261D6C90CF4}" srcOrd="0" destOrd="0" presId="urn:microsoft.com/office/officeart/2008/layout/VerticalCircleList"/>
    <dgm:cxn modelId="{02F5781E-98B8-4E76-8558-9E669401FCC9}" type="presParOf" srcId="{7D0DBBC3-AAF3-4788-9A68-6261D6C90CF4}" destId="{9440F6DF-DED4-4412-BCD2-DA2DB7D91B56}" srcOrd="0" destOrd="0" presId="urn:microsoft.com/office/officeart/2008/layout/VerticalCircleList"/>
    <dgm:cxn modelId="{C73BCDBF-94BF-4A0F-881B-71055D3214AE}" type="presParOf" srcId="{7D0DBBC3-AAF3-4788-9A68-6261D6C90CF4}" destId="{906C2C1E-1EAD-4C40-A740-4708E61211B6}" srcOrd="1" destOrd="0" presId="urn:microsoft.com/office/officeart/2008/layout/VerticalCircleList"/>
    <dgm:cxn modelId="{30A52C14-AA6A-4128-BAD1-55D98EC51BB1}" type="presParOf" srcId="{7D0DBBC3-AAF3-4788-9A68-6261D6C90CF4}" destId="{8C0AA294-1D70-4F0A-896A-CFC4F276B0B2}" srcOrd="2" destOrd="0" presId="urn:microsoft.com/office/officeart/2008/layout/VerticalCircleList"/>
    <dgm:cxn modelId="{895E8CCD-F70A-46E8-A3F8-84444B4531CE}" type="presParOf" srcId="{900216BE-BAB0-4E53-A0DC-94C06231059C}" destId="{D2A6FBDE-18B2-4576-A7C1-C4C52C086C5B}" srcOrd="1" destOrd="0" presId="urn:microsoft.com/office/officeart/2008/layout/VerticalCircleList"/>
    <dgm:cxn modelId="{D6B8FF3B-5C2B-4AB7-A52A-F0C5B89904DF}" type="presParOf" srcId="{D2A6FBDE-18B2-4576-A7C1-C4C52C086C5B}" destId="{C9B43C0A-618A-4BC6-9711-EC448629A4E5}" srcOrd="0" destOrd="0" presId="urn:microsoft.com/office/officeart/2008/layout/VerticalCircleList"/>
    <dgm:cxn modelId="{F1A6AC74-D928-4F7A-9EFC-50D6EDD9E8DE}" type="presParOf" srcId="{D2A6FBDE-18B2-4576-A7C1-C4C52C086C5B}" destId="{6D995C29-0467-46EF-8B37-1ADDB6E76169}" srcOrd="1" destOrd="0" presId="urn:microsoft.com/office/officeart/2008/layout/VerticalCircleList"/>
    <dgm:cxn modelId="{E135F02C-0ABE-446B-856F-D00AC53D07CB}" type="presParOf" srcId="{D2A6FBDE-18B2-4576-A7C1-C4C52C086C5B}" destId="{91E05547-1F35-44A4-9E04-511F87896912}" srcOrd="2" destOrd="0" presId="urn:microsoft.com/office/officeart/2008/layout/VerticalCircleList"/>
    <dgm:cxn modelId="{3945D0A4-E7F0-4BAE-B1BB-FAB44406CF41}" type="presParOf" srcId="{900216BE-BAB0-4E53-A0DC-94C06231059C}" destId="{76405573-932C-4324-8326-0BFB8D481BB4}" srcOrd="2" destOrd="0" presId="urn:microsoft.com/office/officeart/2008/layout/VerticalCircleList"/>
    <dgm:cxn modelId="{B62A2B6A-E5A2-4C85-B25B-8A9A57338A92}" type="presParOf" srcId="{76405573-932C-4324-8326-0BFB8D481BB4}" destId="{CCABCF12-AA0E-403F-8A61-4DFDE22DFAFF}" srcOrd="0" destOrd="0" presId="urn:microsoft.com/office/officeart/2008/layout/VerticalCircleList"/>
    <dgm:cxn modelId="{9CAB9E73-CD04-4C05-A322-9532983E31B0}" type="presParOf" srcId="{76405573-932C-4324-8326-0BFB8D481BB4}" destId="{624B1254-073C-4550-B4D6-03D040C3525A}" srcOrd="1" destOrd="0" presId="urn:microsoft.com/office/officeart/2008/layout/VerticalCircleList"/>
    <dgm:cxn modelId="{1195B04B-C12E-445D-9E35-6436CC3FE281}" type="presParOf" srcId="{76405573-932C-4324-8326-0BFB8D481BB4}" destId="{9BDFD9BA-CD42-464A-BFFA-0AE5C279BAA5}" srcOrd="2" destOrd="0" presId="urn:microsoft.com/office/officeart/2008/layout/VerticalCircleList"/>
    <dgm:cxn modelId="{D6106D59-4EDE-49C4-80D1-7EAC141CDDC9}" type="presParOf" srcId="{900216BE-BAB0-4E53-A0DC-94C06231059C}" destId="{B0353BF6-039A-4BC9-9885-B4355D7EAB67}" srcOrd="3" destOrd="0" presId="urn:microsoft.com/office/officeart/2008/layout/VerticalCircleList"/>
    <dgm:cxn modelId="{5A09AE35-4C47-49D0-8920-806F6ABC3A8A}" type="presParOf" srcId="{B0353BF6-039A-4BC9-9885-B4355D7EAB67}" destId="{4B15AA4C-0FDD-4B0E-95EF-CF10570150BD}" srcOrd="0" destOrd="0" presId="urn:microsoft.com/office/officeart/2008/layout/VerticalCircleList"/>
    <dgm:cxn modelId="{D6DCEEEA-416C-46AB-B03D-5308232D5D63}" type="presParOf" srcId="{B0353BF6-039A-4BC9-9885-B4355D7EAB67}" destId="{81C335E7-DB72-4BD6-B355-FEDA03123DBA}" srcOrd="1" destOrd="0" presId="urn:microsoft.com/office/officeart/2008/layout/VerticalCircleList"/>
    <dgm:cxn modelId="{243B28B2-FA8F-4D52-8175-ECB62885CD10}" type="presParOf" srcId="{B0353BF6-039A-4BC9-9885-B4355D7EAB67}" destId="{3C4473F1-5BC6-4C5A-A25F-F70F7925A69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D8AD3-DD97-4A79-8CDE-5A17B9E7DA7C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A4177CA-A3C8-4D70-B21C-88B65CC19DA9}">
      <dgm:prSet phldrT="[Texto]" custT="1"/>
      <dgm:spPr/>
      <dgm:t>
        <a:bodyPr/>
        <a:lstStyle/>
        <a:p>
          <a:r>
            <a:rPr lang="es-EC" sz="2800" dirty="0">
              <a:latin typeface="Times New Roman" pitchFamily="18" charset="0"/>
              <a:cs typeface="Times New Roman" pitchFamily="18" charset="0"/>
            </a:rPr>
            <a:t>3000 Tm</a:t>
          </a:r>
        </a:p>
      </dgm:t>
    </dgm:pt>
    <dgm:pt modelId="{8F18BC2A-DF77-4B35-9EA0-4E35459E4A62}" type="parTrans" cxnId="{6DCB1CD8-C053-496B-83E5-295DAD06DBC4}">
      <dgm:prSet/>
      <dgm:spPr/>
      <dgm:t>
        <a:bodyPr/>
        <a:lstStyle/>
        <a:p>
          <a:endParaRPr lang="es-EC" sz="2800">
            <a:latin typeface="Times New Roman" pitchFamily="18" charset="0"/>
            <a:cs typeface="Times New Roman" pitchFamily="18" charset="0"/>
          </a:endParaRPr>
        </a:p>
      </dgm:t>
    </dgm:pt>
    <dgm:pt modelId="{5A7D0F30-4A7B-45D8-AE2F-CDABECAC547D}" type="sibTrans" cxnId="{6DCB1CD8-C053-496B-83E5-295DAD06DBC4}">
      <dgm:prSet/>
      <dgm:spPr/>
      <dgm:t>
        <a:bodyPr/>
        <a:lstStyle/>
        <a:p>
          <a:endParaRPr lang="es-EC" sz="2800">
            <a:latin typeface="Times New Roman" pitchFamily="18" charset="0"/>
            <a:cs typeface="Times New Roman" pitchFamily="18" charset="0"/>
          </a:endParaRPr>
        </a:p>
      </dgm:t>
    </dgm:pt>
    <dgm:pt modelId="{3200D0D2-A372-4506-AEC0-4FA3042CDFFF}">
      <dgm:prSet phldrT="[Texto]" custT="1"/>
      <dgm:spPr/>
      <dgm:t>
        <a:bodyPr/>
        <a:lstStyle/>
        <a:p>
          <a:r>
            <a:rPr lang="es-EC" sz="2800" dirty="0">
              <a:latin typeface="Times New Roman" pitchFamily="18" charset="0"/>
              <a:cs typeface="Times New Roman" pitchFamily="18" charset="0"/>
            </a:rPr>
            <a:t>0,12 Tm</a:t>
          </a:r>
        </a:p>
      </dgm:t>
    </dgm:pt>
    <dgm:pt modelId="{00081D76-754D-4025-9A98-7700292535DC}" type="parTrans" cxnId="{AB367B1A-8DEA-4123-90F7-C3458596C7F3}">
      <dgm:prSet/>
      <dgm:spPr/>
      <dgm:t>
        <a:bodyPr/>
        <a:lstStyle/>
        <a:p>
          <a:endParaRPr lang="es-EC" sz="2800">
            <a:latin typeface="Times New Roman" pitchFamily="18" charset="0"/>
            <a:cs typeface="Times New Roman" pitchFamily="18" charset="0"/>
          </a:endParaRPr>
        </a:p>
      </dgm:t>
    </dgm:pt>
    <dgm:pt modelId="{160C65B5-2884-4435-8C0A-5D9AE8263315}" type="sibTrans" cxnId="{AB367B1A-8DEA-4123-90F7-C3458596C7F3}">
      <dgm:prSet/>
      <dgm:spPr/>
      <dgm:t>
        <a:bodyPr/>
        <a:lstStyle/>
        <a:p>
          <a:endParaRPr lang="es-EC" sz="2800">
            <a:latin typeface="Times New Roman" pitchFamily="18" charset="0"/>
            <a:cs typeface="Times New Roman" pitchFamily="18" charset="0"/>
          </a:endParaRPr>
        </a:p>
      </dgm:t>
    </dgm:pt>
    <dgm:pt modelId="{D91EA79D-AFDC-470A-A15C-074365EA03A9}">
      <dgm:prSet phldrT="[Texto]" custT="1"/>
      <dgm:spPr/>
      <dgm:t>
        <a:bodyPr/>
        <a:lstStyle/>
        <a:p>
          <a:r>
            <a:rPr lang="es-EC" sz="2800" dirty="0">
              <a:latin typeface="Times New Roman" pitchFamily="18" charset="0"/>
              <a:cs typeface="Times New Roman" pitchFamily="18" charset="0"/>
            </a:rPr>
            <a:t>5,31 Tm</a:t>
          </a:r>
        </a:p>
      </dgm:t>
    </dgm:pt>
    <dgm:pt modelId="{65D80E80-ED7C-41E7-B9F3-ED9B919ECFCE}" type="parTrans" cxnId="{E0747C90-D533-49D1-9DD0-D718B6A727A2}">
      <dgm:prSet/>
      <dgm:spPr/>
      <dgm:t>
        <a:bodyPr/>
        <a:lstStyle/>
        <a:p>
          <a:endParaRPr lang="es-EC" sz="2800">
            <a:latin typeface="Times New Roman" pitchFamily="18" charset="0"/>
            <a:cs typeface="Times New Roman" pitchFamily="18" charset="0"/>
          </a:endParaRPr>
        </a:p>
      </dgm:t>
    </dgm:pt>
    <dgm:pt modelId="{F83C9AD9-46C0-4E3D-AA2C-C4E0E46B8315}" type="sibTrans" cxnId="{E0747C90-D533-49D1-9DD0-D718B6A727A2}">
      <dgm:prSet/>
      <dgm:spPr/>
      <dgm:t>
        <a:bodyPr/>
        <a:lstStyle/>
        <a:p>
          <a:endParaRPr lang="es-EC" sz="2800">
            <a:latin typeface="Times New Roman" pitchFamily="18" charset="0"/>
            <a:cs typeface="Times New Roman" pitchFamily="18" charset="0"/>
          </a:endParaRPr>
        </a:p>
      </dgm:t>
    </dgm:pt>
    <dgm:pt modelId="{CC0FA92B-2E0E-4E74-A2A9-4A6F120E3C57}" type="pres">
      <dgm:prSet presAssocID="{A52D8AD3-DD97-4A79-8CDE-5A17B9E7DA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9B9836-E556-4213-9780-5D17BF10C415}" type="pres">
      <dgm:prSet presAssocID="{7A4177CA-A3C8-4D70-B21C-88B65CC19D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87D604-0842-450E-A19B-29A68B2B58F0}" type="pres">
      <dgm:prSet presAssocID="{5A7D0F30-4A7B-45D8-AE2F-CDABECAC547D}" presName="parTxOnlySpace" presStyleCnt="0"/>
      <dgm:spPr/>
    </dgm:pt>
    <dgm:pt modelId="{54BC502A-7DA6-420E-AAE2-4274D8140C52}" type="pres">
      <dgm:prSet presAssocID="{3200D0D2-A372-4506-AEC0-4FA3042CDFF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C897E0-E8EB-4ACF-8C1C-72DD2A166C3D}" type="pres">
      <dgm:prSet presAssocID="{160C65B5-2884-4435-8C0A-5D9AE8263315}" presName="parTxOnlySpace" presStyleCnt="0"/>
      <dgm:spPr/>
    </dgm:pt>
    <dgm:pt modelId="{5423CF92-CAEE-4EC6-B4FB-17BD483D90C6}" type="pres">
      <dgm:prSet presAssocID="{D91EA79D-AFDC-470A-A15C-074365EA03A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0747C90-D533-49D1-9DD0-D718B6A727A2}" srcId="{A52D8AD3-DD97-4A79-8CDE-5A17B9E7DA7C}" destId="{D91EA79D-AFDC-470A-A15C-074365EA03A9}" srcOrd="2" destOrd="0" parTransId="{65D80E80-ED7C-41E7-B9F3-ED9B919ECFCE}" sibTransId="{F83C9AD9-46C0-4E3D-AA2C-C4E0E46B8315}"/>
    <dgm:cxn modelId="{49863440-39E8-4941-82BD-FCC028356DBD}" type="presOf" srcId="{3200D0D2-A372-4506-AEC0-4FA3042CDFFF}" destId="{54BC502A-7DA6-420E-AAE2-4274D8140C52}" srcOrd="0" destOrd="0" presId="urn:microsoft.com/office/officeart/2005/8/layout/chevron1"/>
    <dgm:cxn modelId="{AB367B1A-8DEA-4123-90F7-C3458596C7F3}" srcId="{A52D8AD3-DD97-4A79-8CDE-5A17B9E7DA7C}" destId="{3200D0D2-A372-4506-AEC0-4FA3042CDFFF}" srcOrd="1" destOrd="0" parTransId="{00081D76-754D-4025-9A98-7700292535DC}" sibTransId="{160C65B5-2884-4435-8C0A-5D9AE8263315}"/>
    <dgm:cxn modelId="{FB610670-0816-4E48-9609-94CE8116BC27}" type="presOf" srcId="{7A4177CA-A3C8-4D70-B21C-88B65CC19DA9}" destId="{219B9836-E556-4213-9780-5D17BF10C415}" srcOrd="0" destOrd="0" presId="urn:microsoft.com/office/officeart/2005/8/layout/chevron1"/>
    <dgm:cxn modelId="{47AA115C-8C9B-47DA-9A51-195B484778B8}" type="presOf" srcId="{A52D8AD3-DD97-4A79-8CDE-5A17B9E7DA7C}" destId="{CC0FA92B-2E0E-4E74-A2A9-4A6F120E3C57}" srcOrd="0" destOrd="0" presId="urn:microsoft.com/office/officeart/2005/8/layout/chevron1"/>
    <dgm:cxn modelId="{6DCB1CD8-C053-496B-83E5-295DAD06DBC4}" srcId="{A52D8AD3-DD97-4A79-8CDE-5A17B9E7DA7C}" destId="{7A4177CA-A3C8-4D70-B21C-88B65CC19DA9}" srcOrd="0" destOrd="0" parTransId="{8F18BC2A-DF77-4B35-9EA0-4E35459E4A62}" sibTransId="{5A7D0F30-4A7B-45D8-AE2F-CDABECAC547D}"/>
    <dgm:cxn modelId="{AD7818B7-83DD-4F20-9C75-641B03D01061}" type="presOf" srcId="{D91EA79D-AFDC-470A-A15C-074365EA03A9}" destId="{5423CF92-CAEE-4EC6-B4FB-17BD483D90C6}" srcOrd="0" destOrd="0" presId="urn:microsoft.com/office/officeart/2005/8/layout/chevron1"/>
    <dgm:cxn modelId="{B1DBD311-6EAE-48A2-815A-28483E19AA63}" type="presParOf" srcId="{CC0FA92B-2E0E-4E74-A2A9-4A6F120E3C57}" destId="{219B9836-E556-4213-9780-5D17BF10C415}" srcOrd="0" destOrd="0" presId="urn:microsoft.com/office/officeart/2005/8/layout/chevron1"/>
    <dgm:cxn modelId="{327EC7EE-48A2-4EF8-ADAA-C01DE45C9037}" type="presParOf" srcId="{CC0FA92B-2E0E-4E74-A2A9-4A6F120E3C57}" destId="{8187D604-0842-450E-A19B-29A68B2B58F0}" srcOrd="1" destOrd="0" presId="urn:microsoft.com/office/officeart/2005/8/layout/chevron1"/>
    <dgm:cxn modelId="{C09BFF14-035F-44EA-8AA3-15C92F1DD1CA}" type="presParOf" srcId="{CC0FA92B-2E0E-4E74-A2A9-4A6F120E3C57}" destId="{54BC502A-7DA6-420E-AAE2-4274D8140C52}" srcOrd="2" destOrd="0" presId="urn:microsoft.com/office/officeart/2005/8/layout/chevron1"/>
    <dgm:cxn modelId="{FC4F3495-1055-4FCA-9A7C-3973CE9C7677}" type="presParOf" srcId="{CC0FA92B-2E0E-4E74-A2A9-4A6F120E3C57}" destId="{A8C897E0-E8EB-4ACF-8C1C-72DD2A166C3D}" srcOrd="3" destOrd="0" presId="urn:microsoft.com/office/officeart/2005/8/layout/chevron1"/>
    <dgm:cxn modelId="{625F0138-BD83-429E-815E-2F7006811630}" type="presParOf" srcId="{CC0FA92B-2E0E-4E74-A2A9-4A6F120E3C57}" destId="{5423CF92-CAEE-4EC6-B4FB-17BD483D90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A3CE3B-E021-4CAE-BB58-C0E965354991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</dgm:pt>
    <dgm:pt modelId="{B2C5B432-BE99-46D8-B5C5-33063EDA84BB}">
      <dgm:prSet phldrT="[Texto]" custT="1"/>
      <dgm:spPr/>
      <dgm:t>
        <a:bodyPr/>
        <a:lstStyle/>
        <a:p>
          <a:r>
            <a:rPr lang="es-EC" sz="2000" b="1" dirty="0">
              <a:latin typeface="Times New Roman" pitchFamily="18" charset="0"/>
              <a:cs typeface="Times New Roman" pitchFamily="18" charset="0"/>
            </a:rPr>
            <a:t>Acetogeninas</a:t>
          </a:r>
        </a:p>
      </dgm:t>
    </dgm:pt>
    <dgm:pt modelId="{4CBDB3D2-9ED7-489E-A488-8544EF1C9145}" type="parTrans" cxnId="{2BCC9038-103F-4CA6-BFDB-2A8EF81DC9EA}">
      <dgm:prSet/>
      <dgm:spPr/>
      <dgm:t>
        <a:bodyPr/>
        <a:lstStyle/>
        <a:p>
          <a:endParaRPr lang="es-EC" sz="2400"/>
        </a:p>
      </dgm:t>
    </dgm:pt>
    <dgm:pt modelId="{3AA8A221-E572-4192-BBD7-F0660D141271}" type="sibTrans" cxnId="{2BCC9038-103F-4CA6-BFDB-2A8EF81DC9EA}">
      <dgm:prSet/>
      <dgm:spPr/>
      <dgm:t>
        <a:bodyPr/>
        <a:lstStyle/>
        <a:p>
          <a:endParaRPr lang="es-EC" sz="2400"/>
        </a:p>
      </dgm:t>
    </dgm:pt>
    <dgm:pt modelId="{1D875946-674A-460D-A7BE-8F1EFB705B30}">
      <dgm:prSet phldrT="[Texto]" custT="1"/>
      <dgm:spPr/>
      <dgm:t>
        <a:bodyPr/>
        <a:lstStyle/>
        <a:p>
          <a:r>
            <a:rPr lang="es-EC" sz="2000" dirty="0">
              <a:latin typeface="Times New Roman" pitchFamily="18" charset="0"/>
              <a:cs typeface="Times New Roman" pitchFamily="18" charset="0"/>
            </a:rPr>
            <a:t>Alcaloides </a:t>
          </a:r>
        </a:p>
      </dgm:t>
    </dgm:pt>
    <dgm:pt modelId="{0129A6A4-2B61-429D-9514-ED362B53940A}" type="parTrans" cxnId="{A5AB45CE-623E-49A4-BA4B-3FE380BDC5DF}">
      <dgm:prSet/>
      <dgm:spPr/>
      <dgm:t>
        <a:bodyPr/>
        <a:lstStyle/>
        <a:p>
          <a:endParaRPr lang="es-EC" sz="2400"/>
        </a:p>
      </dgm:t>
    </dgm:pt>
    <dgm:pt modelId="{ED5F1F34-3490-41BF-A750-27ED4D73773D}" type="sibTrans" cxnId="{A5AB45CE-623E-49A4-BA4B-3FE380BDC5DF}">
      <dgm:prSet/>
      <dgm:spPr/>
      <dgm:t>
        <a:bodyPr/>
        <a:lstStyle/>
        <a:p>
          <a:endParaRPr lang="es-EC" sz="2400"/>
        </a:p>
      </dgm:t>
    </dgm:pt>
    <dgm:pt modelId="{1FC46324-8FE3-4ED4-893E-D332D101F0A2}">
      <dgm:prSet phldrT="[Texto]" custT="1"/>
      <dgm:spPr/>
      <dgm:t>
        <a:bodyPr/>
        <a:lstStyle/>
        <a:p>
          <a:r>
            <a:rPr lang="es-EC" sz="2000" dirty="0">
              <a:latin typeface="Times New Roman" pitchFamily="18" charset="0"/>
              <a:cs typeface="Times New Roman" pitchFamily="18" charset="0"/>
            </a:rPr>
            <a:t>Fenoles </a:t>
          </a:r>
        </a:p>
      </dgm:t>
    </dgm:pt>
    <dgm:pt modelId="{8D2FF1FB-309E-4CC4-A3D7-FD075506A02A}" type="parTrans" cxnId="{C396F8B9-2E31-4140-A738-9028533318A3}">
      <dgm:prSet/>
      <dgm:spPr/>
      <dgm:t>
        <a:bodyPr/>
        <a:lstStyle/>
        <a:p>
          <a:endParaRPr lang="es-EC" sz="2400"/>
        </a:p>
      </dgm:t>
    </dgm:pt>
    <dgm:pt modelId="{F42B7B17-E06C-48F9-B441-EA7082D53325}" type="sibTrans" cxnId="{C396F8B9-2E31-4140-A738-9028533318A3}">
      <dgm:prSet/>
      <dgm:spPr/>
      <dgm:t>
        <a:bodyPr/>
        <a:lstStyle/>
        <a:p>
          <a:endParaRPr lang="es-EC" sz="2400"/>
        </a:p>
      </dgm:t>
    </dgm:pt>
    <dgm:pt modelId="{2FF8A5AF-E3F4-4FF2-8A20-C10459444F0C}" type="pres">
      <dgm:prSet presAssocID="{54A3CE3B-E021-4CAE-BB58-C0E965354991}" presName="Name0" presStyleCnt="0">
        <dgm:presLayoutVars>
          <dgm:dir/>
          <dgm:resizeHandles val="exact"/>
        </dgm:presLayoutVars>
      </dgm:prSet>
      <dgm:spPr/>
    </dgm:pt>
    <dgm:pt modelId="{442788D0-E391-471B-B26D-3DD75260C0AA}" type="pres">
      <dgm:prSet presAssocID="{B2C5B432-BE99-46D8-B5C5-33063EDA84BB}" presName="Name5" presStyleLbl="vennNode1" presStyleIdx="0" presStyleCnt="3" custScaleX="143124" custScaleY="78195" custLinFactNeighborX="-51874" custLinFactNeighborY="-8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006F9E47-FEF6-4FFB-B5AF-B2FBD7C1B3CC}" type="pres">
      <dgm:prSet presAssocID="{3AA8A221-E572-4192-BBD7-F0660D141271}" presName="space" presStyleCnt="0"/>
      <dgm:spPr/>
    </dgm:pt>
    <dgm:pt modelId="{BF2E5261-30EF-4A20-A99F-CF61DBB78FF1}" type="pres">
      <dgm:prSet presAssocID="{1D875946-674A-460D-A7BE-8F1EFB705B30}" presName="Name5" presStyleLbl="vennNode1" presStyleIdx="1" presStyleCnt="3" custScaleX="143124" custScaleY="78104" custLinFactNeighborX="-13511" custLinFactNeighborY="1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E3F81F4D-0F5B-4BA2-BA8A-F9799A5B1158}" type="pres">
      <dgm:prSet presAssocID="{ED5F1F34-3490-41BF-A750-27ED4D73773D}" presName="space" presStyleCnt="0"/>
      <dgm:spPr/>
    </dgm:pt>
    <dgm:pt modelId="{B412E95D-2060-46E8-B401-69CB355E3745}" type="pres">
      <dgm:prSet presAssocID="{1FC46324-8FE3-4ED4-893E-D332D101F0A2}" presName="Name5" presStyleLbl="vennNode1" presStyleIdx="2" presStyleCnt="3" custScaleX="109090" custScaleY="78221" custLinFactNeighborX="-17828" custLinFactNeighborY="4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</dgm:ptLst>
  <dgm:cxnLst>
    <dgm:cxn modelId="{40DB5A68-BE72-4864-AC5D-26FED686FDB2}" type="presOf" srcId="{1FC46324-8FE3-4ED4-893E-D332D101F0A2}" destId="{B412E95D-2060-46E8-B401-69CB355E3745}" srcOrd="0" destOrd="0" presId="urn:microsoft.com/office/officeart/2005/8/layout/venn3"/>
    <dgm:cxn modelId="{A5AB45CE-623E-49A4-BA4B-3FE380BDC5DF}" srcId="{54A3CE3B-E021-4CAE-BB58-C0E965354991}" destId="{1D875946-674A-460D-A7BE-8F1EFB705B30}" srcOrd="1" destOrd="0" parTransId="{0129A6A4-2B61-429D-9514-ED362B53940A}" sibTransId="{ED5F1F34-3490-41BF-A750-27ED4D73773D}"/>
    <dgm:cxn modelId="{C396F8B9-2E31-4140-A738-9028533318A3}" srcId="{54A3CE3B-E021-4CAE-BB58-C0E965354991}" destId="{1FC46324-8FE3-4ED4-893E-D332D101F0A2}" srcOrd="2" destOrd="0" parTransId="{8D2FF1FB-309E-4CC4-A3D7-FD075506A02A}" sibTransId="{F42B7B17-E06C-48F9-B441-EA7082D53325}"/>
    <dgm:cxn modelId="{9847EC20-8E47-41E0-B122-6CBB56CFA871}" type="presOf" srcId="{B2C5B432-BE99-46D8-B5C5-33063EDA84BB}" destId="{442788D0-E391-471B-B26D-3DD75260C0AA}" srcOrd="0" destOrd="0" presId="urn:microsoft.com/office/officeart/2005/8/layout/venn3"/>
    <dgm:cxn modelId="{69CF10F5-E58F-4967-B898-40237DBD8A4F}" type="presOf" srcId="{1D875946-674A-460D-A7BE-8F1EFB705B30}" destId="{BF2E5261-30EF-4A20-A99F-CF61DBB78FF1}" srcOrd="0" destOrd="0" presId="urn:microsoft.com/office/officeart/2005/8/layout/venn3"/>
    <dgm:cxn modelId="{2BCC9038-103F-4CA6-BFDB-2A8EF81DC9EA}" srcId="{54A3CE3B-E021-4CAE-BB58-C0E965354991}" destId="{B2C5B432-BE99-46D8-B5C5-33063EDA84BB}" srcOrd="0" destOrd="0" parTransId="{4CBDB3D2-9ED7-489E-A488-8544EF1C9145}" sibTransId="{3AA8A221-E572-4192-BBD7-F0660D141271}"/>
    <dgm:cxn modelId="{0F48E945-5F2C-4BD1-81EE-8D2158729343}" type="presOf" srcId="{54A3CE3B-E021-4CAE-BB58-C0E965354991}" destId="{2FF8A5AF-E3F4-4FF2-8A20-C10459444F0C}" srcOrd="0" destOrd="0" presId="urn:microsoft.com/office/officeart/2005/8/layout/venn3"/>
    <dgm:cxn modelId="{2F5772D3-1289-4AA0-BAB6-661E2C2CBD27}" type="presParOf" srcId="{2FF8A5AF-E3F4-4FF2-8A20-C10459444F0C}" destId="{442788D0-E391-471B-B26D-3DD75260C0AA}" srcOrd="0" destOrd="0" presId="urn:microsoft.com/office/officeart/2005/8/layout/venn3"/>
    <dgm:cxn modelId="{7A3B561F-07BF-40A0-8A87-283319CFB7AD}" type="presParOf" srcId="{2FF8A5AF-E3F4-4FF2-8A20-C10459444F0C}" destId="{006F9E47-FEF6-4FFB-B5AF-B2FBD7C1B3CC}" srcOrd="1" destOrd="0" presId="urn:microsoft.com/office/officeart/2005/8/layout/venn3"/>
    <dgm:cxn modelId="{F40F0C87-0CE1-485C-BF08-282099803AD4}" type="presParOf" srcId="{2FF8A5AF-E3F4-4FF2-8A20-C10459444F0C}" destId="{BF2E5261-30EF-4A20-A99F-CF61DBB78FF1}" srcOrd="2" destOrd="0" presId="urn:microsoft.com/office/officeart/2005/8/layout/venn3"/>
    <dgm:cxn modelId="{417CF8D4-7F34-4644-A85E-74A5C760377F}" type="presParOf" srcId="{2FF8A5AF-E3F4-4FF2-8A20-C10459444F0C}" destId="{E3F81F4D-0F5B-4BA2-BA8A-F9799A5B1158}" srcOrd="3" destOrd="0" presId="urn:microsoft.com/office/officeart/2005/8/layout/venn3"/>
    <dgm:cxn modelId="{10E91063-0166-4035-BEC8-B89D756B0647}" type="presParOf" srcId="{2FF8A5AF-E3F4-4FF2-8A20-C10459444F0C}" destId="{B412E95D-2060-46E8-B401-69CB355E374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623A5A-85AC-4B40-9B8D-65AEE44FD374}" type="doc">
      <dgm:prSet loTypeId="urn:microsoft.com/office/officeart/2008/layout/VerticalCurvedList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C535837-0C00-47E5-8683-F61B673C7547}">
      <dgm:prSet phldrT="[Texto]" custT="1"/>
      <dgm:spPr/>
      <dgm:t>
        <a:bodyPr/>
        <a:lstStyle/>
        <a:p>
          <a:pPr algn="just"/>
          <a:r>
            <a:rPr lang="es-E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NADH oxidasa MP</a:t>
          </a:r>
          <a:endParaRPr lang="es-EC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6CE610-1721-4C4B-974E-FCDA9C1D30DB}" type="parTrans" cxnId="{9CF73630-C790-4EBA-B17B-35F755CAB7C6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2847A8-E788-47A5-9C18-B235F751B27A}" type="sibTrans" cxnId="{9CF73630-C790-4EBA-B17B-35F755CAB7C6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7DA57-DE5B-4349-AF0A-D7DBCA5E6CF5}">
      <dgm:prSet phldrT="[Texto]" custT="1"/>
      <dgm:spPr/>
      <dgm:t>
        <a:bodyPr/>
        <a:lstStyle/>
        <a:p>
          <a:pPr algn="just"/>
          <a:r>
            <a:rPr lang="es-E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Fosforilación oxidativa</a:t>
          </a:r>
          <a:endParaRPr lang="es-EC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B094B9-B82B-47D7-A01A-A00F60FB7F65}" type="parTrans" cxnId="{4668130F-9219-4CBD-9B60-287E68E0E818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1EAA05-F638-4C28-9D4E-D10848802E38}" type="sibTrans" cxnId="{4668130F-9219-4CBD-9B60-287E68E0E818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F520A6-81E4-4135-B2CF-2A21EA68618F}">
      <dgm:prSet phldrT="[Texto]" custT="1"/>
      <dgm:spPr/>
      <dgm:t>
        <a:bodyPr/>
        <a:lstStyle/>
        <a:p>
          <a:pPr algn="just"/>
          <a:r>
            <a:rPr lang="es-E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 ruta (PIK/</a:t>
          </a:r>
          <a:r>
            <a:rPr lang="es-ES" sz="18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Akt</a:t>
          </a:r>
          <a:r>
            <a:rPr lang="es-E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es-EC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2666D-326D-4E51-B70D-7C976446A84C}" type="parTrans" cxnId="{17F33089-BE23-4C3B-9F18-729AA05ACA58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E65ACB-E18F-4DDA-9AC6-E5C997C544F6}" type="sibTrans" cxnId="{17F33089-BE23-4C3B-9F18-729AA05ACA58}">
      <dgm:prSet/>
      <dgm:spPr/>
      <dgm:t>
        <a:bodyPr/>
        <a:lstStyle/>
        <a:p>
          <a:pPr algn="just"/>
          <a:endParaRPr lang="es-EC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65B511-5822-4722-880B-B357E294C78C}" type="pres">
      <dgm:prSet presAssocID="{FA623A5A-85AC-4B40-9B8D-65AEE44FD3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C8403A3-F564-4337-9F69-E8498C8DF0BE}" type="pres">
      <dgm:prSet presAssocID="{FA623A5A-85AC-4B40-9B8D-65AEE44FD374}" presName="Name1" presStyleCnt="0"/>
      <dgm:spPr/>
    </dgm:pt>
    <dgm:pt modelId="{CBDA8A10-5BBE-4690-94C5-1DCA08F86002}" type="pres">
      <dgm:prSet presAssocID="{FA623A5A-85AC-4B40-9B8D-65AEE44FD374}" presName="cycle" presStyleCnt="0"/>
      <dgm:spPr/>
    </dgm:pt>
    <dgm:pt modelId="{B5CB5970-661D-49AB-BE96-1F95B6F7F476}" type="pres">
      <dgm:prSet presAssocID="{FA623A5A-85AC-4B40-9B8D-65AEE44FD374}" presName="srcNode" presStyleLbl="node1" presStyleIdx="0" presStyleCnt="3"/>
      <dgm:spPr/>
    </dgm:pt>
    <dgm:pt modelId="{D74881FF-F65F-419D-B417-E5C97789F576}" type="pres">
      <dgm:prSet presAssocID="{FA623A5A-85AC-4B40-9B8D-65AEE44FD374}" presName="conn" presStyleLbl="parChTrans1D2" presStyleIdx="0" presStyleCnt="1"/>
      <dgm:spPr/>
      <dgm:t>
        <a:bodyPr/>
        <a:lstStyle/>
        <a:p>
          <a:endParaRPr lang="es-EC"/>
        </a:p>
      </dgm:t>
    </dgm:pt>
    <dgm:pt modelId="{019978BC-20DB-46DA-80CD-E705A0205D89}" type="pres">
      <dgm:prSet presAssocID="{FA623A5A-85AC-4B40-9B8D-65AEE44FD374}" presName="extraNode" presStyleLbl="node1" presStyleIdx="0" presStyleCnt="3"/>
      <dgm:spPr/>
    </dgm:pt>
    <dgm:pt modelId="{D277DE41-0F09-4451-956B-63B778ECD076}" type="pres">
      <dgm:prSet presAssocID="{FA623A5A-85AC-4B40-9B8D-65AEE44FD374}" presName="dstNode" presStyleLbl="node1" presStyleIdx="0" presStyleCnt="3"/>
      <dgm:spPr/>
    </dgm:pt>
    <dgm:pt modelId="{815D7A8E-08DF-4F78-A6C5-0EE09AEECA33}" type="pres">
      <dgm:prSet presAssocID="{5C535837-0C00-47E5-8683-F61B673C754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496AEE-9F14-4C06-B198-811DBD0D0B51}" type="pres">
      <dgm:prSet presAssocID="{5C535837-0C00-47E5-8683-F61B673C7547}" presName="accent_1" presStyleCnt="0"/>
      <dgm:spPr/>
    </dgm:pt>
    <dgm:pt modelId="{75933A01-796C-4D6D-BC0E-8F57667BC89F}" type="pres">
      <dgm:prSet presAssocID="{5C535837-0C00-47E5-8683-F61B673C7547}" presName="accentRepeatNode" presStyleLbl="solidFgAcc1" presStyleIdx="0" presStyleCnt="3"/>
      <dgm:spPr/>
    </dgm:pt>
    <dgm:pt modelId="{5BEC675C-E5C0-4740-AC45-A3E7DDCF201F}" type="pres">
      <dgm:prSet presAssocID="{DED7DA57-DE5B-4349-AF0A-D7DBCA5E6CF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7FC73D-0580-4902-96E9-D233D52659A9}" type="pres">
      <dgm:prSet presAssocID="{DED7DA57-DE5B-4349-AF0A-D7DBCA5E6CF5}" presName="accent_2" presStyleCnt="0"/>
      <dgm:spPr/>
    </dgm:pt>
    <dgm:pt modelId="{DB0D949D-CB2A-4822-A367-EE366872F215}" type="pres">
      <dgm:prSet presAssocID="{DED7DA57-DE5B-4349-AF0A-D7DBCA5E6CF5}" presName="accentRepeatNode" presStyleLbl="solidFgAcc1" presStyleIdx="1" presStyleCnt="3"/>
      <dgm:spPr/>
    </dgm:pt>
    <dgm:pt modelId="{634F5C0B-18C7-48A5-A95C-3CE71F96BC7E}" type="pres">
      <dgm:prSet presAssocID="{65F520A6-81E4-4135-B2CF-2A21EA6861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DE72F-D0F7-446F-A70F-CB1F0AFAD1F4}" type="pres">
      <dgm:prSet presAssocID="{65F520A6-81E4-4135-B2CF-2A21EA68618F}" presName="accent_3" presStyleCnt="0"/>
      <dgm:spPr/>
    </dgm:pt>
    <dgm:pt modelId="{6AC35243-B5A9-4614-A86B-6C780A6CD006}" type="pres">
      <dgm:prSet presAssocID="{65F520A6-81E4-4135-B2CF-2A21EA68618F}" presName="accentRepeatNode" presStyleLbl="solidFgAcc1" presStyleIdx="2" presStyleCnt="3"/>
      <dgm:spPr/>
    </dgm:pt>
  </dgm:ptLst>
  <dgm:cxnLst>
    <dgm:cxn modelId="{EE8744B5-D1C6-41A1-9E20-1D9CFB58B7CF}" type="presOf" srcId="{342847A8-E788-47A5-9C18-B235F751B27A}" destId="{D74881FF-F65F-419D-B417-E5C97789F576}" srcOrd="0" destOrd="0" presId="urn:microsoft.com/office/officeart/2008/layout/VerticalCurvedList"/>
    <dgm:cxn modelId="{4668130F-9219-4CBD-9B60-287E68E0E818}" srcId="{FA623A5A-85AC-4B40-9B8D-65AEE44FD374}" destId="{DED7DA57-DE5B-4349-AF0A-D7DBCA5E6CF5}" srcOrd="1" destOrd="0" parTransId="{0DB094B9-B82B-47D7-A01A-A00F60FB7F65}" sibTransId="{F41EAA05-F638-4C28-9D4E-D10848802E38}"/>
    <dgm:cxn modelId="{20EFFBDB-3818-42BD-ACE0-F41F7C5079C6}" type="presOf" srcId="{5C535837-0C00-47E5-8683-F61B673C7547}" destId="{815D7A8E-08DF-4F78-A6C5-0EE09AEECA33}" srcOrd="0" destOrd="0" presId="urn:microsoft.com/office/officeart/2008/layout/VerticalCurvedList"/>
    <dgm:cxn modelId="{7E170984-1A5E-4193-AEF5-7056766E3CFF}" type="presOf" srcId="{65F520A6-81E4-4135-B2CF-2A21EA68618F}" destId="{634F5C0B-18C7-48A5-A95C-3CE71F96BC7E}" srcOrd="0" destOrd="0" presId="urn:microsoft.com/office/officeart/2008/layout/VerticalCurvedList"/>
    <dgm:cxn modelId="{541AE2B9-4422-485B-945B-856721DA592F}" type="presOf" srcId="{DED7DA57-DE5B-4349-AF0A-D7DBCA5E6CF5}" destId="{5BEC675C-E5C0-4740-AC45-A3E7DDCF201F}" srcOrd="0" destOrd="0" presId="urn:microsoft.com/office/officeart/2008/layout/VerticalCurvedList"/>
    <dgm:cxn modelId="{17F33089-BE23-4C3B-9F18-729AA05ACA58}" srcId="{FA623A5A-85AC-4B40-9B8D-65AEE44FD374}" destId="{65F520A6-81E4-4135-B2CF-2A21EA68618F}" srcOrd="2" destOrd="0" parTransId="{45E2666D-326D-4E51-B70D-7C976446A84C}" sibTransId="{42E65ACB-E18F-4DDA-9AC6-E5C997C544F6}"/>
    <dgm:cxn modelId="{9CF73630-C790-4EBA-B17B-35F755CAB7C6}" srcId="{FA623A5A-85AC-4B40-9B8D-65AEE44FD374}" destId="{5C535837-0C00-47E5-8683-F61B673C7547}" srcOrd="0" destOrd="0" parTransId="{FA6CE610-1721-4C4B-974E-FCDA9C1D30DB}" sibTransId="{342847A8-E788-47A5-9C18-B235F751B27A}"/>
    <dgm:cxn modelId="{6841D226-21A0-419E-8B9D-BE8B27283DF5}" type="presOf" srcId="{FA623A5A-85AC-4B40-9B8D-65AEE44FD374}" destId="{CC65B511-5822-4722-880B-B357E294C78C}" srcOrd="0" destOrd="0" presId="urn:microsoft.com/office/officeart/2008/layout/VerticalCurvedList"/>
    <dgm:cxn modelId="{A094ACC5-300E-4B87-BF1C-A404B3C9FA60}" type="presParOf" srcId="{CC65B511-5822-4722-880B-B357E294C78C}" destId="{5C8403A3-F564-4337-9F69-E8498C8DF0BE}" srcOrd="0" destOrd="0" presId="urn:microsoft.com/office/officeart/2008/layout/VerticalCurvedList"/>
    <dgm:cxn modelId="{D19BFDC0-49CD-4C30-80CD-795AAFC4A569}" type="presParOf" srcId="{5C8403A3-F564-4337-9F69-E8498C8DF0BE}" destId="{CBDA8A10-5BBE-4690-94C5-1DCA08F86002}" srcOrd="0" destOrd="0" presId="urn:microsoft.com/office/officeart/2008/layout/VerticalCurvedList"/>
    <dgm:cxn modelId="{3557AE12-2730-42ED-8B74-175B00A7CFB2}" type="presParOf" srcId="{CBDA8A10-5BBE-4690-94C5-1DCA08F86002}" destId="{B5CB5970-661D-49AB-BE96-1F95B6F7F476}" srcOrd="0" destOrd="0" presId="urn:microsoft.com/office/officeart/2008/layout/VerticalCurvedList"/>
    <dgm:cxn modelId="{138D6F0A-59F7-469A-BA6D-16B6B795D8A5}" type="presParOf" srcId="{CBDA8A10-5BBE-4690-94C5-1DCA08F86002}" destId="{D74881FF-F65F-419D-B417-E5C97789F576}" srcOrd="1" destOrd="0" presId="urn:microsoft.com/office/officeart/2008/layout/VerticalCurvedList"/>
    <dgm:cxn modelId="{8A02068D-7902-4C87-94C7-8181D7E1DEA9}" type="presParOf" srcId="{CBDA8A10-5BBE-4690-94C5-1DCA08F86002}" destId="{019978BC-20DB-46DA-80CD-E705A0205D89}" srcOrd="2" destOrd="0" presId="urn:microsoft.com/office/officeart/2008/layout/VerticalCurvedList"/>
    <dgm:cxn modelId="{E9261531-5253-4266-99BC-832D49956A72}" type="presParOf" srcId="{CBDA8A10-5BBE-4690-94C5-1DCA08F86002}" destId="{D277DE41-0F09-4451-956B-63B778ECD076}" srcOrd="3" destOrd="0" presId="urn:microsoft.com/office/officeart/2008/layout/VerticalCurvedList"/>
    <dgm:cxn modelId="{4831CFC4-2880-4272-B976-CF649B68BDE4}" type="presParOf" srcId="{5C8403A3-F564-4337-9F69-E8498C8DF0BE}" destId="{815D7A8E-08DF-4F78-A6C5-0EE09AEECA33}" srcOrd="1" destOrd="0" presId="urn:microsoft.com/office/officeart/2008/layout/VerticalCurvedList"/>
    <dgm:cxn modelId="{94A4B2B0-A211-44B7-A4A4-5DE6D43EB977}" type="presParOf" srcId="{5C8403A3-F564-4337-9F69-E8498C8DF0BE}" destId="{BF496AEE-9F14-4C06-B198-811DBD0D0B51}" srcOrd="2" destOrd="0" presId="urn:microsoft.com/office/officeart/2008/layout/VerticalCurvedList"/>
    <dgm:cxn modelId="{A4B57D10-2196-48F9-B4F4-6F0B3A677F3C}" type="presParOf" srcId="{BF496AEE-9F14-4C06-B198-811DBD0D0B51}" destId="{75933A01-796C-4D6D-BC0E-8F57667BC89F}" srcOrd="0" destOrd="0" presId="urn:microsoft.com/office/officeart/2008/layout/VerticalCurvedList"/>
    <dgm:cxn modelId="{6B7AA083-A04F-4E47-A930-D216C41EA8EA}" type="presParOf" srcId="{5C8403A3-F564-4337-9F69-E8498C8DF0BE}" destId="{5BEC675C-E5C0-4740-AC45-A3E7DDCF201F}" srcOrd="3" destOrd="0" presId="urn:microsoft.com/office/officeart/2008/layout/VerticalCurvedList"/>
    <dgm:cxn modelId="{8A68ACDB-F0A6-407A-9304-860F1E8D447C}" type="presParOf" srcId="{5C8403A3-F564-4337-9F69-E8498C8DF0BE}" destId="{6B7FC73D-0580-4902-96E9-D233D52659A9}" srcOrd="4" destOrd="0" presId="urn:microsoft.com/office/officeart/2008/layout/VerticalCurvedList"/>
    <dgm:cxn modelId="{E15746C8-63DE-489A-9D10-A3B58B5F9BBD}" type="presParOf" srcId="{6B7FC73D-0580-4902-96E9-D233D52659A9}" destId="{DB0D949D-CB2A-4822-A367-EE366872F215}" srcOrd="0" destOrd="0" presId="urn:microsoft.com/office/officeart/2008/layout/VerticalCurvedList"/>
    <dgm:cxn modelId="{0ACD7320-EFA3-4E6C-9153-5C6435C4E699}" type="presParOf" srcId="{5C8403A3-F564-4337-9F69-E8498C8DF0BE}" destId="{634F5C0B-18C7-48A5-A95C-3CE71F96BC7E}" srcOrd="5" destOrd="0" presId="urn:microsoft.com/office/officeart/2008/layout/VerticalCurvedList"/>
    <dgm:cxn modelId="{FC85DB1B-16B8-4E11-9097-932E6B4783D6}" type="presParOf" srcId="{5C8403A3-F564-4337-9F69-E8498C8DF0BE}" destId="{980DE72F-D0F7-446F-A70F-CB1F0AFAD1F4}" srcOrd="6" destOrd="0" presId="urn:microsoft.com/office/officeart/2008/layout/VerticalCurvedList"/>
    <dgm:cxn modelId="{B1839EA4-B19C-4024-B61F-AA552A68220C}" type="presParOf" srcId="{980DE72F-D0F7-446F-A70F-CB1F0AFAD1F4}" destId="{6AC35243-B5A9-4614-A86B-6C780A6CD0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B15985-2041-4FEF-8BB0-E530A746901E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44082BA-A0D3-4896-807D-88E7806766E2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Protección </a:t>
          </a:r>
          <a:endParaRPr lang="es-EC" sz="1800" dirty="0">
            <a:solidFill>
              <a:schemeClr val="tx1"/>
            </a:solidFill>
          </a:endParaRPr>
        </a:p>
      </dgm:t>
    </dgm:pt>
    <dgm:pt modelId="{34E1A7D3-3B38-4943-8984-7E7671A589BA}" type="parTrans" cxnId="{61889C88-7640-47DF-AFF6-94CA2B624341}">
      <dgm:prSet/>
      <dgm:spPr/>
      <dgm:t>
        <a:bodyPr/>
        <a:lstStyle/>
        <a:p>
          <a:endParaRPr lang="es-EC"/>
        </a:p>
      </dgm:t>
    </dgm:pt>
    <dgm:pt modelId="{1D5CC028-C2A2-44D6-9D3F-4752362F4822}" type="sibTrans" cxnId="{61889C88-7640-47DF-AFF6-94CA2B624341}">
      <dgm:prSet/>
      <dgm:spPr/>
      <dgm:t>
        <a:bodyPr/>
        <a:lstStyle/>
        <a:p>
          <a:endParaRPr lang="es-EC"/>
        </a:p>
      </dgm:t>
    </dgm:pt>
    <dgm:pt modelId="{D17A2C3C-C96A-4871-B0B8-FE7873B7BCA7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Evita la degradación </a:t>
          </a:r>
        </a:p>
      </dgm:t>
    </dgm:pt>
    <dgm:pt modelId="{862807A1-F336-4AC1-B334-10D0FED1EC96}" type="parTrans" cxnId="{FDA1AE23-E485-45E8-90E0-8371D1C75A6D}">
      <dgm:prSet/>
      <dgm:spPr/>
      <dgm:t>
        <a:bodyPr/>
        <a:lstStyle/>
        <a:p>
          <a:endParaRPr lang="es-EC"/>
        </a:p>
      </dgm:t>
    </dgm:pt>
    <dgm:pt modelId="{A71E9929-2D10-4E3A-951A-83141D387668}" type="sibTrans" cxnId="{FDA1AE23-E485-45E8-90E0-8371D1C75A6D}">
      <dgm:prSet/>
      <dgm:spPr/>
      <dgm:t>
        <a:bodyPr/>
        <a:lstStyle/>
        <a:p>
          <a:endParaRPr lang="es-EC"/>
        </a:p>
      </dgm:t>
    </dgm:pt>
    <dgm:pt modelId="{30C48C91-3799-4B74-B7ED-F54692BE9A9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Pequeño tamaño </a:t>
          </a:r>
        </a:p>
      </dgm:t>
    </dgm:pt>
    <dgm:pt modelId="{430FB37D-0631-4483-9804-A1C07DBE3368}" type="parTrans" cxnId="{6C44B586-09B3-4EA1-BC27-7F8CB0E0C1C1}">
      <dgm:prSet/>
      <dgm:spPr/>
      <dgm:t>
        <a:bodyPr/>
        <a:lstStyle/>
        <a:p>
          <a:endParaRPr lang="es-EC"/>
        </a:p>
      </dgm:t>
    </dgm:pt>
    <dgm:pt modelId="{116EB949-7060-4A21-B627-875F2CFF6C0C}" type="sibTrans" cxnId="{6C44B586-09B3-4EA1-BC27-7F8CB0E0C1C1}">
      <dgm:prSet/>
      <dgm:spPr/>
      <dgm:t>
        <a:bodyPr/>
        <a:lstStyle/>
        <a:p>
          <a:endParaRPr lang="es-EC"/>
        </a:p>
      </dgm:t>
    </dgm:pt>
    <dgm:pt modelId="{1902B729-2376-4224-BFE0-A14F9B356A9F}">
      <dgm:prSet phldrT="[Texto]" custT="1"/>
      <dgm:spPr>
        <a:noFill/>
        <a:ln>
          <a:noFill/>
        </a:ln>
      </dgm:spPr>
      <dgm:t>
        <a:bodyPr/>
        <a:lstStyle/>
        <a:p>
          <a:endParaRPr lang="es-EC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CD1B36-4EE6-4F4B-BDF1-9C96A8868E46}" type="parTrans" cxnId="{EC0116A5-B270-49AD-B516-EC372A573FE0}">
      <dgm:prSet/>
      <dgm:spPr/>
      <dgm:t>
        <a:bodyPr/>
        <a:lstStyle/>
        <a:p>
          <a:endParaRPr lang="es-EC"/>
        </a:p>
      </dgm:t>
    </dgm:pt>
    <dgm:pt modelId="{EF7ACF20-A4FE-4299-B7F6-9BCF65D87491}" type="sibTrans" cxnId="{EC0116A5-B270-49AD-B516-EC372A573FE0}">
      <dgm:prSet/>
      <dgm:spPr/>
      <dgm:t>
        <a:bodyPr/>
        <a:lstStyle/>
        <a:p>
          <a:endParaRPr lang="es-EC"/>
        </a:p>
      </dgm:t>
    </dgm:pt>
    <dgm:pt modelId="{D7EFBD29-4E0E-42FC-A79F-C2DA42E47007}">
      <dgm:prSet custT="1"/>
      <dgm:spPr/>
      <dgm:t>
        <a:bodyPr/>
        <a:lstStyle/>
        <a:p>
          <a:r>
            <a:rPr lang="es-ES" sz="1800" dirty="0">
              <a:latin typeface="Times New Roman" pitchFamily="18" charset="0"/>
              <a:cs typeface="Times New Roman" pitchFamily="18" charset="0"/>
            </a:rPr>
            <a:t>Desafíos en la entrega</a:t>
          </a:r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808FDB2F-64DC-4CD9-99BA-C4C9CA7CBC1D}" type="parTrans" cxnId="{D0DEAD43-F17F-4F13-BF3B-F71F39D03070}">
      <dgm:prSet/>
      <dgm:spPr/>
      <dgm:t>
        <a:bodyPr/>
        <a:lstStyle/>
        <a:p>
          <a:endParaRPr lang="es-EC"/>
        </a:p>
      </dgm:t>
    </dgm:pt>
    <dgm:pt modelId="{9D60D798-8BB5-4D33-A804-40FFFE8F9B1F}" type="sibTrans" cxnId="{D0DEAD43-F17F-4F13-BF3B-F71F39D03070}">
      <dgm:prSet/>
      <dgm:spPr/>
      <dgm:t>
        <a:bodyPr/>
        <a:lstStyle/>
        <a:p>
          <a:endParaRPr lang="es-EC"/>
        </a:p>
      </dgm:t>
    </dgm:pt>
    <dgm:pt modelId="{B992512F-2CCB-4714-B449-11CDA838A9D3}">
      <dgm:prSet custT="1"/>
      <dgm:spPr/>
      <dgm:t>
        <a:bodyPr/>
        <a:lstStyle/>
        <a:p>
          <a:r>
            <a:rPr lang="es-EC" sz="1800" dirty="0">
              <a:latin typeface="Times New Roman" pitchFamily="18" charset="0"/>
              <a:cs typeface="Times New Roman" pitchFamily="18" charset="0"/>
            </a:rPr>
            <a:t>Efectos secundarios </a:t>
          </a:r>
        </a:p>
      </dgm:t>
    </dgm:pt>
    <dgm:pt modelId="{FF8323A6-C052-4A86-8A0A-555BFEAE2D7C}" type="parTrans" cxnId="{2C8E6811-8413-4E15-B825-42F061C12BE6}">
      <dgm:prSet/>
      <dgm:spPr/>
      <dgm:t>
        <a:bodyPr/>
        <a:lstStyle/>
        <a:p>
          <a:endParaRPr lang="es-EC"/>
        </a:p>
      </dgm:t>
    </dgm:pt>
    <dgm:pt modelId="{BB7E6245-6188-4461-8A54-AB9A0A3E8EBC}" type="sibTrans" cxnId="{2C8E6811-8413-4E15-B825-42F061C12BE6}">
      <dgm:prSet/>
      <dgm:spPr/>
      <dgm:t>
        <a:bodyPr/>
        <a:lstStyle/>
        <a:p>
          <a:endParaRPr lang="es-EC"/>
        </a:p>
      </dgm:t>
    </dgm:pt>
    <dgm:pt modelId="{BE99FBF5-10E5-4A39-814F-E8EE650F5B08}">
      <dgm:prSet custT="1"/>
      <dgm:spPr/>
      <dgm:t>
        <a:bodyPr/>
        <a:lstStyle/>
        <a:p>
          <a:r>
            <a:rPr lang="es-EC" sz="1800" dirty="0">
              <a:latin typeface="Times New Roman" pitchFamily="18" charset="0"/>
              <a:cs typeface="Times New Roman" pitchFamily="18" charset="0"/>
            </a:rPr>
            <a:t>Seguridad y toxicidad </a:t>
          </a:r>
        </a:p>
      </dgm:t>
    </dgm:pt>
    <dgm:pt modelId="{060F45B1-181C-46FA-B4B5-309BE4457C57}" type="parTrans" cxnId="{F1C1B25A-C784-4608-8E3C-D7AF375C2EBE}">
      <dgm:prSet/>
      <dgm:spPr/>
      <dgm:t>
        <a:bodyPr/>
        <a:lstStyle/>
        <a:p>
          <a:endParaRPr lang="es-EC"/>
        </a:p>
      </dgm:t>
    </dgm:pt>
    <dgm:pt modelId="{CCDFE565-82CA-46D8-B7F9-70A06EE556A5}" type="sibTrans" cxnId="{F1C1B25A-C784-4608-8E3C-D7AF375C2EBE}">
      <dgm:prSet/>
      <dgm:spPr/>
      <dgm:t>
        <a:bodyPr/>
        <a:lstStyle/>
        <a:p>
          <a:endParaRPr lang="es-EC"/>
        </a:p>
      </dgm:t>
    </dgm:pt>
    <dgm:pt modelId="{CE942801-CBBC-49BD-A970-7ED26CC1CB32}">
      <dgm:prSet phldrT="[Texto]"/>
      <dgm:spPr>
        <a:noFill/>
        <a:ln>
          <a:noFill/>
        </a:ln>
      </dgm:spPr>
      <dgm:t>
        <a:bodyPr/>
        <a:lstStyle/>
        <a:p>
          <a:endParaRPr lang="es-EC" dirty="0">
            <a:latin typeface="Times New Roman" pitchFamily="18" charset="0"/>
            <a:cs typeface="Times New Roman" pitchFamily="18" charset="0"/>
          </a:endParaRPr>
        </a:p>
      </dgm:t>
    </dgm:pt>
    <dgm:pt modelId="{440B0DD6-757C-418B-87B1-13C1FBF00AE6}" type="sibTrans" cxnId="{1CA71A52-5B02-47F2-AB77-5DC42661B3B8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AB909259-B728-4516-9B02-8EBEBC0D4398}" type="parTrans" cxnId="{1CA71A52-5B02-47F2-AB77-5DC42661B3B8}">
      <dgm:prSet/>
      <dgm:spPr/>
      <dgm:t>
        <a:bodyPr/>
        <a:lstStyle/>
        <a:p>
          <a:endParaRPr lang="es-EC">
            <a:latin typeface="Times New Roman" pitchFamily="18" charset="0"/>
            <a:cs typeface="Times New Roman" pitchFamily="18" charset="0"/>
          </a:endParaRPr>
        </a:p>
      </dgm:t>
    </dgm:pt>
    <dgm:pt modelId="{6BCEF380-749E-48DE-9D75-7F7F5FE25084}" type="pres">
      <dgm:prSet presAssocID="{EAB15985-2041-4FEF-8BB0-E530A74690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9248F4D-DFEE-447E-8728-6D49061524A2}" type="pres">
      <dgm:prSet presAssocID="{EAB15985-2041-4FEF-8BB0-E530A746901E}" presName="tSp" presStyleCnt="0"/>
      <dgm:spPr/>
    </dgm:pt>
    <dgm:pt modelId="{4B5A4C11-D6A5-49D9-BF42-605569FFECD8}" type="pres">
      <dgm:prSet presAssocID="{EAB15985-2041-4FEF-8BB0-E530A746901E}" presName="bSp" presStyleCnt="0"/>
      <dgm:spPr/>
    </dgm:pt>
    <dgm:pt modelId="{43999374-C6CD-48A2-A023-32F21DF21311}" type="pres">
      <dgm:prSet presAssocID="{EAB15985-2041-4FEF-8BB0-E530A746901E}" presName="process" presStyleCnt="0"/>
      <dgm:spPr/>
    </dgm:pt>
    <dgm:pt modelId="{262986E9-BBB3-4674-AAA0-6F97EB0B0D87}" type="pres">
      <dgm:prSet presAssocID="{CE942801-CBBC-49BD-A970-7ED26CC1CB32}" presName="composite1" presStyleCnt="0"/>
      <dgm:spPr/>
    </dgm:pt>
    <dgm:pt modelId="{E81D1FEC-7F60-446C-88C1-2A8E80DC2F2B}" type="pres">
      <dgm:prSet presAssocID="{CE942801-CBBC-49BD-A970-7ED26CC1CB32}" presName="dummyNode1" presStyleLbl="node1" presStyleIdx="0" presStyleCnt="2"/>
      <dgm:spPr/>
    </dgm:pt>
    <dgm:pt modelId="{4374D22F-D916-475E-9097-B2329ABC1515}" type="pres">
      <dgm:prSet presAssocID="{CE942801-CBBC-49BD-A970-7ED26CC1CB32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89A96F-D9FB-4B1B-95E6-1437E2B75B3D}" type="pres">
      <dgm:prSet presAssocID="{CE942801-CBBC-49BD-A970-7ED26CC1CB32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24019E-CBFB-4DEC-BFC3-06F8CC9C94B5}" type="pres">
      <dgm:prSet presAssocID="{CE942801-CBBC-49BD-A970-7ED26CC1CB32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29FAB1-74B8-4ED9-969E-C0F2FC18552B}" type="pres">
      <dgm:prSet presAssocID="{CE942801-CBBC-49BD-A970-7ED26CC1CB32}" presName="connSite1" presStyleCnt="0"/>
      <dgm:spPr/>
    </dgm:pt>
    <dgm:pt modelId="{E84AC535-09E2-44F0-884B-BBF113404C33}" type="pres">
      <dgm:prSet presAssocID="{440B0DD6-757C-418B-87B1-13C1FBF00AE6}" presName="Name9" presStyleLbl="sibTrans2D1" presStyleIdx="0" presStyleCnt="1" custLinFactNeighborX="1822" custLinFactNeighborY="-24442"/>
      <dgm:spPr/>
      <dgm:t>
        <a:bodyPr/>
        <a:lstStyle/>
        <a:p>
          <a:endParaRPr lang="es-EC"/>
        </a:p>
      </dgm:t>
    </dgm:pt>
    <dgm:pt modelId="{ADEA724B-7D7A-41D7-9E3A-0AF7D8148361}" type="pres">
      <dgm:prSet presAssocID="{1902B729-2376-4224-BFE0-A14F9B356A9F}" presName="composite2" presStyleCnt="0"/>
      <dgm:spPr/>
    </dgm:pt>
    <dgm:pt modelId="{CCF30EE2-88F9-40CD-B85C-EFB46684D2EE}" type="pres">
      <dgm:prSet presAssocID="{1902B729-2376-4224-BFE0-A14F9B356A9F}" presName="dummyNode2" presStyleLbl="node1" presStyleIdx="0" presStyleCnt="2"/>
      <dgm:spPr/>
    </dgm:pt>
    <dgm:pt modelId="{C7B03835-4CF1-4C75-A4D5-2F80823C0EC4}" type="pres">
      <dgm:prSet presAssocID="{1902B729-2376-4224-BFE0-A14F9B356A9F}" presName="childNode2" presStyleLbl="bgAcc1" presStyleIdx="1" presStyleCnt="2" custScaleX="127896" custLinFactNeighborX="-12270" custLinFactNeighborY="5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288DC8-FDBC-4C0C-832F-5C36E9BEC8B3}" type="pres">
      <dgm:prSet presAssocID="{1902B729-2376-4224-BFE0-A14F9B356A9F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9AA5C2-939C-4862-8F93-1972512AED31}" type="pres">
      <dgm:prSet presAssocID="{1902B729-2376-4224-BFE0-A14F9B356A9F}" presName="parentNode2" presStyleLbl="node1" presStyleIdx="1" presStyleCnt="2" custLinFactNeighborX="19909" custLinFactNeighborY="838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1F37AD-C4E5-4A1C-B543-06E8FAB0C155}" type="pres">
      <dgm:prSet presAssocID="{1902B729-2376-4224-BFE0-A14F9B356A9F}" presName="connSite2" presStyleCnt="0"/>
      <dgm:spPr/>
    </dgm:pt>
  </dgm:ptLst>
  <dgm:cxnLst>
    <dgm:cxn modelId="{EC0116A5-B270-49AD-B516-EC372A573FE0}" srcId="{EAB15985-2041-4FEF-8BB0-E530A746901E}" destId="{1902B729-2376-4224-BFE0-A14F9B356A9F}" srcOrd="1" destOrd="0" parTransId="{E3CD1B36-4EE6-4F4B-BDF1-9C96A8868E46}" sibTransId="{EF7ACF20-A4FE-4299-B7F6-9BCF65D87491}"/>
    <dgm:cxn modelId="{1CA71A52-5B02-47F2-AB77-5DC42661B3B8}" srcId="{EAB15985-2041-4FEF-8BB0-E530A746901E}" destId="{CE942801-CBBC-49BD-A970-7ED26CC1CB32}" srcOrd="0" destOrd="0" parTransId="{AB909259-B728-4516-9B02-8EBEBC0D4398}" sibTransId="{440B0DD6-757C-418B-87B1-13C1FBF00AE6}"/>
    <dgm:cxn modelId="{940DF54C-F2B5-4A00-A2F4-73A3B600BA73}" type="presOf" srcId="{BE99FBF5-10E5-4A39-814F-E8EE650F5B08}" destId="{C7B03835-4CF1-4C75-A4D5-2F80823C0EC4}" srcOrd="0" destOrd="2" presId="urn:microsoft.com/office/officeart/2005/8/layout/hProcess4"/>
    <dgm:cxn modelId="{3745F38A-3AEB-476B-8C07-0C91D0AC5CBC}" type="presOf" srcId="{D17A2C3C-C96A-4871-B0B8-FE7873B7BCA7}" destId="{8089A96F-D9FB-4B1B-95E6-1437E2B75B3D}" srcOrd="1" destOrd="1" presId="urn:microsoft.com/office/officeart/2005/8/layout/hProcess4"/>
    <dgm:cxn modelId="{F6912B67-17C4-4FE5-9BFF-42F480FC7F51}" type="presOf" srcId="{D7EFBD29-4E0E-42FC-A79F-C2DA42E47007}" destId="{7C288DC8-FDBC-4C0C-832F-5C36E9BEC8B3}" srcOrd="1" destOrd="0" presId="urn:microsoft.com/office/officeart/2005/8/layout/hProcess4"/>
    <dgm:cxn modelId="{9AD18517-6E7C-48A0-BE7D-BDEC03A518B6}" type="presOf" srcId="{544082BA-A0D3-4896-807D-88E7806766E2}" destId="{4374D22F-D916-475E-9097-B2329ABC1515}" srcOrd="0" destOrd="0" presId="urn:microsoft.com/office/officeart/2005/8/layout/hProcess4"/>
    <dgm:cxn modelId="{A655AEB7-1A19-4F28-A4FA-1F41C8705135}" type="presOf" srcId="{EAB15985-2041-4FEF-8BB0-E530A746901E}" destId="{6BCEF380-749E-48DE-9D75-7F7F5FE25084}" srcOrd="0" destOrd="0" presId="urn:microsoft.com/office/officeart/2005/8/layout/hProcess4"/>
    <dgm:cxn modelId="{411637A7-1CB0-4B5B-AF86-405B0218B3C0}" type="presOf" srcId="{B992512F-2CCB-4714-B449-11CDA838A9D3}" destId="{C7B03835-4CF1-4C75-A4D5-2F80823C0EC4}" srcOrd="0" destOrd="1" presId="urn:microsoft.com/office/officeart/2005/8/layout/hProcess4"/>
    <dgm:cxn modelId="{7C5B417E-0A4D-458D-97EF-CCD67D763C5E}" type="presOf" srcId="{CE942801-CBBC-49BD-A970-7ED26CC1CB32}" destId="{CD24019E-CBFB-4DEC-BFC3-06F8CC9C94B5}" srcOrd="0" destOrd="0" presId="urn:microsoft.com/office/officeart/2005/8/layout/hProcess4"/>
    <dgm:cxn modelId="{8037ACD9-0944-47F6-8796-E57EB9981CB0}" type="presOf" srcId="{30C48C91-3799-4B74-B7ED-F54692BE9A94}" destId="{4374D22F-D916-475E-9097-B2329ABC1515}" srcOrd="0" destOrd="2" presId="urn:microsoft.com/office/officeart/2005/8/layout/hProcess4"/>
    <dgm:cxn modelId="{D0DEAD43-F17F-4F13-BF3B-F71F39D03070}" srcId="{1902B729-2376-4224-BFE0-A14F9B356A9F}" destId="{D7EFBD29-4E0E-42FC-A79F-C2DA42E47007}" srcOrd="0" destOrd="0" parTransId="{808FDB2F-64DC-4CD9-99BA-C4C9CA7CBC1D}" sibTransId="{9D60D798-8BB5-4D33-A804-40FFFE8F9B1F}"/>
    <dgm:cxn modelId="{B36C7E9B-6DD6-4FFF-BA86-3E1F9C6DF66C}" type="presOf" srcId="{440B0DD6-757C-418B-87B1-13C1FBF00AE6}" destId="{E84AC535-09E2-44F0-884B-BBF113404C33}" srcOrd="0" destOrd="0" presId="urn:microsoft.com/office/officeart/2005/8/layout/hProcess4"/>
    <dgm:cxn modelId="{61889C88-7640-47DF-AFF6-94CA2B624341}" srcId="{CE942801-CBBC-49BD-A970-7ED26CC1CB32}" destId="{544082BA-A0D3-4896-807D-88E7806766E2}" srcOrd="0" destOrd="0" parTransId="{34E1A7D3-3B38-4943-8984-7E7671A589BA}" sibTransId="{1D5CC028-C2A2-44D6-9D3F-4752362F4822}"/>
    <dgm:cxn modelId="{D8099FE4-859A-4BA6-A303-C92A38D1184C}" type="presOf" srcId="{B992512F-2CCB-4714-B449-11CDA838A9D3}" destId="{7C288DC8-FDBC-4C0C-832F-5C36E9BEC8B3}" srcOrd="1" destOrd="1" presId="urn:microsoft.com/office/officeart/2005/8/layout/hProcess4"/>
    <dgm:cxn modelId="{2C8E6811-8413-4E15-B825-42F061C12BE6}" srcId="{1902B729-2376-4224-BFE0-A14F9B356A9F}" destId="{B992512F-2CCB-4714-B449-11CDA838A9D3}" srcOrd="1" destOrd="0" parTransId="{FF8323A6-C052-4A86-8A0A-555BFEAE2D7C}" sibTransId="{BB7E6245-6188-4461-8A54-AB9A0A3E8EBC}"/>
    <dgm:cxn modelId="{3DC85059-74CE-476F-87C4-66D4C7A78169}" type="presOf" srcId="{D7EFBD29-4E0E-42FC-A79F-C2DA42E47007}" destId="{C7B03835-4CF1-4C75-A4D5-2F80823C0EC4}" srcOrd="0" destOrd="0" presId="urn:microsoft.com/office/officeart/2005/8/layout/hProcess4"/>
    <dgm:cxn modelId="{FDA1AE23-E485-45E8-90E0-8371D1C75A6D}" srcId="{CE942801-CBBC-49BD-A970-7ED26CC1CB32}" destId="{D17A2C3C-C96A-4871-B0B8-FE7873B7BCA7}" srcOrd="1" destOrd="0" parTransId="{862807A1-F336-4AC1-B334-10D0FED1EC96}" sibTransId="{A71E9929-2D10-4E3A-951A-83141D387668}"/>
    <dgm:cxn modelId="{FC198F7D-1D6A-4309-AA9C-E8F45056B5DC}" type="presOf" srcId="{D17A2C3C-C96A-4871-B0B8-FE7873B7BCA7}" destId="{4374D22F-D916-475E-9097-B2329ABC1515}" srcOrd="0" destOrd="1" presId="urn:microsoft.com/office/officeart/2005/8/layout/hProcess4"/>
    <dgm:cxn modelId="{8E57188A-F82E-4DAD-9E2F-B82FAA04DC79}" type="presOf" srcId="{BE99FBF5-10E5-4A39-814F-E8EE650F5B08}" destId="{7C288DC8-FDBC-4C0C-832F-5C36E9BEC8B3}" srcOrd="1" destOrd="2" presId="urn:microsoft.com/office/officeart/2005/8/layout/hProcess4"/>
    <dgm:cxn modelId="{F1C1B25A-C784-4608-8E3C-D7AF375C2EBE}" srcId="{1902B729-2376-4224-BFE0-A14F9B356A9F}" destId="{BE99FBF5-10E5-4A39-814F-E8EE650F5B08}" srcOrd="2" destOrd="0" parTransId="{060F45B1-181C-46FA-B4B5-309BE4457C57}" sibTransId="{CCDFE565-82CA-46D8-B7F9-70A06EE556A5}"/>
    <dgm:cxn modelId="{AC65566D-4B36-44E3-9656-0C54F08B4941}" type="presOf" srcId="{30C48C91-3799-4B74-B7ED-F54692BE9A94}" destId="{8089A96F-D9FB-4B1B-95E6-1437E2B75B3D}" srcOrd="1" destOrd="2" presId="urn:microsoft.com/office/officeart/2005/8/layout/hProcess4"/>
    <dgm:cxn modelId="{6C44B586-09B3-4EA1-BC27-7F8CB0E0C1C1}" srcId="{CE942801-CBBC-49BD-A970-7ED26CC1CB32}" destId="{30C48C91-3799-4B74-B7ED-F54692BE9A94}" srcOrd="2" destOrd="0" parTransId="{430FB37D-0631-4483-9804-A1C07DBE3368}" sibTransId="{116EB949-7060-4A21-B627-875F2CFF6C0C}"/>
    <dgm:cxn modelId="{4996AC43-28DF-4692-9331-4B52B50D979E}" type="presOf" srcId="{1902B729-2376-4224-BFE0-A14F9B356A9F}" destId="{DB9AA5C2-939C-4862-8F93-1972512AED31}" srcOrd="0" destOrd="0" presId="urn:microsoft.com/office/officeart/2005/8/layout/hProcess4"/>
    <dgm:cxn modelId="{D8A5289D-D43E-4264-BCC8-7F317BD6BB64}" type="presOf" srcId="{544082BA-A0D3-4896-807D-88E7806766E2}" destId="{8089A96F-D9FB-4B1B-95E6-1437E2B75B3D}" srcOrd="1" destOrd="0" presId="urn:microsoft.com/office/officeart/2005/8/layout/hProcess4"/>
    <dgm:cxn modelId="{05A85500-5873-49E4-A9A1-ABA59EEB0104}" type="presParOf" srcId="{6BCEF380-749E-48DE-9D75-7F7F5FE25084}" destId="{89248F4D-DFEE-447E-8728-6D49061524A2}" srcOrd="0" destOrd="0" presId="urn:microsoft.com/office/officeart/2005/8/layout/hProcess4"/>
    <dgm:cxn modelId="{F0C881E6-7857-42A7-B833-6456224935FD}" type="presParOf" srcId="{6BCEF380-749E-48DE-9D75-7F7F5FE25084}" destId="{4B5A4C11-D6A5-49D9-BF42-605569FFECD8}" srcOrd="1" destOrd="0" presId="urn:microsoft.com/office/officeart/2005/8/layout/hProcess4"/>
    <dgm:cxn modelId="{A615D84C-D150-4ECD-B974-C8BC64943BED}" type="presParOf" srcId="{6BCEF380-749E-48DE-9D75-7F7F5FE25084}" destId="{43999374-C6CD-48A2-A023-32F21DF21311}" srcOrd="2" destOrd="0" presId="urn:microsoft.com/office/officeart/2005/8/layout/hProcess4"/>
    <dgm:cxn modelId="{9F3D459F-7D3E-489F-8116-C46AA75B809B}" type="presParOf" srcId="{43999374-C6CD-48A2-A023-32F21DF21311}" destId="{262986E9-BBB3-4674-AAA0-6F97EB0B0D87}" srcOrd="0" destOrd="0" presId="urn:microsoft.com/office/officeart/2005/8/layout/hProcess4"/>
    <dgm:cxn modelId="{8161FF53-DE54-4436-AABF-1D6B2E089101}" type="presParOf" srcId="{262986E9-BBB3-4674-AAA0-6F97EB0B0D87}" destId="{E81D1FEC-7F60-446C-88C1-2A8E80DC2F2B}" srcOrd="0" destOrd="0" presId="urn:microsoft.com/office/officeart/2005/8/layout/hProcess4"/>
    <dgm:cxn modelId="{3244DFB5-85D8-433E-92C8-C9D76DB9D0C7}" type="presParOf" srcId="{262986E9-BBB3-4674-AAA0-6F97EB0B0D87}" destId="{4374D22F-D916-475E-9097-B2329ABC1515}" srcOrd="1" destOrd="0" presId="urn:microsoft.com/office/officeart/2005/8/layout/hProcess4"/>
    <dgm:cxn modelId="{C2E2D90B-E486-4422-8CE8-9F382A23EEA8}" type="presParOf" srcId="{262986E9-BBB3-4674-AAA0-6F97EB0B0D87}" destId="{8089A96F-D9FB-4B1B-95E6-1437E2B75B3D}" srcOrd="2" destOrd="0" presId="urn:microsoft.com/office/officeart/2005/8/layout/hProcess4"/>
    <dgm:cxn modelId="{23AC2BA7-7E83-4917-9B62-61461D2B53C8}" type="presParOf" srcId="{262986E9-BBB3-4674-AAA0-6F97EB0B0D87}" destId="{CD24019E-CBFB-4DEC-BFC3-06F8CC9C94B5}" srcOrd="3" destOrd="0" presId="urn:microsoft.com/office/officeart/2005/8/layout/hProcess4"/>
    <dgm:cxn modelId="{2F6E9BB6-3799-40BD-94E7-01FCD1D0CCAA}" type="presParOf" srcId="{262986E9-BBB3-4674-AAA0-6F97EB0B0D87}" destId="{6729FAB1-74B8-4ED9-969E-C0F2FC18552B}" srcOrd="4" destOrd="0" presId="urn:microsoft.com/office/officeart/2005/8/layout/hProcess4"/>
    <dgm:cxn modelId="{2C18F5B5-012D-4B9E-B105-E6FEBD87E398}" type="presParOf" srcId="{43999374-C6CD-48A2-A023-32F21DF21311}" destId="{E84AC535-09E2-44F0-884B-BBF113404C33}" srcOrd="1" destOrd="0" presId="urn:microsoft.com/office/officeart/2005/8/layout/hProcess4"/>
    <dgm:cxn modelId="{9CBFA2D3-9300-4BA9-9206-A610289B0994}" type="presParOf" srcId="{43999374-C6CD-48A2-A023-32F21DF21311}" destId="{ADEA724B-7D7A-41D7-9E3A-0AF7D8148361}" srcOrd="2" destOrd="0" presId="urn:microsoft.com/office/officeart/2005/8/layout/hProcess4"/>
    <dgm:cxn modelId="{697AAC83-EEE9-41E3-8895-9D118A9CD88C}" type="presParOf" srcId="{ADEA724B-7D7A-41D7-9E3A-0AF7D8148361}" destId="{CCF30EE2-88F9-40CD-B85C-EFB46684D2EE}" srcOrd="0" destOrd="0" presId="urn:microsoft.com/office/officeart/2005/8/layout/hProcess4"/>
    <dgm:cxn modelId="{D4C32409-6B9C-48BA-AE11-65FD48E694C8}" type="presParOf" srcId="{ADEA724B-7D7A-41D7-9E3A-0AF7D8148361}" destId="{C7B03835-4CF1-4C75-A4D5-2F80823C0EC4}" srcOrd="1" destOrd="0" presId="urn:microsoft.com/office/officeart/2005/8/layout/hProcess4"/>
    <dgm:cxn modelId="{E9BCE2F3-ED11-4AEA-BF19-1BF228D8662F}" type="presParOf" srcId="{ADEA724B-7D7A-41D7-9E3A-0AF7D8148361}" destId="{7C288DC8-FDBC-4C0C-832F-5C36E9BEC8B3}" srcOrd="2" destOrd="0" presId="urn:microsoft.com/office/officeart/2005/8/layout/hProcess4"/>
    <dgm:cxn modelId="{12719A07-D215-44F8-8FD7-B144C806D730}" type="presParOf" srcId="{ADEA724B-7D7A-41D7-9E3A-0AF7D8148361}" destId="{DB9AA5C2-939C-4862-8F93-1972512AED31}" srcOrd="3" destOrd="0" presId="urn:microsoft.com/office/officeart/2005/8/layout/hProcess4"/>
    <dgm:cxn modelId="{4928DD4C-F8BF-49F1-927B-4401310629F4}" type="presParOf" srcId="{ADEA724B-7D7A-41D7-9E3A-0AF7D8148361}" destId="{761F37AD-C4E5-4A1C-B543-06E8FAB0C15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0A870-4AEC-4770-80E6-5360793B9285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F3F5-2020-4BE2-A066-683AD60636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166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4C4C8-8795-418D-BC66-3A1CA4153F20}" type="datetimeFigureOut">
              <a:rPr lang="en-GB" smtClean="0"/>
              <a:t>02/09/2019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8018-CDAD-4E17-AAB4-7551ADBAA27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7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astrocitoma</a:t>
            </a:r>
            <a:endParaRPr lang="es-EC" sz="1200" b="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 un tipo de cáncer en el cerebro que se origina en un tipo particular de células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gliales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llamadas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astrocitos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Los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astrocitomas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alto grado, también llamados </a:t>
            </a:r>
            <a:r>
              <a:rPr lang="es-EC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glioblastoma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multiforme, son los tumores malignos más malignos.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59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370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5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4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85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85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Fase</a:t>
            </a:r>
            <a:r>
              <a:rPr lang="es-EC" baseline="0" dirty="0"/>
              <a:t> 1 proyecto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9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61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652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18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94179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fld id="{A5044BFC-20BC-4BB4-9BB2-2609149455E2}" type="slidenum">
              <a:rPr kumimoji="0" lang="es-EC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t>10</a:t>
            </a:fld>
            <a:endParaRPr kumimoji="0" lang="es-EC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71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Fota</a:t>
            </a:r>
            <a:r>
              <a:rPr lang="es-ES" baseline="0" dirty="0"/>
              <a:t> </a:t>
            </a:r>
            <a:r>
              <a:rPr lang="es-ES" baseline="0" dirty="0" err="1"/>
              <a:t>iasa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09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5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8018-CDAD-4E17-AAB4-7551ADBAA27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5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185" dirty="0"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185" dirty="0"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185" dirty="0"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185" dirty="0">
              <a:latin typeface="Arial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17488" y="260357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693" dirty="0">
              <a:latin typeface="Arial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15891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4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41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5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2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268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26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88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770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70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94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75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72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97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6727759" y="5953580"/>
            <a:ext cx="2316788" cy="7624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7417" tIns="38708" rIns="77417" bIns="38708" rtlCol="0" anchor="ctr"/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93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pic>
        <p:nvPicPr>
          <p:cNvPr id="9218" name="Picture 2" descr="Resultado de imagen para logo esp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759" y="6051624"/>
            <a:ext cx="2192781" cy="5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3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423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448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387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93"/>
            </a:lvl1pPr>
            <a:lvl2pPr marL="387154" indent="0">
              <a:buNone/>
              <a:defRPr sz="1524"/>
            </a:lvl2pPr>
            <a:lvl3pPr marL="774309" indent="0">
              <a:buNone/>
              <a:defRPr sz="1355"/>
            </a:lvl3pPr>
            <a:lvl4pPr marL="1161463" indent="0">
              <a:buNone/>
              <a:defRPr sz="1185"/>
            </a:lvl4pPr>
            <a:lvl5pPr marL="1548617" indent="0">
              <a:buNone/>
              <a:defRPr sz="1185"/>
            </a:lvl5pPr>
            <a:lvl6pPr marL="1935771" indent="0">
              <a:buNone/>
              <a:defRPr sz="1185"/>
            </a:lvl6pPr>
            <a:lvl7pPr marL="2322926" indent="0">
              <a:buNone/>
              <a:defRPr sz="1185"/>
            </a:lvl7pPr>
            <a:lvl8pPr marL="2710080" indent="0">
              <a:buNone/>
              <a:defRPr sz="1185"/>
            </a:lvl8pPr>
            <a:lvl9pPr marL="3097235" indent="0">
              <a:buNone/>
              <a:defRPr sz="118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3565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4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372"/>
            </a:lvl1pPr>
            <a:lvl2pPr>
              <a:defRPr sz="2033"/>
            </a:lvl2pPr>
            <a:lvl3pPr>
              <a:defRPr sz="169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372"/>
            </a:lvl1pPr>
            <a:lvl2pPr>
              <a:defRPr sz="2033"/>
            </a:lvl2pPr>
            <a:lvl3pPr>
              <a:defRPr sz="1693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608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33" b="1"/>
            </a:lvl1pPr>
            <a:lvl2pPr marL="387154" indent="0">
              <a:buNone/>
              <a:defRPr sz="1693" b="1"/>
            </a:lvl2pPr>
            <a:lvl3pPr marL="774309" indent="0">
              <a:buNone/>
              <a:defRPr sz="1524" b="1"/>
            </a:lvl3pPr>
            <a:lvl4pPr marL="1161463" indent="0">
              <a:buNone/>
              <a:defRPr sz="1355" b="1"/>
            </a:lvl4pPr>
            <a:lvl5pPr marL="1548617" indent="0">
              <a:buNone/>
              <a:defRPr sz="1355" b="1"/>
            </a:lvl5pPr>
            <a:lvl6pPr marL="1935771" indent="0">
              <a:buNone/>
              <a:defRPr sz="1355" b="1"/>
            </a:lvl6pPr>
            <a:lvl7pPr marL="2322926" indent="0">
              <a:buNone/>
              <a:defRPr sz="1355" b="1"/>
            </a:lvl7pPr>
            <a:lvl8pPr marL="2710080" indent="0">
              <a:buNone/>
              <a:defRPr sz="1355" b="1"/>
            </a:lvl8pPr>
            <a:lvl9pPr marL="3097235" indent="0">
              <a:buNone/>
              <a:defRPr sz="135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9" cy="3951288"/>
          </a:xfrm>
          <a:prstGeom prst="rect">
            <a:avLst/>
          </a:prstGeom>
        </p:spPr>
        <p:txBody>
          <a:bodyPr/>
          <a:lstStyle>
            <a:lvl1pPr>
              <a:defRPr sz="2033"/>
            </a:lvl1pPr>
            <a:lvl2pPr>
              <a:defRPr sz="169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33" b="1"/>
            </a:lvl1pPr>
            <a:lvl2pPr marL="387154" indent="0">
              <a:buNone/>
              <a:defRPr sz="1693" b="1"/>
            </a:lvl2pPr>
            <a:lvl3pPr marL="774309" indent="0">
              <a:buNone/>
              <a:defRPr sz="1524" b="1"/>
            </a:lvl3pPr>
            <a:lvl4pPr marL="1161463" indent="0">
              <a:buNone/>
              <a:defRPr sz="1355" b="1"/>
            </a:lvl4pPr>
            <a:lvl5pPr marL="1548617" indent="0">
              <a:buNone/>
              <a:defRPr sz="1355" b="1"/>
            </a:lvl5pPr>
            <a:lvl6pPr marL="1935771" indent="0">
              <a:buNone/>
              <a:defRPr sz="1355" b="1"/>
            </a:lvl6pPr>
            <a:lvl7pPr marL="2322926" indent="0">
              <a:buNone/>
              <a:defRPr sz="1355" b="1"/>
            </a:lvl7pPr>
            <a:lvl8pPr marL="2710080" indent="0">
              <a:buNone/>
              <a:defRPr sz="1355" b="1"/>
            </a:lvl8pPr>
            <a:lvl9pPr marL="3097235" indent="0">
              <a:buNone/>
              <a:defRPr sz="135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33"/>
            </a:lvl1pPr>
            <a:lvl2pPr>
              <a:defRPr sz="1693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17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815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3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2" cy="1162050"/>
          </a:xfrm>
          <a:prstGeom prst="rect">
            <a:avLst/>
          </a:prstGeom>
        </p:spPr>
        <p:txBody>
          <a:bodyPr anchor="b"/>
          <a:lstStyle>
            <a:lvl1pPr algn="l">
              <a:defRPr sz="169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710"/>
            </a:lvl1pPr>
            <a:lvl2pPr>
              <a:defRPr sz="2372"/>
            </a:lvl2pPr>
            <a:lvl3pPr>
              <a:defRPr sz="2033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5"/>
            <a:ext cx="300831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85"/>
            </a:lvl1pPr>
            <a:lvl2pPr marL="387154" indent="0">
              <a:buNone/>
              <a:defRPr sz="1016"/>
            </a:lvl2pPr>
            <a:lvl3pPr marL="774309" indent="0">
              <a:buNone/>
              <a:defRPr sz="847"/>
            </a:lvl3pPr>
            <a:lvl4pPr marL="1161463" indent="0">
              <a:buNone/>
              <a:defRPr sz="762"/>
            </a:lvl4pPr>
            <a:lvl5pPr marL="1548617" indent="0">
              <a:buNone/>
              <a:defRPr sz="762"/>
            </a:lvl5pPr>
            <a:lvl6pPr marL="1935771" indent="0">
              <a:buNone/>
              <a:defRPr sz="762"/>
            </a:lvl6pPr>
            <a:lvl7pPr marL="2322926" indent="0">
              <a:buNone/>
              <a:defRPr sz="762"/>
            </a:lvl7pPr>
            <a:lvl8pPr marL="2710080" indent="0">
              <a:buNone/>
              <a:defRPr sz="762"/>
            </a:lvl8pPr>
            <a:lvl9pPr marL="3097235" indent="0">
              <a:buNone/>
              <a:defRPr sz="76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7968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693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10"/>
            </a:lvl1pPr>
            <a:lvl2pPr marL="387154" indent="0">
              <a:buNone/>
              <a:defRPr sz="2372"/>
            </a:lvl2pPr>
            <a:lvl3pPr marL="774309" indent="0">
              <a:buNone/>
              <a:defRPr sz="2033"/>
            </a:lvl3pPr>
            <a:lvl4pPr marL="1161463" indent="0">
              <a:buNone/>
              <a:defRPr sz="1693"/>
            </a:lvl4pPr>
            <a:lvl5pPr marL="1548617" indent="0">
              <a:buNone/>
              <a:defRPr sz="1693"/>
            </a:lvl5pPr>
            <a:lvl6pPr marL="1935771" indent="0">
              <a:buNone/>
              <a:defRPr sz="1693"/>
            </a:lvl6pPr>
            <a:lvl7pPr marL="2322926" indent="0">
              <a:buNone/>
              <a:defRPr sz="1693"/>
            </a:lvl7pPr>
            <a:lvl8pPr marL="2710080" indent="0">
              <a:buNone/>
              <a:defRPr sz="1693"/>
            </a:lvl8pPr>
            <a:lvl9pPr marL="3097235" indent="0">
              <a:buNone/>
              <a:defRPr sz="1693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85"/>
            </a:lvl1pPr>
            <a:lvl2pPr marL="387154" indent="0">
              <a:buNone/>
              <a:defRPr sz="1016"/>
            </a:lvl2pPr>
            <a:lvl3pPr marL="774309" indent="0">
              <a:buNone/>
              <a:defRPr sz="847"/>
            </a:lvl3pPr>
            <a:lvl4pPr marL="1161463" indent="0">
              <a:buNone/>
              <a:defRPr sz="762"/>
            </a:lvl4pPr>
            <a:lvl5pPr marL="1548617" indent="0">
              <a:buNone/>
              <a:defRPr sz="762"/>
            </a:lvl5pPr>
            <a:lvl6pPr marL="1935771" indent="0">
              <a:buNone/>
              <a:defRPr sz="762"/>
            </a:lvl6pPr>
            <a:lvl7pPr marL="2322926" indent="0">
              <a:buNone/>
              <a:defRPr sz="762"/>
            </a:lvl7pPr>
            <a:lvl8pPr marL="2710080" indent="0">
              <a:buNone/>
              <a:defRPr sz="762"/>
            </a:lvl8pPr>
            <a:lvl9pPr marL="3097235" indent="0">
              <a:buNone/>
              <a:defRPr sz="762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89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693" dirty="0"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31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693" dirty="0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2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693" dirty="0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2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693" dirty="0">
              <a:latin typeface="Arial" charset="0"/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91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87154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774309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161463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548617" algn="r" rtl="0" eaLnBrk="1" fontAlgn="base" hangingPunct="1">
        <a:spcBef>
          <a:spcPct val="0"/>
        </a:spcBef>
        <a:spcAft>
          <a:spcPct val="0"/>
        </a:spcAft>
        <a:defRPr sz="271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90366" indent="-290366" algn="l" rtl="0" eaLnBrk="1" fontAlgn="base" hangingPunct="1">
        <a:spcBef>
          <a:spcPct val="20000"/>
        </a:spcBef>
        <a:spcAft>
          <a:spcPct val="0"/>
        </a:spcAft>
        <a:buChar char="•"/>
        <a:defRPr sz="2033">
          <a:solidFill>
            <a:schemeClr val="bg1"/>
          </a:solidFill>
          <a:latin typeface="+mn-lt"/>
          <a:ea typeface="+mn-ea"/>
          <a:cs typeface="+mn-cs"/>
        </a:defRPr>
      </a:lvl1pPr>
      <a:lvl2pPr marL="629126" indent="-241972" algn="l" rtl="0" eaLnBrk="1" fontAlgn="base" hangingPunct="1">
        <a:spcBef>
          <a:spcPct val="20000"/>
        </a:spcBef>
        <a:spcAft>
          <a:spcPct val="0"/>
        </a:spcAft>
        <a:buChar char="–"/>
        <a:defRPr sz="2033">
          <a:solidFill>
            <a:schemeClr val="bg1"/>
          </a:solidFill>
          <a:latin typeface="+mn-lt"/>
        </a:defRPr>
      </a:lvl2pPr>
      <a:lvl3pPr marL="967886" indent="-193578" algn="l" rtl="0" eaLnBrk="1" fontAlgn="base" hangingPunct="1">
        <a:spcBef>
          <a:spcPct val="20000"/>
        </a:spcBef>
        <a:spcAft>
          <a:spcPct val="0"/>
        </a:spcAft>
        <a:buChar char="•"/>
        <a:defRPr sz="2033">
          <a:solidFill>
            <a:schemeClr val="bg1"/>
          </a:solidFill>
          <a:latin typeface="+mn-lt"/>
        </a:defRPr>
      </a:lvl3pPr>
      <a:lvl4pPr marL="1355040" indent="-193578" algn="l" rtl="0" eaLnBrk="1" fontAlgn="base" hangingPunct="1">
        <a:spcBef>
          <a:spcPct val="20000"/>
        </a:spcBef>
        <a:spcAft>
          <a:spcPct val="0"/>
        </a:spcAft>
        <a:buChar char="–"/>
        <a:defRPr sz="2033">
          <a:solidFill>
            <a:schemeClr val="bg1"/>
          </a:solidFill>
          <a:latin typeface="+mn-lt"/>
        </a:defRPr>
      </a:lvl4pPr>
      <a:lvl5pPr marL="1742194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5pPr>
      <a:lvl6pPr marL="2129349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6pPr>
      <a:lvl7pPr marL="2516502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7pPr>
      <a:lvl8pPr marL="2903657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8pPr>
      <a:lvl9pPr marL="3290812" indent="-193578" algn="l" rtl="0" eaLnBrk="1" fontAlgn="base" hangingPunct="1">
        <a:spcBef>
          <a:spcPct val="20000"/>
        </a:spcBef>
        <a:spcAft>
          <a:spcPct val="0"/>
        </a:spcAft>
        <a:buChar char="»"/>
        <a:defRPr sz="2033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54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309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463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617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771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926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10080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7235" algn="l" defTabSz="774309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5DC8-B40E-4EDE-8DFC-DE0C5E198304}" type="datetimeFigureOut">
              <a:rPr lang="es-ES" smtClean="0"/>
              <a:t>02/09/2019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CD65-9271-4CBE-9818-B19844345D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3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0" Type="http://schemas.openxmlformats.org/officeDocument/2006/relationships/diagramData" Target="../diagrams/data6.xml"/><Relationship Id="rId4" Type="http://schemas.openxmlformats.org/officeDocument/2006/relationships/diagramData" Target="../diagrams/data5.xml"/><Relationship Id="rId9" Type="http://schemas.openxmlformats.org/officeDocument/2006/relationships/image" Target="../media/image32.jpeg"/><Relationship Id="rId14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9.xml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12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jpe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microsoft.com/office/2007/relationships/hdphoto" Target="../media/hdphoto10.wdp"/><Relationship Id="rId3" Type="http://schemas.openxmlformats.org/officeDocument/2006/relationships/image" Target="../media/image92.png"/><Relationship Id="rId7" Type="http://schemas.microsoft.com/office/2007/relationships/hdphoto" Target="../media/hdphoto7.wdp"/><Relationship Id="rId12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microsoft.com/office/2007/relationships/hdphoto" Target="../media/hdphoto9.wdp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Relationship Id="rId9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6.png"/><Relationship Id="rId5" Type="http://schemas.openxmlformats.org/officeDocument/2006/relationships/diagramData" Target="../diagrams/data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microsoft.com/office/2007/relationships/diagramDrawing" Target="../diagrams/drawing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0146" y="1417052"/>
            <a:ext cx="8687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DEPARTAMENTO DE CIENCIAS DE LA VIDA Y LA AGRICULTURA </a:t>
            </a:r>
          </a:p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CARRERA DE INGENIERÍA EN BIOTECNOLOGÍA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279720" y="2252411"/>
            <a:ext cx="71332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PROYECTO DE TITULACIÓN PREVIO A LA OBTENCIÓN DEL TÍTULO DE INGENIERA EN BIOTECNOLOGÍA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071269" y="3170517"/>
            <a:ext cx="78747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DETERMINACIÓN DE LA ACTIVIDAD PROLIFERATIVA DE NANOVESÍCULAS AISLADAS DEL ZUMO DE GUANÁBANA (</a:t>
            </a:r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S" sz="1600" b="1" i="1" dirty="0" err="1" smtClean="0">
                <a:latin typeface="Times New Roman" pitchFamily="18" charset="0"/>
                <a:cs typeface="Times New Roman" pitchFamily="18" charset="0"/>
              </a:rPr>
              <a:t>nnona</a:t>
            </a:r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b="1" i="1" dirty="0" err="1" smtClean="0">
                <a:latin typeface="Times New Roman" pitchFamily="18" charset="0"/>
                <a:cs typeface="Times New Roman" pitchFamily="18" charset="0"/>
              </a:rPr>
              <a:t>muricata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) EN LÍNEAS CELULARES CANCERÍGENAS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C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07410" y="4795718"/>
            <a:ext cx="46024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DIRECTORA: </a:t>
            </a:r>
            <a:r>
              <a:rPr lang="es-EC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TORRES ARIAS, </a:t>
            </a:r>
            <a:r>
              <a:rPr lang="es-EC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MARBEL </a:t>
            </a:r>
            <a:r>
              <a:rPr lang="es-EC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77725" y="4063208"/>
            <a:ext cx="5492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2694" algn="ctr" defTabSz="774222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847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AUTORA: CAIZA </a:t>
            </a: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QUILLUPANGUI, KARLA PATRICIA </a:t>
            </a:r>
            <a:endParaRPr lang="es-EC" sz="1600" b="1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20051" y="5209619"/>
            <a:ext cx="2002472" cy="352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4222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847"/>
              </a:spcAft>
            </a:pPr>
            <a:r>
              <a:rPr lang="es-EC" sz="1600" b="1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SANGOLQUÍ,  2019</a:t>
            </a:r>
            <a:endParaRPr lang="es-EC" sz="1600" b="1" dirty="0">
              <a:solidFill>
                <a:srgbClr val="0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8550" y="99290"/>
            <a:ext cx="4152597" cy="81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22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6" y="58792"/>
            <a:ext cx="4191147" cy="1131047"/>
          </a:xfrm>
          <a:prstGeom prst="rect">
            <a:avLst/>
          </a:prstGeom>
        </p:spPr>
      </p:pic>
      <p:pic>
        <p:nvPicPr>
          <p:cNvPr id="10" name="Picture 4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514" y="25778"/>
            <a:ext cx="1224136" cy="11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ecuador mapa blanco y negro">
            <a:extLst>
              <a:ext uri="{FF2B5EF4-FFF2-40B4-BE49-F238E27FC236}">
                <a16:creationId xmlns="" xmlns:a16="http://schemas.microsoft.com/office/drawing/2014/main" id="{0A26822A-E24F-4009-8092-0F37E4B9E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612" y="576076"/>
            <a:ext cx="4218662" cy="4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460375" y="401934"/>
            <a:ext cx="2558183" cy="463322"/>
          </a:xfrm>
          <a:prstGeom prst="rect">
            <a:avLst/>
          </a:prstGeom>
        </p:spPr>
        <p:txBody>
          <a:bodyPr wrap="none" lIns="97527" tIns="48763" rIns="97527" bIns="48763">
            <a:spAutoFit/>
          </a:bodyPr>
          <a:lstStyle/>
          <a:p>
            <a:pPr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Annona</a:t>
            </a:r>
            <a:r>
              <a:rPr lang="es-EC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s-EC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muricata</a:t>
            </a:r>
            <a:r>
              <a:rPr lang="es-EC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s-ES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3683" y="5625"/>
            <a:ext cx="3480318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</a:p>
        </p:txBody>
      </p:sp>
      <p:sp>
        <p:nvSpPr>
          <p:cNvPr id="9" name="AutoShape 6" descr="Image result for annona muric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8" descr="Image result for annona muric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32949057"/>
              </p:ext>
            </p:extLst>
          </p:nvPr>
        </p:nvGraphicFramePr>
        <p:xfrm>
          <a:off x="307975" y="3279178"/>
          <a:ext cx="3488179" cy="356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6" name="Picture 12" descr="Image result for annona muricat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997689"/>
            <a:ext cx="3270941" cy="291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Flecha derecha"/>
          <p:cNvSpPr/>
          <p:nvPr/>
        </p:nvSpPr>
        <p:spPr>
          <a:xfrm rot="18444477">
            <a:off x="4492444" y="3498671"/>
            <a:ext cx="371781" cy="186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Flecha derecha"/>
          <p:cNvSpPr/>
          <p:nvPr/>
        </p:nvSpPr>
        <p:spPr>
          <a:xfrm rot="2474742">
            <a:off x="4733288" y="1114535"/>
            <a:ext cx="442440" cy="233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29 Diagrama"/>
          <p:cNvGraphicFramePr/>
          <p:nvPr>
            <p:extLst>
              <p:ext uri="{D42A27DB-BD31-4B8C-83A1-F6EECF244321}">
                <p14:modId xmlns:p14="http://schemas.microsoft.com/office/powerpoint/2010/main" val="4145037182"/>
              </p:ext>
            </p:extLst>
          </p:nvPr>
        </p:nvGraphicFramePr>
        <p:xfrm>
          <a:off x="2809985" y="5534960"/>
          <a:ext cx="6334015" cy="70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1 Rectángulo"/>
          <p:cNvSpPr/>
          <p:nvPr/>
        </p:nvSpPr>
        <p:spPr>
          <a:xfrm>
            <a:off x="143228" y="6379524"/>
            <a:ext cx="5874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(Pinto, A. 2005; González , 2004; INIAP,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2014) 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0FD815-6553-4BDE-BC59-49B37339E12F}"/>
              </a:ext>
            </a:extLst>
          </p:cNvPr>
          <p:cNvSpPr/>
          <p:nvPr/>
        </p:nvSpPr>
        <p:spPr>
          <a:xfrm>
            <a:off x="5182808" y="5134583"/>
            <a:ext cx="3339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Banco Central del Ecuador (BCE)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6865BE-7F6A-444D-81D4-192656F70835}"/>
              </a:ext>
            </a:extLst>
          </p:cNvPr>
          <p:cNvSpPr/>
          <p:nvPr/>
        </p:nvSpPr>
        <p:spPr>
          <a:xfrm>
            <a:off x="3080660" y="5119647"/>
            <a:ext cx="150560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(INIAP,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24" grpId="0" animBg="1"/>
      <p:bldP spid="25" grpId="0" animBg="1"/>
      <p:bldGraphic spid="30" grpId="0">
        <p:bldAsOne/>
      </p:bldGraphic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98438"/>
            <a:ext cx="4686300" cy="1571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647700" y="567778"/>
            <a:ext cx="521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Composición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fitoquímica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85479605"/>
              </p:ext>
            </p:extLst>
          </p:nvPr>
        </p:nvGraphicFramePr>
        <p:xfrm>
          <a:off x="-842963" y="1231394"/>
          <a:ext cx="6372226" cy="96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29840672"/>
              </p:ext>
            </p:extLst>
          </p:nvPr>
        </p:nvGraphicFramePr>
        <p:xfrm>
          <a:off x="-90842" y="3664892"/>
          <a:ext cx="4476750" cy="299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7 Rectángulo"/>
          <p:cNvSpPr/>
          <p:nvPr/>
        </p:nvSpPr>
        <p:spPr>
          <a:xfrm>
            <a:off x="5086350" y="6022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Usos tradicionales 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723" y="5625"/>
            <a:ext cx="3036277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S" altLang="es-ES" sz="36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4896" y="6517243"/>
            <a:ext cx="35268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Yajid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2018;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Gavamukulya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2017; Torres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2012)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35ABAD-D8CA-4230-9C01-08C1ED6B468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13309"/>
            <a:ext cx="4498209" cy="46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391" y="5625"/>
            <a:ext cx="297560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JUSTIFICACIÓN</a:t>
            </a:r>
          </a:p>
        </p:txBody>
      </p:sp>
      <p:sp>
        <p:nvSpPr>
          <p:cNvPr id="5" name="AutoShape 4" descr="Image result for O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10" descr="Image result for O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4" name="Picture 12" descr="Image result for OM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8725" y="907727"/>
            <a:ext cx="28352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893" y="3826902"/>
            <a:ext cx="1473484" cy="147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99650794"/>
              </p:ext>
            </p:extLst>
          </p:nvPr>
        </p:nvGraphicFramePr>
        <p:xfrm>
          <a:off x="519529" y="785950"/>
          <a:ext cx="5245630" cy="351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919864" y="982230"/>
            <a:ext cx="225702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Nanovesículas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2646962" y="4479096"/>
            <a:ext cx="634434" cy="330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544790" y="5510081"/>
            <a:ext cx="5779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ENTREGA DE AGENTES TERAPÉUTICOS </a:t>
            </a:r>
            <a:endParaRPr lang="es-EC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 rot="16200000">
            <a:off x="3568847" y="2976739"/>
            <a:ext cx="4789592" cy="6901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>
                <a:latin typeface="Times New Roman" pitchFamily="18" charset="0"/>
                <a:cs typeface="Times New Roman" pitchFamily="18" charset="0"/>
              </a:rPr>
              <a:t>CÁNCER </a:t>
            </a:r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-1875632" y="2738726"/>
            <a:ext cx="436721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Times New Roman" pitchFamily="18" charset="0"/>
                <a:cs typeface="Times New Roman" pitchFamily="18" charset="0"/>
              </a:rPr>
              <a:t>Nuevos tratamientos 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4731971" y="4479096"/>
            <a:ext cx="545679" cy="282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155575" y="6467887"/>
            <a:ext cx="3543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Siegel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2019; Wang, et al., 2013;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Malloci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2019)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20 Imagen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330" y="1758713"/>
            <a:ext cx="2911236" cy="3957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Image result for exosome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23" y="3826901"/>
            <a:ext cx="1735736" cy="150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1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/>
      <p:bldP spid="18" grpId="0" animBg="1"/>
      <p:bldP spid="1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82823"/>
            <a:ext cx="8229600" cy="1143000"/>
          </a:xfrm>
        </p:spPr>
        <p:txBody>
          <a:bodyPr lIns="87083" tIns="43542" rIns="87083" bIns="43542"/>
          <a:lstStyle/>
          <a:p>
            <a:pPr algn="l"/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363416" y="2819405"/>
            <a:ext cx="8229600" cy="4525963"/>
          </a:xfrm>
        </p:spPr>
        <p:txBody>
          <a:bodyPr lIns="87083" tIns="43542" rIns="87083" bIns="43542">
            <a:noAutofit/>
          </a:bodyPr>
          <a:lstStyle/>
          <a:p>
            <a:pPr marL="0" indent="0" algn="ctr">
              <a:buNone/>
            </a:pP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la actividad proliferativa de nanovesículas aisladas del zumo de Guanábana (</a:t>
            </a:r>
            <a:r>
              <a:rPr lang="es-EC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Annona</a:t>
            </a:r>
            <a:r>
              <a:rPr lang="es-EC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muricata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en líneas celulares cancerígenas. </a:t>
            </a:r>
          </a:p>
          <a:p>
            <a:pPr marL="0" indent="0" algn="ctr">
              <a:buNone/>
            </a:pPr>
            <a:r>
              <a:rPr lang="es-ES" sz="26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6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sz="262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59240" y="12700"/>
            <a:ext cx="2684760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S" altLang="es-ES" sz="40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293077" y="623956"/>
            <a:ext cx="8229600" cy="1143000"/>
          </a:xfrm>
        </p:spPr>
        <p:txBody>
          <a:bodyPr lIns="87083" tIns="43542" rIns="87083" bIns="43542"/>
          <a:lstStyle/>
          <a:p>
            <a:pPr algn="l"/>
            <a:r>
              <a:rPr lang="es-E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Objetivos específicos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EF6A235-5CD7-4FD5-B8C7-B345C04B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77FE860-F459-4862-9D97-045C9A73D38C}"/>
              </a:ext>
            </a:extLst>
          </p:cNvPr>
          <p:cNvSpPr/>
          <p:nvPr/>
        </p:nvSpPr>
        <p:spPr>
          <a:xfrm>
            <a:off x="1444237" y="1668093"/>
            <a:ext cx="7229716" cy="1069469"/>
          </a:xfrm>
          <a:custGeom>
            <a:avLst/>
            <a:gdLst>
              <a:gd name="connsiteX0" fmla="*/ 0 w 7229716"/>
              <a:gd name="connsiteY0" fmla="*/ 0 h 1069469"/>
              <a:gd name="connsiteX1" fmla="*/ 7229716 w 7229716"/>
              <a:gd name="connsiteY1" fmla="*/ 0 h 1069469"/>
              <a:gd name="connsiteX2" fmla="*/ 7229716 w 7229716"/>
              <a:gd name="connsiteY2" fmla="*/ 1069469 h 1069469"/>
              <a:gd name="connsiteX3" fmla="*/ 0 w 7229716"/>
              <a:gd name="connsiteY3" fmla="*/ 1069469 h 1069469"/>
              <a:gd name="connsiteX4" fmla="*/ 0 w 7229716"/>
              <a:gd name="connsiteY4" fmla="*/ 0 h 10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716" h="1069469">
                <a:moveTo>
                  <a:pt x="0" y="0"/>
                </a:moveTo>
                <a:lnTo>
                  <a:pt x="7229716" y="0"/>
                </a:lnTo>
                <a:lnTo>
                  <a:pt x="7229716" y="1069469"/>
                </a:lnTo>
                <a:lnTo>
                  <a:pt x="0" y="106946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55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387" tIns="91440" rIns="91440" bIns="91440" numCol="1" spcCol="1270" anchor="ctr" anchorCtr="0">
            <a:noAutofit/>
          </a:bodyPr>
          <a:lstStyle/>
          <a:p>
            <a:pPr lvl="0" algn="just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Aislar </a:t>
            </a:r>
            <a:r>
              <a:rPr lang="es-ES" sz="2000" dirty="0" err="1">
                <a:latin typeface="Times New Roman" pitchFamily="18" charset="0"/>
                <a:cs typeface="Times New Roman" pitchFamily="18" charset="0"/>
              </a:rPr>
              <a:t>nanovesículas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 por ultra centrifugación y purificar mediante gradiente de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Tris-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sucrosa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-deuterio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el zumo de Guanábana (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Annona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muricata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). 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67FD9E1E-EF67-4A44-BFFF-4B71D6675774}"/>
              </a:ext>
            </a:extLst>
          </p:cNvPr>
          <p:cNvSpPr/>
          <p:nvPr/>
        </p:nvSpPr>
        <p:spPr>
          <a:xfrm>
            <a:off x="1444237" y="3166664"/>
            <a:ext cx="7229716" cy="1069469"/>
          </a:xfrm>
          <a:custGeom>
            <a:avLst/>
            <a:gdLst>
              <a:gd name="connsiteX0" fmla="*/ 0 w 7229716"/>
              <a:gd name="connsiteY0" fmla="*/ 0 h 1069469"/>
              <a:gd name="connsiteX1" fmla="*/ 7229716 w 7229716"/>
              <a:gd name="connsiteY1" fmla="*/ 0 h 1069469"/>
              <a:gd name="connsiteX2" fmla="*/ 7229716 w 7229716"/>
              <a:gd name="connsiteY2" fmla="*/ 1069469 h 1069469"/>
              <a:gd name="connsiteX3" fmla="*/ 0 w 7229716"/>
              <a:gd name="connsiteY3" fmla="*/ 1069469 h 1069469"/>
              <a:gd name="connsiteX4" fmla="*/ 0 w 7229716"/>
              <a:gd name="connsiteY4" fmla="*/ 0 h 10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9716" h="1069469">
                <a:moveTo>
                  <a:pt x="0" y="0"/>
                </a:moveTo>
                <a:lnTo>
                  <a:pt x="7229716" y="0"/>
                </a:lnTo>
                <a:lnTo>
                  <a:pt x="7229716" y="1069469"/>
                </a:lnTo>
                <a:lnTo>
                  <a:pt x="0" y="106946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55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387" tIns="91440" rIns="91440" bIns="91440" numCol="1" spcCol="1270" anchor="ctr" anchorCtr="0">
            <a:noAutofit/>
          </a:bodyPr>
          <a:lstStyle/>
          <a:p>
            <a:pPr lvl="0" algn="just"/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Caracterizar las proteínas exosomales en nanovesículas aisladas 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del zumo de Guanábana (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Annona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muricata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21F355BE-F431-496A-B086-5F1420451A5B}"/>
              </a:ext>
            </a:extLst>
          </p:cNvPr>
          <p:cNvSpPr/>
          <p:nvPr/>
        </p:nvSpPr>
        <p:spPr>
          <a:xfrm>
            <a:off x="1501270" y="4614896"/>
            <a:ext cx="7224138" cy="1069469"/>
          </a:xfrm>
          <a:custGeom>
            <a:avLst/>
            <a:gdLst>
              <a:gd name="connsiteX0" fmla="*/ 0 w 7224138"/>
              <a:gd name="connsiteY0" fmla="*/ 0 h 1069469"/>
              <a:gd name="connsiteX1" fmla="*/ 7224138 w 7224138"/>
              <a:gd name="connsiteY1" fmla="*/ 0 h 1069469"/>
              <a:gd name="connsiteX2" fmla="*/ 7224138 w 7224138"/>
              <a:gd name="connsiteY2" fmla="*/ 1069469 h 1069469"/>
              <a:gd name="connsiteX3" fmla="*/ 0 w 7224138"/>
              <a:gd name="connsiteY3" fmla="*/ 1069469 h 1069469"/>
              <a:gd name="connsiteX4" fmla="*/ 0 w 7224138"/>
              <a:gd name="connsiteY4" fmla="*/ 0 h 10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138" h="1069469">
                <a:moveTo>
                  <a:pt x="0" y="0"/>
                </a:moveTo>
                <a:lnTo>
                  <a:pt x="7224138" y="0"/>
                </a:lnTo>
                <a:lnTo>
                  <a:pt x="7224138" y="1069469"/>
                </a:lnTo>
                <a:lnTo>
                  <a:pt x="0" y="106946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55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387" tIns="91440" rIns="91440" bIns="91440" numCol="1" spcCol="1270" anchor="ctr" anchorCtr="0">
            <a:noAutofit/>
          </a:bodyPr>
          <a:lstStyle/>
          <a:p>
            <a:pPr lvl="0" algn="just"/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Estudiar la actividad proliferativa de nanovesículas del zumo de Guanábana (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Annona</a:t>
            </a:r>
            <a:r>
              <a:rPr lang="es-EC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000" i="1" dirty="0" err="1">
                <a:latin typeface="Times New Roman" pitchFamily="18" charset="0"/>
                <a:cs typeface="Times New Roman" pitchFamily="18" charset="0"/>
              </a:rPr>
              <a:t>muricata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) en líneas celulares cancerígenas.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D22F8FC1-4D9F-44F4-A2CE-3A7BA5CE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40" y="0"/>
            <a:ext cx="2684760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</a:p>
        </p:txBody>
      </p:sp>
      <p:pic>
        <p:nvPicPr>
          <p:cNvPr id="2050" name="Picture 2" descr="Image result for exosomes te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410007"/>
            <a:ext cx="1566000" cy="136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2943099"/>
            <a:ext cx="1566000" cy="151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Image result for celulas en cultiv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27" y="4525260"/>
            <a:ext cx="1641568" cy="12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44340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5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MATERIALES Y MÉTODOS</a:t>
            </a:r>
            <a:endParaRPr lang="es-ES" altLang="es-ES" sz="5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3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A5F78290-26B1-4377-A2F4-1EAB6D8BA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8607" y="1598845"/>
            <a:ext cx="2853187" cy="2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03525" y="2270606"/>
            <a:ext cx="8229601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endParaRPr lang="es-ES" sz="2286" b="1" dirty="0">
              <a:solidFill>
                <a:srgbClr val="000000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-419141" y="723674"/>
            <a:ext cx="9563141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Aislamiento y purificación de nanovesículas de Guanábana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defTabSz="774222" fontAlgn="base">
              <a:spcAft>
                <a:spcPct val="0"/>
              </a:spcAft>
            </a:pPr>
            <a:endParaRPr lang="es-ES" sz="2371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831" y="17067"/>
            <a:ext cx="536916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 Y MÉTODOS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120" y="1629507"/>
            <a:ext cx="1448866" cy="2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3937" y="2074434"/>
            <a:ext cx="4810063" cy="194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-348556" y="3803744"/>
            <a:ext cx="213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Dilución 1:1 </a:t>
            </a:r>
          </a:p>
          <a:p>
            <a:pPr algn="ctr"/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Guanábana:PBS</a:t>
            </a:r>
            <a:endParaRPr lang="es-EC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7992" y="4017670"/>
            <a:ext cx="4582219" cy="213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5D1C69B-4DCF-444E-A989-13A4A6469C28}"/>
              </a:ext>
            </a:extLst>
          </p:cNvPr>
          <p:cNvSpPr txBox="1"/>
          <p:nvPr/>
        </p:nvSpPr>
        <p:spPr>
          <a:xfrm>
            <a:off x="1254369" y="1301262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EA9614-87E7-4520-8B9E-B89A59E5D481}"/>
              </a:ext>
            </a:extLst>
          </p:cNvPr>
          <p:cNvSpPr txBox="1"/>
          <p:nvPr/>
        </p:nvSpPr>
        <p:spPr>
          <a:xfrm>
            <a:off x="2639753" y="1291100"/>
            <a:ext cx="211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Restos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Células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3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-476524" y="645037"/>
            <a:ext cx="8903573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Observación de vesículas mediante Microscopia Electrónica</a:t>
            </a:r>
          </a:p>
          <a:p>
            <a:pPr algn="l" defTabSz="774222" fontAlgn="base">
              <a:spcAft>
                <a:spcPct val="0"/>
              </a:spcAft>
            </a:pPr>
            <a:endParaRPr lang="es-ES" sz="2371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067"/>
            <a:ext cx="5791200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 Y MÉTODOS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555" y="4112759"/>
            <a:ext cx="1050092" cy="191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413" y="1342488"/>
            <a:ext cx="1929481" cy="66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7217" y="4071989"/>
            <a:ext cx="1791474" cy="83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684" y="1427444"/>
            <a:ext cx="584617" cy="167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17647" y="1640798"/>
            <a:ext cx="179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Microvesículas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459004" y="5224176"/>
            <a:ext cx="179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Nanovesículas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-54809" y="3276578"/>
            <a:ext cx="21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Glutaraldehido 3% </a:t>
            </a:r>
          </a:p>
          <a:p>
            <a:pPr algn="ctr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Dilución 1:1 </a:t>
            </a:r>
          </a:p>
          <a:p>
            <a:pPr algn="ctr"/>
            <a:r>
              <a:rPr lang="es-EC" sz="1600" dirty="0" err="1" smtClean="0">
                <a:latin typeface="Times New Roman" pitchFamily="18" charset="0"/>
                <a:cs typeface="Times New Roman" pitchFamily="18" charset="0"/>
              </a:rPr>
              <a:t>Muestra:Glutaraldehído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7"/>
          <a:stretch/>
        </p:blipFill>
        <p:spPr bwMode="auto">
          <a:xfrm rot="16200000">
            <a:off x="2481470" y="2848005"/>
            <a:ext cx="1771650" cy="1632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1983853" y="3563096"/>
            <a:ext cx="454856" cy="20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48326" y="2212879"/>
            <a:ext cx="18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de muestra 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2904771" y="4594210"/>
            <a:ext cx="18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1 minuto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4183683" y="1202593"/>
            <a:ext cx="568255" cy="472100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7" name="Picture 5" descr="Image result for STEM (TESCAN, Mira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934" y="1192390"/>
            <a:ext cx="2206066" cy="13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elated imag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934" y="4141206"/>
            <a:ext cx="2253117" cy="14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610881" y="3494875"/>
            <a:ext cx="147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Acetato de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uranilo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2%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794905" y="2212879"/>
            <a:ext cx="179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Lavado H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823622" y="5224176"/>
            <a:ext cx="179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Lavado H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6487042" y="1716030"/>
            <a:ext cx="399243" cy="12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Flecha derecha"/>
          <p:cNvSpPr/>
          <p:nvPr/>
        </p:nvSpPr>
        <p:spPr>
          <a:xfrm>
            <a:off x="6439820" y="4778876"/>
            <a:ext cx="399243" cy="12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CuadroTexto"/>
          <p:cNvSpPr txBox="1"/>
          <p:nvPr/>
        </p:nvSpPr>
        <p:spPr>
          <a:xfrm>
            <a:off x="8454452" y="5560670"/>
            <a:ext cx="171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TEM</a:t>
            </a:r>
            <a:r>
              <a:rPr lang="es-EC" dirty="0"/>
              <a:t> 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8454452" y="2566540"/>
            <a:ext cx="10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SEM</a:t>
            </a:r>
          </a:p>
        </p:txBody>
      </p:sp>
    </p:spTree>
    <p:extLst>
      <p:ext uri="{BB962C8B-B14F-4D97-AF65-F5344CB8AC3E}">
        <p14:creationId xmlns:p14="http://schemas.microsoft.com/office/powerpoint/2010/main" val="31723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5" grpId="0"/>
      <p:bldP spid="9" grpId="0" animBg="1"/>
      <p:bldP spid="10" grpId="0"/>
      <p:bldP spid="31" grpId="0"/>
      <p:bldP spid="11" grpId="0" animBg="1"/>
      <p:bldP spid="14" grpId="0"/>
      <p:bldP spid="17" grpId="0"/>
      <p:bldP spid="37" grpId="0"/>
      <p:bldP spid="18" grpId="0" animBg="1"/>
      <p:bldP spid="39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120189" y="645037"/>
            <a:ext cx="8229601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Obtención de muestras para el Western </a:t>
            </a:r>
            <a:r>
              <a:rPr lang="es-E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Blot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989" y="17067"/>
            <a:ext cx="4909011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 Y MÉTODOS</a:t>
            </a:r>
            <a:endParaRPr lang="es-ES" altLang="es-E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77851" y="2286167"/>
            <a:ext cx="122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HFF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U251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8508" y="1354616"/>
            <a:ext cx="719528" cy="165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718" y="1355099"/>
            <a:ext cx="781346" cy="165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731185" y="415541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U251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Image result for cultivo celula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12" y="3025801"/>
            <a:ext cx="2247510" cy="12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47750" y="4937122"/>
            <a:ext cx="15392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ºC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sin CO</a:t>
            </a:r>
            <a:r>
              <a:rPr lang="es-E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3 días.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830" y="3830174"/>
            <a:ext cx="719528" cy="165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 result for kit Total Exosome Isolation (from cell culture medi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028" y="3975573"/>
            <a:ext cx="1395887" cy="12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91280" y="5448265"/>
            <a:ext cx="150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Dilucion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3:1</a:t>
            </a:r>
          </a:p>
          <a:p>
            <a:pPr algn="ctr"/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Muestra:Reactivo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68187" y="544256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es-ES" sz="1400" dirty="0" err="1" smtClean="0">
                <a:latin typeface="Times New Roman" pitchFamily="18" charset="0"/>
                <a:cs typeface="Times New Roman" pitchFamily="18" charset="0"/>
              </a:rPr>
              <a:t>xg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1 h; 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4ºC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" r="15924" b="4059"/>
          <a:stretch/>
        </p:blipFill>
        <p:spPr bwMode="auto">
          <a:xfrm>
            <a:off x="7812071" y="3933933"/>
            <a:ext cx="348949" cy="14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Abrir llave"/>
          <p:cNvSpPr/>
          <p:nvPr/>
        </p:nvSpPr>
        <p:spPr>
          <a:xfrm>
            <a:off x="3293479" y="1298797"/>
            <a:ext cx="547725" cy="49641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4091617" y="3064249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1500 rpm </a:t>
            </a:r>
            <a:endParaRPr lang="es-E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minutos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7612" y="1318578"/>
            <a:ext cx="769333" cy="165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841080" y="3135254"/>
            <a:ext cx="813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PBS 1X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460706" y="3028211"/>
            <a:ext cx="1248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err="1">
                <a:latin typeface="Times New Roman" pitchFamily="18" charset="0"/>
                <a:cs typeface="Times New Roman" pitchFamily="18" charset="0"/>
              </a:rPr>
              <a:t>Resuspender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RIPA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71944" y="5502000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7600xg </a:t>
            </a:r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s-ES" sz="1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minutos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5349488" y="2174100"/>
            <a:ext cx="340327" cy="22413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43 Flecha derecha"/>
          <p:cNvSpPr/>
          <p:nvPr/>
        </p:nvSpPr>
        <p:spPr>
          <a:xfrm>
            <a:off x="6907990" y="2174100"/>
            <a:ext cx="340327" cy="22413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44 Flecha derecha"/>
          <p:cNvSpPr/>
          <p:nvPr/>
        </p:nvSpPr>
        <p:spPr>
          <a:xfrm>
            <a:off x="5221116" y="4577615"/>
            <a:ext cx="340327" cy="22413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45 Flecha derecha"/>
          <p:cNvSpPr/>
          <p:nvPr/>
        </p:nvSpPr>
        <p:spPr>
          <a:xfrm>
            <a:off x="7017292" y="4478584"/>
            <a:ext cx="340327" cy="22413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CuadroTexto"/>
          <p:cNvSpPr txBox="1"/>
          <p:nvPr/>
        </p:nvSpPr>
        <p:spPr>
          <a:xfrm>
            <a:off x="141508" y="1456959"/>
            <a:ext cx="224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Extractos de líneas celulares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0" y="5529516"/>
            <a:ext cx="224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Nanovesículas de líneas celulares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5" grpId="0" animBg="1"/>
      <p:bldP spid="6" grpId="0"/>
      <p:bldP spid="8" grpId="0"/>
      <p:bldP spid="9" grpId="0" animBg="1"/>
      <p:bldP spid="10" grpId="0"/>
      <p:bldP spid="11" grpId="0"/>
      <p:bldP spid="14" grpId="0"/>
      <p:bldP spid="15" grpId="0"/>
      <p:bldP spid="31" grpId="0" animBg="1"/>
      <p:bldP spid="44" grpId="0" animBg="1"/>
      <p:bldP spid="45" grpId="0" animBg="1"/>
      <p:bldP spid="46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7851" y="2324319"/>
            <a:ext cx="3556149" cy="3484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Image result for reactivo de Bradford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3" y="4621902"/>
            <a:ext cx="2218813" cy="17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20189" y="645037"/>
            <a:ext cx="8229601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Cuantificación de proteínas totales por ensayo Bradford </a:t>
            </a:r>
            <a:endParaRPr lang="es-EC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936" y="17067"/>
            <a:ext cx="5239064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 Y MÉTODOS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89" y="1327397"/>
            <a:ext cx="1319134" cy="190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Image result for placa de p9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0766" y="2964582"/>
            <a:ext cx="2722539" cy="18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166077" y="3287081"/>
            <a:ext cx="1738859" cy="59068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Flecha curvada hacia abajo"/>
          <p:cNvSpPr/>
          <p:nvPr/>
        </p:nvSpPr>
        <p:spPr>
          <a:xfrm rot="936995">
            <a:off x="1189894" y="1557640"/>
            <a:ext cx="1409076" cy="769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23893" y="2402218"/>
            <a:ext cx="1304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uL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25721" y="1480905"/>
            <a:ext cx="310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Nanovesículas de guanábana </a:t>
            </a:r>
          </a:p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Nanovesículas de células </a:t>
            </a:r>
          </a:p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Extracto de células </a:t>
            </a:r>
          </a:p>
        </p:txBody>
      </p:sp>
      <p:sp>
        <p:nvSpPr>
          <p:cNvPr id="10" name="9 Flecha curvada hacia arriba"/>
          <p:cNvSpPr/>
          <p:nvPr/>
        </p:nvSpPr>
        <p:spPr>
          <a:xfrm rot="20155709">
            <a:off x="1663908" y="5231021"/>
            <a:ext cx="1311639" cy="8094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98784" y="5308734"/>
            <a:ext cx="130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uL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73304" y="3287081"/>
            <a:ext cx="1402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>Incubación 30 min</a:t>
            </a:r>
          </a:p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>595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nm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3035506" y="1513532"/>
            <a:ext cx="265446" cy="7657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2" name="Picture 4" descr="https://upload.wikimedia.org/wikipedia/commons/thumb/6/6c/Bradford_protein_assay.jpg/220px-Bradford_protein_assa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278" y="2844649"/>
            <a:ext cx="2928513" cy="219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 flipV="1">
            <a:off x="3904936" y="2402218"/>
            <a:ext cx="2286002" cy="88486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792511" y="4684578"/>
            <a:ext cx="2536175" cy="87149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 animBg="1"/>
      <p:bldP spid="15" grpId="0"/>
      <p:bldP spid="11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>
            <a:spLocks noGrp="1"/>
          </p:cNvSpPr>
          <p:nvPr>
            <p:ph idx="1"/>
          </p:nvPr>
        </p:nvSpPr>
        <p:spPr>
          <a:xfrm>
            <a:off x="610708" y="896673"/>
            <a:ext cx="8229601" cy="446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“Aislamiento de </a:t>
            </a:r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nanovesículas 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biofuncionales del zumo de Guanábana (</a:t>
            </a:r>
            <a:r>
              <a:rPr lang="es-EC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Annona</a:t>
            </a:r>
            <a:r>
              <a:rPr lang="es-EC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muricata</a:t>
            </a:r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y 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estudio de actividad  </a:t>
            </a:r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antiproliferativa 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células cancerígenas”</a:t>
            </a:r>
            <a:r>
              <a:rPr lang="es-EC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>
              <a:buNone/>
            </a:pPr>
            <a:endParaRPr lang="es-EC" sz="237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 021-2018</a:t>
            </a:r>
          </a:p>
          <a:p>
            <a:pPr marL="0" indent="0" algn="ctr">
              <a:buNone/>
            </a:pP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s-EC" sz="2032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Centro de Nanociencia y Nanotecnología </a:t>
            </a:r>
          </a:p>
          <a:p>
            <a:pPr marL="0" indent="0" algn="ctr">
              <a:buNone/>
            </a:pPr>
            <a:endParaRPr lang="es-EC" sz="2032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C" sz="2032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s-EC" sz="2032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rizquierdo\AppData\Local\Temp\LOGO CENCINAT 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479" y="4129972"/>
            <a:ext cx="3762060" cy="12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-87618" y="602277"/>
            <a:ext cx="9392924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Caracterización de proteínas exosomales en nanovesículas por western </a:t>
            </a:r>
            <a:r>
              <a:rPr lang="es-ES" sz="2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blot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557E79F6-3B45-4D4A-9FDB-F7D18029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7877" y="17067"/>
            <a:ext cx="4736123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 Y MÉTODOS</a:t>
            </a:r>
          </a:p>
        </p:txBody>
      </p:sp>
      <p:sp>
        <p:nvSpPr>
          <p:cNvPr id="2" name="AutoShape 2" descr="Image result for western bl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Image result for western blo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Image result for western blot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616"/>
          <a:stretch/>
        </p:blipFill>
        <p:spPr bwMode="auto">
          <a:xfrm>
            <a:off x="100951" y="1309885"/>
            <a:ext cx="969024" cy="20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estern blo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Image result for western blo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815" y="2103013"/>
            <a:ext cx="870100" cy="98945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29" y="3080435"/>
            <a:ext cx="152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10 min- 100 °C </a:t>
            </a:r>
          </a:p>
          <a:p>
            <a:pPr algn="ctr"/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5 min -4°C</a:t>
            </a:r>
          </a:p>
        </p:txBody>
      </p:sp>
      <p:sp>
        <p:nvSpPr>
          <p:cNvPr id="6" name="AutoShape 12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6" name="Picture 14" descr="Related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5693" y="1198558"/>
            <a:ext cx="1434220" cy="25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248939" y="3363132"/>
            <a:ext cx="23056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115 V, 300 </a:t>
            </a:r>
            <a:r>
              <a:rPr lang="es-EC" sz="1600" dirty="0" err="1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, 100  min</a:t>
            </a:r>
          </a:p>
        </p:txBody>
      </p:sp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907" y="2225181"/>
            <a:ext cx="1382010" cy="13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western blot transfe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666" y="1331171"/>
            <a:ext cx="1565251" cy="94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7" y="6019800"/>
            <a:ext cx="3636936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78" y="5376409"/>
            <a:ext cx="17716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58" y="4479029"/>
            <a:ext cx="1809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165" y="4002587"/>
            <a:ext cx="28765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757" y="4630974"/>
            <a:ext cx="1647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26" descr="Related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893" y="398155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8" descr="Image result for gel de azul coomassi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102" name="Picture 30" descr="Image result for gel de azul coomassi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264" y="1805078"/>
            <a:ext cx="1663919" cy="11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mage result for membrana en rojo ponceau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053" y="1642602"/>
            <a:ext cx="1273139" cy="12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497049" y="2979607"/>
            <a:ext cx="699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10 %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221563" y="3250657"/>
            <a:ext cx="17425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2.5 A y 25 V  7min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737858" y="1431935"/>
            <a:ext cx="1567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PDVF de 0.45μm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891137" y="5473470"/>
            <a:ext cx="2590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1:500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en TTBS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608778" y="5950082"/>
            <a:ext cx="2526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BSA al 5% en buffer TTBS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805519" y="5002904"/>
            <a:ext cx="1764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1:10 000 en TTBS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601351" y="5565883"/>
            <a:ext cx="1465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ChemiDoc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MP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Flecha derecha"/>
          <p:cNvSpPr/>
          <p:nvPr/>
        </p:nvSpPr>
        <p:spPr>
          <a:xfrm>
            <a:off x="2171538" y="2264027"/>
            <a:ext cx="479185" cy="22085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Flecha derecha"/>
          <p:cNvSpPr/>
          <p:nvPr/>
        </p:nvSpPr>
        <p:spPr>
          <a:xfrm>
            <a:off x="5833541" y="2388559"/>
            <a:ext cx="479185" cy="22085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Flecha derecha"/>
          <p:cNvSpPr/>
          <p:nvPr/>
        </p:nvSpPr>
        <p:spPr>
          <a:xfrm>
            <a:off x="4910189" y="4848877"/>
            <a:ext cx="479185" cy="22085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Flecha derecha"/>
          <p:cNvSpPr/>
          <p:nvPr/>
        </p:nvSpPr>
        <p:spPr>
          <a:xfrm>
            <a:off x="16857" y="4892477"/>
            <a:ext cx="479185" cy="220853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06" name="Picture 34" descr="Image result for membrana ne rojo poncea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5113" y="4065435"/>
            <a:ext cx="1109278" cy="12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 animBg="1"/>
      <p:bldP spid="11" grpId="0"/>
      <p:bldP spid="19" grpId="0"/>
      <p:bldP spid="20" grpId="0"/>
      <p:bldP spid="21" grpId="0"/>
      <p:bldP spid="22" grpId="0"/>
      <p:bldP spid="23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Título"/>
          <p:cNvSpPr txBox="1">
            <a:spLocks/>
          </p:cNvSpPr>
          <p:nvPr/>
        </p:nvSpPr>
        <p:spPr>
          <a:xfrm>
            <a:off x="122967" y="564383"/>
            <a:ext cx="8229601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Ensayos de actividad proliferativa 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A3FBA951-8727-49A0-AD75-E85DFB3B5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93" y="17067"/>
            <a:ext cx="5453007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MATERIALES Y MÉTODOS</a:t>
            </a:r>
          </a:p>
        </p:txBody>
      </p:sp>
      <p:pic>
        <p:nvPicPr>
          <p:cNvPr id="4100" name="Picture 4" descr="Image result for cultivo celula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33" t="29084" r="7934" b="23641"/>
          <a:stretch/>
        </p:blipFill>
        <p:spPr bwMode="auto">
          <a:xfrm>
            <a:off x="229874" y="3797274"/>
            <a:ext cx="1604625" cy="11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290025" y="3562104"/>
            <a:ext cx="465182" cy="5345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1339824" y="3562104"/>
            <a:ext cx="509664" cy="7893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29484" y="4826095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s-ES" dirty="0" err="1">
                <a:latin typeface="Times New Roman" pitchFamily="18" charset="0"/>
                <a:cs typeface="Times New Roman" pitchFamily="18" charset="0"/>
              </a:rPr>
              <a:t>ºC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 5% CO</a:t>
            </a:r>
            <a:r>
              <a:rPr lang="es-ES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32185" y="1354150"/>
            <a:ext cx="100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A549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U251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3617" y="143547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HFF  </a:t>
            </a:r>
          </a:p>
        </p:txBody>
      </p:sp>
      <p:sp>
        <p:nvSpPr>
          <p:cNvPr id="13" name="AutoShape 8" descr="Image result for placa p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0" descr="Image result for placa p9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2" descr="Image result for placa p9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Related 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6159">
            <a:off x="2377126" y="3446181"/>
            <a:ext cx="2143125" cy="11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2470953" y="4657967"/>
                <a:ext cx="1949508" cy="3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</a:rPr>
                          <m:t>3</m:t>
                        </m:r>
                        <m:r>
                          <a:rPr lang="es-ES" i="1">
                            <a:latin typeface="Cambria Math"/>
                          </a:rPr>
                          <m:t>𝑥</m:t>
                        </m:r>
                        <m:r>
                          <a:rPr lang="es-E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E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S" dirty="0" err="1">
                    <a:latin typeface="Times New Roman" pitchFamily="18" charset="0"/>
                    <a:cs typeface="Times New Roman" pitchFamily="18" charset="0"/>
                  </a:rPr>
                  <a:t>cell</a:t>
                </a:r>
                <a:r>
                  <a:rPr lang="es-ES" dirty="0">
                    <a:latin typeface="Times New Roman" pitchFamily="18" charset="0"/>
                    <a:cs typeface="Times New Roman" pitchFamily="18" charset="0"/>
                  </a:rPr>
                  <a:t>/pocillo </a:t>
                </a:r>
                <a:endParaRPr lang="es-EC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953" y="4657967"/>
                <a:ext cx="1949508" cy="394852"/>
              </a:xfrm>
              <a:prstGeom prst="rect">
                <a:avLst/>
              </a:prstGeom>
              <a:blipFill>
                <a:blip r:embed="rId4"/>
                <a:stretch>
                  <a:fillRect t="-7692" r="-1875" b="-1692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Rectángulo"/>
          <p:cNvSpPr/>
          <p:nvPr/>
        </p:nvSpPr>
        <p:spPr>
          <a:xfrm>
            <a:off x="2505362" y="1804808"/>
            <a:ext cx="2601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CN: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Células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con medio</a:t>
            </a:r>
          </a:p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CP: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Células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con cloruro de cobalto (400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MV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: 2,5 -5 10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NV : 2,5 -5 10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mL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endParaRPr lang="es-ES" sz="1200" dirty="0"/>
          </a:p>
        </p:txBody>
      </p:sp>
      <p:pic>
        <p:nvPicPr>
          <p:cNvPr id="4114" name="Picture 18" descr="Image result for Multiskan GO (Thermo Scientific)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000" y="3021474"/>
            <a:ext cx="1630205" cy="13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Flecha derecha"/>
          <p:cNvSpPr/>
          <p:nvPr/>
        </p:nvSpPr>
        <p:spPr>
          <a:xfrm>
            <a:off x="1834499" y="3797274"/>
            <a:ext cx="539646" cy="29934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4121" name="Picture 25" descr="Image result for cÃ©lulas en confluenc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25" y="2002641"/>
            <a:ext cx="1559463" cy="15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Flecha curvada hacia abajo"/>
          <p:cNvSpPr/>
          <p:nvPr/>
        </p:nvSpPr>
        <p:spPr>
          <a:xfrm>
            <a:off x="2977599" y="3071088"/>
            <a:ext cx="794044" cy="404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4502201" y="1242059"/>
            <a:ext cx="490695" cy="495182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19 Rectángulo">
            <a:extLst>
              <a:ext uri="{FF2B5EF4-FFF2-40B4-BE49-F238E27FC236}">
                <a16:creationId xmlns="" xmlns:a16="http://schemas.microsoft.com/office/drawing/2014/main" id="{F7435CD7-73AA-4AC4-976D-0CB28E949D28}"/>
              </a:ext>
            </a:extLst>
          </p:cNvPr>
          <p:cNvSpPr/>
          <p:nvPr/>
        </p:nvSpPr>
        <p:spPr>
          <a:xfrm>
            <a:off x="5391459" y="4936526"/>
            <a:ext cx="108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horas</a:t>
            </a: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96 horas 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20 Rectángulo">
            <a:extLst>
              <a:ext uri="{FF2B5EF4-FFF2-40B4-BE49-F238E27FC236}">
                <a16:creationId xmlns="" xmlns:a16="http://schemas.microsoft.com/office/drawing/2014/main" id="{14BA2830-F0BA-4379-B75B-E774196D49DD}"/>
              </a:ext>
            </a:extLst>
          </p:cNvPr>
          <p:cNvSpPr/>
          <p:nvPr/>
        </p:nvSpPr>
        <p:spPr>
          <a:xfrm>
            <a:off x="6274640" y="2934642"/>
            <a:ext cx="143567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5uM BE/AO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55 Rectángulo">
            <a:extLst>
              <a:ext uri="{FF2B5EF4-FFF2-40B4-BE49-F238E27FC236}">
                <a16:creationId xmlns="" xmlns:a16="http://schemas.microsoft.com/office/drawing/2014/main" id="{B0574237-95E1-4A38-9094-1349BE455CB5}"/>
              </a:ext>
            </a:extLst>
          </p:cNvPr>
          <p:cNvSpPr/>
          <p:nvPr/>
        </p:nvSpPr>
        <p:spPr>
          <a:xfrm>
            <a:off x="6274640" y="182020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96 horas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Resultados de imagen para mtt ensayos">
            <a:extLst>
              <a:ext uri="{FF2B5EF4-FFF2-40B4-BE49-F238E27FC236}">
                <a16:creationId xmlns="" xmlns:a16="http://schemas.microsoft.com/office/drawing/2014/main" id="{476AF7B7-4A57-4ED7-96AB-1BFDD8087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645" y="1536404"/>
            <a:ext cx="4342355" cy="13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249729" y="1072346"/>
            <a:ext cx="37893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ENSAYO DE VIABILIDAD CELULAR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9728" y="1088170"/>
            <a:ext cx="378933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ENSAYO DE APOPTOSIS CELULAR 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414104" y="2953435"/>
            <a:ext cx="1518111" cy="2448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Image result for microscopio invertido Micros Austria Sundew MCXI60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663" y="4412166"/>
            <a:ext cx="1941809" cy="19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19" grpId="0"/>
      <p:bldP spid="22" grpId="0" animBg="1"/>
      <p:bldP spid="27" grpId="0" animBg="1"/>
      <p:bldP spid="2" grpId="0" animBg="1"/>
      <p:bldP spid="41" grpId="0"/>
      <p:bldP spid="41" grpId="1"/>
      <p:bldP spid="43" grpId="0" animBg="1"/>
      <p:bldP spid="46" grpId="0"/>
      <p:bldP spid="3" grpId="0" animBg="1"/>
      <p:bldP spid="3" grpId="1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82600" y="2789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altLang="es-ES" sz="5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RESULTADOS Y DISCUSIÓN</a:t>
            </a:r>
            <a:br>
              <a:rPr lang="es-ES" altLang="es-ES" sz="5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altLang="es-ES" sz="540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S" altLang="es-ES" sz="54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C621B4F-303F-49F3-822A-6E63E3D8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0" y="6543"/>
            <a:ext cx="5472778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S" altLang="es-E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0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S" sz="3200" dirty="0"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s-ES" sz="3600" dirty="0" smtClean="0">
                <a:effectLst/>
                <a:latin typeface="Times New Roman" pitchFamily="18" charset="0"/>
                <a:cs typeface="Times New Roman" pitchFamily="18" charset="0"/>
              </a:rPr>
              <a:t>Caracterización </a:t>
            </a:r>
            <a:r>
              <a:rPr lang="es-ES" sz="3600" dirty="0">
                <a:effectLst/>
                <a:latin typeface="Times New Roman" pitchFamily="18" charset="0"/>
                <a:cs typeface="Times New Roman" pitchFamily="18" charset="0"/>
              </a:rPr>
              <a:t>de vesículas mediante microscopia electrónica </a:t>
            </a:r>
            <a:endParaRPr lang="es-ES" altLang="es-ES" sz="32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/>
          <p:nvPr/>
        </p:nvPicPr>
        <p:blipFill rotWithShape="1">
          <a:blip r:embed="rId3"/>
          <a:srcRect l="49495" t="42735" r="28620" b="13207"/>
          <a:stretch/>
        </p:blipFill>
        <p:spPr bwMode="auto">
          <a:xfrm>
            <a:off x="2146044" y="1900989"/>
            <a:ext cx="3843593" cy="392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C621B4F-303F-49F3-822A-6E63E3D8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0" y="6543"/>
            <a:ext cx="5472778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S" altLang="es-E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18582" y="6450013"/>
            <a:ext cx="624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Regente et al.,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2009;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Rutter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Innes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2017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8221 Cuadro de texto"/>
          <p:cNvSpPr txBox="1"/>
          <p:nvPr/>
        </p:nvSpPr>
        <p:spPr>
          <a:xfrm>
            <a:off x="2779713" y="8239125"/>
            <a:ext cx="247650" cy="2952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>
                <a:effectLst/>
                <a:latin typeface="Times New Roman"/>
                <a:ea typeface="Calibri"/>
              </a:rPr>
              <a:t>A</a:t>
            </a:r>
            <a:endParaRPr lang="es-EC" sz="1200">
              <a:effectLst/>
              <a:latin typeface="Times New Roman"/>
              <a:ea typeface="Calibri"/>
            </a:endParaRPr>
          </a:p>
        </p:txBody>
      </p:sp>
      <p:sp>
        <p:nvSpPr>
          <p:cNvPr id="15" name="8222 Cuadro de texto"/>
          <p:cNvSpPr txBox="1"/>
          <p:nvPr/>
        </p:nvSpPr>
        <p:spPr>
          <a:xfrm>
            <a:off x="5741988" y="8248650"/>
            <a:ext cx="247650" cy="2952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9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200" b="1">
                <a:effectLst/>
                <a:latin typeface="Times New Roman"/>
                <a:ea typeface="Calibri"/>
              </a:rPr>
              <a:t>B</a:t>
            </a:r>
            <a:endParaRPr lang="es-EC" sz="1200">
              <a:effectLst/>
              <a:latin typeface="Times New Roman"/>
              <a:ea typeface="Calibri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9021" y="928673"/>
            <a:ext cx="8911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Caracterización de </a:t>
            </a:r>
            <a:r>
              <a:rPr lang="es-ES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microvesículas</a:t>
            </a:r>
            <a:r>
              <a:rPr lang="es-E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mediante microscopía electrónica de Barrido Modo Transmisión (STEM)</a:t>
            </a:r>
            <a:endParaRPr lang="es-EC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3792873" y="3034261"/>
            <a:ext cx="123825" cy="31446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8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>
            <a:extLst>
              <a:ext uri="{FF2B5EF4-FFF2-40B4-BE49-F238E27FC236}">
                <a16:creationId xmlns="" xmlns:a16="http://schemas.microsoft.com/office/drawing/2014/main" id="{1C621B4F-303F-49F3-822A-6E63E3D8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0" y="6543"/>
            <a:ext cx="5472778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S" altLang="es-E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149224" y="771768"/>
            <a:ext cx="8637026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Caracterización </a:t>
            </a: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 nanovesículas mediante Microscopia Electrónica de Transmisión (TEM)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18583" y="6291568"/>
            <a:ext cx="624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Konoshenko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Lekchnov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Vlassov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Laktionov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2018;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Ju,et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al., 2013;  Wang, et al.,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39 Rectángulo"/>
          <p:cNvSpPr/>
          <p:nvPr/>
        </p:nvSpPr>
        <p:spPr>
          <a:xfrm>
            <a:off x="3001057" y="4163101"/>
            <a:ext cx="1410785" cy="110883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2129" y="3416010"/>
            <a:ext cx="1323161" cy="527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itchFamily="18" charset="0"/>
                <a:cs typeface="Times New Roman" pitchFamily="18" charset="0"/>
              </a:rPr>
              <a:t>40-60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" name="22 Imagen"/>
          <p:cNvPicPr/>
          <p:nvPr/>
        </p:nvPicPr>
        <p:blipFill rotWithShape="1">
          <a:blip r:embed="rId3"/>
          <a:srcRect l="48758" t="19231" r="26463" b="37552"/>
          <a:stretch/>
        </p:blipFill>
        <p:spPr bwMode="auto">
          <a:xfrm>
            <a:off x="3001057" y="1802006"/>
            <a:ext cx="3781659" cy="3755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41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6748" y="2567226"/>
            <a:ext cx="7262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0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2. Caracterización de proteínas exosomales en nanovesículas</a:t>
            </a:r>
            <a:endParaRPr lang="es-EC" sz="3600" b="1" i="1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56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678" y="1279731"/>
            <a:ext cx="6832421" cy="474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="" xmlns:a16="http://schemas.microsoft.com/office/drawing/2014/main" id="{1C621B4F-303F-49F3-822A-6E63E3D8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0" y="6543"/>
            <a:ext cx="5472778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S" altLang="es-E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149224" y="771768"/>
            <a:ext cx="7975446" cy="1015926"/>
          </a:xfrm>
          <a:prstGeom prst="rect">
            <a:avLst/>
          </a:prstGeom>
        </p:spPr>
        <p:txBody>
          <a:bodyPr lIns="87083" tIns="43542" rIns="87083" bIns="4354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74222" fontAlgn="base">
              <a:spcAft>
                <a:spcPct val="0"/>
              </a:spcAft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Caracterización de proteínas exosomales en nanovesículas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18583" y="6291568"/>
            <a:ext cx="624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Lötvall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et al., 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b="1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574076"/>
              </p:ext>
            </p:extLst>
          </p:nvPr>
        </p:nvGraphicFramePr>
        <p:xfrm>
          <a:off x="4691921" y="1082720"/>
          <a:ext cx="3807502" cy="380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7" name="Imagen de mapa de bits" r:id="rId3" imgW="3095238" imgH="3095238" progId="Paint.Picture">
                  <p:embed/>
                </p:oleObj>
              </mc:Choice>
              <mc:Fallback>
                <p:oleObj name="Imagen de mapa de bits" r:id="rId3" imgW="3095238" imgH="3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921" y="1082720"/>
                        <a:ext cx="3807502" cy="3807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b="1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837694"/>
              </p:ext>
            </p:extLst>
          </p:nvPr>
        </p:nvGraphicFramePr>
        <p:xfrm>
          <a:off x="725383" y="1208686"/>
          <a:ext cx="3456873" cy="412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8" name="Imagen de mapa de bits" r:id="rId5" imgW="2600280" imgH="3143160" progId="PBrush">
                  <p:embed/>
                </p:oleObj>
              </mc:Choice>
              <mc:Fallback>
                <p:oleObj name="Imagen de mapa de bits" r:id="rId5" imgW="2600280" imgH="314316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83" y="1208686"/>
                        <a:ext cx="3456873" cy="4121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b="1"/>
          </a:p>
        </p:txBody>
      </p:sp>
      <p:sp>
        <p:nvSpPr>
          <p:cNvPr id="8" name="7 Rectángulo"/>
          <p:cNvSpPr/>
          <p:nvPr/>
        </p:nvSpPr>
        <p:spPr>
          <a:xfrm>
            <a:off x="452386" y="569768"/>
            <a:ext cx="4776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Detección de proteínas exosomales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68839" y="5126636"/>
            <a:ext cx="214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GAPDH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996066" y="5126636"/>
            <a:ext cx="238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TSPN12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b="1"/>
          </a:p>
        </p:txBody>
      </p:sp>
      <p:sp>
        <p:nvSpPr>
          <p:cNvPr id="7" name="6 Rectángulo"/>
          <p:cNvSpPr/>
          <p:nvPr/>
        </p:nvSpPr>
        <p:spPr>
          <a:xfrm>
            <a:off x="92365" y="6351511"/>
            <a:ext cx="513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Lötvall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2014; Cardona-López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2015;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Kalinowska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2015; </a:t>
            </a:r>
          </a:p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Trudel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Weis-Garcia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2005 ;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Bicer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Reiser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2013,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Mahmood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 &amp; Yang,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2012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1C621B4F-303F-49F3-822A-6E63E3D8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80" y="6543"/>
            <a:ext cx="5472778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83" tIns="43542" rIns="87083" bIns="43542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7422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S" altLang="es-ES" sz="28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8000" y="2801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hangingPunct="1">
              <a:defRPr/>
            </a:pPr>
            <a:r>
              <a:rPr lang="es-EC" sz="3600" dirty="0" smtClean="0">
                <a:effectLst/>
                <a:latin typeface="Times New Roman" pitchFamily="18" charset="0"/>
                <a:cs typeface="Times New Roman" pitchFamily="18" charset="0"/>
              </a:rPr>
              <a:t>3. Determinación de la actividad proliferativa en líneas celulares </a:t>
            </a:r>
            <a:endParaRPr lang="es-ES" altLang="es-ES" sz="36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2005" y="710736"/>
            <a:ext cx="8229600" cy="639762"/>
          </a:xfrm>
        </p:spPr>
        <p:txBody>
          <a:bodyPr/>
          <a:lstStyle/>
          <a:p>
            <a:pPr algn="ctr"/>
            <a:r>
              <a:rPr lang="es-ES" sz="3387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CONTENIDOS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548105" y="1796260"/>
            <a:ext cx="8474568" cy="2438725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50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502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75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900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387111" indent="-387111" algn="l" defTabSz="77422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1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pPr marL="387111" indent="-387111" algn="l" defTabSz="77422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1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Materiales y métodos</a:t>
            </a:r>
          </a:p>
          <a:p>
            <a:pPr marL="387111" indent="-387111" algn="l" defTabSz="77422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1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Resultados y discusión</a:t>
            </a:r>
          </a:p>
          <a:p>
            <a:pPr marL="387111" indent="-387111" algn="l" defTabSz="77422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1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pPr marL="387111" indent="-387111" algn="l" defTabSz="774222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1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 algn="ctr" defTabSz="774222"/>
            <a:r>
              <a:rPr lang="es-ES" sz="271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9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72378"/>
              </p:ext>
            </p:extLst>
          </p:nvPr>
        </p:nvGraphicFramePr>
        <p:xfrm>
          <a:off x="1034715" y="1179095"/>
          <a:ext cx="5919537" cy="4864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rism 6" r:id="rId3" imgW="7345328" imgH="6028618" progId="Prism6.Document">
                  <p:embed/>
                </p:oleObj>
              </mc:Choice>
              <mc:Fallback>
                <p:oleObj name="Prism 6" r:id="rId3" imgW="7345328" imgH="6028618" progId="Prism6.Document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715" y="1179095"/>
                        <a:ext cx="5919537" cy="4864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385010" y="290445"/>
            <a:ext cx="7050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Ensayo de viabilidad celular y apoptosis celular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277612" y="173015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p &lt;0.001</a:t>
            </a:r>
          </a:p>
        </p:txBody>
      </p:sp>
    </p:spTree>
    <p:extLst>
      <p:ext uri="{BB962C8B-B14F-4D97-AF65-F5344CB8AC3E}">
        <p14:creationId xmlns:p14="http://schemas.microsoft.com/office/powerpoint/2010/main" val="40663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6767" y="1516999"/>
            <a:ext cx="20348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635" y="143787"/>
            <a:ext cx="6417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Ensayo de </a:t>
            </a: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viabilidad celular y apoptosis celular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1436444" y="3116182"/>
            <a:ext cx="364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err="1" smtClean="0">
                <a:latin typeface="Times New Roman" pitchFamily="18" charset="0"/>
                <a:cs typeface="Times New Roman" pitchFamily="18" charset="0"/>
              </a:rPr>
              <a:t>HFF</a:t>
            </a:r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s-EC" sz="2000" b="1" dirty="0">
                <a:latin typeface="Times New Roman" pitchFamily="18" charset="0"/>
                <a:cs typeface="Times New Roman" pitchFamily="18" charset="0"/>
              </a:rPr>
              <a:t>HFF</a:t>
            </a:r>
            <a:r>
              <a:rPr lang="es-EC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s-EC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228030" y="1207031"/>
            <a:ext cx="774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+                                    -                             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MV´s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Exo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ug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896" y="1516999"/>
            <a:ext cx="20215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6442" y="1516999"/>
            <a:ext cx="203356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682" y="1516999"/>
            <a:ext cx="204261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394165" y="65208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Pieme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A 2014; Torres et al., 2012;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Lannuzel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et al.,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2002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896" y="3534674"/>
            <a:ext cx="1997032" cy="17588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7"/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1517" y="3534676"/>
            <a:ext cx="2033010" cy="17588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9"/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880167" y="3534674"/>
            <a:ext cx="2034000" cy="175883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3"/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000" y="3534674"/>
            <a:ext cx="2035139" cy="175883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46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2697" y="2521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5400" i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 Y RECOMENDACIONES</a:t>
            </a:r>
            <a:endParaRPr lang="es-ES" altLang="es-ES" sz="5400" i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09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 txBox="1">
            <a:spLocks/>
          </p:cNvSpPr>
          <p:nvPr/>
        </p:nvSpPr>
        <p:spPr>
          <a:xfrm>
            <a:off x="534457" y="0"/>
            <a:ext cx="8229601" cy="101592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87154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774309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161463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548617" algn="r" rtl="0" eaLnBrk="1" fontAlgn="base" hangingPunct="1">
              <a:spcBef>
                <a:spcPct val="0"/>
              </a:spcBef>
              <a:spcAft>
                <a:spcPct val="0"/>
              </a:spcAft>
              <a:defRPr sz="271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defTabSz="914400"/>
            <a:r>
              <a:rPr lang="es-EC" sz="28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endParaRPr lang="es-EC" sz="28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2" descr="Image result for annona muricat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84" y="3197192"/>
            <a:ext cx="2470519" cy="2198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331" y="971008"/>
            <a:ext cx="2701112" cy="21466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6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003" y="5233442"/>
            <a:ext cx="1586334" cy="15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curvada hacia abajo"/>
          <p:cNvSpPr/>
          <p:nvPr/>
        </p:nvSpPr>
        <p:spPr>
          <a:xfrm rot="18874821">
            <a:off x="-49079" y="1849647"/>
            <a:ext cx="1852204" cy="657487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>
            <a:off x="2693317" y="2965541"/>
            <a:ext cx="545709" cy="1445606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Flecha curvada hacia arriba"/>
          <p:cNvSpPr/>
          <p:nvPr/>
        </p:nvSpPr>
        <p:spPr>
          <a:xfrm rot="18748567">
            <a:off x="6884351" y="3563806"/>
            <a:ext cx="1698172" cy="748044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3" name="12 Imagen"/>
          <p:cNvPicPr/>
          <p:nvPr/>
        </p:nvPicPr>
        <p:blipFill rotWithShape="1">
          <a:blip r:embed="rId7"/>
          <a:srcRect l="48758" t="19231" r="26463" b="37552"/>
          <a:stretch/>
        </p:blipFill>
        <p:spPr bwMode="auto">
          <a:xfrm>
            <a:off x="1867584" y="731195"/>
            <a:ext cx="2197173" cy="187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36145"/>
              </p:ext>
            </p:extLst>
          </p:nvPr>
        </p:nvGraphicFramePr>
        <p:xfrm>
          <a:off x="4336464" y="3117681"/>
          <a:ext cx="2108867" cy="2515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Imagen de mapa de bits" r:id="rId8" imgW="0" imgH="0" progId="PBrush">
                  <p:embed/>
                </p:oleObj>
              </mc:Choice>
              <mc:Fallback>
                <p:oleObj name="Imagen de mapa de bits" r:id="rId8" imgW="0" imgH="0" progId="PBrush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464" y="3117681"/>
                        <a:ext cx="2108867" cy="2515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47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85982596"/>
              </p:ext>
            </p:extLst>
          </p:nvPr>
        </p:nvGraphicFramePr>
        <p:xfrm>
          <a:off x="235474" y="119512"/>
          <a:ext cx="8661191" cy="609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50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502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75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900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  <a:r>
              <a:rPr lang="es-EC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1" name="30 Rectángulo"/>
          <p:cNvSpPr/>
          <p:nvPr/>
        </p:nvSpPr>
        <p:spPr>
          <a:xfrm>
            <a:off x="-1068201" y="716226"/>
            <a:ext cx="10138874" cy="5829726"/>
          </a:xfrm>
          <a:prstGeom prst="rect">
            <a:avLst/>
          </a:prstGeo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94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666206" y="7937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50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502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75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9003" algn="r" rtl="0" eaLnBrk="1" fontAlgn="base" hangingPunct="1">
              <a:spcBef>
                <a:spcPct val="0"/>
              </a:spcBef>
              <a:spcAft>
                <a:spcPct val="0"/>
              </a:spcAft>
              <a:defRPr sz="3201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AGRADECIMIENTOS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1068201" y="716226"/>
            <a:ext cx="10138874" cy="5829726"/>
          </a:xfrm>
          <a:prstGeom prst="rect">
            <a:avLst/>
          </a:prstGeom>
          <a:ln>
            <a:noFill/>
          </a:ln>
        </p:spPr>
      </p:sp>
      <p:pic>
        <p:nvPicPr>
          <p:cNvPr id="8" name="Picture 3" descr="C:\Users\arizquierdo\AppData\Local\Temp\LOGO CENCINAT 2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284" y="3211672"/>
            <a:ext cx="2941529" cy="9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209" y="886222"/>
            <a:ext cx="1789613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8906" y="716226"/>
            <a:ext cx="3531471" cy="19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01699" y="2569025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PhD. 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Marbel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 Torres</a:t>
            </a:r>
          </a:p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PhD. Ligia Ayala </a:t>
            </a:r>
          </a:p>
        </p:txBody>
      </p:sp>
      <p:pic>
        <p:nvPicPr>
          <p:cNvPr id="11269" name="Picture 5" descr="Image result for laboratorio de inmunologia y virologia esp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0942" y="716226"/>
            <a:ext cx="3102167" cy="2567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esp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73752" y="5019324"/>
            <a:ext cx="3067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itchFamily="18" charset="0"/>
                <a:cs typeface="Times New Roman" pitchFamily="18" charset="0"/>
              </a:rPr>
              <a:t>Dr. Washington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Cárdenas</a:t>
            </a: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Laboratorio de Biomedicina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46403" y="4140858"/>
            <a:ext cx="4190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Laboratorio de Microscopía Electrónica 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. Alexis 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Debut</a:t>
            </a: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Ing. Karla 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Vizuete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Image result for espo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835" y="3283723"/>
            <a:ext cx="2000624" cy="173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74517" y="5300711"/>
            <a:ext cx="3862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Familia </a:t>
            </a:r>
          </a:p>
          <a:p>
            <a:endParaRPr lang="es-EC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Amigos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85335" y="248326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5400" i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365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481" y="5625"/>
            <a:ext cx="3309519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S" altLang="es-ES" sz="3600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10424" y="6322057"/>
            <a:ext cx="6515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Yoon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Kim, 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Gho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2014;Zumaquero 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Martínez, 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2010;Kowal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Tkach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es-EC" sz="1200" dirty="0" err="1">
                <a:latin typeface="Times New Roman" pitchFamily="18" charset="0"/>
                <a:cs typeface="Times New Roman" pitchFamily="18" charset="0"/>
              </a:rPr>
              <a:t>Théry</a:t>
            </a:r>
            <a:r>
              <a:rPr lang="es-EC" sz="1200" dirty="0">
                <a:latin typeface="Times New Roman" pitchFamily="18" charset="0"/>
                <a:cs typeface="Times New Roman" pitchFamily="18" charset="0"/>
              </a:rPr>
              <a:t>, 2014)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270159" y="569397"/>
            <a:ext cx="376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Vesículas extracelulares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7403" y="1219200"/>
            <a:ext cx="3094197" cy="493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4475747" y="2277979"/>
            <a:ext cx="465221" cy="444115"/>
          </a:xfrm>
          <a:prstGeom prst="rect">
            <a:avLst/>
          </a:prstGeom>
          <a:noFill/>
          <a:ln>
            <a:solidFill>
              <a:srgbClr val="054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3715853" y="3489286"/>
            <a:ext cx="278632" cy="29665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"/>
          <p:cNvSpPr/>
          <p:nvPr/>
        </p:nvSpPr>
        <p:spPr>
          <a:xfrm>
            <a:off x="4708357" y="4138863"/>
            <a:ext cx="360948" cy="5133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9305" y="1181677"/>
            <a:ext cx="3989516" cy="436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BE1AB0-377B-4664-A6C0-8052ECC0F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49" y="4426115"/>
            <a:ext cx="1987200" cy="169353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31112DF-5721-47D8-AC17-E7E13FB41B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79" y="2832398"/>
            <a:ext cx="1987200" cy="146460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DBC98F-EBCD-4A29-B754-D9842B00D3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80" y="1174531"/>
            <a:ext cx="1987266" cy="1514399"/>
          </a:xfrm>
          <a:prstGeom prst="rect">
            <a:avLst/>
          </a:prstGeom>
          <a:ln w="28575">
            <a:solidFill>
              <a:srgbClr val="341DBD"/>
            </a:solidFill>
          </a:ln>
        </p:spPr>
      </p:pic>
    </p:spTree>
    <p:extLst>
      <p:ext uri="{BB962C8B-B14F-4D97-AF65-F5344CB8AC3E}">
        <p14:creationId xmlns:p14="http://schemas.microsoft.com/office/powerpoint/2010/main" val="16619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0576" y="1597830"/>
            <a:ext cx="5432613" cy="490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415" y="5625"/>
            <a:ext cx="3446585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619923" y="261101"/>
            <a:ext cx="4503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Nanovesículas (exosomas)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05142342"/>
              </p:ext>
            </p:extLst>
          </p:nvPr>
        </p:nvGraphicFramePr>
        <p:xfrm>
          <a:off x="0" y="967069"/>
          <a:ext cx="9072282" cy="5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" name="47 Imagen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2096" y="2386379"/>
            <a:ext cx="1708395" cy="1571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50 Imagen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2096" y="3958101"/>
            <a:ext cx="1708395" cy="154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519062800"/>
              </p:ext>
            </p:extLst>
          </p:nvPr>
        </p:nvGraphicFramePr>
        <p:xfrm>
          <a:off x="0" y="2667391"/>
          <a:ext cx="1330036" cy="240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9" name="18 Conector recto"/>
          <p:cNvCxnSpPr/>
          <p:nvPr/>
        </p:nvCxnSpPr>
        <p:spPr>
          <a:xfrm flipV="1">
            <a:off x="3108307" y="1636241"/>
            <a:ext cx="663388" cy="6694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012141" y="5325035"/>
            <a:ext cx="880986" cy="11636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25 Rectángulo"/>
          <p:cNvSpPr/>
          <p:nvPr/>
        </p:nvSpPr>
        <p:spPr>
          <a:xfrm>
            <a:off x="-91197" y="6544236"/>
            <a:ext cx="6949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Kowal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Tkach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Théry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Raposo, 2009;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Milosevits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Szebeni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2015; Mu et al., 2014)</a:t>
            </a:r>
          </a:p>
        </p:txBody>
      </p:sp>
    </p:spTree>
    <p:extLst>
      <p:ext uri="{BB962C8B-B14F-4D97-AF65-F5344CB8AC3E}">
        <p14:creationId xmlns:p14="http://schemas.microsoft.com/office/powerpoint/2010/main" val="22704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0576" y="1597830"/>
            <a:ext cx="5432613" cy="490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44 Imagen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8662" y="1454728"/>
            <a:ext cx="6241794" cy="5089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415" y="5625"/>
            <a:ext cx="3446585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-619923" y="261101"/>
            <a:ext cx="4503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Nanovesículas (exosomas)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3392307"/>
              </p:ext>
            </p:extLst>
          </p:nvPr>
        </p:nvGraphicFramePr>
        <p:xfrm>
          <a:off x="0" y="967069"/>
          <a:ext cx="9072282" cy="5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8" name="47 Imagen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2096" y="2386379"/>
            <a:ext cx="1708395" cy="1571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50 Imagen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2096" y="3958101"/>
            <a:ext cx="1708395" cy="154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254522212"/>
              </p:ext>
            </p:extLst>
          </p:nvPr>
        </p:nvGraphicFramePr>
        <p:xfrm>
          <a:off x="0" y="2667391"/>
          <a:ext cx="1330036" cy="240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9" name="18 Conector recto"/>
          <p:cNvCxnSpPr/>
          <p:nvPr/>
        </p:nvCxnSpPr>
        <p:spPr>
          <a:xfrm flipV="1">
            <a:off x="3108307" y="1636241"/>
            <a:ext cx="663388" cy="6694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012141" y="5325035"/>
            <a:ext cx="880986" cy="11636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045826" y="3152447"/>
            <a:ext cx="1166648" cy="947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-91197" y="6544236"/>
            <a:ext cx="6949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Kowal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Tkach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Théry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Simons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Raposo, 2009;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Milosevits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Szebeni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s-EC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Krol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2015; Mu et al., 2014)</a:t>
            </a:r>
          </a:p>
        </p:txBody>
      </p:sp>
    </p:spTree>
    <p:extLst>
      <p:ext uri="{BB962C8B-B14F-4D97-AF65-F5344CB8AC3E}">
        <p14:creationId xmlns:p14="http://schemas.microsoft.com/office/powerpoint/2010/main" val="15049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4" t="37624" r="18375" b="11508"/>
          <a:stretch/>
        </p:blipFill>
        <p:spPr bwMode="auto">
          <a:xfrm>
            <a:off x="7035620" y="3385346"/>
            <a:ext cx="2241850" cy="227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n 3">
            <a:extLst>
              <a:ext uri="{FF2B5EF4-FFF2-40B4-BE49-F238E27FC236}">
                <a16:creationId xmlns="" xmlns:a16="http://schemas.microsoft.com/office/drawing/2014/main" id="{C604A362-8F09-48ED-8870-716A910F5815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8597" y="772178"/>
            <a:ext cx="3646805" cy="2017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F63D4BF-27DC-4098-9C91-1AF4E683002A}"/>
              </a:ext>
            </a:extLst>
          </p:cNvPr>
          <p:cNvSpPr/>
          <p:nvPr/>
        </p:nvSpPr>
        <p:spPr>
          <a:xfrm>
            <a:off x="6186139" y="98345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n-GB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F61F55-A015-4A6C-9A3C-990FB717D7D5}"/>
              </a:ext>
            </a:extLst>
          </p:cNvPr>
          <p:cNvSpPr/>
          <p:nvPr/>
        </p:nvSpPr>
        <p:spPr>
          <a:xfrm>
            <a:off x="146353" y="401394"/>
            <a:ext cx="532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Biogénesis de </a:t>
            </a:r>
            <a:r>
              <a:rPr lang="es-EC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nanovesículas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plantas </a:t>
            </a:r>
            <a:endParaRPr lang="en-GB" sz="2400" dirty="0"/>
          </a:p>
        </p:txBody>
      </p:sp>
      <p:sp>
        <p:nvSpPr>
          <p:cNvPr id="18" name="Left Brace 17">
            <a:extLst>
              <a:ext uri="{FF2B5EF4-FFF2-40B4-BE49-F238E27FC236}">
                <a16:creationId xmlns="" xmlns:a16="http://schemas.microsoft.com/office/drawing/2014/main" id="{BC52C9F3-0A0B-4060-A14F-78760C8A39E3}"/>
              </a:ext>
            </a:extLst>
          </p:cNvPr>
          <p:cNvSpPr/>
          <p:nvPr/>
        </p:nvSpPr>
        <p:spPr>
          <a:xfrm rot="5400000">
            <a:off x="4133613" y="-1609894"/>
            <a:ext cx="876776" cy="914400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6FB727C-39A2-406F-8EB6-F751913224D7}"/>
              </a:ext>
            </a:extLst>
          </p:cNvPr>
          <p:cNvSpPr/>
          <p:nvPr/>
        </p:nvSpPr>
        <p:spPr>
          <a:xfrm>
            <a:off x="104267" y="6362673"/>
            <a:ext cx="3541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(Cui et al., 2016; </a:t>
            </a:r>
            <a:r>
              <a:rPr lang="es-EC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Gao et al., 2014; Spitzer et al., 2006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GB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3" t="38134" r="47014" b="11538"/>
          <a:stretch/>
        </p:blipFill>
        <p:spPr bwMode="auto">
          <a:xfrm>
            <a:off x="0" y="3400495"/>
            <a:ext cx="1774905" cy="228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1" t="38555" r="23594" b="12238"/>
          <a:stretch/>
        </p:blipFill>
        <p:spPr bwMode="auto">
          <a:xfrm>
            <a:off x="1770440" y="3374369"/>
            <a:ext cx="1970781" cy="231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8" t="37625" r="26228" b="11518"/>
          <a:stretch/>
        </p:blipFill>
        <p:spPr bwMode="auto">
          <a:xfrm>
            <a:off x="4890391" y="3374752"/>
            <a:ext cx="2150144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38800" r="53715" b="12518"/>
          <a:stretch/>
        </p:blipFill>
        <p:spPr bwMode="auto">
          <a:xfrm>
            <a:off x="3695529" y="3374370"/>
            <a:ext cx="1195184" cy="231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3038139"/>
            <a:ext cx="905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omplejo 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de Clasificación Exosomal Requerido para el Transporte (</a:t>
            </a:r>
            <a:r>
              <a:rPr lang="es-EC" b="1" dirty="0" err="1">
                <a:latin typeface="Times New Roman" pitchFamily="18" charset="0"/>
                <a:cs typeface="Times New Roman" pitchFamily="18" charset="0"/>
              </a:rPr>
              <a:t>ESCRT</a:t>
            </a:r>
            <a:r>
              <a:rPr lang="es-EC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8" t="72857" r="51702" b="20391"/>
          <a:stretch/>
        </p:blipFill>
        <p:spPr bwMode="auto">
          <a:xfrm>
            <a:off x="0" y="5687081"/>
            <a:ext cx="1666173" cy="34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 t="73125" r="20129" b="22908"/>
          <a:stretch/>
        </p:blipFill>
        <p:spPr bwMode="auto">
          <a:xfrm>
            <a:off x="1534503" y="5665305"/>
            <a:ext cx="5517235" cy="29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0" t="73603" r="24535" b="20803"/>
          <a:stretch/>
        </p:blipFill>
        <p:spPr bwMode="auto">
          <a:xfrm>
            <a:off x="7139559" y="5685228"/>
            <a:ext cx="1706837" cy="36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1592" y="2428911"/>
            <a:ext cx="3648088" cy="218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677866">
            <a:off x="359668" y="4041458"/>
            <a:ext cx="2854616" cy="26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589915">
            <a:off x="-11175" y="1210099"/>
            <a:ext cx="2987892" cy="270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1253" y="4078731"/>
            <a:ext cx="2813161" cy="27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42"/>
          <a:stretch/>
        </p:blipFill>
        <p:spPr bwMode="auto">
          <a:xfrm>
            <a:off x="2966873" y="591870"/>
            <a:ext cx="3117526" cy="19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785" y="5625"/>
            <a:ext cx="2954215" cy="62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17" tIns="38708" rIns="77417" bIns="3870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870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S" altLang="es-ES" b="1" i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ángulo 17"/>
          <p:cNvSpPr/>
          <p:nvPr/>
        </p:nvSpPr>
        <p:spPr>
          <a:xfrm>
            <a:off x="77874" y="357966"/>
            <a:ext cx="1931408" cy="467810"/>
          </a:xfrm>
          <a:prstGeom prst="rect">
            <a:avLst/>
          </a:prstGeom>
        </p:spPr>
        <p:txBody>
          <a:bodyPr wrap="none" lIns="97527" tIns="48763" rIns="97527" bIns="48763">
            <a:spAutoFit/>
          </a:bodyPr>
          <a:lstStyle/>
          <a:p>
            <a:pPr marL="0" lvl="2" defTabSz="7742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Aplicaciones </a:t>
            </a:r>
            <a:endParaRPr lang="es-EC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20069" y="6376429"/>
            <a:ext cx="840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(De Toro et al., 2015;Twu &amp; Johnson, 2014;</a:t>
            </a:r>
          </a:p>
          <a:p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Mu,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Dokland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Zhuang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,)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5" r="14959"/>
          <a:stretch/>
        </p:blipFill>
        <p:spPr bwMode="auto">
          <a:xfrm>
            <a:off x="6349680" y="1157851"/>
            <a:ext cx="2376309" cy="26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43 Rectángulo"/>
          <p:cNvSpPr/>
          <p:nvPr/>
        </p:nvSpPr>
        <p:spPr>
          <a:xfrm rot="19753679" flipH="1">
            <a:off x="6270620" y="4594110"/>
            <a:ext cx="353280" cy="2234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 rot="3667162" flipH="1">
            <a:off x="7024622" y="1885227"/>
            <a:ext cx="2558722" cy="54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Regeneración de tejidos 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89687" y="170286"/>
            <a:ext cx="267189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Biomarcadores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 rot="17941351" flipH="1">
            <a:off x="7000333" y="5367053"/>
            <a:ext cx="2300080" cy="54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Vehículo de entrega 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 rot="3250227" flipH="1">
            <a:off x="246641" y="5602120"/>
            <a:ext cx="2300080" cy="54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Respuesta inmune 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 rot="5400000">
            <a:off x="1402458" y="2787747"/>
            <a:ext cx="451104" cy="192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 rot="17986380" flipH="1">
            <a:off x="-412160" y="1783013"/>
            <a:ext cx="2621306" cy="54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Diagnóstico </a:t>
            </a: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7145" y="3909848"/>
            <a:ext cx="1766723" cy="751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43 Rectángulo"/>
          <p:cNvSpPr/>
          <p:nvPr/>
        </p:nvSpPr>
        <p:spPr>
          <a:xfrm rot="16200000" flipH="1">
            <a:off x="1370507" y="2581685"/>
            <a:ext cx="353280" cy="2234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0" grpId="0" animBg="1"/>
      <p:bldP spid="22" grpId="0" animBg="1"/>
      <p:bldP spid="19" grpId="0" animBg="1"/>
      <p:bldP spid="5" grpId="0" animBg="1"/>
    </p:bldLst>
  </p:timing>
</p:sld>
</file>

<file path=ppt/theme/theme1.xml><?xml version="1.0" encoding="utf-8"?>
<a:theme xmlns:a="http://schemas.openxmlformats.org/drawingml/2006/main" name="Espe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Personalizad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" id="{ABB033B5-82A1-467E-B2A3-FEDE27612C9C}" vid="{A5FEC8C9-70B5-4E79-A3BC-92A64177B4E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10683</TotalTime>
  <Words>1077</Words>
  <Application>Microsoft Office PowerPoint</Application>
  <PresentationFormat>Presentación en pantalla (4:3)</PresentationFormat>
  <Paragraphs>245</Paragraphs>
  <Slides>35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Calibri</vt:lpstr>
      <vt:lpstr>Cambria Math</vt:lpstr>
      <vt:lpstr>Times New Roman</vt:lpstr>
      <vt:lpstr>Trebuchet MS</vt:lpstr>
      <vt:lpstr>Wingdings</vt:lpstr>
      <vt:lpstr>Espe</vt:lpstr>
      <vt:lpstr>Diseño personalizado</vt:lpstr>
      <vt:lpstr>CorelDRAW</vt:lpstr>
      <vt:lpstr>Imagen de mapa de bits</vt:lpstr>
      <vt:lpstr>Prism 6</vt:lpstr>
      <vt:lpstr>Presentación de PowerPoint</vt:lpstr>
      <vt:lpstr>Presentación de PowerPoint</vt:lpstr>
      <vt:lpstr>CONTENIDOS 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Objetivos específicos</vt:lpstr>
      <vt:lpstr>MATERIALES Y MÉTODOS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DISCUSIÓN  </vt:lpstr>
      <vt:lpstr>1. Caracterización de vesículas mediante microscopia electrónica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Determinación de la actividad proliferativa en líneas celulares </vt:lpstr>
      <vt:lpstr>Presentación de PowerPoint</vt:lpstr>
      <vt:lpstr>Presentación de PowerPoint</vt:lpstr>
      <vt:lpstr>CONCLUSIONES Y RECOMENDACIONES</vt:lpstr>
      <vt:lpstr>Presentación de PowerPoint</vt:lpstr>
      <vt:lpstr>RECOMENDACIONES </vt:lpstr>
      <vt:lpstr>AGRADECIMIENTOS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Sebastián Gómez</dc:creator>
  <cp:lastModifiedBy>Esteban Palacios Valenzuela</cp:lastModifiedBy>
  <cp:revision>612</cp:revision>
  <dcterms:created xsi:type="dcterms:W3CDTF">2018-11-26T20:35:27Z</dcterms:created>
  <dcterms:modified xsi:type="dcterms:W3CDTF">2019-09-02T19:13:15Z</dcterms:modified>
</cp:coreProperties>
</file>