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41"/>
  </p:notesMasterIdLst>
  <p:handoutMasterIdLst>
    <p:handoutMasterId r:id="rId42"/>
  </p:handoutMasterIdLst>
  <p:sldIdLst>
    <p:sldId id="258" r:id="rId2"/>
    <p:sldId id="403" r:id="rId3"/>
    <p:sldId id="260" r:id="rId4"/>
    <p:sldId id="585" r:id="rId5"/>
    <p:sldId id="626" r:id="rId6"/>
    <p:sldId id="543" r:id="rId7"/>
    <p:sldId id="588" r:id="rId8"/>
    <p:sldId id="627" r:id="rId9"/>
    <p:sldId id="629" r:id="rId10"/>
    <p:sldId id="628" r:id="rId11"/>
    <p:sldId id="632" r:id="rId12"/>
    <p:sldId id="633" r:id="rId13"/>
    <p:sldId id="635" r:id="rId14"/>
    <p:sldId id="634" r:id="rId15"/>
    <p:sldId id="643" r:id="rId16"/>
    <p:sldId id="642" r:id="rId17"/>
    <p:sldId id="644" r:id="rId18"/>
    <p:sldId id="636" r:id="rId19"/>
    <p:sldId id="637" r:id="rId20"/>
    <p:sldId id="640" r:id="rId21"/>
    <p:sldId id="639" r:id="rId22"/>
    <p:sldId id="638" r:id="rId23"/>
    <p:sldId id="641"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522"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24D"/>
    <a:srgbClr val="107864"/>
    <a:srgbClr val="2980B9"/>
    <a:srgbClr val="EFEFEF"/>
    <a:srgbClr val="F0F0F0"/>
    <a:srgbClr val="1D9219"/>
    <a:srgbClr val="F39C12"/>
    <a:srgbClr val="16A085"/>
    <a:srgbClr val="3CBCD6"/>
    <a:srgbClr val="4B2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9812" autoAdjust="0"/>
  </p:normalViewPr>
  <p:slideViewPr>
    <p:cSldViewPr>
      <p:cViewPr varScale="1">
        <p:scale>
          <a:sx n="104" d="100"/>
          <a:sy n="104" d="100"/>
        </p:scale>
        <p:origin x="114" y="18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ekrix\Desktop\Encuesta-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ekrix\Desktop\Encuesta-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ekrix\Desktop\Encuesta-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ekrix\Desktop\Encuesta-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ekrix\Desktop\Encuesta-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ekrix\Desktop\Encuesta-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sz="1200" dirty="0"/>
              <a:t>¿Sabe usted que el principal sistema informático de la institución es el sistema BANNER?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0.34745602278438598"/>
          <c:y val="0.22478787878787881"/>
          <c:w val="0.33345702797788573"/>
          <c:h val="0.56990837508947745"/>
        </c:manualLayout>
      </c:layout>
      <c:pieChart>
        <c:varyColors val="1"/>
        <c:ser>
          <c:idx val="0"/>
          <c:order val="0"/>
          <c:explosion val="19"/>
          <c:dPt>
            <c:idx val="0"/>
            <c:bubble3D val="0"/>
            <c:explosion val="4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1F9-40FB-AC06-133E8D1EE73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1F9-40FB-AC06-133E8D1EE7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'[Encuesta-1.xlsx]Graficos Formulario 1'!$B$7:$B$8</c:f>
              <c:strCache>
                <c:ptCount val="2"/>
                <c:pt idx="0">
                  <c:v>Si</c:v>
                </c:pt>
                <c:pt idx="1">
                  <c:v>No</c:v>
                </c:pt>
              </c:strCache>
            </c:strRef>
          </c:cat>
          <c:val>
            <c:numRef>
              <c:f>'[Encuesta-1.xlsx]Graficos Formulario 1'!$C$7:$C$8</c:f>
              <c:numCache>
                <c:formatCode>General</c:formatCode>
                <c:ptCount val="2"/>
                <c:pt idx="0">
                  <c:v>10</c:v>
                </c:pt>
                <c:pt idx="1">
                  <c:v>0</c:v>
                </c:pt>
              </c:numCache>
            </c:numRef>
          </c:val>
          <c:extLst>
            <c:ext xmlns:c16="http://schemas.microsoft.com/office/drawing/2014/chart" uri="{C3380CC4-5D6E-409C-BE32-E72D297353CC}">
              <c16:uniqueId val="{00000004-F1F9-40FB-AC06-133E8D1EE73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sz="1800" dirty="0"/>
              <a:t>Sistemas que más se utiliza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manualLayout>
          <c:layoutTarget val="inner"/>
          <c:xMode val="edge"/>
          <c:yMode val="edge"/>
          <c:x val="5.3914260717410324E-2"/>
          <c:y val="0.19486111111111112"/>
          <c:w val="0.9155301837270341"/>
          <c:h val="0.72088764946048411"/>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'[Encuesta-1.xlsx]Graficos Formulario 1'!$G$7:$G$9</c:f>
              <c:strCache>
                <c:ptCount val="3"/>
                <c:pt idx="0">
                  <c:v>BANNER</c:v>
                </c:pt>
                <c:pt idx="1">
                  <c:v>SIFRHE</c:v>
                </c:pt>
                <c:pt idx="2">
                  <c:v>Quipux</c:v>
                </c:pt>
              </c:strCache>
            </c:strRef>
          </c:cat>
          <c:val>
            <c:numRef>
              <c:f>'[Encuesta-1.xlsx]Graficos Formulario 1'!$H$7:$H$9</c:f>
              <c:numCache>
                <c:formatCode>General</c:formatCode>
                <c:ptCount val="3"/>
                <c:pt idx="0">
                  <c:v>3</c:v>
                </c:pt>
                <c:pt idx="1">
                  <c:v>7</c:v>
                </c:pt>
                <c:pt idx="2">
                  <c:v>1</c:v>
                </c:pt>
              </c:numCache>
            </c:numRef>
          </c:val>
          <c:extLst>
            <c:ext xmlns:c16="http://schemas.microsoft.com/office/drawing/2014/chart" uri="{C3380CC4-5D6E-409C-BE32-E72D297353CC}">
              <c16:uniqueId val="{00000000-7AF2-4B72-8228-73C35687FB34}"/>
            </c:ext>
          </c:extLst>
        </c:ser>
        <c:dLbls>
          <c:showLegendKey val="0"/>
          <c:showVal val="0"/>
          <c:showCatName val="0"/>
          <c:showSerName val="0"/>
          <c:showPercent val="0"/>
          <c:showBubbleSize val="0"/>
        </c:dLbls>
        <c:gapWidth val="100"/>
        <c:overlap val="-24"/>
        <c:axId val="1453939007"/>
        <c:axId val="1573474255"/>
      </c:barChart>
      <c:catAx>
        <c:axId val="14539390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573474255"/>
        <c:crosses val="autoZero"/>
        <c:auto val="1"/>
        <c:lblAlgn val="ctr"/>
        <c:lblOffset val="100"/>
        <c:noMultiLvlLbl val="0"/>
      </c:catAx>
      <c:valAx>
        <c:axId val="157347425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4539390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dirty="0"/>
              <a:t>Uso BANNER</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'[Encuesta-1.xlsx]Graficos Formulario 1'!$M$7:$M$12</c:f>
              <c:strCache>
                <c:ptCount val="6"/>
                <c:pt idx="0">
                  <c:v>Menos de 14</c:v>
                </c:pt>
                <c:pt idx="1">
                  <c:v>Entre 15 y 30</c:v>
                </c:pt>
                <c:pt idx="2">
                  <c:v>Entre 31 y 80</c:v>
                </c:pt>
                <c:pt idx="3">
                  <c:v>Entre 81 y 100</c:v>
                </c:pt>
                <c:pt idx="4">
                  <c:v>Más de 100</c:v>
                </c:pt>
                <c:pt idx="5">
                  <c:v>Nunca</c:v>
                </c:pt>
              </c:strCache>
            </c:strRef>
          </c:cat>
          <c:val>
            <c:numRef>
              <c:f>'[Encuesta-1.xlsx]Graficos Formulario 1'!$N$7:$N$12</c:f>
              <c:numCache>
                <c:formatCode>0%</c:formatCode>
                <c:ptCount val="6"/>
                <c:pt idx="0">
                  <c:v>0.1</c:v>
                </c:pt>
                <c:pt idx="1">
                  <c:v>0.4</c:v>
                </c:pt>
                <c:pt idx="2">
                  <c:v>0.1</c:v>
                </c:pt>
                <c:pt idx="3">
                  <c:v>0</c:v>
                </c:pt>
                <c:pt idx="4">
                  <c:v>0.2</c:v>
                </c:pt>
                <c:pt idx="5">
                  <c:v>0.2</c:v>
                </c:pt>
              </c:numCache>
            </c:numRef>
          </c:val>
          <c:extLst>
            <c:ext xmlns:c16="http://schemas.microsoft.com/office/drawing/2014/chart" uri="{C3380CC4-5D6E-409C-BE32-E72D297353CC}">
              <c16:uniqueId val="{00000000-16EF-48D8-98BD-F9EA7A6C85C5}"/>
            </c:ext>
          </c:extLst>
        </c:ser>
        <c:dLbls>
          <c:dLblPos val="outEnd"/>
          <c:showLegendKey val="0"/>
          <c:showVal val="1"/>
          <c:showCatName val="0"/>
          <c:showSerName val="0"/>
          <c:showPercent val="0"/>
          <c:showBubbleSize val="0"/>
        </c:dLbls>
        <c:gapWidth val="100"/>
        <c:overlap val="-24"/>
        <c:axId val="1706145503"/>
        <c:axId val="1659819903"/>
      </c:barChart>
      <c:catAx>
        <c:axId val="170614550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659819903"/>
        <c:crosses val="autoZero"/>
        <c:auto val="1"/>
        <c:lblAlgn val="ctr"/>
        <c:lblOffset val="100"/>
        <c:noMultiLvlLbl val="0"/>
      </c:catAx>
      <c:valAx>
        <c:axId val="1659819903"/>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706145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sz="1600" dirty="0"/>
              <a:t>Dificultad</a:t>
            </a:r>
            <a:r>
              <a:rPr lang="es-CO" sz="1600" baseline="0" dirty="0"/>
              <a:t> </a:t>
            </a:r>
            <a:r>
              <a:rPr lang="es-CO" sz="1600" dirty="0"/>
              <a:t>BANNER</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'[Encuesta-1.xlsx]Graficos Formulario 1'!$B$39:$B$43</c:f>
              <c:strCache>
                <c:ptCount val="5"/>
                <c:pt idx="0">
                  <c:v>Muy facil</c:v>
                </c:pt>
                <c:pt idx="1">
                  <c:v>Facil</c:v>
                </c:pt>
                <c:pt idx="2">
                  <c:v>Medio</c:v>
                </c:pt>
                <c:pt idx="3">
                  <c:v>Dificil</c:v>
                </c:pt>
                <c:pt idx="4">
                  <c:v>Muy dificil</c:v>
                </c:pt>
              </c:strCache>
            </c:strRef>
          </c:cat>
          <c:val>
            <c:numRef>
              <c:f>'[Encuesta-1.xlsx]Graficos Formulario 1'!$C$39:$C$43</c:f>
              <c:numCache>
                <c:formatCode>0%</c:formatCode>
                <c:ptCount val="5"/>
                <c:pt idx="0" formatCode="General">
                  <c:v>0</c:v>
                </c:pt>
                <c:pt idx="1">
                  <c:v>0.2</c:v>
                </c:pt>
                <c:pt idx="2">
                  <c:v>0.3</c:v>
                </c:pt>
                <c:pt idx="3">
                  <c:v>0.3</c:v>
                </c:pt>
                <c:pt idx="4">
                  <c:v>0.3</c:v>
                </c:pt>
              </c:numCache>
            </c:numRef>
          </c:val>
          <c:extLst>
            <c:ext xmlns:c16="http://schemas.microsoft.com/office/drawing/2014/chart" uri="{C3380CC4-5D6E-409C-BE32-E72D297353CC}">
              <c16:uniqueId val="{00000000-A9A0-4C3A-B427-24B04E8FA663}"/>
            </c:ext>
          </c:extLst>
        </c:ser>
        <c:dLbls>
          <c:dLblPos val="inEnd"/>
          <c:showLegendKey val="0"/>
          <c:showVal val="1"/>
          <c:showCatName val="0"/>
          <c:showSerName val="0"/>
          <c:showPercent val="0"/>
          <c:showBubbleSize val="0"/>
        </c:dLbls>
        <c:gapWidth val="100"/>
        <c:overlap val="-24"/>
        <c:axId val="1706090879"/>
        <c:axId val="1674246607"/>
      </c:barChart>
      <c:catAx>
        <c:axId val="170609087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674246607"/>
        <c:crosses val="autoZero"/>
        <c:auto val="1"/>
        <c:lblAlgn val="ctr"/>
        <c:lblOffset val="100"/>
        <c:noMultiLvlLbl val="0"/>
      </c:catAx>
      <c:valAx>
        <c:axId val="167424660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7060908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dirty="0"/>
              <a:t>Capacitación BANNER</a:t>
            </a:r>
          </a:p>
        </c:rich>
      </c:tx>
      <c:layout>
        <c:manualLayout>
          <c:xMode val="edge"/>
          <c:yMode val="edge"/>
          <c:x val="0.11622564273482909"/>
          <c:y val="6.4814814814814811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'[Encuesta-1.xlsx]Graficos Formulario 1'!$P$42:$P$44</c:f>
              <c:strCache>
                <c:ptCount val="3"/>
                <c:pt idx="0">
                  <c:v>Pocas veces</c:v>
                </c:pt>
                <c:pt idx="1">
                  <c:v>Varias veces</c:v>
                </c:pt>
                <c:pt idx="2">
                  <c:v>No ha recibido capacitacion</c:v>
                </c:pt>
              </c:strCache>
            </c:strRef>
          </c:cat>
          <c:val>
            <c:numRef>
              <c:f>'[Encuesta-1.xlsx]Graficos Formulario 1'!$Q$42:$Q$44</c:f>
              <c:numCache>
                <c:formatCode>0%</c:formatCode>
                <c:ptCount val="3"/>
                <c:pt idx="0">
                  <c:v>0.5</c:v>
                </c:pt>
                <c:pt idx="1">
                  <c:v>0.3</c:v>
                </c:pt>
                <c:pt idx="2">
                  <c:v>0.2</c:v>
                </c:pt>
              </c:numCache>
            </c:numRef>
          </c:val>
          <c:extLst>
            <c:ext xmlns:c16="http://schemas.microsoft.com/office/drawing/2014/chart" uri="{C3380CC4-5D6E-409C-BE32-E72D297353CC}">
              <c16:uniqueId val="{00000000-AE6A-465C-8B3B-D9C570BF8021}"/>
            </c:ext>
          </c:extLst>
        </c:ser>
        <c:dLbls>
          <c:showLegendKey val="0"/>
          <c:showVal val="0"/>
          <c:showCatName val="0"/>
          <c:showSerName val="0"/>
          <c:showPercent val="0"/>
          <c:showBubbleSize val="0"/>
        </c:dLbls>
        <c:gapWidth val="100"/>
        <c:overlap val="-24"/>
        <c:axId val="1789405791"/>
        <c:axId val="1793202735"/>
      </c:barChart>
      <c:catAx>
        <c:axId val="178940579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793202735"/>
        <c:crosses val="autoZero"/>
        <c:auto val="1"/>
        <c:lblAlgn val="ctr"/>
        <c:lblOffset val="100"/>
        <c:noMultiLvlLbl val="0"/>
      </c:catAx>
      <c:valAx>
        <c:axId val="1793202735"/>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1789405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dirty="0"/>
              <a:t>Utilidad BANNER</a:t>
            </a:r>
          </a:p>
          <a:p>
            <a:pPr>
              <a:defRPr/>
            </a:pPr>
            <a:endParaRPr lang="es-CO"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2DC-4EF0-85DB-A91B84BCCDF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2DC-4EF0-85DB-A91B84BCCDF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2DC-4EF0-85DB-A91B84BCCD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'[Encuesta-1.xlsx]Graficos Formulario 1'!$B$72:$B$74</c:f>
              <c:strCache>
                <c:ptCount val="3"/>
                <c:pt idx="0">
                  <c:v>Si</c:v>
                </c:pt>
                <c:pt idx="1">
                  <c:v>No</c:v>
                </c:pt>
                <c:pt idx="2">
                  <c:v>No conoce</c:v>
                </c:pt>
              </c:strCache>
            </c:strRef>
          </c:cat>
          <c:val>
            <c:numRef>
              <c:f>'[Encuesta-1.xlsx]Graficos Formulario 1'!$C$72:$C$74</c:f>
              <c:numCache>
                <c:formatCode>0%</c:formatCode>
                <c:ptCount val="3"/>
                <c:pt idx="0">
                  <c:v>0.2</c:v>
                </c:pt>
                <c:pt idx="1">
                  <c:v>0.6</c:v>
                </c:pt>
                <c:pt idx="2">
                  <c:v>0.2</c:v>
                </c:pt>
              </c:numCache>
            </c:numRef>
          </c:val>
          <c:extLst>
            <c:ext xmlns:c16="http://schemas.microsoft.com/office/drawing/2014/chart" uri="{C3380CC4-5D6E-409C-BE32-E72D297353CC}">
              <c16:uniqueId val="{00000006-72DC-4EF0-85DB-A91B84BCCD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ata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D10E9-FBAD-4BB3-8AC6-BDFF67648A4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F3A2DB2B-976D-4A44-B4C5-AFF6EE82F512}">
      <dgm:prSet phldrT="[Texto]"/>
      <dgm:spPr/>
      <dgm:t>
        <a:bodyPr/>
        <a:lstStyle/>
        <a:p>
          <a:r>
            <a:rPr lang="es-ES" dirty="0"/>
            <a:t>Asegurar la integridad, la confidencialidad y la confiabilidad</a:t>
          </a:r>
          <a:endParaRPr lang="es-EC" dirty="0"/>
        </a:p>
      </dgm:t>
    </dgm:pt>
    <dgm:pt modelId="{521075B5-29FE-4061-83F0-32705829675E}" type="parTrans" cxnId="{8262CF43-B971-4BF7-9DFE-3F996BA10C07}">
      <dgm:prSet/>
      <dgm:spPr/>
      <dgm:t>
        <a:bodyPr/>
        <a:lstStyle/>
        <a:p>
          <a:endParaRPr lang="es-EC"/>
        </a:p>
      </dgm:t>
    </dgm:pt>
    <dgm:pt modelId="{4C97A1BB-26CD-487F-8E7A-31FB0674FF3A}" type="sibTrans" cxnId="{8262CF43-B971-4BF7-9DFE-3F996BA10C07}">
      <dgm:prSet/>
      <dgm:spPr/>
      <dgm:t>
        <a:bodyPr/>
        <a:lstStyle/>
        <a:p>
          <a:endParaRPr lang="es-EC"/>
        </a:p>
      </dgm:t>
    </dgm:pt>
    <dgm:pt modelId="{587A7DCE-5942-4A87-99AD-AC789B47A2B2}">
      <dgm:prSet phldrT="[Texto]"/>
      <dgm:spPr/>
      <dgm:t>
        <a:bodyPr/>
        <a:lstStyle/>
        <a:p>
          <a:r>
            <a:rPr lang="es-ES" dirty="0"/>
            <a:t>Minimizar la existencia de riesgos por el uso de las TI</a:t>
          </a:r>
          <a:endParaRPr lang="es-EC" dirty="0"/>
        </a:p>
      </dgm:t>
    </dgm:pt>
    <dgm:pt modelId="{D9C912A5-B24E-48F0-89D6-49685EECC6FD}" type="parTrans" cxnId="{08AC7387-FB94-4EF0-9D6C-3195B7AE07F3}">
      <dgm:prSet/>
      <dgm:spPr/>
      <dgm:t>
        <a:bodyPr/>
        <a:lstStyle/>
        <a:p>
          <a:endParaRPr lang="es-EC"/>
        </a:p>
      </dgm:t>
    </dgm:pt>
    <dgm:pt modelId="{1D32F4B3-4B26-47B4-B8DC-A6539391D908}" type="sibTrans" cxnId="{08AC7387-FB94-4EF0-9D6C-3195B7AE07F3}">
      <dgm:prSet/>
      <dgm:spPr/>
      <dgm:t>
        <a:bodyPr/>
        <a:lstStyle/>
        <a:p>
          <a:endParaRPr lang="es-EC"/>
        </a:p>
      </dgm:t>
    </dgm:pt>
    <dgm:pt modelId="{6CAF3903-4682-411A-8F74-70EFD43769D7}">
      <dgm:prSet phldrT="[Texto]"/>
      <dgm:spPr/>
      <dgm:t>
        <a:bodyPr/>
        <a:lstStyle/>
        <a:p>
          <a:r>
            <a:rPr lang="es-ES" dirty="0"/>
            <a:t>Conocer la situación del área informática para lograr los objetivos de la Institución </a:t>
          </a:r>
          <a:endParaRPr lang="es-EC" dirty="0"/>
        </a:p>
      </dgm:t>
    </dgm:pt>
    <dgm:pt modelId="{29CF4DA8-426F-49DE-97E6-9522D92F85B9}" type="parTrans" cxnId="{C1D42B3A-AC4E-4A82-B1BF-648339B1AB30}">
      <dgm:prSet/>
      <dgm:spPr/>
      <dgm:t>
        <a:bodyPr/>
        <a:lstStyle/>
        <a:p>
          <a:endParaRPr lang="es-EC"/>
        </a:p>
      </dgm:t>
    </dgm:pt>
    <dgm:pt modelId="{5DE37FD7-02B1-4977-A988-8941B243B6F7}" type="sibTrans" cxnId="{C1D42B3A-AC4E-4A82-B1BF-648339B1AB30}">
      <dgm:prSet/>
      <dgm:spPr/>
      <dgm:t>
        <a:bodyPr/>
        <a:lstStyle/>
        <a:p>
          <a:endParaRPr lang="es-EC"/>
        </a:p>
      </dgm:t>
    </dgm:pt>
    <dgm:pt modelId="{9330C4B8-F979-4F17-8F45-76AC35186925}">
      <dgm:prSet phldrT="[Texto]"/>
      <dgm:spPr/>
      <dgm:t>
        <a:bodyPr/>
        <a:lstStyle/>
        <a:p>
          <a:r>
            <a:rPr lang="es-ES" dirty="0"/>
            <a:t>Satisfacer a los usuarios que utilizan el sistema</a:t>
          </a:r>
          <a:endParaRPr lang="es-EC" dirty="0"/>
        </a:p>
      </dgm:t>
    </dgm:pt>
    <dgm:pt modelId="{BEE468AC-D9CB-4F97-A389-9BF7D9B9DA4E}" type="parTrans" cxnId="{72396CDB-DC4F-4302-BE5D-5E1030F8218D}">
      <dgm:prSet/>
      <dgm:spPr/>
      <dgm:t>
        <a:bodyPr/>
        <a:lstStyle/>
        <a:p>
          <a:endParaRPr lang="es-EC"/>
        </a:p>
      </dgm:t>
    </dgm:pt>
    <dgm:pt modelId="{B7E0846F-6E0B-4A19-A291-7B2AFB5764C3}" type="sibTrans" cxnId="{72396CDB-DC4F-4302-BE5D-5E1030F8218D}">
      <dgm:prSet/>
      <dgm:spPr/>
      <dgm:t>
        <a:bodyPr/>
        <a:lstStyle/>
        <a:p>
          <a:endParaRPr lang="es-EC"/>
        </a:p>
      </dgm:t>
    </dgm:pt>
    <dgm:pt modelId="{D36CFEB6-1F64-414F-914A-CBB27972E7D6}" type="pres">
      <dgm:prSet presAssocID="{428D10E9-FBAD-4BB3-8AC6-BDFF67648A4F}" presName="diagram" presStyleCnt="0">
        <dgm:presLayoutVars>
          <dgm:dir/>
          <dgm:resizeHandles val="exact"/>
        </dgm:presLayoutVars>
      </dgm:prSet>
      <dgm:spPr/>
      <dgm:t>
        <a:bodyPr/>
        <a:lstStyle/>
        <a:p>
          <a:endParaRPr lang="es-ES"/>
        </a:p>
      </dgm:t>
    </dgm:pt>
    <dgm:pt modelId="{5527C868-B664-4F08-9EBF-C2DCD1B6ED9F}" type="pres">
      <dgm:prSet presAssocID="{F3A2DB2B-976D-4A44-B4C5-AFF6EE82F512}" presName="node" presStyleLbl="node1" presStyleIdx="0" presStyleCnt="4">
        <dgm:presLayoutVars>
          <dgm:bulletEnabled val="1"/>
        </dgm:presLayoutVars>
      </dgm:prSet>
      <dgm:spPr/>
      <dgm:t>
        <a:bodyPr/>
        <a:lstStyle/>
        <a:p>
          <a:endParaRPr lang="es-ES"/>
        </a:p>
      </dgm:t>
    </dgm:pt>
    <dgm:pt modelId="{7F25BE5C-BCD0-4A4C-B5BC-674AFE9544F2}" type="pres">
      <dgm:prSet presAssocID="{4C97A1BB-26CD-487F-8E7A-31FB0674FF3A}" presName="sibTrans" presStyleCnt="0"/>
      <dgm:spPr/>
    </dgm:pt>
    <dgm:pt modelId="{B324EF53-15B7-42E1-82CC-0A3F30473B94}" type="pres">
      <dgm:prSet presAssocID="{587A7DCE-5942-4A87-99AD-AC789B47A2B2}" presName="node" presStyleLbl="node1" presStyleIdx="1" presStyleCnt="4">
        <dgm:presLayoutVars>
          <dgm:bulletEnabled val="1"/>
        </dgm:presLayoutVars>
      </dgm:prSet>
      <dgm:spPr/>
      <dgm:t>
        <a:bodyPr/>
        <a:lstStyle/>
        <a:p>
          <a:endParaRPr lang="es-ES"/>
        </a:p>
      </dgm:t>
    </dgm:pt>
    <dgm:pt modelId="{27A47D1D-9D60-4248-8348-5ABD2A4E3CA3}" type="pres">
      <dgm:prSet presAssocID="{1D32F4B3-4B26-47B4-B8DC-A6539391D908}" presName="sibTrans" presStyleCnt="0"/>
      <dgm:spPr/>
    </dgm:pt>
    <dgm:pt modelId="{92AC7CFC-C6D1-4E42-AC81-19701E28608F}" type="pres">
      <dgm:prSet presAssocID="{6CAF3903-4682-411A-8F74-70EFD43769D7}" presName="node" presStyleLbl="node1" presStyleIdx="2" presStyleCnt="4">
        <dgm:presLayoutVars>
          <dgm:bulletEnabled val="1"/>
        </dgm:presLayoutVars>
      </dgm:prSet>
      <dgm:spPr/>
      <dgm:t>
        <a:bodyPr/>
        <a:lstStyle/>
        <a:p>
          <a:endParaRPr lang="es-ES"/>
        </a:p>
      </dgm:t>
    </dgm:pt>
    <dgm:pt modelId="{48F837E8-9D8D-4F0C-B814-A3401EECAB7B}" type="pres">
      <dgm:prSet presAssocID="{5DE37FD7-02B1-4977-A988-8941B243B6F7}" presName="sibTrans" presStyleCnt="0"/>
      <dgm:spPr/>
    </dgm:pt>
    <dgm:pt modelId="{449C130B-1842-4EDC-86E2-EEFF8D9B159B}" type="pres">
      <dgm:prSet presAssocID="{9330C4B8-F979-4F17-8F45-76AC35186925}" presName="node" presStyleLbl="node1" presStyleIdx="3" presStyleCnt="4">
        <dgm:presLayoutVars>
          <dgm:bulletEnabled val="1"/>
        </dgm:presLayoutVars>
      </dgm:prSet>
      <dgm:spPr/>
      <dgm:t>
        <a:bodyPr/>
        <a:lstStyle/>
        <a:p>
          <a:endParaRPr lang="es-ES"/>
        </a:p>
      </dgm:t>
    </dgm:pt>
  </dgm:ptLst>
  <dgm:cxnLst>
    <dgm:cxn modelId="{3FC36FA4-0DE8-42DC-9227-8EFDC21CF9D7}" type="presOf" srcId="{428D10E9-FBAD-4BB3-8AC6-BDFF67648A4F}" destId="{D36CFEB6-1F64-414F-914A-CBB27972E7D6}" srcOrd="0" destOrd="0" presId="urn:microsoft.com/office/officeart/2005/8/layout/default"/>
    <dgm:cxn modelId="{3EE5F2C2-ED66-4AFC-9D0C-77E341ACA449}" type="presOf" srcId="{9330C4B8-F979-4F17-8F45-76AC35186925}" destId="{449C130B-1842-4EDC-86E2-EEFF8D9B159B}" srcOrd="0" destOrd="0" presId="urn:microsoft.com/office/officeart/2005/8/layout/default"/>
    <dgm:cxn modelId="{A254B5BB-4913-4534-AED3-B302095CF9C4}" type="presOf" srcId="{F3A2DB2B-976D-4A44-B4C5-AFF6EE82F512}" destId="{5527C868-B664-4F08-9EBF-C2DCD1B6ED9F}" srcOrd="0" destOrd="0" presId="urn:microsoft.com/office/officeart/2005/8/layout/default"/>
    <dgm:cxn modelId="{C1D42B3A-AC4E-4A82-B1BF-648339B1AB30}" srcId="{428D10E9-FBAD-4BB3-8AC6-BDFF67648A4F}" destId="{6CAF3903-4682-411A-8F74-70EFD43769D7}" srcOrd="2" destOrd="0" parTransId="{29CF4DA8-426F-49DE-97E6-9522D92F85B9}" sibTransId="{5DE37FD7-02B1-4977-A988-8941B243B6F7}"/>
    <dgm:cxn modelId="{9B7494EC-C66D-4E64-8CE4-F60F67DCCEEB}" type="presOf" srcId="{6CAF3903-4682-411A-8F74-70EFD43769D7}" destId="{92AC7CFC-C6D1-4E42-AC81-19701E28608F}" srcOrd="0" destOrd="0" presId="urn:microsoft.com/office/officeart/2005/8/layout/default"/>
    <dgm:cxn modelId="{08AC7387-FB94-4EF0-9D6C-3195B7AE07F3}" srcId="{428D10E9-FBAD-4BB3-8AC6-BDFF67648A4F}" destId="{587A7DCE-5942-4A87-99AD-AC789B47A2B2}" srcOrd="1" destOrd="0" parTransId="{D9C912A5-B24E-48F0-89D6-49685EECC6FD}" sibTransId="{1D32F4B3-4B26-47B4-B8DC-A6539391D908}"/>
    <dgm:cxn modelId="{72396CDB-DC4F-4302-BE5D-5E1030F8218D}" srcId="{428D10E9-FBAD-4BB3-8AC6-BDFF67648A4F}" destId="{9330C4B8-F979-4F17-8F45-76AC35186925}" srcOrd="3" destOrd="0" parTransId="{BEE468AC-D9CB-4F97-A389-9BF7D9B9DA4E}" sibTransId="{B7E0846F-6E0B-4A19-A291-7B2AFB5764C3}"/>
    <dgm:cxn modelId="{8262CF43-B971-4BF7-9DFE-3F996BA10C07}" srcId="{428D10E9-FBAD-4BB3-8AC6-BDFF67648A4F}" destId="{F3A2DB2B-976D-4A44-B4C5-AFF6EE82F512}" srcOrd="0" destOrd="0" parTransId="{521075B5-29FE-4061-83F0-32705829675E}" sibTransId="{4C97A1BB-26CD-487F-8E7A-31FB0674FF3A}"/>
    <dgm:cxn modelId="{66F0D9CF-7346-4044-9E72-3ED56C32C15F}" type="presOf" srcId="{587A7DCE-5942-4A87-99AD-AC789B47A2B2}" destId="{B324EF53-15B7-42E1-82CC-0A3F30473B94}" srcOrd="0" destOrd="0" presId="urn:microsoft.com/office/officeart/2005/8/layout/default"/>
    <dgm:cxn modelId="{4F0B735F-A736-4682-9C19-6D6E982F3347}" type="presParOf" srcId="{D36CFEB6-1F64-414F-914A-CBB27972E7D6}" destId="{5527C868-B664-4F08-9EBF-C2DCD1B6ED9F}" srcOrd="0" destOrd="0" presId="urn:microsoft.com/office/officeart/2005/8/layout/default"/>
    <dgm:cxn modelId="{5BB01C44-7587-4C8E-B59E-3933DDD80AEC}" type="presParOf" srcId="{D36CFEB6-1F64-414F-914A-CBB27972E7D6}" destId="{7F25BE5C-BCD0-4A4C-B5BC-674AFE9544F2}" srcOrd="1" destOrd="0" presId="urn:microsoft.com/office/officeart/2005/8/layout/default"/>
    <dgm:cxn modelId="{D233B74A-B9CE-44A0-B1F7-05049A4C072B}" type="presParOf" srcId="{D36CFEB6-1F64-414F-914A-CBB27972E7D6}" destId="{B324EF53-15B7-42E1-82CC-0A3F30473B94}" srcOrd="2" destOrd="0" presId="urn:microsoft.com/office/officeart/2005/8/layout/default"/>
    <dgm:cxn modelId="{B0F8184F-AABC-4675-863C-6588BD8B99FA}" type="presParOf" srcId="{D36CFEB6-1F64-414F-914A-CBB27972E7D6}" destId="{27A47D1D-9D60-4248-8348-5ABD2A4E3CA3}" srcOrd="3" destOrd="0" presId="urn:microsoft.com/office/officeart/2005/8/layout/default"/>
    <dgm:cxn modelId="{27A2D60A-729D-4786-BD51-9EC4B6C29EAB}" type="presParOf" srcId="{D36CFEB6-1F64-414F-914A-CBB27972E7D6}" destId="{92AC7CFC-C6D1-4E42-AC81-19701E28608F}" srcOrd="4" destOrd="0" presId="urn:microsoft.com/office/officeart/2005/8/layout/default"/>
    <dgm:cxn modelId="{8A42559E-89C6-4025-A8E6-A865B309086A}" type="presParOf" srcId="{D36CFEB6-1F64-414F-914A-CBB27972E7D6}" destId="{48F837E8-9D8D-4F0C-B814-A3401EECAB7B}" srcOrd="5" destOrd="0" presId="urn:microsoft.com/office/officeart/2005/8/layout/default"/>
    <dgm:cxn modelId="{713D2837-A9AC-489F-B997-06849971B760}" type="presParOf" srcId="{D36CFEB6-1F64-414F-914A-CBB27972E7D6}" destId="{449C130B-1842-4EDC-86E2-EEFF8D9B159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2A9A95-8ACD-4EBE-8942-E62A3858B9CB}"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S"/>
        </a:p>
      </dgm:t>
    </dgm:pt>
    <dgm:pt modelId="{7E8082A8-047F-4405-9F3F-C2B58B9BE1C6}">
      <dgm:prSet phldrT="[Texto]"/>
      <dgm:spPr/>
      <dgm:t>
        <a:bodyPr/>
        <a:lstStyle/>
        <a:p>
          <a:r>
            <a:rPr lang="es-ES" dirty="0"/>
            <a:t>Es un estándar de calidad creado por la Organización internacional de Normalización</a:t>
          </a:r>
        </a:p>
      </dgm:t>
    </dgm:pt>
    <dgm:pt modelId="{EC5FBD5F-0292-464C-97AE-B9D4055F432A}" type="parTrans" cxnId="{75E28ED0-DA5C-45B7-847E-373A6154734D}">
      <dgm:prSet/>
      <dgm:spPr/>
      <dgm:t>
        <a:bodyPr/>
        <a:lstStyle/>
        <a:p>
          <a:endParaRPr lang="es-ES"/>
        </a:p>
      </dgm:t>
    </dgm:pt>
    <dgm:pt modelId="{3986446C-D24C-4016-99A1-558C796B27D6}" type="sibTrans" cxnId="{75E28ED0-DA5C-45B7-847E-373A6154734D}">
      <dgm:prSet/>
      <dgm:spPr/>
      <dgm:t>
        <a:bodyPr/>
        <a:lstStyle/>
        <a:p>
          <a:endParaRPr lang="es-ES"/>
        </a:p>
      </dgm:t>
    </dgm:pt>
    <dgm:pt modelId="{A44C0D4F-5639-441B-913C-1CE1B0021E77}" type="pres">
      <dgm:prSet presAssocID="{6C2A9A95-8ACD-4EBE-8942-E62A3858B9CB}" presName="diagram" presStyleCnt="0">
        <dgm:presLayoutVars>
          <dgm:dir/>
          <dgm:resizeHandles val="exact"/>
        </dgm:presLayoutVars>
      </dgm:prSet>
      <dgm:spPr/>
      <dgm:t>
        <a:bodyPr/>
        <a:lstStyle/>
        <a:p>
          <a:endParaRPr lang="es-ES"/>
        </a:p>
      </dgm:t>
    </dgm:pt>
    <dgm:pt modelId="{B65D67F7-DD05-4E29-80D0-E683A7FB9D93}" type="pres">
      <dgm:prSet presAssocID="{7E8082A8-047F-4405-9F3F-C2B58B9BE1C6}" presName="node" presStyleLbl="node1" presStyleIdx="0" presStyleCnt="1">
        <dgm:presLayoutVars>
          <dgm:bulletEnabled val="1"/>
        </dgm:presLayoutVars>
      </dgm:prSet>
      <dgm:spPr/>
      <dgm:t>
        <a:bodyPr/>
        <a:lstStyle/>
        <a:p>
          <a:endParaRPr lang="es-ES"/>
        </a:p>
      </dgm:t>
    </dgm:pt>
  </dgm:ptLst>
  <dgm:cxnLst>
    <dgm:cxn modelId="{75E28ED0-DA5C-45B7-847E-373A6154734D}" srcId="{6C2A9A95-8ACD-4EBE-8942-E62A3858B9CB}" destId="{7E8082A8-047F-4405-9F3F-C2B58B9BE1C6}" srcOrd="0" destOrd="0" parTransId="{EC5FBD5F-0292-464C-97AE-B9D4055F432A}" sibTransId="{3986446C-D24C-4016-99A1-558C796B27D6}"/>
    <dgm:cxn modelId="{B400C49F-8D39-4965-AD13-D845ABDAE0E0}" type="presOf" srcId="{6C2A9A95-8ACD-4EBE-8942-E62A3858B9CB}" destId="{A44C0D4F-5639-441B-913C-1CE1B0021E77}" srcOrd="0" destOrd="0" presId="urn:microsoft.com/office/officeart/2005/8/layout/default"/>
    <dgm:cxn modelId="{EF79BD84-2E7D-4A0D-B5E8-653C68984A21}" type="presOf" srcId="{7E8082A8-047F-4405-9F3F-C2B58B9BE1C6}" destId="{B65D67F7-DD05-4E29-80D0-E683A7FB9D93}" srcOrd="0" destOrd="0" presId="urn:microsoft.com/office/officeart/2005/8/layout/default"/>
    <dgm:cxn modelId="{83B567C7-978E-497C-83B5-75EDC5527A84}" type="presParOf" srcId="{A44C0D4F-5639-441B-913C-1CE1B0021E77}" destId="{B65D67F7-DD05-4E29-80D0-E683A7FB9D9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2A9A95-8ACD-4EBE-8942-E62A3858B9CB}"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7E8082A8-047F-4405-9F3F-C2B58B9BE1C6}">
      <dgm:prSet phldrT="[Texto]"/>
      <dgm:spPr/>
      <dgm:t>
        <a:bodyPr/>
        <a:lstStyle/>
        <a:p>
          <a:r>
            <a:rPr lang="es-ES" dirty="0"/>
            <a:t>Hace un control sobre la gestión de los servicios y soporte</a:t>
          </a:r>
        </a:p>
      </dgm:t>
    </dgm:pt>
    <dgm:pt modelId="{EC5FBD5F-0292-464C-97AE-B9D4055F432A}" type="parTrans" cxnId="{75E28ED0-DA5C-45B7-847E-373A6154734D}">
      <dgm:prSet/>
      <dgm:spPr/>
      <dgm:t>
        <a:bodyPr/>
        <a:lstStyle/>
        <a:p>
          <a:endParaRPr lang="es-ES"/>
        </a:p>
      </dgm:t>
    </dgm:pt>
    <dgm:pt modelId="{3986446C-D24C-4016-99A1-558C796B27D6}" type="sibTrans" cxnId="{75E28ED0-DA5C-45B7-847E-373A6154734D}">
      <dgm:prSet/>
      <dgm:spPr/>
      <dgm:t>
        <a:bodyPr/>
        <a:lstStyle/>
        <a:p>
          <a:endParaRPr lang="es-ES"/>
        </a:p>
      </dgm:t>
    </dgm:pt>
    <dgm:pt modelId="{A44C0D4F-5639-441B-913C-1CE1B0021E77}" type="pres">
      <dgm:prSet presAssocID="{6C2A9A95-8ACD-4EBE-8942-E62A3858B9CB}" presName="diagram" presStyleCnt="0">
        <dgm:presLayoutVars>
          <dgm:dir/>
          <dgm:resizeHandles val="exact"/>
        </dgm:presLayoutVars>
      </dgm:prSet>
      <dgm:spPr/>
      <dgm:t>
        <a:bodyPr/>
        <a:lstStyle/>
        <a:p>
          <a:endParaRPr lang="es-ES"/>
        </a:p>
      </dgm:t>
    </dgm:pt>
    <dgm:pt modelId="{B65D67F7-DD05-4E29-80D0-E683A7FB9D93}" type="pres">
      <dgm:prSet presAssocID="{7E8082A8-047F-4405-9F3F-C2B58B9BE1C6}" presName="node" presStyleLbl="node1" presStyleIdx="0" presStyleCnt="1">
        <dgm:presLayoutVars>
          <dgm:bulletEnabled val="1"/>
        </dgm:presLayoutVars>
      </dgm:prSet>
      <dgm:spPr/>
      <dgm:t>
        <a:bodyPr/>
        <a:lstStyle/>
        <a:p>
          <a:endParaRPr lang="es-ES"/>
        </a:p>
      </dgm:t>
    </dgm:pt>
  </dgm:ptLst>
  <dgm:cxnLst>
    <dgm:cxn modelId="{75E28ED0-DA5C-45B7-847E-373A6154734D}" srcId="{6C2A9A95-8ACD-4EBE-8942-E62A3858B9CB}" destId="{7E8082A8-047F-4405-9F3F-C2B58B9BE1C6}" srcOrd="0" destOrd="0" parTransId="{EC5FBD5F-0292-464C-97AE-B9D4055F432A}" sibTransId="{3986446C-D24C-4016-99A1-558C796B27D6}"/>
    <dgm:cxn modelId="{B400C49F-8D39-4965-AD13-D845ABDAE0E0}" type="presOf" srcId="{6C2A9A95-8ACD-4EBE-8942-E62A3858B9CB}" destId="{A44C0D4F-5639-441B-913C-1CE1B0021E77}" srcOrd="0" destOrd="0" presId="urn:microsoft.com/office/officeart/2005/8/layout/default"/>
    <dgm:cxn modelId="{EF79BD84-2E7D-4A0D-B5E8-653C68984A21}" type="presOf" srcId="{7E8082A8-047F-4405-9F3F-C2B58B9BE1C6}" destId="{B65D67F7-DD05-4E29-80D0-E683A7FB9D93}" srcOrd="0" destOrd="0" presId="urn:microsoft.com/office/officeart/2005/8/layout/default"/>
    <dgm:cxn modelId="{83B567C7-978E-497C-83B5-75EDC5527A84}" type="presParOf" srcId="{A44C0D4F-5639-441B-913C-1CE1B0021E77}" destId="{B65D67F7-DD05-4E29-80D0-E683A7FB9D93}"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2A9A95-8ACD-4EBE-8942-E62A3858B9CB}"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S"/>
        </a:p>
      </dgm:t>
    </dgm:pt>
    <dgm:pt modelId="{7E8082A8-047F-4405-9F3F-C2B58B9BE1C6}">
      <dgm:prSet phldrT="[Texto]"/>
      <dgm:spPr/>
      <dgm:t>
        <a:bodyPr/>
        <a:lstStyle/>
        <a:p>
          <a:r>
            <a:rPr lang="es-ES" dirty="0"/>
            <a:t>Puede trabajar en conjunto con otras normas.</a:t>
          </a:r>
        </a:p>
      </dgm:t>
    </dgm:pt>
    <dgm:pt modelId="{EC5FBD5F-0292-464C-97AE-B9D4055F432A}" type="parTrans" cxnId="{75E28ED0-DA5C-45B7-847E-373A6154734D}">
      <dgm:prSet/>
      <dgm:spPr/>
      <dgm:t>
        <a:bodyPr/>
        <a:lstStyle/>
        <a:p>
          <a:endParaRPr lang="es-ES"/>
        </a:p>
      </dgm:t>
    </dgm:pt>
    <dgm:pt modelId="{3986446C-D24C-4016-99A1-558C796B27D6}" type="sibTrans" cxnId="{75E28ED0-DA5C-45B7-847E-373A6154734D}">
      <dgm:prSet/>
      <dgm:spPr/>
      <dgm:t>
        <a:bodyPr/>
        <a:lstStyle/>
        <a:p>
          <a:endParaRPr lang="es-ES"/>
        </a:p>
      </dgm:t>
    </dgm:pt>
    <dgm:pt modelId="{A44C0D4F-5639-441B-913C-1CE1B0021E77}" type="pres">
      <dgm:prSet presAssocID="{6C2A9A95-8ACD-4EBE-8942-E62A3858B9CB}" presName="diagram" presStyleCnt="0">
        <dgm:presLayoutVars>
          <dgm:dir/>
          <dgm:resizeHandles val="exact"/>
        </dgm:presLayoutVars>
      </dgm:prSet>
      <dgm:spPr/>
      <dgm:t>
        <a:bodyPr/>
        <a:lstStyle/>
        <a:p>
          <a:endParaRPr lang="es-ES"/>
        </a:p>
      </dgm:t>
    </dgm:pt>
    <dgm:pt modelId="{B65D67F7-DD05-4E29-80D0-E683A7FB9D93}" type="pres">
      <dgm:prSet presAssocID="{7E8082A8-047F-4405-9F3F-C2B58B9BE1C6}" presName="node" presStyleLbl="node1" presStyleIdx="0" presStyleCnt="1">
        <dgm:presLayoutVars>
          <dgm:bulletEnabled val="1"/>
        </dgm:presLayoutVars>
      </dgm:prSet>
      <dgm:spPr/>
      <dgm:t>
        <a:bodyPr/>
        <a:lstStyle/>
        <a:p>
          <a:endParaRPr lang="es-ES"/>
        </a:p>
      </dgm:t>
    </dgm:pt>
  </dgm:ptLst>
  <dgm:cxnLst>
    <dgm:cxn modelId="{75E28ED0-DA5C-45B7-847E-373A6154734D}" srcId="{6C2A9A95-8ACD-4EBE-8942-E62A3858B9CB}" destId="{7E8082A8-047F-4405-9F3F-C2B58B9BE1C6}" srcOrd="0" destOrd="0" parTransId="{EC5FBD5F-0292-464C-97AE-B9D4055F432A}" sibTransId="{3986446C-D24C-4016-99A1-558C796B27D6}"/>
    <dgm:cxn modelId="{B400C49F-8D39-4965-AD13-D845ABDAE0E0}" type="presOf" srcId="{6C2A9A95-8ACD-4EBE-8942-E62A3858B9CB}" destId="{A44C0D4F-5639-441B-913C-1CE1B0021E77}" srcOrd="0" destOrd="0" presId="urn:microsoft.com/office/officeart/2005/8/layout/default"/>
    <dgm:cxn modelId="{EF79BD84-2E7D-4A0D-B5E8-653C68984A21}" type="presOf" srcId="{7E8082A8-047F-4405-9F3F-C2B58B9BE1C6}" destId="{B65D67F7-DD05-4E29-80D0-E683A7FB9D93}" srcOrd="0" destOrd="0" presId="urn:microsoft.com/office/officeart/2005/8/layout/default"/>
    <dgm:cxn modelId="{83B567C7-978E-497C-83B5-75EDC5527A84}" type="presParOf" srcId="{A44C0D4F-5639-441B-913C-1CE1B0021E77}" destId="{B65D67F7-DD05-4E29-80D0-E683A7FB9D93}" srcOrd="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2A9A95-8ACD-4EBE-8942-E62A3858B9C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7E8082A8-047F-4405-9F3F-C2B58B9BE1C6}">
      <dgm:prSet phldrT="[Texto]"/>
      <dgm:spPr/>
      <dgm:t>
        <a:bodyPr/>
        <a:lstStyle/>
        <a:p>
          <a:r>
            <a:rPr lang="es-ES" dirty="0"/>
            <a:t>Demuestra que los beneficios ofrecidos por un servicio se cumplen de la mejor manera</a:t>
          </a:r>
        </a:p>
      </dgm:t>
    </dgm:pt>
    <dgm:pt modelId="{EC5FBD5F-0292-464C-97AE-B9D4055F432A}" type="parTrans" cxnId="{75E28ED0-DA5C-45B7-847E-373A6154734D}">
      <dgm:prSet/>
      <dgm:spPr/>
      <dgm:t>
        <a:bodyPr/>
        <a:lstStyle/>
        <a:p>
          <a:endParaRPr lang="es-ES"/>
        </a:p>
      </dgm:t>
    </dgm:pt>
    <dgm:pt modelId="{3986446C-D24C-4016-99A1-558C796B27D6}" type="sibTrans" cxnId="{75E28ED0-DA5C-45B7-847E-373A6154734D}">
      <dgm:prSet/>
      <dgm:spPr/>
      <dgm:t>
        <a:bodyPr/>
        <a:lstStyle/>
        <a:p>
          <a:endParaRPr lang="es-ES"/>
        </a:p>
      </dgm:t>
    </dgm:pt>
    <dgm:pt modelId="{A44C0D4F-5639-441B-913C-1CE1B0021E77}" type="pres">
      <dgm:prSet presAssocID="{6C2A9A95-8ACD-4EBE-8942-E62A3858B9CB}" presName="diagram" presStyleCnt="0">
        <dgm:presLayoutVars>
          <dgm:dir/>
          <dgm:resizeHandles val="exact"/>
        </dgm:presLayoutVars>
      </dgm:prSet>
      <dgm:spPr/>
      <dgm:t>
        <a:bodyPr/>
        <a:lstStyle/>
        <a:p>
          <a:endParaRPr lang="es-ES"/>
        </a:p>
      </dgm:t>
    </dgm:pt>
    <dgm:pt modelId="{B65D67F7-DD05-4E29-80D0-E683A7FB9D93}" type="pres">
      <dgm:prSet presAssocID="{7E8082A8-047F-4405-9F3F-C2B58B9BE1C6}" presName="node" presStyleLbl="node1" presStyleIdx="0" presStyleCnt="1">
        <dgm:presLayoutVars>
          <dgm:bulletEnabled val="1"/>
        </dgm:presLayoutVars>
      </dgm:prSet>
      <dgm:spPr/>
      <dgm:t>
        <a:bodyPr/>
        <a:lstStyle/>
        <a:p>
          <a:endParaRPr lang="es-ES"/>
        </a:p>
      </dgm:t>
    </dgm:pt>
  </dgm:ptLst>
  <dgm:cxnLst>
    <dgm:cxn modelId="{75E28ED0-DA5C-45B7-847E-373A6154734D}" srcId="{6C2A9A95-8ACD-4EBE-8942-E62A3858B9CB}" destId="{7E8082A8-047F-4405-9F3F-C2B58B9BE1C6}" srcOrd="0" destOrd="0" parTransId="{EC5FBD5F-0292-464C-97AE-B9D4055F432A}" sibTransId="{3986446C-D24C-4016-99A1-558C796B27D6}"/>
    <dgm:cxn modelId="{B400C49F-8D39-4965-AD13-D845ABDAE0E0}" type="presOf" srcId="{6C2A9A95-8ACD-4EBE-8942-E62A3858B9CB}" destId="{A44C0D4F-5639-441B-913C-1CE1B0021E77}" srcOrd="0" destOrd="0" presId="urn:microsoft.com/office/officeart/2005/8/layout/default"/>
    <dgm:cxn modelId="{EF79BD84-2E7D-4A0D-B5E8-653C68984A21}" type="presOf" srcId="{7E8082A8-047F-4405-9F3F-C2B58B9BE1C6}" destId="{B65D67F7-DD05-4E29-80D0-E683A7FB9D93}" srcOrd="0" destOrd="0" presId="urn:microsoft.com/office/officeart/2005/8/layout/default"/>
    <dgm:cxn modelId="{83B567C7-978E-497C-83B5-75EDC5527A84}" type="presParOf" srcId="{A44C0D4F-5639-441B-913C-1CE1B0021E77}" destId="{B65D67F7-DD05-4E29-80D0-E683A7FB9D93}" srcOrd="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ED4EDE-6DA4-4755-B68A-F9A05DACCC47}" type="doc">
      <dgm:prSet loTypeId="urn:microsoft.com/office/officeart/2005/8/layout/hChevron3" loCatId="process" qsTypeId="urn:microsoft.com/office/officeart/2005/8/quickstyle/simple3" qsCatId="simple" csTypeId="urn:microsoft.com/office/officeart/2005/8/colors/colorful1" csCatId="colorful" phldr="1"/>
      <dgm:spPr/>
    </dgm:pt>
    <dgm:pt modelId="{58C058F3-EA16-4185-B6A2-0B4A40DE3E2D}">
      <dgm:prSet phldrT="[Texto]"/>
      <dgm:spPr/>
      <dgm:t>
        <a:bodyPr/>
        <a:lstStyle/>
        <a:p>
          <a:r>
            <a:rPr lang="es-ES" dirty="0"/>
            <a:t>Requisito para la gestión de un sistema</a:t>
          </a:r>
        </a:p>
      </dgm:t>
    </dgm:pt>
    <dgm:pt modelId="{84EB12CF-5452-47AE-A386-CDAAF80CE8CD}" type="parTrans" cxnId="{B2EC3E5C-A9E5-4663-8E57-76873F58B1D7}">
      <dgm:prSet/>
      <dgm:spPr/>
      <dgm:t>
        <a:bodyPr/>
        <a:lstStyle/>
        <a:p>
          <a:endParaRPr lang="es-ES"/>
        </a:p>
      </dgm:t>
    </dgm:pt>
    <dgm:pt modelId="{5224CD00-5DF1-4C55-B110-017AC0C57C0E}" type="sibTrans" cxnId="{B2EC3E5C-A9E5-4663-8E57-76873F58B1D7}">
      <dgm:prSet/>
      <dgm:spPr/>
      <dgm:t>
        <a:bodyPr/>
        <a:lstStyle/>
        <a:p>
          <a:endParaRPr lang="es-ES"/>
        </a:p>
      </dgm:t>
    </dgm:pt>
    <dgm:pt modelId="{CF9185B6-703C-4E11-A653-0FCC183936B9}">
      <dgm:prSet phldrT="[Texto]"/>
      <dgm:spPr/>
      <dgm:t>
        <a:bodyPr/>
        <a:lstStyle/>
        <a:p>
          <a:r>
            <a:rPr lang="es-ES" dirty="0"/>
            <a:t>Implantación de Servicios</a:t>
          </a:r>
        </a:p>
      </dgm:t>
    </dgm:pt>
    <dgm:pt modelId="{2EC03C2B-4D5A-4B91-B5FB-C46A4376BF91}" type="parTrans" cxnId="{028453B1-D4EF-4C42-8174-AF860FC29967}">
      <dgm:prSet/>
      <dgm:spPr/>
      <dgm:t>
        <a:bodyPr/>
        <a:lstStyle/>
        <a:p>
          <a:endParaRPr lang="es-ES"/>
        </a:p>
      </dgm:t>
    </dgm:pt>
    <dgm:pt modelId="{92E9C6DE-80E4-4A95-9426-E56B6FEBAB5C}" type="sibTrans" cxnId="{028453B1-D4EF-4C42-8174-AF860FC29967}">
      <dgm:prSet/>
      <dgm:spPr/>
      <dgm:t>
        <a:bodyPr/>
        <a:lstStyle/>
        <a:p>
          <a:endParaRPr lang="es-ES"/>
        </a:p>
      </dgm:t>
    </dgm:pt>
    <dgm:pt modelId="{5001C359-2E1E-4E34-9A3C-7704110FB8AD}">
      <dgm:prSet phldrT="[Texto]"/>
      <dgm:spPr/>
      <dgm:t>
        <a:bodyPr/>
        <a:lstStyle/>
        <a:p>
          <a:r>
            <a:rPr lang="es-ES" dirty="0"/>
            <a:t>Planificación de servicios Nuevos</a:t>
          </a:r>
        </a:p>
      </dgm:t>
    </dgm:pt>
    <dgm:pt modelId="{EDA639A0-7802-4219-9FAD-1213449DBA45}" type="parTrans" cxnId="{2EEA09BA-2E44-4ACA-B1E7-70C39A41BF87}">
      <dgm:prSet/>
      <dgm:spPr/>
      <dgm:t>
        <a:bodyPr/>
        <a:lstStyle/>
        <a:p>
          <a:endParaRPr lang="es-ES"/>
        </a:p>
      </dgm:t>
    </dgm:pt>
    <dgm:pt modelId="{8B03F053-253B-46E5-901E-EA9EC4CB4DFE}" type="sibTrans" cxnId="{2EEA09BA-2E44-4ACA-B1E7-70C39A41BF87}">
      <dgm:prSet/>
      <dgm:spPr/>
      <dgm:t>
        <a:bodyPr/>
        <a:lstStyle/>
        <a:p>
          <a:endParaRPr lang="es-ES"/>
        </a:p>
      </dgm:t>
    </dgm:pt>
    <dgm:pt modelId="{A95BDCF9-152C-4697-AD63-6D4276294962}">
      <dgm:prSet phldrT="[Texto]"/>
      <dgm:spPr/>
      <dgm:t>
        <a:bodyPr/>
        <a:lstStyle/>
        <a:p>
          <a:r>
            <a:rPr lang="es-ES" dirty="0"/>
            <a:t>Procesos de servicios de entrega</a:t>
          </a:r>
        </a:p>
      </dgm:t>
    </dgm:pt>
    <dgm:pt modelId="{F0C0A909-05D9-4498-979E-96AA3BA70193}" type="parTrans" cxnId="{443E3D21-EA1F-41AE-AD6B-644C92BFF3AC}">
      <dgm:prSet/>
      <dgm:spPr/>
      <dgm:t>
        <a:bodyPr/>
        <a:lstStyle/>
        <a:p>
          <a:endParaRPr lang="es-ES"/>
        </a:p>
      </dgm:t>
    </dgm:pt>
    <dgm:pt modelId="{EB97B3D9-071A-40DF-875C-4F3FEB7754EE}" type="sibTrans" cxnId="{443E3D21-EA1F-41AE-AD6B-644C92BFF3AC}">
      <dgm:prSet/>
      <dgm:spPr/>
      <dgm:t>
        <a:bodyPr/>
        <a:lstStyle/>
        <a:p>
          <a:endParaRPr lang="es-ES"/>
        </a:p>
      </dgm:t>
    </dgm:pt>
    <dgm:pt modelId="{9B281F18-A1E6-4325-A394-C89CD2DB02A9}">
      <dgm:prSet phldrT="[Texto]"/>
      <dgm:spPr/>
      <dgm:t>
        <a:bodyPr/>
        <a:lstStyle/>
        <a:p>
          <a:r>
            <a:rPr lang="es-ES" dirty="0"/>
            <a:t>Procesos de relaciones, control y emisión</a:t>
          </a:r>
        </a:p>
      </dgm:t>
    </dgm:pt>
    <dgm:pt modelId="{9D2C327C-1796-4F2A-8E5B-B38BDB8A8C33}" type="parTrans" cxnId="{D9A7C4F9-3429-404B-83A7-0FDA88652EAE}">
      <dgm:prSet/>
      <dgm:spPr/>
      <dgm:t>
        <a:bodyPr/>
        <a:lstStyle/>
        <a:p>
          <a:endParaRPr lang="es-ES"/>
        </a:p>
      </dgm:t>
    </dgm:pt>
    <dgm:pt modelId="{1CE6FE59-37DB-4233-8541-60CC1A7563AB}" type="sibTrans" cxnId="{D9A7C4F9-3429-404B-83A7-0FDA88652EAE}">
      <dgm:prSet/>
      <dgm:spPr/>
      <dgm:t>
        <a:bodyPr/>
        <a:lstStyle/>
        <a:p>
          <a:endParaRPr lang="es-ES"/>
        </a:p>
      </dgm:t>
    </dgm:pt>
    <dgm:pt modelId="{E24651CC-B041-48B6-B608-4CBD8B96FA69}" type="pres">
      <dgm:prSet presAssocID="{4EED4EDE-6DA4-4755-B68A-F9A05DACCC47}" presName="Name0" presStyleCnt="0">
        <dgm:presLayoutVars>
          <dgm:dir/>
          <dgm:resizeHandles val="exact"/>
        </dgm:presLayoutVars>
      </dgm:prSet>
      <dgm:spPr/>
    </dgm:pt>
    <dgm:pt modelId="{7150C7B1-BCB7-472A-BDC3-5F463C053A40}" type="pres">
      <dgm:prSet presAssocID="{58C058F3-EA16-4185-B6A2-0B4A40DE3E2D}" presName="parTxOnly" presStyleLbl="node1" presStyleIdx="0" presStyleCnt="5">
        <dgm:presLayoutVars>
          <dgm:bulletEnabled val="1"/>
        </dgm:presLayoutVars>
      </dgm:prSet>
      <dgm:spPr/>
      <dgm:t>
        <a:bodyPr/>
        <a:lstStyle/>
        <a:p>
          <a:endParaRPr lang="es-ES"/>
        </a:p>
      </dgm:t>
    </dgm:pt>
    <dgm:pt modelId="{95B45D44-5326-4C11-9ECA-E2ADC36888EE}" type="pres">
      <dgm:prSet presAssocID="{5224CD00-5DF1-4C55-B110-017AC0C57C0E}" presName="parSpace" presStyleCnt="0"/>
      <dgm:spPr/>
    </dgm:pt>
    <dgm:pt modelId="{9FB626A7-69D7-4562-83F3-2D7F06D00ED5}" type="pres">
      <dgm:prSet presAssocID="{CF9185B6-703C-4E11-A653-0FCC183936B9}" presName="parTxOnly" presStyleLbl="node1" presStyleIdx="1" presStyleCnt="5">
        <dgm:presLayoutVars>
          <dgm:bulletEnabled val="1"/>
        </dgm:presLayoutVars>
      </dgm:prSet>
      <dgm:spPr/>
      <dgm:t>
        <a:bodyPr/>
        <a:lstStyle/>
        <a:p>
          <a:endParaRPr lang="es-ES"/>
        </a:p>
      </dgm:t>
    </dgm:pt>
    <dgm:pt modelId="{F6DDCAA9-E3E6-43C7-A8F8-6BE012CAA570}" type="pres">
      <dgm:prSet presAssocID="{92E9C6DE-80E4-4A95-9426-E56B6FEBAB5C}" presName="parSpace" presStyleCnt="0"/>
      <dgm:spPr/>
    </dgm:pt>
    <dgm:pt modelId="{B156E79A-1C5B-410F-90A9-7316B86D299D}" type="pres">
      <dgm:prSet presAssocID="{5001C359-2E1E-4E34-9A3C-7704110FB8AD}" presName="parTxOnly" presStyleLbl="node1" presStyleIdx="2" presStyleCnt="5">
        <dgm:presLayoutVars>
          <dgm:bulletEnabled val="1"/>
        </dgm:presLayoutVars>
      </dgm:prSet>
      <dgm:spPr/>
      <dgm:t>
        <a:bodyPr/>
        <a:lstStyle/>
        <a:p>
          <a:endParaRPr lang="es-ES"/>
        </a:p>
      </dgm:t>
    </dgm:pt>
    <dgm:pt modelId="{AF7B829E-2BC3-4071-8909-7DEE06CFD562}" type="pres">
      <dgm:prSet presAssocID="{8B03F053-253B-46E5-901E-EA9EC4CB4DFE}" presName="parSpace" presStyleCnt="0"/>
      <dgm:spPr/>
    </dgm:pt>
    <dgm:pt modelId="{4C83D67B-6BA6-45C8-B318-BEE00FE6C99D}" type="pres">
      <dgm:prSet presAssocID="{A95BDCF9-152C-4697-AD63-6D4276294962}" presName="parTxOnly" presStyleLbl="node1" presStyleIdx="3" presStyleCnt="5">
        <dgm:presLayoutVars>
          <dgm:bulletEnabled val="1"/>
        </dgm:presLayoutVars>
      </dgm:prSet>
      <dgm:spPr/>
      <dgm:t>
        <a:bodyPr/>
        <a:lstStyle/>
        <a:p>
          <a:endParaRPr lang="es-ES"/>
        </a:p>
      </dgm:t>
    </dgm:pt>
    <dgm:pt modelId="{C6C5765F-E0AE-4DBE-9047-768579CDBBF2}" type="pres">
      <dgm:prSet presAssocID="{EB97B3D9-071A-40DF-875C-4F3FEB7754EE}" presName="parSpace" presStyleCnt="0"/>
      <dgm:spPr/>
    </dgm:pt>
    <dgm:pt modelId="{40FEDE31-B1EB-40BD-A56F-DA39B785D9E2}" type="pres">
      <dgm:prSet presAssocID="{9B281F18-A1E6-4325-A394-C89CD2DB02A9}" presName="parTxOnly" presStyleLbl="node1" presStyleIdx="4" presStyleCnt="5">
        <dgm:presLayoutVars>
          <dgm:bulletEnabled val="1"/>
        </dgm:presLayoutVars>
      </dgm:prSet>
      <dgm:spPr/>
      <dgm:t>
        <a:bodyPr/>
        <a:lstStyle/>
        <a:p>
          <a:endParaRPr lang="es-ES"/>
        </a:p>
      </dgm:t>
    </dgm:pt>
  </dgm:ptLst>
  <dgm:cxnLst>
    <dgm:cxn modelId="{4CD30DC9-35B0-4B5D-B22F-8D304ABF0BE9}" type="presOf" srcId="{4EED4EDE-6DA4-4755-B68A-F9A05DACCC47}" destId="{E24651CC-B041-48B6-B608-4CBD8B96FA69}" srcOrd="0" destOrd="0" presId="urn:microsoft.com/office/officeart/2005/8/layout/hChevron3"/>
    <dgm:cxn modelId="{852B2D94-2BB8-4194-AC81-8A271B27C74B}" type="presOf" srcId="{A95BDCF9-152C-4697-AD63-6D4276294962}" destId="{4C83D67B-6BA6-45C8-B318-BEE00FE6C99D}" srcOrd="0" destOrd="0" presId="urn:microsoft.com/office/officeart/2005/8/layout/hChevron3"/>
    <dgm:cxn modelId="{2EEA09BA-2E44-4ACA-B1E7-70C39A41BF87}" srcId="{4EED4EDE-6DA4-4755-B68A-F9A05DACCC47}" destId="{5001C359-2E1E-4E34-9A3C-7704110FB8AD}" srcOrd="2" destOrd="0" parTransId="{EDA639A0-7802-4219-9FAD-1213449DBA45}" sibTransId="{8B03F053-253B-46E5-901E-EA9EC4CB4DFE}"/>
    <dgm:cxn modelId="{6E13CA1A-39BE-49F6-87A6-FC7A51807614}" type="presOf" srcId="{9B281F18-A1E6-4325-A394-C89CD2DB02A9}" destId="{40FEDE31-B1EB-40BD-A56F-DA39B785D9E2}" srcOrd="0" destOrd="0" presId="urn:microsoft.com/office/officeart/2005/8/layout/hChevron3"/>
    <dgm:cxn modelId="{D9A7C4F9-3429-404B-83A7-0FDA88652EAE}" srcId="{4EED4EDE-6DA4-4755-B68A-F9A05DACCC47}" destId="{9B281F18-A1E6-4325-A394-C89CD2DB02A9}" srcOrd="4" destOrd="0" parTransId="{9D2C327C-1796-4F2A-8E5B-B38BDB8A8C33}" sibTransId="{1CE6FE59-37DB-4233-8541-60CC1A7563AB}"/>
    <dgm:cxn modelId="{8EDF65C4-54CD-4BC0-AC4F-BB58302F741E}" type="presOf" srcId="{5001C359-2E1E-4E34-9A3C-7704110FB8AD}" destId="{B156E79A-1C5B-410F-90A9-7316B86D299D}" srcOrd="0" destOrd="0" presId="urn:microsoft.com/office/officeart/2005/8/layout/hChevron3"/>
    <dgm:cxn modelId="{7F00EB12-8A3F-4730-9E0C-DB0A308C20DC}" type="presOf" srcId="{CF9185B6-703C-4E11-A653-0FCC183936B9}" destId="{9FB626A7-69D7-4562-83F3-2D7F06D00ED5}" srcOrd="0" destOrd="0" presId="urn:microsoft.com/office/officeart/2005/8/layout/hChevron3"/>
    <dgm:cxn modelId="{B2EC3E5C-A9E5-4663-8E57-76873F58B1D7}" srcId="{4EED4EDE-6DA4-4755-B68A-F9A05DACCC47}" destId="{58C058F3-EA16-4185-B6A2-0B4A40DE3E2D}" srcOrd="0" destOrd="0" parTransId="{84EB12CF-5452-47AE-A386-CDAAF80CE8CD}" sibTransId="{5224CD00-5DF1-4C55-B110-017AC0C57C0E}"/>
    <dgm:cxn modelId="{689060A2-820B-403A-946D-4503B55632C9}" type="presOf" srcId="{58C058F3-EA16-4185-B6A2-0B4A40DE3E2D}" destId="{7150C7B1-BCB7-472A-BDC3-5F463C053A40}" srcOrd="0" destOrd="0" presId="urn:microsoft.com/office/officeart/2005/8/layout/hChevron3"/>
    <dgm:cxn modelId="{443E3D21-EA1F-41AE-AD6B-644C92BFF3AC}" srcId="{4EED4EDE-6DA4-4755-B68A-F9A05DACCC47}" destId="{A95BDCF9-152C-4697-AD63-6D4276294962}" srcOrd="3" destOrd="0" parTransId="{F0C0A909-05D9-4498-979E-96AA3BA70193}" sibTransId="{EB97B3D9-071A-40DF-875C-4F3FEB7754EE}"/>
    <dgm:cxn modelId="{028453B1-D4EF-4C42-8174-AF860FC29967}" srcId="{4EED4EDE-6DA4-4755-B68A-F9A05DACCC47}" destId="{CF9185B6-703C-4E11-A653-0FCC183936B9}" srcOrd="1" destOrd="0" parTransId="{2EC03C2B-4D5A-4B91-B5FB-C46A4376BF91}" sibTransId="{92E9C6DE-80E4-4A95-9426-E56B6FEBAB5C}"/>
    <dgm:cxn modelId="{3B93E439-51AE-47A7-AE9C-9566BC7DE237}" type="presParOf" srcId="{E24651CC-B041-48B6-B608-4CBD8B96FA69}" destId="{7150C7B1-BCB7-472A-BDC3-5F463C053A40}" srcOrd="0" destOrd="0" presId="urn:microsoft.com/office/officeart/2005/8/layout/hChevron3"/>
    <dgm:cxn modelId="{BA227041-20F4-483D-9F30-AA1F7431E508}" type="presParOf" srcId="{E24651CC-B041-48B6-B608-4CBD8B96FA69}" destId="{95B45D44-5326-4C11-9ECA-E2ADC36888EE}" srcOrd="1" destOrd="0" presId="urn:microsoft.com/office/officeart/2005/8/layout/hChevron3"/>
    <dgm:cxn modelId="{BECFE352-7F06-4E30-8C43-CEA0A3B746E2}" type="presParOf" srcId="{E24651CC-B041-48B6-B608-4CBD8B96FA69}" destId="{9FB626A7-69D7-4562-83F3-2D7F06D00ED5}" srcOrd="2" destOrd="0" presId="urn:microsoft.com/office/officeart/2005/8/layout/hChevron3"/>
    <dgm:cxn modelId="{748BF842-F5C3-47B7-8CB1-AF7465541EAB}" type="presParOf" srcId="{E24651CC-B041-48B6-B608-4CBD8B96FA69}" destId="{F6DDCAA9-E3E6-43C7-A8F8-6BE012CAA570}" srcOrd="3" destOrd="0" presId="urn:microsoft.com/office/officeart/2005/8/layout/hChevron3"/>
    <dgm:cxn modelId="{0CD79042-1A82-4CC1-9148-46114FCF14E5}" type="presParOf" srcId="{E24651CC-B041-48B6-B608-4CBD8B96FA69}" destId="{B156E79A-1C5B-410F-90A9-7316B86D299D}" srcOrd="4" destOrd="0" presId="urn:microsoft.com/office/officeart/2005/8/layout/hChevron3"/>
    <dgm:cxn modelId="{235D2C1B-9BF7-47A3-BDD4-43670411AF60}" type="presParOf" srcId="{E24651CC-B041-48B6-B608-4CBD8B96FA69}" destId="{AF7B829E-2BC3-4071-8909-7DEE06CFD562}" srcOrd="5" destOrd="0" presId="urn:microsoft.com/office/officeart/2005/8/layout/hChevron3"/>
    <dgm:cxn modelId="{1C14D7E6-6114-43BB-821E-538ED9A71DD8}" type="presParOf" srcId="{E24651CC-B041-48B6-B608-4CBD8B96FA69}" destId="{4C83D67B-6BA6-45C8-B318-BEE00FE6C99D}" srcOrd="6" destOrd="0" presId="urn:microsoft.com/office/officeart/2005/8/layout/hChevron3"/>
    <dgm:cxn modelId="{22F38776-EB0D-46FA-90C7-021EEC14D252}" type="presParOf" srcId="{E24651CC-B041-48B6-B608-4CBD8B96FA69}" destId="{C6C5765F-E0AE-4DBE-9047-768579CDBBF2}" srcOrd="7" destOrd="0" presId="urn:microsoft.com/office/officeart/2005/8/layout/hChevron3"/>
    <dgm:cxn modelId="{F49BF375-AC1E-4C5E-97CA-73B060280869}" type="presParOf" srcId="{E24651CC-B041-48B6-B608-4CBD8B96FA69}" destId="{40FEDE31-B1EB-40BD-A56F-DA39B785D9E2}" srcOrd="8"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B152E4-7BD8-49A5-B515-3B6DBFC8FE5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S"/>
        </a:p>
      </dgm:t>
    </dgm:pt>
    <dgm:pt modelId="{92C3B229-6B03-4F44-B34E-7727E7D4C6E5}">
      <dgm:prSet phldrT="[Texto]"/>
      <dgm:spPr/>
      <dgm:t>
        <a:bodyPr/>
        <a:lstStyle/>
        <a:p>
          <a:r>
            <a:rPr lang="es-ES" dirty="0"/>
            <a:t>El COBIT fue creado para dar apoyo a las organizaciones en sus TI</a:t>
          </a:r>
        </a:p>
      </dgm:t>
    </dgm:pt>
    <dgm:pt modelId="{3AE9BBD0-4BA0-45F8-BF1F-C921ECF8DE9E}" type="parTrans" cxnId="{378D0E49-869A-4BE4-9257-F14004EDF518}">
      <dgm:prSet/>
      <dgm:spPr/>
      <dgm:t>
        <a:bodyPr/>
        <a:lstStyle/>
        <a:p>
          <a:endParaRPr lang="es-ES"/>
        </a:p>
      </dgm:t>
    </dgm:pt>
    <dgm:pt modelId="{47A3CEFF-3A75-425B-95CD-0C7763808AE7}" type="sibTrans" cxnId="{378D0E49-869A-4BE4-9257-F14004EDF518}">
      <dgm:prSet/>
      <dgm:spPr/>
      <dgm:t>
        <a:bodyPr/>
        <a:lstStyle/>
        <a:p>
          <a:endParaRPr lang="es-ES"/>
        </a:p>
      </dgm:t>
    </dgm:pt>
    <dgm:pt modelId="{3E1A072F-93CE-471E-89BF-6A6720109E69}">
      <dgm:prSet phldrT="[Texto]"/>
      <dgm:spPr/>
      <dgm:t>
        <a:bodyPr/>
        <a:lstStyle/>
        <a:p>
          <a:r>
            <a:rPr lang="es-ES" dirty="0"/>
            <a:t>Ayuda al cumplimiento de objetivos</a:t>
          </a:r>
        </a:p>
      </dgm:t>
    </dgm:pt>
    <dgm:pt modelId="{1D032DC5-CB37-4206-850C-01B7BA971D85}" type="parTrans" cxnId="{15DDB8B0-63FC-4A88-B8EF-BC2BDF4B4863}">
      <dgm:prSet/>
      <dgm:spPr/>
      <dgm:t>
        <a:bodyPr/>
        <a:lstStyle/>
        <a:p>
          <a:endParaRPr lang="es-ES"/>
        </a:p>
      </dgm:t>
    </dgm:pt>
    <dgm:pt modelId="{2FAB60E8-17E3-4536-9876-1EE7E515B8CB}" type="sibTrans" cxnId="{15DDB8B0-63FC-4A88-B8EF-BC2BDF4B4863}">
      <dgm:prSet/>
      <dgm:spPr/>
      <dgm:t>
        <a:bodyPr/>
        <a:lstStyle/>
        <a:p>
          <a:endParaRPr lang="es-ES"/>
        </a:p>
      </dgm:t>
    </dgm:pt>
    <dgm:pt modelId="{EAFD14BF-2DA0-40B7-9051-2728812ED1A6}">
      <dgm:prSet phldrT="[Texto]"/>
      <dgm:spPr/>
      <dgm:t>
        <a:bodyPr/>
        <a:lstStyle/>
        <a:p>
          <a:r>
            <a:rPr lang="es-ES" dirty="0"/>
            <a:t>Verifica y analiza los procesos del negocio y de las TI del mismo</a:t>
          </a:r>
        </a:p>
      </dgm:t>
    </dgm:pt>
    <dgm:pt modelId="{2B289E08-1018-4F6C-A5CC-901900A10BD0}" type="parTrans" cxnId="{85D87856-8286-48CB-80AC-D3A7DC91DE0C}">
      <dgm:prSet/>
      <dgm:spPr/>
      <dgm:t>
        <a:bodyPr/>
        <a:lstStyle/>
        <a:p>
          <a:endParaRPr lang="es-ES"/>
        </a:p>
      </dgm:t>
    </dgm:pt>
    <dgm:pt modelId="{CE2C87E8-94D2-464C-804A-A1D857C94F6E}" type="sibTrans" cxnId="{85D87856-8286-48CB-80AC-D3A7DC91DE0C}">
      <dgm:prSet/>
      <dgm:spPr/>
      <dgm:t>
        <a:bodyPr/>
        <a:lstStyle/>
        <a:p>
          <a:endParaRPr lang="es-ES"/>
        </a:p>
      </dgm:t>
    </dgm:pt>
    <dgm:pt modelId="{CE2E2C41-B85C-41B5-87F3-AA1BEDC12832}">
      <dgm:prSet phldrT="[Texto]"/>
      <dgm:spPr/>
      <dgm:t>
        <a:bodyPr/>
        <a:lstStyle/>
        <a:p>
          <a:r>
            <a:rPr lang="es-ES" dirty="0"/>
            <a:t>La adecuada implementación del COBIT podría promover la automatización de una empresa</a:t>
          </a:r>
        </a:p>
      </dgm:t>
    </dgm:pt>
    <dgm:pt modelId="{85976121-AAB2-442D-AB02-2611F75343DD}" type="parTrans" cxnId="{243CA78C-C914-4BA4-9B0A-5F3882B87A77}">
      <dgm:prSet/>
      <dgm:spPr/>
      <dgm:t>
        <a:bodyPr/>
        <a:lstStyle/>
        <a:p>
          <a:endParaRPr lang="es-ES"/>
        </a:p>
      </dgm:t>
    </dgm:pt>
    <dgm:pt modelId="{A5B9D205-B94D-4147-AFE5-8C56430E249F}" type="sibTrans" cxnId="{243CA78C-C914-4BA4-9B0A-5F3882B87A77}">
      <dgm:prSet/>
      <dgm:spPr/>
      <dgm:t>
        <a:bodyPr/>
        <a:lstStyle/>
        <a:p>
          <a:endParaRPr lang="es-ES"/>
        </a:p>
      </dgm:t>
    </dgm:pt>
    <dgm:pt modelId="{4AF87740-3300-4169-A25A-30C668DFA31C}" type="pres">
      <dgm:prSet presAssocID="{73B152E4-7BD8-49A5-B515-3B6DBFC8FE5A}" presName="Name0" presStyleCnt="0">
        <dgm:presLayoutVars>
          <dgm:chMax val="7"/>
          <dgm:chPref val="7"/>
          <dgm:dir/>
        </dgm:presLayoutVars>
      </dgm:prSet>
      <dgm:spPr/>
      <dgm:t>
        <a:bodyPr/>
        <a:lstStyle/>
        <a:p>
          <a:endParaRPr lang="es-ES"/>
        </a:p>
      </dgm:t>
    </dgm:pt>
    <dgm:pt modelId="{F659E5B2-C397-4C41-A74E-4355B3ED365C}" type="pres">
      <dgm:prSet presAssocID="{73B152E4-7BD8-49A5-B515-3B6DBFC8FE5A}" presName="Name1" presStyleCnt="0"/>
      <dgm:spPr/>
    </dgm:pt>
    <dgm:pt modelId="{FDAB946C-D6AA-4859-8A3A-CED53E3732FD}" type="pres">
      <dgm:prSet presAssocID="{73B152E4-7BD8-49A5-B515-3B6DBFC8FE5A}" presName="cycle" presStyleCnt="0"/>
      <dgm:spPr/>
    </dgm:pt>
    <dgm:pt modelId="{C93B96B3-9853-4BDE-8281-80FD1A6E2340}" type="pres">
      <dgm:prSet presAssocID="{73B152E4-7BD8-49A5-B515-3B6DBFC8FE5A}" presName="srcNode" presStyleLbl="node1" presStyleIdx="0" presStyleCnt="4"/>
      <dgm:spPr/>
    </dgm:pt>
    <dgm:pt modelId="{9A004CEA-3C58-4C0D-B51C-B84811572872}" type="pres">
      <dgm:prSet presAssocID="{73B152E4-7BD8-49A5-B515-3B6DBFC8FE5A}" presName="conn" presStyleLbl="parChTrans1D2" presStyleIdx="0" presStyleCnt="1"/>
      <dgm:spPr/>
      <dgm:t>
        <a:bodyPr/>
        <a:lstStyle/>
        <a:p>
          <a:endParaRPr lang="es-ES"/>
        </a:p>
      </dgm:t>
    </dgm:pt>
    <dgm:pt modelId="{E0E5DB88-D254-4A80-92D6-42E09E457D11}" type="pres">
      <dgm:prSet presAssocID="{73B152E4-7BD8-49A5-B515-3B6DBFC8FE5A}" presName="extraNode" presStyleLbl="node1" presStyleIdx="0" presStyleCnt="4"/>
      <dgm:spPr/>
    </dgm:pt>
    <dgm:pt modelId="{2309C957-347E-45A2-AA6E-A5A87D517C75}" type="pres">
      <dgm:prSet presAssocID="{73B152E4-7BD8-49A5-B515-3B6DBFC8FE5A}" presName="dstNode" presStyleLbl="node1" presStyleIdx="0" presStyleCnt="4"/>
      <dgm:spPr/>
    </dgm:pt>
    <dgm:pt modelId="{876675AC-4174-4166-A874-32367FC8420A}" type="pres">
      <dgm:prSet presAssocID="{92C3B229-6B03-4F44-B34E-7727E7D4C6E5}" presName="text_1" presStyleLbl="node1" presStyleIdx="0" presStyleCnt="4">
        <dgm:presLayoutVars>
          <dgm:bulletEnabled val="1"/>
        </dgm:presLayoutVars>
      </dgm:prSet>
      <dgm:spPr/>
      <dgm:t>
        <a:bodyPr/>
        <a:lstStyle/>
        <a:p>
          <a:endParaRPr lang="es-ES"/>
        </a:p>
      </dgm:t>
    </dgm:pt>
    <dgm:pt modelId="{F73F50D1-664A-422C-9646-A9220F3832DB}" type="pres">
      <dgm:prSet presAssocID="{92C3B229-6B03-4F44-B34E-7727E7D4C6E5}" presName="accent_1" presStyleCnt="0"/>
      <dgm:spPr/>
    </dgm:pt>
    <dgm:pt modelId="{BD7A3D4F-0F2A-4DB5-845E-64D81D5C034A}" type="pres">
      <dgm:prSet presAssocID="{92C3B229-6B03-4F44-B34E-7727E7D4C6E5}" presName="accentRepeatNode" presStyleLbl="solidFgAcc1" presStyleIdx="0" presStyleCnt="4"/>
      <dgm:spPr>
        <a:blipFill rotWithShape="0">
          <a:blip xmlns:r="http://schemas.openxmlformats.org/officeDocument/2006/relationships" r:embed="rId1"/>
          <a:srcRect/>
          <a:stretch>
            <a:fillRect/>
          </a:stretch>
        </a:blipFill>
      </dgm:spPr>
    </dgm:pt>
    <dgm:pt modelId="{7CE0C68A-B0B3-4C9D-8E48-D0B99DE83A25}" type="pres">
      <dgm:prSet presAssocID="{3E1A072F-93CE-471E-89BF-6A6720109E69}" presName="text_2" presStyleLbl="node1" presStyleIdx="1" presStyleCnt="4">
        <dgm:presLayoutVars>
          <dgm:bulletEnabled val="1"/>
        </dgm:presLayoutVars>
      </dgm:prSet>
      <dgm:spPr/>
      <dgm:t>
        <a:bodyPr/>
        <a:lstStyle/>
        <a:p>
          <a:endParaRPr lang="es-ES"/>
        </a:p>
      </dgm:t>
    </dgm:pt>
    <dgm:pt modelId="{C61C54F1-6FF3-4320-8C88-7CA3BB616C1B}" type="pres">
      <dgm:prSet presAssocID="{3E1A072F-93CE-471E-89BF-6A6720109E69}" presName="accent_2" presStyleCnt="0"/>
      <dgm:spPr/>
    </dgm:pt>
    <dgm:pt modelId="{27A8CF26-862B-4BD2-A8CA-2F543425A9D9}" type="pres">
      <dgm:prSet presAssocID="{3E1A072F-93CE-471E-89BF-6A6720109E69}" presName="accentRepeatNode" presStyleLbl="solidFgAcc1" presStyleIdx="1" presStyleCnt="4"/>
      <dgm:spPr>
        <a:blipFill rotWithShape="0">
          <a:blip xmlns:r="http://schemas.openxmlformats.org/officeDocument/2006/relationships" r:embed="rId2"/>
          <a:srcRect/>
          <a:stretch>
            <a:fillRect/>
          </a:stretch>
        </a:blipFill>
      </dgm:spPr>
    </dgm:pt>
    <dgm:pt modelId="{0B862E53-E5DF-4627-A00E-67F1CA746770}" type="pres">
      <dgm:prSet presAssocID="{EAFD14BF-2DA0-40B7-9051-2728812ED1A6}" presName="text_3" presStyleLbl="node1" presStyleIdx="2" presStyleCnt="4">
        <dgm:presLayoutVars>
          <dgm:bulletEnabled val="1"/>
        </dgm:presLayoutVars>
      </dgm:prSet>
      <dgm:spPr/>
      <dgm:t>
        <a:bodyPr/>
        <a:lstStyle/>
        <a:p>
          <a:endParaRPr lang="es-ES"/>
        </a:p>
      </dgm:t>
    </dgm:pt>
    <dgm:pt modelId="{F6B29064-43BF-4A2D-AE45-7D104ED2F5D7}" type="pres">
      <dgm:prSet presAssocID="{EAFD14BF-2DA0-40B7-9051-2728812ED1A6}" presName="accent_3" presStyleCnt="0"/>
      <dgm:spPr/>
    </dgm:pt>
    <dgm:pt modelId="{FF852FFC-C43B-40CF-AA53-E5173FDC0A7A}" type="pres">
      <dgm:prSet presAssocID="{EAFD14BF-2DA0-40B7-9051-2728812ED1A6}" presName="accentRepeatNode" presStyleLbl="solidFgAcc1" presStyleIdx="2" presStyleCnt="4"/>
      <dgm:spPr>
        <a:blipFill rotWithShape="0">
          <a:blip xmlns:r="http://schemas.openxmlformats.org/officeDocument/2006/relationships" r:embed="rId3"/>
          <a:srcRect/>
          <a:stretch>
            <a:fillRect l="-23000" r="-23000"/>
          </a:stretch>
        </a:blipFill>
      </dgm:spPr>
    </dgm:pt>
    <dgm:pt modelId="{A7400E51-16E3-45F3-9480-B50A5AC1AF68}" type="pres">
      <dgm:prSet presAssocID="{CE2E2C41-B85C-41B5-87F3-AA1BEDC12832}" presName="text_4" presStyleLbl="node1" presStyleIdx="3" presStyleCnt="4">
        <dgm:presLayoutVars>
          <dgm:bulletEnabled val="1"/>
        </dgm:presLayoutVars>
      </dgm:prSet>
      <dgm:spPr/>
      <dgm:t>
        <a:bodyPr/>
        <a:lstStyle/>
        <a:p>
          <a:endParaRPr lang="es-ES"/>
        </a:p>
      </dgm:t>
    </dgm:pt>
    <dgm:pt modelId="{DCDF2934-8CBE-4D3E-934D-5D4C7066C3CE}" type="pres">
      <dgm:prSet presAssocID="{CE2E2C41-B85C-41B5-87F3-AA1BEDC12832}" presName="accent_4" presStyleCnt="0"/>
      <dgm:spPr/>
    </dgm:pt>
    <dgm:pt modelId="{5829B15A-9097-4D14-8FA7-C878420B2021}" type="pres">
      <dgm:prSet presAssocID="{CE2E2C41-B85C-41B5-87F3-AA1BEDC12832}" presName="accentRepeatNode" presStyleLbl="solidFgAcc1" presStyleIdx="3" presStyleCnt="4"/>
      <dgm:spPr>
        <a:blipFill rotWithShape="0">
          <a:blip xmlns:r="http://schemas.openxmlformats.org/officeDocument/2006/relationships" r:embed="rId4"/>
          <a:srcRect/>
          <a:stretch>
            <a:fillRect l="-24000" r="-24000"/>
          </a:stretch>
        </a:blipFill>
      </dgm:spPr>
    </dgm:pt>
  </dgm:ptLst>
  <dgm:cxnLst>
    <dgm:cxn modelId="{15DDB8B0-63FC-4A88-B8EF-BC2BDF4B4863}" srcId="{73B152E4-7BD8-49A5-B515-3B6DBFC8FE5A}" destId="{3E1A072F-93CE-471E-89BF-6A6720109E69}" srcOrd="1" destOrd="0" parTransId="{1D032DC5-CB37-4206-850C-01B7BA971D85}" sibTransId="{2FAB60E8-17E3-4536-9876-1EE7E515B8CB}"/>
    <dgm:cxn modelId="{243CA78C-C914-4BA4-9B0A-5F3882B87A77}" srcId="{73B152E4-7BD8-49A5-B515-3B6DBFC8FE5A}" destId="{CE2E2C41-B85C-41B5-87F3-AA1BEDC12832}" srcOrd="3" destOrd="0" parTransId="{85976121-AAB2-442D-AB02-2611F75343DD}" sibTransId="{A5B9D205-B94D-4147-AFE5-8C56430E249F}"/>
    <dgm:cxn modelId="{563DFF19-ABC1-4524-9456-7C26CB781A0C}" type="presOf" srcId="{CE2E2C41-B85C-41B5-87F3-AA1BEDC12832}" destId="{A7400E51-16E3-45F3-9480-B50A5AC1AF68}" srcOrd="0" destOrd="0" presId="urn:microsoft.com/office/officeart/2008/layout/VerticalCurvedList"/>
    <dgm:cxn modelId="{B3561576-7AE6-44CA-B5D1-5D9F06AF962D}" type="presOf" srcId="{EAFD14BF-2DA0-40B7-9051-2728812ED1A6}" destId="{0B862E53-E5DF-4627-A00E-67F1CA746770}" srcOrd="0" destOrd="0" presId="urn:microsoft.com/office/officeart/2008/layout/VerticalCurvedList"/>
    <dgm:cxn modelId="{569747CC-4E18-42F1-A65E-B5975E986FF7}" type="presOf" srcId="{3E1A072F-93CE-471E-89BF-6A6720109E69}" destId="{7CE0C68A-B0B3-4C9D-8E48-D0B99DE83A25}" srcOrd="0" destOrd="0" presId="urn:microsoft.com/office/officeart/2008/layout/VerticalCurvedList"/>
    <dgm:cxn modelId="{9BAF9863-6290-4C54-B541-61518C53D47E}" type="presOf" srcId="{73B152E4-7BD8-49A5-B515-3B6DBFC8FE5A}" destId="{4AF87740-3300-4169-A25A-30C668DFA31C}" srcOrd="0" destOrd="0" presId="urn:microsoft.com/office/officeart/2008/layout/VerticalCurvedList"/>
    <dgm:cxn modelId="{253967B0-F734-4ECC-A8CE-C7D1998EE230}" type="presOf" srcId="{92C3B229-6B03-4F44-B34E-7727E7D4C6E5}" destId="{876675AC-4174-4166-A874-32367FC8420A}" srcOrd="0" destOrd="0" presId="urn:microsoft.com/office/officeart/2008/layout/VerticalCurvedList"/>
    <dgm:cxn modelId="{85D87856-8286-48CB-80AC-D3A7DC91DE0C}" srcId="{73B152E4-7BD8-49A5-B515-3B6DBFC8FE5A}" destId="{EAFD14BF-2DA0-40B7-9051-2728812ED1A6}" srcOrd="2" destOrd="0" parTransId="{2B289E08-1018-4F6C-A5CC-901900A10BD0}" sibTransId="{CE2C87E8-94D2-464C-804A-A1D857C94F6E}"/>
    <dgm:cxn modelId="{44E9F78F-628E-4CFC-918A-FFC72D4ADFF4}" type="presOf" srcId="{47A3CEFF-3A75-425B-95CD-0C7763808AE7}" destId="{9A004CEA-3C58-4C0D-B51C-B84811572872}" srcOrd="0" destOrd="0" presId="urn:microsoft.com/office/officeart/2008/layout/VerticalCurvedList"/>
    <dgm:cxn modelId="{378D0E49-869A-4BE4-9257-F14004EDF518}" srcId="{73B152E4-7BD8-49A5-B515-3B6DBFC8FE5A}" destId="{92C3B229-6B03-4F44-B34E-7727E7D4C6E5}" srcOrd="0" destOrd="0" parTransId="{3AE9BBD0-4BA0-45F8-BF1F-C921ECF8DE9E}" sibTransId="{47A3CEFF-3A75-425B-95CD-0C7763808AE7}"/>
    <dgm:cxn modelId="{63169A8A-37F9-48FC-AFE8-BD249BA0E963}" type="presParOf" srcId="{4AF87740-3300-4169-A25A-30C668DFA31C}" destId="{F659E5B2-C397-4C41-A74E-4355B3ED365C}" srcOrd="0" destOrd="0" presId="urn:microsoft.com/office/officeart/2008/layout/VerticalCurvedList"/>
    <dgm:cxn modelId="{BB4B23AD-6302-4B73-BEEF-33E81E80FB4E}" type="presParOf" srcId="{F659E5B2-C397-4C41-A74E-4355B3ED365C}" destId="{FDAB946C-D6AA-4859-8A3A-CED53E3732FD}" srcOrd="0" destOrd="0" presId="urn:microsoft.com/office/officeart/2008/layout/VerticalCurvedList"/>
    <dgm:cxn modelId="{F87D048A-FA6B-448D-B142-8A00A864BC01}" type="presParOf" srcId="{FDAB946C-D6AA-4859-8A3A-CED53E3732FD}" destId="{C93B96B3-9853-4BDE-8281-80FD1A6E2340}" srcOrd="0" destOrd="0" presId="urn:microsoft.com/office/officeart/2008/layout/VerticalCurvedList"/>
    <dgm:cxn modelId="{F2CCF8B5-082E-4056-AF66-AD6C3E78D6FC}" type="presParOf" srcId="{FDAB946C-D6AA-4859-8A3A-CED53E3732FD}" destId="{9A004CEA-3C58-4C0D-B51C-B84811572872}" srcOrd="1" destOrd="0" presId="urn:microsoft.com/office/officeart/2008/layout/VerticalCurvedList"/>
    <dgm:cxn modelId="{19435D58-7E10-4901-A4DE-D2F710ABA8EB}" type="presParOf" srcId="{FDAB946C-D6AA-4859-8A3A-CED53E3732FD}" destId="{E0E5DB88-D254-4A80-92D6-42E09E457D11}" srcOrd="2" destOrd="0" presId="urn:microsoft.com/office/officeart/2008/layout/VerticalCurvedList"/>
    <dgm:cxn modelId="{A92C917B-5779-4EB8-808C-C4426A66D08B}" type="presParOf" srcId="{FDAB946C-D6AA-4859-8A3A-CED53E3732FD}" destId="{2309C957-347E-45A2-AA6E-A5A87D517C75}" srcOrd="3" destOrd="0" presId="urn:microsoft.com/office/officeart/2008/layout/VerticalCurvedList"/>
    <dgm:cxn modelId="{F34A32BB-C16B-4572-84B6-D08617EB9DB9}" type="presParOf" srcId="{F659E5B2-C397-4C41-A74E-4355B3ED365C}" destId="{876675AC-4174-4166-A874-32367FC8420A}" srcOrd="1" destOrd="0" presId="urn:microsoft.com/office/officeart/2008/layout/VerticalCurvedList"/>
    <dgm:cxn modelId="{D5A013FA-4E38-48FA-95E7-822446918F9F}" type="presParOf" srcId="{F659E5B2-C397-4C41-A74E-4355B3ED365C}" destId="{F73F50D1-664A-422C-9646-A9220F3832DB}" srcOrd="2" destOrd="0" presId="urn:microsoft.com/office/officeart/2008/layout/VerticalCurvedList"/>
    <dgm:cxn modelId="{016E16A9-F6B8-4C8E-8F93-1D698D3BF611}" type="presParOf" srcId="{F73F50D1-664A-422C-9646-A9220F3832DB}" destId="{BD7A3D4F-0F2A-4DB5-845E-64D81D5C034A}" srcOrd="0" destOrd="0" presId="urn:microsoft.com/office/officeart/2008/layout/VerticalCurvedList"/>
    <dgm:cxn modelId="{97508A72-F1CF-4413-82C4-47FC70E6A943}" type="presParOf" srcId="{F659E5B2-C397-4C41-A74E-4355B3ED365C}" destId="{7CE0C68A-B0B3-4C9D-8E48-D0B99DE83A25}" srcOrd="3" destOrd="0" presId="urn:microsoft.com/office/officeart/2008/layout/VerticalCurvedList"/>
    <dgm:cxn modelId="{56A8DF28-47B3-4719-ADE7-BA768C8D78D0}" type="presParOf" srcId="{F659E5B2-C397-4C41-A74E-4355B3ED365C}" destId="{C61C54F1-6FF3-4320-8C88-7CA3BB616C1B}" srcOrd="4" destOrd="0" presId="urn:microsoft.com/office/officeart/2008/layout/VerticalCurvedList"/>
    <dgm:cxn modelId="{FA4A213A-20E4-4C24-9DC7-673D6788D6EC}" type="presParOf" srcId="{C61C54F1-6FF3-4320-8C88-7CA3BB616C1B}" destId="{27A8CF26-862B-4BD2-A8CA-2F543425A9D9}" srcOrd="0" destOrd="0" presId="urn:microsoft.com/office/officeart/2008/layout/VerticalCurvedList"/>
    <dgm:cxn modelId="{AE0F7630-D0D6-4162-BA83-DC4B7E08A11A}" type="presParOf" srcId="{F659E5B2-C397-4C41-A74E-4355B3ED365C}" destId="{0B862E53-E5DF-4627-A00E-67F1CA746770}" srcOrd="5" destOrd="0" presId="urn:microsoft.com/office/officeart/2008/layout/VerticalCurvedList"/>
    <dgm:cxn modelId="{D8DD616E-7026-406A-A135-6B9F74318DC6}" type="presParOf" srcId="{F659E5B2-C397-4C41-A74E-4355B3ED365C}" destId="{F6B29064-43BF-4A2D-AE45-7D104ED2F5D7}" srcOrd="6" destOrd="0" presId="urn:microsoft.com/office/officeart/2008/layout/VerticalCurvedList"/>
    <dgm:cxn modelId="{D9E7DEAA-21FB-49CF-8396-5D55D5B08198}" type="presParOf" srcId="{F6B29064-43BF-4A2D-AE45-7D104ED2F5D7}" destId="{FF852FFC-C43B-40CF-AA53-E5173FDC0A7A}" srcOrd="0" destOrd="0" presId="urn:microsoft.com/office/officeart/2008/layout/VerticalCurvedList"/>
    <dgm:cxn modelId="{F5AADCE1-ABCB-4F2A-B910-CFF0E38367E0}" type="presParOf" srcId="{F659E5B2-C397-4C41-A74E-4355B3ED365C}" destId="{A7400E51-16E3-45F3-9480-B50A5AC1AF68}" srcOrd="7" destOrd="0" presId="urn:microsoft.com/office/officeart/2008/layout/VerticalCurvedList"/>
    <dgm:cxn modelId="{7FF2BA21-BC5B-4FC1-9FCE-597B51B24BDF}" type="presParOf" srcId="{F659E5B2-C397-4C41-A74E-4355B3ED365C}" destId="{DCDF2934-8CBE-4D3E-934D-5D4C7066C3CE}" srcOrd="8" destOrd="0" presId="urn:microsoft.com/office/officeart/2008/layout/VerticalCurvedList"/>
    <dgm:cxn modelId="{E199F22F-6662-4E76-B8ED-1D42E6B4B56B}" type="presParOf" srcId="{DCDF2934-8CBE-4D3E-934D-5D4C7066C3CE}" destId="{5829B15A-9097-4D14-8FA7-C878420B20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3419E6-2C13-4067-9FFB-E08A1094215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C"/>
        </a:p>
      </dgm:t>
    </dgm:pt>
    <dgm:pt modelId="{5300270D-40F7-470F-B00E-42EA004B577A}">
      <dgm:prSet phldrT="[Texto]" custT="1"/>
      <dgm:spPr/>
      <dgm:t>
        <a:bodyPr/>
        <a:lstStyle/>
        <a:p>
          <a:r>
            <a:rPr lang="es-EC" sz="1800"/>
            <a:t>Por su finalidad:</a:t>
          </a:r>
          <a:endParaRPr lang="es-EC" sz="1800" dirty="0"/>
        </a:p>
      </dgm:t>
    </dgm:pt>
    <dgm:pt modelId="{3F71A9A8-1A0B-48C5-8B54-F7CF5E2FB4A0}" type="parTrans" cxnId="{2A8BC65D-5CB3-4D18-9F6A-47EFBAF5B22F}">
      <dgm:prSet/>
      <dgm:spPr/>
      <dgm:t>
        <a:bodyPr/>
        <a:lstStyle/>
        <a:p>
          <a:endParaRPr lang="es-EC" sz="2400">
            <a:solidFill>
              <a:schemeClr val="bg2">
                <a:lumMod val="10000"/>
              </a:schemeClr>
            </a:solidFill>
          </a:endParaRPr>
        </a:p>
      </dgm:t>
    </dgm:pt>
    <dgm:pt modelId="{4E083620-8167-4630-8A24-024842E2C528}" type="sibTrans" cxnId="{2A8BC65D-5CB3-4D18-9F6A-47EFBAF5B22F}">
      <dgm:prSet/>
      <dgm:spPr/>
      <dgm:t>
        <a:bodyPr/>
        <a:lstStyle/>
        <a:p>
          <a:endParaRPr lang="es-EC" sz="2400">
            <a:solidFill>
              <a:schemeClr val="bg2">
                <a:lumMod val="10000"/>
              </a:schemeClr>
            </a:solidFill>
          </a:endParaRPr>
        </a:p>
      </dgm:t>
    </dgm:pt>
    <dgm:pt modelId="{827B3F6B-0E03-4C07-A6BF-AC2CF95E7E78}">
      <dgm:prSet phldrT="[Texto]" custT="1"/>
      <dgm:spPr/>
      <dgm:t>
        <a:bodyPr/>
        <a:lstStyle/>
        <a:p>
          <a:r>
            <a:rPr lang="es-EC" sz="1400"/>
            <a:t>Básica</a:t>
          </a:r>
          <a:endParaRPr lang="es-EC" sz="1400" dirty="0"/>
        </a:p>
      </dgm:t>
    </dgm:pt>
    <dgm:pt modelId="{D343C1DD-3E6A-44C2-95E9-CB22A9D1419B}" type="parTrans" cxnId="{EF174D60-430F-4896-82D9-D1C627DB0B10}">
      <dgm:prSet/>
      <dgm:spPr/>
      <dgm:t>
        <a:bodyPr/>
        <a:lstStyle/>
        <a:p>
          <a:endParaRPr lang="es-EC" sz="2400">
            <a:solidFill>
              <a:schemeClr val="bg2">
                <a:lumMod val="10000"/>
              </a:schemeClr>
            </a:solidFill>
          </a:endParaRPr>
        </a:p>
      </dgm:t>
    </dgm:pt>
    <dgm:pt modelId="{1CDB2C81-21D4-48D4-A568-73F4E8E79F2C}" type="sibTrans" cxnId="{EF174D60-430F-4896-82D9-D1C627DB0B10}">
      <dgm:prSet/>
      <dgm:spPr/>
      <dgm:t>
        <a:bodyPr/>
        <a:lstStyle/>
        <a:p>
          <a:endParaRPr lang="es-EC" sz="2400">
            <a:solidFill>
              <a:schemeClr val="bg2">
                <a:lumMod val="10000"/>
              </a:schemeClr>
            </a:solidFill>
          </a:endParaRPr>
        </a:p>
      </dgm:t>
    </dgm:pt>
    <dgm:pt modelId="{9886157D-DC76-4A85-B083-B1A046F042FA}">
      <dgm:prSet phldrT="[Texto]" custT="1"/>
      <dgm:spPr/>
      <dgm:t>
        <a:bodyPr/>
        <a:lstStyle/>
        <a:p>
          <a:r>
            <a:rPr lang="es-EC" sz="1800"/>
            <a:t>Por las fuentes de información:</a:t>
          </a:r>
          <a:endParaRPr lang="es-EC" sz="1800" dirty="0"/>
        </a:p>
      </dgm:t>
    </dgm:pt>
    <dgm:pt modelId="{805B2E88-B715-4BEE-9038-B248F11516AB}" type="parTrans" cxnId="{34C367B5-A082-4044-B4A6-AFFC8BDFDEF3}">
      <dgm:prSet/>
      <dgm:spPr/>
      <dgm:t>
        <a:bodyPr/>
        <a:lstStyle/>
        <a:p>
          <a:endParaRPr lang="es-EC" sz="2400">
            <a:solidFill>
              <a:schemeClr val="bg2">
                <a:lumMod val="10000"/>
              </a:schemeClr>
            </a:solidFill>
          </a:endParaRPr>
        </a:p>
      </dgm:t>
    </dgm:pt>
    <dgm:pt modelId="{611F3843-6BA1-4F79-A559-7191FC95D8EB}" type="sibTrans" cxnId="{34C367B5-A082-4044-B4A6-AFFC8BDFDEF3}">
      <dgm:prSet/>
      <dgm:spPr/>
      <dgm:t>
        <a:bodyPr/>
        <a:lstStyle/>
        <a:p>
          <a:endParaRPr lang="es-EC" sz="2400">
            <a:solidFill>
              <a:schemeClr val="bg2">
                <a:lumMod val="10000"/>
              </a:schemeClr>
            </a:solidFill>
          </a:endParaRPr>
        </a:p>
      </dgm:t>
    </dgm:pt>
    <dgm:pt modelId="{4D961862-DFE7-4334-90A6-5F38F4B8DC47}">
      <dgm:prSet phldrT="[Texto]" custT="1"/>
      <dgm:spPr/>
      <dgm:t>
        <a:bodyPr/>
        <a:lstStyle/>
        <a:p>
          <a:r>
            <a:rPr lang="es-EC" sz="1400"/>
            <a:t>Mixto</a:t>
          </a:r>
          <a:endParaRPr lang="es-EC" sz="1400" dirty="0"/>
        </a:p>
      </dgm:t>
    </dgm:pt>
    <dgm:pt modelId="{FA061728-696A-4D72-9B07-BE5F12ECA818}" type="parTrans" cxnId="{4EA91770-E8CD-4C1E-A396-78E1D7589E89}">
      <dgm:prSet/>
      <dgm:spPr/>
      <dgm:t>
        <a:bodyPr/>
        <a:lstStyle/>
        <a:p>
          <a:endParaRPr lang="es-EC" sz="2400">
            <a:solidFill>
              <a:schemeClr val="bg2">
                <a:lumMod val="10000"/>
              </a:schemeClr>
            </a:solidFill>
          </a:endParaRPr>
        </a:p>
      </dgm:t>
    </dgm:pt>
    <dgm:pt modelId="{87C82C5C-CEFD-4D67-9E3D-3B128424A820}" type="sibTrans" cxnId="{4EA91770-E8CD-4C1E-A396-78E1D7589E89}">
      <dgm:prSet/>
      <dgm:spPr/>
      <dgm:t>
        <a:bodyPr/>
        <a:lstStyle/>
        <a:p>
          <a:endParaRPr lang="es-EC" sz="2400">
            <a:solidFill>
              <a:schemeClr val="bg2">
                <a:lumMod val="10000"/>
              </a:schemeClr>
            </a:solidFill>
          </a:endParaRPr>
        </a:p>
      </dgm:t>
    </dgm:pt>
    <dgm:pt modelId="{99804A99-B4D9-49B6-83D9-199B1C32E107}">
      <dgm:prSet phldrT="[Texto]" custT="1"/>
      <dgm:spPr/>
      <dgm:t>
        <a:bodyPr/>
        <a:lstStyle/>
        <a:p>
          <a:r>
            <a:rPr lang="es-EC" sz="1800"/>
            <a:t>Por las unidades de análisis:</a:t>
          </a:r>
          <a:endParaRPr lang="es-EC" sz="1800" dirty="0"/>
        </a:p>
      </dgm:t>
    </dgm:pt>
    <dgm:pt modelId="{B8394292-043C-4E2D-82A1-750F1D225E17}" type="parTrans" cxnId="{5B24684C-2AFF-43B8-9A49-85907A48EEEF}">
      <dgm:prSet/>
      <dgm:spPr/>
      <dgm:t>
        <a:bodyPr/>
        <a:lstStyle/>
        <a:p>
          <a:endParaRPr lang="es-EC" sz="2400"/>
        </a:p>
      </dgm:t>
    </dgm:pt>
    <dgm:pt modelId="{12FD1F0A-49BB-4A80-93F8-895E747FF910}" type="sibTrans" cxnId="{5B24684C-2AFF-43B8-9A49-85907A48EEEF}">
      <dgm:prSet/>
      <dgm:spPr/>
      <dgm:t>
        <a:bodyPr/>
        <a:lstStyle/>
        <a:p>
          <a:endParaRPr lang="es-EC" sz="2400"/>
        </a:p>
      </dgm:t>
    </dgm:pt>
    <dgm:pt modelId="{3615BF14-C897-435B-A387-E3B5351DCA06}">
      <dgm:prSet phldrT="[Texto]" custT="1"/>
      <dgm:spPr/>
      <dgm:t>
        <a:bodyPr/>
        <a:lstStyle/>
        <a:p>
          <a:r>
            <a:rPr lang="es-EC" sz="1400"/>
            <a:t>Insitu</a:t>
          </a:r>
          <a:endParaRPr lang="es-EC" sz="1400" dirty="0"/>
        </a:p>
      </dgm:t>
    </dgm:pt>
    <dgm:pt modelId="{36648B48-4470-4ED2-8745-A1B9EA8118A5}" type="parTrans" cxnId="{19EFAE62-0A43-4325-8A58-1D0B98EA4EDE}">
      <dgm:prSet/>
      <dgm:spPr/>
      <dgm:t>
        <a:bodyPr/>
        <a:lstStyle/>
        <a:p>
          <a:endParaRPr lang="es-EC" sz="2400"/>
        </a:p>
      </dgm:t>
    </dgm:pt>
    <dgm:pt modelId="{2160903D-C804-4EF0-A427-1DE5F045447D}" type="sibTrans" cxnId="{19EFAE62-0A43-4325-8A58-1D0B98EA4EDE}">
      <dgm:prSet/>
      <dgm:spPr/>
      <dgm:t>
        <a:bodyPr/>
        <a:lstStyle/>
        <a:p>
          <a:endParaRPr lang="es-EC" sz="2400"/>
        </a:p>
      </dgm:t>
    </dgm:pt>
    <dgm:pt modelId="{301A8796-7BEC-494C-BB15-04F02D33EFBB}">
      <dgm:prSet phldrT="[Texto]" custT="1"/>
      <dgm:spPr/>
      <dgm:t>
        <a:bodyPr/>
        <a:lstStyle/>
        <a:p>
          <a:r>
            <a:rPr lang="es-EC" sz="1800"/>
            <a:t>Por el control de las variables:</a:t>
          </a:r>
          <a:endParaRPr lang="es-EC" sz="1800" dirty="0"/>
        </a:p>
      </dgm:t>
    </dgm:pt>
    <dgm:pt modelId="{5ABD7ABD-5843-4929-9293-AB7FBEA6748B}" type="parTrans" cxnId="{1625A154-371C-4D1A-B2CC-52C1B54F5317}">
      <dgm:prSet/>
      <dgm:spPr/>
      <dgm:t>
        <a:bodyPr/>
        <a:lstStyle/>
        <a:p>
          <a:endParaRPr lang="es-EC" sz="2400"/>
        </a:p>
      </dgm:t>
    </dgm:pt>
    <dgm:pt modelId="{7349970E-FB15-487F-8EDA-30B7703D4BE6}" type="sibTrans" cxnId="{1625A154-371C-4D1A-B2CC-52C1B54F5317}">
      <dgm:prSet/>
      <dgm:spPr/>
      <dgm:t>
        <a:bodyPr/>
        <a:lstStyle/>
        <a:p>
          <a:endParaRPr lang="es-EC" sz="2400"/>
        </a:p>
      </dgm:t>
    </dgm:pt>
    <dgm:pt modelId="{26D0552B-BF0E-4701-8FFC-744008AC5729}">
      <dgm:prSet phldrT="[Texto]" custT="1"/>
      <dgm:spPr/>
      <dgm:t>
        <a:bodyPr/>
        <a:lstStyle/>
        <a:p>
          <a:r>
            <a:rPr lang="es-EC" sz="1400"/>
            <a:t>Experimental</a:t>
          </a:r>
          <a:endParaRPr lang="es-EC" sz="1400" dirty="0"/>
        </a:p>
      </dgm:t>
    </dgm:pt>
    <dgm:pt modelId="{91A5BF4B-F4B3-4171-8D5C-F8150CF8A7AC}" type="parTrans" cxnId="{26966A97-FDAE-4817-B9DA-36EC21F22CA4}">
      <dgm:prSet/>
      <dgm:spPr/>
      <dgm:t>
        <a:bodyPr/>
        <a:lstStyle/>
        <a:p>
          <a:endParaRPr lang="es-EC" sz="2400"/>
        </a:p>
      </dgm:t>
    </dgm:pt>
    <dgm:pt modelId="{FB886A5C-3F8B-4DB3-8E44-3BF8F086C81D}" type="sibTrans" cxnId="{26966A97-FDAE-4817-B9DA-36EC21F22CA4}">
      <dgm:prSet/>
      <dgm:spPr/>
      <dgm:t>
        <a:bodyPr/>
        <a:lstStyle/>
        <a:p>
          <a:endParaRPr lang="es-EC" sz="2400"/>
        </a:p>
      </dgm:t>
    </dgm:pt>
    <dgm:pt modelId="{1952A870-1764-4E1C-8A04-739DDFD1D896}">
      <dgm:prSet phldrT="[Texto]" custT="1"/>
      <dgm:spPr/>
      <dgm:t>
        <a:bodyPr/>
        <a:lstStyle/>
        <a:p>
          <a:r>
            <a:rPr lang="es-EC" sz="1800"/>
            <a:t>Por el alcance:</a:t>
          </a:r>
          <a:endParaRPr lang="es-EC" sz="1800" dirty="0"/>
        </a:p>
      </dgm:t>
    </dgm:pt>
    <dgm:pt modelId="{75D65BC6-645C-4B0E-85BA-7B7F2C6EAF89}" type="parTrans" cxnId="{D29084C5-1B71-4EBC-B857-FAA355B60BDE}">
      <dgm:prSet/>
      <dgm:spPr/>
      <dgm:t>
        <a:bodyPr/>
        <a:lstStyle/>
        <a:p>
          <a:endParaRPr lang="es-EC" sz="2400"/>
        </a:p>
      </dgm:t>
    </dgm:pt>
    <dgm:pt modelId="{14B85A06-4DAA-4DB0-9C92-790F71112A6A}" type="sibTrans" cxnId="{D29084C5-1B71-4EBC-B857-FAA355B60BDE}">
      <dgm:prSet/>
      <dgm:spPr/>
      <dgm:t>
        <a:bodyPr/>
        <a:lstStyle/>
        <a:p>
          <a:endParaRPr lang="es-EC" sz="2400"/>
        </a:p>
      </dgm:t>
    </dgm:pt>
    <dgm:pt modelId="{41DB523F-FCBB-4AA3-931F-752E105BF733}">
      <dgm:prSet phldrT="[Texto]" custT="1"/>
      <dgm:spPr/>
      <dgm:t>
        <a:bodyPr/>
        <a:lstStyle/>
        <a:p>
          <a:r>
            <a:rPr lang="es-EC" sz="1400"/>
            <a:t>Descriptiva</a:t>
          </a:r>
          <a:endParaRPr lang="es-EC" sz="1400" dirty="0"/>
        </a:p>
      </dgm:t>
    </dgm:pt>
    <dgm:pt modelId="{4C1D6F4B-AFC9-4565-844E-D831C07A24E7}" type="parTrans" cxnId="{517EC60D-A79E-4DBD-A880-02F17B6443F8}">
      <dgm:prSet/>
      <dgm:spPr/>
      <dgm:t>
        <a:bodyPr/>
        <a:lstStyle/>
        <a:p>
          <a:endParaRPr lang="es-EC" sz="2400"/>
        </a:p>
      </dgm:t>
    </dgm:pt>
    <dgm:pt modelId="{EB218BBF-6856-4707-B60B-5E325C975CD9}" type="sibTrans" cxnId="{517EC60D-A79E-4DBD-A880-02F17B6443F8}">
      <dgm:prSet/>
      <dgm:spPr/>
      <dgm:t>
        <a:bodyPr/>
        <a:lstStyle/>
        <a:p>
          <a:endParaRPr lang="es-EC" sz="2400"/>
        </a:p>
      </dgm:t>
    </dgm:pt>
    <dgm:pt modelId="{8FE13C1F-3C07-4276-8EFF-4D55606E6E7B}">
      <dgm:prSet phldrT="[Texto]" custT="1"/>
      <dgm:spPr/>
      <dgm:t>
        <a:bodyPr/>
        <a:lstStyle/>
        <a:p>
          <a:r>
            <a:rPr lang="es-EC" sz="1400"/>
            <a:t>Análisis y síntesis</a:t>
          </a:r>
          <a:endParaRPr lang="es-EC" sz="1400" dirty="0"/>
        </a:p>
      </dgm:t>
    </dgm:pt>
    <dgm:pt modelId="{AB32B970-6AA0-458F-B080-9AEF1DE14AE7}" type="parTrans" cxnId="{3C931F57-7DEF-4B82-B44B-5BA59B5C1019}">
      <dgm:prSet/>
      <dgm:spPr/>
      <dgm:t>
        <a:bodyPr/>
        <a:lstStyle/>
        <a:p>
          <a:endParaRPr lang="es-EC" sz="2400"/>
        </a:p>
      </dgm:t>
    </dgm:pt>
    <dgm:pt modelId="{9A59DE95-38A9-41F6-9902-4E1A98F956E0}" type="sibTrans" cxnId="{3C931F57-7DEF-4B82-B44B-5BA59B5C1019}">
      <dgm:prSet/>
      <dgm:spPr/>
      <dgm:t>
        <a:bodyPr/>
        <a:lstStyle/>
        <a:p>
          <a:endParaRPr lang="es-EC" sz="2400"/>
        </a:p>
      </dgm:t>
    </dgm:pt>
    <dgm:pt modelId="{4E70A9BD-508C-4ADB-9020-1419D4E3505A}">
      <dgm:prSet phldrT="[Texto]" custT="1"/>
      <dgm:spPr/>
      <dgm:t>
        <a:bodyPr/>
        <a:lstStyle/>
        <a:p>
          <a:r>
            <a:rPr lang="es-EC" sz="1800"/>
            <a:t>Procedimiento para tratamiento de información:</a:t>
          </a:r>
          <a:endParaRPr lang="es-EC" sz="1800" dirty="0"/>
        </a:p>
      </dgm:t>
    </dgm:pt>
    <dgm:pt modelId="{566776B8-DF34-4D98-B606-82A592A1C4AB}" type="parTrans" cxnId="{5172C116-F931-432F-A0FF-7E006DA4F19A}">
      <dgm:prSet/>
      <dgm:spPr/>
      <dgm:t>
        <a:bodyPr/>
        <a:lstStyle/>
        <a:p>
          <a:endParaRPr lang="es-EC" sz="2400"/>
        </a:p>
      </dgm:t>
    </dgm:pt>
    <dgm:pt modelId="{3903CF21-DBF6-413A-A0E2-5AC64D25E8CE}" type="sibTrans" cxnId="{5172C116-F931-432F-A0FF-7E006DA4F19A}">
      <dgm:prSet/>
      <dgm:spPr/>
      <dgm:t>
        <a:bodyPr/>
        <a:lstStyle/>
        <a:p>
          <a:endParaRPr lang="es-EC" sz="2400"/>
        </a:p>
      </dgm:t>
    </dgm:pt>
    <dgm:pt modelId="{31266F3A-64AB-42B2-854F-0CD60C4DAF74}">
      <dgm:prSet phldrT="[Texto]" custT="1"/>
      <dgm:spPr/>
      <dgm:t>
        <a:bodyPr/>
        <a:lstStyle/>
        <a:p>
          <a:r>
            <a:rPr lang="es-EC" sz="1800"/>
            <a:t>Instrumentos de recolección de información: Entrevista y documental</a:t>
          </a:r>
          <a:endParaRPr lang="es-EC" sz="1800" dirty="0"/>
        </a:p>
      </dgm:t>
    </dgm:pt>
    <dgm:pt modelId="{70ADFE2E-92AA-46BD-B7AB-1FCEE2E22B57}" type="parTrans" cxnId="{AEE94AF2-0D81-4B00-9ED8-2AAE010404FE}">
      <dgm:prSet/>
      <dgm:spPr/>
      <dgm:t>
        <a:bodyPr/>
        <a:lstStyle/>
        <a:p>
          <a:endParaRPr lang="es-ES" sz="2400"/>
        </a:p>
      </dgm:t>
    </dgm:pt>
    <dgm:pt modelId="{0029FF12-C3A4-45F9-8223-338B95069AC4}" type="sibTrans" cxnId="{AEE94AF2-0D81-4B00-9ED8-2AAE010404FE}">
      <dgm:prSet/>
      <dgm:spPr/>
      <dgm:t>
        <a:bodyPr/>
        <a:lstStyle/>
        <a:p>
          <a:endParaRPr lang="es-ES" sz="2400"/>
        </a:p>
      </dgm:t>
    </dgm:pt>
    <dgm:pt modelId="{15743B27-0B3B-406A-A9C1-42C390AD8E62}">
      <dgm:prSet phldrT="[Texto]" custT="1"/>
      <dgm:spPr/>
      <dgm:t>
        <a:bodyPr/>
        <a:lstStyle/>
        <a:p>
          <a:r>
            <a:rPr lang="es-EC" sz="1400"/>
            <a:t>Encuesta y entrevista</a:t>
          </a:r>
          <a:endParaRPr lang="es-EC" sz="1400" dirty="0"/>
        </a:p>
      </dgm:t>
    </dgm:pt>
    <dgm:pt modelId="{C47AAFCE-8149-459B-AFAD-965EFCB01549}" type="parTrans" cxnId="{524E3107-5571-49C8-95E3-427C94D4E9CE}">
      <dgm:prSet/>
      <dgm:spPr/>
      <dgm:t>
        <a:bodyPr/>
        <a:lstStyle/>
        <a:p>
          <a:endParaRPr lang="es-ES" sz="2400"/>
        </a:p>
      </dgm:t>
    </dgm:pt>
    <dgm:pt modelId="{13E992BE-D15B-4F30-8A90-9898BB6F2AFC}" type="sibTrans" cxnId="{524E3107-5571-49C8-95E3-427C94D4E9CE}">
      <dgm:prSet/>
      <dgm:spPr/>
      <dgm:t>
        <a:bodyPr/>
        <a:lstStyle/>
        <a:p>
          <a:endParaRPr lang="es-ES" sz="2400"/>
        </a:p>
      </dgm:t>
    </dgm:pt>
    <dgm:pt modelId="{87CA61B8-CAB0-423D-BC0A-43207200AD75}">
      <dgm:prSet phldrT="[Texto]" custT="1"/>
      <dgm:spPr/>
      <dgm:t>
        <a:bodyPr/>
        <a:lstStyle/>
        <a:p>
          <a:r>
            <a:rPr lang="es-EC" sz="1800"/>
            <a:t>Procedimiento para recolección de datos</a:t>
          </a:r>
          <a:endParaRPr lang="es-EC" sz="1800" dirty="0"/>
        </a:p>
      </dgm:t>
    </dgm:pt>
    <dgm:pt modelId="{E8B287BD-BF50-43A0-8182-9F75A3713249}" type="parTrans" cxnId="{929EA8C1-57CF-4D99-9DD9-F23DE5D7EFED}">
      <dgm:prSet/>
      <dgm:spPr/>
      <dgm:t>
        <a:bodyPr/>
        <a:lstStyle/>
        <a:p>
          <a:endParaRPr lang="es-ES" sz="2400"/>
        </a:p>
      </dgm:t>
    </dgm:pt>
    <dgm:pt modelId="{A24A02DD-52FD-471B-9157-784F11A37E34}" type="sibTrans" cxnId="{929EA8C1-57CF-4D99-9DD9-F23DE5D7EFED}">
      <dgm:prSet/>
      <dgm:spPr/>
      <dgm:t>
        <a:bodyPr/>
        <a:lstStyle/>
        <a:p>
          <a:endParaRPr lang="es-ES" sz="2400"/>
        </a:p>
      </dgm:t>
    </dgm:pt>
    <dgm:pt modelId="{7154CD07-5F32-429A-9958-7C7E01CFC1D2}">
      <dgm:prSet phldrT="[Texto]" custT="1"/>
      <dgm:spPr/>
      <dgm:t>
        <a:bodyPr/>
        <a:lstStyle/>
        <a:p>
          <a:r>
            <a:rPr lang="es-EC" sz="1400"/>
            <a:t>Tabulación</a:t>
          </a:r>
          <a:endParaRPr lang="es-EC" sz="1400" dirty="0"/>
        </a:p>
      </dgm:t>
    </dgm:pt>
    <dgm:pt modelId="{0BED4084-520A-4EB0-B181-8599B5E3FEFD}" type="parTrans" cxnId="{7CF1CB8A-D050-4339-AC28-A8B1FBD8724B}">
      <dgm:prSet/>
      <dgm:spPr/>
      <dgm:t>
        <a:bodyPr/>
        <a:lstStyle/>
        <a:p>
          <a:endParaRPr lang="es-ES" sz="2400"/>
        </a:p>
      </dgm:t>
    </dgm:pt>
    <dgm:pt modelId="{6C1CC1ED-B9B1-4FBF-BDF2-32E7902EB686}" type="sibTrans" cxnId="{7CF1CB8A-D050-4339-AC28-A8B1FBD8724B}">
      <dgm:prSet/>
      <dgm:spPr/>
      <dgm:t>
        <a:bodyPr/>
        <a:lstStyle/>
        <a:p>
          <a:endParaRPr lang="es-ES" sz="2400"/>
        </a:p>
      </dgm:t>
    </dgm:pt>
    <dgm:pt modelId="{C0F931D8-F930-455F-9579-C1EEF2848FDB}" type="pres">
      <dgm:prSet presAssocID="{B43419E6-2C13-4067-9FFB-E08A10942155}" presName="linear" presStyleCnt="0">
        <dgm:presLayoutVars>
          <dgm:animLvl val="lvl"/>
          <dgm:resizeHandles val="exact"/>
        </dgm:presLayoutVars>
      </dgm:prSet>
      <dgm:spPr/>
      <dgm:t>
        <a:bodyPr/>
        <a:lstStyle/>
        <a:p>
          <a:endParaRPr lang="es-ES"/>
        </a:p>
      </dgm:t>
    </dgm:pt>
    <dgm:pt modelId="{14034B60-B9E7-4BD2-B1BF-22CB2D8F158D}" type="pres">
      <dgm:prSet presAssocID="{5300270D-40F7-470F-B00E-42EA004B577A}" presName="parentText" presStyleLbl="node1" presStyleIdx="0" presStyleCnt="8">
        <dgm:presLayoutVars>
          <dgm:chMax val="0"/>
          <dgm:bulletEnabled val="1"/>
        </dgm:presLayoutVars>
      </dgm:prSet>
      <dgm:spPr/>
      <dgm:t>
        <a:bodyPr/>
        <a:lstStyle/>
        <a:p>
          <a:endParaRPr lang="es-ES"/>
        </a:p>
      </dgm:t>
    </dgm:pt>
    <dgm:pt modelId="{2881FFAB-9B4B-4D0B-AE39-B92ED935407B}" type="pres">
      <dgm:prSet presAssocID="{5300270D-40F7-470F-B00E-42EA004B577A}" presName="childText" presStyleLbl="revTx" presStyleIdx="0" presStyleCnt="8">
        <dgm:presLayoutVars>
          <dgm:bulletEnabled val="1"/>
        </dgm:presLayoutVars>
      </dgm:prSet>
      <dgm:spPr/>
      <dgm:t>
        <a:bodyPr/>
        <a:lstStyle/>
        <a:p>
          <a:endParaRPr lang="es-ES"/>
        </a:p>
      </dgm:t>
    </dgm:pt>
    <dgm:pt modelId="{FB4057D9-AE21-4F67-8A65-45BF5508A6AB}" type="pres">
      <dgm:prSet presAssocID="{9886157D-DC76-4A85-B083-B1A046F042FA}" presName="parentText" presStyleLbl="node1" presStyleIdx="1" presStyleCnt="8">
        <dgm:presLayoutVars>
          <dgm:chMax val="0"/>
          <dgm:bulletEnabled val="1"/>
        </dgm:presLayoutVars>
      </dgm:prSet>
      <dgm:spPr/>
      <dgm:t>
        <a:bodyPr/>
        <a:lstStyle/>
        <a:p>
          <a:endParaRPr lang="es-ES"/>
        </a:p>
      </dgm:t>
    </dgm:pt>
    <dgm:pt modelId="{048936D2-D855-4E58-A6E8-ADF7E95C235C}" type="pres">
      <dgm:prSet presAssocID="{9886157D-DC76-4A85-B083-B1A046F042FA}" presName="childText" presStyleLbl="revTx" presStyleIdx="1" presStyleCnt="8">
        <dgm:presLayoutVars>
          <dgm:bulletEnabled val="1"/>
        </dgm:presLayoutVars>
      </dgm:prSet>
      <dgm:spPr/>
      <dgm:t>
        <a:bodyPr/>
        <a:lstStyle/>
        <a:p>
          <a:endParaRPr lang="es-ES"/>
        </a:p>
      </dgm:t>
    </dgm:pt>
    <dgm:pt modelId="{CD76D92F-ED22-41D5-B826-BC63431AC46C}" type="pres">
      <dgm:prSet presAssocID="{99804A99-B4D9-49B6-83D9-199B1C32E107}" presName="parentText" presStyleLbl="node1" presStyleIdx="2" presStyleCnt="8">
        <dgm:presLayoutVars>
          <dgm:chMax val="0"/>
          <dgm:bulletEnabled val="1"/>
        </dgm:presLayoutVars>
      </dgm:prSet>
      <dgm:spPr/>
      <dgm:t>
        <a:bodyPr/>
        <a:lstStyle/>
        <a:p>
          <a:endParaRPr lang="es-ES"/>
        </a:p>
      </dgm:t>
    </dgm:pt>
    <dgm:pt modelId="{AED569E7-1833-4DC2-A292-B7E7D4CD795E}" type="pres">
      <dgm:prSet presAssocID="{99804A99-B4D9-49B6-83D9-199B1C32E107}" presName="childText" presStyleLbl="revTx" presStyleIdx="2" presStyleCnt="8">
        <dgm:presLayoutVars>
          <dgm:bulletEnabled val="1"/>
        </dgm:presLayoutVars>
      </dgm:prSet>
      <dgm:spPr/>
      <dgm:t>
        <a:bodyPr/>
        <a:lstStyle/>
        <a:p>
          <a:endParaRPr lang="es-ES"/>
        </a:p>
      </dgm:t>
    </dgm:pt>
    <dgm:pt modelId="{D57A3879-5F1A-4689-8851-CE69624B4A04}" type="pres">
      <dgm:prSet presAssocID="{301A8796-7BEC-494C-BB15-04F02D33EFBB}" presName="parentText" presStyleLbl="node1" presStyleIdx="3" presStyleCnt="8">
        <dgm:presLayoutVars>
          <dgm:chMax val="0"/>
          <dgm:bulletEnabled val="1"/>
        </dgm:presLayoutVars>
      </dgm:prSet>
      <dgm:spPr/>
      <dgm:t>
        <a:bodyPr/>
        <a:lstStyle/>
        <a:p>
          <a:endParaRPr lang="es-ES"/>
        </a:p>
      </dgm:t>
    </dgm:pt>
    <dgm:pt modelId="{B701A1F9-FC99-420F-9A5F-371EEE7AC8A3}" type="pres">
      <dgm:prSet presAssocID="{301A8796-7BEC-494C-BB15-04F02D33EFBB}" presName="childText" presStyleLbl="revTx" presStyleIdx="3" presStyleCnt="8">
        <dgm:presLayoutVars>
          <dgm:bulletEnabled val="1"/>
        </dgm:presLayoutVars>
      </dgm:prSet>
      <dgm:spPr/>
      <dgm:t>
        <a:bodyPr/>
        <a:lstStyle/>
        <a:p>
          <a:endParaRPr lang="es-ES"/>
        </a:p>
      </dgm:t>
    </dgm:pt>
    <dgm:pt modelId="{E46BB5E4-FE52-4221-9E1A-45AAD3BE87BE}" type="pres">
      <dgm:prSet presAssocID="{1952A870-1764-4E1C-8A04-739DDFD1D896}" presName="parentText" presStyleLbl="node1" presStyleIdx="4" presStyleCnt="8">
        <dgm:presLayoutVars>
          <dgm:chMax val="0"/>
          <dgm:bulletEnabled val="1"/>
        </dgm:presLayoutVars>
      </dgm:prSet>
      <dgm:spPr/>
      <dgm:t>
        <a:bodyPr/>
        <a:lstStyle/>
        <a:p>
          <a:endParaRPr lang="es-ES"/>
        </a:p>
      </dgm:t>
    </dgm:pt>
    <dgm:pt modelId="{C135D52D-FA47-4771-856A-F78CD17B9652}" type="pres">
      <dgm:prSet presAssocID="{1952A870-1764-4E1C-8A04-739DDFD1D896}" presName="childText" presStyleLbl="revTx" presStyleIdx="4" presStyleCnt="8">
        <dgm:presLayoutVars>
          <dgm:bulletEnabled val="1"/>
        </dgm:presLayoutVars>
      </dgm:prSet>
      <dgm:spPr/>
      <dgm:t>
        <a:bodyPr/>
        <a:lstStyle/>
        <a:p>
          <a:endParaRPr lang="es-ES"/>
        </a:p>
      </dgm:t>
    </dgm:pt>
    <dgm:pt modelId="{93A92BEA-1939-4B06-ACB6-BCF5536BF8FF}" type="pres">
      <dgm:prSet presAssocID="{4E70A9BD-508C-4ADB-9020-1419D4E3505A}" presName="parentText" presStyleLbl="node1" presStyleIdx="5" presStyleCnt="8">
        <dgm:presLayoutVars>
          <dgm:chMax val="0"/>
          <dgm:bulletEnabled val="1"/>
        </dgm:presLayoutVars>
      </dgm:prSet>
      <dgm:spPr/>
      <dgm:t>
        <a:bodyPr/>
        <a:lstStyle/>
        <a:p>
          <a:endParaRPr lang="es-ES"/>
        </a:p>
      </dgm:t>
    </dgm:pt>
    <dgm:pt modelId="{128BD416-65FF-47C8-8140-717D94E35487}" type="pres">
      <dgm:prSet presAssocID="{4E70A9BD-508C-4ADB-9020-1419D4E3505A}" presName="childText" presStyleLbl="revTx" presStyleIdx="5" presStyleCnt="8">
        <dgm:presLayoutVars>
          <dgm:bulletEnabled val="1"/>
        </dgm:presLayoutVars>
      </dgm:prSet>
      <dgm:spPr/>
      <dgm:t>
        <a:bodyPr/>
        <a:lstStyle/>
        <a:p>
          <a:endParaRPr lang="es-ES"/>
        </a:p>
      </dgm:t>
    </dgm:pt>
    <dgm:pt modelId="{4FC3E92D-0233-47F1-9404-B00BCAFB8510}" type="pres">
      <dgm:prSet presAssocID="{31266F3A-64AB-42B2-854F-0CD60C4DAF74}" presName="parentText" presStyleLbl="node1" presStyleIdx="6" presStyleCnt="8">
        <dgm:presLayoutVars>
          <dgm:chMax val="0"/>
          <dgm:bulletEnabled val="1"/>
        </dgm:presLayoutVars>
      </dgm:prSet>
      <dgm:spPr/>
      <dgm:t>
        <a:bodyPr/>
        <a:lstStyle/>
        <a:p>
          <a:endParaRPr lang="es-ES"/>
        </a:p>
      </dgm:t>
    </dgm:pt>
    <dgm:pt modelId="{9C91D04C-4119-4489-8674-B715DB80E45D}" type="pres">
      <dgm:prSet presAssocID="{31266F3A-64AB-42B2-854F-0CD60C4DAF74}" presName="childText" presStyleLbl="revTx" presStyleIdx="6" presStyleCnt="8">
        <dgm:presLayoutVars>
          <dgm:bulletEnabled val="1"/>
        </dgm:presLayoutVars>
      </dgm:prSet>
      <dgm:spPr/>
      <dgm:t>
        <a:bodyPr/>
        <a:lstStyle/>
        <a:p>
          <a:endParaRPr lang="es-ES"/>
        </a:p>
      </dgm:t>
    </dgm:pt>
    <dgm:pt modelId="{E0231CA2-A6FD-4471-B956-12DE486CCD73}" type="pres">
      <dgm:prSet presAssocID="{87CA61B8-CAB0-423D-BC0A-43207200AD75}" presName="parentText" presStyleLbl="node1" presStyleIdx="7" presStyleCnt="8">
        <dgm:presLayoutVars>
          <dgm:chMax val="0"/>
          <dgm:bulletEnabled val="1"/>
        </dgm:presLayoutVars>
      </dgm:prSet>
      <dgm:spPr/>
      <dgm:t>
        <a:bodyPr/>
        <a:lstStyle/>
        <a:p>
          <a:endParaRPr lang="es-ES"/>
        </a:p>
      </dgm:t>
    </dgm:pt>
    <dgm:pt modelId="{15CC74A1-FF5C-422B-BD8C-F3D3E1B14AE6}" type="pres">
      <dgm:prSet presAssocID="{87CA61B8-CAB0-423D-BC0A-43207200AD75}" presName="childText" presStyleLbl="revTx" presStyleIdx="7" presStyleCnt="8">
        <dgm:presLayoutVars>
          <dgm:bulletEnabled val="1"/>
        </dgm:presLayoutVars>
      </dgm:prSet>
      <dgm:spPr/>
      <dgm:t>
        <a:bodyPr/>
        <a:lstStyle/>
        <a:p>
          <a:endParaRPr lang="es-ES"/>
        </a:p>
      </dgm:t>
    </dgm:pt>
  </dgm:ptLst>
  <dgm:cxnLst>
    <dgm:cxn modelId="{524E3107-5571-49C8-95E3-427C94D4E9CE}" srcId="{31266F3A-64AB-42B2-854F-0CD60C4DAF74}" destId="{15743B27-0B3B-406A-A9C1-42C390AD8E62}" srcOrd="0" destOrd="0" parTransId="{C47AAFCE-8149-459B-AFAD-965EFCB01549}" sibTransId="{13E992BE-D15B-4F30-8A90-9898BB6F2AFC}"/>
    <dgm:cxn modelId="{F6690577-85AB-4D63-87F7-DEC7BC9AC3D3}" type="presOf" srcId="{3615BF14-C897-435B-A387-E3B5351DCA06}" destId="{AED569E7-1833-4DC2-A292-B7E7D4CD795E}" srcOrd="0" destOrd="0" presId="urn:microsoft.com/office/officeart/2005/8/layout/vList2"/>
    <dgm:cxn modelId="{487CDE72-D7A1-4694-907E-E118659AF8E4}" type="presOf" srcId="{301A8796-7BEC-494C-BB15-04F02D33EFBB}" destId="{D57A3879-5F1A-4689-8851-CE69624B4A04}" srcOrd="0" destOrd="0" presId="urn:microsoft.com/office/officeart/2005/8/layout/vList2"/>
    <dgm:cxn modelId="{5172C116-F931-432F-A0FF-7E006DA4F19A}" srcId="{B43419E6-2C13-4067-9FFB-E08A10942155}" destId="{4E70A9BD-508C-4ADB-9020-1419D4E3505A}" srcOrd="5" destOrd="0" parTransId="{566776B8-DF34-4D98-B606-82A592A1C4AB}" sibTransId="{3903CF21-DBF6-413A-A0E2-5AC64D25E8CE}"/>
    <dgm:cxn modelId="{EEA8581A-4CB3-4D50-BB82-50E594AF1210}" type="presOf" srcId="{31266F3A-64AB-42B2-854F-0CD60C4DAF74}" destId="{4FC3E92D-0233-47F1-9404-B00BCAFB8510}" srcOrd="0" destOrd="0" presId="urn:microsoft.com/office/officeart/2005/8/layout/vList2"/>
    <dgm:cxn modelId="{EF174D60-430F-4896-82D9-D1C627DB0B10}" srcId="{5300270D-40F7-470F-B00E-42EA004B577A}" destId="{827B3F6B-0E03-4C07-A6BF-AC2CF95E7E78}" srcOrd="0" destOrd="0" parTransId="{D343C1DD-3E6A-44C2-95E9-CB22A9D1419B}" sibTransId="{1CDB2C81-21D4-48D4-A568-73F4E8E79F2C}"/>
    <dgm:cxn modelId="{C9428B49-9BDB-4C7C-8A0E-F98FBADCDE25}" type="presOf" srcId="{15743B27-0B3B-406A-A9C1-42C390AD8E62}" destId="{9C91D04C-4119-4489-8674-B715DB80E45D}" srcOrd="0" destOrd="0" presId="urn:microsoft.com/office/officeart/2005/8/layout/vList2"/>
    <dgm:cxn modelId="{AEE94AF2-0D81-4B00-9ED8-2AAE010404FE}" srcId="{B43419E6-2C13-4067-9FFB-E08A10942155}" destId="{31266F3A-64AB-42B2-854F-0CD60C4DAF74}" srcOrd="6" destOrd="0" parTransId="{70ADFE2E-92AA-46BD-B7AB-1FCEE2E22B57}" sibTransId="{0029FF12-C3A4-45F9-8223-338B95069AC4}"/>
    <dgm:cxn modelId="{3C931F57-7DEF-4B82-B44B-5BA59B5C1019}" srcId="{4E70A9BD-508C-4ADB-9020-1419D4E3505A}" destId="{8FE13C1F-3C07-4276-8EFF-4D55606E6E7B}" srcOrd="0" destOrd="0" parTransId="{AB32B970-6AA0-458F-B080-9AEF1DE14AE7}" sibTransId="{9A59DE95-38A9-41F6-9902-4E1A98F956E0}"/>
    <dgm:cxn modelId="{1625A154-371C-4D1A-B2CC-52C1B54F5317}" srcId="{B43419E6-2C13-4067-9FFB-E08A10942155}" destId="{301A8796-7BEC-494C-BB15-04F02D33EFBB}" srcOrd="3" destOrd="0" parTransId="{5ABD7ABD-5843-4929-9293-AB7FBEA6748B}" sibTransId="{7349970E-FB15-487F-8EDA-30B7703D4BE6}"/>
    <dgm:cxn modelId="{23FE77CA-ED9D-47F4-B1B4-C8DC1560102F}" type="presOf" srcId="{7154CD07-5F32-429A-9958-7C7E01CFC1D2}" destId="{15CC74A1-FF5C-422B-BD8C-F3D3E1B14AE6}" srcOrd="0" destOrd="0" presId="urn:microsoft.com/office/officeart/2005/8/layout/vList2"/>
    <dgm:cxn modelId="{19EFAE62-0A43-4325-8A58-1D0B98EA4EDE}" srcId="{99804A99-B4D9-49B6-83D9-199B1C32E107}" destId="{3615BF14-C897-435B-A387-E3B5351DCA06}" srcOrd="0" destOrd="0" parTransId="{36648B48-4470-4ED2-8745-A1B9EA8118A5}" sibTransId="{2160903D-C804-4EF0-A427-1DE5F045447D}"/>
    <dgm:cxn modelId="{5D34A0E7-68F0-4CC5-9DEC-75BE165E47AE}" type="presOf" srcId="{9886157D-DC76-4A85-B083-B1A046F042FA}" destId="{FB4057D9-AE21-4F67-8A65-45BF5508A6AB}" srcOrd="0" destOrd="0" presId="urn:microsoft.com/office/officeart/2005/8/layout/vList2"/>
    <dgm:cxn modelId="{D29084C5-1B71-4EBC-B857-FAA355B60BDE}" srcId="{B43419E6-2C13-4067-9FFB-E08A10942155}" destId="{1952A870-1764-4E1C-8A04-739DDFD1D896}" srcOrd="4" destOrd="0" parTransId="{75D65BC6-645C-4B0E-85BA-7B7F2C6EAF89}" sibTransId="{14B85A06-4DAA-4DB0-9C92-790F71112A6A}"/>
    <dgm:cxn modelId="{7CF1CB8A-D050-4339-AC28-A8B1FBD8724B}" srcId="{87CA61B8-CAB0-423D-BC0A-43207200AD75}" destId="{7154CD07-5F32-429A-9958-7C7E01CFC1D2}" srcOrd="0" destOrd="0" parTransId="{0BED4084-520A-4EB0-B181-8599B5E3FEFD}" sibTransId="{6C1CC1ED-B9B1-4FBF-BDF2-32E7902EB686}"/>
    <dgm:cxn modelId="{4EA91770-E8CD-4C1E-A396-78E1D7589E89}" srcId="{9886157D-DC76-4A85-B083-B1A046F042FA}" destId="{4D961862-DFE7-4334-90A6-5F38F4B8DC47}" srcOrd="0" destOrd="0" parTransId="{FA061728-696A-4D72-9B07-BE5F12ECA818}" sibTransId="{87C82C5C-CEFD-4D67-9E3D-3B128424A820}"/>
    <dgm:cxn modelId="{2A8BC65D-5CB3-4D18-9F6A-47EFBAF5B22F}" srcId="{B43419E6-2C13-4067-9FFB-E08A10942155}" destId="{5300270D-40F7-470F-B00E-42EA004B577A}" srcOrd="0" destOrd="0" parTransId="{3F71A9A8-1A0B-48C5-8B54-F7CF5E2FB4A0}" sibTransId="{4E083620-8167-4630-8A24-024842E2C528}"/>
    <dgm:cxn modelId="{929EA8C1-57CF-4D99-9DD9-F23DE5D7EFED}" srcId="{B43419E6-2C13-4067-9FFB-E08A10942155}" destId="{87CA61B8-CAB0-423D-BC0A-43207200AD75}" srcOrd="7" destOrd="0" parTransId="{E8B287BD-BF50-43A0-8182-9F75A3713249}" sibTransId="{A24A02DD-52FD-471B-9157-784F11A37E34}"/>
    <dgm:cxn modelId="{9E436C08-A9FD-4059-A9E3-3B1D17D57CE6}" type="presOf" srcId="{B43419E6-2C13-4067-9FFB-E08A10942155}" destId="{C0F931D8-F930-455F-9579-C1EEF2848FDB}" srcOrd="0" destOrd="0" presId="urn:microsoft.com/office/officeart/2005/8/layout/vList2"/>
    <dgm:cxn modelId="{BE7AD3AA-CAE0-4380-9F67-CB17B02DAA27}" type="presOf" srcId="{1952A870-1764-4E1C-8A04-739DDFD1D896}" destId="{E46BB5E4-FE52-4221-9E1A-45AAD3BE87BE}" srcOrd="0" destOrd="0" presId="urn:microsoft.com/office/officeart/2005/8/layout/vList2"/>
    <dgm:cxn modelId="{7D5D733E-5B0C-4A15-9F43-E32508CF88E6}" type="presOf" srcId="{41DB523F-FCBB-4AA3-931F-752E105BF733}" destId="{C135D52D-FA47-4771-856A-F78CD17B9652}" srcOrd="0" destOrd="0" presId="urn:microsoft.com/office/officeart/2005/8/layout/vList2"/>
    <dgm:cxn modelId="{D4DB1490-59AC-4626-8F72-47C852350D98}" type="presOf" srcId="{4E70A9BD-508C-4ADB-9020-1419D4E3505A}" destId="{93A92BEA-1939-4B06-ACB6-BCF5536BF8FF}" srcOrd="0" destOrd="0" presId="urn:microsoft.com/office/officeart/2005/8/layout/vList2"/>
    <dgm:cxn modelId="{517EC60D-A79E-4DBD-A880-02F17B6443F8}" srcId="{1952A870-1764-4E1C-8A04-739DDFD1D896}" destId="{41DB523F-FCBB-4AA3-931F-752E105BF733}" srcOrd="0" destOrd="0" parTransId="{4C1D6F4B-AFC9-4565-844E-D831C07A24E7}" sibTransId="{EB218BBF-6856-4707-B60B-5E325C975CD9}"/>
    <dgm:cxn modelId="{2BB53B95-C01C-4E47-AD59-B694FCB18C0B}" type="presOf" srcId="{8FE13C1F-3C07-4276-8EFF-4D55606E6E7B}" destId="{128BD416-65FF-47C8-8140-717D94E35487}" srcOrd="0" destOrd="0" presId="urn:microsoft.com/office/officeart/2005/8/layout/vList2"/>
    <dgm:cxn modelId="{34C367B5-A082-4044-B4A6-AFFC8BDFDEF3}" srcId="{B43419E6-2C13-4067-9FFB-E08A10942155}" destId="{9886157D-DC76-4A85-B083-B1A046F042FA}" srcOrd="1" destOrd="0" parTransId="{805B2E88-B715-4BEE-9038-B248F11516AB}" sibTransId="{611F3843-6BA1-4F79-A559-7191FC95D8EB}"/>
    <dgm:cxn modelId="{756DA336-0DB1-44E3-8BC1-CA17385FE77E}" type="presOf" srcId="{26D0552B-BF0E-4701-8FFC-744008AC5729}" destId="{B701A1F9-FC99-420F-9A5F-371EEE7AC8A3}" srcOrd="0" destOrd="0" presId="urn:microsoft.com/office/officeart/2005/8/layout/vList2"/>
    <dgm:cxn modelId="{26966A97-FDAE-4817-B9DA-36EC21F22CA4}" srcId="{301A8796-7BEC-494C-BB15-04F02D33EFBB}" destId="{26D0552B-BF0E-4701-8FFC-744008AC5729}" srcOrd="0" destOrd="0" parTransId="{91A5BF4B-F4B3-4171-8D5C-F8150CF8A7AC}" sibTransId="{FB886A5C-3F8B-4DB3-8E44-3BF8F086C81D}"/>
    <dgm:cxn modelId="{F8E89C3B-BF41-4254-8751-6E2488357A2D}" type="presOf" srcId="{87CA61B8-CAB0-423D-BC0A-43207200AD75}" destId="{E0231CA2-A6FD-4471-B956-12DE486CCD73}" srcOrd="0" destOrd="0" presId="urn:microsoft.com/office/officeart/2005/8/layout/vList2"/>
    <dgm:cxn modelId="{5AB829BA-EDAF-48BC-83C1-00B4E6E92A62}" type="presOf" srcId="{827B3F6B-0E03-4C07-A6BF-AC2CF95E7E78}" destId="{2881FFAB-9B4B-4D0B-AE39-B92ED935407B}" srcOrd="0" destOrd="0" presId="urn:microsoft.com/office/officeart/2005/8/layout/vList2"/>
    <dgm:cxn modelId="{5B24684C-2AFF-43B8-9A49-85907A48EEEF}" srcId="{B43419E6-2C13-4067-9FFB-E08A10942155}" destId="{99804A99-B4D9-49B6-83D9-199B1C32E107}" srcOrd="2" destOrd="0" parTransId="{B8394292-043C-4E2D-82A1-750F1D225E17}" sibTransId="{12FD1F0A-49BB-4A80-93F8-895E747FF910}"/>
    <dgm:cxn modelId="{EB1FD2AF-4ED3-4E56-9F48-052AF5D4A881}" type="presOf" srcId="{99804A99-B4D9-49B6-83D9-199B1C32E107}" destId="{CD76D92F-ED22-41D5-B826-BC63431AC46C}" srcOrd="0" destOrd="0" presId="urn:microsoft.com/office/officeart/2005/8/layout/vList2"/>
    <dgm:cxn modelId="{6EE7E6D7-AE8B-4ED8-9305-52788527C242}" type="presOf" srcId="{4D961862-DFE7-4334-90A6-5F38F4B8DC47}" destId="{048936D2-D855-4E58-A6E8-ADF7E95C235C}" srcOrd="0" destOrd="0" presId="urn:microsoft.com/office/officeart/2005/8/layout/vList2"/>
    <dgm:cxn modelId="{22179E6B-7D6B-4951-9E8B-A4015CDED359}" type="presOf" srcId="{5300270D-40F7-470F-B00E-42EA004B577A}" destId="{14034B60-B9E7-4BD2-B1BF-22CB2D8F158D}" srcOrd="0" destOrd="0" presId="urn:microsoft.com/office/officeart/2005/8/layout/vList2"/>
    <dgm:cxn modelId="{EC837105-2576-4437-B26E-B3F7AF69974C}" type="presParOf" srcId="{C0F931D8-F930-455F-9579-C1EEF2848FDB}" destId="{14034B60-B9E7-4BD2-B1BF-22CB2D8F158D}" srcOrd="0" destOrd="0" presId="urn:microsoft.com/office/officeart/2005/8/layout/vList2"/>
    <dgm:cxn modelId="{C57F6DBE-5D15-47EA-9FBC-32491D91ECF4}" type="presParOf" srcId="{C0F931D8-F930-455F-9579-C1EEF2848FDB}" destId="{2881FFAB-9B4B-4D0B-AE39-B92ED935407B}" srcOrd="1" destOrd="0" presId="urn:microsoft.com/office/officeart/2005/8/layout/vList2"/>
    <dgm:cxn modelId="{DE9E4C7C-C94B-4B06-9390-5A038B067F09}" type="presParOf" srcId="{C0F931D8-F930-455F-9579-C1EEF2848FDB}" destId="{FB4057D9-AE21-4F67-8A65-45BF5508A6AB}" srcOrd="2" destOrd="0" presId="urn:microsoft.com/office/officeart/2005/8/layout/vList2"/>
    <dgm:cxn modelId="{1ED06E28-7969-4BBC-94A2-4A9BDD7DE51B}" type="presParOf" srcId="{C0F931D8-F930-455F-9579-C1EEF2848FDB}" destId="{048936D2-D855-4E58-A6E8-ADF7E95C235C}" srcOrd="3" destOrd="0" presId="urn:microsoft.com/office/officeart/2005/8/layout/vList2"/>
    <dgm:cxn modelId="{A45C7009-0438-4CA3-B97C-DD532874871D}" type="presParOf" srcId="{C0F931D8-F930-455F-9579-C1EEF2848FDB}" destId="{CD76D92F-ED22-41D5-B826-BC63431AC46C}" srcOrd="4" destOrd="0" presId="urn:microsoft.com/office/officeart/2005/8/layout/vList2"/>
    <dgm:cxn modelId="{3A925ED1-E915-4FCD-9A25-06A6295C3F5D}" type="presParOf" srcId="{C0F931D8-F930-455F-9579-C1EEF2848FDB}" destId="{AED569E7-1833-4DC2-A292-B7E7D4CD795E}" srcOrd="5" destOrd="0" presId="urn:microsoft.com/office/officeart/2005/8/layout/vList2"/>
    <dgm:cxn modelId="{7148510E-FF2C-4602-A1C8-9DD4F7330ED3}" type="presParOf" srcId="{C0F931D8-F930-455F-9579-C1EEF2848FDB}" destId="{D57A3879-5F1A-4689-8851-CE69624B4A04}" srcOrd="6" destOrd="0" presId="urn:microsoft.com/office/officeart/2005/8/layout/vList2"/>
    <dgm:cxn modelId="{AB1305C5-C9BC-48E5-BFDB-7B5B47089294}" type="presParOf" srcId="{C0F931D8-F930-455F-9579-C1EEF2848FDB}" destId="{B701A1F9-FC99-420F-9A5F-371EEE7AC8A3}" srcOrd="7" destOrd="0" presId="urn:microsoft.com/office/officeart/2005/8/layout/vList2"/>
    <dgm:cxn modelId="{C0BEEE35-EA22-433D-B40E-94C0076C0B60}" type="presParOf" srcId="{C0F931D8-F930-455F-9579-C1EEF2848FDB}" destId="{E46BB5E4-FE52-4221-9E1A-45AAD3BE87BE}" srcOrd="8" destOrd="0" presId="urn:microsoft.com/office/officeart/2005/8/layout/vList2"/>
    <dgm:cxn modelId="{9743BA38-E7F2-4DD4-8390-9ED5071E4893}" type="presParOf" srcId="{C0F931D8-F930-455F-9579-C1EEF2848FDB}" destId="{C135D52D-FA47-4771-856A-F78CD17B9652}" srcOrd="9" destOrd="0" presId="urn:microsoft.com/office/officeart/2005/8/layout/vList2"/>
    <dgm:cxn modelId="{142009F0-BE2F-49D0-B043-FCD60C467757}" type="presParOf" srcId="{C0F931D8-F930-455F-9579-C1EEF2848FDB}" destId="{93A92BEA-1939-4B06-ACB6-BCF5536BF8FF}" srcOrd="10" destOrd="0" presId="urn:microsoft.com/office/officeart/2005/8/layout/vList2"/>
    <dgm:cxn modelId="{37867B24-6142-48AB-869A-AE6C0396C839}" type="presParOf" srcId="{C0F931D8-F930-455F-9579-C1EEF2848FDB}" destId="{128BD416-65FF-47C8-8140-717D94E35487}" srcOrd="11" destOrd="0" presId="urn:microsoft.com/office/officeart/2005/8/layout/vList2"/>
    <dgm:cxn modelId="{13FA897B-8CE0-4AE6-835A-7D4B06FF8691}" type="presParOf" srcId="{C0F931D8-F930-455F-9579-C1EEF2848FDB}" destId="{4FC3E92D-0233-47F1-9404-B00BCAFB8510}" srcOrd="12" destOrd="0" presId="urn:microsoft.com/office/officeart/2005/8/layout/vList2"/>
    <dgm:cxn modelId="{3B1D119F-128D-464F-B282-AFB42A325F78}" type="presParOf" srcId="{C0F931D8-F930-455F-9579-C1EEF2848FDB}" destId="{9C91D04C-4119-4489-8674-B715DB80E45D}" srcOrd="13" destOrd="0" presId="urn:microsoft.com/office/officeart/2005/8/layout/vList2"/>
    <dgm:cxn modelId="{49B3D2B2-884D-4E83-ADA3-4EA9B6EC2A4D}" type="presParOf" srcId="{C0F931D8-F930-455F-9579-C1EEF2848FDB}" destId="{E0231CA2-A6FD-4471-B956-12DE486CCD73}" srcOrd="14" destOrd="0" presId="urn:microsoft.com/office/officeart/2005/8/layout/vList2"/>
    <dgm:cxn modelId="{DCEF6DD7-DEA4-4C1C-95BF-5B5E40058529}" type="presParOf" srcId="{C0F931D8-F930-455F-9579-C1EEF2848FDB}" destId="{15CC74A1-FF5C-422B-BD8C-F3D3E1B14AE6}" srcOrd="1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3D2384-DC56-431D-8F4E-0B59D655C22A}" type="doc">
      <dgm:prSet loTypeId="urn:microsoft.com/office/officeart/2008/layout/AlternatingPictureBlocks" loCatId="list" qsTypeId="urn:microsoft.com/office/officeart/2005/8/quickstyle/simple3" qsCatId="simple" csTypeId="urn:microsoft.com/office/officeart/2005/8/colors/colorful1" csCatId="colorful" phldr="1"/>
      <dgm:spPr/>
    </dgm:pt>
    <dgm:pt modelId="{ADDC6B68-BA1B-4491-A031-0024DB34C46C}">
      <dgm:prSet phldrT="[Texto]"/>
      <dgm:spPr/>
      <dgm:t>
        <a:bodyPr/>
        <a:lstStyle/>
        <a:p>
          <a:r>
            <a:rPr lang="es-ES" dirty="0"/>
            <a:t>La herramienta seleccionada entre las anteriores mencionadas será el COBIT 5, puesto que esta herramienta es internacional y puede ser aplicada a cualquier entidad. </a:t>
          </a:r>
        </a:p>
      </dgm:t>
    </dgm:pt>
    <dgm:pt modelId="{E6573165-B1F0-4BAC-94DB-49250A781146}" type="parTrans" cxnId="{81965AAE-12A9-4082-9CD8-CCD756323D40}">
      <dgm:prSet/>
      <dgm:spPr/>
      <dgm:t>
        <a:bodyPr/>
        <a:lstStyle/>
        <a:p>
          <a:endParaRPr lang="es-ES"/>
        </a:p>
      </dgm:t>
    </dgm:pt>
    <dgm:pt modelId="{B0837647-8654-47E8-A117-0DDF74239F4B}" type="sibTrans" cxnId="{81965AAE-12A9-4082-9CD8-CCD756323D40}">
      <dgm:prSet/>
      <dgm:spPr/>
      <dgm:t>
        <a:bodyPr/>
        <a:lstStyle/>
        <a:p>
          <a:endParaRPr lang="es-ES"/>
        </a:p>
      </dgm:t>
    </dgm:pt>
    <dgm:pt modelId="{A0399D92-8950-4538-B4ED-4B54DD7A5D89}">
      <dgm:prSet phldrT="[Texto]"/>
      <dgm:spPr/>
      <dgm:t>
        <a:bodyPr/>
        <a:lstStyle/>
        <a:p>
          <a:r>
            <a:rPr lang="es-ES" dirty="0"/>
            <a:t>Se analizara con COBIT 5 a la Universidad de las Fuerzas Armadas ESPE en su sistema académico BANNER</a:t>
          </a:r>
        </a:p>
      </dgm:t>
    </dgm:pt>
    <dgm:pt modelId="{BE33AA3F-3A67-4180-8C33-C83EAF0234FF}" type="parTrans" cxnId="{3FCC4441-B971-4365-881E-CF14EFBE6AC0}">
      <dgm:prSet/>
      <dgm:spPr/>
      <dgm:t>
        <a:bodyPr/>
        <a:lstStyle/>
        <a:p>
          <a:endParaRPr lang="es-ES"/>
        </a:p>
      </dgm:t>
    </dgm:pt>
    <dgm:pt modelId="{695E6372-630E-4FDF-8005-8199A4340B63}" type="sibTrans" cxnId="{3FCC4441-B971-4365-881E-CF14EFBE6AC0}">
      <dgm:prSet/>
      <dgm:spPr/>
      <dgm:t>
        <a:bodyPr/>
        <a:lstStyle/>
        <a:p>
          <a:endParaRPr lang="es-ES"/>
        </a:p>
      </dgm:t>
    </dgm:pt>
    <dgm:pt modelId="{5F2A6C2E-4CDB-4ED0-BB75-1D0EB974F09E}">
      <dgm:prSet phldrT="[Texto]"/>
      <dgm:spPr/>
      <dgm:t>
        <a:bodyPr/>
        <a:lstStyle/>
        <a:p>
          <a:r>
            <a:rPr lang="es-ES" dirty="0"/>
            <a:t>Se detallara las observaciones, conclusiones y recomendaciones realizadas en base a COBIT 5</a:t>
          </a:r>
        </a:p>
      </dgm:t>
    </dgm:pt>
    <dgm:pt modelId="{8440B84E-832D-4B44-9123-85D958AFEC81}" type="parTrans" cxnId="{509F9CBD-F3C2-4FCD-B1A8-41E6A0AF7CC2}">
      <dgm:prSet/>
      <dgm:spPr/>
      <dgm:t>
        <a:bodyPr/>
        <a:lstStyle/>
        <a:p>
          <a:endParaRPr lang="es-ES"/>
        </a:p>
      </dgm:t>
    </dgm:pt>
    <dgm:pt modelId="{24F41B91-3347-4852-A26E-6EB0DE84D421}" type="sibTrans" cxnId="{509F9CBD-F3C2-4FCD-B1A8-41E6A0AF7CC2}">
      <dgm:prSet/>
      <dgm:spPr/>
      <dgm:t>
        <a:bodyPr/>
        <a:lstStyle/>
        <a:p>
          <a:endParaRPr lang="es-ES"/>
        </a:p>
      </dgm:t>
    </dgm:pt>
    <dgm:pt modelId="{233EA6E5-66B6-421E-9D09-073F6FBA1F51}" type="pres">
      <dgm:prSet presAssocID="{6E3D2384-DC56-431D-8F4E-0B59D655C22A}" presName="linearFlow" presStyleCnt="0">
        <dgm:presLayoutVars>
          <dgm:dir/>
          <dgm:resizeHandles val="exact"/>
        </dgm:presLayoutVars>
      </dgm:prSet>
      <dgm:spPr/>
    </dgm:pt>
    <dgm:pt modelId="{337A83BE-0825-4EFA-B32B-267993896E66}" type="pres">
      <dgm:prSet presAssocID="{ADDC6B68-BA1B-4491-A031-0024DB34C46C}" presName="comp" presStyleCnt="0"/>
      <dgm:spPr/>
    </dgm:pt>
    <dgm:pt modelId="{8B72E419-E3AE-4403-90EC-2B487ECE3BD6}" type="pres">
      <dgm:prSet presAssocID="{ADDC6B68-BA1B-4491-A031-0024DB34C46C}" presName="rect2" presStyleLbl="node1" presStyleIdx="0" presStyleCnt="3">
        <dgm:presLayoutVars>
          <dgm:bulletEnabled val="1"/>
        </dgm:presLayoutVars>
      </dgm:prSet>
      <dgm:spPr/>
      <dgm:t>
        <a:bodyPr/>
        <a:lstStyle/>
        <a:p>
          <a:endParaRPr lang="es-ES"/>
        </a:p>
      </dgm:t>
    </dgm:pt>
    <dgm:pt modelId="{1A24B0FA-7F9B-440D-BBBD-A1BBA8854C53}" type="pres">
      <dgm:prSet presAssocID="{ADDC6B68-BA1B-4491-A031-0024DB34C46C}"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CA4822C-F264-413B-BD8F-FDDBE2F3486F}" type="pres">
      <dgm:prSet presAssocID="{B0837647-8654-47E8-A117-0DDF74239F4B}" presName="sibTrans" presStyleCnt="0"/>
      <dgm:spPr/>
    </dgm:pt>
    <dgm:pt modelId="{7F4B39E8-616C-4560-BE09-7A23327534B5}" type="pres">
      <dgm:prSet presAssocID="{A0399D92-8950-4538-B4ED-4B54DD7A5D89}" presName="comp" presStyleCnt="0"/>
      <dgm:spPr/>
    </dgm:pt>
    <dgm:pt modelId="{D3449089-CB7A-460D-A9FB-2438D3521609}" type="pres">
      <dgm:prSet presAssocID="{A0399D92-8950-4538-B4ED-4B54DD7A5D89}" presName="rect2" presStyleLbl="node1" presStyleIdx="1" presStyleCnt="3">
        <dgm:presLayoutVars>
          <dgm:bulletEnabled val="1"/>
        </dgm:presLayoutVars>
      </dgm:prSet>
      <dgm:spPr/>
      <dgm:t>
        <a:bodyPr/>
        <a:lstStyle/>
        <a:p>
          <a:endParaRPr lang="es-ES"/>
        </a:p>
      </dgm:t>
    </dgm:pt>
    <dgm:pt modelId="{96497A2D-AC15-4A7F-A65E-FF64BC71794F}" type="pres">
      <dgm:prSet presAssocID="{A0399D92-8950-4538-B4ED-4B54DD7A5D89}"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F467DCC0-BA2D-47C6-8D3A-34C8C82E884A}" type="pres">
      <dgm:prSet presAssocID="{695E6372-630E-4FDF-8005-8199A4340B63}" presName="sibTrans" presStyleCnt="0"/>
      <dgm:spPr/>
    </dgm:pt>
    <dgm:pt modelId="{6E2B80DD-FE1D-483E-B78A-770302577077}" type="pres">
      <dgm:prSet presAssocID="{5F2A6C2E-4CDB-4ED0-BB75-1D0EB974F09E}" presName="comp" presStyleCnt="0"/>
      <dgm:spPr/>
    </dgm:pt>
    <dgm:pt modelId="{B53A0248-0D0D-46BC-A966-26F1FE34F3B7}" type="pres">
      <dgm:prSet presAssocID="{5F2A6C2E-4CDB-4ED0-BB75-1D0EB974F09E}" presName="rect2" presStyleLbl="node1" presStyleIdx="2" presStyleCnt="3">
        <dgm:presLayoutVars>
          <dgm:bulletEnabled val="1"/>
        </dgm:presLayoutVars>
      </dgm:prSet>
      <dgm:spPr/>
      <dgm:t>
        <a:bodyPr/>
        <a:lstStyle/>
        <a:p>
          <a:endParaRPr lang="es-ES"/>
        </a:p>
      </dgm:t>
    </dgm:pt>
    <dgm:pt modelId="{CB36D151-7529-4A2F-84CC-31E2677D0787}" type="pres">
      <dgm:prSet presAssocID="{5F2A6C2E-4CDB-4ED0-BB75-1D0EB974F09E}"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Lst>
  <dgm:cxnLst>
    <dgm:cxn modelId="{509F9CBD-F3C2-4FCD-B1A8-41E6A0AF7CC2}" srcId="{6E3D2384-DC56-431D-8F4E-0B59D655C22A}" destId="{5F2A6C2E-4CDB-4ED0-BB75-1D0EB974F09E}" srcOrd="2" destOrd="0" parTransId="{8440B84E-832D-4B44-9123-85D958AFEC81}" sibTransId="{24F41B91-3347-4852-A26E-6EB0DE84D421}"/>
    <dgm:cxn modelId="{372858D1-99BC-41D3-AF00-F82DF76A2E91}" type="presOf" srcId="{5F2A6C2E-4CDB-4ED0-BB75-1D0EB974F09E}" destId="{B53A0248-0D0D-46BC-A966-26F1FE34F3B7}" srcOrd="0" destOrd="0" presId="urn:microsoft.com/office/officeart/2008/layout/AlternatingPictureBlocks"/>
    <dgm:cxn modelId="{F8C6F109-12A6-4F51-ACCC-F4AE30934357}" type="presOf" srcId="{A0399D92-8950-4538-B4ED-4B54DD7A5D89}" destId="{D3449089-CB7A-460D-A9FB-2438D3521609}" srcOrd="0" destOrd="0" presId="urn:microsoft.com/office/officeart/2008/layout/AlternatingPictureBlocks"/>
    <dgm:cxn modelId="{527C5485-27CD-4585-B62E-EB7E13804F83}" type="presOf" srcId="{6E3D2384-DC56-431D-8F4E-0B59D655C22A}" destId="{233EA6E5-66B6-421E-9D09-073F6FBA1F51}" srcOrd="0" destOrd="0" presId="urn:microsoft.com/office/officeart/2008/layout/AlternatingPictureBlocks"/>
    <dgm:cxn modelId="{3FCC4441-B971-4365-881E-CF14EFBE6AC0}" srcId="{6E3D2384-DC56-431D-8F4E-0B59D655C22A}" destId="{A0399D92-8950-4538-B4ED-4B54DD7A5D89}" srcOrd="1" destOrd="0" parTransId="{BE33AA3F-3A67-4180-8C33-C83EAF0234FF}" sibTransId="{695E6372-630E-4FDF-8005-8199A4340B63}"/>
    <dgm:cxn modelId="{5939B842-268C-4910-A70A-E6733E804465}" type="presOf" srcId="{ADDC6B68-BA1B-4491-A031-0024DB34C46C}" destId="{8B72E419-E3AE-4403-90EC-2B487ECE3BD6}" srcOrd="0" destOrd="0" presId="urn:microsoft.com/office/officeart/2008/layout/AlternatingPictureBlocks"/>
    <dgm:cxn modelId="{81965AAE-12A9-4082-9CD8-CCD756323D40}" srcId="{6E3D2384-DC56-431D-8F4E-0B59D655C22A}" destId="{ADDC6B68-BA1B-4491-A031-0024DB34C46C}" srcOrd="0" destOrd="0" parTransId="{E6573165-B1F0-4BAC-94DB-49250A781146}" sibTransId="{B0837647-8654-47E8-A117-0DDF74239F4B}"/>
    <dgm:cxn modelId="{0485CBD5-1E95-4CDE-85DD-801FBCC3CD2F}" type="presParOf" srcId="{233EA6E5-66B6-421E-9D09-073F6FBA1F51}" destId="{337A83BE-0825-4EFA-B32B-267993896E66}" srcOrd="0" destOrd="0" presId="urn:microsoft.com/office/officeart/2008/layout/AlternatingPictureBlocks"/>
    <dgm:cxn modelId="{6BD4E218-E1C2-4DE5-A831-E33D4B86EA64}" type="presParOf" srcId="{337A83BE-0825-4EFA-B32B-267993896E66}" destId="{8B72E419-E3AE-4403-90EC-2B487ECE3BD6}" srcOrd="0" destOrd="0" presId="urn:microsoft.com/office/officeart/2008/layout/AlternatingPictureBlocks"/>
    <dgm:cxn modelId="{A57A91A1-F031-4347-9016-AF68D6D7652F}" type="presParOf" srcId="{337A83BE-0825-4EFA-B32B-267993896E66}" destId="{1A24B0FA-7F9B-440D-BBBD-A1BBA8854C53}" srcOrd="1" destOrd="0" presId="urn:microsoft.com/office/officeart/2008/layout/AlternatingPictureBlocks"/>
    <dgm:cxn modelId="{AE28571F-B6C8-4661-B364-1AC37DCDCFAE}" type="presParOf" srcId="{233EA6E5-66B6-421E-9D09-073F6FBA1F51}" destId="{7CA4822C-F264-413B-BD8F-FDDBE2F3486F}" srcOrd="1" destOrd="0" presId="urn:microsoft.com/office/officeart/2008/layout/AlternatingPictureBlocks"/>
    <dgm:cxn modelId="{D5E7004C-2E5F-4882-A4C3-E1F453C5DB3D}" type="presParOf" srcId="{233EA6E5-66B6-421E-9D09-073F6FBA1F51}" destId="{7F4B39E8-616C-4560-BE09-7A23327534B5}" srcOrd="2" destOrd="0" presId="urn:microsoft.com/office/officeart/2008/layout/AlternatingPictureBlocks"/>
    <dgm:cxn modelId="{5F8A39A9-46F8-42FA-807C-34BCDD561362}" type="presParOf" srcId="{7F4B39E8-616C-4560-BE09-7A23327534B5}" destId="{D3449089-CB7A-460D-A9FB-2438D3521609}" srcOrd="0" destOrd="0" presId="urn:microsoft.com/office/officeart/2008/layout/AlternatingPictureBlocks"/>
    <dgm:cxn modelId="{6024160E-24ED-49D4-B207-3D9E5B6AE380}" type="presParOf" srcId="{7F4B39E8-616C-4560-BE09-7A23327534B5}" destId="{96497A2D-AC15-4A7F-A65E-FF64BC71794F}" srcOrd="1" destOrd="0" presId="urn:microsoft.com/office/officeart/2008/layout/AlternatingPictureBlocks"/>
    <dgm:cxn modelId="{B2292BE4-294D-4A42-9CC9-A71DA1E381FB}" type="presParOf" srcId="{233EA6E5-66B6-421E-9D09-073F6FBA1F51}" destId="{F467DCC0-BA2D-47C6-8D3A-34C8C82E884A}" srcOrd="3" destOrd="0" presId="urn:microsoft.com/office/officeart/2008/layout/AlternatingPictureBlocks"/>
    <dgm:cxn modelId="{85E15B91-72DE-402C-AE33-1FA20470C98D}" type="presParOf" srcId="{233EA6E5-66B6-421E-9D09-073F6FBA1F51}" destId="{6E2B80DD-FE1D-483E-B78A-770302577077}" srcOrd="4" destOrd="0" presId="urn:microsoft.com/office/officeart/2008/layout/AlternatingPictureBlocks"/>
    <dgm:cxn modelId="{BB510F64-4AFB-4CF5-9CAF-A220A2149FE2}" type="presParOf" srcId="{6E2B80DD-FE1D-483E-B78A-770302577077}" destId="{B53A0248-0D0D-46BC-A966-26F1FE34F3B7}" srcOrd="0" destOrd="0" presId="urn:microsoft.com/office/officeart/2008/layout/AlternatingPictureBlocks"/>
    <dgm:cxn modelId="{F9260979-03EF-41A0-97F8-FCF5E402A69E}" type="presParOf" srcId="{6E2B80DD-FE1D-483E-B78A-770302577077}" destId="{CB36D151-7529-4A2F-84CC-31E2677D0787}" srcOrd="1" destOrd="0" presId="urn:microsoft.com/office/officeart/2008/layout/AlternatingPictureBlock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9FD2D82-8F0A-4F04-8352-047514A8028B}" type="doc">
      <dgm:prSet loTypeId="urn:microsoft.com/office/officeart/2005/8/layout/radial5" loCatId="cycle" qsTypeId="urn:microsoft.com/office/officeart/2005/8/quickstyle/simple3" qsCatId="simple" csTypeId="urn:microsoft.com/office/officeart/2005/8/colors/colorful1" csCatId="colorful" phldr="1"/>
      <dgm:spPr/>
      <dgm:t>
        <a:bodyPr/>
        <a:lstStyle/>
        <a:p>
          <a:endParaRPr lang="es-ES"/>
        </a:p>
      </dgm:t>
    </dgm:pt>
    <dgm:pt modelId="{2A82E6C0-68CD-44D7-8379-16FBB277B584}">
      <dgm:prSet phldrT="[Texto]"/>
      <dgm:spPr/>
      <dgm:t>
        <a:bodyPr/>
        <a:lstStyle/>
        <a:p>
          <a:r>
            <a:rPr lang="es-ES" dirty="0"/>
            <a:t>Principios de COBIT 5</a:t>
          </a:r>
        </a:p>
      </dgm:t>
    </dgm:pt>
    <dgm:pt modelId="{C50CF7E5-0BD2-4A6C-A92D-35E14F4437A2}" type="parTrans" cxnId="{50BBE5B0-4F03-4E52-AE0A-DC57D6702A09}">
      <dgm:prSet/>
      <dgm:spPr/>
      <dgm:t>
        <a:bodyPr/>
        <a:lstStyle/>
        <a:p>
          <a:endParaRPr lang="es-ES"/>
        </a:p>
      </dgm:t>
    </dgm:pt>
    <dgm:pt modelId="{8AD2638D-02ED-414A-A54E-6841A064B719}" type="sibTrans" cxnId="{50BBE5B0-4F03-4E52-AE0A-DC57D6702A09}">
      <dgm:prSet/>
      <dgm:spPr/>
      <dgm:t>
        <a:bodyPr/>
        <a:lstStyle/>
        <a:p>
          <a:endParaRPr lang="es-ES"/>
        </a:p>
      </dgm:t>
    </dgm:pt>
    <dgm:pt modelId="{4EB6B5DB-3E81-4296-99CF-B6E35B096E32}">
      <dgm:prSet phldrT="[Texto]"/>
      <dgm:spPr/>
      <dgm:t>
        <a:bodyPr/>
        <a:lstStyle/>
        <a:p>
          <a:r>
            <a:rPr lang="es-ES" dirty="0"/>
            <a:t>1. Satisfacer las necesidades de las partes interesadas</a:t>
          </a:r>
        </a:p>
      </dgm:t>
    </dgm:pt>
    <dgm:pt modelId="{CF100796-5440-4838-957B-7227B05D67E5}" type="parTrans" cxnId="{720A8CEE-F680-4C9C-9281-49B765EDFDB0}">
      <dgm:prSet/>
      <dgm:spPr/>
      <dgm:t>
        <a:bodyPr/>
        <a:lstStyle/>
        <a:p>
          <a:endParaRPr lang="es-ES" dirty="0"/>
        </a:p>
      </dgm:t>
    </dgm:pt>
    <dgm:pt modelId="{C11E6FEC-F6D9-434C-A59F-6FF1EC3559BC}" type="sibTrans" cxnId="{720A8CEE-F680-4C9C-9281-49B765EDFDB0}">
      <dgm:prSet/>
      <dgm:spPr/>
      <dgm:t>
        <a:bodyPr/>
        <a:lstStyle/>
        <a:p>
          <a:endParaRPr lang="es-ES"/>
        </a:p>
      </dgm:t>
    </dgm:pt>
    <dgm:pt modelId="{971BFC7A-2299-4F87-9623-BBF60211DD49}">
      <dgm:prSet phldrT="[Texto]"/>
      <dgm:spPr/>
      <dgm:t>
        <a:bodyPr/>
        <a:lstStyle/>
        <a:p>
          <a:r>
            <a:rPr lang="es-ES" dirty="0"/>
            <a:t>2. Cubrir la empresa extremo a extremo</a:t>
          </a:r>
        </a:p>
      </dgm:t>
    </dgm:pt>
    <dgm:pt modelId="{E932AD1F-7B08-4BB5-B4D0-92ECAA35F86C}" type="parTrans" cxnId="{A52C5E3D-CBC5-4CDB-A66E-641AB7442752}">
      <dgm:prSet/>
      <dgm:spPr/>
      <dgm:t>
        <a:bodyPr/>
        <a:lstStyle/>
        <a:p>
          <a:endParaRPr lang="es-ES" dirty="0"/>
        </a:p>
      </dgm:t>
    </dgm:pt>
    <dgm:pt modelId="{E816D1CF-DEA8-4998-ACB0-05E04E5DB8EE}" type="sibTrans" cxnId="{A52C5E3D-CBC5-4CDB-A66E-641AB7442752}">
      <dgm:prSet/>
      <dgm:spPr/>
      <dgm:t>
        <a:bodyPr/>
        <a:lstStyle/>
        <a:p>
          <a:endParaRPr lang="es-ES"/>
        </a:p>
      </dgm:t>
    </dgm:pt>
    <dgm:pt modelId="{FCA39FFB-59FA-4B21-A526-F1A8A3D619D7}">
      <dgm:prSet phldrT="[Texto]"/>
      <dgm:spPr/>
      <dgm:t>
        <a:bodyPr/>
        <a:lstStyle/>
        <a:p>
          <a:r>
            <a:rPr lang="es-ES" dirty="0"/>
            <a:t>3. Aplicar un Marco de Referencia Único</a:t>
          </a:r>
        </a:p>
      </dgm:t>
    </dgm:pt>
    <dgm:pt modelId="{3028FE35-3480-4480-8DAA-C3E8B35BF326}" type="parTrans" cxnId="{315D9246-E660-4DF1-98FA-84A9AAD5789F}">
      <dgm:prSet/>
      <dgm:spPr/>
      <dgm:t>
        <a:bodyPr/>
        <a:lstStyle/>
        <a:p>
          <a:endParaRPr lang="es-ES" dirty="0"/>
        </a:p>
      </dgm:t>
    </dgm:pt>
    <dgm:pt modelId="{D8D3EBB4-83EE-4F5F-8FF5-07F5D7A6BB20}" type="sibTrans" cxnId="{315D9246-E660-4DF1-98FA-84A9AAD5789F}">
      <dgm:prSet/>
      <dgm:spPr/>
      <dgm:t>
        <a:bodyPr/>
        <a:lstStyle/>
        <a:p>
          <a:endParaRPr lang="es-ES"/>
        </a:p>
      </dgm:t>
    </dgm:pt>
    <dgm:pt modelId="{25AB53C2-1EEE-42AA-8420-80996FCD921F}">
      <dgm:prSet phldrT="[Texto]"/>
      <dgm:spPr/>
      <dgm:t>
        <a:bodyPr/>
        <a:lstStyle/>
        <a:p>
          <a:r>
            <a:rPr lang="es-ES" dirty="0"/>
            <a:t>4. Hacer posible un enfoque Holístico</a:t>
          </a:r>
        </a:p>
      </dgm:t>
    </dgm:pt>
    <dgm:pt modelId="{8FCD3024-201E-4E8C-B2CA-C419C7E91755}" type="parTrans" cxnId="{A4D18CCE-99DD-430D-AF97-B1E74B56A6CD}">
      <dgm:prSet/>
      <dgm:spPr/>
      <dgm:t>
        <a:bodyPr/>
        <a:lstStyle/>
        <a:p>
          <a:endParaRPr lang="es-ES" dirty="0"/>
        </a:p>
      </dgm:t>
    </dgm:pt>
    <dgm:pt modelId="{B127ADBA-E1E4-4605-AA39-7B12E4B8AE48}" type="sibTrans" cxnId="{A4D18CCE-99DD-430D-AF97-B1E74B56A6CD}">
      <dgm:prSet/>
      <dgm:spPr/>
      <dgm:t>
        <a:bodyPr/>
        <a:lstStyle/>
        <a:p>
          <a:endParaRPr lang="es-ES"/>
        </a:p>
      </dgm:t>
    </dgm:pt>
    <dgm:pt modelId="{AF316F30-02F7-4C98-9C04-4F24F2A61459}">
      <dgm:prSet phldrT="[Texto]"/>
      <dgm:spPr/>
      <dgm:t>
        <a:bodyPr/>
        <a:lstStyle/>
        <a:p>
          <a:r>
            <a:rPr lang="es-ES" dirty="0"/>
            <a:t>5. Separar el Gobierno de la Gestión</a:t>
          </a:r>
        </a:p>
      </dgm:t>
    </dgm:pt>
    <dgm:pt modelId="{5A7F3BE2-EE83-4140-A76A-E9237B05C4FB}" type="parTrans" cxnId="{7184B09B-65DB-415E-9213-7A6A814A0FA0}">
      <dgm:prSet/>
      <dgm:spPr/>
      <dgm:t>
        <a:bodyPr/>
        <a:lstStyle/>
        <a:p>
          <a:endParaRPr lang="es-ES" dirty="0"/>
        </a:p>
      </dgm:t>
    </dgm:pt>
    <dgm:pt modelId="{39EC5883-0B89-4485-8961-F082889202B8}" type="sibTrans" cxnId="{7184B09B-65DB-415E-9213-7A6A814A0FA0}">
      <dgm:prSet/>
      <dgm:spPr/>
      <dgm:t>
        <a:bodyPr/>
        <a:lstStyle/>
        <a:p>
          <a:endParaRPr lang="es-ES"/>
        </a:p>
      </dgm:t>
    </dgm:pt>
    <dgm:pt modelId="{E1456318-8C62-4C7B-8CC5-48F902F46DE8}" type="pres">
      <dgm:prSet presAssocID="{F9FD2D82-8F0A-4F04-8352-047514A8028B}" presName="Name0" presStyleCnt="0">
        <dgm:presLayoutVars>
          <dgm:chMax val="1"/>
          <dgm:dir/>
          <dgm:animLvl val="ctr"/>
          <dgm:resizeHandles val="exact"/>
        </dgm:presLayoutVars>
      </dgm:prSet>
      <dgm:spPr/>
      <dgm:t>
        <a:bodyPr/>
        <a:lstStyle/>
        <a:p>
          <a:endParaRPr lang="es-ES"/>
        </a:p>
      </dgm:t>
    </dgm:pt>
    <dgm:pt modelId="{9107670F-8D24-4164-AE39-D79EE9E690A2}" type="pres">
      <dgm:prSet presAssocID="{2A82E6C0-68CD-44D7-8379-16FBB277B584}" presName="centerShape" presStyleLbl="node0" presStyleIdx="0" presStyleCnt="1"/>
      <dgm:spPr/>
      <dgm:t>
        <a:bodyPr/>
        <a:lstStyle/>
        <a:p>
          <a:endParaRPr lang="es-ES"/>
        </a:p>
      </dgm:t>
    </dgm:pt>
    <dgm:pt modelId="{3B4B8BB9-35E3-4ED4-91E5-9B063B5585C8}" type="pres">
      <dgm:prSet presAssocID="{CF100796-5440-4838-957B-7227B05D67E5}" presName="parTrans" presStyleLbl="sibTrans2D1" presStyleIdx="0" presStyleCnt="5"/>
      <dgm:spPr/>
      <dgm:t>
        <a:bodyPr/>
        <a:lstStyle/>
        <a:p>
          <a:endParaRPr lang="es-ES"/>
        </a:p>
      </dgm:t>
    </dgm:pt>
    <dgm:pt modelId="{12FBD332-8B23-49DA-B762-F02AEFC6C745}" type="pres">
      <dgm:prSet presAssocID="{CF100796-5440-4838-957B-7227B05D67E5}" presName="connectorText" presStyleLbl="sibTrans2D1" presStyleIdx="0" presStyleCnt="5"/>
      <dgm:spPr/>
      <dgm:t>
        <a:bodyPr/>
        <a:lstStyle/>
        <a:p>
          <a:endParaRPr lang="es-ES"/>
        </a:p>
      </dgm:t>
    </dgm:pt>
    <dgm:pt modelId="{D952478A-9FA3-43DE-B51C-C6BB198A5D1F}" type="pres">
      <dgm:prSet presAssocID="{4EB6B5DB-3E81-4296-99CF-B6E35B096E32}" presName="node" presStyleLbl="node1" presStyleIdx="0" presStyleCnt="5">
        <dgm:presLayoutVars>
          <dgm:bulletEnabled val="1"/>
        </dgm:presLayoutVars>
      </dgm:prSet>
      <dgm:spPr/>
      <dgm:t>
        <a:bodyPr/>
        <a:lstStyle/>
        <a:p>
          <a:endParaRPr lang="es-ES"/>
        </a:p>
      </dgm:t>
    </dgm:pt>
    <dgm:pt modelId="{F8A01EDD-C638-4DA4-BC1C-06D5D4A66EE9}" type="pres">
      <dgm:prSet presAssocID="{E932AD1F-7B08-4BB5-B4D0-92ECAA35F86C}" presName="parTrans" presStyleLbl="sibTrans2D1" presStyleIdx="1" presStyleCnt="5"/>
      <dgm:spPr/>
      <dgm:t>
        <a:bodyPr/>
        <a:lstStyle/>
        <a:p>
          <a:endParaRPr lang="es-ES"/>
        </a:p>
      </dgm:t>
    </dgm:pt>
    <dgm:pt modelId="{90CD3467-1D75-4569-9EDF-426E01922D80}" type="pres">
      <dgm:prSet presAssocID="{E932AD1F-7B08-4BB5-B4D0-92ECAA35F86C}" presName="connectorText" presStyleLbl="sibTrans2D1" presStyleIdx="1" presStyleCnt="5"/>
      <dgm:spPr/>
      <dgm:t>
        <a:bodyPr/>
        <a:lstStyle/>
        <a:p>
          <a:endParaRPr lang="es-ES"/>
        </a:p>
      </dgm:t>
    </dgm:pt>
    <dgm:pt modelId="{E326B5F3-1F87-4201-8771-BC77DF84F9CF}" type="pres">
      <dgm:prSet presAssocID="{971BFC7A-2299-4F87-9623-BBF60211DD49}" presName="node" presStyleLbl="node1" presStyleIdx="1" presStyleCnt="5">
        <dgm:presLayoutVars>
          <dgm:bulletEnabled val="1"/>
        </dgm:presLayoutVars>
      </dgm:prSet>
      <dgm:spPr/>
      <dgm:t>
        <a:bodyPr/>
        <a:lstStyle/>
        <a:p>
          <a:endParaRPr lang="es-ES"/>
        </a:p>
      </dgm:t>
    </dgm:pt>
    <dgm:pt modelId="{9C90EC3E-F749-4209-915E-B95817176C6E}" type="pres">
      <dgm:prSet presAssocID="{3028FE35-3480-4480-8DAA-C3E8B35BF326}" presName="parTrans" presStyleLbl="sibTrans2D1" presStyleIdx="2" presStyleCnt="5"/>
      <dgm:spPr/>
      <dgm:t>
        <a:bodyPr/>
        <a:lstStyle/>
        <a:p>
          <a:endParaRPr lang="es-ES"/>
        </a:p>
      </dgm:t>
    </dgm:pt>
    <dgm:pt modelId="{933C15B4-4C65-4FFF-A107-E3D15B6CCAAA}" type="pres">
      <dgm:prSet presAssocID="{3028FE35-3480-4480-8DAA-C3E8B35BF326}" presName="connectorText" presStyleLbl="sibTrans2D1" presStyleIdx="2" presStyleCnt="5"/>
      <dgm:spPr/>
      <dgm:t>
        <a:bodyPr/>
        <a:lstStyle/>
        <a:p>
          <a:endParaRPr lang="es-ES"/>
        </a:p>
      </dgm:t>
    </dgm:pt>
    <dgm:pt modelId="{DC957F75-9E2D-40CC-AE6A-97EC50565450}" type="pres">
      <dgm:prSet presAssocID="{FCA39FFB-59FA-4B21-A526-F1A8A3D619D7}" presName="node" presStyleLbl="node1" presStyleIdx="2" presStyleCnt="5">
        <dgm:presLayoutVars>
          <dgm:bulletEnabled val="1"/>
        </dgm:presLayoutVars>
      </dgm:prSet>
      <dgm:spPr/>
      <dgm:t>
        <a:bodyPr/>
        <a:lstStyle/>
        <a:p>
          <a:endParaRPr lang="es-ES"/>
        </a:p>
      </dgm:t>
    </dgm:pt>
    <dgm:pt modelId="{7F4C98F6-0D8C-4796-A98E-09C79D2D0B6D}" type="pres">
      <dgm:prSet presAssocID="{8FCD3024-201E-4E8C-B2CA-C419C7E91755}" presName="parTrans" presStyleLbl="sibTrans2D1" presStyleIdx="3" presStyleCnt="5"/>
      <dgm:spPr/>
      <dgm:t>
        <a:bodyPr/>
        <a:lstStyle/>
        <a:p>
          <a:endParaRPr lang="es-ES"/>
        </a:p>
      </dgm:t>
    </dgm:pt>
    <dgm:pt modelId="{DFF51A55-128E-4B3E-A29B-5D35DD95D978}" type="pres">
      <dgm:prSet presAssocID="{8FCD3024-201E-4E8C-B2CA-C419C7E91755}" presName="connectorText" presStyleLbl="sibTrans2D1" presStyleIdx="3" presStyleCnt="5"/>
      <dgm:spPr/>
      <dgm:t>
        <a:bodyPr/>
        <a:lstStyle/>
        <a:p>
          <a:endParaRPr lang="es-ES"/>
        </a:p>
      </dgm:t>
    </dgm:pt>
    <dgm:pt modelId="{8A7CE260-B7F1-425A-A416-C9C987CE6DE3}" type="pres">
      <dgm:prSet presAssocID="{25AB53C2-1EEE-42AA-8420-80996FCD921F}" presName="node" presStyleLbl="node1" presStyleIdx="3" presStyleCnt="5">
        <dgm:presLayoutVars>
          <dgm:bulletEnabled val="1"/>
        </dgm:presLayoutVars>
      </dgm:prSet>
      <dgm:spPr/>
      <dgm:t>
        <a:bodyPr/>
        <a:lstStyle/>
        <a:p>
          <a:endParaRPr lang="es-ES"/>
        </a:p>
      </dgm:t>
    </dgm:pt>
    <dgm:pt modelId="{CD5FD447-E2B1-44CB-8B0D-A78A81CE6481}" type="pres">
      <dgm:prSet presAssocID="{5A7F3BE2-EE83-4140-A76A-E9237B05C4FB}" presName="parTrans" presStyleLbl="sibTrans2D1" presStyleIdx="4" presStyleCnt="5"/>
      <dgm:spPr/>
      <dgm:t>
        <a:bodyPr/>
        <a:lstStyle/>
        <a:p>
          <a:endParaRPr lang="es-ES"/>
        </a:p>
      </dgm:t>
    </dgm:pt>
    <dgm:pt modelId="{C90BC087-211E-4D67-ACD5-837D1A536C24}" type="pres">
      <dgm:prSet presAssocID="{5A7F3BE2-EE83-4140-A76A-E9237B05C4FB}" presName="connectorText" presStyleLbl="sibTrans2D1" presStyleIdx="4" presStyleCnt="5"/>
      <dgm:spPr/>
      <dgm:t>
        <a:bodyPr/>
        <a:lstStyle/>
        <a:p>
          <a:endParaRPr lang="es-ES"/>
        </a:p>
      </dgm:t>
    </dgm:pt>
    <dgm:pt modelId="{0EECE1AD-4301-440C-92A5-F7A46DC6F962}" type="pres">
      <dgm:prSet presAssocID="{AF316F30-02F7-4C98-9C04-4F24F2A61459}" presName="node" presStyleLbl="node1" presStyleIdx="4" presStyleCnt="5">
        <dgm:presLayoutVars>
          <dgm:bulletEnabled val="1"/>
        </dgm:presLayoutVars>
      </dgm:prSet>
      <dgm:spPr/>
      <dgm:t>
        <a:bodyPr/>
        <a:lstStyle/>
        <a:p>
          <a:endParaRPr lang="es-ES"/>
        </a:p>
      </dgm:t>
    </dgm:pt>
  </dgm:ptLst>
  <dgm:cxnLst>
    <dgm:cxn modelId="{1C422949-E1FC-4F24-8D8D-9A0F96740897}" type="presOf" srcId="{F9FD2D82-8F0A-4F04-8352-047514A8028B}" destId="{E1456318-8C62-4C7B-8CC5-48F902F46DE8}" srcOrd="0" destOrd="0" presId="urn:microsoft.com/office/officeart/2005/8/layout/radial5"/>
    <dgm:cxn modelId="{05A387FE-D64F-45C0-A5CA-80DB0E631BF7}" type="presOf" srcId="{CF100796-5440-4838-957B-7227B05D67E5}" destId="{3B4B8BB9-35E3-4ED4-91E5-9B063B5585C8}" srcOrd="0" destOrd="0" presId="urn:microsoft.com/office/officeart/2005/8/layout/radial5"/>
    <dgm:cxn modelId="{65FCE186-1B88-4B09-BA8B-82ED7547F6AE}" type="presOf" srcId="{3028FE35-3480-4480-8DAA-C3E8B35BF326}" destId="{933C15B4-4C65-4FFF-A107-E3D15B6CCAAA}" srcOrd="1" destOrd="0" presId="urn:microsoft.com/office/officeart/2005/8/layout/radial5"/>
    <dgm:cxn modelId="{AD0D14E7-1069-472C-AAD9-14847789C5CD}" type="presOf" srcId="{971BFC7A-2299-4F87-9623-BBF60211DD49}" destId="{E326B5F3-1F87-4201-8771-BC77DF84F9CF}" srcOrd="0" destOrd="0" presId="urn:microsoft.com/office/officeart/2005/8/layout/radial5"/>
    <dgm:cxn modelId="{EE818C1F-FE92-4470-BB8C-2AA3CCF8C686}" type="presOf" srcId="{FCA39FFB-59FA-4B21-A526-F1A8A3D619D7}" destId="{DC957F75-9E2D-40CC-AE6A-97EC50565450}" srcOrd="0" destOrd="0" presId="urn:microsoft.com/office/officeart/2005/8/layout/radial5"/>
    <dgm:cxn modelId="{C0FDEBB9-F189-4D1F-802D-AF0ABA6B3478}" type="presOf" srcId="{8FCD3024-201E-4E8C-B2CA-C419C7E91755}" destId="{DFF51A55-128E-4B3E-A29B-5D35DD95D978}" srcOrd="1" destOrd="0" presId="urn:microsoft.com/office/officeart/2005/8/layout/radial5"/>
    <dgm:cxn modelId="{1D4A4B34-44BB-4625-81AF-64C563EAB3F9}" type="presOf" srcId="{5A7F3BE2-EE83-4140-A76A-E9237B05C4FB}" destId="{C90BC087-211E-4D67-ACD5-837D1A536C24}" srcOrd="1" destOrd="0" presId="urn:microsoft.com/office/officeart/2005/8/layout/radial5"/>
    <dgm:cxn modelId="{9FD72223-6779-4B5E-9E2A-27F570F3C61E}" type="presOf" srcId="{5A7F3BE2-EE83-4140-A76A-E9237B05C4FB}" destId="{CD5FD447-E2B1-44CB-8B0D-A78A81CE6481}" srcOrd="0" destOrd="0" presId="urn:microsoft.com/office/officeart/2005/8/layout/radial5"/>
    <dgm:cxn modelId="{E985261B-EFDE-4992-A3BF-ED17D4F24D49}" type="presOf" srcId="{4EB6B5DB-3E81-4296-99CF-B6E35B096E32}" destId="{D952478A-9FA3-43DE-B51C-C6BB198A5D1F}" srcOrd="0" destOrd="0" presId="urn:microsoft.com/office/officeart/2005/8/layout/radial5"/>
    <dgm:cxn modelId="{7184B09B-65DB-415E-9213-7A6A814A0FA0}" srcId="{2A82E6C0-68CD-44D7-8379-16FBB277B584}" destId="{AF316F30-02F7-4C98-9C04-4F24F2A61459}" srcOrd="4" destOrd="0" parTransId="{5A7F3BE2-EE83-4140-A76A-E9237B05C4FB}" sibTransId="{39EC5883-0B89-4485-8961-F082889202B8}"/>
    <dgm:cxn modelId="{221E2AEE-49B2-4C78-9F85-228031F321AA}" type="presOf" srcId="{AF316F30-02F7-4C98-9C04-4F24F2A61459}" destId="{0EECE1AD-4301-440C-92A5-F7A46DC6F962}" srcOrd="0" destOrd="0" presId="urn:microsoft.com/office/officeart/2005/8/layout/radial5"/>
    <dgm:cxn modelId="{DE9CF969-B5E9-4E12-8AEC-73925482B733}" type="presOf" srcId="{E932AD1F-7B08-4BB5-B4D0-92ECAA35F86C}" destId="{F8A01EDD-C638-4DA4-BC1C-06D5D4A66EE9}" srcOrd="0" destOrd="0" presId="urn:microsoft.com/office/officeart/2005/8/layout/radial5"/>
    <dgm:cxn modelId="{315D9246-E660-4DF1-98FA-84A9AAD5789F}" srcId="{2A82E6C0-68CD-44D7-8379-16FBB277B584}" destId="{FCA39FFB-59FA-4B21-A526-F1A8A3D619D7}" srcOrd="2" destOrd="0" parTransId="{3028FE35-3480-4480-8DAA-C3E8B35BF326}" sibTransId="{D8D3EBB4-83EE-4F5F-8FF5-07F5D7A6BB20}"/>
    <dgm:cxn modelId="{0B2202B5-021E-4B67-B557-67541A2A0589}" type="presOf" srcId="{CF100796-5440-4838-957B-7227B05D67E5}" destId="{12FBD332-8B23-49DA-B762-F02AEFC6C745}" srcOrd="1" destOrd="0" presId="urn:microsoft.com/office/officeart/2005/8/layout/radial5"/>
    <dgm:cxn modelId="{A4D18CCE-99DD-430D-AF97-B1E74B56A6CD}" srcId="{2A82E6C0-68CD-44D7-8379-16FBB277B584}" destId="{25AB53C2-1EEE-42AA-8420-80996FCD921F}" srcOrd="3" destOrd="0" parTransId="{8FCD3024-201E-4E8C-B2CA-C419C7E91755}" sibTransId="{B127ADBA-E1E4-4605-AA39-7B12E4B8AE48}"/>
    <dgm:cxn modelId="{F9394758-871F-407F-89E4-78B059C9768B}" type="presOf" srcId="{3028FE35-3480-4480-8DAA-C3E8B35BF326}" destId="{9C90EC3E-F749-4209-915E-B95817176C6E}" srcOrd="0" destOrd="0" presId="urn:microsoft.com/office/officeart/2005/8/layout/radial5"/>
    <dgm:cxn modelId="{D0D2872A-55C8-4B84-8577-5527841736A2}" type="presOf" srcId="{2A82E6C0-68CD-44D7-8379-16FBB277B584}" destId="{9107670F-8D24-4164-AE39-D79EE9E690A2}" srcOrd="0" destOrd="0" presId="urn:microsoft.com/office/officeart/2005/8/layout/radial5"/>
    <dgm:cxn modelId="{50BBE5B0-4F03-4E52-AE0A-DC57D6702A09}" srcId="{F9FD2D82-8F0A-4F04-8352-047514A8028B}" destId="{2A82E6C0-68CD-44D7-8379-16FBB277B584}" srcOrd="0" destOrd="0" parTransId="{C50CF7E5-0BD2-4A6C-A92D-35E14F4437A2}" sibTransId="{8AD2638D-02ED-414A-A54E-6841A064B719}"/>
    <dgm:cxn modelId="{12404ADF-83C7-4C27-93A6-623ECA40EEE9}" type="presOf" srcId="{8FCD3024-201E-4E8C-B2CA-C419C7E91755}" destId="{7F4C98F6-0D8C-4796-A98E-09C79D2D0B6D}" srcOrd="0" destOrd="0" presId="urn:microsoft.com/office/officeart/2005/8/layout/radial5"/>
    <dgm:cxn modelId="{59D51289-85BB-45A7-BFD4-E325A69E4917}" type="presOf" srcId="{E932AD1F-7B08-4BB5-B4D0-92ECAA35F86C}" destId="{90CD3467-1D75-4569-9EDF-426E01922D80}" srcOrd="1" destOrd="0" presId="urn:microsoft.com/office/officeart/2005/8/layout/radial5"/>
    <dgm:cxn modelId="{A52C5E3D-CBC5-4CDB-A66E-641AB7442752}" srcId="{2A82E6C0-68CD-44D7-8379-16FBB277B584}" destId="{971BFC7A-2299-4F87-9623-BBF60211DD49}" srcOrd="1" destOrd="0" parTransId="{E932AD1F-7B08-4BB5-B4D0-92ECAA35F86C}" sibTransId="{E816D1CF-DEA8-4998-ACB0-05E04E5DB8EE}"/>
    <dgm:cxn modelId="{720A8CEE-F680-4C9C-9281-49B765EDFDB0}" srcId="{2A82E6C0-68CD-44D7-8379-16FBB277B584}" destId="{4EB6B5DB-3E81-4296-99CF-B6E35B096E32}" srcOrd="0" destOrd="0" parTransId="{CF100796-5440-4838-957B-7227B05D67E5}" sibTransId="{C11E6FEC-F6D9-434C-A59F-6FF1EC3559BC}"/>
    <dgm:cxn modelId="{16C60EB2-5735-47C4-BF53-B18F3557F542}" type="presOf" srcId="{25AB53C2-1EEE-42AA-8420-80996FCD921F}" destId="{8A7CE260-B7F1-425A-A416-C9C987CE6DE3}" srcOrd="0" destOrd="0" presId="urn:microsoft.com/office/officeart/2005/8/layout/radial5"/>
    <dgm:cxn modelId="{3772BA62-4AD6-4289-BF72-179FF6A3B9F4}" type="presParOf" srcId="{E1456318-8C62-4C7B-8CC5-48F902F46DE8}" destId="{9107670F-8D24-4164-AE39-D79EE9E690A2}" srcOrd="0" destOrd="0" presId="urn:microsoft.com/office/officeart/2005/8/layout/radial5"/>
    <dgm:cxn modelId="{F9124D25-77D4-4211-9BEA-A780B8FDDDFD}" type="presParOf" srcId="{E1456318-8C62-4C7B-8CC5-48F902F46DE8}" destId="{3B4B8BB9-35E3-4ED4-91E5-9B063B5585C8}" srcOrd="1" destOrd="0" presId="urn:microsoft.com/office/officeart/2005/8/layout/radial5"/>
    <dgm:cxn modelId="{667C3FA1-7CFB-40AF-A402-406AE2EE2235}" type="presParOf" srcId="{3B4B8BB9-35E3-4ED4-91E5-9B063B5585C8}" destId="{12FBD332-8B23-49DA-B762-F02AEFC6C745}" srcOrd="0" destOrd="0" presId="urn:microsoft.com/office/officeart/2005/8/layout/radial5"/>
    <dgm:cxn modelId="{1FE5D551-917D-4103-B7DD-7D3CD26F9348}" type="presParOf" srcId="{E1456318-8C62-4C7B-8CC5-48F902F46DE8}" destId="{D952478A-9FA3-43DE-B51C-C6BB198A5D1F}" srcOrd="2" destOrd="0" presId="urn:microsoft.com/office/officeart/2005/8/layout/radial5"/>
    <dgm:cxn modelId="{2E8C50CD-7109-4D0F-9188-C0ACF6B9EE33}" type="presParOf" srcId="{E1456318-8C62-4C7B-8CC5-48F902F46DE8}" destId="{F8A01EDD-C638-4DA4-BC1C-06D5D4A66EE9}" srcOrd="3" destOrd="0" presId="urn:microsoft.com/office/officeart/2005/8/layout/radial5"/>
    <dgm:cxn modelId="{92ECD07C-7E03-453B-A8AC-3BA8FBB4EB7A}" type="presParOf" srcId="{F8A01EDD-C638-4DA4-BC1C-06D5D4A66EE9}" destId="{90CD3467-1D75-4569-9EDF-426E01922D80}" srcOrd="0" destOrd="0" presId="urn:microsoft.com/office/officeart/2005/8/layout/radial5"/>
    <dgm:cxn modelId="{E3F1DA57-45EC-4558-8B46-6B154F7DBA24}" type="presParOf" srcId="{E1456318-8C62-4C7B-8CC5-48F902F46DE8}" destId="{E326B5F3-1F87-4201-8771-BC77DF84F9CF}" srcOrd="4" destOrd="0" presId="urn:microsoft.com/office/officeart/2005/8/layout/radial5"/>
    <dgm:cxn modelId="{BACD1D79-7780-49B7-9E6C-55E89687956C}" type="presParOf" srcId="{E1456318-8C62-4C7B-8CC5-48F902F46DE8}" destId="{9C90EC3E-F749-4209-915E-B95817176C6E}" srcOrd="5" destOrd="0" presId="urn:microsoft.com/office/officeart/2005/8/layout/radial5"/>
    <dgm:cxn modelId="{E985D051-5488-4524-A7CC-D6375F1843D9}" type="presParOf" srcId="{9C90EC3E-F749-4209-915E-B95817176C6E}" destId="{933C15B4-4C65-4FFF-A107-E3D15B6CCAAA}" srcOrd="0" destOrd="0" presId="urn:microsoft.com/office/officeart/2005/8/layout/radial5"/>
    <dgm:cxn modelId="{2F6801C1-33FF-44DC-8F50-F062CC3D21A4}" type="presParOf" srcId="{E1456318-8C62-4C7B-8CC5-48F902F46DE8}" destId="{DC957F75-9E2D-40CC-AE6A-97EC50565450}" srcOrd="6" destOrd="0" presId="urn:microsoft.com/office/officeart/2005/8/layout/radial5"/>
    <dgm:cxn modelId="{333939F0-62D7-49C6-BA4E-030601C8FC93}" type="presParOf" srcId="{E1456318-8C62-4C7B-8CC5-48F902F46DE8}" destId="{7F4C98F6-0D8C-4796-A98E-09C79D2D0B6D}" srcOrd="7" destOrd="0" presId="urn:microsoft.com/office/officeart/2005/8/layout/radial5"/>
    <dgm:cxn modelId="{2BC47D45-8A26-442A-8583-6B1CF58873BD}" type="presParOf" srcId="{7F4C98F6-0D8C-4796-A98E-09C79D2D0B6D}" destId="{DFF51A55-128E-4B3E-A29B-5D35DD95D978}" srcOrd="0" destOrd="0" presId="urn:microsoft.com/office/officeart/2005/8/layout/radial5"/>
    <dgm:cxn modelId="{E4C025D6-D20E-4843-BF00-8790A1FB6E55}" type="presParOf" srcId="{E1456318-8C62-4C7B-8CC5-48F902F46DE8}" destId="{8A7CE260-B7F1-425A-A416-C9C987CE6DE3}" srcOrd="8" destOrd="0" presId="urn:microsoft.com/office/officeart/2005/8/layout/radial5"/>
    <dgm:cxn modelId="{00E756B3-E2FE-47BC-B6E9-D9BE41FFE961}" type="presParOf" srcId="{E1456318-8C62-4C7B-8CC5-48F902F46DE8}" destId="{CD5FD447-E2B1-44CB-8B0D-A78A81CE6481}" srcOrd="9" destOrd="0" presId="urn:microsoft.com/office/officeart/2005/8/layout/radial5"/>
    <dgm:cxn modelId="{53D03109-6910-4364-8C0B-2DC5DB07A4F3}" type="presParOf" srcId="{CD5FD447-E2B1-44CB-8B0D-A78A81CE6481}" destId="{C90BC087-211E-4D67-ACD5-837D1A536C24}" srcOrd="0" destOrd="0" presId="urn:microsoft.com/office/officeart/2005/8/layout/radial5"/>
    <dgm:cxn modelId="{BE48C132-74CB-426E-A6BB-ED3293E22540}" type="presParOf" srcId="{E1456318-8C62-4C7B-8CC5-48F902F46DE8}" destId="{0EECE1AD-4301-440C-92A5-F7A46DC6F962}"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434C84-861F-40FE-920B-BF177221C51F}"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S"/>
        </a:p>
      </dgm:t>
    </dgm:pt>
    <dgm:pt modelId="{28C01374-D1F9-4FF7-8CC0-0775D43ACE10}">
      <dgm:prSet phldrT="[Texto]"/>
      <dgm:spPr/>
      <dgm:t>
        <a:bodyPr/>
        <a:lstStyle/>
        <a:p>
          <a:r>
            <a:rPr lang="es-ES" dirty="0"/>
            <a:t>Los principales principios del COBIT es la mejor manera para conocer y aplicar esta herramienta en nuestra Investigación.</a:t>
          </a:r>
        </a:p>
      </dgm:t>
    </dgm:pt>
    <dgm:pt modelId="{66B81F0C-C0C0-4C16-A1AD-AC1985043B04}" type="parTrans" cxnId="{93E8A324-0EAB-4BFA-A934-916C4F4C5418}">
      <dgm:prSet/>
      <dgm:spPr/>
      <dgm:t>
        <a:bodyPr/>
        <a:lstStyle/>
        <a:p>
          <a:endParaRPr lang="es-ES"/>
        </a:p>
      </dgm:t>
    </dgm:pt>
    <dgm:pt modelId="{D48D8AC4-781E-4726-B6EE-B5F6E9CCAB1D}" type="sibTrans" cxnId="{93E8A324-0EAB-4BFA-A934-916C4F4C5418}">
      <dgm:prSet/>
      <dgm:spPr/>
      <dgm:t>
        <a:bodyPr/>
        <a:lstStyle/>
        <a:p>
          <a:endParaRPr lang="es-ES"/>
        </a:p>
      </dgm:t>
    </dgm:pt>
    <dgm:pt modelId="{3DF7A007-E09F-4E76-9556-D8159D2643E2}" type="pres">
      <dgm:prSet presAssocID="{86434C84-861F-40FE-920B-BF177221C51F}" presName="diagram" presStyleCnt="0">
        <dgm:presLayoutVars>
          <dgm:dir/>
          <dgm:resizeHandles val="exact"/>
        </dgm:presLayoutVars>
      </dgm:prSet>
      <dgm:spPr/>
      <dgm:t>
        <a:bodyPr/>
        <a:lstStyle/>
        <a:p>
          <a:endParaRPr lang="es-ES"/>
        </a:p>
      </dgm:t>
    </dgm:pt>
    <dgm:pt modelId="{04CC3537-EDCF-41F7-8431-8EACEC09E0E5}" type="pres">
      <dgm:prSet presAssocID="{28C01374-D1F9-4FF7-8CC0-0775D43ACE10}" presName="node" presStyleLbl="node1" presStyleIdx="0" presStyleCnt="1">
        <dgm:presLayoutVars>
          <dgm:bulletEnabled val="1"/>
        </dgm:presLayoutVars>
      </dgm:prSet>
      <dgm:spPr/>
      <dgm:t>
        <a:bodyPr/>
        <a:lstStyle/>
        <a:p>
          <a:endParaRPr lang="es-ES"/>
        </a:p>
      </dgm:t>
    </dgm:pt>
  </dgm:ptLst>
  <dgm:cxnLst>
    <dgm:cxn modelId="{E52889C8-158B-4701-8D5E-617CB09CF808}" type="presOf" srcId="{28C01374-D1F9-4FF7-8CC0-0775D43ACE10}" destId="{04CC3537-EDCF-41F7-8431-8EACEC09E0E5}" srcOrd="0" destOrd="0" presId="urn:microsoft.com/office/officeart/2005/8/layout/default"/>
    <dgm:cxn modelId="{93E8A324-0EAB-4BFA-A934-916C4F4C5418}" srcId="{86434C84-861F-40FE-920B-BF177221C51F}" destId="{28C01374-D1F9-4FF7-8CC0-0775D43ACE10}" srcOrd="0" destOrd="0" parTransId="{66B81F0C-C0C0-4C16-A1AD-AC1985043B04}" sibTransId="{D48D8AC4-781E-4726-B6EE-B5F6E9CCAB1D}"/>
    <dgm:cxn modelId="{9CE746F0-C72F-4D30-AE0A-14F975B8FCC3}" type="presOf" srcId="{86434C84-861F-40FE-920B-BF177221C51F}" destId="{3DF7A007-E09F-4E76-9556-D8159D2643E2}" srcOrd="0" destOrd="0" presId="urn:microsoft.com/office/officeart/2005/8/layout/default"/>
    <dgm:cxn modelId="{A6F187A1-1064-4A15-B213-21F16C99B6B9}" type="presParOf" srcId="{3DF7A007-E09F-4E76-9556-D8159D2643E2}" destId="{04CC3537-EDCF-41F7-8431-8EACEC09E0E5}"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268CA-0F16-459E-8DBC-691464EFD465}" type="doc">
      <dgm:prSet loTypeId="urn:microsoft.com/office/officeart/2005/8/layout/StepDownProcess" loCatId="process" qsTypeId="urn:microsoft.com/office/officeart/2005/8/quickstyle/simple3" qsCatId="simple" csTypeId="urn:microsoft.com/office/officeart/2005/8/colors/colorful1" csCatId="colorful" phldr="1"/>
      <dgm:spPr/>
      <dgm:t>
        <a:bodyPr/>
        <a:lstStyle/>
        <a:p>
          <a:endParaRPr lang="es-EC"/>
        </a:p>
      </dgm:t>
    </dgm:pt>
    <dgm:pt modelId="{7EFDA6A1-E66C-4D1B-892D-938B99D857BF}">
      <dgm:prSet phldrT="[Texto]"/>
      <dgm:spPr/>
      <dgm:t>
        <a:bodyPr/>
        <a:lstStyle/>
        <a:p>
          <a:r>
            <a:rPr lang="es-ES" dirty="0"/>
            <a:t>Base de datos Jerárquica</a:t>
          </a:r>
          <a:endParaRPr lang="es-EC" dirty="0"/>
        </a:p>
      </dgm:t>
    </dgm:pt>
    <dgm:pt modelId="{CD907471-893D-496E-A5EF-962336352861}" type="parTrans" cxnId="{4011E919-E265-45ED-BB0A-3CED8AA5C5E3}">
      <dgm:prSet/>
      <dgm:spPr/>
      <dgm:t>
        <a:bodyPr/>
        <a:lstStyle/>
        <a:p>
          <a:endParaRPr lang="es-EC"/>
        </a:p>
      </dgm:t>
    </dgm:pt>
    <dgm:pt modelId="{3163F530-3FA0-404F-8D49-1B2135DCEFF9}" type="sibTrans" cxnId="{4011E919-E265-45ED-BB0A-3CED8AA5C5E3}">
      <dgm:prSet/>
      <dgm:spPr/>
      <dgm:t>
        <a:bodyPr/>
        <a:lstStyle/>
        <a:p>
          <a:endParaRPr lang="es-EC"/>
        </a:p>
      </dgm:t>
    </dgm:pt>
    <dgm:pt modelId="{CEDC87B5-1D28-4CCD-95FC-E345480EF538}">
      <dgm:prSet phldrT="[Texto]"/>
      <dgm:spPr/>
      <dgm:t>
        <a:bodyPr/>
        <a:lstStyle/>
        <a:p>
          <a:r>
            <a:rPr lang="es-ES" dirty="0"/>
            <a:t>Se debe partir desde un nivel superior, ocasiona mas lentitud</a:t>
          </a:r>
          <a:endParaRPr lang="es-EC" dirty="0"/>
        </a:p>
      </dgm:t>
    </dgm:pt>
    <dgm:pt modelId="{B2AB06F0-86B3-422E-9F49-6E2597B8765C}" type="parTrans" cxnId="{BFC3F665-DEF0-49D4-84C2-73BA129A19CE}">
      <dgm:prSet/>
      <dgm:spPr/>
      <dgm:t>
        <a:bodyPr/>
        <a:lstStyle/>
        <a:p>
          <a:endParaRPr lang="es-EC"/>
        </a:p>
      </dgm:t>
    </dgm:pt>
    <dgm:pt modelId="{2D1FEDE4-D7E2-41B3-A5D7-19513BD32138}" type="sibTrans" cxnId="{BFC3F665-DEF0-49D4-84C2-73BA129A19CE}">
      <dgm:prSet/>
      <dgm:spPr/>
      <dgm:t>
        <a:bodyPr/>
        <a:lstStyle/>
        <a:p>
          <a:endParaRPr lang="es-EC"/>
        </a:p>
      </dgm:t>
    </dgm:pt>
    <dgm:pt modelId="{D07421A3-6112-4DE4-8AFA-66A78410B844}">
      <dgm:prSet phldrT="[Texto]"/>
      <dgm:spPr/>
      <dgm:t>
        <a:bodyPr/>
        <a:lstStyle/>
        <a:p>
          <a:r>
            <a:rPr lang="es-ES" dirty="0"/>
            <a:t>Base de datos en Red</a:t>
          </a:r>
          <a:endParaRPr lang="es-EC" dirty="0"/>
        </a:p>
      </dgm:t>
    </dgm:pt>
    <dgm:pt modelId="{70AF3438-B10F-4293-AB7B-7E41174E1C1D}" type="parTrans" cxnId="{09DBCF1C-094E-4B2B-8AE4-C8A56E9593E5}">
      <dgm:prSet/>
      <dgm:spPr/>
      <dgm:t>
        <a:bodyPr/>
        <a:lstStyle/>
        <a:p>
          <a:endParaRPr lang="es-EC"/>
        </a:p>
      </dgm:t>
    </dgm:pt>
    <dgm:pt modelId="{FF38F0D2-554A-4F36-9883-A0CAE3D79978}" type="sibTrans" cxnId="{09DBCF1C-094E-4B2B-8AE4-C8A56E9593E5}">
      <dgm:prSet/>
      <dgm:spPr/>
      <dgm:t>
        <a:bodyPr/>
        <a:lstStyle/>
        <a:p>
          <a:endParaRPr lang="es-EC"/>
        </a:p>
      </dgm:t>
    </dgm:pt>
    <dgm:pt modelId="{F0D15CDA-5922-4529-B4C6-0EF36107BFB1}">
      <dgm:prSet phldrT="[Texto]"/>
      <dgm:spPr/>
      <dgm:t>
        <a:bodyPr/>
        <a:lstStyle/>
        <a:p>
          <a:r>
            <a:rPr lang="es-ES" dirty="0"/>
            <a:t>Los datos se conectan entre distintos niveles, accediendo mas rápidamente a la información</a:t>
          </a:r>
          <a:endParaRPr lang="es-EC" dirty="0"/>
        </a:p>
      </dgm:t>
    </dgm:pt>
    <dgm:pt modelId="{050870F1-A9E6-40C2-8CDF-3E053ECF054C}" type="parTrans" cxnId="{DC6F7C41-647D-470D-9008-544E9ED4B373}">
      <dgm:prSet/>
      <dgm:spPr/>
      <dgm:t>
        <a:bodyPr/>
        <a:lstStyle/>
        <a:p>
          <a:endParaRPr lang="es-EC"/>
        </a:p>
      </dgm:t>
    </dgm:pt>
    <dgm:pt modelId="{922260B0-4A57-4AA9-A61C-306C8B7C8C3B}" type="sibTrans" cxnId="{DC6F7C41-647D-470D-9008-544E9ED4B373}">
      <dgm:prSet/>
      <dgm:spPr/>
      <dgm:t>
        <a:bodyPr/>
        <a:lstStyle/>
        <a:p>
          <a:endParaRPr lang="es-EC"/>
        </a:p>
      </dgm:t>
    </dgm:pt>
    <dgm:pt modelId="{DE6FE232-AB9F-449D-B626-41E8AF8BA8C6}">
      <dgm:prSet phldrT="[Texto]"/>
      <dgm:spPr/>
      <dgm:t>
        <a:bodyPr/>
        <a:lstStyle/>
        <a:p>
          <a:r>
            <a:rPr lang="es-ES" dirty="0"/>
            <a:t>Base de datos relacional</a:t>
          </a:r>
          <a:endParaRPr lang="es-EC" dirty="0"/>
        </a:p>
      </dgm:t>
    </dgm:pt>
    <dgm:pt modelId="{C8664A36-14D4-47A0-A423-59DA30BE56C2}" type="parTrans" cxnId="{D8C778E5-F3E4-4314-9C68-D7E5EF5DBF33}">
      <dgm:prSet/>
      <dgm:spPr/>
      <dgm:t>
        <a:bodyPr/>
        <a:lstStyle/>
        <a:p>
          <a:endParaRPr lang="es-EC"/>
        </a:p>
      </dgm:t>
    </dgm:pt>
    <dgm:pt modelId="{49B7FCF6-BEE7-4BEF-B879-F570A1185119}" type="sibTrans" cxnId="{D8C778E5-F3E4-4314-9C68-D7E5EF5DBF33}">
      <dgm:prSet/>
      <dgm:spPr/>
      <dgm:t>
        <a:bodyPr/>
        <a:lstStyle/>
        <a:p>
          <a:endParaRPr lang="es-EC"/>
        </a:p>
      </dgm:t>
    </dgm:pt>
    <dgm:pt modelId="{1F595759-B0D8-420C-8E83-89398253A50E}">
      <dgm:prSet phldrT="[Texto]"/>
      <dgm:spPr/>
      <dgm:t>
        <a:bodyPr/>
        <a:lstStyle/>
        <a:p>
          <a:r>
            <a:rPr lang="es-ES" dirty="0"/>
            <a:t>Al estar la información en una estructura matriz, existe mas velocidad de respuesta y consultas complejas.</a:t>
          </a:r>
          <a:endParaRPr lang="es-EC" dirty="0"/>
        </a:p>
      </dgm:t>
    </dgm:pt>
    <dgm:pt modelId="{D6AE711F-3248-4F7C-ACB6-21CE3D8A58A0}" type="parTrans" cxnId="{32A689FD-578B-4A49-8201-90054BBCC764}">
      <dgm:prSet/>
      <dgm:spPr/>
      <dgm:t>
        <a:bodyPr/>
        <a:lstStyle/>
        <a:p>
          <a:endParaRPr lang="es-EC"/>
        </a:p>
      </dgm:t>
    </dgm:pt>
    <dgm:pt modelId="{F884E386-D75F-4035-830B-0A0F398788CF}" type="sibTrans" cxnId="{32A689FD-578B-4A49-8201-90054BBCC764}">
      <dgm:prSet/>
      <dgm:spPr/>
      <dgm:t>
        <a:bodyPr/>
        <a:lstStyle/>
        <a:p>
          <a:endParaRPr lang="es-EC"/>
        </a:p>
      </dgm:t>
    </dgm:pt>
    <dgm:pt modelId="{392781E1-101F-4AFF-B5AE-EAC5A4C03B69}" type="pres">
      <dgm:prSet presAssocID="{7A6268CA-0F16-459E-8DBC-691464EFD465}" presName="rootnode" presStyleCnt="0">
        <dgm:presLayoutVars>
          <dgm:chMax/>
          <dgm:chPref/>
          <dgm:dir/>
          <dgm:animLvl val="lvl"/>
        </dgm:presLayoutVars>
      </dgm:prSet>
      <dgm:spPr/>
      <dgm:t>
        <a:bodyPr/>
        <a:lstStyle/>
        <a:p>
          <a:endParaRPr lang="es-ES"/>
        </a:p>
      </dgm:t>
    </dgm:pt>
    <dgm:pt modelId="{CBA29537-B3B2-4F34-AC99-DB9C6EE0F1B0}" type="pres">
      <dgm:prSet presAssocID="{7EFDA6A1-E66C-4D1B-892D-938B99D857BF}" presName="composite" presStyleCnt="0"/>
      <dgm:spPr/>
    </dgm:pt>
    <dgm:pt modelId="{B9B7A07A-5F2A-476E-81BF-B00F6B51B332}" type="pres">
      <dgm:prSet presAssocID="{7EFDA6A1-E66C-4D1B-892D-938B99D857BF}" presName="bentUpArrow1" presStyleLbl="alignImgPlace1" presStyleIdx="0" presStyleCnt="2"/>
      <dgm:spPr/>
    </dgm:pt>
    <dgm:pt modelId="{FAA33836-27A7-416F-A396-CA5FFF262DA5}" type="pres">
      <dgm:prSet presAssocID="{7EFDA6A1-E66C-4D1B-892D-938B99D857BF}" presName="ParentText" presStyleLbl="node1" presStyleIdx="0" presStyleCnt="3" custScaleX="70835" custScaleY="78352">
        <dgm:presLayoutVars>
          <dgm:chMax val="1"/>
          <dgm:chPref val="1"/>
          <dgm:bulletEnabled val="1"/>
        </dgm:presLayoutVars>
      </dgm:prSet>
      <dgm:spPr/>
      <dgm:t>
        <a:bodyPr/>
        <a:lstStyle/>
        <a:p>
          <a:endParaRPr lang="es-ES"/>
        </a:p>
      </dgm:t>
    </dgm:pt>
    <dgm:pt modelId="{D19F6418-821C-402E-9594-F5756837E781}" type="pres">
      <dgm:prSet presAssocID="{7EFDA6A1-E66C-4D1B-892D-938B99D857BF}" presName="ChildText" presStyleLbl="revTx" presStyleIdx="0" presStyleCnt="3">
        <dgm:presLayoutVars>
          <dgm:chMax val="0"/>
          <dgm:chPref val="0"/>
          <dgm:bulletEnabled val="1"/>
        </dgm:presLayoutVars>
      </dgm:prSet>
      <dgm:spPr/>
      <dgm:t>
        <a:bodyPr/>
        <a:lstStyle/>
        <a:p>
          <a:endParaRPr lang="es-ES"/>
        </a:p>
      </dgm:t>
    </dgm:pt>
    <dgm:pt modelId="{87B89E29-D3BA-4940-A368-A2018E5E0F1B}" type="pres">
      <dgm:prSet presAssocID="{3163F530-3FA0-404F-8D49-1B2135DCEFF9}" presName="sibTrans" presStyleCnt="0"/>
      <dgm:spPr/>
    </dgm:pt>
    <dgm:pt modelId="{C8A0E90C-B090-4612-B2CB-CB5D64FF9ACE}" type="pres">
      <dgm:prSet presAssocID="{D07421A3-6112-4DE4-8AFA-66A78410B844}" presName="composite" presStyleCnt="0"/>
      <dgm:spPr/>
    </dgm:pt>
    <dgm:pt modelId="{85EC80CD-C7BB-464E-AAE1-3BA7D9D7C2B3}" type="pres">
      <dgm:prSet presAssocID="{D07421A3-6112-4DE4-8AFA-66A78410B844}" presName="bentUpArrow1" presStyleLbl="alignImgPlace1" presStyleIdx="1" presStyleCnt="2"/>
      <dgm:spPr/>
    </dgm:pt>
    <dgm:pt modelId="{4640A210-805E-460D-BC62-80671A1D3ED5}" type="pres">
      <dgm:prSet presAssocID="{D07421A3-6112-4DE4-8AFA-66A78410B844}" presName="ParentText" presStyleLbl="node1" presStyleIdx="1" presStyleCnt="3" custScaleX="70835" custScaleY="78352">
        <dgm:presLayoutVars>
          <dgm:chMax val="1"/>
          <dgm:chPref val="1"/>
          <dgm:bulletEnabled val="1"/>
        </dgm:presLayoutVars>
      </dgm:prSet>
      <dgm:spPr/>
      <dgm:t>
        <a:bodyPr/>
        <a:lstStyle/>
        <a:p>
          <a:endParaRPr lang="es-ES"/>
        </a:p>
      </dgm:t>
    </dgm:pt>
    <dgm:pt modelId="{9172C72A-7DC3-46B1-8CC7-BD4757EF24DC}" type="pres">
      <dgm:prSet presAssocID="{D07421A3-6112-4DE4-8AFA-66A78410B844}" presName="ChildText" presStyleLbl="revTx" presStyleIdx="1" presStyleCnt="3">
        <dgm:presLayoutVars>
          <dgm:chMax val="0"/>
          <dgm:chPref val="0"/>
          <dgm:bulletEnabled val="1"/>
        </dgm:presLayoutVars>
      </dgm:prSet>
      <dgm:spPr/>
      <dgm:t>
        <a:bodyPr/>
        <a:lstStyle/>
        <a:p>
          <a:endParaRPr lang="es-ES"/>
        </a:p>
      </dgm:t>
    </dgm:pt>
    <dgm:pt modelId="{BBEF5369-A68C-4002-8000-7F3CD0DF08E6}" type="pres">
      <dgm:prSet presAssocID="{FF38F0D2-554A-4F36-9883-A0CAE3D79978}" presName="sibTrans" presStyleCnt="0"/>
      <dgm:spPr/>
    </dgm:pt>
    <dgm:pt modelId="{FB683047-4733-4636-8B36-6234E1480E1F}" type="pres">
      <dgm:prSet presAssocID="{DE6FE232-AB9F-449D-B626-41E8AF8BA8C6}" presName="composite" presStyleCnt="0"/>
      <dgm:spPr/>
    </dgm:pt>
    <dgm:pt modelId="{E7ED2AB6-0586-414B-9A32-5DCE36EF9F4A}" type="pres">
      <dgm:prSet presAssocID="{DE6FE232-AB9F-449D-B626-41E8AF8BA8C6}" presName="ParentText" presStyleLbl="node1" presStyleIdx="2" presStyleCnt="3" custScaleX="70835" custScaleY="78352">
        <dgm:presLayoutVars>
          <dgm:chMax val="1"/>
          <dgm:chPref val="1"/>
          <dgm:bulletEnabled val="1"/>
        </dgm:presLayoutVars>
      </dgm:prSet>
      <dgm:spPr/>
      <dgm:t>
        <a:bodyPr/>
        <a:lstStyle/>
        <a:p>
          <a:endParaRPr lang="es-ES"/>
        </a:p>
      </dgm:t>
    </dgm:pt>
    <dgm:pt modelId="{9DE32706-9F29-4D58-9A4B-13F08498551A}" type="pres">
      <dgm:prSet presAssocID="{DE6FE232-AB9F-449D-B626-41E8AF8BA8C6}" presName="FinalChildText" presStyleLbl="revTx" presStyleIdx="2" presStyleCnt="3">
        <dgm:presLayoutVars>
          <dgm:chMax val="0"/>
          <dgm:chPref val="0"/>
          <dgm:bulletEnabled val="1"/>
        </dgm:presLayoutVars>
      </dgm:prSet>
      <dgm:spPr/>
      <dgm:t>
        <a:bodyPr/>
        <a:lstStyle/>
        <a:p>
          <a:endParaRPr lang="es-ES"/>
        </a:p>
      </dgm:t>
    </dgm:pt>
  </dgm:ptLst>
  <dgm:cxnLst>
    <dgm:cxn modelId="{29402A47-8FD3-4A16-A6BC-9D11868FEDEA}" type="presOf" srcId="{7A6268CA-0F16-459E-8DBC-691464EFD465}" destId="{392781E1-101F-4AFF-B5AE-EAC5A4C03B69}" srcOrd="0" destOrd="0" presId="urn:microsoft.com/office/officeart/2005/8/layout/StepDownProcess"/>
    <dgm:cxn modelId="{D8C778E5-F3E4-4314-9C68-D7E5EF5DBF33}" srcId="{7A6268CA-0F16-459E-8DBC-691464EFD465}" destId="{DE6FE232-AB9F-449D-B626-41E8AF8BA8C6}" srcOrd="2" destOrd="0" parTransId="{C8664A36-14D4-47A0-A423-59DA30BE56C2}" sibTransId="{49B7FCF6-BEE7-4BEF-B879-F570A1185119}"/>
    <dgm:cxn modelId="{53F28D70-B32C-4719-AFAD-430278848B31}" type="presOf" srcId="{CEDC87B5-1D28-4CCD-95FC-E345480EF538}" destId="{D19F6418-821C-402E-9594-F5756837E781}" srcOrd="0" destOrd="0" presId="urn:microsoft.com/office/officeart/2005/8/layout/StepDownProcess"/>
    <dgm:cxn modelId="{DC6F7C41-647D-470D-9008-544E9ED4B373}" srcId="{D07421A3-6112-4DE4-8AFA-66A78410B844}" destId="{F0D15CDA-5922-4529-B4C6-0EF36107BFB1}" srcOrd="0" destOrd="0" parTransId="{050870F1-A9E6-40C2-8CDF-3E053ECF054C}" sibTransId="{922260B0-4A57-4AA9-A61C-306C8B7C8C3B}"/>
    <dgm:cxn modelId="{A69DAEC8-14DE-410E-81FD-A21752A5ED13}" type="presOf" srcId="{F0D15CDA-5922-4529-B4C6-0EF36107BFB1}" destId="{9172C72A-7DC3-46B1-8CC7-BD4757EF24DC}" srcOrd="0" destOrd="0" presId="urn:microsoft.com/office/officeart/2005/8/layout/StepDownProcess"/>
    <dgm:cxn modelId="{540F9670-AAF2-4CB6-89BF-6330FBA6FF62}" type="presOf" srcId="{DE6FE232-AB9F-449D-B626-41E8AF8BA8C6}" destId="{E7ED2AB6-0586-414B-9A32-5DCE36EF9F4A}" srcOrd="0" destOrd="0" presId="urn:microsoft.com/office/officeart/2005/8/layout/StepDownProcess"/>
    <dgm:cxn modelId="{4011E919-E265-45ED-BB0A-3CED8AA5C5E3}" srcId="{7A6268CA-0F16-459E-8DBC-691464EFD465}" destId="{7EFDA6A1-E66C-4D1B-892D-938B99D857BF}" srcOrd="0" destOrd="0" parTransId="{CD907471-893D-496E-A5EF-962336352861}" sibTransId="{3163F530-3FA0-404F-8D49-1B2135DCEFF9}"/>
    <dgm:cxn modelId="{2B4C73F6-2902-405C-8942-2169B0EBFDCA}" type="presOf" srcId="{D07421A3-6112-4DE4-8AFA-66A78410B844}" destId="{4640A210-805E-460D-BC62-80671A1D3ED5}" srcOrd="0" destOrd="0" presId="urn:microsoft.com/office/officeart/2005/8/layout/StepDownProcess"/>
    <dgm:cxn modelId="{BFC3F665-DEF0-49D4-84C2-73BA129A19CE}" srcId="{7EFDA6A1-E66C-4D1B-892D-938B99D857BF}" destId="{CEDC87B5-1D28-4CCD-95FC-E345480EF538}" srcOrd="0" destOrd="0" parTransId="{B2AB06F0-86B3-422E-9F49-6E2597B8765C}" sibTransId="{2D1FEDE4-D7E2-41B3-A5D7-19513BD32138}"/>
    <dgm:cxn modelId="{7A9F2202-FC4B-41CC-AB34-4B9EEA841C17}" type="presOf" srcId="{1F595759-B0D8-420C-8E83-89398253A50E}" destId="{9DE32706-9F29-4D58-9A4B-13F08498551A}" srcOrd="0" destOrd="0" presId="urn:microsoft.com/office/officeart/2005/8/layout/StepDownProcess"/>
    <dgm:cxn modelId="{7DB082C2-30B4-4074-92BF-724228CA39B4}" type="presOf" srcId="{7EFDA6A1-E66C-4D1B-892D-938B99D857BF}" destId="{FAA33836-27A7-416F-A396-CA5FFF262DA5}" srcOrd="0" destOrd="0" presId="urn:microsoft.com/office/officeart/2005/8/layout/StepDownProcess"/>
    <dgm:cxn modelId="{32A689FD-578B-4A49-8201-90054BBCC764}" srcId="{DE6FE232-AB9F-449D-B626-41E8AF8BA8C6}" destId="{1F595759-B0D8-420C-8E83-89398253A50E}" srcOrd="0" destOrd="0" parTransId="{D6AE711F-3248-4F7C-ACB6-21CE3D8A58A0}" sibTransId="{F884E386-D75F-4035-830B-0A0F398788CF}"/>
    <dgm:cxn modelId="{09DBCF1C-094E-4B2B-8AE4-C8A56E9593E5}" srcId="{7A6268CA-0F16-459E-8DBC-691464EFD465}" destId="{D07421A3-6112-4DE4-8AFA-66A78410B844}" srcOrd="1" destOrd="0" parTransId="{70AF3438-B10F-4293-AB7B-7E41174E1C1D}" sibTransId="{FF38F0D2-554A-4F36-9883-A0CAE3D79978}"/>
    <dgm:cxn modelId="{A701FAAC-D2D8-45B2-8A7F-9B7C0D5BEED3}" type="presParOf" srcId="{392781E1-101F-4AFF-B5AE-EAC5A4C03B69}" destId="{CBA29537-B3B2-4F34-AC99-DB9C6EE0F1B0}" srcOrd="0" destOrd="0" presId="urn:microsoft.com/office/officeart/2005/8/layout/StepDownProcess"/>
    <dgm:cxn modelId="{B4F47142-1DBD-45C5-81B5-DB89FCC5E86C}" type="presParOf" srcId="{CBA29537-B3B2-4F34-AC99-DB9C6EE0F1B0}" destId="{B9B7A07A-5F2A-476E-81BF-B00F6B51B332}" srcOrd="0" destOrd="0" presId="urn:microsoft.com/office/officeart/2005/8/layout/StepDownProcess"/>
    <dgm:cxn modelId="{A32DB808-D5D7-4BB7-9F0D-A78823C4D4D9}" type="presParOf" srcId="{CBA29537-B3B2-4F34-AC99-DB9C6EE0F1B0}" destId="{FAA33836-27A7-416F-A396-CA5FFF262DA5}" srcOrd="1" destOrd="0" presId="urn:microsoft.com/office/officeart/2005/8/layout/StepDownProcess"/>
    <dgm:cxn modelId="{D93BFA72-20F4-4CC1-B1AB-EFEB2E8FD904}" type="presParOf" srcId="{CBA29537-B3B2-4F34-AC99-DB9C6EE0F1B0}" destId="{D19F6418-821C-402E-9594-F5756837E781}" srcOrd="2" destOrd="0" presId="urn:microsoft.com/office/officeart/2005/8/layout/StepDownProcess"/>
    <dgm:cxn modelId="{FB4F5ACA-04E2-48C7-8259-4749E5547416}" type="presParOf" srcId="{392781E1-101F-4AFF-B5AE-EAC5A4C03B69}" destId="{87B89E29-D3BA-4940-A368-A2018E5E0F1B}" srcOrd="1" destOrd="0" presId="urn:microsoft.com/office/officeart/2005/8/layout/StepDownProcess"/>
    <dgm:cxn modelId="{A3699E9C-AF6B-4AD2-8257-FA7C8F02C9A8}" type="presParOf" srcId="{392781E1-101F-4AFF-B5AE-EAC5A4C03B69}" destId="{C8A0E90C-B090-4612-B2CB-CB5D64FF9ACE}" srcOrd="2" destOrd="0" presId="urn:microsoft.com/office/officeart/2005/8/layout/StepDownProcess"/>
    <dgm:cxn modelId="{01966B5A-C610-46A2-A2DB-BD935E3E88B7}" type="presParOf" srcId="{C8A0E90C-B090-4612-B2CB-CB5D64FF9ACE}" destId="{85EC80CD-C7BB-464E-AAE1-3BA7D9D7C2B3}" srcOrd="0" destOrd="0" presId="urn:microsoft.com/office/officeart/2005/8/layout/StepDownProcess"/>
    <dgm:cxn modelId="{083AAE74-7C90-4F47-A0CA-863400563AF7}" type="presParOf" srcId="{C8A0E90C-B090-4612-B2CB-CB5D64FF9ACE}" destId="{4640A210-805E-460D-BC62-80671A1D3ED5}" srcOrd="1" destOrd="0" presId="urn:microsoft.com/office/officeart/2005/8/layout/StepDownProcess"/>
    <dgm:cxn modelId="{576C5C06-9EBA-4A63-BF7C-E453D2E28CB7}" type="presParOf" srcId="{C8A0E90C-B090-4612-B2CB-CB5D64FF9ACE}" destId="{9172C72A-7DC3-46B1-8CC7-BD4757EF24DC}" srcOrd="2" destOrd="0" presId="urn:microsoft.com/office/officeart/2005/8/layout/StepDownProcess"/>
    <dgm:cxn modelId="{5C9C3469-BE40-4FCD-AA76-948608403388}" type="presParOf" srcId="{392781E1-101F-4AFF-B5AE-EAC5A4C03B69}" destId="{BBEF5369-A68C-4002-8000-7F3CD0DF08E6}" srcOrd="3" destOrd="0" presId="urn:microsoft.com/office/officeart/2005/8/layout/StepDownProcess"/>
    <dgm:cxn modelId="{E0FAA802-8B60-42AD-8D3D-D919196CC294}" type="presParOf" srcId="{392781E1-101F-4AFF-B5AE-EAC5A4C03B69}" destId="{FB683047-4733-4636-8B36-6234E1480E1F}" srcOrd="4" destOrd="0" presId="urn:microsoft.com/office/officeart/2005/8/layout/StepDownProcess"/>
    <dgm:cxn modelId="{EF332A47-66D8-4668-9C4A-BB207E735055}" type="presParOf" srcId="{FB683047-4733-4636-8B36-6234E1480E1F}" destId="{E7ED2AB6-0586-414B-9A32-5DCE36EF9F4A}" srcOrd="0" destOrd="0" presId="urn:microsoft.com/office/officeart/2005/8/layout/StepDownProcess"/>
    <dgm:cxn modelId="{6650EECD-6019-43AC-9E02-63627DC24626}" type="presParOf" srcId="{FB683047-4733-4636-8B36-6234E1480E1F}" destId="{9DE32706-9F29-4D58-9A4B-13F08498551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03CC080-12FA-4E71-9A65-4172128A491B}"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s-ES"/>
        </a:p>
      </dgm:t>
    </dgm:pt>
    <dgm:pt modelId="{9C0BD9F3-5C8F-4D2D-84CB-C0631BB54E01}">
      <dgm:prSet phldrT="[Texto]"/>
      <dgm:spPr/>
      <dgm:t>
        <a:bodyPr/>
        <a:lstStyle/>
        <a:p>
          <a:r>
            <a:rPr lang="es-ES" dirty="0"/>
            <a:t>Satisfacer las necesidades de las partes interesadas</a:t>
          </a:r>
        </a:p>
      </dgm:t>
    </dgm:pt>
    <dgm:pt modelId="{1EE9714D-348C-4D35-B388-C86325907D86}" type="parTrans" cxnId="{10C5CD10-5D63-41D2-A9E1-5D0E9E5EF2F4}">
      <dgm:prSet/>
      <dgm:spPr/>
      <dgm:t>
        <a:bodyPr/>
        <a:lstStyle/>
        <a:p>
          <a:endParaRPr lang="es-ES"/>
        </a:p>
      </dgm:t>
    </dgm:pt>
    <dgm:pt modelId="{BDFCCECD-2201-468F-BAB3-061A02D8FDAA}" type="sibTrans" cxnId="{10C5CD10-5D63-41D2-A9E1-5D0E9E5EF2F4}">
      <dgm:prSet/>
      <dgm:spPr/>
      <dgm:t>
        <a:bodyPr/>
        <a:lstStyle/>
        <a:p>
          <a:endParaRPr lang="es-ES"/>
        </a:p>
      </dgm:t>
    </dgm:pt>
    <dgm:pt modelId="{5F1A9664-97C5-4F2C-BE1B-1DC9806AE2AC}">
      <dgm:prSet phldrT="[Texto]"/>
      <dgm:spPr/>
      <dgm:t>
        <a:bodyPr/>
        <a:lstStyle/>
        <a:p>
          <a:r>
            <a:rPr lang="es-ES" dirty="0"/>
            <a:t>Las necesidades de los interesados, deberán de tener una estrategia dentro de la organización</a:t>
          </a:r>
        </a:p>
      </dgm:t>
    </dgm:pt>
    <dgm:pt modelId="{CA4F4290-8C1F-4AD8-8890-17A1617F1F2E}" type="parTrans" cxnId="{AC514B04-B9D8-4BE6-A6A9-6A322F61F8A9}">
      <dgm:prSet/>
      <dgm:spPr/>
      <dgm:t>
        <a:bodyPr/>
        <a:lstStyle/>
        <a:p>
          <a:endParaRPr lang="es-ES"/>
        </a:p>
      </dgm:t>
    </dgm:pt>
    <dgm:pt modelId="{39E4999B-B507-45C6-8FCC-EC6F5F92E5B6}" type="sibTrans" cxnId="{AC514B04-B9D8-4BE6-A6A9-6A322F61F8A9}">
      <dgm:prSet/>
      <dgm:spPr/>
      <dgm:t>
        <a:bodyPr/>
        <a:lstStyle/>
        <a:p>
          <a:endParaRPr lang="es-ES"/>
        </a:p>
      </dgm:t>
    </dgm:pt>
    <dgm:pt modelId="{0C733DF5-F45B-41CB-A69C-F6EF8295EDB6}">
      <dgm:prSet phldrT="[Texto]"/>
      <dgm:spPr/>
      <dgm:t>
        <a:bodyPr/>
        <a:lstStyle/>
        <a:p>
          <a:r>
            <a:rPr lang="es-ES" dirty="0"/>
            <a:t>Definir las metas y objetivos de la organización</a:t>
          </a:r>
        </a:p>
      </dgm:t>
    </dgm:pt>
    <dgm:pt modelId="{30E64F26-E547-4938-9553-79E5B07CB33A}" type="parTrans" cxnId="{DE303EF6-BA4B-4EAE-80AE-AD9B3BEED1AF}">
      <dgm:prSet/>
      <dgm:spPr/>
      <dgm:t>
        <a:bodyPr/>
        <a:lstStyle/>
        <a:p>
          <a:endParaRPr lang="es-ES"/>
        </a:p>
      </dgm:t>
    </dgm:pt>
    <dgm:pt modelId="{E5CA05E1-4E36-4601-88B9-EE04C505306D}" type="sibTrans" cxnId="{DE303EF6-BA4B-4EAE-80AE-AD9B3BEED1AF}">
      <dgm:prSet/>
      <dgm:spPr/>
      <dgm:t>
        <a:bodyPr/>
        <a:lstStyle/>
        <a:p>
          <a:endParaRPr lang="es-ES"/>
        </a:p>
      </dgm:t>
    </dgm:pt>
    <dgm:pt modelId="{18341A80-BA02-4B66-B11B-36A880EA3306}">
      <dgm:prSet phldrT="[Texto]"/>
      <dgm:spPr/>
      <dgm:t>
        <a:bodyPr/>
        <a:lstStyle/>
        <a:p>
          <a:r>
            <a:rPr lang="es-ES" dirty="0"/>
            <a:t>Deberá de crear valor, verificando los beneficios, optimizando el riesgo y los recursos </a:t>
          </a:r>
        </a:p>
      </dgm:t>
    </dgm:pt>
    <dgm:pt modelId="{B6C6547A-E737-4CB3-AA1B-4E2E18A9F267}" type="parTrans" cxnId="{B69537BC-7027-472B-9564-4D4A67CAC61D}">
      <dgm:prSet/>
      <dgm:spPr/>
      <dgm:t>
        <a:bodyPr/>
        <a:lstStyle/>
        <a:p>
          <a:endParaRPr lang="es-ES"/>
        </a:p>
      </dgm:t>
    </dgm:pt>
    <dgm:pt modelId="{B133B9FC-0314-4E64-BAA7-0AF5C2BE3735}" type="sibTrans" cxnId="{B69537BC-7027-472B-9564-4D4A67CAC61D}">
      <dgm:prSet/>
      <dgm:spPr/>
      <dgm:t>
        <a:bodyPr/>
        <a:lstStyle/>
        <a:p>
          <a:endParaRPr lang="es-ES"/>
        </a:p>
      </dgm:t>
    </dgm:pt>
    <dgm:pt modelId="{33FD762B-D2A9-4445-BC74-BE9821EBAF69}" type="pres">
      <dgm:prSet presAssocID="{803CC080-12FA-4E71-9A65-4172128A491B}" presName="Name0" presStyleCnt="0">
        <dgm:presLayoutVars>
          <dgm:dir/>
          <dgm:animLvl val="lvl"/>
          <dgm:resizeHandles/>
        </dgm:presLayoutVars>
      </dgm:prSet>
      <dgm:spPr/>
      <dgm:t>
        <a:bodyPr/>
        <a:lstStyle/>
        <a:p>
          <a:endParaRPr lang="es-ES"/>
        </a:p>
      </dgm:t>
    </dgm:pt>
    <dgm:pt modelId="{ED3EB63C-6507-4086-9EE3-E631C458DE01}" type="pres">
      <dgm:prSet presAssocID="{9C0BD9F3-5C8F-4D2D-84CB-C0631BB54E01}" presName="linNode" presStyleCnt="0"/>
      <dgm:spPr/>
    </dgm:pt>
    <dgm:pt modelId="{399B954C-C5B0-4D6C-847E-C6CB85231546}" type="pres">
      <dgm:prSet presAssocID="{9C0BD9F3-5C8F-4D2D-84CB-C0631BB54E01}" presName="parentShp" presStyleLbl="node1" presStyleIdx="0" presStyleCnt="1">
        <dgm:presLayoutVars>
          <dgm:bulletEnabled val="1"/>
        </dgm:presLayoutVars>
      </dgm:prSet>
      <dgm:spPr/>
      <dgm:t>
        <a:bodyPr/>
        <a:lstStyle/>
        <a:p>
          <a:endParaRPr lang="es-ES"/>
        </a:p>
      </dgm:t>
    </dgm:pt>
    <dgm:pt modelId="{66256156-1AA5-45F3-BA0D-36EB4DCB03FE}" type="pres">
      <dgm:prSet presAssocID="{9C0BD9F3-5C8F-4D2D-84CB-C0631BB54E01}" presName="childShp" presStyleLbl="bgAccFollowNode1" presStyleIdx="0" presStyleCnt="1">
        <dgm:presLayoutVars>
          <dgm:bulletEnabled val="1"/>
        </dgm:presLayoutVars>
      </dgm:prSet>
      <dgm:spPr/>
      <dgm:t>
        <a:bodyPr/>
        <a:lstStyle/>
        <a:p>
          <a:endParaRPr lang="es-ES"/>
        </a:p>
      </dgm:t>
    </dgm:pt>
  </dgm:ptLst>
  <dgm:cxnLst>
    <dgm:cxn modelId="{10C5CD10-5D63-41D2-A9E1-5D0E9E5EF2F4}" srcId="{803CC080-12FA-4E71-9A65-4172128A491B}" destId="{9C0BD9F3-5C8F-4D2D-84CB-C0631BB54E01}" srcOrd="0" destOrd="0" parTransId="{1EE9714D-348C-4D35-B388-C86325907D86}" sibTransId="{BDFCCECD-2201-468F-BAB3-061A02D8FDAA}"/>
    <dgm:cxn modelId="{DE303EF6-BA4B-4EAE-80AE-AD9B3BEED1AF}" srcId="{9C0BD9F3-5C8F-4D2D-84CB-C0631BB54E01}" destId="{0C733DF5-F45B-41CB-A69C-F6EF8295EDB6}" srcOrd="1" destOrd="0" parTransId="{30E64F26-E547-4938-9553-79E5B07CB33A}" sibTransId="{E5CA05E1-4E36-4601-88B9-EE04C505306D}"/>
    <dgm:cxn modelId="{AC514B04-B9D8-4BE6-A6A9-6A322F61F8A9}" srcId="{9C0BD9F3-5C8F-4D2D-84CB-C0631BB54E01}" destId="{5F1A9664-97C5-4F2C-BE1B-1DC9806AE2AC}" srcOrd="0" destOrd="0" parTransId="{CA4F4290-8C1F-4AD8-8890-17A1617F1F2E}" sibTransId="{39E4999B-B507-45C6-8FCC-EC6F5F92E5B6}"/>
    <dgm:cxn modelId="{D67D9790-0FB1-4246-BFC2-8297F86EF0A9}" type="presOf" srcId="{5F1A9664-97C5-4F2C-BE1B-1DC9806AE2AC}" destId="{66256156-1AA5-45F3-BA0D-36EB4DCB03FE}" srcOrd="0" destOrd="0" presId="urn:microsoft.com/office/officeart/2005/8/layout/vList6"/>
    <dgm:cxn modelId="{9C118378-C161-4894-8BCF-AC591B65036E}" type="presOf" srcId="{9C0BD9F3-5C8F-4D2D-84CB-C0631BB54E01}" destId="{399B954C-C5B0-4D6C-847E-C6CB85231546}" srcOrd="0" destOrd="0" presId="urn:microsoft.com/office/officeart/2005/8/layout/vList6"/>
    <dgm:cxn modelId="{54BD680C-9439-4C36-B481-D45F340865ED}" type="presOf" srcId="{803CC080-12FA-4E71-9A65-4172128A491B}" destId="{33FD762B-D2A9-4445-BC74-BE9821EBAF69}" srcOrd="0" destOrd="0" presId="urn:microsoft.com/office/officeart/2005/8/layout/vList6"/>
    <dgm:cxn modelId="{A484789E-5831-4BE0-B3B6-52BBDC6482F8}" type="presOf" srcId="{0C733DF5-F45B-41CB-A69C-F6EF8295EDB6}" destId="{66256156-1AA5-45F3-BA0D-36EB4DCB03FE}" srcOrd="0" destOrd="1" presId="urn:microsoft.com/office/officeart/2005/8/layout/vList6"/>
    <dgm:cxn modelId="{03D3A637-F068-4C27-8AB1-0D10C67FD738}" type="presOf" srcId="{18341A80-BA02-4B66-B11B-36A880EA3306}" destId="{66256156-1AA5-45F3-BA0D-36EB4DCB03FE}" srcOrd="0" destOrd="2" presId="urn:microsoft.com/office/officeart/2005/8/layout/vList6"/>
    <dgm:cxn modelId="{B69537BC-7027-472B-9564-4D4A67CAC61D}" srcId="{9C0BD9F3-5C8F-4D2D-84CB-C0631BB54E01}" destId="{18341A80-BA02-4B66-B11B-36A880EA3306}" srcOrd="2" destOrd="0" parTransId="{B6C6547A-E737-4CB3-AA1B-4E2E18A9F267}" sibTransId="{B133B9FC-0314-4E64-BAA7-0AF5C2BE3735}"/>
    <dgm:cxn modelId="{171A196E-449A-4496-A5A3-683F5838C634}" type="presParOf" srcId="{33FD762B-D2A9-4445-BC74-BE9821EBAF69}" destId="{ED3EB63C-6507-4086-9EE3-E631C458DE01}" srcOrd="0" destOrd="0" presId="urn:microsoft.com/office/officeart/2005/8/layout/vList6"/>
    <dgm:cxn modelId="{CE057876-E6E1-49C1-95DB-15B9E6B9CE21}" type="presParOf" srcId="{ED3EB63C-6507-4086-9EE3-E631C458DE01}" destId="{399B954C-C5B0-4D6C-847E-C6CB85231546}" srcOrd="0" destOrd="0" presId="urn:microsoft.com/office/officeart/2005/8/layout/vList6"/>
    <dgm:cxn modelId="{652EDEC5-BCDD-46BF-8CC8-8CD3D29B8854}" type="presParOf" srcId="{ED3EB63C-6507-4086-9EE3-E631C458DE01}" destId="{66256156-1AA5-45F3-BA0D-36EB4DCB03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3CC080-12FA-4E71-9A65-4172128A491B}"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s-ES"/>
        </a:p>
      </dgm:t>
    </dgm:pt>
    <dgm:pt modelId="{9C0BD9F3-5C8F-4D2D-84CB-C0631BB54E01}">
      <dgm:prSet phldrT="[Texto]"/>
      <dgm:spPr/>
      <dgm:t>
        <a:bodyPr/>
        <a:lstStyle/>
        <a:p>
          <a:r>
            <a:rPr lang="es-ES" dirty="0"/>
            <a:t>Abarcar la empresa de extremo a extremo</a:t>
          </a:r>
        </a:p>
      </dgm:t>
    </dgm:pt>
    <dgm:pt modelId="{1EE9714D-348C-4D35-B388-C86325907D86}" type="parTrans" cxnId="{10C5CD10-5D63-41D2-A9E1-5D0E9E5EF2F4}">
      <dgm:prSet/>
      <dgm:spPr/>
      <dgm:t>
        <a:bodyPr/>
        <a:lstStyle/>
        <a:p>
          <a:endParaRPr lang="es-ES"/>
        </a:p>
      </dgm:t>
    </dgm:pt>
    <dgm:pt modelId="{BDFCCECD-2201-468F-BAB3-061A02D8FDAA}" type="sibTrans" cxnId="{10C5CD10-5D63-41D2-A9E1-5D0E9E5EF2F4}">
      <dgm:prSet/>
      <dgm:spPr/>
      <dgm:t>
        <a:bodyPr/>
        <a:lstStyle/>
        <a:p>
          <a:endParaRPr lang="es-ES"/>
        </a:p>
      </dgm:t>
    </dgm:pt>
    <dgm:pt modelId="{5F1A9664-97C5-4F2C-BE1B-1DC9806AE2AC}">
      <dgm:prSet phldrT="[Texto]"/>
      <dgm:spPr/>
      <dgm:t>
        <a:bodyPr/>
        <a:lstStyle/>
        <a:p>
          <a:r>
            <a:rPr lang="es-ES" dirty="0"/>
            <a:t>Integrar la gobernabilidad de las tecnologías de la información</a:t>
          </a:r>
        </a:p>
      </dgm:t>
    </dgm:pt>
    <dgm:pt modelId="{CA4F4290-8C1F-4AD8-8890-17A1617F1F2E}" type="parTrans" cxnId="{AC514B04-B9D8-4BE6-A6A9-6A322F61F8A9}">
      <dgm:prSet/>
      <dgm:spPr/>
      <dgm:t>
        <a:bodyPr/>
        <a:lstStyle/>
        <a:p>
          <a:endParaRPr lang="es-ES"/>
        </a:p>
      </dgm:t>
    </dgm:pt>
    <dgm:pt modelId="{39E4999B-B507-45C6-8FCC-EC6F5F92E5B6}" type="sibTrans" cxnId="{AC514B04-B9D8-4BE6-A6A9-6A322F61F8A9}">
      <dgm:prSet/>
      <dgm:spPr/>
      <dgm:t>
        <a:bodyPr/>
        <a:lstStyle/>
        <a:p>
          <a:endParaRPr lang="es-ES"/>
        </a:p>
      </dgm:t>
    </dgm:pt>
    <dgm:pt modelId="{412DF9EC-F451-4275-AE68-F8E37A494353}">
      <dgm:prSet phldrT="[Texto]"/>
      <dgm:spPr/>
      <dgm:t>
        <a:bodyPr/>
        <a:lstStyle/>
        <a:p>
          <a:r>
            <a:rPr lang="es-ES" dirty="0"/>
            <a:t>Cubrir todos los procesos y funciones para administrar y gobernar la información</a:t>
          </a:r>
        </a:p>
      </dgm:t>
    </dgm:pt>
    <dgm:pt modelId="{8478A6AA-5FDC-4AE6-B5D0-614B6176E851}" type="parTrans" cxnId="{B049D1BC-0E2E-4390-AE8B-A9B4D9A73E92}">
      <dgm:prSet/>
      <dgm:spPr/>
      <dgm:t>
        <a:bodyPr/>
        <a:lstStyle/>
        <a:p>
          <a:endParaRPr lang="es-ES"/>
        </a:p>
      </dgm:t>
    </dgm:pt>
    <dgm:pt modelId="{81645C94-A04E-44B3-91B6-94199A85A83D}" type="sibTrans" cxnId="{B049D1BC-0E2E-4390-AE8B-A9B4D9A73E92}">
      <dgm:prSet/>
      <dgm:spPr/>
      <dgm:t>
        <a:bodyPr/>
        <a:lstStyle/>
        <a:p>
          <a:endParaRPr lang="es-ES"/>
        </a:p>
      </dgm:t>
    </dgm:pt>
    <dgm:pt modelId="{33FD762B-D2A9-4445-BC74-BE9821EBAF69}" type="pres">
      <dgm:prSet presAssocID="{803CC080-12FA-4E71-9A65-4172128A491B}" presName="Name0" presStyleCnt="0">
        <dgm:presLayoutVars>
          <dgm:dir/>
          <dgm:animLvl val="lvl"/>
          <dgm:resizeHandles/>
        </dgm:presLayoutVars>
      </dgm:prSet>
      <dgm:spPr/>
      <dgm:t>
        <a:bodyPr/>
        <a:lstStyle/>
        <a:p>
          <a:endParaRPr lang="es-ES"/>
        </a:p>
      </dgm:t>
    </dgm:pt>
    <dgm:pt modelId="{ED3EB63C-6507-4086-9EE3-E631C458DE01}" type="pres">
      <dgm:prSet presAssocID="{9C0BD9F3-5C8F-4D2D-84CB-C0631BB54E01}" presName="linNode" presStyleCnt="0"/>
      <dgm:spPr/>
    </dgm:pt>
    <dgm:pt modelId="{399B954C-C5B0-4D6C-847E-C6CB85231546}" type="pres">
      <dgm:prSet presAssocID="{9C0BD9F3-5C8F-4D2D-84CB-C0631BB54E01}" presName="parentShp" presStyleLbl="node1" presStyleIdx="0" presStyleCnt="1">
        <dgm:presLayoutVars>
          <dgm:bulletEnabled val="1"/>
        </dgm:presLayoutVars>
      </dgm:prSet>
      <dgm:spPr/>
      <dgm:t>
        <a:bodyPr/>
        <a:lstStyle/>
        <a:p>
          <a:endParaRPr lang="es-ES"/>
        </a:p>
      </dgm:t>
    </dgm:pt>
    <dgm:pt modelId="{66256156-1AA5-45F3-BA0D-36EB4DCB03FE}" type="pres">
      <dgm:prSet presAssocID="{9C0BD9F3-5C8F-4D2D-84CB-C0631BB54E01}" presName="childShp" presStyleLbl="bgAccFollowNode1" presStyleIdx="0" presStyleCnt="1">
        <dgm:presLayoutVars>
          <dgm:bulletEnabled val="1"/>
        </dgm:presLayoutVars>
      </dgm:prSet>
      <dgm:spPr/>
      <dgm:t>
        <a:bodyPr/>
        <a:lstStyle/>
        <a:p>
          <a:endParaRPr lang="es-ES"/>
        </a:p>
      </dgm:t>
    </dgm:pt>
  </dgm:ptLst>
  <dgm:cxnLst>
    <dgm:cxn modelId="{10C5CD10-5D63-41D2-A9E1-5D0E9E5EF2F4}" srcId="{803CC080-12FA-4E71-9A65-4172128A491B}" destId="{9C0BD9F3-5C8F-4D2D-84CB-C0631BB54E01}" srcOrd="0" destOrd="0" parTransId="{1EE9714D-348C-4D35-B388-C86325907D86}" sibTransId="{BDFCCECD-2201-468F-BAB3-061A02D8FDAA}"/>
    <dgm:cxn modelId="{AC514B04-B9D8-4BE6-A6A9-6A322F61F8A9}" srcId="{9C0BD9F3-5C8F-4D2D-84CB-C0631BB54E01}" destId="{5F1A9664-97C5-4F2C-BE1B-1DC9806AE2AC}" srcOrd="0" destOrd="0" parTransId="{CA4F4290-8C1F-4AD8-8890-17A1617F1F2E}" sibTransId="{39E4999B-B507-45C6-8FCC-EC6F5F92E5B6}"/>
    <dgm:cxn modelId="{D67D9790-0FB1-4246-BFC2-8297F86EF0A9}" type="presOf" srcId="{5F1A9664-97C5-4F2C-BE1B-1DC9806AE2AC}" destId="{66256156-1AA5-45F3-BA0D-36EB4DCB03FE}" srcOrd="0" destOrd="0" presId="urn:microsoft.com/office/officeart/2005/8/layout/vList6"/>
    <dgm:cxn modelId="{9C118378-C161-4894-8BCF-AC591B65036E}" type="presOf" srcId="{9C0BD9F3-5C8F-4D2D-84CB-C0631BB54E01}" destId="{399B954C-C5B0-4D6C-847E-C6CB85231546}" srcOrd="0" destOrd="0" presId="urn:microsoft.com/office/officeart/2005/8/layout/vList6"/>
    <dgm:cxn modelId="{54BD680C-9439-4C36-B481-D45F340865ED}" type="presOf" srcId="{803CC080-12FA-4E71-9A65-4172128A491B}" destId="{33FD762B-D2A9-4445-BC74-BE9821EBAF69}" srcOrd="0" destOrd="0" presId="urn:microsoft.com/office/officeart/2005/8/layout/vList6"/>
    <dgm:cxn modelId="{B049D1BC-0E2E-4390-AE8B-A9B4D9A73E92}" srcId="{9C0BD9F3-5C8F-4D2D-84CB-C0631BB54E01}" destId="{412DF9EC-F451-4275-AE68-F8E37A494353}" srcOrd="1" destOrd="0" parTransId="{8478A6AA-5FDC-4AE6-B5D0-614B6176E851}" sibTransId="{81645C94-A04E-44B3-91B6-94199A85A83D}"/>
    <dgm:cxn modelId="{EB9F70B2-3793-4C24-89BF-214957C0EB2C}" type="presOf" srcId="{412DF9EC-F451-4275-AE68-F8E37A494353}" destId="{66256156-1AA5-45F3-BA0D-36EB4DCB03FE}" srcOrd="0" destOrd="1" presId="urn:microsoft.com/office/officeart/2005/8/layout/vList6"/>
    <dgm:cxn modelId="{171A196E-449A-4496-A5A3-683F5838C634}" type="presParOf" srcId="{33FD762B-D2A9-4445-BC74-BE9821EBAF69}" destId="{ED3EB63C-6507-4086-9EE3-E631C458DE01}" srcOrd="0" destOrd="0" presId="urn:microsoft.com/office/officeart/2005/8/layout/vList6"/>
    <dgm:cxn modelId="{CE057876-E6E1-49C1-95DB-15B9E6B9CE21}" type="presParOf" srcId="{ED3EB63C-6507-4086-9EE3-E631C458DE01}" destId="{399B954C-C5B0-4D6C-847E-C6CB85231546}" srcOrd="0" destOrd="0" presId="urn:microsoft.com/office/officeart/2005/8/layout/vList6"/>
    <dgm:cxn modelId="{652EDEC5-BCDD-46BF-8CC8-8CD3D29B8854}" type="presParOf" srcId="{ED3EB63C-6507-4086-9EE3-E631C458DE01}" destId="{66256156-1AA5-45F3-BA0D-36EB4DCB03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3CC080-12FA-4E71-9A65-4172128A491B}" type="doc">
      <dgm:prSet loTypeId="urn:microsoft.com/office/officeart/2005/8/layout/vList6" loCatId="list" qsTypeId="urn:microsoft.com/office/officeart/2005/8/quickstyle/simple3" qsCatId="simple" csTypeId="urn:microsoft.com/office/officeart/2005/8/colors/colorful2" csCatId="colorful" phldr="1"/>
      <dgm:spPr/>
      <dgm:t>
        <a:bodyPr/>
        <a:lstStyle/>
        <a:p>
          <a:endParaRPr lang="es-ES"/>
        </a:p>
      </dgm:t>
    </dgm:pt>
    <dgm:pt modelId="{9C0BD9F3-5C8F-4D2D-84CB-C0631BB54E01}">
      <dgm:prSet phldrT="[Texto]"/>
      <dgm:spPr/>
      <dgm:t>
        <a:bodyPr/>
        <a:lstStyle/>
        <a:p>
          <a:r>
            <a:rPr lang="es-ES" dirty="0"/>
            <a:t>Aplicar un marco de Referencia Integrado Único</a:t>
          </a:r>
        </a:p>
      </dgm:t>
    </dgm:pt>
    <dgm:pt modelId="{1EE9714D-348C-4D35-B388-C86325907D86}" type="parTrans" cxnId="{10C5CD10-5D63-41D2-A9E1-5D0E9E5EF2F4}">
      <dgm:prSet/>
      <dgm:spPr/>
      <dgm:t>
        <a:bodyPr/>
        <a:lstStyle/>
        <a:p>
          <a:endParaRPr lang="es-ES"/>
        </a:p>
      </dgm:t>
    </dgm:pt>
    <dgm:pt modelId="{BDFCCECD-2201-468F-BAB3-061A02D8FDAA}" type="sibTrans" cxnId="{10C5CD10-5D63-41D2-A9E1-5D0E9E5EF2F4}">
      <dgm:prSet/>
      <dgm:spPr/>
      <dgm:t>
        <a:bodyPr/>
        <a:lstStyle/>
        <a:p>
          <a:endParaRPr lang="es-ES"/>
        </a:p>
      </dgm:t>
    </dgm:pt>
    <dgm:pt modelId="{5F1A9664-97C5-4F2C-BE1B-1DC9806AE2AC}">
      <dgm:prSet phldrT="[Texto]"/>
      <dgm:spPr/>
      <dgm:t>
        <a:bodyPr/>
        <a:lstStyle/>
        <a:p>
          <a:r>
            <a:rPr lang="es-ES" dirty="0"/>
            <a:t>COBIT integra marcos de información de ISACA, ayudando al cumplimiento de objetivos e integración con otros métodos de información, ITIL, COSO, ISO, etc.</a:t>
          </a:r>
        </a:p>
      </dgm:t>
    </dgm:pt>
    <dgm:pt modelId="{CA4F4290-8C1F-4AD8-8890-17A1617F1F2E}" type="parTrans" cxnId="{AC514B04-B9D8-4BE6-A6A9-6A322F61F8A9}">
      <dgm:prSet/>
      <dgm:spPr/>
      <dgm:t>
        <a:bodyPr/>
        <a:lstStyle/>
        <a:p>
          <a:endParaRPr lang="es-ES"/>
        </a:p>
      </dgm:t>
    </dgm:pt>
    <dgm:pt modelId="{39E4999B-B507-45C6-8FCC-EC6F5F92E5B6}" type="sibTrans" cxnId="{AC514B04-B9D8-4BE6-A6A9-6A322F61F8A9}">
      <dgm:prSet/>
      <dgm:spPr/>
      <dgm:t>
        <a:bodyPr/>
        <a:lstStyle/>
        <a:p>
          <a:endParaRPr lang="es-ES"/>
        </a:p>
      </dgm:t>
    </dgm:pt>
    <dgm:pt modelId="{33FD762B-D2A9-4445-BC74-BE9821EBAF69}" type="pres">
      <dgm:prSet presAssocID="{803CC080-12FA-4E71-9A65-4172128A491B}" presName="Name0" presStyleCnt="0">
        <dgm:presLayoutVars>
          <dgm:dir/>
          <dgm:animLvl val="lvl"/>
          <dgm:resizeHandles/>
        </dgm:presLayoutVars>
      </dgm:prSet>
      <dgm:spPr/>
      <dgm:t>
        <a:bodyPr/>
        <a:lstStyle/>
        <a:p>
          <a:endParaRPr lang="es-ES"/>
        </a:p>
      </dgm:t>
    </dgm:pt>
    <dgm:pt modelId="{ED3EB63C-6507-4086-9EE3-E631C458DE01}" type="pres">
      <dgm:prSet presAssocID="{9C0BD9F3-5C8F-4D2D-84CB-C0631BB54E01}" presName="linNode" presStyleCnt="0"/>
      <dgm:spPr/>
    </dgm:pt>
    <dgm:pt modelId="{399B954C-C5B0-4D6C-847E-C6CB85231546}" type="pres">
      <dgm:prSet presAssocID="{9C0BD9F3-5C8F-4D2D-84CB-C0631BB54E01}" presName="parentShp" presStyleLbl="node1" presStyleIdx="0" presStyleCnt="1">
        <dgm:presLayoutVars>
          <dgm:bulletEnabled val="1"/>
        </dgm:presLayoutVars>
      </dgm:prSet>
      <dgm:spPr/>
      <dgm:t>
        <a:bodyPr/>
        <a:lstStyle/>
        <a:p>
          <a:endParaRPr lang="es-ES"/>
        </a:p>
      </dgm:t>
    </dgm:pt>
    <dgm:pt modelId="{66256156-1AA5-45F3-BA0D-36EB4DCB03FE}" type="pres">
      <dgm:prSet presAssocID="{9C0BD9F3-5C8F-4D2D-84CB-C0631BB54E01}" presName="childShp" presStyleLbl="bgAccFollowNode1" presStyleIdx="0" presStyleCnt="1">
        <dgm:presLayoutVars>
          <dgm:bulletEnabled val="1"/>
        </dgm:presLayoutVars>
      </dgm:prSet>
      <dgm:spPr/>
      <dgm:t>
        <a:bodyPr/>
        <a:lstStyle/>
        <a:p>
          <a:endParaRPr lang="es-ES"/>
        </a:p>
      </dgm:t>
    </dgm:pt>
  </dgm:ptLst>
  <dgm:cxnLst>
    <dgm:cxn modelId="{10C5CD10-5D63-41D2-A9E1-5D0E9E5EF2F4}" srcId="{803CC080-12FA-4E71-9A65-4172128A491B}" destId="{9C0BD9F3-5C8F-4D2D-84CB-C0631BB54E01}" srcOrd="0" destOrd="0" parTransId="{1EE9714D-348C-4D35-B388-C86325907D86}" sibTransId="{BDFCCECD-2201-468F-BAB3-061A02D8FDAA}"/>
    <dgm:cxn modelId="{AC514B04-B9D8-4BE6-A6A9-6A322F61F8A9}" srcId="{9C0BD9F3-5C8F-4D2D-84CB-C0631BB54E01}" destId="{5F1A9664-97C5-4F2C-BE1B-1DC9806AE2AC}" srcOrd="0" destOrd="0" parTransId="{CA4F4290-8C1F-4AD8-8890-17A1617F1F2E}" sibTransId="{39E4999B-B507-45C6-8FCC-EC6F5F92E5B6}"/>
    <dgm:cxn modelId="{D67D9790-0FB1-4246-BFC2-8297F86EF0A9}" type="presOf" srcId="{5F1A9664-97C5-4F2C-BE1B-1DC9806AE2AC}" destId="{66256156-1AA5-45F3-BA0D-36EB4DCB03FE}" srcOrd="0" destOrd="0" presId="urn:microsoft.com/office/officeart/2005/8/layout/vList6"/>
    <dgm:cxn modelId="{9C118378-C161-4894-8BCF-AC591B65036E}" type="presOf" srcId="{9C0BD9F3-5C8F-4D2D-84CB-C0631BB54E01}" destId="{399B954C-C5B0-4D6C-847E-C6CB85231546}" srcOrd="0" destOrd="0" presId="urn:microsoft.com/office/officeart/2005/8/layout/vList6"/>
    <dgm:cxn modelId="{54BD680C-9439-4C36-B481-D45F340865ED}" type="presOf" srcId="{803CC080-12FA-4E71-9A65-4172128A491B}" destId="{33FD762B-D2A9-4445-BC74-BE9821EBAF69}" srcOrd="0" destOrd="0" presId="urn:microsoft.com/office/officeart/2005/8/layout/vList6"/>
    <dgm:cxn modelId="{171A196E-449A-4496-A5A3-683F5838C634}" type="presParOf" srcId="{33FD762B-D2A9-4445-BC74-BE9821EBAF69}" destId="{ED3EB63C-6507-4086-9EE3-E631C458DE01}" srcOrd="0" destOrd="0" presId="urn:microsoft.com/office/officeart/2005/8/layout/vList6"/>
    <dgm:cxn modelId="{CE057876-E6E1-49C1-95DB-15B9E6B9CE21}" type="presParOf" srcId="{ED3EB63C-6507-4086-9EE3-E631C458DE01}" destId="{399B954C-C5B0-4D6C-847E-C6CB85231546}" srcOrd="0" destOrd="0" presId="urn:microsoft.com/office/officeart/2005/8/layout/vList6"/>
    <dgm:cxn modelId="{652EDEC5-BCDD-46BF-8CC8-8CD3D29B8854}" type="presParOf" srcId="{ED3EB63C-6507-4086-9EE3-E631C458DE01}" destId="{66256156-1AA5-45F3-BA0D-36EB4DCB03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03CC080-12FA-4E71-9A65-4172128A491B}"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s-ES"/>
        </a:p>
      </dgm:t>
    </dgm:pt>
    <dgm:pt modelId="{9C0BD9F3-5C8F-4D2D-84CB-C0631BB54E01}">
      <dgm:prSet phldrT="[Texto]"/>
      <dgm:spPr/>
      <dgm:t>
        <a:bodyPr/>
        <a:lstStyle/>
        <a:p>
          <a:r>
            <a:rPr lang="es-ES" dirty="0"/>
            <a:t>Habilitar un enfoque Holístico</a:t>
          </a:r>
        </a:p>
      </dgm:t>
    </dgm:pt>
    <dgm:pt modelId="{1EE9714D-348C-4D35-B388-C86325907D86}" type="parTrans" cxnId="{10C5CD10-5D63-41D2-A9E1-5D0E9E5EF2F4}">
      <dgm:prSet/>
      <dgm:spPr/>
      <dgm:t>
        <a:bodyPr/>
        <a:lstStyle/>
        <a:p>
          <a:endParaRPr lang="es-ES"/>
        </a:p>
      </dgm:t>
    </dgm:pt>
    <dgm:pt modelId="{BDFCCECD-2201-468F-BAB3-061A02D8FDAA}" type="sibTrans" cxnId="{10C5CD10-5D63-41D2-A9E1-5D0E9E5EF2F4}">
      <dgm:prSet/>
      <dgm:spPr/>
      <dgm:t>
        <a:bodyPr/>
        <a:lstStyle/>
        <a:p>
          <a:endParaRPr lang="es-ES"/>
        </a:p>
      </dgm:t>
    </dgm:pt>
    <dgm:pt modelId="{5F1A9664-97C5-4F2C-BE1B-1DC9806AE2AC}">
      <dgm:prSet phldrT="[Texto]"/>
      <dgm:spPr/>
      <dgm:t>
        <a:bodyPr/>
        <a:lstStyle/>
        <a:p>
          <a:r>
            <a:rPr lang="es-ES" dirty="0"/>
            <a:t>COBIT 5 define varios elementos tangibles e intangibles para una correcta integración entre la institución y las TI</a:t>
          </a:r>
        </a:p>
      </dgm:t>
    </dgm:pt>
    <dgm:pt modelId="{CA4F4290-8C1F-4AD8-8890-17A1617F1F2E}" type="parTrans" cxnId="{AC514B04-B9D8-4BE6-A6A9-6A322F61F8A9}">
      <dgm:prSet/>
      <dgm:spPr/>
      <dgm:t>
        <a:bodyPr/>
        <a:lstStyle/>
        <a:p>
          <a:endParaRPr lang="es-ES"/>
        </a:p>
      </dgm:t>
    </dgm:pt>
    <dgm:pt modelId="{39E4999B-B507-45C6-8FCC-EC6F5F92E5B6}" type="sibTrans" cxnId="{AC514B04-B9D8-4BE6-A6A9-6A322F61F8A9}">
      <dgm:prSet/>
      <dgm:spPr/>
      <dgm:t>
        <a:bodyPr/>
        <a:lstStyle/>
        <a:p>
          <a:endParaRPr lang="es-ES"/>
        </a:p>
      </dgm:t>
    </dgm:pt>
    <dgm:pt modelId="{83589F82-A4E7-4EF3-BD5C-3AF28927CBED}">
      <dgm:prSet phldrT="[Texto]"/>
      <dgm:spPr/>
      <dgm:t>
        <a:bodyPr/>
        <a:lstStyle/>
        <a:p>
          <a:r>
            <a:rPr lang="es-ES" dirty="0"/>
            <a:t>Ayuda a que el gobierno de TI y la gestión de TI operen según la función las necesidades del negocio</a:t>
          </a:r>
        </a:p>
      </dgm:t>
    </dgm:pt>
    <dgm:pt modelId="{3345E6BA-2C2F-4229-B4B5-A298404A95C4}" type="parTrans" cxnId="{A851A505-5C43-4937-8C74-550E26123B44}">
      <dgm:prSet/>
      <dgm:spPr/>
      <dgm:t>
        <a:bodyPr/>
        <a:lstStyle/>
        <a:p>
          <a:endParaRPr lang="es-ES"/>
        </a:p>
      </dgm:t>
    </dgm:pt>
    <dgm:pt modelId="{23D4EE41-B1FD-4B89-8C4E-3D0BFBE6E6EE}" type="sibTrans" cxnId="{A851A505-5C43-4937-8C74-550E26123B44}">
      <dgm:prSet/>
      <dgm:spPr/>
      <dgm:t>
        <a:bodyPr/>
        <a:lstStyle/>
        <a:p>
          <a:endParaRPr lang="es-ES"/>
        </a:p>
      </dgm:t>
    </dgm:pt>
    <dgm:pt modelId="{33FD762B-D2A9-4445-BC74-BE9821EBAF69}" type="pres">
      <dgm:prSet presAssocID="{803CC080-12FA-4E71-9A65-4172128A491B}" presName="Name0" presStyleCnt="0">
        <dgm:presLayoutVars>
          <dgm:dir/>
          <dgm:animLvl val="lvl"/>
          <dgm:resizeHandles/>
        </dgm:presLayoutVars>
      </dgm:prSet>
      <dgm:spPr/>
      <dgm:t>
        <a:bodyPr/>
        <a:lstStyle/>
        <a:p>
          <a:endParaRPr lang="es-ES"/>
        </a:p>
      </dgm:t>
    </dgm:pt>
    <dgm:pt modelId="{ED3EB63C-6507-4086-9EE3-E631C458DE01}" type="pres">
      <dgm:prSet presAssocID="{9C0BD9F3-5C8F-4D2D-84CB-C0631BB54E01}" presName="linNode" presStyleCnt="0"/>
      <dgm:spPr/>
    </dgm:pt>
    <dgm:pt modelId="{399B954C-C5B0-4D6C-847E-C6CB85231546}" type="pres">
      <dgm:prSet presAssocID="{9C0BD9F3-5C8F-4D2D-84CB-C0631BB54E01}" presName="parentShp" presStyleLbl="node1" presStyleIdx="0" presStyleCnt="1" custLinFactNeighborX="-7847" custLinFactNeighborY="867">
        <dgm:presLayoutVars>
          <dgm:bulletEnabled val="1"/>
        </dgm:presLayoutVars>
      </dgm:prSet>
      <dgm:spPr/>
      <dgm:t>
        <a:bodyPr/>
        <a:lstStyle/>
        <a:p>
          <a:endParaRPr lang="es-ES"/>
        </a:p>
      </dgm:t>
    </dgm:pt>
    <dgm:pt modelId="{66256156-1AA5-45F3-BA0D-36EB4DCB03FE}" type="pres">
      <dgm:prSet presAssocID="{9C0BD9F3-5C8F-4D2D-84CB-C0631BB54E01}" presName="childShp" presStyleLbl="bgAccFollowNode1" presStyleIdx="0" presStyleCnt="1">
        <dgm:presLayoutVars>
          <dgm:bulletEnabled val="1"/>
        </dgm:presLayoutVars>
      </dgm:prSet>
      <dgm:spPr/>
      <dgm:t>
        <a:bodyPr/>
        <a:lstStyle/>
        <a:p>
          <a:endParaRPr lang="es-ES"/>
        </a:p>
      </dgm:t>
    </dgm:pt>
  </dgm:ptLst>
  <dgm:cxnLst>
    <dgm:cxn modelId="{10C5CD10-5D63-41D2-A9E1-5D0E9E5EF2F4}" srcId="{803CC080-12FA-4E71-9A65-4172128A491B}" destId="{9C0BD9F3-5C8F-4D2D-84CB-C0631BB54E01}" srcOrd="0" destOrd="0" parTransId="{1EE9714D-348C-4D35-B388-C86325907D86}" sibTransId="{BDFCCECD-2201-468F-BAB3-061A02D8FDAA}"/>
    <dgm:cxn modelId="{AC514B04-B9D8-4BE6-A6A9-6A322F61F8A9}" srcId="{9C0BD9F3-5C8F-4D2D-84CB-C0631BB54E01}" destId="{5F1A9664-97C5-4F2C-BE1B-1DC9806AE2AC}" srcOrd="0" destOrd="0" parTransId="{CA4F4290-8C1F-4AD8-8890-17A1617F1F2E}" sibTransId="{39E4999B-B507-45C6-8FCC-EC6F5F92E5B6}"/>
    <dgm:cxn modelId="{D67D9790-0FB1-4246-BFC2-8297F86EF0A9}" type="presOf" srcId="{5F1A9664-97C5-4F2C-BE1B-1DC9806AE2AC}" destId="{66256156-1AA5-45F3-BA0D-36EB4DCB03FE}" srcOrd="0" destOrd="0" presId="urn:microsoft.com/office/officeart/2005/8/layout/vList6"/>
    <dgm:cxn modelId="{9C118378-C161-4894-8BCF-AC591B65036E}" type="presOf" srcId="{9C0BD9F3-5C8F-4D2D-84CB-C0631BB54E01}" destId="{399B954C-C5B0-4D6C-847E-C6CB85231546}" srcOrd="0" destOrd="0" presId="urn:microsoft.com/office/officeart/2005/8/layout/vList6"/>
    <dgm:cxn modelId="{54BD680C-9439-4C36-B481-D45F340865ED}" type="presOf" srcId="{803CC080-12FA-4E71-9A65-4172128A491B}" destId="{33FD762B-D2A9-4445-BC74-BE9821EBAF69}" srcOrd="0" destOrd="0" presId="urn:microsoft.com/office/officeart/2005/8/layout/vList6"/>
    <dgm:cxn modelId="{A851A505-5C43-4937-8C74-550E26123B44}" srcId="{9C0BD9F3-5C8F-4D2D-84CB-C0631BB54E01}" destId="{83589F82-A4E7-4EF3-BD5C-3AF28927CBED}" srcOrd="1" destOrd="0" parTransId="{3345E6BA-2C2F-4229-B4B5-A298404A95C4}" sibTransId="{23D4EE41-B1FD-4B89-8C4E-3D0BFBE6E6EE}"/>
    <dgm:cxn modelId="{61D323BF-0A77-43BD-AD52-04E72E83044C}" type="presOf" srcId="{83589F82-A4E7-4EF3-BD5C-3AF28927CBED}" destId="{66256156-1AA5-45F3-BA0D-36EB4DCB03FE}" srcOrd="0" destOrd="1" presId="urn:microsoft.com/office/officeart/2005/8/layout/vList6"/>
    <dgm:cxn modelId="{171A196E-449A-4496-A5A3-683F5838C634}" type="presParOf" srcId="{33FD762B-D2A9-4445-BC74-BE9821EBAF69}" destId="{ED3EB63C-6507-4086-9EE3-E631C458DE01}" srcOrd="0" destOrd="0" presId="urn:microsoft.com/office/officeart/2005/8/layout/vList6"/>
    <dgm:cxn modelId="{CE057876-E6E1-49C1-95DB-15B9E6B9CE21}" type="presParOf" srcId="{ED3EB63C-6507-4086-9EE3-E631C458DE01}" destId="{399B954C-C5B0-4D6C-847E-C6CB85231546}" srcOrd="0" destOrd="0" presId="urn:microsoft.com/office/officeart/2005/8/layout/vList6"/>
    <dgm:cxn modelId="{652EDEC5-BCDD-46BF-8CC8-8CD3D29B8854}" type="presParOf" srcId="{ED3EB63C-6507-4086-9EE3-E631C458DE01}" destId="{66256156-1AA5-45F3-BA0D-36EB4DCB03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3CC080-12FA-4E71-9A65-4172128A491B}"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s-ES"/>
        </a:p>
      </dgm:t>
    </dgm:pt>
    <dgm:pt modelId="{9C0BD9F3-5C8F-4D2D-84CB-C0631BB54E01}">
      <dgm:prSet phldrT="[Texto]"/>
      <dgm:spPr/>
      <dgm:t>
        <a:bodyPr/>
        <a:lstStyle/>
        <a:p>
          <a:r>
            <a:rPr lang="es-ES" dirty="0"/>
            <a:t>Separar Gobierno de Gestión</a:t>
          </a:r>
        </a:p>
      </dgm:t>
    </dgm:pt>
    <dgm:pt modelId="{1EE9714D-348C-4D35-B388-C86325907D86}" type="parTrans" cxnId="{10C5CD10-5D63-41D2-A9E1-5D0E9E5EF2F4}">
      <dgm:prSet/>
      <dgm:spPr/>
      <dgm:t>
        <a:bodyPr/>
        <a:lstStyle/>
        <a:p>
          <a:endParaRPr lang="es-ES"/>
        </a:p>
      </dgm:t>
    </dgm:pt>
    <dgm:pt modelId="{BDFCCECD-2201-468F-BAB3-061A02D8FDAA}" type="sibTrans" cxnId="{10C5CD10-5D63-41D2-A9E1-5D0E9E5EF2F4}">
      <dgm:prSet/>
      <dgm:spPr/>
      <dgm:t>
        <a:bodyPr/>
        <a:lstStyle/>
        <a:p>
          <a:endParaRPr lang="es-ES"/>
        </a:p>
      </dgm:t>
    </dgm:pt>
    <dgm:pt modelId="{5F1A9664-97C5-4F2C-BE1B-1DC9806AE2AC}">
      <dgm:prSet phldrT="[Texto]"/>
      <dgm:spPr/>
      <dgm:t>
        <a:bodyPr/>
        <a:lstStyle/>
        <a:p>
          <a:r>
            <a:rPr lang="es-ES" dirty="0"/>
            <a:t>COBIT 5 distingue entre Gobierno de TI y gestión de TI:</a:t>
          </a:r>
        </a:p>
      </dgm:t>
    </dgm:pt>
    <dgm:pt modelId="{CA4F4290-8C1F-4AD8-8890-17A1617F1F2E}" type="parTrans" cxnId="{AC514B04-B9D8-4BE6-A6A9-6A322F61F8A9}">
      <dgm:prSet/>
      <dgm:spPr/>
      <dgm:t>
        <a:bodyPr/>
        <a:lstStyle/>
        <a:p>
          <a:endParaRPr lang="es-ES"/>
        </a:p>
      </dgm:t>
    </dgm:pt>
    <dgm:pt modelId="{39E4999B-B507-45C6-8FCC-EC6F5F92E5B6}" type="sibTrans" cxnId="{AC514B04-B9D8-4BE6-A6A9-6A322F61F8A9}">
      <dgm:prSet/>
      <dgm:spPr/>
      <dgm:t>
        <a:bodyPr/>
        <a:lstStyle/>
        <a:p>
          <a:endParaRPr lang="es-ES"/>
        </a:p>
      </dgm:t>
    </dgm:pt>
    <dgm:pt modelId="{893F7A45-E060-4A71-BD12-1ADCFBC09DFC}">
      <dgm:prSet phldrT="[Texto]"/>
      <dgm:spPr/>
      <dgm:t>
        <a:bodyPr/>
        <a:lstStyle/>
        <a:p>
          <a:r>
            <a:rPr lang="es-ES" dirty="0"/>
            <a:t>Gobierno de TI son todas las funciones de evaluación y dirección de las TI asegurando el logro de los objetivos y las necesidades de la Institución.</a:t>
          </a:r>
        </a:p>
      </dgm:t>
    </dgm:pt>
    <dgm:pt modelId="{2E0C223A-86F2-40A7-AD4A-37C28AA555FB}" type="parTrans" cxnId="{C1C00FB4-473B-4CE4-9F97-BFAFEAB9DC5A}">
      <dgm:prSet/>
      <dgm:spPr/>
      <dgm:t>
        <a:bodyPr/>
        <a:lstStyle/>
        <a:p>
          <a:endParaRPr lang="es-ES"/>
        </a:p>
      </dgm:t>
    </dgm:pt>
    <dgm:pt modelId="{FDFCA358-EF71-4EF1-A074-C7BF10F4715F}" type="sibTrans" cxnId="{C1C00FB4-473B-4CE4-9F97-BFAFEAB9DC5A}">
      <dgm:prSet/>
      <dgm:spPr/>
      <dgm:t>
        <a:bodyPr/>
        <a:lstStyle/>
        <a:p>
          <a:endParaRPr lang="es-ES"/>
        </a:p>
      </dgm:t>
    </dgm:pt>
    <dgm:pt modelId="{A5E507A4-33E3-4AD5-A308-2930BDD88B82}">
      <dgm:prSet phldrT="[Texto]"/>
      <dgm:spPr/>
      <dgm:t>
        <a:bodyPr/>
        <a:lstStyle/>
        <a:p>
          <a:r>
            <a:rPr lang="es-ES" dirty="0"/>
            <a:t>Gestión de TI esta mas relacionada a la ejecución y monitoreo de actividades.</a:t>
          </a:r>
        </a:p>
      </dgm:t>
    </dgm:pt>
    <dgm:pt modelId="{75EA6AAB-66EC-437C-8933-7CCD183C9988}" type="parTrans" cxnId="{A3740FF6-9A14-4C4F-9971-33B87FFBAE95}">
      <dgm:prSet/>
      <dgm:spPr/>
      <dgm:t>
        <a:bodyPr/>
        <a:lstStyle/>
        <a:p>
          <a:endParaRPr lang="es-ES"/>
        </a:p>
      </dgm:t>
    </dgm:pt>
    <dgm:pt modelId="{0CC88E58-B034-416E-B7B8-CA6F59F453BA}" type="sibTrans" cxnId="{A3740FF6-9A14-4C4F-9971-33B87FFBAE95}">
      <dgm:prSet/>
      <dgm:spPr/>
      <dgm:t>
        <a:bodyPr/>
        <a:lstStyle/>
        <a:p>
          <a:endParaRPr lang="es-ES"/>
        </a:p>
      </dgm:t>
    </dgm:pt>
    <dgm:pt modelId="{33FD762B-D2A9-4445-BC74-BE9821EBAF69}" type="pres">
      <dgm:prSet presAssocID="{803CC080-12FA-4E71-9A65-4172128A491B}" presName="Name0" presStyleCnt="0">
        <dgm:presLayoutVars>
          <dgm:dir/>
          <dgm:animLvl val="lvl"/>
          <dgm:resizeHandles/>
        </dgm:presLayoutVars>
      </dgm:prSet>
      <dgm:spPr/>
      <dgm:t>
        <a:bodyPr/>
        <a:lstStyle/>
        <a:p>
          <a:endParaRPr lang="es-ES"/>
        </a:p>
      </dgm:t>
    </dgm:pt>
    <dgm:pt modelId="{ED3EB63C-6507-4086-9EE3-E631C458DE01}" type="pres">
      <dgm:prSet presAssocID="{9C0BD9F3-5C8F-4D2D-84CB-C0631BB54E01}" presName="linNode" presStyleCnt="0"/>
      <dgm:spPr/>
    </dgm:pt>
    <dgm:pt modelId="{399B954C-C5B0-4D6C-847E-C6CB85231546}" type="pres">
      <dgm:prSet presAssocID="{9C0BD9F3-5C8F-4D2D-84CB-C0631BB54E01}" presName="parentShp" presStyleLbl="node1" presStyleIdx="0" presStyleCnt="1">
        <dgm:presLayoutVars>
          <dgm:bulletEnabled val="1"/>
        </dgm:presLayoutVars>
      </dgm:prSet>
      <dgm:spPr/>
      <dgm:t>
        <a:bodyPr/>
        <a:lstStyle/>
        <a:p>
          <a:endParaRPr lang="es-ES"/>
        </a:p>
      </dgm:t>
    </dgm:pt>
    <dgm:pt modelId="{66256156-1AA5-45F3-BA0D-36EB4DCB03FE}" type="pres">
      <dgm:prSet presAssocID="{9C0BD9F3-5C8F-4D2D-84CB-C0631BB54E01}" presName="childShp" presStyleLbl="bgAccFollowNode1" presStyleIdx="0" presStyleCnt="1">
        <dgm:presLayoutVars>
          <dgm:bulletEnabled val="1"/>
        </dgm:presLayoutVars>
      </dgm:prSet>
      <dgm:spPr/>
      <dgm:t>
        <a:bodyPr/>
        <a:lstStyle/>
        <a:p>
          <a:endParaRPr lang="es-ES"/>
        </a:p>
      </dgm:t>
    </dgm:pt>
  </dgm:ptLst>
  <dgm:cxnLst>
    <dgm:cxn modelId="{10C5CD10-5D63-41D2-A9E1-5D0E9E5EF2F4}" srcId="{803CC080-12FA-4E71-9A65-4172128A491B}" destId="{9C0BD9F3-5C8F-4D2D-84CB-C0631BB54E01}" srcOrd="0" destOrd="0" parTransId="{1EE9714D-348C-4D35-B388-C86325907D86}" sibTransId="{BDFCCECD-2201-468F-BAB3-061A02D8FDAA}"/>
    <dgm:cxn modelId="{89C73D14-F4A3-4E6F-BDB3-C1E88D3185D1}" type="presOf" srcId="{A5E507A4-33E3-4AD5-A308-2930BDD88B82}" destId="{66256156-1AA5-45F3-BA0D-36EB4DCB03FE}" srcOrd="0" destOrd="2" presId="urn:microsoft.com/office/officeart/2005/8/layout/vList6"/>
    <dgm:cxn modelId="{98EC6065-E2B5-4CF8-9DB9-7078F5184C85}" type="presOf" srcId="{893F7A45-E060-4A71-BD12-1ADCFBC09DFC}" destId="{66256156-1AA5-45F3-BA0D-36EB4DCB03FE}" srcOrd="0" destOrd="1" presId="urn:microsoft.com/office/officeart/2005/8/layout/vList6"/>
    <dgm:cxn modelId="{C1C00FB4-473B-4CE4-9F97-BFAFEAB9DC5A}" srcId="{9C0BD9F3-5C8F-4D2D-84CB-C0631BB54E01}" destId="{893F7A45-E060-4A71-BD12-1ADCFBC09DFC}" srcOrd="1" destOrd="0" parTransId="{2E0C223A-86F2-40A7-AD4A-37C28AA555FB}" sibTransId="{FDFCA358-EF71-4EF1-A074-C7BF10F4715F}"/>
    <dgm:cxn modelId="{D67D9790-0FB1-4246-BFC2-8297F86EF0A9}" type="presOf" srcId="{5F1A9664-97C5-4F2C-BE1B-1DC9806AE2AC}" destId="{66256156-1AA5-45F3-BA0D-36EB4DCB03FE}" srcOrd="0" destOrd="0" presId="urn:microsoft.com/office/officeart/2005/8/layout/vList6"/>
    <dgm:cxn modelId="{A3740FF6-9A14-4C4F-9971-33B87FFBAE95}" srcId="{9C0BD9F3-5C8F-4D2D-84CB-C0631BB54E01}" destId="{A5E507A4-33E3-4AD5-A308-2930BDD88B82}" srcOrd="2" destOrd="0" parTransId="{75EA6AAB-66EC-437C-8933-7CCD183C9988}" sibTransId="{0CC88E58-B034-416E-B7B8-CA6F59F453BA}"/>
    <dgm:cxn modelId="{54BD680C-9439-4C36-B481-D45F340865ED}" type="presOf" srcId="{803CC080-12FA-4E71-9A65-4172128A491B}" destId="{33FD762B-D2A9-4445-BC74-BE9821EBAF69}" srcOrd="0" destOrd="0" presId="urn:microsoft.com/office/officeart/2005/8/layout/vList6"/>
    <dgm:cxn modelId="{AC514B04-B9D8-4BE6-A6A9-6A322F61F8A9}" srcId="{9C0BD9F3-5C8F-4D2D-84CB-C0631BB54E01}" destId="{5F1A9664-97C5-4F2C-BE1B-1DC9806AE2AC}" srcOrd="0" destOrd="0" parTransId="{CA4F4290-8C1F-4AD8-8890-17A1617F1F2E}" sibTransId="{39E4999B-B507-45C6-8FCC-EC6F5F92E5B6}"/>
    <dgm:cxn modelId="{9C118378-C161-4894-8BCF-AC591B65036E}" type="presOf" srcId="{9C0BD9F3-5C8F-4D2D-84CB-C0631BB54E01}" destId="{399B954C-C5B0-4D6C-847E-C6CB85231546}" srcOrd="0" destOrd="0" presId="urn:microsoft.com/office/officeart/2005/8/layout/vList6"/>
    <dgm:cxn modelId="{171A196E-449A-4496-A5A3-683F5838C634}" type="presParOf" srcId="{33FD762B-D2A9-4445-BC74-BE9821EBAF69}" destId="{ED3EB63C-6507-4086-9EE3-E631C458DE01}" srcOrd="0" destOrd="0" presId="urn:microsoft.com/office/officeart/2005/8/layout/vList6"/>
    <dgm:cxn modelId="{CE057876-E6E1-49C1-95DB-15B9E6B9CE21}" type="presParOf" srcId="{ED3EB63C-6507-4086-9EE3-E631C458DE01}" destId="{399B954C-C5B0-4D6C-847E-C6CB85231546}" srcOrd="0" destOrd="0" presId="urn:microsoft.com/office/officeart/2005/8/layout/vList6"/>
    <dgm:cxn modelId="{652EDEC5-BCDD-46BF-8CC8-8CD3D29B8854}" type="presParOf" srcId="{ED3EB63C-6507-4086-9EE3-E631C458DE01}" destId="{66256156-1AA5-45F3-BA0D-36EB4DCB03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DE72505-1A16-4231-AC59-B1CB0DFD5F9A}" type="doc">
      <dgm:prSet loTypeId="urn:microsoft.com/office/officeart/2005/8/layout/vList6" loCatId="list" qsTypeId="urn:microsoft.com/office/officeart/2005/8/quickstyle/simple3" qsCatId="simple" csTypeId="urn:microsoft.com/office/officeart/2005/8/colors/colorful1" csCatId="colorful" phldr="1"/>
      <dgm:spPr/>
      <dgm:t>
        <a:bodyPr/>
        <a:lstStyle/>
        <a:p>
          <a:endParaRPr lang="es-ES"/>
        </a:p>
      </dgm:t>
    </dgm:pt>
    <dgm:pt modelId="{2235E138-4CF3-40BD-ACB6-1ABE8750C563}">
      <dgm:prSet phldrT="[Texto]"/>
      <dgm:spPr/>
      <dgm:t>
        <a:bodyPr/>
        <a:lstStyle/>
        <a:p>
          <a:r>
            <a:rPr lang="es-ES" dirty="0"/>
            <a:t>Orientar y Supervisar</a:t>
          </a:r>
        </a:p>
      </dgm:t>
    </dgm:pt>
    <dgm:pt modelId="{A346F4F1-3E7C-4CAF-8530-37BC424D783E}" type="parTrans" cxnId="{8918B3EC-561C-4C72-8061-EF00787217D6}">
      <dgm:prSet/>
      <dgm:spPr/>
      <dgm:t>
        <a:bodyPr/>
        <a:lstStyle/>
        <a:p>
          <a:endParaRPr lang="es-ES"/>
        </a:p>
      </dgm:t>
    </dgm:pt>
    <dgm:pt modelId="{F9BADB16-4635-499E-AE9E-B822F44F25C9}" type="sibTrans" cxnId="{8918B3EC-561C-4C72-8061-EF00787217D6}">
      <dgm:prSet/>
      <dgm:spPr/>
      <dgm:t>
        <a:bodyPr/>
        <a:lstStyle/>
        <a:p>
          <a:endParaRPr lang="es-ES"/>
        </a:p>
      </dgm:t>
    </dgm:pt>
    <dgm:pt modelId="{778C47CB-EFBD-40DE-A555-9FB3A2430766}">
      <dgm:prSet phldrT="[Texto]"/>
      <dgm:spPr/>
      <dgm:t>
        <a:bodyPr/>
        <a:lstStyle/>
        <a:p>
          <a:r>
            <a:rPr lang="es-ES" dirty="0"/>
            <a:t>Planificación y Organización</a:t>
          </a:r>
        </a:p>
      </dgm:t>
    </dgm:pt>
    <dgm:pt modelId="{7397C706-6734-445A-86B5-5415FCE66CD5}" type="parTrans" cxnId="{FA9CBCB3-04D5-4238-9489-F6C2B1C9911F}">
      <dgm:prSet/>
      <dgm:spPr/>
      <dgm:t>
        <a:bodyPr/>
        <a:lstStyle/>
        <a:p>
          <a:endParaRPr lang="es-ES"/>
        </a:p>
      </dgm:t>
    </dgm:pt>
    <dgm:pt modelId="{C06C55EA-C19E-4431-92D7-E2E351E7925E}" type="sibTrans" cxnId="{FA9CBCB3-04D5-4238-9489-F6C2B1C9911F}">
      <dgm:prSet/>
      <dgm:spPr/>
      <dgm:t>
        <a:bodyPr/>
        <a:lstStyle/>
        <a:p>
          <a:endParaRPr lang="es-ES"/>
        </a:p>
      </dgm:t>
    </dgm:pt>
    <dgm:pt modelId="{49A9D3B8-3F5A-4368-94A9-4DB7A3619D3B}">
      <dgm:prSet phldrT="[Texto]"/>
      <dgm:spPr/>
      <dgm:t>
        <a:bodyPr/>
        <a:lstStyle/>
        <a:p>
          <a:r>
            <a:rPr lang="es-ES" dirty="0"/>
            <a:t>Adquisición e implementación</a:t>
          </a:r>
        </a:p>
      </dgm:t>
    </dgm:pt>
    <dgm:pt modelId="{001901E1-A1C0-4697-AB38-7BD32651A0BD}" type="parTrans" cxnId="{222E41F3-151B-45A6-B59D-D891C1F5AE56}">
      <dgm:prSet/>
      <dgm:spPr/>
      <dgm:t>
        <a:bodyPr/>
        <a:lstStyle/>
        <a:p>
          <a:endParaRPr lang="es-ES"/>
        </a:p>
      </dgm:t>
    </dgm:pt>
    <dgm:pt modelId="{2BF708C4-21B1-48EC-A673-E5DC2D44025C}" type="sibTrans" cxnId="{222E41F3-151B-45A6-B59D-D891C1F5AE56}">
      <dgm:prSet/>
      <dgm:spPr/>
      <dgm:t>
        <a:bodyPr/>
        <a:lstStyle/>
        <a:p>
          <a:endParaRPr lang="es-ES"/>
        </a:p>
      </dgm:t>
    </dgm:pt>
    <dgm:pt modelId="{71197F2C-ED4A-44ED-9DC6-2797667E9237}">
      <dgm:prSet phldrT="[Texto]"/>
      <dgm:spPr/>
      <dgm:t>
        <a:bodyPr/>
        <a:lstStyle/>
        <a:p>
          <a:r>
            <a:rPr lang="es-ES" dirty="0"/>
            <a:t>Soporte y Servicios</a:t>
          </a:r>
        </a:p>
      </dgm:t>
    </dgm:pt>
    <dgm:pt modelId="{860D54C4-FCEA-4F10-8799-FB89FE15D303}" type="parTrans" cxnId="{679E2DB0-1FA7-4FEC-A2D1-4FA6EED52154}">
      <dgm:prSet/>
      <dgm:spPr/>
      <dgm:t>
        <a:bodyPr/>
        <a:lstStyle/>
        <a:p>
          <a:endParaRPr lang="es-ES"/>
        </a:p>
      </dgm:t>
    </dgm:pt>
    <dgm:pt modelId="{EF0C5399-8993-492D-BA95-817A3D96DC79}" type="sibTrans" cxnId="{679E2DB0-1FA7-4FEC-A2D1-4FA6EED52154}">
      <dgm:prSet/>
      <dgm:spPr/>
      <dgm:t>
        <a:bodyPr/>
        <a:lstStyle/>
        <a:p>
          <a:endParaRPr lang="es-ES"/>
        </a:p>
      </dgm:t>
    </dgm:pt>
    <dgm:pt modelId="{B85FD85D-8BE2-4474-B792-BB449D75E45F}">
      <dgm:prSet phldrT="[Texto]"/>
      <dgm:spPr/>
      <dgm:t>
        <a:bodyPr/>
        <a:lstStyle/>
        <a:p>
          <a:r>
            <a:rPr lang="es-ES" dirty="0"/>
            <a:t>Supervisar y Valorar</a:t>
          </a:r>
        </a:p>
      </dgm:t>
    </dgm:pt>
    <dgm:pt modelId="{3AD094EE-727B-4158-85EC-A6EAE762C73B}" type="parTrans" cxnId="{46311CE9-86DE-4DCE-938B-EB5DF5DA7ABE}">
      <dgm:prSet/>
      <dgm:spPr/>
      <dgm:t>
        <a:bodyPr/>
        <a:lstStyle/>
        <a:p>
          <a:endParaRPr lang="es-ES"/>
        </a:p>
      </dgm:t>
    </dgm:pt>
    <dgm:pt modelId="{7367FFD9-7BE4-4A46-A9BF-8689AB626346}" type="sibTrans" cxnId="{46311CE9-86DE-4DCE-938B-EB5DF5DA7ABE}">
      <dgm:prSet/>
      <dgm:spPr/>
      <dgm:t>
        <a:bodyPr/>
        <a:lstStyle/>
        <a:p>
          <a:endParaRPr lang="es-ES"/>
        </a:p>
      </dgm:t>
    </dgm:pt>
    <dgm:pt modelId="{F7C7305C-9420-4A1D-9900-90698BADCB54}">
      <dgm:prSet phldrT="[Texto]"/>
      <dgm:spPr/>
      <dgm:t>
        <a:bodyPr/>
        <a:lstStyle/>
        <a:p>
          <a:r>
            <a:rPr lang="es-ES" dirty="0"/>
            <a:t>Asegura que los objetivos de la empresa sean logrados</a:t>
          </a:r>
        </a:p>
      </dgm:t>
    </dgm:pt>
    <dgm:pt modelId="{FC8A18CB-E02B-4904-9DF3-2ABEE072D787}" type="parTrans" cxnId="{F4CB0F11-56BC-4F57-95FC-B2B5D7B748B0}">
      <dgm:prSet/>
      <dgm:spPr/>
      <dgm:t>
        <a:bodyPr/>
        <a:lstStyle/>
        <a:p>
          <a:endParaRPr lang="es-ES"/>
        </a:p>
      </dgm:t>
    </dgm:pt>
    <dgm:pt modelId="{3D8B6571-4847-4E5D-82E7-84CA168A5C74}" type="sibTrans" cxnId="{F4CB0F11-56BC-4F57-95FC-B2B5D7B748B0}">
      <dgm:prSet/>
      <dgm:spPr/>
      <dgm:t>
        <a:bodyPr/>
        <a:lstStyle/>
        <a:p>
          <a:endParaRPr lang="es-ES"/>
        </a:p>
      </dgm:t>
    </dgm:pt>
    <dgm:pt modelId="{92CADC95-F5A8-4CB0-96D5-78C0AB1AE33E}">
      <dgm:prSet phldrT="[Texto]"/>
      <dgm:spPr/>
      <dgm:t>
        <a:bodyPr/>
        <a:lstStyle/>
        <a:p>
          <a:r>
            <a:rPr lang="es-ES" dirty="0"/>
            <a:t>Cumple estrategias y practicas para que las TI sean utilizadas de la mejor forma en el negocio</a:t>
          </a:r>
        </a:p>
      </dgm:t>
    </dgm:pt>
    <dgm:pt modelId="{49573FB8-6102-46B1-854F-BA42C6492FD1}" type="parTrans" cxnId="{77FACB51-7F69-49AB-B4CD-93AD9D426BA8}">
      <dgm:prSet/>
      <dgm:spPr/>
      <dgm:t>
        <a:bodyPr/>
        <a:lstStyle/>
        <a:p>
          <a:endParaRPr lang="es-ES"/>
        </a:p>
      </dgm:t>
    </dgm:pt>
    <dgm:pt modelId="{3862272A-1804-4253-AC49-BF34956E2A0B}" type="sibTrans" cxnId="{77FACB51-7F69-49AB-B4CD-93AD9D426BA8}">
      <dgm:prSet/>
      <dgm:spPr/>
      <dgm:t>
        <a:bodyPr/>
        <a:lstStyle/>
        <a:p>
          <a:endParaRPr lang="es-ES"/>
        </a:p>
      </dgm:t>
    </dgm:pt>
    <dgm:pt modelId="{30F8C775-74E3-4903-9033-E874300AEEFD}">
      <dgm:prSet phldrT="[Texto]"/>
      <dgm:spPr/>
      <dgm:t>
        <a:bodyPr/>
        <a:lstStyle/>
        <a:p>
          <a:r>
            <a:rPr lang="es-ES" dirty="0"/>
            <a:t>Contribuyen en el análisis de las necesidades de la organización para poder implementar nuevos requerimientos</a:t>
          </a:r>
        </a:p>
      </dgm:t>
    </dgm:pt>
    <dgm:pt modelId="{7F4EB77B-63BB-4609-99C4-560F783FF7DB}" type="parTrans" cxnId="{2E5C9623-B8C8-415E-8804-D52112EE85A6}">
      <dgm:prSet/>
      <dgm:spPr/>
      <dgm:t>
        <a:bodyPr/>
        <a:lstStyle/>
        <a:p>
          <a:endParaRPr lang="es-ES"/>
        </a:p>
      </dgm:t>
    </dgm:pt>
    <dgm:pt modelId="{79CB75F0-D2AC-4AEC-86F2-C4A427DAB86A}" type="sibTrans" cxnId="{2E5C9623-B8C8-415E-8804-D52112EE85A6}">
      <dgm:prSet/>
      <dgm:spPr/>
      <dgm:t>
        <a:bodyPr/>
        <a:lstStyle/>
        <a:p>
          <a:endParaRPr lang="es-ES"/>
        </a:p>
      </dgm:t>
    </dgm:pt>
    <dgm:pt modelId="{0ED5CD68-7C87-4C5C-9472-2FAD2A9D3356}">
      <dgm:prSet phldrT="[Texto]"/>
      <dgm:spPr/>
      <dgm:t>
        <a:bodyPr/>
        <a:lstStyle/>
        <a:p>
          <a:r>
            <a:rPr lang="es-ES" dirty="0"/>
            <a:t>Hace referencia a los servicios de TI que son entregados a los usuarios</a:t>
          </a:r>
        </a:p>
      </dgm:t>
    </dgm:pt>
    <dgm:pt modelId="{BAB6F459-A664-465F-9F74-10DE074F229C}" type="parTrans" cxnId="{9EC098E3-2CDC-4575-B8C3-12ECA6C41892}">
      <dgm:prSet/>
      <dgm:spPr/>
      <dgm:t>
        <a:bodyPr/>
        <a:lstStyle/>
        <a:p>
          <a:endParaRPr lang="es-ES"/>
        </a:p>
      </dgm:t>
    </dgm:pt>
    <dgm:pt modelId="{47903D54-00C9-4D03-8810-14723C17CE8D}" type="sibTrans" cxnId="{9EC098E3-2CDC-4575-B8C3-12ECA6C41892}">
      <dgm:prSet/>
      <dgm:spPr/>
      <dgm:t>
        <a:bodyPr/>
        <a:lstStyle/>
        <a:p>
          <a:endParaRPr lang="es-ES"/>
        </a:p>
      </dgm:t>
    </dgm:pt>
    <dgm:pt modelId="{094D5E03-42B8-4DA7-B0FC-776535889F18}">
      <dgm:prSet phldrT="[Texto]"/>
      <dgm:spPr/>
      <dgm:t>
        <a:bodyPr/>
        <a:lstStyle/>
        <a:p>
          <a:r>
            <a:rPr lang="es-ES" dirty="0"/>
            <a:t>Se deberá de monitorear y verificar todos los procesos de la organización a fin que cumpla con los objetivos de la misma</a:t>
          </a:r>
        </a:p>
      </dgm:t>
    </dgm:pt>
    <dgm:pt modelId="{71290D26-6E3E-4314-B9CD-E1DA3C23FA4F}" type="parTrans" cxnId="{16C6627F-B08C-4998-9085-A712AC0B1F54}">
      <dgm:prSet/>
      <dgm:spPr/>
      <dgm:t>
        <a:bodyPr/>
        <a:lstStyle/>
        <a:p>
          <a:endParaRPr lang="es-ES"/>
        </a:p>
      </dgm:t>
    </dgm:pt>
    <dgm:pt modelId="{9941C0AA-B77B-430C-B4BA-269D47CD2455}" type="sibTrans" cxnId="{16C6627F-B08C-4998-9085-A712AC0B1F54}">
      <dgm:prSet/>
      <dgm:spPr/>
      <dgm:t>
        <a:bodyPr/>
        <a:lstStyle/>
        <a:p>
          <a:endParaRPr lang="es-ES"/>
        </a:p>
      </dgm:t>
    </dgm:pt>
    <dgm:pt modelId="{E2FCCB52-6346-42EC-B85C-B1F8E6B373D9}" type="pres">
      <dgm:prSet presAssocID="{DDE72505-1A16-4231-AC59-B1CB0DFD5F9A}" presName="Name0" presStyleCnt="0">
        <dgm:presLayoutVars>
          <dgm:dir/>
          <dgm:animLvl val="lvl"/>
          <dgm:resizeHandles/>
        </dgm:presLayoutVars>
      </dgm:prSet>
      <dgm:spPr/>
      <dgm:t>
        <a:bodyPr/>
        <a:lstStyle/>
        <a:p>
          <a:endParaRPr lang="es-ES"/>
        </a:p>
      </dgm:t>
    </dgm:pt>
    <dgm:pt modelId="{0BFB4969-E47D-4F66-A5C4-4F9D9B2EE801}" type="pres">
      <dgm:prSet presAssocID="{2235E138-4CF3-40BD-ACB6-1ABE8750C563}" presName="linNode" presStyleCnt="0"/>
      <dgm:spPr/>
    </dgm:pt>
    <dgm:pt modelId="{804633D3-6B68-451E-9DAC-3F63066DC6BF}" type="pres">
      <dgm:prSet presAssocID="{2235E138-4CF3-40BD-ACB6-1ABE8750C563}" presName="parentShp" presStyleLbl="node1" presStyleIdx="0" presStyleCnt="5">
        <dgm:presLayoutVars>
          <dgm:bulletEnabled val="1"/>
        </dgm:presLayoutVars>
      </dgm:prSet>
      <dgm:spPr/>
      <dgm:t>
        <a:bodyPr/>
        <a:lstStyle/>
        <a:p>
          <a:endParaRPr lang="es-ES"/>
        </a:p>
      </dgm:t>
    </dgm:pt>
    <dgm:pt modelId="{4FF64FBA-2740-4D13-94B0-4EDB51E89FB6}" type="pres">
      <dgm:prSet presAssocID="{2235E138-4CF3-40BD-ACB6-1ABE8750C563}" presName="childShp" presStyleLbl="bgAccFollowNode1" presStyleIdx="0" presStyleCnt="5">
        <dgm:presLayoutVars>
          <dgm:bulletEnabled val="1"/>
        </dgm:presLayoutVars>
      </dgm:prSet>
      <dgm:spPr/>
      <dgm:t>
        <a:bodyPr/>
        <a:lstStyle/>
        <a:p>
          <a:endParaRPr lang="es-ES"/>
        </a:p>
      </dgm:t>
    </dgm:pt>
    <dgm:pt modelId="{4F6A7B88-877E-4703-952F-0FF402A55770}" type="pres">
      <dgm:prSet presAssocID="{F9BADB16-4635-499E-AE9E-B822F44F25C9}" presName="spacing" presStyleCnt="0"/>
      <dgm:spPr/>
    </dgm:pt>
    <dgm:pt modelId="{1DC0080D-6FBE-4CB4-965D-A3A7917270EA}" type="pres">
      <dgm:prSet presAssocID="{778C47CB-EFBD-40DE-A555-9FB3A2430766}" presName="linNode" presStyleCnt="0"/>
      <dgm:spPr/>
    </dgm:pt>
    <dgm:pt modelId="{F28A9EF9-E512-4010-88F3-CCC9BC9D8A59}" type="pres">
      <dgm:prSet presAssocID="{778C47CB-EFBD-40DE-A555-9FB3A2430766}" presName="parentShp" presStyleLbl="node1" presStyleIdx="1" presStyleCnt="5">
        <dgm:presLayoutVars>
          <dgm:bulletEnabled val="1"/>
        </dgm:presLayoutVars>
      </dgm:prSet>
      <dgm:spPr/>
      <dgm:t>
        <a:bodyPr/>
        <a:lstStyle/>
        <a:p>
          <a:endParaRPr lang="es-ES"/>
        </a:p>
      </dgm:t>
    </dgm:pt>
    <dgm:pt modelId="{B798BB0B-FBE9-4287-B4EC-96D1A4A8DB74}" type="pres">
      <dgm:prSet presAssocID="{778C47CB-EFBD-40DE-A555-9FB3A2430766}" presName="childShp" presStyleLbl="bgAccFollowNode1" presStyleIdx="1" presStyleCnt="5">
        <dgm:presLayoutVars>
          <dgm:bulletEnabled val="1"/>
        </dgm:presLayoutVars>
      </dgm:prSet>
      <dgm:spPr/>
      <dgm:t>
        <a:bodyPr/>
        <a:lstStyle/>
        <a:p>
          <a:endParaRPr lang="es-ES"/>
        </a:p>
      </dgm:t>
    </dgm:pt>
    <dgm:pt modelId="{E8F38A1A-6857-49E9-B0EE-1AF4979D4D73}" type="pres">
      <dgm:prSet presAssocID="{C06C55EA-C19E-4431-92D7-E2E351E7925E}" presName="spacing" presStyleCnt="0"/>
      <dgm:spPr/>
    </dgm:pt>
    <dgm:pt modelId="{7D01F2C3-6440-4865-9A3F-411AF4C3A2CA}" type="pres">
      <dgm:prSet presAssocID="{49A9D3B8-3F5A-4368-94A9-4DB7A3619D3B}" presName="linNode" presStyleCnt="0"/>
      <dgm:spPr/>
    </dgm:pt>
    <dgm:pt modelId="{BE519FFA-E32A-4B94-B2C8-870DB8579650}" type="pres">
      <dgm:prSet presAssocID="{49A9D3B8-3F5A-4368-94A9-4DB7A3619D3B}" presName="parentShp" presStyleLbl="node1" presStyleIdx="2" presStyleCnt="5">
        <dgm:presLayoutVars>
          <dgm:bulletEnabled val="1"/>
        </dgm:presLayoutVars>
      </dgm:prSet>
      <dgm:spPr/>
      <dgm:t>
        <a:bodyPr/>
        <a:lstStyle/>
        <a:p>
          <a:endParaRPr lang="es-ES"/>
        </a:p>
      </dgm:t>
    </dgm:pt>
    <dgm:pt modelId="{96677762-4537-4868-9248-0D3F73F65265}" type="pres">
      <dgm:prSet presAssocID="{49A9D3B8-3F5A-4368-94A9-4DB7A3619D3B}" presName="childShp" presStyleLbl="bgAccFollowNode1" presStyleIdx="2" presStyleCnt="5">
        <dgm:presLayoutVars>
          <dgm:bulletEnabled val="1"/>
        </dgm:presLayoutVars>
      </dgm:prSet>
      <dgm:spPr/>
      <dgm:t>
        <a:bodyPr/>
        <a:lstStyle/>
        <a:p>
          <a:endParaRPr lang="es-ES"/>
        </a:p>
      </dgm:t>
    </dgm:pt>
    <dgm:pt modelId="{B8D0FF3C-1618-4C44-9F0A-35DD862D3688}" type="pres">
      <dgm:prSet presAssocID="{2BF708C4-21B1-48EC-A673-E5DC2D44025C}" presName="spacing" presStyleCnt="0"/>
      <dgm:spPr/>
    </dgm:pt>
    <dgm:pt modelId="{C980C9D0-C899-4572-8987-DA2731E23A67}" type="pres">
      <dgm:prSet presAssocID="{71197F2C-ED4A-44ED-9DC6-2797667E9237}" presName="linNode" presStyleCnt="0"/>
      <dgm:spPr/>
    </dgm:pt>
    <dgm:pt modelId="{67F8BDD2-6C1A-46AA-8102-6FCD2DE7C43C}" type="pres">
      <dgm:prSet presAssocID="{71197F2C-ED4A-44ED-9DC6-2797667E9237}" presName="parentShp" presStyleLbl="node1" presStyleIdx="3" presStyleCnt="5">
        <dgm:presLayoutVars>
          <dgm:bulletEnabled val="1"/>
        </dgm:presLayoutVars>
      </dgm:prSet>
      <dgm:spPr/>
      <dgm:t>
        <a:bodyPr/>
        <a:lstStyle/>
        <a:p>
          <a:endParaRPr lang="es-ES"/>
        </a:p>
      </dgm:t>
    </dgm:pt>
    <dgm:pt modelId="{817767BB-B718-4CE9-82CE-D12F808AE0F8}" type="pres">
      <dgm:prSet presAssocID="{71197F2C-ED4A-44ED-9DC6-2797667E9237}" presName="childShp" presStyleLbl="bgAccFollowNode1" presStyleIdx="3" presStyleCnt="5">
        <dgm:presLayoutVars>
          <dgm:bulletEnabled val="1"/>
        </dgm:presLayoutVars>
      </dgm:prSet>
      <dgm:spPr/>
      <dgm:t>
        <a:bodyPr/>
        <a:lstStyle/>
        <a:p>
          <a:endParaRPr lang="es-ES"/>
        </a:p>
      </dgm:t>
    </dgm:pt>
    <dgm:pt modelId="{B6D630C4-5D12-432F-B4F2-BE27FB0EB064}" type="pres">
      <dgm:prSet presAssocID="{EF0C5399-8993-492D-BA95-817A3D96DC79}" presName="spacing" presStyleCnt="0"/>
      <dgm:spPr/>
    </dgm:pt>
    <dgm:pt modelId="{553A00F4-3230-43B3-9863-E43AA67FFB68}" type="pres">
      <dgm:prSet presAssocID="{B85FD85D-8BE2-4474-B792-BB449D75E45F}" presName="linNode" presStyleCnt="0"/>
      <dgm:spPr/>
    </dgm:pt>
    <dgm:pt modelId="{A8847BF5-C5A9-492E-97AB-26D34FF0DD23}" type="pres">
      <dgm:prSet presAssocID="{B85FD85D-8BE2-4474-B792-BB449D75E45F}" presName="parentShp" presStyleLbl="node1" presStyleIdx="4" presStyleCnt="5">
        <dgm:presLayoutVars>
          <dgm:bulletEnabled val="1"/>
        </dgm:presLayoutVars>
      </dgm:prSet>
      <dgm:spPr/>
      <dgm:t>
        <a:bodyPr/>
        <a:lstStyle/>
        <a:p>
          <a:endParaRPr lang="es-ES"/>
        </a:p>
      </dgm:t>
    </dgm:pt>
    <dgm:pt modelId="{0FA12C41-2321-48AF-A0BE-E15BC44F16FB}" type="pres">
      <dgm:prSet presAssocID="{B85FD85D-8BE2-4474-B792-BB449D75E45F}" presName="childShp" presStyleLbl="bgAccFollowNode1" presStyleIdx="4" presStyleCnt="5">
        <dgm:presLayoutVars>
          <dgm:bulletEnabled val="1"/>
        </dgm:presLayoutVars>
      </dgm:prSet>
      <dgm:spPr/>
      <dgm:t>
        <a:bodyPr/>
        <a:lstStyle/>
        <a:p>
          <a:endParaRPr lang="es-ES"/>
        </a:p>
      </dgm:t>
    </dgm:pt>
  </dgm:ptLst>
  <dgm:cxnLst>
    <dgm:cxn modelId="{9ADDA57B-B0AD-47F5-A358-48562FEF16EB}" type="presOf" srcId="{49A9D3B8-3F5A-4368-94A9-4DB7A3619D3B}" destId="{BE519FFA-E32A-4B94-B2C8-870DB8579650}" srcOrd="0" destOrd="0" presId="urn:microsoft.com/office/officeart/2005/8/layout/vList6"/>
    <dgm:cxn modelId="{F4CB0F11-56BC-4F57-95FC-B2B5D7B748B0}" srcId="{2235E138-4CF3-40BD-ACB6-1ABE8750C563}" destId="{F7C7305C-9420-4A1D-9900-90698BADCB54}" srcOrd="0" destOrd="0" parTransId="{FC8A18CB-E02B-4904-9DF3-2ABEE072D787}" sibTransId="{3D8B6571-4847-4E5D-82E7-84CA168A5C74}"/>
    <dgm:cxn modelId="{F1837A41-FF5D-4A84-907E-986A0970D5F5}" type="presOf" srcId="{B85FD85D-8BE2-4474-B792-BB449D75E45F}" destId="{A8847BF5-C5A9-492E-97AB-26D34FF0DD23}" srcOrd="0" destOrd="0" presId="urn:microsoft.com/office/officeart/2005/8/layout/vList6"/>
    <dgm:cxn modelId="{1EAA51A3-2F23-4666-840D-63BA86D6CDD1}" type="presOf" srcId="{92CADC95-F5A8-4CB0-96D5-78C0AB1AE33E}" destId="{B798BB0B-FBE9-4287-B4EC-96D1A4A8DB74}" srcOrd="0" destOrd="0" presId="urn:microsoft.com/office/officeart/2005/8/layout/vList6"/>
    <dgm:cxn modelId="{0319D2BB-A87D-4CE5-9242-12E29B76D8D3}" type="presOf" srcId="{DDE72505-1A16-4231-AC59-B1CB0DFD5F9A}" destId="{E2FCCB52-6346-42EC-B85C-B1F8E6B373D9}" srcOrd="0" destOrd="0" presId="urn:microsoft.com/office/officeart/2005/8/layout/vList6"/>
    <dgm:cxn modelId="{B23D758D-4BAA-4A63-B36C-3009110E4321}" type="presOf" srcId="{778C47CB-EFBD-40DE-A555-9FB3A2430766}" destId="{F28A9EF9-E512-4010-88F3-CCC9BC9D8A59}" srcOrd="0" destOrd="0" presId="urn:microsoft.com/office/officeart/2005/8/layout/vList6"/>
    <dgm:cxn modelId="{FA9CBCB3-04D5-4238-9489-F6C2B1C9911F}" srcId="{DDE72505-1A16-4231-AC59-B1CB0DFD5F9A}" destId="{778C47CB-EFBD-40DE-A555-9FB3A2430766}" srcOrd="1" destOrd="0" parTransId="{7397C706-6734-445A-86B5-5415FCE66CD5}" sibTransId="{C06C55EA-C19E-4431-92D7-E2E351E7925E}"/>
    <dgm:cxn modelId="{679E2DB0-1FA7-4FEC-A2D1-4FA6EED52154}" srcId="{DDE72505-1A16-4231-AC59-B1CB0DFD5F9A}" destId="{71197F2C-ED4A-44ED-9DC6-2797667E9237}" srcOrd="3" destOrd="0" parTransId="{860D54C4-FCEA-4F10-8799-FB89FE15D303}" sibTransId="{EF0C5399-8993-492D-BA95-817A3D96DC79}"/>
    <dgm:cxn modelId="{3F5B6596-1C0C-4905-8766-98EA810B9651}" type="presOf" srcId="{F7C7305C-9420-4A1D-9900-90698BADCB54}" destId="{4FF64FBA-2740-4D13-94B0-4EDB51E89FB6}" srcOrd="0" destOrd="0" presId="urn:microsoft.com/office/officeart/2005/8/layout/vList6"/>
    <dgm:cxn modelId="{77FACB51-7F69-49AB-B4CD-93AD9D426BA8}" srcId="{778C47CB-EFBD-40DE-A555-9FB3A2430766}" destId="{92CADC95-F5A8-4CB0-96D5-78C0AB1AE33E}" srcOrd="0" destOrd="0" parTransId="{49573FB8-6102-46B1-854F-BA42C6492FD1}" sibTransId="{3862272A-1804-4253-AC49-BF34956E2A0B}"/>
    <dgm:cxn modelId="{222E41F3-151B-45A6-B59D-D891C1F5AE56}" srcId="{DDE72505-1A16-4231-AC59-B1CB0DFD5F9A}" destId="{49A9D3B8-3F5A-4368-94A9-4DB7A3619D3B}" srcOrd="2" destOrd="0" parTransId="{001901E1-A1C0-4697-AB38-7BD32651A0BD}" sibTransId="{2BF708C4-21B1-48EC-A673-E5DC2D44025C}"/>
    <dgm:cxn modelId="{9EB5FF02-99DB-4B8B-8A91-FBBCE404F88A}" type="presOf" srcId="{2235E138-4CF3-40BD-ACB6-1ABE8750C563}" destId="{804633D3-6B68-451E-9DAC-3F63066DC6BF}" srcOrd="0" destOrd="0" presId="urn:microsoft.com/office/officeart/2005/8/layout/vList6"/>
    <dgm:cxn modelId="{635B3732-2F72-4550-A5AC-A2B15DBCC37B}" type="presOf" srcId="{30F8C775-74E3-4903-9033-E874300AEEFD}" destId="{96677762-4537-4868-9248-0D3F73F65265}" srcOrd="0" destOrd="0" presId="urn:microsoft.com/office/officeart/2005/8/layout/vList6"/>
    <dgm:cxn modelId="{46311CE9-86DE-4DCE-938B-EB5DF5DA7ABE}" srcId="{DDE72505-1A16-4231-AC59-B1CB0DFD5F9A}" destId="{B85FD85D-8BE2-4474-B792-BB449D75E45F}" srcOrd="4" destOrd="0" parTransId="{3AD094EE-727B-4158-85EC-A6EAE762C73B}" sibTransId="{7367FFD9-7BE4-4A46-A9BF-8689AB626346}"/>
    <dgm:cxn modelId="{9EC098E3-2CDC-4575-B8C3-12ECA6C41892}" srcId="{71197F2C-ED4A-44ED-9DC6-2797667E9237}" destId="{0ED5CD68-7C87-4C5C-9472-2FAD2A9D3356}" srcOrd="0" destOrd="0" parTransId="{BAB6F459-A664-465F-9F74-10DE074F229C}" sibTransId="{47903D54-00C9-4D03-8810-14723C17CE8D}"/>
    <dgm:cxn modelId="{A2A73725-258C-4844-99EF-082583ECA79B}" type="presOf" srcId="{094D5E03-42B8-4DA7-B0FC-776535889F18}" destId="{0FA12C41-2321-48AF-A0BE-E15BC44F16FB}" srcOrd="0" destOrd="0" presId="urn:microsoft.com/office/officeart/2005/8/layout/vList6"/>
    <dgm:cxn modelId="{139156A1-6EC2-4785-892F-02EE04F3BD52}" type="presOf" srcId="{71197F2C-ED4A-44ED-9DC6-2797667E9237}" destId="{67F8BDD2-6C1A-46AA-8102-6FCD2DE7C43C}" srcOrd="0" destOrd="0" presId="urn:microsoft.com/office/officeart/2005/8/layout/vList6"/>
    <dgm:cxn modelId="{16C6627F-B08C-4998-9085-A712AC0B1F54}" srcId="{B85FD85D-8BE2-4474-B792-BB449D75E45F}" destId="{094D5E03-42B8-4DA7-B0FC-776535889F18}" srcOrd="0" destOrd="0" parTransId="{71290D26-6E3E-4314-B9CD-E1DA3C23FA4F}" sibTransId="{9941C0AA-B77B-430C-B4BA-269D47CD2455}"/>
    <dgm:cxn modelId="{E071EFAD-9436-405C-B7DB-6EE75E67992C}" type="presOf" srcId="{0ED5CD68-7C87-4C5C-9472-2FAD2A9D3356}" destId="{817767BB-B718-4CE9-82CE-D12F808AE0F8}" srcOrd="0" destOrd="0" presId="urn:microsoft.com/office/officeart/2005/8/layout/vList6"/>
    <dgm:cxn modelId="{2E5C9623-B8C8-415E-8804-D52112EE85A6}" srcId="{49A9D3B8-3F5A-4368-94A9-4DB7A3619D3B}" destId="{30F8C775-74E3-4903-9033-E874300AEEFD}" srcOrd="0" destOrd="0" parTransId="{7F4EB77B-63BB-4609-99C4-560F783FF7DB}" sibTransId="{79CB75F0-D2AC-4AEC-86F2-C4A427DAB86A}"/>
    <dgm:cxn modelId="{8918B3EC-561C-4C72-8061-EF00787217D6}" srcId="{DDE72505-1A16-4231-AC59-B1CB0DFD5F9A}" destId="{2235E138-4CF3-40BD-ACB6-1ABE8750C563}" srcOrd="0" destOrd="0" parTransId="{A346F4F1-3E7C-4CAF-8530-37BC424D783E}" sibTransId="{F9BADB16-4635-499E-AE9E-B822F44F25C9}"/>
    <dgm:cxn modelId="{AB1E6751-8E7E-45A4-8AA6-27459FD1CF00}" type="presParOf" srcId="{E2FCCB52-6346-42EC-B85C-B1F8E6B373D9}" destId="{0BFB4969-E47D-4F66-A5C4-4F9D9B2EE801}" srcOrd="0" destOrd="0" presId="urn:microsoft.com/office/officeart/2005/8/layout/vList6"/>
    <dgm:cxn modelId="{44D4ACF3-36E1-4F34-B2FE-BF84C97DC2C9}" type="presParOf" srcId="{0BFB4969-E47D-4F66-A5C4-4F9D9B2EE801}" destId="{804633D3-6B68-451E-9DAC-3F63066DC6BF}" srcOrd="0" destOrd="0" presId="urn:microsoft.com/office/officeart/2005/8/layout/vList6"/>
    <dgm:cxn modelId="{BDCDF5D5-DA33-4E57-BFD5-8074740B4763}" type="presParOf" srcId="{0BFB4969-E47D-4F66-A5C4-4F9D9B2EE801}" destId="{4FF64FBA-2740-4D13-94B0-4EDB51E89FB6}" srcOrd="1" destOrd="0" presId="urn:microsoft.com/office/officeart/2005/8/layout/vList6"/>
    <dgm:cxn modelId="{7EB1F637-75DD-4F33-94D2-D39BCF92370C}" type="presParOf" srcId="{E2FCCB52-6346-42EC-B85C-B1F8E6B373D9}" destId="{4F6A7B88-877E-4703-952F-0FF402A55770}" srcOrd="1" destOrd="0" presId="urn:microsoft.com/office/officeart/2005/8/layout/vList6"/>
    <dgm:cxn modelId="{5326128A-E817-493D-B148-48B458353EE0}" type="presParOf" srcId="{E2FCCB52-6346-42EC-B85C-B1F8E6B373D9}" destId="{1DC0080D-6FBE-4CB4-965D-A3A7917270EA}" srcOrd="2" destOrd="0" presId="urn:microsoft.com/office/officeart/2005/8/layout/vList6"/>
    <dgm:cxn modelId="{E2C0687A-4DF1-489E-957B-6BF307A09F4F}" type="presParOf" srcId="{1DC0080D-6FBE-4CB4-965D-A3A7917270EA}" destId="{F28A9EF9-E512-4010-88F3-CCC9BC9D8A59}" srcOrd="0" destOrd="0" presId="urn:microsoft.com/office/officeart/2005/8/layout/vList6"/>
    <dgm:cxn modelId="{94D08792-8705-4296-85A6-64FD7E63DD71}" type="presParOf" srcId="{1DC0080D-6FBE-4CB4-965D-A3A7917270EA}" destId="{B798BB0B-FBE9-4287-B4EC-96D1A4A8DB74}" srcOrd="1" destOrd="0" presId="urn:microsoft.com/office/officeart/2005/8/layout/vList6"/>
    <dgm:cxn modelId="{E6B578F4-3C22-4073-ACF5-4E30108ABE0D}" type="presParOf" srcId="{E2FCCB52-6346-42EC-B85C-B1F8E6B373D9}" destId="{E8F38A1A-6857-49E9-B0EE-1AF4979D4D73}" srcOrd="3" destOrd="0" presId="urn:microsoft.com/office/officeart/2005/8/layout/vList6"/>
    <dgm:cxn modelId="{C9965E17-F57F-41DE-A009-49E8B1464E66}" type="presParOf" srcId="{E2FCCB52-6346-42EC-B85C-B1F8E6B373D9}" destId="{7D01F2C3-6440-4865-9A3F-411AF4C3A2CA}" srcOrd="4" destOrd="0" presId="urn:microsoft.com/office/officeart/2005/8/layout/vList6"/>
    <dgm:cxn modelId="{2367A397-BAD2-4DDA-A4CC-150909F536E4}" type="presParOf" srcId="{7D01F2C3-6440-4865-9A3F-411AF4C3A2CA}" destId="{BE519FFA-E32A-4B94-B2C8-870DB8579650}" srcOrd="0" destOrd="0" presId="urn:microsoft.com/office/officeart/2005/8/layout/vList6"/>
    <dgm:cxn modelId="{A18296B6-F2B6-4EA2-993D-C8A09E85FF2C}" type="presParOf" srcId="{7D01F2C3-6440-4865-9A3F-411AF4C3A2CA}" destId="{96677762-4537-4868-9248-0D3F73F65265}" srcOrd="1" destOrd="0" presId="urn:microsoft.com/office/officeart/2005/8/layout/vList6"/>
    <dgm:cxn modelId="{5FC1D179-F6B6-4974-ACC9-645918203C52}" type="presParOf" srcId="{E2FCCB52-6346-42EC-B85C-B1F8E6B373D9}" destId="{B8D0FF3C-1618-4C44-9F0A-35DD862D3688}" srcOrd="5" destOrd="0" presId="urn:microsoft.com/office/officeart/2005/8/layout/vList6"/>
    <dgm:cxn modelId="{D05607E2-8AA5-4B7F-BFD9-F1F0A517FFC1}" type="presParOf" srcId="{E2FCCB52-6346-42EC-B85C-B1F8E6B373D9}" destId="{C980C9D0-C899-4572-8987-DA2731E23A67}" srcOrd="6" destOrd="0" presId="urn:microsoft.com/office/officeart/2005/8/layout/vList6"/>
    <dgm:cxn modelId="{C59FE083-D5BA-48F9-90D2-9D961403BF81}" type="presParOf" srcId="{C980C9D0-C899-4572-8987-DA2731E23A67}" destId="{67F8BDD2-6C1A-46AA-8102-6FCD2DE7C43C}" srcOrd="0" destOrd="0" presId="urn:microsoft.com/office/officeart/2005/8/layout/vList6"/>
    <dgm:cxn modelId="{E6D1B61E-3CDF-4227-816A-240640146728}" type="presParOf" srcId="{C980C9D0-C899-4572-8987-DA2731E23A67}" destId="{817767BB-B718-4CE9-82CE-D12F808AE0F8}" srcOrd="1" destOrd="0" presId="urn:microsoft.com/office/officeart/2005/8/layout/vList6"/>
    <dgm:cxn modelId="{4E35FBD2-21FC-48A0-8545-966228FD7A19}" type="presParOf" srcId="{E2FCCB52-6346-42EC-B85C-B1F8E6B373D9}" destId="{B6D630C4-5D12-432F-B4F2-BE27FB0EB064}" srcOrd="7" destOrd="0" presId="urn:microsoft.com/office/officeart/2005/8/layout/vList6"/>
    <dgm:cxn modelId="{117E55C5-C957-4D69-8976-7BF77E6EBA91}" type="presParOf" srcId="{E2FCCB52-6346-42EC-B85C-B1F8E6B373D9}" destId="{553A00F4-3230-43B3-9863-E43AA67FFB68}" srcOrd="8" destOrd="0" presId="urn:microsoft.com/office/officeart/2005/8/layout/vList6"/>
    <dgm:cxn modelId="{618B70CE-F5EB-49D8-9CC2-9FD47E28AE3B}" type="presParOf" srcId="{553A00F4-3230-43B3-9863-E43AA67FFB68}" destId="{A8847BF5-C5A9-492E-97AB-26D34FF0DD23}" srcOrd="0" destOrd="0" presId="urn:microsoft.com/office/officeart/2005/8/layout/vList6"/>
    <dgm:cxn modelId="{5A3D3B05-6172-4F87-B13F-CF2A953A88C5}" type="presParOf" srcId="{553A00F4-3230-43B3-9863-E43AA67FFB68}" destId="{0FA12C41-2321-48AF-A0BE-E15BC44F16F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7C60D32-CF04-442C-8172-1D1FE83746F4}"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DF5EE2AC-70DE-4933-A8A2-894637EDCDA1}">
      <dgm:prSet phldrT="[Texto]"/>
      <dgm:spPr/>
      <dgm:t>
        <a:bodyPr/>
        <a:lstStyle/>
        <a:p>
          <a:r>
            <a:rPr lang="es-ES" dirty="0"/>
            <a:t>Objetivos de la Auditoría</a:t>
          </a:r>
        </a:p>
      </dgm:t>
    </dgm:pt>
    <dgm:pt modelId="{E17DE076-357D-427D-8E70-1C95696ED5D9}" type="parTrans" cxnId="{B74C23D6-3B46-48A1-9BC7-738831A3B978}">
      <dgm:prSet/>
      <dgm:spPr/>
      <dgm:t>
        <a:bodyPr/>
        <a:lstStyle/>
        <a:p>
          <a:endParaRPr lang="es-ES"/>
        </a:p>
      </dgm:t>
    </dgm:pt>
    <dgm:pt modelId="{82B27209-D7C4-46AE-8DAB-41A3A2A6F13D}" type="sibTrans" cxnId="{B74C23D6-3B46-48A1-9BC7-738831A3B978}">
      <dgm:prSet/>
      <dgm:spPr/>
      <dgm:t>
        <a:bodyPr/>
        <a:lstStyle/>
        <a:p>
          <a:endParaRPr lang="es-ES"/>
        </a:p>
      </dgm:t>
    </dgm:pt>
    <dgm:pt modelId="{0CDAC7FE-8A6F-4E3F-B52A-91967283DBE9}">
      <dgm:prSet phldrT="[Texto]"/>
      <dgm:spPr/>
      <dgm:t>
        <a:bodyPr/>
        <a:lstStyle/>
        <a:p>
          <a:r>
            <a:rPr lang="es-ES" dirty="0"/>
            <a:t>Analizar y diagnosticar la actual gestión del sistema BANNER</a:t>
          </a:r>
        </a:p>
      </dgm:t>
    </dgm:pt>
    <dgm:pt modelId="{3AD0E5F5-5998-4BAA-BE11-D356666620A8}" type="parTrans" cxnId="{56955D70-F742-4357-98D3-F1EEB7C4A2F5}">
      <dgm:prSet/>
      <dgm:spPr/>
      <dgm:t>
        <a:bodyPr/>
        <a:lstStyle/>
        <a:p>
          <a:endParaRPr lang="es-ES"/>
        </a:p>
      </dgm:t>
    </dgm:pt>
    <dgm:pt modelId="{199BB869-3173-47C7-8951-A52B3D352D98}" type="sibTrans" cxnId="{56955D70-F742-4357-98D3-F1EEB7C4A2F5}">
      <dgm:prSet/>
      <dgm:spPr/>
      <dgm:t>
        <a:bodyPr/>
        <a:lstStyle/>
        <a:p>
          <a:endParaRPr lang="es-ES"/>
        </a:p>
      </dgm:t>
    </dgm:pt>
    <dgm:pt modelId="{FB4310C5-7B0A-4582-B4DC-8B188DADE10A}">
      <dgm:prSet phldrT="[Texto]"/>
      <dgm:spPr/>
      <dgm:t>
        <a:bodyPr/>
        <a:lstStyle/>
        <a:p>
          <a:r>
            <a:rPr lang="es-ES" dirty="0"/>
            <a:t>Plantear mejoras para la gestión de la UTIC y la UTH</a:t>
          </a:r>
        </a:p>
      </dgm:t>
    </dgm:pt>
    <dgm:pt modelId="{C2A0C7D2-A00C-4877-B84E-C9C51778488C}" type="parTrans" cxnId="{970FF804-007F-47BD-9508-37DA240521BC}">
      <dgm:prSet/>
      <dgm:spPr/>
      <dgm:t>
        <a:bodyPr/>
        <a:lstStyle/>
        <a:p>
          <a:endParaRPr lang="es-ES"/>
        </a:p>
      </dgm:t>
    </dgm:pt>
    <dgm:pt modelId="{1E0A2565-7E7C-4D92-9331-307A85C4F018}" type="sibTrans" cxnId="{970FF804-007F-47BD-9508-37DA240521BC}">
      <dgm:prSet/>
      <dgm:spPr/>
      <dgm:t>
        <a:bodyPr/>
        <a:lstStyle/>
        <a:p>
          <a:endParaRPr lang="es-ES"/>
        </a:p>
      </dgm:t>
    </dgm:pt>
    <dgm:pt modelId="{7E51EC13-1C1E-4F71-980D-420888F0C5F3}">
      <dgm:prSet phldrT="[Texto]"/>
      <dgm:spPr/>
      <dgm:t>
        <a:bodyPr/>
        <a:lstStyle/>
        <a:p>
          <a:r>
            <a:rPr lang="es-ES" dirty="0"/>
            <a:t>Proponer nuevos procesos que ayuden a mejorar el manejo del sistema </a:t>
          </a:r>
        </a:p>
      </dgm:t>
    </dgm:pt>
    <dgm:pt modelId="{7BC5C06D-8133-412E-B4F2-C45950DE1DC0}" type="parTrans" cxnId="{C3D06EF4-5CE5-4DF8-AE60-7D12D4D7E51E}">
      <dgm:prSet/>
      <dgm:spPr/>
      <dgm:t>
        <a:bodyPr/>
        <a:lstStyle/>
        <a:p>
          <a:endParaRPr lang="es-ES"/>
        </a:p>
      </dgm:t>
    </dgm:pt>
    <dgm:pt modelId="{73BFFE47-D439-466F-A4D1-80B33CFEE85D}" type="sibTrans" cxnId="{C3D06EF4-5CE5-4DF8-AE60-7D12D4D7E51E}">
      <dgm:prSet/>
      <dgm:spPr/>
      <dgm:t>
        <a:bodyPr/>
        <a:lstStyle/>
        <a:p>
          <a:endParaRPr lang="es-ES"/>
        </a:p>
      </dgm:t>
    </dgm:pt>
    <dgm:pt modelId="{93B9C0A0-D323-499C-B201-B6CDBD7C7FE6}">
      <dgm:prSet phldrT="[Texto]"/>
      <dgm:spPr/>
      <dgm:t>
        <a:bodyPr/>
        <a:lstStyle/>
        <a:p>
          <a:r>
            <a:rPr lang="es-ES" dirty="0"/>
            <a:t>Alcance de la Auditoria</a:t>
          </a:r>
        </a:p>
      </dgm:t>
    </dgm:pt>
    <dgm:pt modelId="{614A8069-19B0-4C12-AD03-2FA22191DA67}" type="parTrans" cxnId="{D9F3DEB2-9BDD-4DED-AD28-E29FFDFF272F}">
      <dgm:prSet/>
      <dgm:spPr/>
    </dgm:pt>
    <dgm:pt modelId="{A44A8692-E578-4F35-A530-AB8539D3DDE5}" type="sibTrans" cxnId="{D9F3DEB2-9BDD-4DED-AD28-E29FFDFF272F}">
      <dgm:prSet/>
      <dgm:spPr/>
    </dgm:pt>
    <dgm:pt modelId="{BA7DB8CD-FE8F-47E1-A209-18996052EE66}">
      <dgm:prSet phldrT="[Texto]"/>
      <dgm:spPr/>
      <dgm:t>
        <a:bodyPr/>
        <a:lstStyle/>
        <a:p>
          <a:r>
            <a:rPr lang="es-ES" dirty="0"/>
            <a:t>Utilizara COBIT 5 para el análisis y evaluación</a:t>
          </a:r>
        </a:p>
      </dgm:t>
    </dgm:pt>
    <dgm:pt modelId="{982752FE-3004-4454-9737-208D719982BA}" type="parTrans" cxnId="{6E050286-4F5F-412C-B058-F7277FB5BD34}">
      <dgm:prSet/>
      <dgm:spPr/>
    </dgm:pt>
    <dgm:pt modelId="{C85F5E88-C09E-420B-856A-6E3BADCC63A3}" type="sibTrans" cxnId="{6E050286-4F5F-412C-B058-F7277FB5BD34}">
      <dgm:prSet/>
      <dgm:spPr/>
    </dgm:pt>
    <dgm:pt modelId="{87856C5C-BE78-4761-99D8-E56846EACA62}">
      <dgm:prSet phldrT="[Texto]"/>
      <dgm:spPr/>
      <dgm:t>
        <a:bodyPr/>
        <a:lstStyle/>
        <a:p>
          <a:r>
            <a:rPr lang="es-ES" dirty="0"/>
            <a:t>La Universidad de las Fuerzas Armadas ESPE con sus principales departamentos (UTIC y UTH) serán analizadas.</a:t>
          </a:r>
        </a:p>
      </dgm:t>
    </dgm:pt>
    <dgm:pt modelId="{4967FE0D-4F49-4529-A039-4EF250754C7A}" type="parTrans" cxnId="{4FE4CB54-230B-42A2-A914-4E95C324B807}">
      <dgm:prSet/>
      <dgm:spPr/>
    </dgm:pt>
    <dgm:pt modelId="{FBC0055F-D5DD-472A-B323-4436E341FF73}" type="sibTrans" cxnId="{4FE4CB54-230B-42A2-A914-4E95C324B807}">
      <dgm:prSet/>
      <dgm:spPr/>
    </dgm:pt>
    <dgm:pt modelId="{E1022A06-85EC-48E2-BBE7-9DDA904990A5}" type="pres">
      <dgm:prSet presAssocID="{17C60D32-CF04-442C-8172-1D1FE83746F4}" presName="linear" presStyleCnt="0">
        <dgm:presLayoutVars>
          <dgm:animLvl val="lvl"/>
          <dgm:resizeHandles val="exact"/>
        </dgm:presLayoutVars>
      </dgm:prSet>
      <dgm:spPr/>
      <dgm:t>
        <a:bodyPr/>
        <a:lstStyle/>
        <a:p>
          <a:endParaRPr lang="es-ES"/>
        </a:p>
      </dgm:t>
    </dgm:pt>
    <dgm:pt modelId="{37A87F7C-65EE-4DFD-BCED-2EE11B1CEB55}" type="pres">
      <dgm:prSet presAssocID="{93B9C0A0-D323-499C-B201-B6CDBD7C7FE6}" presName="parentText" presStyleLbl="node1" presStyleIdx="0" presStyleCnt="2">
        <dgm:presLayoutVars>
          <dgm:chMax val="0"/>
          <dgm:bulletEnabled val="1"/>
        </dgm:presLayoutVars>
      </dgm:prSet>
      <dgm:spPr/>
      <dgm:t>
        <a:bodyPr/>
        <a:lstStyle/>
        <a:p>
          <a:endParaRPr lang="es-ES"/>
        </a:p>
      </dgm:t>
    </dgm:pt>
    <dgm:pt modelId="{C04DEB66-D501-4FE1-BEB8-05A0FEBEEFD5}" type="pres">
      <dgm:prSet presAssocID="{93B9C0A0-D323-499C-B201-B6CDBD7C7FE6}" presName="childText" presStyleLbl="revTx" presStyleIdx="0" presStyleCnt="2">
        <dgm:presLayoutVars>
          <dgm:bulletEnabled val="1"/>
        </dgm:presLayoutVars>
      </dgm:prSet>
      <dgm:spPr/>
      <dgm:t>
        <a:bodyPr/>
        <a:lstStyle/>
        <a:p>
          <a:endParaRPr lang="es-ES"/>
        </a:p>
      </dgm:t>
    </dgm:pt>
    <dgm:pt modelId="{BDB25AE0-9076-489D-A95E-581CBF2A1E89}" type="pres">
      <dgm:prSet presAssocID="{DF5EE2AC-70DE-4933-A8A2-894637EDCDA1}" presName="parentText" presStyleLbl="node1" presStyleIdx="1" presStyleCnt="2">
        <dgm:presLayoutVars>
          <dgm:chMax val="0"/>
          <dgm:bulletEnabled val="1"/>
        </dgm:presLayoutVars>
      </dgm:prSet>
      <dgm:spPr/>
      <dgm:t>
        <a:bodyPr/>
        <a:lstStyle/>
        <a:p>
          <a:endParaRPr lang="es-ES"/>
        </a:p>
      </dgm:t>
    </dgm:pt>
    <dgm:pt modelId="{0D208558-20D7-4201-BB7F-DA445D4355E4}" type="pres">
      <dgm:prSet presAssocID="{DF5EE2AC-70DE-4933-A8A2-894637EDCDA1}" presName="childText" presStyleLbl="revTx" presStyleIdx="1" presStyleCnt="2">
        <dgm:presLayoutVars>
          <dgm:bulletEnabled val="1"/>
        </dgm:presLayoutVars>
      </dgm:prSet>
      <dgm:spPr/>
      <dgm:t>
        <a:bodyPr/>
        <a:lstStyle/>
        <a:p>
          <a:endParaRPr lang="es-ES"/>
        </a:p>
      </dgm:t>
    </dgm:pt>
  </dgm:ptLst>
  <dgm:cxnLst>
    <dgm:cxn modelId="{D9F3DEB2-9BDD-4DED-AD28-E29FFDFF272F}" srcId="{17C60D32-CF04-442C-8172-1D1FE83746F4}" destId="{93B9C0A0-D323-499C-B201-B6CDBD7C7FE6}" srcOrd="0" destOrd="0" parTransId="{614A8069-19B0-4C12-AD03-2FA22191DA67}" sibTransId="{A44A8692-E578-4F35-A530-AB8539D3DDE5}"/>
    <dgm:cxn modelId="{B74C23D6-3B46-48A1-9BC7-738831A3B978}" srcId="{17C60D32-CF04-442C-8172-1D1FE83746F4}" destId="{DF5EE2AC-70DE-4933-A8A2-894637EDCDA1}" srcOrd="1" destOrd="0" parTransId="{E17DE076-357D-427D-8E70-1C95696ED5D9}" sibTransId="{82B27209-D7C4-46AE-8DAB-41A3A2A6F13D}"/>
    <dgm:cxn modelId="{1E83CAD5-4EC9-4F86-BF96-DD497D0380D6}" type="presOf" srcId="{0CDAC7FE-8A6F-4E3F-B52A-91967283DBE9}" destId="{0D208558-20D7-4201-BB7F-DA445D4355E4}" srcOrd="0" destOrd="0" presId="urn:microsoft.com/office/officeart/2005/8/layout/vList2"/>
    <dgm:cxn modelId="{C3D06EF4-5CE5-4DF8-AE60-7D12D4D7E51E}" srcId="{DF5EE2AC-70DE-4933-A8A2-894637EDCDA1}" destId="{7E51EC13-1C1E-4F71-980D-420888F0C5F3}" srcOrd="2" destOrd="0" parTransId="{7BC5C06D-8133-412E-B4F2-C45950DE1DC0}" sibTransId="{73BFFE47-D439-466F-A4D1-80B33CFEE85D}"/>
    <dgm:cxn modelId="{7D62D683-EF86-4ABC-8EB0-E0FE6C0E248E}" type="presOf" srcId="{FB4310C5-7B0A-4582-B4DC-8B188DADE10A}" destId="{0D208558-20D7-4201-BB7F-DA445D4355E4}" srcOrd="0" destOrd="1" presId="urn:microsoft.com/office/officeart/2005/8/layout/vList2"/>
    <dgm:cxn modelId="{9DFFA7AF-1CB7-4EC5-8ED8-D8F95E6A2679}" type="presOf" srcId="{DF5EE2AC-70DE-4933-A8A2-894637EDCDA1}" destId="{BDB25AE0-9076-489D-A95E-581CBF2A1E89}" srcOrd="0" destOrd="0" presId="urn:microsoft.com/office/officeart/2005/8/layout/vList2"/>
    <dgm:cxn modelId="{34A1C7CD-71C3-46EC-BA84-5783320DD165}" type="presOf" srcId="{BA7DB8CD-FE8F-47E1-A209-18996052EE66}" destId="{C04DEB66-D501-4FE1-BEB8-05A0FEBEEFD5}" srcOrd="0" destOrd="0" presId="urn:microsoft.com/office/officeart/2005/8/layout/vList2"/>
    <dgm:cxn modelId="{970FF804-007F-47BD-9508-37DA240521BC}" srcId="{DF5EE2AC-70DE-4933-A8A2-894637EDCDA1}" destId="{FB4310C5-7B0A-4582-B4DC-8B188DADE10A}" srcOrd="1" destOrd="0" parTransId="{C2A0C7D2-A00C-4877-B84E-C9C51778488C}" sibTransId="{1E0A2565-7E7C-4D92-9331-307A85C4F018}"/>
    <dgm:cxn modelId="{6E050286-4F5F-412C-B058-F7277FB5BD34}" srcId="{93B9C0A0-D323-499C-B201-B6CDBD7C7FE6}" destId="{BA7DB8CD-FE8F-47E1-A209-18996052EE66}" srcOrd="0" destOrd="0" parTransId="{982752FE-3004-4454-9737-208D719982BA}" sibTransId="{C85F5E88-C09E-420B-856A-6E3BADCC63A3}"/>
    <dgm:cxn modelId="{4279D0F7-F06A-4151-AEA7-8A307D382135}" type="presOf" srcId="{7E51EC13-1C1E-4F71-980D-420888F0C5F3}" destId="{0D208558-20D7-4201-BB7F-DA445D4355E4}" srcOrd="0" destOrd="2" presId="urn:microsoft.com/office/officeart/2005/8/layout/vList2"/>
    <dgm:cxn modelId="{917A0710-CB74-420B-B7DE-F2CCE6B24030}" type="presOf" srcId="{17C60D32-CF04-442C-8172-1D1FE83746F4}" destId="{E1022A06-85EC-48E2-BBE7-9DDA904990A5}" srcOrd="0" destOrd="0" presId="urn:microsoft.com/office/officeart/2005/8/layout/vList2"/>
    <dgm:cxn modelId="{42ADB4C9-D7CF-47AF-9B78-41972FB501FA}" type="presOf" srcId="{87856C5C-BE78-4761-99D8-E56846EACA62}" destId="{C04DEB66-D501-4FE1-BEB8-05A0FEBEEFD5}" srcOrd="0" destOrd="1" presId="urn:microsoft.com/office/officeart/2005/8/layout/vList2"/>
    <dgm:cxn modelId="{EBE0FCE3-227E-4584-98F8-0702B8EC497E}" type="presOf" srcId="{93B9C0A0-D323-499C-B201-B6CDBD7C7FE6}" destId="{37A87F7C-65EE-4DFD-BCED-2EE11B1CEB55}" srcOrd="0" destOrd="0" presId="urn:microsoft.com/office/officeart/2005/8/layout/vList2"/>
    <dgm:cxn modelId="{56955D70-F742-4357-98D3-F1EEB7C4A2F5}" srcId="{DF5EE2AC-70DE-4933-A8A2-894637EDCDA1}" destId="{0CDAC7FE-8A6F-4E3F-B52A-91967283DBE9}" srcOrd="0" destOrd="0" parTransId="{3AD0E5F5-5998-4BAA-BE11-D356666620A8}" sibTransId="{199BB869-3173-47C7-8951-A52B3D352D98}"/>
    <dgm:cxn modelId="{4FE4CB54-230B-42A2-A914-4E95C324B807}" srcId="{93B9C0A0-D323-499C-B201-B6CDBD7C7FE6}" destId="{87856C5C-BE78-4761-99D8-E56846EACA62}" srcOrd="1" destOrd="0" parTransId="{4967FE0D-4F49-4529-A039-4EF250754C7A}" sibTransId="{FBC0055F-D5DD-472A-B323-4436E341FF73}"/>
    <dgm:cxn modelId="{C142D722-03F2-480C-8F81-FE7E10F89100}" type="presParOf" srcId="{E1022A06-85EC-48E2-BBE7-9DDA904990A5}" destId="{37A87F7C-65EE-4DFD-BCED-2EE11B1CEB55}" srcOrd="0" destOrd="0" presId="urn:microsoft.com/office/officeart/2005/8/layout/vList2"/>
    <dgm:cxn modelId="{B94275A6-5035-427E-8E95-A6A79E8E783C}" type="presParOf" srcId="{E1022A06-85EC-48E2-BBE7-9DDA904990A5}" destId="{C04DEB66-D501-4FE1-BEB8-05A0FEBEEFD5}" srcOrd="1" destOrd="0" presId="urn:microsoft.com/office/officeart/2005/8/layout/vList2"/>
    <dgm:cxn modelId="{7728D715-A3E2-42F4-8860-5047749FFFE4}" type="presParOf" srcId="{E1022A06-85EC-48E2-BBE7-9DDA904990A5}" destId="{BDB25AE0-9076-489D-A95E-581CBF2A1E89}" srcOrd="2" destOrd="0" presId="urn:microsoft.com/office/officeart/2005/8/layout/vList2"/>
    <dgm:cxn modelId="{359EAE8E-E4C1-47E0-801D-052E366BC14C}" type="presParOf" srcId="{E1022A06-85EC-48E2-BBE7-9DDA904990A5}" destId="{0D208558-20D7-4201-BB7F-DA445D4355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B74ACC8-AF48-4B5B-92B5-2632238D50FC}"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s-ES"/>
        </a:p>
      </dgm:t>
    </dgm:pt>
    <dgm:pt modelId="{FAF3723A-F433-49A8-B93A-542EF6D40E02}">
      <dgm:prSet phldrT="[Texto]"/>
      <dgm:spPr/>
      <dgm:t>
        <a:bodyPr/>
        <a:lstStyle/>
        <a:p>
          <a:r>
            <a:rPr lang="es-ES" b="1" dirty="0"/>
            <a:t>APO07 Gestionar los Recursos Humanos</a:t>
          </a:r>
          <a:endParaRPr lang="es-ES" dirty="0"/>
        </a:p>
      </dgm:t>
    </dgm:pt>
    <dgm:pt modelId="{F3531D57-2E69-45BC-8A37-07B3AA3FC8E3}" type="parTrans" cxnId="{58F28CA7-C144-4278-8F01-26D630BDF6E8}">
      <dgm:prSet/>
      <dgm:spPr/>
      <dgm:t>
        <a:bodyPr/>
        <a:lstStyle/>
        <a:p>
          <a:endParaRPr lang="es-ES"/>
        </a:p>
      </dgm:t>
    </dgm:pt>
    <dgm:pt modelId="{49F5EB77-A1A8-4068-8BED-BD4590EDAA84}" type="sibTrans" cxnId="{58F28CA7-C144-4278-8F01-26D630BDF6E8}">
      <dgm:prSet/>
      <dgm:spPr/>
      <dgm:t>
        <a:bodyPr/>
        <a:lstStyle/>
        <a:p>
          <a:endParaRPr lang="es-ES"/>
        </a:p>
      </dgm:t>
    </dgm:pt>
    <dgm:pt modelId="{995E2F88-924E-4229-9AED-6CD445C37949}">
      <dgm:prSet phldrT="[Texto]"/>
      <dgm:spPr/>
      <dgm:t>
        <a:bodyPr/>
        <a:lstStyle/>
        <a:p>
          <a:pPr>
            <a:buFont typeface="Symbol" panose="05050102010706020507" pitchFamily="18" charset="2"/>
            <a:buChar char=""/>
          </a:pPr>
          <a:r>
            <a:rPr lang="es-ES" dirty="0"/>
            <a:t>APO07.01: </a:t>
          </a:r>
          <a:r>
            <a:rPr lang="es-ES" b="1" dirty="0"/>
            <a:t>Mantener la dotación de personal suficiente y adecuado</a:t>
          </a:r>
          <a:endParaRPr lang="es-ES" dirty="0"/>
        </a:p>
      </dgm:t>
    </dgm:pt>
    <dgm:pt modelId="{9FF1B7BE-D6AE-4BB0-B05F-3636B4C0FB18}" type="parTrans" cxnId="{DF44337B-3F76-48E9-9BCD-608C120FB92C}">
      <dgm:prSet/>
      <dgm:spPr/>
      <dgm:t>
        <a:bodyPr/>
        <a:lstStyle/>
        <a:p>
          <a:endParaRPr lang="es-ES"/>
        </a:p>
      </dgm:t>
    </dgm:pt>
    <dgm:pt modelId="{5487BFEE-F6CA-48F9-86FD-F2F4B1EBA354}" type="sibTrans" cxnId="{DF44337B-3F76-48E9-9BCD-608C120FB92C}">
      <dgm:prSet/>
      <dgm:spPr/>
      <dgm:t>
        <a:bodyPr/>
        <a:lstStyle/>
        <a:p>
          <a:endParaRPr lang="es-ES"/>
        </a:p>
      </dgm:t>
    </dgm:pt>
    <dgm:pt modelId="{D2C622D5-57AD-4393-92F7-AAF192FC66CF}">
      <dgm:prSet phldrT="[Texto]"/>
      <dgm:spPr/>
      <dgm:t>
        <a:bodyPr/>
        <a:lstStyle/>
        <a:p>
          <a:pPr>
            <a:buFont typeface="Symbol" panose="05050102010706020507" pitchFamily="18" charset="2"/>
            <a:buChar char=""/>
          </a:pPr>
          <a:r>
            <a:rPr lang="es-ES" dirty="0"/>
            <a:t>APO07.05: </a:t>
          </a:r>
          <a:r>
            <a:rPr lang="es-ES" b="1" dirty="0"/>
            <a:t>Planificar y realizar un seguimiento del uso de recursos humanos de TI y del negocio</a:t>
          </a:r>
          <a:endParaRPr lang="es-ES" dirty="0"/>
        </a:p>
      </dgm:t>
    </dgm:pt>
    <dgm:pt modelId="{D1C560BC-D69A-4DF7-BCFF-EC75AC5EFCAB}" type="parTrans" cxnId="{DA0FD37B-07B7-4FF3-965A-2948411887DE}">
      <dgm:prSet/>
      <dgm:spPr/>
      <dgm:t>
        <a:bodyPr/>
        <a:lstStyle/>
        <a:p>
          <a:endParaRPr lang="es-ES"/>
        </a:p>
      </dgm:t>
    </dgm:pt>
    <dgm:pt modelId="{F7AF7D67-A4C1-4F3E-8631-010C28E75402}" type="sibTrans" cxnId="{DA0FD37B-07B7-4FF3-965A-2948411887DE}">
      <dgm:prSet/>
      <dgm:spPr/>
      <dgm:t>
        <a:bodyPr/>
        <a:lstStyle/>
        <a:p>
          <a:endParaRPr lang="es-ES"/>
        </a:p>
      </dgm:t>
    </dgm:pt>
    <dgm:pt modelId="{1C0D4F5B-83B1-4871-91DA-E52AEF431CF2}" type="pres">
      <dgm:prSet presAssocID="{FB74ACC8-AF48-4B5B-92B5-2632238D50FC}" presName="composite" presStyleCnt="0">
        <dgm:presLayoutVars>
          <dgm:chMax val="1"/>
          <dgm:dir/>
          <dgm:resizeHandles val="exact"/>
        </dgm:presLayoutVars>
      </dgm:prSet>
      <dgm:spPr/>
      <dgm:t>
        <a:bodyPr/>
        <a:lstStyle/>
        <a:p>
          <a:endParaRPr lang="es-ES"/>
        </a:p>
      </dgm:t>
    </dgm:pt>
    <dgm:pt modelId="{067DC4FC-8522-40C4-8C4F-E973C4515118}" type="pres">
      <dgm:prSet presAssocID="{FAF3723A-F433-49A8-B93A-542EF6D40E02}" presName="roof" presStyleLbl="dkBgShp" presStyleIdx="0" presStyleCnt="2"/>
      <dgm:spPr/>
      <dgm:t>
        <a:bodyPr/>
        <a:lstStyle/>
        <a:p>
          <a:endParaRPr lang="es-ES"/>
        </a:p>
      </dgm:t>
    </dgm:pt>
    <dgm:pt modelId="{C1120D34-D708-437B-9ED6-BF2C5D39A509}" type="pres">
      <dgm:prSet presAssocID="{FAF3723A-F433-49A8-B93A-542EF6D40E02}" presName="pillars" presStyleCnt="0"/>
      <dgm:spPr/>
    </dgm:pt>
    <dgm:pt modelId="{B50204F8-FA8C-4745-B9F3-CEE48F10AE15}" type="pres">
      <dgm:prSet presAssocID="{FAF3723A-F433-49A8-B93A-542EF6D40E02}" presName="pillar1" presStyleLbl="node1" presStyleIdx="0" presStyleCnt="2">
        <dgm:presLayoutVars>
          <dgm:bulletEnabled val="1"/>
        </dgm:presLayoutVars>
      </dgm:prSet>
      <dgm:spPr/>
      <dgm:t>
        <a:bodyPr/>
        <a:lstStyle/>
        <a:p>
          <a:endParaRPr lang="es-ES"/>
        </a:p>
      </dgm:t>
    </dgm:pt>
    <dgm:pt modelId="{B593DDF1-3727-4118-9C25-5BDC59352D38}" type="pres">
      <dgm:prSet presAssocID="{D2C622D5-57AD-4393-92F7-AAF192FC66CF}" presName="pillarX" presStyleLbl="node1" presStyleIdx="1" presStyleCnt="2">
        <dgm:presLayoutVars>
          <dgm:bulletEnabled val="1"/>
        </dgm:presLayoutVars>
      </dgm:prSet>
      <dgm:spPr/>
      <dgm:t>
        <a:bodyPr/>
        <a:lstStyle/>
        <a:p>
          <a:endParaRPr lang="es-ES"/>
        </a:p>
      </dgm:t>
    </dgm:pt>
    <dgm:pt modelId="{23463730-B56C-48A5-A0C7-33FDD43C65A5}" type="pres">
      <dgm:prSet presAssocID="{FAF3723A-F433-49A8-B93A-542EF6D40E02}" presName="base" presStyleLbl="dkBgShp" presStyleIdx="1" presStyleCnt="2"/>
      <dgm:spPr/>
    </dgm:pt>
  </dgm:ptLst>
  <dgm:cxnLst>
    <dgm:cxn modelId="{DA0FD37B-07B7-4FF3-965A-2948411887DE}" srcId="{FAF3723A-F433-49A8-B93A-542EF6D40E02}" destId="{D2C622D5-57AD-4393-92F7-AAF192FC66CF}" srcOrd="1" destOrd="0" parTransId="{D1C560BC-D69A-4DF7-BCFF-EC75AC5EFCAB}" sibTransId="{F7AF7D67-A4C1-4F3E-8631-010C28E75402}"/>
    <dgm:cxn modelId="{A2ACE019-C656-4268-A8C1-50C26D62E83B}" type="presOf" srcId="{FAF3723A-F433-49A8-B93A-542EF6D40E02}" destId="{067DC4FC-8522-40C4-8C4F-E973C4515118}" srcOrd="0" destOrd="0" presId="urn:microsoft.com/office/officeart/2005/8/layout/hList3"/>
    <dgm:cxn modelId="{75F95292-C0BA-4862-9E30-8556A8C8494F}" type="presOf" srcId="{D2C622D5-57AD-4393-92F7-AAF192FC66CF}" destId="{B593DDF1-3727-4118-9C25-5BDC59352D38}" srcOrd="0" destOrd="0" presId="urn:microsoft.com/office/officeart/2005/8/layout/hList3"/>
    <dgm:cxn modelId="{B929DD69-BD2C-4542-8B12-9DBFA20D3F36}" type="presOf" srcId="{995E2F88-924E-4229-9AED-6CD445C37949}" destId="{B50204F8-FA8C-4745-B9F3-CEE48F10AE15}" srcOrd="0" destOrd="0" presId="urn:microsoft.com/office/officeart/2005/8/layout/hList3"/>
    <dgm:cxn modelId="{DF44337B-3F76-48E9-9BCD-608C120FB92C}" srcId="{FAF3723A-F433-49A8-B93A-542EF6D40E02}" destId="{995E2F88-924E-4229-9AED-6CD445C37949}" srcOrd="0" destOrd="0" parTransId="{9FF1B7BE-D6AE-4BB0-B05F-3636B4C0FB18}" sibTransId="{5487BFEE-F6CA-48F9-86FD-F2F4B1EBA354}"/>
    <dgm:cxn modelId="{8916632B-6C65-4608-B814-9F8622193025}" type="presOf" srcId="{FB74ACC8-AF48-4B5B-92B5-2632238D50FC}" destId="{1C0D4F5B-83B1-4871-91DA-E52AEF431CF2}" srcOrd="0" destOrd="0" presId="urn:microsoft.com/office/officeart/2005/8/layout/hList3"/>
    <dgm:cxn modelId="{58F28CA7-C144-4278-8F01-26D630BDF6E8}" srcId="{FB74ACC8-AF48-4B5B-92B5-2632238D50FC}" destId="{FAF3723A-F433-49A8-B93A-542EF6D40E02}" srcOrd="0" destOrd="0" parTransId="{F3531D57-2E69-45BC-8A37-07B3AA3FC8E3}" sibTransId="{49F5EB77-A1A8-4068-8BED-BD4590EDAA84}"/>
    <dgm:cxn modelId="{27FB032B-DBC3-4BA7-86F5-570BAA49A394}" type="presParOf" srcId="{1C0D4F5B-83B1-4871-91DA-E52AEF431CF2}" destId="{067DC4FC-8522-40C4-8C4F-E973C4515118}" srcOrd="0" destOrd="0" presId="urn:microsoft.com/office/officeart/2005/8/layout/hList3"/>
    <dgm:cxn modelId="{A3EF00C2-B64B-4B58-9FEE-6138C2509712}" type="presParOf" srcId="{1C0D4F5B-83B1-4871-91DA-E52AEF431CF2}" destId="{C1120D34-D708-437B-9ED6-BF2C5D39A509}" srcOrd="1" destOrd="0" presId="urn:microsoft.com/office/officeart/2005/8/layout/hList3"/>
    <dgm:cxn modelId="{A590B578-F3D6-438B-B8B0-89DC8A47F769}" type="presParOf" srcId="{C1120D34-D708-437B-9ED6-BF2C5D39A509}" destId="{B50204F8-FA8C-4745-B9F3-CEE48F10AE15}" srcOrd="0" destOrd="0" presId="urn:microsoft.com/office/officeart/2005/8/layout/hList3"/>
    <dgm:cxn modelId="{7212F53C-E98D-4CC8-B7A2-B91EABCB1E26}" type="presParOf" srcId="{C1120D34-D708-437B-9ED6-BF2C5D39A509}" destId="{B593DDF1-3727-4118-9C25-5BDC59352D38}" srcOrd="1" destOrd="0" presId="urn:microsoft.com/office/officeart/2005/8/layout/hList3"/>
    <dgm:cxn modelId="{B00ADEA8-C6FF-415A-BAC7-379CE733FF53}" type="presParOf" srcId="{1C0D4F5B-83B1-4871-91DA-E52AEF431CF2}" destId="{23463730-B56C-48A5-A0C7-33FDD43C65A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B74ACC8-AF48-4B5B-92B5-2632238D50FC}"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S"/>
        </a:p>
      </dgm:t>
    </dgm:pt>
    <dgm:pt modelId="{FAF3723A-F433-49A8-B93A-542EF6D40E02}">
      <dgm:prSet phldrT="[Texto]"/>
      <dgm:spPr/>
      <dgm:t>
        <a:bodyPr/>
        <a:lstStyle/>
        <a:p>
          <a:r>
            <a:rPr lang="es-ES" b="1" dirty="0"/>
            <a:t>APO08 Gestionar las Relaciones.</a:t>
          </a:r>
          <a:endParaRPr lang="es-ES" dirty="0"/>
        </a:p>
      </dgm:t>
    </dgm:pt>
    <dgm:pt modelId="{F3531D57-2E69-45BC-8A37-07B3AA3FC8E3}" type="parTrans" cxnId="{58F28CA7-C144-4278-8F01-26D630BDF6E8}">
      <dgm:prSet/>
      <dgm:spPr/>
      <dgm:t>
        <a:bodyPr/>
        <a:lstStyle/>
        <a:p>
          <a:endParaRPr lang="es-ES"/>
        </a:p>
      </dgm:t>
    </dgm:pt>
    <dgm:pt modelId="{49F5EB77-A1A8-4068-8BED-BD4590EDAA84}" type="sibTrans" cxnId="{58F28CA7-C144-4278-8F01-26D630BDF6E8}">
      <dgm:prSet/>
      <dgm:spPr/>
      <dgm:t>
        <a:bodyPr/>
        <a:lstStyle/>
        <a:p>
          <a:endParaRPr lang="es-ES"/>
        </a:p>
      </dgm:t>
    </dgm:pt>
    <dgm:pt modelId="{995E2F88-924E-4229-9AED-6CD445C37949}">
      <dgm:prSet phldrT="[Texto]"/>
      <dgm:spPr/>
      <dgm:t>
        <a:bodyPr/>
        <a:lstStyle/>
        <a:p>
          <a:pPr>
            <a:buFont typeface="Symbol" panose="05050102010706020507" pitchFamily="18" charset="2"/>
            <a:buChar char=""/>
          </a:pPr>
          <a:r>
            <a:rPr lang="es-ES" dirty="0"/>
            <a:t>APO08.04: </a:t>
          </a:r>
          <a:r>
            <a:rPr lang="es-ES" b="1" dirty="0"/>
            <a:t>Coordinar y Comunicar</a:t>
          </a:r>
          <a:endParaRPr lang="es-ES" dirty="0"/>
        </a:p>
      </dgm:t>
    </dgm:pt>
    <dgm:pt modelId="{9FF1B7BE-D6AE-4BB0-B05F-3636B4C0FB18}" type="parTrans" cxnId="{DF44337B-3F76-48E9-9BCD-608C120FB92C}">
      <dgm:prSet/>
      <dgm:spPr/>
      <dgm:t>
        <a:bodyPr/>
        <a:lstStyle/>
        <a:p>
          <a:endParaRPr lang="es-ES"/>
        </a:p>
      </dgm:t>
    </dgm:pt>
    <dgm:pt modelId="{5487BFEE-F6CA-48F9-86FD-F2F4B1EBA354}" type="sibTrans" cxnId="{DF44337B-3F76-48E9-9BCD-608C120FB92C}">
      <dgm:prSet/>
      <dgm:spPr/>
      <dgm:t>
        <a:bodyPr/>
        <a:lstStyle/>
        <a:p>
          <a:endParaRPr lang="es-ES"/>
        </a:p>
      </dgm:t>
    </dgm:pt>
    <dgm:pt modelId="{1C0D4F5B-83B1-4871-91DA-E52AEF431CF2}" type="pres">
      <dgm:prSet presAssocID="{FB74ACC8-AF48-4B5B-92B5-2632238D50FC}" presName="composite" presStyleCnt="0">
        <dgm:presLayoutVars>
          <dgm:chMax val="1"/>
          <dgm:dir/>
          <dgm:resizeHandles val="exact"/>
        </dgm:presLayoutVars>
      </dgm:prSet>
      <dgm:spPr/>
      <dgm:t>
        <a:bodyPr/>
        <a:lstStyle/>
        <a:p>
          <a:endParaRPr lang="es-ES"/>
        </a:p>
      </dgm:t>
    </dgm:pt>
    <dgm:pt modelId="{067DC4FC-8522-40C4-8C4F-E973C4515118}" type="pres">
      <dgm:prSet presAssocID="{FAF3723A-F433-49A8-B93A-542EF6D40E02}" presName="roof" presStyleLbl="dkBgShp" presStyleIdx="0" presStyleCnt="2"/>
      <dgm:spPr/>
      <dgm:t>
        <a:bodyPr/>
        <a:lstStyle/>
        <a:p>
          <a:endParaRPr lang="es-ES"/>
        </a:p>
      </dgm:t>
    </dgm:pt>
    <dgm:pt modelId="{C1120D34-D708-437B-9ED6-BF2C5D39A509}" type="pres">
      <dgm:prSet presAssocID="{FAF3723A-F433-49A8-B93A-542EF6D40E02}" presName="pillars" presStyleCnt="0"/>
      <dgm:spPr/>
    </dgm:pt>
    <dgm:pt modelId="{B50204F8-FA8C-4745-B9F3-CEE48F10AE15}" type="pres">
      <dgm:prSet presAssocID="{FAF3723A-F433-49A8-B93A-542EF6D40E02}" presName="pillar1" presStyleLbl="node1" presStyleIdx="0" presStyleCnt="1">
        <dgm:presLayoutVars>
          <dgm:bulletEnabled val="1"/>
        </dgm:presLayoutVars>
      </dgm:prSet>
      <dgm:spPr/>
      <dgm:t>
        <a:bodyPr/>
        <a:lstStyle/>
        <a:p>
          <a:endParaRPr lang="es-ES"/>
        </a:p>
      </dgm:t>
    </dgm:pt>
    <dgm:pt modelId="{23463730-B56C-48A5-A0C7-33FDD43C65A5}" type="pres">
      <dgm:prSet presAssocID="{FAF3723A-F433-49A8-B93A-542EF6D40E02}" presName="base" presStyleLbl="dkBgShp" presStyleIdx="1" presStyleCnt="2"/>
      <dgm:spPr/>
    </dgm:pt>
  </dgm:ptLst>
  <dgm:cxnLst>
    <dgm:cxn modelId="{DF44337B-3F76-48E9-9BCD-608C120FB92C}" srcId="{FAF3723A-F433-49A8-B93A-542EF6D40E02}" destId="{995E2F88-924E-4229-9AED-6CD445C37949}" srcOrd="0" destOrd="0" parTransId="{9FF1B7BE-D6AE-4BB0-B05F-3636B4C0FB18}" sibTransId="{5487BFEE-F6CA-48F9-86FD-F2F4B1EBA354}"/>
    <dgm:cxn modelId="{B929DD69-BD2C-4542-8B12-9DBFA20D3F36}" type="presOf" srcId="{995E2F88-924E-4229-9AED-6CD445C37949}" destId="{B50204F8-FA8C-4745-B9F3-CEE48F10AE15}" srcOrd="0" destOrd="0" presId="urn:microsoft.com/office/officeart/2005/8/layout/hList3"/>
    <dgm:cxn modelId="{8916632B-6C65-4608-B814-9F8622193025}" type="presOf" srcId="{FB74ACC8-AF48-4B5B-92B5-2632238D50FC}" destId="{1C0D4F5B-83B1-4871-91DA-E52AEF431CF2}" srcOrd="0" destOrd="0" presId="urn:microsoft.com/office/officeart/2005/8/layout/hList3"/>
    <dgm:cxn modelId="{58F28CA7-C144-4278-8F01-26D630BDF6E8}" srcId="{FB74ACC8-AF48-4B5B-92B5-2632238D50FC}" destId="{FAF3723A-F433-49A8-B93A-542EF6D40E02}" srcOrd="0" destOrd="0" parTransId="{F3531D57-2E69-45BC-8A37-07B3AA3FC8E3}" sibTransId="{49F5EB77-A1A8-4068-8BED-BD4590EDAA84}"/>
    <dgm:cxn modelId="{A2ACE019-C656-4268-A8C1-50C26D62E83B}" type="presOf" srcId="{FAF3723A-F433-49A8-B93A-542EF6D40E02}" destId="{067DC4FC-8522-40C4-8C4F-E973C4515118}" srcOrd="0" destOrd="0" presId="urn:microsoft.com/office/officeart/2005/8/layout/hList3"/>
    <dgm:cxn modelId="{27FB032B-DBC3-4BA7-86F5-570BAA49A394}" type="presParOf" srcId="{1C0D4F5B-83B1-4871-91DA-E52AEF431CF2}" destId="{067DC4FC-8522-40C4-8C4F-E973C4515118}" srcOrd="0" destOrd="0" presId="urn:microsoft.com/office/officeart/2005/8/layout/hList3"/>
    <dgm:cxn modelId="{A3EF00C2-B64B-4B58-9FEE-6138C2509712}" type="presParOf" srcId="{1C0D4F5B-83B1-4871-91DA-E52AEF431CF2}" destId="{C1120D34-D708-437B-9ED6-BF2C5D39A509}" srcOrd="1" destOrd="0" presId="urn:microsoft.com/office/officeart/2005/8/layout/hList3"/>
    <dgm:cxn modelId="{A590B578-F3D6-438B-B8B0-89DC8A47F769}" type="presParOf" srcId="{C1120D34-D708-437B-9ED6-BF2C5D39A509}" destId="{B50204F8-FA8C-4745-B9F3-CEE48F10AE15}" srcOrd="0" destOrd="0" presId="urn:microsoft.com/office/officeart/2005/8/layout/hList3"/>
    <dgm:cxn modelId="{B00ADEA8-C6FF-415A-BAC7-379CE733FF53}" type="presParOf" srcId="{1C0D4F5B-83B1-4871-91DA-E52AEF431CF2}" destId="{23463730-B56C-48A5-A0C7-33FDD43C65A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B74ACC8-AF48-4B5B-92B5-2632238D50FC}"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es-ES"/>
        </a:p>
      </dgm:t>
    </dgm:pt>
    <dgm:pt modelId="{FAF3723A-F433-49A8-B93A-542EF6D40E02}">
      <dgm:prSet phldrT="[Texto]"/>
      <dgm:spPr/>
      <dgm:t>
        <a:bodyPr/>
        <a:lstStyle/>
        <a:p>
          <a:r>
            <a:rPr lang="es-ES" b="1" dirty="0"/>
            <a:t>BAI09 Gestionar los Activos.</a:t>
          </a:r>
          <a:endParaRPr lang="es-ES" dirty="0"/>
        </a:p>
      </dgm:t>
    </dgm:pt>
    <dgm:pt modelId="{F3531D57-2E69-45BC-8A37-07B3AA3FC8E3}" type="parTrans" cxnId="{58F28CA7-C144-4278-8F01-26D630BDF6E8}">
      <dgm:prSet/>
      <dgm:spPr/>
      <dgm:t>
        <a:bodyPr/>
        <a:lstStyle/>
        <a:p>
          <a:endParaRPr lang="es-ES"/>
        </a:p>
      </dgm:t>
    </dgm:pt>
    <dgm:pt modelId="{49F5EB77-A1A8-4068-8BED-BD4590EDAA84}" type="sibTrans" cxnId="{58F28CA7-C144-4278-8F01-26D630BDF6E8}">
      <dgm:prSet/>
      <dgm:spPr/>
      <dgm:t>
        <a:bodyPr/>
        <a:lstStyle/>
        <a:p>
          <a:endParaRPr lang="es-ES"/>
        </a:p>
      </dgm:t>
    </dgm:pt>
    <dgm:pt modelId="{995E2F88-924E-4229-9AED-6CD445C37949}">
      <dgm:prSet phldrT="[Texto]"/>
      <dgm:spPr/>
      <dgm:t>
        <a:bodyPr/>
        <a:lstStyle/>
        <a:p>
          <a:pPr>
            <a:buFont typeface="Symbol" panose="05050102010706020507" pitchFamily="18" charset="2"/>
            <a:buChar char=""/>
          </a:pPr>
          <a:r>
            <a:rPr lang="es-AR" dirty="0"/>
            <a:t>BAI09.03:</a:t>
          </a:r>
          <a:r>
            <a:rPr lang="es-AR" b="1" dirty="0"/>
            <a:t> Gestionar el ciclo de vida de los activos.</a:t>
          </a:r>
          <a:endParaRPr lang="es-ES" dirty="0"/>
        </a:p>
      </dgm:t>
    </dgm:pt>
    <dgm:pt modelId="{9FF1B7BE-D6AE-4BB0-B05F-3636B4C0FB18}" type="parTrans" cxnId="{DF44337B-3F76-48E9-9BCD-608C120FB92C}">
      <dgm:prSet/>
      <dgm:spPr/>
      <dgm:t>
        <a:bodyPr/>
        <a:lstStyle/>
        <a:p>
          <a:endParaRPr lang="es-ES"/>
        </a:p>
      </dgm:t>
    </dgm:pt>
    <dgm:pt modelId="{5487BFEE-F6CA-48F9-86FD-F2F4B1EBA354}" type="sibTrans" cxnId="{DF44337B-3F76-48E9-9BCD-608C120FB92C}">
      <dgm:prSet/>
      <dgm:spPr/>
      <dgm:t>
        <a:bodyPr/>
        <a:lstStyle/>
        <a:p>
          <a:endParaRPr lang="es-ES"/>
        </a:p>
      </dgm:t>
    </dgm:pt>
    <dgm:pt modelId="{1C0D4F5B-83B1-4871-91DA-E52AEF431CF2}" type="pres">
      <dgm:prSet presAssocID="{FB74ACC8-AF48-4B5B-92B5-2632238D50FC}" presName="composite" presStyleCnt="0">
        <dgm:presLayoutVars>
          <dgm:chMax val="1"/>
          <dgm:dir/>
          <dgm:resizeHandles val="exact"/>
        </dgm:presLayoutVars>
      </dgm:prSet>
      <dgm:spPr/>
      <dgm:t>
        <a:bodyPr/>
        <a:lstStyle/>
        <a:p>
          <a:endParaRPr lang="es-ES"/>
        </a:p>
      </dgm:t>
    </dgm:pt>
    <dgm:pt modelId="{067DC4FC-8522-40C4-8C4F-E973C4515118}" type="pres">
      <dgm:prSet presAssocID="{FAF3723A-F433-49A8-B93A-542EF6D40E02}" presName="roof" presStyleLbl="dkBgShp" presStyleIdx="0" presStyleCnt="2"/>
      <dgm:spPr/>
      <dgm:t>
        <a:bodyPr/>
        <a:lstStyle/>
        <a:p>
          <a:endParaRPr lang="es-ES"/>
        </a:p>
      </dgm:t>
    </dgm:pt>
    <dgm:pt modelId="{C1120D34-D708-437B-9ED6-BF2C5D39A509}" type="pres">
      <dgm:prSet presAssocID="{FAF3723A-F433-49A8-B93A-542EF6D40E02}" presName="pillars" presStyleCnt="0"/>
      <dgm:spPr/>
    </dgm:pt>
    <dgm:pt modelId="{B50204F8-FA8C-4745-B9F3-CEE48F10AE15}" type="pres">
      <dgm:prSet presAssocID="{FAF3723A-F433-49A8-B93A-542EF6D40E02}" presName="pillar1" presStyleLbl="node1" presStyleIdx="0" presStyleCnt="1">
        <dgm:presLayoutVars>
          <dgm:bulletEnabled val="1"/>
        </dgm:presLayoutVars>
      </dgm:prSet>
      <dgm:spPr/>
      <dgm:t>
        <a:bodyPr/>
        <a:lstStyle/>
        <a:p>
          <a:endParaRPr lang="es-ES"/>
        </a:p>
      </dgm:t>
    </dgm:pt>
    <dgm:pt modelId="{23463730-B56C-48A5-A0C7-33FDD43C65A5}" type="pres">
      <dgm:prSet presAssocID="{FAF3723A-F433-49A8-B93A-542EF6D40E02}" presName="base" presStyleLbl="dkBgShp" presStyleIdx="1" presStyleCnt="2"/>
      <dgm:spPr/>
    </dgm:pt>
  </dgm:ptLst>
  <dgm:cxnLst>
    <dgm:cxn modelId="{DF44337B-3F76-48E9-9BCD-608C120FB92C}" srcId="{FAF3723A-F433-49A8-B93A-542EF6D40E02}" destId="{995E2F88-924E-4229-9AED-6CD445C37949}" srcOrd="0" destOrd="0" parTransId="{9FF1B7BE-D6AE-4BB0-B05F-3636B4C0FB18}" sibTransId="{5487BFEE-F6CA-48F9-86FD-F2F4B1EBA354}"/>
    <dgm:cxn modelId="{B929DD69-BD2C-4542-8B12-9DBFA20D3F36}" type="presOf" srcId="{995E2F88-924E-4229-9AED-6CD445C37949}" destId="{B50204F8-FA8C-4745-B9F3-CEE48F10AE15}" srcOrd="0" destOrd="0" presId="urn:microsoft.com/office/officeart/2005/8/layout/hList3"/>
    <dgm:cxn modelId="{8916632B-6C65-4608-B814-9F8622193025}" type="presOf" srcId="{FB74ACC8-AF48-4B5B-92B5-2632238D50FC}" destId="{1C0D4F5B-83B1-4871-91DA-E52AEF431CF2}" srcOrd="0" destOrd="0" presId="urn:microsoft.com/office/officeart/2005/8/layout/hList3"/>
    <dgm:cxn modelId="{58F28CA7-C144-4278-8F01-26D630BDF6E8}" srcId="{FB74ACC8-AF48-4B5B-92B5-2632238D50FC}" destId="{FAF3723A-F433-49A8-B93A-542EF6D40E02}" srcOrd="0" destOrd="0" parTransId="{F3531D57-2E69-45BC-8A37-07B3AA3FC8E3}" sibTransId="{49F5EB77-A1A8-4068-8BED-BD4590EDAA84}"/>
    <dgm:cxn modelId="{A2ACE019-C656-4268-A8C1-50C26D62E83B}" type="presOf" srcId="{FAF3723A-F433-49A8-B93A-542EF6D40E02}" destId="{067DC4FC-8522-40C4-8C4F-E973C4515118}" srcOrd="0" destOrd="0" presId="urn:microsoft.com/office/officeart/2005/8/layout/hList3"/>
    <dgm:cxn modelId="{27FB032B-DBC3-4BA7-86F5-570BAA49A394}" type="presParOf" srcId="{1C0D4F5B-83B1-4871-91DA-E52AEF431CF2}" destId="{067DC4FC-8522-40C4-8C4F-E973C4515118}" srcOrd="0" destOrd="0" presId="urn:microsoft.com/office/officeart/2005/8/layout/hList3"/>
    <dgm:cxn modelId="{A3EF00C2-B64B-4B58-9FEE-6138C2509712}" type="presParOf" srcId="{1C0D4F5B-83B1-4871-91DA-E52AEF431CF2}" destId="{C1120D34-D708-437B-9ED6-BF2C5D39A509}" srcOrd="1" destOrd="0" presId="urn:microsoft.com/office/officeart/2005/8/layout/hList3"/>
    <dgm:cxn modelId="{A590B578-F3D6-438B-B8B0-89DC8A47F769}" type="presParOf" srcId="{C1120D34-D708-437B-9ED6-BF2C5D39A509}" destId="{B50204F8-FA8C-4745-B9F3-CEE48F10AE15}" srcOrd="0" destOrd="0" presId="urn:microsoft.com/office/officeart/2005/8/layout/hList3"/>
    <dgm:cxn modelId="{B00ADEA8-C6FF-415A-BAC7-379CE733FF53}" type="presParOf" srcId="{1C0D4F5B-83B1-4871-91DA-E52AEF431CF2}" destId="{23463730-B56C-48A5-A0C7-33FDD43C65A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28076-3F79-4734-8303-DB2274C123B9}"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s-EC"/>
        </a:p>
      </dgm:t>
    </dgm:pt>
    <dgm:pt modelId="{C8590F72-60EB-49B8-9C12-8304FBE02AEC}">
      <dgm:prSet phldrT="[Texto]"/>
      <dgm:spPr/>
      <dgm:t>
        <a:bodyPr/>
        <a:lstStyle/>
        <a:p>
          <a:r>
            <a:rPr lang="es-ES" dirty="0"/>
            <a:t>Control Interno</a:t>
          </a:r>
          <a:endParaRPr lang="es-EC" dirty="0"/>
        </a:p>
      </dgm:t>
    </dgm:pt>
    <dgm:pt modelId="{A1378598-810D-4C86-899D-F313A8B161BF}" type="parTrans" cxnId="{9A1D15F5-E3D1-4D19-879A-828F5721C7CE}">
      <dgm:prSet/>
      <dgm:spPr/>
      <dgm:t>
        <a:bodyPr/>
        <a:lstStyle/>
        <a:p>
          <a:endParaRPr lang="es-EC"/>
        </a:p>
      </dgm:t>
    </dgm:pt>
    <dgm:pt modelId="{FD10F1CA-E2CB-4D1B-AF28-DEE5B0433DA6}" type="sibTrans" cxnId="{9A1D15F5-E3D1-4D19-879A-828F5721C7CE}">
      <dgm:prSet/>
      <dgm:spPr/>
      <dgm:t>
        <a:bodyPr/>
        <a:lstStyle/>
        <a:p>
          <a:endParaRPr lang="es-EC"/>
        </a:p>
      </dgm:t>
    </dgm:pt>
    <dgm:pt modelId="{E974E0DA-042D-49E4-83CA-68F5387C5EAF}">
      <dgm:prSet phldrT="[Texto]" custT="1"/>
      <dgm:spPr/>
      <dgm:t>
        <a:bodyPr/>
        <a:lstStyle/>
        <a:p>
          <a:r>
            <a:rPr lang="es-ES" sz="900" dirty="0"/>
            <a:t>Ayuda administración</a:t>
          </a:r>
          <a:endParaRPr lang="es-EC" sz="900" dirty="0"/>
        </a:p>
      </dgm:t>
    </dgm:pt>
    <dgm:pt modelId="{E84A1CE9-337A-4305-93F9-82F6A57650EB}" type="parTrans" cxnId="{E35E25AF-08E2-4ACB-A045-41F422A1FFA5}">
      <dgm:prSet/>
      <dgm:spPr/>
      <dgm:t>
        <a:bodyPr/>
        <a:lstStyle/>
        <a:p>
          <a:endParaRPr lang="es-EC"/>
        </a:p>
      </dgm:t>
    </dgm:pt>
    <dgm:pt modelId="{6E5A7581-6B2E-45D1-9A79-F95981DF9CB2}" type="sibTrans" cxnId="{E35E25AF-08E2-4ACB-A045-41F422A1FFA5}">
      <dgm:prSet/>
      <dgm:spPr/>
      <dgm:t>
        <a:bodyPr/>
        <a:lstStyle/>
        <a:p>
          <a:endParaRPr lang="es-EC"/>
        </a:p>
      </dgm:t>
    </dgm:pt>
    <dgm:pt modelId="{A3AF922C-5C6C-4E71-A237-319BEB73AD9E}">
      <dgm:prSet phldrT="[Texto]" custT="1"/>
      <dgm:spPr/>
      <dgm:t>
        <a:bodyPr/>
        <a:lstStyle/>
        <a:p>
          <a:r>
            <a:rPr lang="es-ES" sz="1000" dirty="0"/>
            <a:t>Garantiza cumplimiento de objetivos</a:t>
          </a:r>
          <a:endParaRPr lang="es-EC" sz="1000" dirty="0"/>
        </a:p>
      </dgm:t>
    </dgm:pt>
    <dgm:pt modelId="{0CA40755-D8DB-4F96-8374-ED6D082CE2A3}" type="parTrans" cxnId="{236BD555-1730-4699-A0A6-65ABB2186380}">
      <dgm:prSet/>
      <dgm:spPr/>
      <dgm:t>
        <a:bodyPr/>
        <a:lstStyle/>
        <a:p>
          <a:endParaRPr lang="es-EC"/>
        </a:p>
      </dgm:t>
    </dgm:pt>
    <dgm:pt modelId="{5DBE4E79-3DAB-4450-822C-B1F6D3C8B6CC}" type="sibTrans" cxnId="{236BD555-1730-4699-A0A6-65ABB2186380}">
      <dgm:prSet/>
      <dgm:spPr/>
      <dgm:t>
        <a:bodyPr/>
        <a:lstStyle/>
        <a:p>
          <a:endParaRPr lang="es-EC"/>
        </a:p>
      </dgm:t>
    </dgm:pt>
    <dgm:pt modelId="{058AFB3D-E250-40BC-BD98-3F081B33F3ED}">
      <dgm:prSet phldrT="[Texto]" custT="1"/>
      <dgm:spPr/>
      <dgm:t>
        <a:bodyPr/>
        <a:lstStyle/>
        <a:p>
          <a:r>
            <a:rPr lang="es-ES" sz="1050" dirty="0"/>
            <a:t>Verificación de procesos informáticos</a:t>
          </a:r>
          <a:endParaRPr lang="es-EC" sz="1050" dirty="0"/>
        </a:p>
      </dgm:t>
    </dgm:pt>
    <dgm:pt modelId="{769267DC-2FD6-4D7B-A87D-8BB9E43BDC73}" type="parTrans" cxnId="{9E6398AD-5519-4D57-802E-BE68B1DD6E86}">
      <dgm:prSet/>
      <dgm:spPr/>
      <dgm:t>
        <a:bodyPr/>
        <a:lstStyle/>
        <a:p>
          <a:endParaRPr lang="es-EC"/>
        </a:p>
      </dgm:t>
    </dgm:pt>
    <dgm:pt modelId="{B5567CF7-AD35-4877-805D-D5318EB98D9F}" type="sibTrans" cxnId="{9E6398AD-5519-4D57-802E-BE68B1DD6E86}">
      <dgm:prSet/>
      <dgm:spPr/>
      <dgm:t>
        <a:bodyPr/>
        <a:lstStyle/>
        <a:p>
          <a:endParaRPr lang="es-EC"/>
        </a:p>
      </dgm:t>
    </dgm:pt>
    <dgm:pt modelId="{3CECB9B6-5869-4F9E-9865-6D77F4443A4A}">
      <dgm:prSet phldrT="[Texto]" custT="1"/>
      <dgm:spPr/>
      <dgm:t>
        <a:bodyPr/>
        <a:lstStyle/>
        <a:p>
          <a:r>
            <a:rPr lang="es-ES" sz="1000" dirty="0"/>
            <a:t>Minimiza riesgos tomando medidas preventivas.</a:t>
          </a:r>
          <a:endParaRPr lang="es-EC" sz="1000" dirty="0"/>
        </a:p>
      </dgm:t>
    </dgm:pt>
    <dgm:pt modelId="{7A603195-7FD5-4304-B2C4-459FB75AFF6E}" type="parTrans" cxnId="{7D50149A-5016-42A8-93CE-8AB6F122411A}">
      <dgm:prSet/>
      <dgm:spPr/>
      <dgm:t>
        <a:bodyPr/>
        <a:lstStyle/>
        <a:p>
          <a:endParaRPr lang="es-EC"/>
        </a:p>
      </dgm:t>
    </dgm:pt>
    <dgm:pt modelId="{7FD6CC17-8F1D-47A8-A7F4-19109038451D}" type="sibTrans" cxnId="{7D50149A-5016-42A8-93CE-8AB6F122411A}">
      <dgm:prSet/>
      <dgm:spPr/>
      <dgm:t>
        <a:bodyPr/>
        <a:lstStyle/>
        <a:p>
          <a:endParaRPr lang="es-EC"/>
        </a:p>
      </dgm:t>
    </dgm:pt>
    <dgm:pt modelId="{4ADF348F-B6BE-485C-8553-91E0E47C1E8B}" type="pres">
      <dgm:prSet presAssocID="{FCC28076-3F79-4734-8303-DB2274C123B9}" presName="Name0" presStyleCnt="0">
        <dgm:presLayoutVars>
          <dgm:chMax val="1"/>
          <dgm:dir/>
          <dgm:animLvl val="ctr"/>
          <dgm:resizeHandles val="exact"/>
        </dgm:presLayoutVars>
      </dgm:prSet>
      <dgm:spPr/>
      <dgm:t>
        <a:bodyPr/>
        <a:lstStyle/>
        <a:p>
          <a:endParaRPr lang="es-ES"/>
        </a:p>
      </dgm:t>
    </dgm:pt>
    <dgm:pt modelId="{92501115-AD0C-4E5A-A2DD-75D9D6EEAACC}" type="pres">
      <dgm:prSet presAssocID="{C8590F72-60EB-49B8-9C12-8304FBE02AEC}" presName="centerShape" presStyleLbl="node0" presStyleIdx="0" presStyleCnt="1"/>
      <dgm:spPr/>
      <dgm:t>
        <a:bodyPr/>
        <a:lstStyle/>
        <a:p>
          <a:endParaRPr lang="es-ES"/>
        </a:p>
      </dgm:t>
    </dgm:pt>
    <dgm:pt modelId="{1798ABC0-D42C-4098-A2EC-30CFBB7DCC3F}" type="pres">
      <dgm:prSet presAssocID="{E974E0DA-042D-49E4-83CA-68F5387C5EAF}" presName="node" presStyleLbl="node1" presStyleIdx="0" presStyleCnt="4" custScaleX="102200">
        <dgm:presLayoutVars>
          <dgm:bulletEnabled val="1"/>
        </dgm:presLayoutVars>
      </dgm:prSet>
      <dgm:spPr/>
      <dgm:t>
        <a:bodyPr/>
        <a:lstStyle/>
        <a:p>
          <a:endParaRPr lang="es-ES"/>
        </a:p>
      </dgm:t>
    </dgm:pt>
    <dgm:pt modelId="{4D1ED769-F5AD-422D-961E-B209514759BC}" type="pres">
      <dgm:prSet presAssocID="{E974E0DA-042D-49E4-83CA-68F5387C5EAF}" presName="dummy" presStyleCnt="0"/>
      <dgm:spPr/>
    </dgm:pt>
    <dgm:pt modelId="{368D8700-163E-4258-AE68-E7DAEF1E6456}" type="pres">
      <dgm:prSet presAssocID="{6E5A7581-6B2E-45D1-9A79-F95981DF9CB2}" presName="sibTrans" presStyleLbl="sibTrans2D1" presStyleIdx="0" presStyleCnt="4"/>
      <dgm:spPr/>
      <dgm:t>
        <a:bodyPr/>
        <a:lstStyle/>
        <a:p>
          <a:endParaRPr lang="es-ES"/>
        </a:p>
      </dgm:t>
    </dgm:pt>
    <dgm:pt modelId="{DDF4A63A-BE3E-48E3-85F0-2059178D48E0}" type="pres">
      <dgm:prSet presAssocID="{A3AF922C-5C6C-4E71-A237-319BEB73AD9E}" presName="node" presStyleLbl="node1" presStyleIdx="1" presStyleCnt="4" custScaleX="104091">
        <dgm:presLayoutVars>
          <dgm:bulletEnabled val="1"/>
        </dgm:presLayoutVars>
      </dgm:prSet>
      <dgm:spPr/>
      <dgm:t>
        <a:bodyPr/>
        <a:lstStyle/>
        <a:p>
          <a:endParaRPr lang="es-ES"/>
        </a:p>
      </dgm:t>
    </dgm:pt>
    <dgm:pt modelId="{EFC163F4-8880-4E3B-AAE3-B3866FEA955E}" type="pres">
      <dgm:prSet presAssocID="{A3AF922C-5C6C-4E71-A237-319BEB73AD9E}" presName="dummy" presStyleCnt="0"/>
      <dgm:spPr/>
    </dgm:pt>
    <dgm:pt modelId="{266FE54C-9214-4DF9-A6B2-3DC01C2577E0}" type="pres">
      <dgm:prSet presAssocID="{5DBE4E79-3DAB-4450-822C-B1F6D3C8B6CC}" presName="sibTrans" presStyleLbl="sibTrans2D1" presStyleIdx="1" presStyleCnt="4"/>
      <dgm:spPr/>
      <dgm:t>
        <a:bodyPr/>
        <a:lstStyle/>
        <a:p>
          <a:endParaRPr lang="es-ES"/>
        </a:p>
      </dgm:t>
    </dgm:pt>
    <dgm:pt modelId="{91A5D68B-C21A-4FFB-8C3E-7EBDF7716006}" type="pres">
      <dgm:prSet presAssocID="{058AFB3D-E250-40BC-BD98-3F081B33F3ED}" presName="node" presStyleLbl="node1" presStyleIdx="2" presStyleCnt="4" custScaleX="102200">
        <dgm:presLayoutVars>
          <dgm:bulletEnabled val="1"/>
        </dgm:presLayoutVars>
      </dgm:prSet>
      <dgm:spPr/>
      <dgm:t>
        <a:bodyPr/>
        <a:lstStyle/>
        <a:p>
          <a:endParaRPr lang="es-ES"/>
        </a:p>
      </dgm:t>
    </dgm:pt>
    <dgm:pt modelId="{82F39031-9550-4BC3-9CC2-B170F0CDA833}" type="pres">
      <dgm:prSet presAssocID="{058AFB3D-E250-40BC-BD98-3F081B33F3ED}" presName="dummy" presStyleCnt="0"/>
      <dgm:spPr/>
    </dgm:pt>
    <dgm:pt modelId="{2309D979-090B-4DAE-A4F8-2AFA35A10CC8}" type="pres">
      <dgm:prSet presAssocID="{B5567CF7-AD35-4877-805D-D5318EB98D9F}" presName="sibTrans" presStyleLbl="sibTrans2D1" presStyleIdx="2" presStyleCnt="4"/>
      <dgm:spPr/>
      <dgm:t>
        <a:bodyPr/>
        <a:lstStyle/>
        <a:p>
          <a:endParaRPr lang="es-ES"/>
        </a:p>
      </dgm:t>
    </dgm:pt>
    <dgm:pt modelId="{29DBBD33-4CEF-4D5A-8BF7-61DA59047612}" type="pres">
      <dgm:prSet presAssocID="{3CECB9B6-5869-4F9E-9865-6D77F4443A4A}" presName="node" presStyleLbl="node1" presStyleIdx="3" presStyleCnt="4">
        <dgm:presLayoutVars>
          <dgm:bulletEnabled val="1"/>
        </dgm:presLayoutVars>
      </dgm:prSet>
      <dgm:spPr/>
      <dgm:t>
        <a:bodyPr/>
        <a:lstStyle/>
        <a:p>
          <a:endParaRPr lang="es-ES"/>
        </a:p>
      </dgm:t>
    </dgm:pt>
    <dgm:pt modelId="{4D40080B-6801-4D2C-A863-84860CD48954}" type="pres">
      <dgm:prSet presAssocID="{3CECB9B6-5869-4F9E-9865-6D77F4443A4A}" presName="dummy" presStyleCnt="0"/>
      <dgm:spPr/>
    </dgm:pt>
    <dgm:pt modelId="{8E2DBE77-49C3-45D0-82A8-14914AF29B07}" type="pres">
      <dgm:prSet presAssocID="{7FD6CC17-8F1D-47A8-A7F4-19109038451D}" presName="sibTrans" presStyleLbl="sibTrans2D1" presStyleIdx="3" presStyleCnt="4"/>
      <dgm:spPr/>
      <dgm:t>
        <a:bodyPr/>
        <a:lstStyle/>
        <a:p>
          <a:endParaRPr lang="es-ES"/>
        </a:p>
      </dgm:t>
    </dgm:pt>
  </dgm:ptLst>
  <dgm:cxnLst>
    <dgm:cxn modelId="{2B1FDD12-283F-4735-A3B0-3778FEFAFFB3}" type="presOf" srcId="{7FD6CC17-8F1D-47A8-A7F4-19109038451D}" destId="{8E2DBE77-49C3-45D0-82A8-14914AF29B07}" srcOrd="0" destOrd="0" presId="urn:microsoft.com/office/officeart/2005/8/layout/radial6"/>
    <dgm:cxn modelId="{7710401E-F8E0-4B02-B36D-51C2AD2C7586}" type="presOf" srcId="{3CECB9B6-5869-4F9E-9865-6D77F4443A4A}" destId="{29DBBD33-4CEF-4D5A-8BF7-61DA59047612}" srcOrd="0" destOrd="0" presId="urn:microsoft.com/office/officeart/2005/8/layout/radial6"/>
    <dgm:cxn modelId="{8F30EE90-348C-46B7-A133-228342F9DB25}" type="presOf" srcId="{FCC28076-3F79-4734-8303-DB2274C123B9}" destId="{4ADF348F-B6BE-485C-8553-91E0E47C1E8B}" srcOrd="0" destOrd="0" presId="urn:microsoft.com/office/officeart/2005/8/layout/radial6"/>
    <dgm:cxn modelId="{016D9ABD-17CD-4D7E-BBC1-2DB8849E59FD}" type="presOf" srcId="{5DBE4E79-3DAB-4450-822C-B1F6D3C8B6CC}" destId="{266FE54C-9214-4DF9-A6B2-3DC01C2577E0}" srcOrd="0" destOrd="0" presId="urn:microsoft.com/office/officeart/2005/8/layout/radial6"/>
    <dgm:cxn modelId="{F284AE30-F86E-4581-B1CE-314D017F7121}" type="presOf" srcId="{C8590F72-60EB-49B8-9C12-8304FBE02AEC}" destId="{92501115-AD0C-4E5A-A2DD-75D9D6EEAACC}" srcOrd="0" destOrd="0" presId="urn:microsoft.com/office/officeart/2005/8/layout/radial6"/>
    <dgm:cxn modelId="{8AB59381-6667-4294-82B2-E6336E52E519}" type="presOf" srcId="{E974E0DA-042D-49E4-83CA-68F5387C5EAF}" destId="{1798ABC0-D42C-4098-A2EC-30CFBB7DCC3F}" srcOrd="0" destOrd="0" presId="urn:microsoft.com/office/officeart/2005/8/layout/radial6"/>
    <dgm:cxn modelId="{F1BD2DA0-736B-4D7B-AE11-5FED7A8069E5}" type="presOf" srcId="{058AFB3D-E250-40BC-BD98-3F081B33F3ED}" destId="{91A5D68B-C21A-4FFB-8C3E-7EBDF7716006}" srcOrd="0" destOrd="0" presId="urn:microsoft.com/office/officeart/2005/8/layout/radial6"/>
    <dgm:cxn modelId="{5C542A75-D8DF-4F43-85C5-FE2A4395C58A}" type="presOf" srcId="{B5567CF7-AD35-4877-805D-D5318EB98D9F}" destId="{2309D979-090B-4DAE-A4F8-2AFA35A10CC8}" srcOrd="0" destOrd="0" presId="urn:microsoft.com/office/officeart/2005/8/layout/radial6"/>
    <dgm:cxn modelId="{236BD555-1730-4699-A0A6-65ABB2186380}" srcId="{C8590F72-60EB-49B8-9C12-8304FBE02AEC}" destId="{A3AF922C-5C6C-4E71-A237-319BEB73AD9E}" srcOrd="1" destOrd="0" parTransId="{0CA40755-D8DB-4F96-8374-ED6D082CE2A3}" sibTransId="{5DBE4E79-3DAB-4450-822C-B1F6D3C8B6CC}"/>
    <dgm:cxn modelId="{89F947B7-A9BB-403C-9CCF-C3B3781921EA}" type="presOf" srcId="{6E5A7581-6B2E-45D1-9A79-F95981DF9CB2}" destId="{368D8700-163E-4258-AE68-E7DAEF1E6456}" srcOrd="0" destOrd="0" presId="urn:microsoft.com/office/officeart/2005/8/layout/radial6"/>
    <dgm:cxn modelId="{9A1D15F5-E3D1-4D19-879A-828F5721C7CE}" srcId="{FCC28076-3F79-4734-8303-DB2274C123B9}" destId="{C8590F72-60EB-49B8-9C12-8304FBE02AEC}" srcOrd="0" destOrd="0" parTransId="{A1378598-810D-4C86-899D-F313A8B161BF}" sibTransId="{FD10F1CA-E2CB-4D1B-AF28-DEE5B0433DA6}"/>
    <dgm:cxn modelId="{9E6398AD-5519-4D57-802E-BE68B1DD6E86}" srcId="{C8590F72-60EB-49B8-9C12-8304FBE02AEC}" destId="{058AFB3D-E250-40BC-BD98-3F081B33F3ED}" srcOrd="2" destOrd="0" parTransId="{769267DC-2FD6-4D7B-A87D-8BB9E43BDC73}" sibTransId="{B5567CF7-AD35-4877-805D-D5318EB98D9F}"/>
    <dgm:cxn modelId="{7D50149A-5016-42A8-93CE-8AB6F122411A}" srcId="{C8590F72-60EB-49B8-9C12-8304FBE02AEC}" destId="{3CECB9B6-5869-4F9E-9865-6D77F4443A4A}" srcOrd="3" destOrd="0" parTransId="{7A603195-7FD5-4304-B2C4-459FB75AFF6E}" sibTransId="{7FD6CC17-8F1D-47A8-A7F4-19109038451D}"/>
    <dgm:cxn modelId="{E35E25AF-08E2-4ACB-A045-41F422A1FFA5}" srcId="{C8590F72-60EB-49B8-9C12-8304FBE02AEC}" destId="{E974E0DA-042D-49E4-83CA-68F5387C5EAF}" srcOrd="0" destOrd="0" parTransId="{E84A1CE9-337A-4305-93F9-82F6A57650EB}" sibTransId="{6E5A7581-6B2E-45D1-9A79-F95981DF9CB2}"/>
    <dgm:cxn modelId="{802B9011-9F85-49A5-8EBB-081A5BA08CDF}" type="presOf" srcId="{A3AF922C-5C6C-4E71-A237-319BEB73AD9E}" destId="{DDF4A63A-BE3E-48E3-85F0-2059178D48E0}" srcOrd="0" destOrd="0" presId="urn:microsoft.com/office/officeart/2005/8/layout/radial6"/>
    <dgm:cxn modelId="{A3BB1D64-1797-45DF-9F66-653BC06906E8}" type="presParOf" srcId="{4ADF348F-B6BE-485C-8553-91E0E47C1E8B}" destId="{92501115-AD0C-4E5A-A2DD-75D9D6EEAACC}" srcOrd="0" destOrd="0" presId="urn:microsoft.com/office/officeart/2005/8/layout/radial6"/>
    <dgm:cxn modelId="{3E38E7BC-3284-4DB4-99CC-3A8846F00E8D}" type="presParOf" srcId="{4ADF348F-B6BE-485C-8553-91E0E47C1E8B}" destId="{1798ABC0-D42C-4098-A2EC-30CFBB7DCC3F}" srcOrd="1" destOrd="0" presId="urn:microsoft.com/office/officeart/2005/8/layout/radial6"/>
    <dgm:cxn modelId="{0008F3E1-1613-44BD-8BBB-BC2184595FC5}" type="presParOf" srcId="{4ADF348F-B6BE-485C-8553-91E0E47C1E8B}" destId="{4D1ED769-F5AD-422D-961E-B209514759BC}" srcOrd="2" destOrd="0" presId="urn:microsoft.com/office/officeart/2005/8/layout/radial6"/>
    <dgm:cxn modelId="{67FCB86B-7B7E-409F-AB9C-BBD1FBF48539}" type="presParOf" srcId="{4ADF348F-B6BE-485C-8553-91E0E47C1E8B}" destId="{368D8700-163E-4258-AE68-E7DAEF1E6456}" srcOrd="3" destOrd="0" presId="urn:microsoft.com/office/officeart/2005/8/layout/radial6"/>
    <dgm:cxn modelId="{E02765EC-E440-4153-91E6-45AE2E38D52C}" type="presParOf" srcId="{4ADF348F-B6BE-485C-8553-91E0E47C1E8B}" destId="{DDF4A63A-BE3E-48E3-85F0-2059178D48E0}" srcOrd="4" destOrd="0" presId="urn:microsoft.com/office/officeart/2005/8/layout/radial6"/>
    <dgm:cxn modelId="{01E291D5-DE64-472F-AB98-AA0A175D5982}" type="presParOf" srcId="{4ADF348F-B6BE-485C-8553-91E0E47C1E8B}" destId="{EFC163F4-8880-4E3B-AAE3-B3866FEA955E}" srcOrd="5" destOrd="0" presId="urn:microsoft.com/office/officeart/2005/8/layout/radial6"/>
    <dgm:cxn modelId="{CE0A1C50-18B6-4798-8377-10E85831F62B}" type="presParOf" srcId="{4ADF348F-B6BE-485C-8553-91E0E47C1E8B}" destId="{266FE54C-9214-4DF9-A6B2-3DC01C2577E0}" srcOrd="6" destOrd="0" presId="urn:microsoft.com/office/officeart/2005/8/layout/radial6"/>
    <dgm:cxn modelId="{665B9068-E900-43BA-9F89-F643458D267F}" type="presParOf" srcId="{4ADF348F-B6BE-485C-8553-91E0E47C1E8B}" destId="{91A5D68B-C21A-4FFB-8C3E-7EBDF7716006}" srcOrd="7" destOrd="0" presId="urn:microsoft.com/office/officeart/2005/8/layout/radial6"/>
    <dgm:cxn modelId="{2E573FCB-7FB9-4435-B5A9-20D0A94ED87B}" type="presParOf" srcId="{4ADF348F-B6BE-485C-8553-91E0E47C1E8B}" destId="{82F39031-9550-4BC3-9CC2-B170F0CDA833}" srcOrd="8" destOrd="0" presId="urn:microsoft.com/office/officeart/2005/8/layout/radial6"/>
    <dgm:cxn modelId="{5E9228CF-EF2B-4CFE-92C1-B527E8C5972E}" type="presParOf" srcId="{4ADF348F-B6BE-485C-8553-91E0E47C1E8B}" destId="{2309D979-090B-4DAE-A4F8-2AFA35A10CC8}" srcOrd="9" destOrd="0" presId="urn:microsoft.com/office/officeart/2005/8/layout/radial6"/>
    <dgm:cxn modelId="{EF803280-E27C-4526-B2A1-67202B29895D}" type="presParOf" srcId="{4ADF348F-B6BE-485C-8553-91E0E47C1E8B}" destId="{29DBBD33-4CEF-4D5A-8BF7-61DA59047612}" srcOrd="10" destOrd="0" presId="urn:microsoft.com/office/officeart/2005/8/layout/radial6"/>
    <dgm:cxn modelId="{127E2461-A614-446D-AE6C-3806E7F6A4F3}" type="presParOf" srcId="{4ADF348F-B6BE-485C-8553-91E0E47C1E8B}" destId="{4D40080B-6801-4D2C-A863-84860CD48954}" srcOrd="11" destOrd="0" presId="urn:microsoft.com/office/officeart/2005/8/layout/radial6"/>
    <dgm:cxn modelId="{6E5D0BBE-4DBD-46D7-9E9E-473EB36D9344}" type="presParOf" srcId="{4ADF348F-B6BE-485C-8553-91E0E47C1E8B}" destId="{8E2DBE77-49C3-45D0-82A8-14914AF29B0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B74ACC8-AF48-4B5B-92B5-2632238D50FC}"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s-ES"/>
        </a:p>
      </dgm:t>
    </dgm:pt>
    <dgm:pt modelId="{FAF3723A-F433-49A8-B93A-542EF6D40E02}">
      <dgm:prSet phldrT="[Texto]"/>
      <dgm:spPr/>
      <dgm:t>
        <a:bodyPr/>
        <a:lstStyle/>
        <a:p>
          <a:r>
            <a:rPr lang="es-ES" b="1" dirty="0"/>
            <a:t>DSS02 Gestionar las Peticiones y los Incidentes del Servicio.</a:t>
          </a:r>
          <a:endParaRPr lang="es-ES" dirty="0"/>
        </a:p>
      </dgm:t>
    </dgm:pt>
    <dgm:pt modelId="{F3531D57-2E69-45BC-8A37-07B3AA3FC8E3}" type="parTrans" cxnId="{58F28CA7-C144-4278-8F01-26D630BDF6E8}">
      <dgm:prSet/>
      <dgm:spPr/>
      <dgm:t>
        <a:bodyPr/>
        <a:lstStyle/>
        <a:p>
          <a:endParaRPr lang="es-ES"/>
        </a:p>
      </dgm:t>
    </dgm:pt>
    <dgm:pt modelId="{49F5EB77-A1A8-4068-8BED-BD4590EDAA84}" type="sibTrans" cxnId="{58F28CA7-C144-4278-8F01-26D630BDF6E8}">
      <dgm:prSet/>
      <dgm:spPr/>
      <dgm:t>
        <a:bodyPr/>
        <a:lstStyle/>
        <a:p>
          <a:endParaRPr lang="es-ES"/>
        </a:p>
      </dgm:t>
    </dgm:pt>
    <dgm:pt modelId="{995E2F88-924E-4229-9AED-6CD445C37949}">
      <dgm:prSet phldrT="[Texto]"/>
      <dgm:spPr/>
      <dgm:t>
        <a:bodyPr/>
        <a:lstStyle/>
        <a:p>
          <a:pPr>
            <a:buFont typeface="Symbol" panose="05050102010706020507" pitchFamily="18" charset="2"/>
            <a:buChar char=""/>
          </a:pPr>
          <a:r>
            <a:rPr lang="es-ES" dirty="0"/>
            <a:t>DSS02.02: </a:t>
          </a:r>
          <a:r>
            <a:rPr lang="es-ES" b="1" dirty="0"/>
            <a:t>Registrar, clasificar y priorizar peticiones e incidentes.</a:t>
          </a:r>
          <a:endParaRPr lang="es-ES" dirty="0"/>
        </a:p>
      </dgm:t>
    </dgm:pt>
    <dgm:pt modelId="{9FF1B7BE-D6AE-4BB0-B05F-3636B4C0FB18}" type="parTrans" cxnId="{DF44337B-3F76-48E9-9BCD-608C120FB92C}">
      <dgm:prSet/>
      <dgm:spPr/>
      <dgm:t>
        <a:bodyPr/>
        <a:lstStyle/>
        <a:p>
          <a:endParaRPr lang="es-ES"/>
        </a:p>
      </dgm:t>
    </dgm:pt>
    <dgm:pt modelId="{5487BFEE-F6CA-48F9-86FD-F2F4B1EBA354}" type="sibTrans" cxnId="{DF44337B-3F76-48E9-9BCD-608C120FB92C}">
      <dgm:prSet/>
      <dgm:spPr/>
      <dgm:t>
        <a:bodyPr/>
        <a:lstStyle/>
        <a:p>
          <a:endParaRPr lang="es-ES"/>
        </a:p>
      </dgm:t>
    </dgm:pt>
    <dgm:pt modelId="{D2C622D5-57AD-4393-92F7-AAF192FC66CF}">
      <dgm:prSet phldrT="[Texto]"/>
      <dgm:spPr/>
      <dgm:t>
        <a:bodyPr/>
        <a:lstStyle/>
        <a:p>
          <a:pPr>
            <a:buFont typeface="Symbol" panose="05050102010706020507" pitchFamily="18" charset="2"/>
            <a:buChar char=""/>
          </a:pPr>
          <a:r>
            <a:rPr lang="es-ES" dirty="0"/>
            <a:t>DSS02.04: </a:t>
          </a:r>
          <a:r>
            <a:rPr lang="es-ES" b="1" dirty="0"/>
            <a:t>Investigar, diagnosticar y localizar incidentes.</a:t>
          </a:r>
          <a:endParaRPr lang="es-ES" dirty="0"/>
        </a:p>
      </dgm:t>
    </dgm:pt>
    <dgm:pt modelId="{D1C560BC-D69A-4DF7-BCFF-EC75AC5EFCAB}" type="parTrans" cxnId="{DA0FD37B-07B7-4FF3-965A-2948411887DE}">
      <dgm:prSet/>
      <dgm:spPr/>
      <dgm:t>
        <a:bodyPr/>
        <a:lstStyle/>
        <a:p>
          <a:endParaRPr lang="es-ES"/>
        </a:p>
      </dgm:t>
    </dgm:pt>
    <dgm:pt modelId="{F7AF7D67-A4C1-4F3E-8631-010C28E75402}" type="sibTrans" cxnId="{DA0FD37B-07B7-4FF3-965A-2948411887DE}">
      <dgm:prSet/>
      <dgm:spPr/>
      <dgm:t>
        <a:bodyPr/>
        <a:lstStyle/>
        <a:p>
          <a:endParaRPr lang="es-ES"/>
        </a:p>
      </dgm:t>
    </dgm:pt>
    <dgm:pt modelId="{1C0D4F5B-83B1-4871-91DA-E52AEF431CF2}" type="pres">
      <dgm:prSet presAssocID="{FB74ACC8-AF48-4B5B-92B5-2632238D50FC}" presName="composite" presStyleCnt="0">
        <dgm:presLayoutVars>
          <dgm:chMax val="1"/>
          <dgm:dir/>
          <dgm:resizeHandles val="exact"/>
        </dgm:presLayoutVars>
      </dgm:prSet>
      <dgm:spPr/>
      <dgm:t>
        <a:bodyPr/>
        <a:lstStyle/>
        <a:p>
          <a:endParaRPr lang="es-ES"/>
        </a:p>
      </dgm:t>
    </dgm:pt>
    <dgm:pt modelId="{067DC4FC-8522-40C4-8C4F-E973C4515118}" type="pres">
      <dgm:prSet presAssocID="{FAF3723A-F433-49A8-B93A-542EF6D40E02}" presName="roof" presStyleLbl="dkBgShp" presStyleIdx="0" presStyleCnt="2" custLinFactNeighborX="2163" custLinFactNeighborY="-1888"/>
      <dgm:spPr/>
      <dgm:t>
        <a:bodyPr/>
        <a:lstStyle/>
        <a:p>
          <a:endParaRPr lang="es-ES"/>
        </a:p>
      </dgm:t>
    </dgm:pt>
    <dgm:pt modelId="{C1120D34-D708-437B-9ED6-BF2C5D39A509}" type="pres">
      <dgm:prSet presAssocID="{FAF3723A-F433-49A8-B93A-542EF6D40E02}" presName="pillars" presStyleCnt="0"/>
      <dgm:spPr/>
    </dgm:pt>
    <dgm:pt modelId="{B50204F8-FA8C-4745-B9F3-CEE48F10AE15}" type="pres">
      <dgm:prSet presAssocID="{FAF3723A-F433-49A8-B93A-542EF6D40E02}" presName="pillar1" presStyleLbl="node1" presStyleIdx="0" presStyleCnt="2">
        <dgm:presLayoutVars>
          <dgm:bulletEnabled val="1"/>
        </dgm:presLayoutVars>
      </dgm:prSet>
      <dgm:spPr/>
      <dgm:t>
        <a:bodyPr/>
        <a:lstStyle/>
        <a:p>
          <a:endParaRPr lang="es-ES"/>
        </a:p>
      </dgm:t>
    </dgm:pt>
    <dgm:pt modelId="{B593DDF1-3727-4118-9C25-5BDC59352D38}" type="pres">
      <dgm:prSet presAssocID="{D2C622D5-57AD-4393-92F7-AAF192FC66CF}" presName="pillarX" presStyleLbl="node1" presStyleIdx="1" presStyleCnt="2">
        <dgm:presLayoutVars>
          <dgm:bulletEnabled val="1"/>
        </dgm:presLayoutVars>
      </dgm:prSet>
      <dgm:spPr/>
      <dgm:t>
        <a:bodyPr/>
        <a:lstStyle/>
        <a:p>
          <a:endParaRPr lang="es-ES"/>
        </a:p>
      </dgm:t>
    </dgm:pt>
    <dgm:pt modelId="{23463730-B56C-48A5-A0C7-33FDD43C65A5}" type="pres">
      <dgm:prSet presAssocID="{FAF3723A-F433-49A8-B93A-542EF6D40E02}" presName="base" presStyleLbl="dkBgShp" presStyleIdx="1" presStyleCnt="2"/>
      <dgm:spPr/>
    </dgm:pt>
  </dgm:ptLst>
  <dgm:cxnLst>
    <dgm:cxn modelId="{DA0FD37B-07B7-4FF3-965A-2948411887DE}" srcId="{FAF3723A-F433-49A8-B93A-542EF6D40E02}" destId="{D2C622D5-57AD-4393-92F7-AAF192FC66CF}" srcOrd="1" destOrd="0" parTransId="{D1C560BC-D69A-4DF7-BCFF-EC75AC5EFCAB}" sibTransId="{F7AF7D67-A4C1-4F3E-8631-010C28E75402}"/>
    <dgm:cxn modelId="{A2ACE019-C656-4268-A8C1-50C26D62E83B}" type="presOf" srcId="{FAF3723A-F433-49A8-B93A-542EF6D40E02}" destId="{067DC4FC-8522-40C4-8C4F-E973C4515118}" srcOrd="0" destOrd="0" presId="urn:microsoft.com/office/officeart/2005/8/layout/hList3"/>
    <dgm:cxn modelId="{75F95292-C0BA-4862-9E30-8556A8C8494F}" type="presOf" srcId="{D2C622D5-57AD-4393-92F7-AAF192FC66CF}" destId="{B593DDF1-3727-4118-9C25-5BDC59352D38}" srcOrd="0" destOrd="0" presId="urn:microsoft.com/office/officeart/2005/8/layout/hList3"/>
    <dgm:cxn modelId="{B929DD69-BD2C-4542-8B12-9DBFA20D3F36}" type="presOf" srcId="{995E2F88-924E-4229-9AED-6CD445C37949}" destId="{B50204F8-FA8C-4745-B9F3-CEE48F10AE15}" srcOrd="0" destOrd="0" presId="urn:microsoft.com/office/officeart/2005/8/layout/hList3"/>
    <dgm:cxn modelId="{DF44337B-3F76-48E9-9BCD-608C120FB92C}" srcId="{FAF3723A-F433-49A8-B93A-542EF6D40E02}" destId="{995E2F88-924E-4229-9AED-6CD445C37949}" srcOrd="0" destOrd="0" parTransId="{9FF1B7BE-D6AE-4BB0-B05F-3636B4C0FB18}" sibTransId="{5487BFEE-F6CA-48F9-86FD-F2F4B1EBA354}"/>
    <dgm:cxn modelId="{8916632B-6C65-4608-B814-9F8622193025}" type="presOf" srcId="{FB74ACC8-AF48-4B5B-92B5-2632238D50FC}" destId="{1C0D4F5B-83B1-4871-91DA-E52AEF431CF2}" srcOrd="0" destOrd="0" presId="urn:microsoft.com/office/officeart/2005/8/layout/hList3"/>
    <dgm:cxn modelId="{58F28CA7-C144-4278-8F01-26D630BDF6E8}" srcId="{FB74ACC8-AF48-4B5B-92B5-2632238D50FC}" destId="{FAF3723A-F433-49A8-B93A-542EF6D40E02}" srcOrd="0" destOrd="0" parTransId="{F3531D57-2E69-45BC-8A37-07B3AA3FC8E3}" sibTransId="{49F5EB77-A1A8-4068-8BED-BD4590EDAA84}"/>
    <dgm:cxn modelId="{27FB032B-DBC3-4BA7-86F5-570BAA49A394}" type="presParOf" srcId="{1C0D4F5B-83B1-4871-91DA-E52AEF431CF2}" destId="{067DC4FC-8522-40C4-8C4F-E973C4515118}" srcOrd="0" destOrd="0" presId="urn:microsoft.com/office/officeart/2005/8/layout/hList3"/>
    <dgm:cxn modelId="{A3EF00C2-B64B-4B58-9FEE-6138C2509712}" type="presParOf" srcId="{1C0D4F5B-83B1-4871-91DA-E52AEF431CF2}" destId="{C1120D34-D708-437B-9ED6-BF2C5D39A509}" srcOrd="1" destOrd="0" presId="urn:microsoft.com/office/officeart/2005/8/layout/hList3"/>
    <dgm:cxn modelId="{A590B578-F3D6-438B-B8B0-89DC8A47F769}" type="presParOf" srcId="{C1120D34-D708-437B-9ED6-BF2C5D39A509}" destId="{B50204F8-FA8C-4745-B9F3-CEE48F10AE15}" srcOrd="0" destOrd="0" presId="urn:microsoft.com/office/officeart/2005/8/layout/hList3"/>
    <dgm:cxn modelId="{7212F53C-E98D-4CC8-B7A2-B91EABCB1E26}" type="presParOf" srcId="{C1120D34-D708-437B-9ED6-BF2C5D39A509}" destId="{B593DDF1-3727-4118-9C25-5BDC59352D38}" srcOrd="1" destOrd="0" presId="urn:microsoft.com/office/officeart/2005/8/layout/hList3"/>
    <dgm:cxn modelId="{B00ADEA8-C6FF-415A-BAC7-379CE733FF53}" type="presParOf" srcId="{1C0D4F5B-83B1-4871-91DA-E52AEF431CF2}" destId="{23463730-B56C-48A5-A0C7-33FDD43C65A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FC5D37D-1183-434C-BCAD-CE5C63A561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E1D98C4B-269D-403D-A581-3B69DB770B3A}">
      <dgm:prSet phldrT="[Texto]"/>
      <dgm:spPr/>
      <dgm:t>
        <a:bodyPr/>
        <a:lstStyle/>
        <a:p>
          <a:r>
            <a:rPr lang="es-ES" dirty="0"/>
            <a:t>1.</a:t>
          </a:r>
        </a:p>
      </dgm:t>
    </dgm:pt>
    <dgm:pt modelId="{E61C27AC-90C0-482F-B945-78E672902A6A}" type="parTrans" cxnId="{6B19168F-4795-40B6-8D81-F7E17F4BA58A}">
      <dgm:prSet/>
      <dgm:spPr/>
      <dgm:t>
        <a:bodyPr/>
        <a:lstStyle/>
        <a:p>
          <a:endParaRPr lang="es-ES"/>
        </a:p>
      </dgm:t>
    </dgm:pt>
    <dgm:pt modelId="{DF0CC577-D3C4-4379-8C77-FFAC95018BC9}" type="sibTrans" cxnId="{6B19168F-4795-40B6-8D81-F7E17F4BA58A}">
      <dgm:prSet/>
      <dgm:spPr/>
      <dgm:t>
        <a:bodyPr/>
        <a:lstStyle/>
        <a:p>
          <a:endParaRPr lang="es-ES"/>
        </a:p>
      </dgm:t>
    </dgm:pt>
    <dgm:pt modelId="{1A599987-755F-4848-BF51-DDCA6AA5DF76}">
      <dgm:prSet phldrT="[Texto]" custT="1"/>
      <dgm:spPr/>
      <dgm:t>
        <a:bodyPr/>
        <a:lstStyle/>
        <a:p>
          <a:pPr>
            <a:buFont typeface="+mj-lt"/>
            <a:buNone/>
          </a:pPr>
          <a:r>
            <a:rPr lang="es-ES" sz="1200" dirty="0"/>
            <a:t>Aplicando las encuestas y entrevistas en ambas Unidades principales de la Universidad de las Fuerzas Armadas ESPE, siendo estas la Unidad de Talento Humano y la Unidad de Tecnologías de la Información, se pudo determinar que uno de los riesgos encontrados es que no se tiene una correcta comunicación entre unidades, provocando fallos en la productividad e ineficiencia en los procesos. </a:t>
          </a:r>
        </a:p>
      </dgm:t>
    </dgm:pt>
    <dgm:pt modelId="{DF08335C-4BD1-45AB-A720-6C03A90BE01F}" type="parTrans" cxnId="{37F9CD0F-4165-4016-90C7-6ACAE447948D}">
      <dgm:prSet/>
      <dgm:spPr/>
      <dgm:t>
        <a:bodyPr/>
        <a:lstStyle/>
        <a:p>
          <a:endParaRPr lang="es-ES"/>
        </a:p>
      </dgm:t>
    </dgm:pt>
    <dgm:pt modelId="{49F79223-42E8-4D5F-BE90-D2AEE0A43CC4}" type="sibTrans" cxnId="{37F9CD0F-4165-4016-90C7-6ACAE447948D}">
      <dgm:prSet/>
      <dgm:spPr/>
      <dgm:t>
        <a:bodyPr/>
        <a:lstStyle/>
        <a:p>
          <a:endParaRPr lang="es-ES"/>
        </a:p>
      </dgm:t>
    </dgm:pt>
    <dgm:pt modelId="{B0FCF083-E83B-4A80-B248-5ED0E883E84E}">
      <dgm:prSet phldrT="[Texto]"/>
      <dgm:spPr/>
      <dgm:t>
        <a:bodyPr/>
        <a:lstStyle/>
        <a:p>
          <a:r>
            <a:rPr lang="es-ES" dirty="0"/>
            <a:t>2.</a:t>
          </a:r>
        </a:p>
      </dgm:t>
    </dgm:pt>
    <dgm:pt modelId="{7DB4C628-03C3-4883-9526-CFC71DF646A0}" type="parTrans" cxnId="{F412CC61-AB69-4B4E-BCDF-81C03FE9C8DF}">
      <dgm:prSet/>
      <dgm:spPr/>
      <dgm:t>
        <a:bodyPr/>
        <a:lstStyle/>
        <a:p>
          <a:endParaRPr lang="es-ES"/>
        </a:p>
      </dgm:t>
    </dgm:pt>
    <dgm:pt modelId="{1B275EF1-49FF-491C-89A7-134487F99EED}" type="sibTrans" cxnId="{F412CC61-AB69-4B4E-BCDF-81C03FE9C8DF}">
      <dgm:prSet/>
      <dgm:spPr/>
      <dgm:t>
        <a:bodyPr/>
        <a:lstStyle/>
        <a:p>
          <a:endParaRPr lang="es-ES"/>
        </a:p>
      </dgm:t>
    </dgm:pt>
    <dgm:pt modelId="{3386A726-A61A-4769-8D48-22781EA1FC7B}">
      <dgm:prSet phldrT="[Texto]" custT="1"/>
      <dgm:spPr/>
      <dgm:t>
        <a:bodyPr/>
        <a:lstStyle/>
        <a:p>
          <a:pPr>
            <a:buFont typeface="+mj-lt"/>
            <a:buNone/>
          </a:pPr>
          <a:r>
            <a:rPr lang="es-ES" sz="1200" dirty="0"/>
            <a:t>Se pudo observar que el personal que utiliza el sistema banner no tiene la capacitación necesaria para realizar las actividades necesarias del sistema, por lo que genera desconocimiento por parte de los mismos y se incumpla con las metas y requerimientos de la Institución.</a:t>
          </a:r>
        </a:p>
      </dgm:t>
    </dgm:pt>
    <dgm:pt modelId="{3EB593F5-FDC2-4AEC-8E95-B99DAF28AF0E}" type="parTrans" cxnId="{C91030F8-16B3-44A1-BCDD-9FE1899B2A27}">
      <dgm:prSet/>
      <dgm:spPr/>
      <dgm:t>
        <a:bodyPr/>
        <a:lstStyle/>
        <a:p>
          <a:endParaRPr lang="es-ES"/>
        </a:p>
      </dgm:t>
    </dgm:pt>
    <dgm:pt modelId="{F2F0D736-D813-45D2-B684-7D139BAC78BE}" type="sibTrans" cxnId="{C91030F8-16B3-44A1-BCDD-9FE1899B2A27}">
      <dgm:prSet/>
      <dgm:spPr/>
      <dgm:t>
        <a:bodyPr/>
        <a:lstStyle/>
        <a:p>
          <a:endParaRPr lang="es-ES"/>
        </a:p>
      </dgm:t>
    </dgm:pt>
    <dgm:pt modelId="{58A70E2D-6B1C-406A-9FD3-31CB32B991DC}">
      <dgm:prSet phldrT="[Texto]" custT="1"/>
      <dgm:spPr/>
      <dgm:t>
        <a:bodyPr/>
        <a:lstStyle/>
        <a:p>
          <a:pPr>
            <a:buFont typeface="+mj-lt"/>
            <a:buNone/>
          </a:pPr>
          <a:r>
            <a:rPr lang="es-ES" sz="1200" dirty="0"/>
            <a:t>Se ha evidenciado que no existe un seguimiento al ingreso de información en el sistema de la Institución, generando que la información no sea eficaz y que si la unidad de TICS no verifica el ingreso de información puede provocar un mal uso del programa informático.</a:t>
          </a:r>
        </a:p>
      </dgm:t>
    </dgm:pt>
    <dgm:pt modelId="{A1BA5A61-57A4-41F5-AD1B-E28DCA75DAE1}" type="parTrans" cxnId="{2C695EC2-02FD-4E8E-87F8-7566CF6790E8}">
      <dgm:prSet/>
      <dgm:spPr/>
      <dgm:t>
        <a:bodyPr/>
        <a:lstStyle/>
        <a:p>
          <a:endParaRPr lang="es-ES"/>
        </a:p>
      </dgm:t>
    </dgm:pt>
    <dgm:pt modelId="{62E9FCDD-2EFE-4B6D-B181-DF5206905D43}" type="sibTrans" cxnId="{2C695EC2-02FD-4E8E-87F8-7566CF6790E8}">
      <dgm:prSet/>
      <dgm:spPr/>
      <dgm:t>
        <a:bodyPr/>
        <a:lstStyle/>
        <a:p>
          <a:endParaRPr lang="es-ES"/>
        </a:p>
      </dgm:t>
    </dgm:pt>
    <dgm:pt modelId="{1BDE09BF-4588-4087-9CAA-719076A437EF}">
      <dgm:prSet phldrT="[Texto]"/>
      <dgm:spPr/>
      <dgm:t>
        <a:bodyPr/>
        <a:lstStyle/>
        <a:p>
          <a:pPr>
            <a:buFont typeface="+mj-lt"/>
            <a:buAutoNum type="arabicPeriod"/>
          </a:pPr>
          <a:r>
            <a:rPr lang="es-ES" dirty="0"/>
            <a:t>3.</a:t>
          </a:r>
        </a:p>
      </dgm:t>
    </dgm:pt>
    <dgm:pt modelId="{F6DF6297-8148-422A-8458-F9163BF891CC}" type="parTrans" cxnId="{4CF52A9A-2265-466B-8484-F46000B9B811}">
      <dgm:prSet/>
      <dgm:spPr/>
      <dgm:t>
        <a:bodyPr/>
        <a:lstStyle/>
        <a:p>
          <a:endParaRPr lang="es-ES"/>
        </a:p>
      </dgm:t>
    </dgm:pt>
    <dgm:pt modelId="{B18668DD-4326-4EAD-956B-942598CC4224}" type="sibTrans" cxnId="{4CF52A9A-2265-466B-8484-F46000B9B811}">
      <dgm:prSet/>
      <dgm:spPr/>
      <dgm:t>
        <a:bodyPr/>
        <a:lstStyle/>
        <a:p>
          <a:endParaRPr lang="es-ES"/>
        </a:p>
      </dgm:t>
    </dgm:pt>
    <dgm:pt modelId="{92288E0A-1CC6-4EA3-AAC4-1099F727EADD}">
      <dgm:prSet phldrT="[Texto]"/>
      <dgm:spPr/>
      <dgm:t>
        <a:bodyPr/>
        <a:lstStyle/>
        <a:p>
          <a:pPr>
            <a:buFont typeface="+mj-lt"/>
            <a:buAutoNum type="arabicPeriod"/>
          </a:pPr>
          <a:r>
            <a:rPr lang="es-ES" dirty="0"/>
            <a:t>4.</a:t>
          </a:r>
        </a:p>
      </dgm:t>
    </dgm:pt>
    <dgm:pt modelId="{7C34F85F-C6DC-43F6-B33F-132234F37B3A}" type="parTrans" cxnId="{3E776E47-D9D4-4A79-8CE5-B3DA7C6300B2}">
      <dgm:prSet/>
      <dgm:spPr/>
      <dgm:t>
        <a:bodyPr/>
        <a:lstStyle/>
        <a:p>
          <a:endParaRPr lang="es-ES"/>
        </a:p>
      </dgm:t>
    </dgm:pt>
    <dgm:pt modelId="{C2EFBF80-EEEB-426E-B650-6F5DC8382934}" type="sibTrans" cxnId="{3E776E47-D9D4-4A79-8CE5-B3DA7C6300B2}">
      <dgm:prSet/>
      <dgm:spPr/>
      <dgm:t>
        <a:bodyPr/>
        <a:lstStyle/>
        <a:p>
          <a:endParaRPr lang="es-ES"/>
        </a:p>
      </dgm:t>
    </dgm:pt>
    <dgm:pt modelId="{0EDB7F44-E10A-4DBD-AC72-68D444C28F26}">
      <dgm:prSet phldrT="[Texto]" custT="1"/>
      <dgm:spPr/>
      <dgm:t>
        <a:bodyPr/>
        <a:lstStyle/>
        <a:p>
          <a:pPr>
            <a:buFont typeface="+mj-lt"/>
            <a:buNone/>
          </a:pPr>
          <a:r>
            <a:rPr lang="es-ES" sz="1200" dirty="0"/>
            <a:t>Tomando en cuenta la cantidad de requerimientos por parte de la Unidad de Talento Humano y de TICS sobre resolución de problemas y preguntas frecuentes, se pudo demostrar que no existe un manual de incidentes.</a:t>
          </a:r>
        </a:p>
      </dgm:t>
    </dgm:pt>
    <dgm:pt modelId="{63E01B3A-7D00-4CE5-A859-DBF53C402EF0}" type="parTrans" cxnId="{14FAD2C3-5EC5-4404-BEDD-1DCA2DC0B8AB}">
      <dgm:prSet/>
      <dgm:spPr/>
      <dgm:t>
        <a:bodyPr/>
        <a:lstStyle/>
        <a:p>
          <a:endParaRPr lang="es-ES"/>
        </a:p>
      </dgm:t>
    </dgm:pt>
    <dgm:pt modelId="{B95BCE27-AC80-40A7-9B74-476F8002574E}" type="sibTrans" cxnId="{14FAD2C3-5EC5-4404-BEDD-1DCA2DC0B8AB}">
      <dgm:prSet/>
      <dgm:spPr/>
      <dgm:t>
        <a:bodyPr/>
        <a:lstStyle/>
        <a:p>
          <a:endParaRPr lang="es-ES"/>
        </a:p>
      </dgm:t>
    </dgm:pt>
    <dgm:pt modelId="{A3E3DC23-56B3-4BAB-90D1-C7AE6CAE5DBA}">
      <dgm:prSet phldrT="[Texto]"/>
      <dgm:spPr/>
      <dgm:t>
        <a:bodyPr/>
        <a:lstStyle/>
        <a:p>
          <a:pPr>
            <a:buFont typeface="+mj-lt"/>
            <a:buAutoNum type="arabicPeriod"/>
          </a:pPr>
          <a:r>
            <a:rPr lang="es-ES" dirty="0"/>
            <a:t>5.</a:t>
          </a:r>
        </a:p>
      </dgm:t>
    </dgm:pt>
    <dgm:pt modelId="{87D8BFB9-68D3-4C92-9FE3-71CC1D1CC420}" type="parTrans" cxnId="{C9D12172-4F1F-4CCC-97D9-A63012B4E786}">
      <dgm:prSet/>
      <dgm:spPr/>
      <dgm:t>
        <a:bodyPr/>
        <a:lstStyle/>
        <a:p>
          <a:endParaRPr lang="es-ES"/>
        </a:p>
      </dgm:t>
    </dgm:pt>
    <dgm:pt modelId="{6DE8F9D4-AC44-49A3-9BC3-2BA5066D6B00}" type="sibTrans" cxnId="{C9D12172-4F1F-4CCC-97D9-A63012B4E786}">
      <dgm:prSet/>
      <dgm:spPr/>
      <dgm:t>
        <a:bodyPr/>
        <a:lstStyle/>
        <a:p>
          <a:endParaRPr lang="es-ES"/>
        </a:p>
      </dgm:t>
    </dgm:pt>
    <dgm:pt modelId="{CFADC8A5-AD5B-4F48-9C67-1DB0C1F5D5D0}">
      <dgm:prSet phldrT="[Texto]" custT="1"/>
      <dgm:spPr/>
      <dgm:t>
        <a:bodyPr/>
        <a:lstStyle/>
        <a:p>
          <a:pPr>
            <a:buFont typeface="+mj-lt"/>
            <a:buNone/>
          </a:pPr>
          <a:r>
            <a:rPr lang="es-ES" sz="1200" dirty="0"/>
            <a:t>Se verifico que la Unidad de Talento Humano aun utiliza el sistema informático SIFRHE por motivos de falta de conocimiento y manejo del sistema banner, provocando que el sistema principal de la Institución se encuentre desactualizado.</a:t>
          </a:r>
        </a:p>
      </dgm:t>
    </dgm:pt>
    <dgm:pt modelId="{425A62D1-0183-4788-95F5-2A31BA35B65D}" type="parTrans" cxnId="{F765248E-1815-4200-BECE-C99891738D6D}">
      <dgm:prSet/>
      <dgm:spPr/>
      <dgm:t>
        <a:bodyPr/>
        <a:lstStyle/>
        <a:p>
          <a:endParaRPr lang="es-ES"/>
        </a:p>
      </dgm:t>
    </dgm:pt>
    <dgm:pt modelId="{5C40CDCA-0379-48EC-BFD1-4F0FF162A725}" type="sibTrans" cxnId="{F765248E-1815-4200-BECE-C99891738D6D}">
      <dgm:prSet/>
      <dgm:spPr/>
      <dgm:t>
        <a:bodyPr/>
        <a:lstStyle/>
        <a:p>
          <a:endParaRPr lang="es-ES"/>
        </a:p>
      </dgm:t>
    </dgm:pt>
    <dgm:pt modelId="{C8D6D465-2593-4349-B204-961F53F09F25}" type="pres">
      <dgm:prSet presAssocID="{7FC5D37D-1183-434C-BCAD-CE5C63A561F1}" presName="Name0" presStyleCnt="0">
        <dgm:presLayoutVars>
          <dgm:dir/>
          <dgm:animLvl val="lvl"/>
          <dgm:resizeHandles/>
        </dgm:presLayoutVars>
      </dgm:prSet>
      <dgm:spPr/>
      <dgm:t>
        <a:bodyPr/>
        <a:lstStyle/>
        <a:p>
          <a:endParaRPr lang="es-ES"/>
        </a:p>
      </dgm:t>
    </dgm:pt>
    <dgm:pt modelId="{43ADB9EE-0320-484E-9B3A-45A6B9FF8B0C}" type="pres">
      <dgm:prSet presAssocID="{E1D98C4B-269D-403D-A581-3B69DB770B3A}" presName="linNode" presStyleCnt="0"/>
      <dgm:spPr/>
    </dgm:pt>
    <dgm:pt modelId="{5AE19E03-6549-4263-9A3B-65517E33F8AA}" type="pres">
      <dgm:prSet presAssocID="{E1D98C4B-269D-403D-A581-3B69DB770B3A}" presName="parentShp" presStyleLbl="node1" presStyleIdx="0" presStyleCnt="5" custScaleX="12467">
        <dgm:presLayoutVars>
          <dgm:bulletEnabled val="1"/>
        </dgm:presLayoutVars>
      </dgm:prSet>
      <dgm:spPr/>
      <dgm:t>
        <a:bodyPr/>
        <a:lstStyle/>
        <a:p>
          <a:endParaRPr lang="es-ES"/>
        </a:p>
      </dgm:t>
    </dgm:pt>
    <dgm:pt modelId="{478361E8-9BA2-4468-A3DF-8786D3AB6D89}" type="pres">
      <dgm:prSet presAssocID="{E1D98C4B-269D-403D-A581-3B69DB770B3A}" presName="childShp" presStyleLbl="bgAccFollowNode1" presStyleIdx="0" presStyleCnt="5" custScaleX="164936">
        <dgm:presLayoutVars>
          <dgm:bulletEnabled val="1"/>
        </dgm:presLayoutVars>
      </dgm:prSet>
      <dgm:spPr/>
      <dgm:t>
        <a:bodyPr/>
        <a:lstStyle/>
        <a:p>
          <a:endParaRPr lang="es-ES"/>
        </a:p>
      </dgm:t>
    </dgm:pt>
    <dgm:pt modelId="{47F28EA8-9BDE-4D78-A692-963EC080F14D}" type="pres">
      <dgm:prSet presAssocID="{DF0CC577-D3C4-4379-8C77-FFAC95018BC9}" presName="spacing" presStyleCnt="0"/>
      <dgm:spPr/>
    </dgm:pt>
    <dgm:pt modelId="{7BDA62C6-C35D-4997-8987-A267F99E616E}" type="pres">
      <dgm:prSet presAssocID="{B0FCF083-E83B-4A80-B248-5ED0E883E84E}" presName="linNode" presStyleCnt="0"/>
      <dgm:spPr/>
    </dgm:pt>
    <dgm:pt modelId="{377B1AAD-3361-4231-8259-718E9788FBAE}" type="pres">
      <dgm:prSet presAssocID="{B0FCF083-E83B-4A80-B248-5ED0E883E84E}" presName="parentShp" presStyleLbl="node1" presStyleIdx="1" presStyleCnt="5" custScaleX="12467">
        <dgm:presLayoutVars>
          <dgm:bulletEnabled val="1"/>
        </dgm:presLayoutVars>
      </dgm:prSet>
      <dgm:spPr/>
      <dgm:t>
        <a:bodyPr/>
        <a:lstStyle/>
        <a:p>
          <a:endParaRPr lang="es-ES"/>
        </a:p>
      </dgm:t>
    </dgm:pt>
    <dgm:pt modelId="{09FC0897-1482-4DBB-BC0E-DFBA0F150DB2}" type="pres">
      <dgm:prSet presAssocID="{B0FCF083-E83B-4A80-B248-5ED0E883E84E}" presName="childShp" presStyleLbl="bgAccFollowNode1" presStyleIdx="1" presStyleCnt="5" custScaleX="164936">
        <dgm:presLayoutVars>
          <dgm:bulletEnabled val="1"/>
        </dgm:presLayoutVars>
      </dgm:prSet>
      <dgm:spPr/>
      <dgm:t>
        <a:bodyPr/>
        <a:lstStyle/>
        <a:p>
          <a:endParaRPr lang="es-ES"/>
        </a:p>
      </dgm:t>
    </dgm:pt>
    <dgm:pt modelId="{92E040BF-1115-4FAE-A554-5F7747A6D002}" type="pres">
      <dgm:prSet presAssocID="{1B275EF1-49FF-491C-89A7-134487F99EED}" presName="spacing" presStyleCnt="0"/>
      <dgm:spPr/>
    </dgm:pt>
    <dgm:pt modelId="{100E4AC8-1A95-44E2-B357-27842930211A}" type="pres">
      <dgm:prSet presAssocID="{1BDE09BF-4588-4087-9CAA-719076A437EF}" presName="linNode" presStyleCnt="0"/>
      <dgm:spPr/>
    </dgm:pt>
    <dgm:pt modelId="{8EED0E96-1B4F-4089-9CD8-EE34536A379D}" type="pres">
      <dgm:prSet presAssocID="{1BDE09BF-4588-4087-9CAA-719076A437EF}" presName="parentShp" presStyleLbl="node1" presStyleIdx="2" presStyleCnt="5" custScaleX="12467">
        <dgm:presLayoutVars>
          <dgm:bulletEnabled val="1"/>
        </dgm:presLayoutVars>
      </dgm:prSet>
      <dgm:spPr/>
      <dgm:t>
        <a:bodyPr/>
        <a:lstStyle/>
        <a:p>
          <a:endParaRPr lang="es-ES"/>
        </a:p>
      </dgm:t>
    </dgm:pt>
    <dgm:pt modelId="{96705392-B057-45BA-8D62-564B63546DBE}" type="pres">
      <dgm:prSet presAssocID="{1BDE09BF-4588-4087-9CAA-719076A437EF}" presName="childShp" presStyleLbl="bgAccFollowNode1" presStyleIdx="2" presStyleCnt="5" custScaleX="164936">
        <dgm:presLayoutVars>
          <dgm:bulletEnabled val="1"/>
        </dgm:presLayoutVars>
      </dgm:prSet>
      <dgm:spPr/>
      <dgm:t>
        <a:bodyPr/>
        <a:lstStyle/>
        <a:p>
          <a:endParaRPr lang="es-ES"/>
        </a:p>
      </dgm:t>
    </dgm:pt>
    <dgm:pt modelId="{06ACB0CE-B6BF-4CF5-A3EB-236634F9E7F8}" type="pres">
      <dgm:prSet presAssocID="{B18668DD-4326-4EAD-956B-942598CC4224}" presName="spacing" presStyleCnt="0"/>
      <dgm:spPr/>
    </dgm:pt>
    <dgm:pt modelId="{DF118BDD-0C42-4743-9F20-FC2A868717BE}" type="pres">
      <dgm:prSet presAssocID="{92288E0A-1CC6-4EA3-AAC4-1099F727EADD}" presName="linNode" presStyleCnt="0"/>
      <dgm:spPr/>
    </dgm:pt>
    <dgm:pt modelId="{315CC419-A448-45FE-8C60-F897D876005D}" type="pres">
      <dgm:prSet presAssocID="{92288E0A-1CC6-4EA3-AAC4-1099F727EADD}" presName="parentShp" presStyleLbl="node1" presStyleIdx="3" presStyleCnt="5" custScaleX="12467">
        <dgm:presLayoutVars>
          <dgm:bulletEnabled val="1"/>
        </dgm:presLayoutVars>
      </dgm:prSet>
      <dgm:spPr/>
      <dgm:t>
        <a:bodyPr/>
        <a:lstStyle/>
        <a:p>
          <a:endParaRPr lang="es-ES"/>
        </a:p>
      </dgm:t>
    </dgm:pt>
    <dgm:pt modelId="{9444CC19-AF46-439D-9358-BF7770519633}" type="pres">
      <dgm:prSet presAssocID="{92288E0A-1CC6-4EA3-AAC4-1099F727EADD}" presName="childShp" presStyleLbl="bgAccFollowNode1" presStyleIdx="3" presStyleCnt="5" custScaleX="164936">
        <dgm:presLayoutVars>
          <dgm:bulletEnabled val="1"/>
        </dgm:presLayoutVars>
      </dgm:prSet>
      <dgm:spPr/>
      <dgm:t>
        <a:bodyPr/>
        <a:lstStyle/>
        <a:p>
          <a:endParaRPr lang="es-ES"/>
        </a:p>
      </dgm:t>
    </dgm:pt>
    <dgm:pt modelId="{4C9F7E41-FEE4-4A76-BAB2-9842E81E6F5A}" type="pres">
      <dgm:prSet presAssocID="{C2EFBF80-EEEB-426E-B650-6F5DC8382934}" presName="spacing" presStyleCnt="0"/>
      <dgm:spPr/>
    </dgm:pt>
    <dgm:pt modelId="{275079BA-4B53-47A7-B3EE-B79502D51C40}" type="pres">
      <dgm:prSet presAssocID="{A3E3DC23-56B3-4BAB-90D1-C7AE6CAE5DBA}" presName="linNode" presStyleCnt="0"/>
      <dgm:spPr/>
    </dgm:pt>
    <dgm:pt modelId="{C16EE2D3-949C-42ED-A958-38FD2E18EB02}" type="pres">
      <dgm:prSet presAssocID="{A3E3DC23-56B3-4BAB-90D1-C7AE6CAE5DBA}" presName="parentShp" presStyleLbl="node1" presStyleIdx="4" presStyleCnt="5" custScaleX="12467">
        <dgm:presLayoutVars>
          <dgm:bulletEnabled val="1"/>
        </dgm:presLayoutVars>
      </dgm:prSet>
      <dgm:spPr/>
      <dgm:t>
        <a:bodyPr/>
        <a:lstStyle/>
        <a:p>
          <a:endParaRPr lang="es-ES"/>
        </a:p>
      </dgm:t>
    </dgm:pt>
    <dgm:pt modelId="{ECFB366A-C3EF-4474-81BD-958D6FECAF40}" type="pres">
      <dgm:prSet presAssocID="{A3E3DC23-56B3-4BAB-90D1-C7AE6CAE5DBA}" presName="childShp" presStyleLbl="bgAccFollowNode1" presStyleIdx="4" presStyleCnt="5" custScaleX="164936">
        <dgm:presLayoutVars>
          <dgm:bulletEnabled val="1"/>
        </dgm:presLayoutVars>
      </dgm:prSet>
      <dgm:spPr/>
      <dgm:t>
        <a:bodyPr/>
        <a:lstStyle/>
        <a:p>
          <a:endParaRPr lang="es-ES"/>
        </a:p>
      </dgm:t>
    </dgm:pt>
  </dgm:ptLst>
  <dgm:cxnLst>
    <dgm:cxn modelId="{F412CC61-AB69-4B4E-BCDF-81C03FE9C8DF}" srcId="{7FC5D37D-1183-434C-BCAD-CE5C63A561F1}" destId="{B0FCF083-E83B-4A80-B248-5ED0E883E84E}" srcOrd="1" destOrd="0" parTransId="{7DB4C628-03C3-4883-9526-CFC71DF646A0}" sibTransId="{1B275EF1-49FF-491C-89A7-134487F99EED}"/>
    <dgm:cxn modelId="{F765248E-1815-4200-BECE-C99891738D6D}" srcId="{A3E3DC23-56B3-4BAB-90D1-C7AE6CAE5DBA}" destId="{CFADC8A5-AD5B-4F48-9C67-1DB0C1F5D5D0}" srcOrd="0" destOrd="0" parTransId="{425A62D1-0183-4788-95F5-2A31BA35B65D}" sibTransId="{5C40CDCA-0379-48EC-BFD1-4F0FF162A725}"/>
    <dgm:cxn modelId="{3E776E47-D9D4-4A79-8CE5-B3DA7C6300B2}" srcId="{7FC5D37D-1183-434C-BCAD-CE5C63A561F1}" destId="{92288E0A-1CC6-4EA3-AAC4-1099F727EADD}" srcOrd="3" destOrd="0" parTransId="{7C34F85F-C6DC-43F6-B33F-132234F37B3A}" sibTransId="{C2EFBF80-EEEB-426E-B650-6F5DC8382934}"/>
    <dgm:cxn modelId="{C299B48E-FC4E-4334-B9F7-DB5B682AC71B}" type="presOf" srcId="{B0FCF083-E83B-4A80-B248-5ED0E883E84E}" destId="{377B1AAD-3361-4231-8259-718E9788FBAE}" srcOrd="0" destOrd="0" presId="urn:microsoft.com/office/officeart/2005/8/layout/vList6"/>
    <dgm:cxn modelId="{C9D12172-4F1F-4CCC-97D9-A63012B4E786}" srcId="{7FC5D37D-1183-434C-BCAD-CE5C63A561F1}" destId="{A3E3DC23-56B3-4BAB-90D1-C7AE6CAE5DBA}" srcOrd="4" destOrd="0" parTransId="{87D8BFB9-68D3-4C92-9FE3-71CC1D1CC420}" sibTransId="{6DE8F9D4-AC44-49A3-9BC3-2BA5066D6B00}"/>
    <dgm:cxn modelId="{44F50DA0-5B35-4756-9BE4-2FC11F465BF0}" type="presOf" srcId="{0EDB7F44-E10A-4DBD-AC72-68D444C28F26}" destId="{9444CC19-AF46-439D-9358-BF7770519633}" srcOrd="0" destOrd="0" presId="urn:microsoft.com/office/officeart/2005/8/layout/vList6"/>
    <dgm:cxn modelId="{4CF52A9A-2265-466B-8484-F46000B9B811}" srcId="{7FC5D37D-1183-434C-BCAD-CE5C63A561F1}" destId="{1BDE09BF-4588-4087-9CAA-719076A437EF}" srcOrd="2" destOrd="0" parTransId="{F6DF6297-8148-422A-8458-F9163BF891CC}" sibTransId="{B18668DD-4326-4EAD-956B-942598CC4224}"/>
    <dgm:cxn modelId="{14FAD2C3-5EC5-4404-BEDD-1DCA2DC0B8AB}" srcId="{92288E0A-1CC6-4EA3-AAC4-1099F727EADD}" destId="{0EDB7F44-E10A-4DBD-AC72-68D444C28F26}" srcOrd="0" destOrd="0" parTransId="{63E01B3A-7D00-4CE5-A859-DBF53C402EF0}" sibTransId="{B95BCE27-AC80-40A7-9B74-476F8002574E}"/>
    <dgm:cxn modelId="{E73EFEE7-C008-4725-A5B1-5E78822659FD}" type="presOf" srcId="{1A599987-755F-4848-BF51-DDCA6AA5DF76}" destId="{478361E8-9BA2-4468-A3DF-8786D3AB6D89}" srcOrd="0" destOrd="0" presId="urn:microsoft.com/office/officeart/2005/8/layout/vList6"/>
    <dgm:cxn modelId="{0F0413D2-84B2-43CD-A4F5-C9F07E7825A8}" type="presOf" srcId="{A3E3DC23-56B3-4BAB-90D1-C7AE6CAE5DBA}" destId="{C16EE2D3-949C-42ED-A958-38FD2E18EB02}" srcOrd="0" destOrd="0" presId="urn:microsoft.com/office/officeart/2005/8/layout/vList6"/>
    <dgm:cxn modelId="{3BC488F4-BE57-4B0D-99CB-B46BADBFF52B}" type="presOf" srcId="{3386A726-A61A-4769-8D48-22781EA1FC7B}" destId="{09FC0897-1482-4DBB-BC0E-DFBA0F150DB2}" srcOrd="0" destOrd="0" presId="urn:microsoft.com/office/officeart/2005/8/layout/vList6"/>
    <dgm:cxn modelId="{C91030F8-16B3-44A1-BCDD-9FE1899B2A27}" srcId="{B0FCF083-E83B-4A80-B248-5ED0E883E84E}" destId="{3386A726-A61A-4769-8D48-22781EA1FC7B}" srcOrd="0" destOrd="0" parTransId="{3EB593F5-FDC2-4AEC-8E95-B99DAF28AF0E}" sibTransId="{F2F0D736-D813-45D2-B684-7D139BAC78BE}"/>
    <dgm:cxn modelId="{2004CFA7-D290-45AE-AFE6-2FE140DAE800}" type="presOf" srcId="{7FC5D37D-1183-434C-BCAD-CE5C63A561F1}" destId="{C8D6D465-2593-4349-B204-961F53F09F25}" srcOrd="0" destOrd="0" presId="urn:microsoft.com/office/officeart/2005/8/layout/vList6"/>
    <dgm:cxn modelId="{9526D7D1-A8B4-4176-8677-C3104635E659}" type="presOf" srcId="{58A70E2D-6B1C-406A-9FD3-31CB32B991DC}" destId="{96705392-B057-45BA-8D62-564B63546DBE}" srcOrd="0" destOrd="0" presId="urn:microsoft.com/office/officeart/2005/8/layout/vList6"/>
    <dgm:cxn modelId="{2C695EC2-02FD-4E8E-87F8-7566CF6790E8}" srcId="{1BDE09BF-4588-4087-9CAA-719076A437EF}" destId="{58A70E2D-6B1C-406A-9FD3-31CB32B991DC}" srcOrd="0" destOrd="0" parTransId="{A1BA5A61-57A4-41F5-AD1B-E28DCA75DAE1}" sibTransId="{62E9FCDD-2EFE-4B6D-B181-DF5206905D43}"/>
    <dgm:cxn modelId="{6B19168F-4795-40B6-8D81-F7E17F4BA58A}" srcId="{7FC5D37D-1183-434C-BCAD-CE5C63A561F1}" destId="{E1D98C4B-269D-403D-A581-3B69DB770B3A}" srcOrd="0" destOrd="0" parTransId="{E61C27AC-90C0-482F-B945-78E672902A6A}" sibTransId="{DF0CC577-D3C4-4379-8C77-FFAC95018BC9}"/>
    <dgm:cxn modelId="{37F9CD0F-4165-4016-90C7-6ACAE447948D}" srcId="{E1D98C4B-269D-403D-A581-3B69DB770B3A}" destId="{1A599987-755F-4848-BF51-DDCA6AA5DF76}" srcOrd="0" destOrd="0" parTransId="{DF08335C-4BD1-45AB-A720-6C03A90BE01F}" sibTransId="{49F79223-42E8-4D5F-BE90-D2AEE0A43CC4}"/>
    <dgm:cxn modelId="{CBCB8B5D-AAE9-4A7F-8ABA-56E4216C6B44}" type="presOf" srcId="{1BDE09BF-4588-4087-9CAA-719076A437EF}" destId="{8EED0E96-1B4F-4089-9CD8-EE34536A379D}" srcOrd="0" destOrd="0" presId="urn:microsoft.com/office/officeart/2005/8/layout/vList6"/>
    <dgm:cxn modelId="{0A35DFB1-95F1-4342-A24F-BFF5B1BD6CAC}" type="presOf" srcId="{E1D98C4B-269D-403D-A581-3B69DB770B3A}" destId="{5AE19E03-6549-4263-9A3B-65517E33F8AA}" srcOrd="0" destOrd="0" presId="urn:microsoft.com/office/officeart/2005/8/layout/vList6"/>
    <dgm:cxn modelId="{AA08BC6E-1032-4D33-9F70-C6ADC1C15E07}" type="presOf" srcId="{CFADC8A5-AD5B-4F48-9C67-1DB0C1F5D5D0}" destId="{ECFB366A-C3EF-4474-81BD-958D6FECAF40}" srcOrd="0" destOrd="0" presId="urn:microsoft.com/office/officeart/2005/8/layout/vList6"/>
    <dgm:cxn modelId="{E13405E1-803F-4A44-805A-C9907C7B94B7}" type="presOf" srcId="{92288E0A-1CC6-4EA3-AAC4-1099F727EADD}" destId="{315CC419-A448-45FE-8C60-F897D876005D}" srcOrd="0" destOrd="0" presId="urn:microsoft.com/office/officeart/2005/8/layout/vList6"/>
    <dgm:cxn modelId="{2A29EF0E-14B5-46F2-95AD-0FBE40179228}" type="presParOf" srcId="{C8D6D465-2593-4349-B204-961F53F09F25}" destId="{43ADB9EE-0320-484E-9B3A-45A6B9FF8B0C}" srcOrd="0" destOrd="0" presId="urn:microsoft.com/office/officeart/2005/8/layout/vList6"/>
    <dgm:cxn modelId="{AC095F28-CC2C-408D-B482-8133760FB5FE}" type="presParOf" srcId="{43ADB9EE-0320-484E-9B3A-45A6B9FF8B0C}" destId="{5AE19E03-6549-4263-9A3B-65517E33F8AA}" srcOrd="0" destOrd="0" presId="urn:microsoft.com/office/officeart/2005/8/layout/vList6"/>
    <dgm:cxn modelId="{E1268E1E-A512-41DF-A41F-DC682810A2DA}" type="presParOf" srcId="{43ADB9EE-0320-484E-9B3A-45A6B9FF8B0C}" destId="{478361E8-9BA2-4468-A3DF-8786D3AB6D89}" srcOrd="1" destOrd="0" presId="urn:microsoft.com/office/officeart/2005/8/layout/vList6"/>
    <dgm:cxn modelId="{7A42B54B-7DFB-4A1B-B5E2-C2FCACCA1B65}" type="presParOf" srcId="{C8D6D465-2593-4349-B204-961F53F09F25}" destId="{47F28EA8-9BDE-4D78-A692-963EC080F14D}" srcOrd="1" destOrd="0" presId="urn:microsoft.com/office/officeart/2005/8/layout/vList6"/>
    <dgm:cxn modelId="{DCB0B5E7-3A20-4E5F-910F-C729F36B2757}" type="presParOf" srcId="{C8D6D465-2593-4349-B204-961F53F09F25}" destId="{7BDA62C6-C35D-4997-8987-A267F99E616E}" srcOrd="2" destOrd="0" presId="urn:microsoft.com/office/officeart/2005/8/layout/vList6"/>
    <dgm:cxn modelId="{D9A234D8-B652-40D7-826C-DE52AE1126DA}" type="presParOf" srcId="{7BDA62C6-C35D-4997-8987-A267F99E616E}" destId="{377B1AAD-3361-4231-8259-718E9788FBAE}" srcOrd="0" destOrd="0" presId="urn:microsoft.com/office/officeart/2005/8/layout/vList6"/>
    <dgm:cxn modelId="{C4F98415-8794-4AB2-89DC-4856DCA6C2BC}" type="presParOf" srcId="{7BDA62C6-C35D-4997-8987-A267F99E616E}" destId="{09FC0897-1482-4DBB-BC0E-DFBA0F150DB2}" srcOrd="1" destOrd="0" presId="urn:microsoft.com/office/officeart/2005/8/layout/vList6"/>
    <dgm:cxn modelId="{00B8D771-CFB6-45BE-A75D-2BD017EB9737}" type="presParOf" srcId="{C8D6D465-2593-4349-B204-961F53F09F25}" destId="{92E040BF-1115-4FAE-A554-5F7747A6D002}" srcOrd="3" destOrd="0" presId="urn:microsoft.com/office/officeart/2005/8/layout/vList6"/>
    <dgm:cxn modelId="{11365FE7-F290-4A8B-8FFE-2609D54D6F97}" type="presParOf" srcId="{C8D6D465-2593-4349-B204-961F53F09F25}" destId="{100E4AC8-1A95-44E2-B357-27842930211A}" srcOrd="4" destOrd="0" presId="urn:microsoft.com/office/officeart/2005/8/layout/vList6"/>
    <dgm:cxn modelId="{176C0AFE-B9FE-42A8-A1EB-B9DE5F139B3C}" type="presParOf" srcId="{100E4AC8-1A95-44E2-B357-27842930211A}" destId="{8EED0E96-1B4F-4089-9CD8-EE34536A379D}" srcOrd="0" destOrd="0" presId="urn:microsoft.com/office/officeart/2005/8/layout/vList6"/>
    <dgm:cxn modelId="{980BDEAD-DC75-48EE-9614-9A35FD5DA6F9}" type="presParOf" srcId="{100E4AC8-1A95-44E2-B357-27842930211A}" destId="{96705392-B057-45BA-8D62-564B63546DBE}" srcOrd="1" destOrd="0" presId="urn:microsoft.com/office/officeart/2005/8/layout/vList6"/>
    <dgm:cxn modelId="{01B6B4A2-FD24-40BC-963E-7B3ED5CB4E4E}" type="presParOf" srcId="{C8D6D465-2593-4349-B204-961F53F09F25}" destId="{06ACB0CE-B6BF-4CF5-A3EB-236634F9E7F8}" srcOrd="5" destOrd="0" presId="urn:microsoft.com/office/officeart/2005/8/layout/vList6"/>
    <dgm:cxn modelId="{A82B40E6-0A0F-428A-9FB8-976375968E55}" type="presParOf" srcId="{C8D6D465-2593-4349-B204-961F53F09F25}" destId="{DF118BDD-0C42-4743-9F20-FC2A868717BE}" srcOrd="6" destOrd="0" presId="urn:microsoft.com/office/officeart/2005/8/layout/vList6"/>
    <dgm:cxn modelId="{1F11CEEB-ECD9-475F-B7AD-7DB3644094EF}" type="presParOf" srcId="{DF118BDD-0C42-4743-9F20-FC2A868717BE}" destId="{315CC419-A448-45FE-8C60-F897D876005D}" srcOrd="0" destOrd="0" presId="urn:microsoft.com/office/officeart/2005/8/layout/vList6"/>
    <dgm:cxn modelId="{41EC5590-903B-4C57-8C88-3F44CBF75A11}" type="presParOf" srcId="{DF118BDD-0C42-4743-9F20-FC2A868717BE}" destId="{9444CC19-AF46-439D-9358-BF7770519633}" srcOrd="1" destOrd="0" presId="urn:microsoft.com/office/officeart/2005/8/layout/vList6"/>
    <dgm:cxn modelId="{FBCC2A9E-EAB7-4E9C-8779-42F94A48545B}" type="presParOf" srcId="{C8D6D465-2593-4349-B204-961F53F09F25}" destId="{4C9F7E41-FEE4-4A76-BAB2-9842E81E6F5A}" srcOrd="7" destOrd="0" presId="urn:microsoft.com/office/officeart/2005/8/layout/vList6"/>
    <dgm:cxn modelId="{5779B88F-6C96-479D-861E-9BAA9FEE4F9B}" type="presParOf" srcId="{C8D6D465-2593-4349-B204-961F53F09F25}" destId="{275079BA-4B53-47A7-B3EE-B79502D51C40}" srcOrd="8" destOrd="0" presId="urn:microsoft.com/office/officeart/2005/8/layout/vList6"/>
    <dgm:cxn modelId="{E0C1199A-B2F5-4F6F-9DAF-48AE9401B95F}" type="presParOf" srcId="{275079BA-4B53-47A7-B3EE-B79502D51C40}" destId="{C16EE2D3-949C-42ED-A958-38FD2E18EB02}" srcOrd="0" destOrd="0" presId="urn:microsoft.com/office/officeart/2005/8/layout/vList6"/>
    <dgm:cxn modelId="{3223190F-75D8-4358-BB27-3CAF47088858}" type="presParOf" srcId="{275079BA-4B53-47A7-B3EE-B79502D51C40}" destId="{ECFB366A-C3EF-4474-81BD-958D6FECAF4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FC5D37D-1183-434C-BCAD-CE5C63A561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E1D98C4B-269D-403D-A581-3B69DB770B3A}">
      <dgm:prSet phldrT="[Texto]"/>
      <dgm:spPr/>
      <dgm:t>
        <a:bodyPr/>
        <a:lstStyle/>
        <a:p>
          <a:r>
            <a:rPr lang="es-ES" dirty="0"/>
            <a:t>1.1.</a:t>
          </a:r>
        </a:p>
      </dgm:t>
    </dgm:pt>
    <dgm:pt modelId="{E61C27AC-90C0-482F-B945-78E672902A6A}" type="parTrans" cxnId="{6B19168F-4795-40B6-8D81-F7E17F4BA58A}">
      <dgm:prSet/>
      <dgm:spPr/>
      <dgm:t>
        <a:bodyPr/>
        <a:lstStyle/>
        <a:p>
          <a:endParaRPr lang="es-ES"/>
        </a:p>
      </dgm:t>
    </dgm:pt>
    <dgm:pt modelId="{DF0CC577-D3C4-4379-8C77-FFAC95018BC9}" type="sibTrans" cxnId="{6B19168F-4795-40B6-8D81-F7E17F4BA58A}">
      <dgm:prSet/>
      <dgm:spPr/>
      <dgm:t>
        <a:bodyPr/>
        <a:lstStyle/>
        <a:p>
          <a:endParaRPr lang="es-ES"/>
        </a:p>
      </dgm:t>
    </dgm:pt>
    <dgm:pt modelId="{1A599987-755F-4848-BF51-DDCA6AA5DF76}">
      <dgm:prSet phldrT="[Texto]" custT="1"/>
      <dgm:spPr/>
      <dgm:t>
        <a:bodyPr/>
        <a:lstStyle/>
        <a:p>
          <a:pPr>
            <a:buFont typeface="+mj-lt"/>
            <a:buNone/>
          </a:pPr>
          <a:r>
            <a:rPr lang="es-ES" sz="1000" dirty="0"/>
            <a:t>Se pudo observar una falta de comunicación por parte de las Unidades de Talento Humano y de UTIC, por lo que la mejor solución es que ambos Directores de estas unidades se reúnan y hablen sobre las posibles soluciones e implementaciones que se puedan realizar en el sistema principal de la institución o en los sistemas secundarios, llegando a tener un continuo flujo de comunicación.</a:t>
          </a:r>
        </a:p>
      </dgm:t>
    </dgm:pt>
    <dgm:pt modelId="{DF08335C-4BD1-45AB-A720-6C03A90BE01F}" type="parTrans" cxnId="{37F9CD0F-4165-4016-90C7-6ACAE447948D}">
      <dgm:prSet/>
      <dgm:spPr/>
      <dgm:t>
        <a:bodyPr/>
        <a:lstStyle/>
        <a:p>
          <a:endParaRPr lang="es-ES"/>
        </a:p>
      </dgm:t>
    </dgm:pt>
    <dgm:pt modelId="{49F79223-42E8-4D5F-BE90-D2AEE0A43CC4}" type="sibTrans" cxnId="{37F9CD0F-4165-4016-90C7-6ACAE447948D}">
      <dgm:prSet/>
      <dgm:spPr/>
      <dgm:t>
        <a:bodyPr/>
        <a:lstStyle/>
        <a:p>
          <a:endParaRPr lang="es-ES"/>
        </a:p>
      </dgm:t>
    </dgm:pt>
    <dgm:pt modelId="{B0FCF083-E83B-4A80-B248-5ED0E883E84E}">
      <dgm:prSet phldrT="[Texto]"/>
      <dgm:spPr/>
      <dgm:t>
        <a:bodyPr/>
        <a:lstStyle/>
        <a:p>
          <a:r>
            <a:rPr lang="es-ES" dirty="0"/>
            <a:t>2.1</a:t>
          </a:r>
        </a:p>
      </dgm:t>
    </dgm:pt>
    <dgm:pt modelId="{7DB4C628-03C3-4883-9526-CFC71DF646A0}" type="parTrans" cxnId="{F412CC61-AB69-4B4E-BCDF-81C03FE9C8DF}">
      <dgm:prSet/>
      <dgm:spPr/>
      <dgm:t>
        <a:bodyPr/>
        <a:lstStyle/>
        <a:p>
          <a:endParaRPr lang="es-ES"/>
        </a:p>
      </dgm:t>
    </dgm:pt>
    <dgm:pt modelId="{1B275EF1-49FF-491C-89A7-134487F99EED}" type="sibTrans" cxnId="{F412CC61-AB69-4B4E-BCDF-81C03FE9C8DF}">
      <dgm:prSet/>
      <dgm:spPr/>
      <dgm:t>
        <a:bodyPr/>
        <a:lstStyle/>
        <a:p>
          <a:endParaRPr lang="es-ES"/>
        </a:p>
      </dgm:t>
    </dgm:pt>
    <dgm:pt modelId="{3386A726-A61A-4769-8D48-22781EA1FC7B}">
      <dgm:prSet phldrT="[Texto]" custT="1"/>
      <dgm:spPr/>
      <dgm:t>
        <a:bodyPr/>
        <a:lstStyle/>
        <a:p>
          <a:pPr>
            <a:buFont typeface="+mj-lt"/>
            <a:buNone/>
          </a:pPr>
          <a:r>
            <a:rPr lang="es-ES" sz="1000" dirty="0"/>
            <a:t>Si el personal que utiliza el sistema informático en cuestión no tiene una correcta capacitación lo que genera son inconvenientes y malestar en los mismos, por lo que provoca en los usuarios no se desee utilizar dicho sistema, por lo que se recomienda la unidad de tecnologías de la información, se realicen varias capacitaciones al personal que va a utilizar su sistema a fin de que sea amigable para ellos al tener conocimientos de como realmente funciona.</a:t>
          </a:r>
        </a:p>
      </dgm:t>
    </dgm:pt>
    <dgm:pt modelId="{3EB593F5-FDC2-4AEC-8E95-B99DAF28AF0E}" type="parTrans" cxnId="{C91030F8-16B3-44A1-BCDD-9FE1899B2A27}">
      <dgm:prSet/>
      <dgm:spPr/>
      <dgm:t>
        <a:bodyPr/>
        <a:lstStyle/>
        <a:p>
          <a:endParaRPr lang="es-ES"/>
        </a:p>
      </dgm:t>
    </dgm:pt>
    <dgm:pt modelId="{F2F0D736-D813-45D2-B684-7D139BAC78BE}" type="sibTrans" cxnId="{C91030F8-16B3-44A1-BCDD-9FE1899B2A27}">
      <dgm:prSet/>
      <dgm:spPr/>
      <dgm:t>
        <a:bodyPr/>
        <a:lstStyle/>
        <a:p>
          <a:endParaRPr lang="es-ES"/>
        </a:p>
      </dgm:t>
    </dgm:pt>
    <dgm:pt modelId="{58A70E2D-6B1C-406A-9FD3-31CB32B991DC}">
      <dgm:prSet phldrT="[Texto]" custT="1"/>
      <dgm:spPr/>
      <dgm:t>
        <a:bodyPr/>
        <a:lstStyle/>
        <a:p>
          <a:pPr>
            <a:buFont typeface="+mj-lt"/>
            <a:buNone/>
          </a:pPr>
          <a:r>
            <a:rPr lang="es-ES" sz="1000" dirty="0"/>
            <a:t>El personal de Talento Humano y TICS no cuentan con una persona que se encargue de verificar el ingreso de la información, lo que genera que la misma no sea fiable o confiable, se debe de tener a una persona auditando la forma en que esta información ingresa al sistema, junto con el conocimiento para resolver problemas, a fin de que el proceso de ingreso de información se siga con normalidad.</a:t>
          </a:r>
        </a:p>
      </dgm:t>
    </dgm:pt>
    <dgm:pt modelId="{A1BA5A61-57A4-41F5-AD1B-E28DCA75DAE1}" type="parTrans" cxnId="{2C695EC2-02FD-4E8E-87F8-7566CF6790E8}">
      <dgm:prSet/>
      <dgm:spPr/>
      <dgm:t>
        <a:bodyPr/>
        <a:lstStyle/>
        <a:p>
          <a:endParaRPr lang="es-ES"/>
        </a:p>
      </dgm:t>
    </dgm:pt>
    <dgm:pt modelId="{62E9FCDD-2EFE-4B6D-B181-DF5206905D43}" type="sibTrans" cxnId="{2C695EC2-02FD-4E8E-87F8-7566CF6790E8}">
      <dgm:prSet/>
      <dgm:spPr/>
      <dgm:t>
        <a:bodyPr/>
        <a:lstStyle/>
        <a:p>
          <a:endParaRPr lang="es-ES"/>
        </a:p>
      </dgm:t>
    </dgm:pt>
    <dgm:pt modelId="{1BDE09BF-4588-4087-9CAA-719076A437EF}">
      <dgm:prSet phldrT="[Texto]"/>
      <dgm:spPr/>
      <dgm:t>
        <a:bodyPr/>
        <a:lstStyle/>
        <a:p>
          <a:pPr>
            <a:buFont typeface="+mj-lt"/>
            <a:buAutoNum type="arabicPeriod"/>
          </a:pPr>
          <a:r>
            <a:rPr lang="es-ES" dirty="0"/>
            <a:t>3.1.</a:t>
          </a:r>
        </a:p>
      </dgm:t>
    </dgm:pt>
    <dgm:pt modelId="{F6DF6297-8148-422A-8458-F9163BF891CC}" type="parTrans" cxnId="{4CF52A9A-2265-466B-8484-F46000B9B811}">
      <dgm:prSet/>
      <dgm:spPr/>
      <dgm:t>
        <a:bodyPr/>
        <a:lstStyle/>
        <a:p>
          <a:endParaRPr lang="es-ES"/>
        </a:p>
      </dgm:t>
    </dgm:pt>
    <dgm:pt modelId="{B18668DD-4326-4EAD-956B-942598CC4224}" type="sibTrans" cxnId="{4CF52A9A-2265-466B-8484-F46000B9B811}">
      <dgm:prSet/>
      <dgm:spPr/>
      <dgm:t>
        <a:bodyPr/>
        <a:lstStyle/>
        <a:p>
          <a:endParaRPr lang="es-ES"/>
        </a:p>
      </dgm:t>
    </dgm:pt>
    <dgm:pt modelId="{92288E0A-1CC6-4EA3-AAC4-1099F727EADD}">
      <dgm:prSet phldrT="[Texto]"/>
      <dgm:spPr/>
      <dgm:t>
        <a:bodyPr/>
        <a:lstStyle/>
        <a:p>
          <a:pPr>
            <a:buFont typeface="+mj-lt"/>
            <a:buAutoNum type="arabicPeriod"/>
          </a:pPr>
          <a:r>
            <a:rPr lang="es-ES" dirty="0"/>
            <a:t>4.1.</a:t>
          </a:r>
        </a:p>
      </dgm:t>
    </dgm:pt>
    <dgm:pt modelId="{7C34F85F-C6DC-43F6-B33F-132234F37B3A}" type="parTrans" cxnId="{3E776E47-D9D4-4A79-8CE5-B3DA7C6300B2}">
      <dgm:prSet/>
      <dgm:spPr/>
      <dgm:t>
        <a:bodyPr/>
        <a:lstStyle/>
        <a:p>
          <a:endParaRPr lang="es-ES"/>
        </a:p>
      </dgm:t>
    </dgm:pt>
    <dgm:pt modelId="{C2EFBF80-EEEB-426E-B650-6F5DC8382934}" type="sibTrans" cxnId="{3E776E47-D9D4-4A79-8CE5-B3DA7C6300B2}">
      <dgm:prSet/>
      <dgm:spPr/>
      <dgm:t>
        <a:bodyPr/>
        <a:lstStyle/>
        <a:p>
          <a:endParaRPr lang="es-ES"/>
        </a:p>
      </dgm:t>
    </dgm:pt>
    <dgm:pt modelId="{0EDB7F44-E10A-4DBD-AC72-68D444C28F26}">
      <dgm:prSet phldrT="[Texto]" custT="1"/>
      <dgm:spPr/>
      <dgm:t>
        <a:bodyPr/>
        <a:lstStyle/>
        <a:p>
          <a:pPr>
            <a:buFont typeface="+mj-lt"/>
            <a:buNone/>
          </a:pPr>
          <a:r>
            <a:rPr lang="es-ES" sz="1000" dirty="0"/>
            <a:t>Al tener un manual de incidentes, este puede ser comunicado a la unidad de Talento Humano, al ser la unidad requirente, esta puede basarse en el manual para manejar de mejor forma cualquier inconveniente, provocando se resuelva de la forma más rápida posible, por lo que se debe de realizar un seguimiento de los errores mas comunes en cuanto a la utilización del sistema y recopilarlos en un mismo lugar, junto con sus respectivas soluciones, tomando en cuenta que debe existir una actualización continua.</a:t>
          </a:r>
        </a:p>
      </dgm:t>
    </dgm:pt>
    <dgm:pt modelId="{63E01B3A-7D00-4CE5-A859-DBF53C402EF0}" type="parTrans" cxnId="{14FAD2C3-5EC5-4404-BEDD-1DCA2DC0B8AB}">
      <dgm:prSet/>
      <dgm:spPr/>
      <dgm:t>
        <a:bodyPr/>
        <a:lstStyle/>
        <a:p>
          <a:endParaRPr lang="es-ES"/>
        </a:p>
      </dgm:t>
    </dgm:pt>
    <dgm:pt modelId="{B95BCE27-AC80-40A7-9B74-476F8002574E}" type="sibTrans" cxnId="{14FAD2C3-5EC5-4404-BEDD-1DCA2DC0B8AB}">
      <dgm:prSet/>
      <dgm:spPr/>
      <dgm:t>
        <a:bodyPr/>
        <a:lstStyle/>
        <a:p>
          <a:endParaRPr lang="es-ES"/>
        </a:p>
      </dgm:t>
    </dgm:pt>
    <dgm:pt modelId="{A3E3DC23-56B3-4BAB-90D1-C7AE6CAE5DBA}">
      <dgm:prSet phldrT="[Texto]"/>
      <dgm:spPr/>
      <dgm:t>
        <a:bodyPr/>
        <a:lstStyle/>
        <a:p>
          <a:pPr>
            <a:buFont typeface="+mj-lt"/>
            <a:buAutoNum type="arabicPeriod"/>
          </a:pPr>
          <a:r>
            <a:rPr lang="es-ES" dirty="0"/>
            <a:t>5.1.</a:t>
          </a:r>
        </a:p>
      </dgm:t>
    </dgm:pt>
    <dgm:pt modelId="{87D8BFB9-68D3-4C92-9FE3-71CC1D1CC420}" type="parTrans" cxnId="{C9D12172-4F1F-4CCC-97D9-A63012B4E786}">
      <dgm:prSet/>
      <dgm:spPr/>
      <dgm:t>
        <a:bodyPr/>
        <a:lstStyle/>
        <a:p>
          <a:endParaRPr lang="es-ES"/>
        </a:p>
      </dgm:t>
    </dgm:pt>
    <dgm:pt modelId="{6DE8F9D4-AC44-49A3-9BC3-2BA5066D6B00}" type="sibTrans" cxnId="{C9D12172-4F1F-4CCC-97D9-A63012B4E786}">
      <dgm:prSet/>
      <dgm:spPr/>
      <dgm:t>
        <a:bodyPr/>
        <a:lstStyle/>
        <a:p>
          <a:endParaRPr lang="es-ES"/>
        </a:p>
      </dgm:t>
    </dgm:pt>
    <dgm:pt modelId="{CFADC8A5-AD5B-4F48-9C67-1DB0C1F5D5D0}">
      <dgm:prSet phldrT="[Texto]" custT="1"/>
      <dgm:spPr/>
      <dgm:t>
        <a:bodyPr/>
        <a:lstStyle/>
        <a:p>
          <a:r>
            <a:rPr lang="es-ES" sz="1000" dirty="0"/>
            <a:t>El sistema SIFRHE es el sistema de nomina de la Unidad de Talento Humano, pero este sistema se encuentra ya desactualizado y su uso es netamente el de nómina, al momento de seguir utilizando este sistema provoca que en el sistema institucional, la información se deje en segundo plano al igual que el proceso de ingreso, provocando varios problemas de control al momento de tener dos sistemas, puesto que pueden ingresar a la institución solamente con el SIFRHE, pero no con el banner, por lo que se recomienda que en el caso de seguir utilizándolo, se del programa de baja lo mas pronto posible a fin de que se utilice el sistema principal y se centralice en uno solo.</a:t>
          </a:r>
        </a:p>
      </dgm:t>
    </dgm:pt>
    <dgm:pt modelId="{425A62D1-0183-4788-95F5-2A31BA35B65D}" type="parTrans" cxnId="{F765248E-1815-4200-BECE-C99891738D6D}">
      <dgm:prSet/>
      <dgm:spPr/>
      <dgm:t>
        <a:bodyPr/>
        <a:lstStyle/>
        <a:p>
          <a:endParaRPr lang="es-ES"/>
        </a:p>
      </dgm:t>
    </dgm:pt>
    <dgm:pt modelId="{5C40CDCA-0379-48EC-BFD1-4F0FF162A725}" type="sibTrans" cxnId="{F765248E-1815-4200-BECE-C99891738D6D}">
      <dgm:prSet/>
      <dgm:spPr/>
      <dgm:t>
        <a:bodyPr/>
        <a:lstStyle/>
        <a:p>
          <a:endParaRPr lang="es-ES"/>
        </a:p>
      </dgm:t>
    </dgm:pt>
    <dgm:pt modelId="{C8D6D465-2593-4349-B204-961F53F09F25}" type="pres">
      <dgm:prSet presAssocID="{7FC5D37D-1183-434C-BCAD-CE5C63A561F1}" presName="Name0" presStyleCnt="0">
        <dgm:presLayoutVars>
          <dgm:dir/>
          <dgm:animLvl val="lvl"/>
          <dgm:resizeHandles/>
        </dgm:presLayoutVars>
      </dgm:prSet>
      <dgm:spPr/>
      <dgm:t>
        <a:bodyPr/>
        <a:lstStyle/>
        <a:p>
          <a:endParaRPr lang="es-ES"/>
        </a:p>
      </dgm:t>
    </dgm:pt>
    <dgm:pt modelId="{43ADB9EE-0320-484E-9B3A-45A6B9FF8B0C}" type="pres">
      <dgm:prSet presAssocID="{E1D98C4B-269D-403D-A581-3B69DB770B3A}" presName="linNode" presStyleCnt="0"/>
      <dgm:spPr/>
    </dgm:pt>
    <dgm:pt modelId="{5AE19E03-6549-4263-9A3B-65517E33F8AA}" type="pres">
      <dgm:prSet presAssocID="{E1D98C4B-269D-403D-A581-3B69DB770B3A}" presName="parentShp" presStyleLbl="node1" presStyleIdx="0" presStyleCnt="5" custScaleX="12467" custLinFactNeighborX="-698" custLinFactNeighborY="-185">
        <dgm:presLayoutVars>
          <dgm:bulletEnabled val="1"/>
        </dgm:presLayoutVars>
      </dgm:prSet>
      <dgm:spPr/>
      <dgm:t>
        <a:bodyPr/>
        <a:lstStyle/>
        <a:p>
          <a:endParaRPr lang="es-ES"/>
        </a:p>
      </dgm:t>
    </dgm:pt>
    <dgm:pt modelId="{478361E8-9BA2-4468-A3DF-8786D3AB6D89}" type="pres">
      <dgm:prSet presAssocID="{E1D98C4B-269D-403D-A581-3B69DB770B3A}" presName="childShp" presStyleLbl="bgAccFollowNode1" presStyleIdx="0" presStyleCnt="5" custScaleX="164936">
        <dgm:presLayoutVars>
          <dgm:bulletEnabled val="1"/>
        </dgm:presLayoutVars>
      </dgm:prSet>
      <dgm:spPr/>
      <dgm:t>
        <a:bodyPr/>
        <a:lstStyle/>
        <a:p>
          <a:endParaRPr lang="es-ES"/>
        </a:p>
      </dgm:t>
    </dgm:pt>
    <dgm:pt modelId="{47F28EA8-9BDE-4D78-A692-963EC080F14D}" type="pres">
      <dgm:prSet presAssocID="{DF0CC577-D3C4-4379-8C77-FFAC95018BC9}" presName="spacing" presStyleCnt="0"/>
      <dgm:spPr/>
    </dgm:pt>
    <dgm:pt modelId="{7BDA62C6-C35D-4997-8987-A267F99E616E}" type="pres">
      <dgm:prSet presAssocID="{B0FCF083-E83B-4A80-B248-5ED0E883E84E}" presName="linNode" presStyleCnt="0"/>
      <dgm:spPr/>
    </dgm:pt>
    <dgm:pt modelId="{377B1AAD-3361-4231-8259-718E9788FBAE}" type="pres">
      <dgm:prSet presAssocID="{B0FCF083-E83B-4A80-B248-5ED0E883E84E}" presName="parentShp" presStyleLbl="node1" presStyleIdx="1" presStyleCnt="5" custScaleX="12467">
        <dgm:presLayoutVars>
          <dgm:bulletEnabled val="1"/>
        </dgm:presLayoutVars>
      </dgm:prSet>
      <dgm:spPr/>
      <dgm:t>
        <a:bodyPr/>
        <a:lstStyle/>
        <a:p>
          <a:endParaRPr lang="es-ES"/>
        </a:p>
      </dgm:t>
    </dgm:pt>
    <dgm:pt modelId="{09FC0897-1482-4DBB-BC0E-DFBA0F150DB2}" type="pres">
      <dgm:prSet presAssocID="{B0FCF083-E83B-4A80-B248-5ED0E883E84E}" presName="childShp" presStyleLbl="bgAccFollowNode1" presStyleIdx="1" presStyleCnt="5" custScaleX="164936">
        <dgm:presLayoutVars>
          <dgm:bulletEnabled val="1"/>
        </dgm:presLayoutVars>
      </dgm:prSet>
      <dgm:spPr/>
      <dgm:t>
        <a:bodyPr/>
        <a:lstStyle/>
        <a:p>
          <a:endParaRPr lang="es-ES"/>
        </a:p>
      </dgm:t>
    </dgm:pt>
    <dgm:pt modelId="{92E040BF-1115-4FAE-A554-5F7747A6D002}" type="pres">
      <dgm:prSet presAssocID="{1B275EF1-49FF-491C-89A7-134487F99EED}" presName="spacing" presStyleCnt="0"/>
      <dgm:spPr/>
    </dgm:pt>
    <dgm:pt modelId="{100E4AC8-1A95-44E2-B357-27842930211A}" type="pres">
      <dgm:prSet presAssocID="{1BDE09BF-4588-4087-9CAA-719076A437EF}" presName="linNode" presStyleCnt="0"/>
      <dgm:spPr/>
    </dgm:pt>
    <dgm:pt modelId="{8EED0E96-1B4F-4089-9CD8-EE34536A379D}" type="pres">
      <dgm:prSet presAssocID="{1BDE09BF-4588-4087-9CAA-719076A437EF}" presName="parentShp" presStyleLbl="node1" presStyleIdx="2" presStyleCnt="5" custScaleX="12467">
        <dgm:presLayoutVars>
          <dgm:bulletEnabled val="1"/>
        </dgm:presLayoutVars>
      </dgm:prSet>
      <dgm:spPr/>
      <dgm:t>
        <a:bodyPr/>
        <a:lstStyle/>
        <a:p>
          <a:endParaRPr lang="es-ES"/>
        </a:p>
      </dgm:t>
    </dgm:pt>
    <dgm:pt modelId="{96705392-B057-45BA-8D62-564B63546DBE}" type="pres">
      <dgm:prSet presAssocID="{1BDE09BF-4588-4087-9CAA-719076A437EF}" presName="childShp" presStyleLbl="bgAccFollowNode1" presStyleIdx="2" presStyleCnt="5" custScaleX="164936">
        <dgm:presLayoutVars>
          <dgm:bulletEnabled val="1"/>
        </dgm:presLayoutVars>
      </dgm:prSet>
      <dgm:spPr/>
      <dgm:t>
        <a:bodyPr/>
        <a:lstStyle/>
        <a:p>
          <a:endParaRPr lang="es-ES"/>
        </a:p>
      </dgm:t>
    </dgm:pt>
    <dgm:pt modelId="{06ACB0CE-B6BF-4CF5-A3EB-236634F9E7F8}" type="pres">
      <dgm:prSet presAssocID="{B18668DD-4326-4EAD-956B-942598CC4224}" presName="spacing" presStyleCnt="0"/>
      <dgm:spPr/>
    </dgm:pt>
    <dgm:pt modelId="{DF118BDD-0C42-4743-9F20-FC2A868717BE}" type="pres">
      <dgm:prSet presAssocID="{92288E0A-1CC6-4EA3-AAC4-1099F727EADD}" presName="linNode" presStyleCnt="0"/>
      <dgm:spPr/>
    </dgm:pt>
    <dgm:pt modelId="{315CC419-A448-45FE-8C60-F897D876005D}" type="pres">
      <dgm:prSet presAssocID="{92288E0A-1CC6-4EA3-AAC4-1099F727EADD}" presName="parentShp" presStyleLbl="node1" presStyleIdx="3" presStyleCnt="5" custScaleX="12467">
        <dgm:presLayoutVars>
          <dgm:bulletEnabled val="1"/>
        </dgm:presLayoutVars>
      </dgm:prSet>
      <dgm:spPr/>
      <dgm:t>
        <a:bodyPr/>
        <a:lstStyle/>
        <a:p>
          <a:endParaRPr lang="es-ES"/>
        </a:p>
      </dgm:t>
    </dgm:pt>
    <dgm:pt modelId="{9444CC19-AF46-439D-9358-BF7770519633}" type="pres">
      <dgm:prSet presAssocID="{92288E0A-1CC6-4EA3-AAC4-1099F727EADD}" presName="childShp" presStyleLbl="bgAccFollowNode1" presStyleIdx="3" presStyleCnt="5" custScaleX="164936">
        <dgm:presLayoutVars>
          <dgm:bulletEnabled val="1"/>
        </dgm:presLayoutVars>
      </dgm:prSet>
      <dgm:spPr/>
      <dgm:t>
        <a:bodyPr/>
        <a:lstStyle/>
        <a:p>
          <a:endParaRPr lang="es-ES"/>
        </a:p>
      </dgm:t>
    </dgm:pt>
    <dgm:pt modelId="{4C9F7E41-FEE4-4A76-BAB2-9842E81E6F5A}" type="pres">
      <dgm:prSet presAssocID="{C2EFBF80-EEEB-426E-B650-6F5DC8382934}" presName="spacing" presStyleCnt="0"/>
      <dgm:spPr/>
    </dgm:pt>
    <dgm:pt modelId="{275079BA-4B53-47A7-B3EE-B79502D51C40}" type="pres">
      <dgm:prSet presAssocID="{A3E3DC23-56B3-4BAB-90D1-C7AE6CAE5DBA}" presName="linNode" presStyleCnt="0"/>
      <dgm:spPr/>
    </dgm:pt>
    <dgm:pt modelId="{C16EE2D3-949C-42ED-A958-38FD2E18EB02}" type="pres">
      <dgm:prSet presAssocID="{A3E3DC23-56B3-4BAB-90D1-C7AE6CAE5DBA}" presName="parentShp" presStyleLbl="node1" presStyleIdx="4" presStyleCnt="5" custScaleX="12467">
        <dgm:presLayoutVars>
          <dgm:bulletEnabled val="1"/>
        </dgm:presLayoutVars>
      </dgm:prSet>
      <dgm:spPr/>
      <dgm:t>
        <a:bodyPr/>
        <a:lstStyle/>
        <a:p>
          <a:endParaRPr lang="es-ES"/>
        </a:p>
      </dgm:t>
    </dgm:pt>
    <dgm:pt modelId="{ECFB366A-C3EF-4474-81BD-958D6FECAF40}" type="pres">
      <dgm:prSet presAssocID="{A3E3DC23-56B3-4BAB-90D1-C7AE6CAE5DBA}" presName="childShp" presStyleLbl="bgAccFollowNode1" presStyleIdx="4" presStyleCnt="5" custScaleX="164936">
        <dgm:presLayoutVars>
          <dgm:bulletEnabled val="1"/>
        </dgm:presLayoutVars>
      </dgm:prSet>
      <dgm:spPr/>
      <dgm:t>
        <a:bodyPr/>
        <a:lstStyle/>
        <a:p>
          <a:endParaRPr lang="es-ES"/>
        </a:p>
      </dgm:t>
    </dgm:pt>
  </dgm:ptLst>
  <dgm:cxnLst>
    <dgm:cxn modelId="{F412CC61-AB69-4B4E-BCDF-81C03FE9C8DF}" srcId="{7FC5D37D-1183-434C-BCAD-CE5C63A561F1}" destId="{B0FCF083-E83B-4A80-B248-5ED0E883E84E}" srcOrd="1" destOrd="0" parTransId="{7DB4C628-03C3-4883-9526-CFC71DF646A0}" sibTransId="{1B275EF1-49FF-491C-89A7-134487F99EED}"/>
    <dgm:cxn modelId="{F765248E-1815-4200-BECE-C99891738D6D}" srcId="{A3E3DC23-56B3-4BAB-90D1-C7AE6CAE5DBA}" destId="{CFADC8A5-AD5B-4F48-9C67-1DB0C1F5D5D0}" srcOrd="0" destOrd="0" parTransId="{425A62D1-0183-4788-95F5-2A31BA35B65D}" sibTransId="{5C40CDCA-0379-48EC-BFD1-4F0FF162A725}"/>
    <dgm:cxn modelId="{3E776E47-D9D4-4A79-8CE5-B3DA7C6300B2}" srcId="{7FC5D37D-1183-434C-BCAD-CE5C63A561F1}" destId="{92288E0A-1CC6-4EA3-AAC4-1099F727EADD}" srcOrd="3" destOrd="0" parTransId="{7C34F85F-C6DC-43F6-B33F-132234F37B3A}" sibTransId="{C2EFBF80-EEEB-426E-B650-6F5DC8382934}"/>
    <dgm:cxn modelId="{C299B48E-FC4E-4334-B9F7-DB5B682AC71B}" type="presOf" srcId="{B0FCF083-E83B-4A80-B248-5ED0E883E84E}" destId="{377B1AAD-3361-4231-8259-718E9788FBAE}" srcOrd="0" destOrd="0" presId="urn:microsoft.com/office/officeart/2005/8/layout/vList6"/>
    <dgm:cxn modelId="{C9D12172-4F1F-4CCC-97D9-A63012B4E786}" srcId="{7FC5D37D-1183-434C-BCAD-CE5C63A561F1}" destId="{A3E3DC23-56B3-4BAB-90D1-C7AE6CAE5DBA}" srcOrd="4" destOrd="0" parTransId="{87D8BFB9-68D3-4C92-9FE3-71CC1D1CC420}" sibTransId="{6DE8F9D4-AC44-49A3-9BC3-2BA5066D6B00}"/>
    <dgm:cxn modelId="{44F50DA0-5B35-4756-9BE4-2FC11F465BF0}" type="presOf" srcId="{0EDB7F44-E10A-4DBD-AC72-68D444C28F26}" destId="{9444CC19-AF46-439D-9358-BF7770519633}" srcOrd="0" destOrd="0" presId="urn:microsoft.com/office/officeart/2005/8/layout/vList6"/>
    <dgm:cxn modelId="{4CF52A9A-2265-466B-8484-F46000B9B811}" srcId="{7FC5D37D-1183-434C-BCAD-CE5C63A561F1}" destId="{1BDE09BF-4588-4087-9CAA-719076A437EF}" srcOrd="2" destOrd="0" parTransId="{F6DF6297-8148-422A-8458-F9163BF891CC}" sibTransId="{B18668DD-4326-4EAD-956B-942598CC4224}"/>
    <dgm:cxn modelId="{14FAD2C3-5EC5-4404-BEDD-1DCA2DC0B8AB}" srcId="{92288E0A-1CC6-4EA3-AAC4-1099F727EADD}" destId="{0EDB7F44-E10A-4DBD-AC72-68D444C28F26}" srcOrd="0" destOrd="0" parTransId="{63E01B3A-7D00-4CE5-A859-DBF53C402EF0}" sibTransId="{B95BCE27-AC80-40A7-9B74-476F8002574E}"/>
    <dgm:cxn modelId="{E73EFEE7-C008-4725-A5B1-5E78822659FD}" type="presOf" srcId="{1A599987-755F-4848-BF51-DDCA6AA5DF76}" destId="{478361E8-9BA2-4468-A3DF-8786D3AB6D89}" srcOrd="0" destOrd="0" presId="urn:microsoft.com/office/officeart/2005/8/layout/vList6"/>
    <dgm:cxn modelId="{0F0413D2-84B2-43CD-A4F5-C9F07E7825A8}" type="presOf" srcId="{A3E3DC23-56B3-4BAB-90D1-C7AE6CAE5DBA}" destId="{C16EE2D3-949C-42ED-A958-38FD2E18EB02}" srcOrd="0" destOrd="0" presId="urn:microsoft.com/office/officeart/2005/8/layout/vList6"/>
    <dgm:cxn modelId="{3BC488F4-BE57-4B0D-99CB-B46BADBFF52B}" type="presOf" srcId="{3386A726-A61A-4769-8D48-22781EA1FC7B}" destId="{09FC0897-1482-4DBB-BC0E-DFBA0F150DB2}" srcOrd="0" destOrd="0" presId="urn:microsoft.com/office/officeart/2005/8/layout/vList6"/>
    <dgm:cxn modelId="{C91030F8-16B3-44A1-BCDD-9FE1899B2A27}" srcId="{B0FCF083-E83B-4A80-B248-5ED0E883E84E}" destId="{3386A726-A61A-4769-8D48-22781EA1FC7B}" srcOrd="0" destOrd="0" parTransId="{3EB593F5-FDC2-4AEC-8E95-B99DAF28AF0E}" sibTransId="{F2F0D736-D813-45D2-B684-7D139BAC78BE}"/>
    <dgm:cxn modelId="{2004CFA7-D290-45AE-AFE6-2FE140DAE800}" type="presOf" srcId="{7FC5D37D-1183-434C-BCAD-CE5C63A561F1}" destId="{C8D6D465-2593-4349-B204-961F53F09F25}" srcOrd="0" destOrd="0" presId="urn:microsoft.com/office/officeart/2005/8/layout/vList6"/>
    <dgm:cxn modelId="{9526D7D1-A8B4-4176-8677-C3104635E659}" type="presOf" srcId="{58A70E2D-6B1C-406A-9FD3-31CB32B991DC}" destId="{96705392-B057-45BA-8D62-564B63546DBE}" srcOrd="0" destOrd="0" presId="urn:microsoft.com/office/officeart/2005/8/layout/vList6"/>
    <dgm:cxn modelId="{2C695EC2-02FD-4E8E-87F8-7566CF6790E8}" srcId="{1BDE09BF-4588-4087-9CAA-719076A437EF}" destId="{58A70E2D-6B1C-406A-9FD3-31CB32B991DC}" srcOrd="0" destOrd="0" parTransId="{A1BA5A61-57A4-41F5-AD1B-E28DCA75DAE1}" sibTransId="{62E9FCDD-2EFE-4B6D-B181-DF5206905D43}"/>
    <dgm:cxn modelId="{6B19168F-4795-40B6-8D81-F7E17F4BA58A}" srcId="{7FC5D37D-1183-434C-BCAD-CE5C63A561F1}" destId="{E1D98C4B-269D-403D-A581-3B69DB770B3A}" srcOrd="0" destOrd="0" parTransId="{E61C27AC-90C0-482F-B945-78E672902A6A}" sibTransId="{DF0CC577-D3C4-4379-8C77-FFAC95018BC9}"/>
    <dgm:cxn modelId="{37F9CD0F-4165-4016-90C7-6ACAE447948D}" srcId="{E1D98C4B-269D-403D-A581-3B69DB770B3A}" destId="{1A599987-755F-4848-BF51-DDCA6AA5DF76}" srcOrd="0" destOrd="0" parTransId="{DF08335C-4BD1-45AB-A720-6C03A90BE01F}" sibTransId="{49F79223-42E8-4D5F-BE90-D2AEE0A43CC4}"/>
    <dgm:cxn modelId="{CBCB8B5D-AAE9-4A7F-8ABA-56E4216C6B44}" type="presOf" srcId="{1BDE09BF-4588-4087-9CAA-719076A437EF}" destId="{8EED0E96-1B4F-4089-9CD8-EE34536A379D}" srcOrd="0" destOrd="0" presId="urn:microsoft.com/office/officeart/2005/8/layout/vList6"/>
    <dgm:cxn modelId="{0A35DFB1-95F1-4342-A24F-BFF5B1BD6CAC}" type="presOf" srcId="{E1D98C4B-269D-403D-A581-3B69DB770B3A}" destId="{5AE19E03-6549-4263-9A3B-65517E33F8AA}" srcOrd="0" destOrd="0" presId="urn:microsoft.com/office/officeart/2005/8/layout/vList6"/>
    <dgm:cxn modelId="{AA08BC6E-1032-4D33-9F70-C6ADC1C15E07}" type="presOf" srcId="{CFADC8A5-AD5B-4F48-9C67-1DB0C1F5D5D0}" destId="{ECFB366A-C3EF-4474-81BD-958D6FECAF40}" srcOrd="0" destOrd="0" presId="urn:microsoft.com/office/officeart/2005/8/layout/vList6"/>
    <dgm:cxn modelId="{E13405E1-803F-4A44-805A-C9907C7B94B7}" type="presOf" srcId="{92288E0A-1CC6-4EA3-AAC4-1099F727EADD}" destId="{315CC419-A448-45FE-8C60-F897D876005D}" srcOrd="0" destOrd="0" presId="urn:microsoft.com/office/officeart/2005/8/layout/vList6"/>
    <dgm:cxn modelId="{2A29EF0E-14B5-46F2-95AD-0FBE40179228}" type="presParOf" srcId="{C8D6D465-2593-4349-B204-961F53F09F25}" destId="{43ADB9EE-0320-484E-9B3A-45A6B9FF8B0C}" srcOrd="0" destOrd="0" presId="urn:microsoft.com/office/officeart/2005/8/layout/vList6"/>
    <dgm:cxn modelId="{AC095F28-CC2C-408D-B482-8133760FB5FE}" type="presParOf" srcId="{43ADB9EE-0320-484E-9B3A-45A6B9FF8B0C}" destId="{5AE19E03-6549-4263-9A3B-65517E33F8AA}" srcOrd="0" destOrd="0" presId="urn:microsoft.com/office/officeart/2005/8/layout/vList6"/>
    <dgm:cxn modelId="{E1268E1E-A512-41DF-A41F-DC682810A2DA}" type="presParOf" srcId="{43ADB9EE-0320-484E-9B3A-45A6B9FF8B0C}" destId="{478361E8-9BA2-4468-A3DF-8786D3AB6D89}" srcOrd="1" destOrd="0" presId="urn:microsoft.com/office/officeart/2005/8/layout/vList6"/>
    <dgm:cxn modelId="{7A42B54B-7DFB-4A1B-B5E2-C2FCACCA1B65}" type="presParOf" srcId="{C8D6D465-2593-4349-B204-961F53F09F25}" destId="{47F28EA8-9BDE-4D78-A692-963EC080F14D}" srcOrd="1" destOrd="0" presId="urn:microsoft.com/office/officeart/2005/8/layout/vList6"/>
    <dgm:cxn modelId="{DCB0B5E7-3A20-4E5F-910F-C729F36B2757}" type="presParOf" srcId="{C8D6D465-2593-4349-B204-961F53F09F25}" destId="{7BDA62C6-C35D-4997-8987-A267F99E616E}" srcOrd="2" destOrd="0" presId="urn:microsoft.com/office/officeart/2005/8/layout/vList6"/>
    <dgm:cxn modelId="{D9A234D8-B652-40D7-826C-DE52AE1126DA}" type="presParOf" srcId="{7BDA62C6-C35D-4997-8987-A267F99E616E}" destId="{377B1AAD-3361-4231-8259-718E9788FBAE}" srcOrd="0" destOrd="0" presId="urn:microsoft.com/office/officeart/2005/8/layout/vList6"/>
    <dgm:cxn modelId="{C4F98415-8794-4AB2-89DC-4856DCA6C2BC}" type="presParOf" srcId="{7BDA62C6-C35D-4997-8987-A267F99E616E}" destId="{09FC0897-1482-4DBB-BC0E-DFBA0F150DB2}" srcOrd="1" destOrd="0" presId="urn:microsoft.com/office/officeart/2005/8/layout/vList6"/>
    <dgm:cxn modelId="{00B8D771-CFB6-45BE-A75D-2BD017EB9737}" type="presParOf" srcId="{C8D6D465-2593-4349-B204-961F53F09F25}" destId="{92E040BF-1115-4FAE-A554-5F7747A6D002}" srcOrd="3" destOrd="0" presId="urn:microsoft.com/office/officeart/2005/8/layout/vList6"/>
    <dgm:cxn modelId="{11365FE7-F290-4A8B-8FFE-2609D54D6F97}" type="presParOf" srcId="{C8D6D465-2593-4349-B204-961F53F09F25}" destId="{100E4AC8-1A95-44E2-B357-27842930211A}" srcOrd="4" destOrd="0" presId="urn:microsoft.com/office/officeart/2005/8/layout/vList6"/>
    <dgm:cxn modelId="{176C0AFE-B9FE-42A8-A1EB-B9DE5F139B3C}" type="presParOf" srcId="{100E4AC8-1A95-44E2-B357-27842930211A}" destId="{8EED0E96-1B4F-4089-9CD8-EE34536A379D}" srcOrd="0" destOrd="0" presId="urn:microsoft.com/office/officeart/2005/8/layout/vList6"/>
    <dgm:cxn modelId="{980BDEAD-DC75-48EE-9614-9A35FD5DA6F9}" type="presParOf" srcId="{100E4AC8-1A95-44E2-B357-27842930211A}" destId="{96705392-B057-45BA-8D62-564B63546DBE}" srcOrd="1" destOrd="0" presId="urn:microsoft.com/office/officeart/2005/8/layout/vList6"/>
    <dgm:cxn modelId="{01B6B4A2-FD24-40BC-963E-7B3ED5CB4E4E}" type="presParOf" srcId="{C8D6D465-2593-4349-B204-961F53F09F25}" destId="{06ACB0CE-B6BF-4CF5-A3EB-236634F9E7F8}" srcOrd="5" destOrd="0" presId="urn:microsoft.com/office/officeart/2005/8/layout/vList6"/>
    <dgm:cxn modelId="{A82B40E6-0A0F-428A-9FB8-976375968E55}" type="presParOf" srcId="{C8D6D465-2593-4349-B204-961F53F09F25}" destId="{DF118BDD-0C42-4743-9F20-FC2A868717BE}" srcOrd="6" destOrd="0" presId="urn:microsoft.com/office/officeart/2005/8/layout/vList6"/>
    <dgm:cxn modelId="{1F11CEEB-ECD9-475F-B7AD-7DB3644094EF}" type="presParOf" srcId="{DF118BDD-0C42-4743-9F20-FC2A868717BE}" destId="{315CC419-A448-45FE-8C60-F897D876005D}" srcOrd="0" destOrd="0" presId="urn:microsoft.com/office/officeart/2005/8/layout/vList6"/>
    <dgm:cxn modelId="{41EC5590-903B-4C57-8C88-3F44CBF75A11}" type="presParOf" srcId="{DF118BDD-0C42-4743-9F20-FC2A868717BE}" destId="{9444CC19-AF46-439D-9358-BF7770519633}" srcOrd="1" destOrd="0" presId="urn:microsoft.com/office/officeart/2005/8/layout/vList6"/>
    <dgm:cxn modelId="{FBCC2A9E-EAB7-4E9C-8779-42F94A48545B}" type="presParOf" srcId="{C8D6D465-2593-4349-B204-961F53F09F25}" destId="{4C9F7E41-FEE4-4A76-BAB2-9842E81E6F5A}" srcOrd="7" destOrd="0" presId="urn:microsoft.com/office/officeart/2005/8/layout/vList6"/>
    <dgm:cxn modelId="{5779B88F-6C96-479D-861E-9BAA9FEE4F9B}" type="presParOf" srcId="{C8D6D465-2593-4349-B204-961F53F09F25}" destId="{275079BA-4B53-47A7-B3EE-B79502D51C40}" srcOrd="8" destOrd="0" presId="urn:microsoft.com/office/officeart/2005/8/layout/vList6"/>
    <dgm:cxn modelId="{E0C1199A-B2F5-4F6F-9DAF-48AE9401B95F}" type="presParOf" srcId="{275079BA-4B53-47A7-B3EE-B79502D51C40}" destId="{C16EE2D3-949C-42ED-A958-38FD2E18EB02}" srcOrd="0" destOrd="0" presId="urn:microsoft.com/office/officeart/2005/8/layout/vList6"/>
    <dgm:cxn modelId="{3223190F-75D8-4358-BB27-3CAF47088858}" type="presParOf" srcId="{275079BA-4B53-47A7-B3EE-B79502D51C40}" destId="{ECFB366A-C3EF-4474-81BD-958D6FECAF4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96936D-E36A-4593-9424-DA150B2CCE3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738DB76E-95E0-4620-A292-6862E4FFCC8C}">
      <dgm:prSet phldrT="[Texto]"/>
      <dgm:spPr/>
      <dgm:t>
        <a:bodyPr/>
        <a:lstStyle/>
        <a:p>
          <a:r>
            <a:rPr lang="es-ES" dirty="0"/>
            <a:t>Verificación de controles al momento de procesar, instalar, desarrollar un sistema operativo,</a:t>
          </a:r>
          <a:endParaRPr lang="es-EC" dirty="0"/>
        </a:p>
      </dgm:t>
    </dgm:pt>
    <dgm:pt modelId="{E42BB395-BC1C-4C24-ACD6-0E853B2108F5}" type="parTrans" cxnId="{0C496575-DC5D-442F-91DE-4726C90C35E8}">
      <dgm:prSet/>
      <dgm:spPr/>
      <dgm:t>
        <a:bodyPr/>
        <a:lstStyle/>
        <a:p>
          <a:endParaRPr lang="es-EC"/>
        </a:p>
      </dgm:t>
    </dgm:pt>
    <dgm:pt modelId="{EA227050-9573-4E77-81AA-7C41BCD76B27}" type="sibTrans" cxnId="{0C496575-DC5D-442F-91DE-4726C90C35E8}">
      <dgm:prSet/>
      <dgm:spPr/>
      <dgm:t>
        <a:bodyPr/>
        <a:lstStyle/>
        <a:p>
          <a:endParaRPr lang="es-EC"/>
        </a:p>
      </dgm:t>
    </dgm:pt>
    <dgm:pt modelId="{18E71305-5C95-44A6-861B-0F3B80B9AAA3}">
      <dgm:prSet phldrT="[Texto]"/>
      <dgm:spPr/>
      <dgm:t>
        <a:bodyPr/>
        <a:lstStyle/>
        <a:p>
          <a:r>
            <a:rPr lang="es-ES" dirty="0"/>
            <a:t>Se recolecta y evalúa la evidencia para determinar si los sistemas de información mantienen los datos íntegros y disponibles</a:t>
          </a:r>
          <a:endParaRPr lang="es-EC" dirty="0"/>
        </a:p>
      </dgm:t>
    </dgm:pt>
    <dgm:pt modelId="{91F81B4D-1C07-43E5-AEE5-F129D5A8BA84}" type="parTrans" cxnId="{D4AFF679-D4A2-4E61-86B2-A83965F39E45}">
      <dgm:prSet/>
      <dgm:spPr/>
      <dgm:t>
        <a:bodyPr/>
        <a:lstStyle/>
        <a:p>
          <a:endParaRPr lang="es-EC"/>
        </a:p>
      </dgm:t>
    </dgm:pt>
    <dgm:pt modelId="{D22706F2-9C7B-4319-8C23-055937BDEA77}" type="sibTrans" cxnId="{D4AFF679-D4A2-4E61-86B2-A83965F39E45}">
      <dgm:prSet/>
      <dgm:spPr/>
      <dgm:t>
        <a:bodyPr/>
        <a:lstStyle/>
        <a:p>
          <a:endParaRPr lang="es-EC"/>
        </a:p>
      </dgm:t>
    </dgm:pt>
    <dgm:pt modelId="{224585B6-7519-4901-B217-20AB37571ED5}">
      <dgm:prSet phldrT="[Texto]"/>
      <dgm:spPr/>
      <dgm:t>
        <a:bodyPr/>
        <a:lstStyle/>
        <a:p>
          <a:r>
            <a:rPr lang="es-ES" dirty="0"/>
            <a:t>Provee información relevante y confiable para lograr las metas de la institución</a:t>
          </a:r>
          <a:endParaRPr lang="es-EC" dirty="0"/>
        </a:p>
      </dgm:t>
    </dgm:pt>
    <dgm:pt modelId="{1ED9AB40-E702-4070-92C8-7DD623114321}" type="parTrans" cxnId="{910808B3-00BA-45C8-A9F7-207F9CE1F142}">
      <dgm:prSet/>
      <dgm:spPr/>
      <dgm:t>
        <a:bodyPr/>
        <a:lstStyle/>
        <a:p>
          <a:endParaRPr lang="es-EC"/>
        </a:p>
      </dgm:t>
    </dgm:pt>
    <dgm:pt modelId="{37A324B2-EA23-4D58-9647-D265D971160C}" type="sibTrans" cxnId="{910808B3-00BA-45C8-A9F7-207F9CE1F142}">
      <dgm:prSet/>
      <dgm:spPr/>
      <dgm:t>
        <a:bodyPr/>
        <a:lstStyle/>
        <a:p>
          <a:endParaRPr lang="es-EC"/>
        </a:p>
      </dgm:t>
    </dgm:pt>
    <dgm:pt modelId="{37576229-0DAA-4C8F-909C-73F0D40458D2}">
      <dgm:prSet phldrT="[Texto]"/>
      <dgm:spPr/>
      <dgm:t>
        <a:bodyPr/>
        <a:lstStyle/>
        <a:p>
          <a:r>
            <a:rPr lang="es-ES" dirty="0"/>
            <a:t>Usar eficientemente recursos y personal a fin de verificar un mejor control</a:t>
          </a:r>
          <a:endParaRPr lang="es-EC" dirty="0"/>
        </a:p>
      </dgm:t>
    </dgm:pt>
    <dgm:pt modelId="{E1BD0EC6-2945-4250-80BF-C8E838991FF6}" type="parTrans" cxnId="{F657BF1E-4294-429F-9243-97B352486620}">
      <dgm:prSet/>
      <dgm:spPr/>
      <dgm:t>
        <a:bodyPr/>
        <a:lstStyle/>
        <a:p>
          <a:endParaRPr lang="es-EC"/>
        </a:p>
      </dgm:t>
    </dgm:pt>
    <dgm:pt modelId="{7DFD9438-CBCB-4429-8B6B-DDCB70D4BE45}" type="sibTrans" cxnId="{F657BF1E-4294-429F-9243-97B352486620}">
      <dgm:prSet/>
      <dgm:spPr/>
      <dgm:t>
        <a:bodyPr/>
        <a:lstStyle/>
        <a:p>
          <a:endParaRPr lang="es-EC"/>
        </a:p>
      </dgm:t>
    </dgm:pt>
    <dgm:pt modelId="{CF816914-3C23-4C39-8736-95E5192A4C8C}" type="pres">
      <dgm:prSet presAssocID="{4196936D-E36A-4593-9424-DA150B2CCE36}" presName="diagram" presStyleCnt="0">
        <dgm:presLayoutVars>
          <dgm:dir/>
          <dgm:resizeHandles val="exact"/>
        </dgm:presLayoutVars>
      </dgm:prSet>
      <dgm:spPr/>
      <dgm:t>
        <a:bodyPr/>
        <a:lstStyle/>
        <a:p>
          <a:endParaRPr lang="es-ES"/>
        </a:p>
      </dgm:t>
    </dgm:pt>
    <dgm:pt modelId="{44B9AD46-2451-4C96-9776-CAEFCCE28174}" type="pres">
      <dgm:prSet presAssocID="{738DB76E-95E0-4620-A292-6862E4FFCC8C}" presName="node" presStyleLbl="node1" presStyleIdx="0" presStyleCnt="4">
        <dgm:presLayoutVars>
          <dgm:bulletEnabled val="1"/>
        </dgm:presLayoutVars>
      </dgm:prSet>
      <dgm:spPr/>
      <dgm:t>
        <a:bodyPr/>
        <a:lstStyle/>
        <a:p>
          <a:endParaRPr lang="es-ES"/>
        </a:p>
      </dgm:t>
    </dgm:pt>
    <dgm:pt modelId="{DBFEB031-68DB-400F-A9BD-55C892AFCC64}" type="pres">
      <dgm:prSet presAssocID="{EA227050-9573-4E77-81AA-7C41BCD76B27}" presName="sibTrans" presStyleCnt="0"/>
      <dgm:spPr/>
    </dgm:pt>
    <dgm:pt modelId="{C1953E62-1DFB-4F3E-A929-E3FF37B71DAA}" type="pres">
      <dgm:prSet presAssocID="{18E71305-5C95-44A6-861B-0F3B80B9AAA3}" presName="node" presStyleLbl="node1" presStyleIdx="1" presStyleCnt="4">
        <dgm:presLayoutVars>
          <dgm:bulletEnabled val="1"/>
        </dgm:presLayoutVars>
      </dgm:prSet>
      <dgm:spPr/>
      <dgm:t>
        <a:bodyPr/>
        <a:lstStyle/>
        <a:p>
          <a:endParaRPr lang="es-ES"/>
        </a:p>
      </dgm:t>
    </dgm:pt>
    <dgm:pt modelId="{109EBB93-B5D9-459E-A333-3212F699F216}" type="pres">
      <dgm:prSet presAssocID="{D22706F2-9C7B-4319-8C23-055937BDEA77}" presName="sibTrans" presStyleCnt="0"/>
      <dgm:spPr/>
    </dgm:pt>
    <dgm:pt modelId="{C766276D-28DD-4CDE-9435-EE50040F13BE}" type="pres">
      <dgm:prSet presAssocID="{224585B6-7519-4901-B217-20AB37571ED5}" presName="node" presStyleLbl="node1" presStyleIdx="2" presStyleCnt="4">
        <dgm:presLayoutVars>
          <dgm:bulletEnabled val="1"/>
        </dgm:presLayoutVars>
      </dgm:prSet>
      <dgm:spPr/>
      <dgm:t>
        <a:bodyPr/>
        <a:lstStyle/>
        <a:p>
          <a:endParaRPr lang="es-ES"/>
        </a:p>
      </dgm:t>
    </dgm:pt>
    <dgm:pt modelId="{224245F1-7AE8-47EF-8467-A8A0C006234D}" type="pres">
      <dgm:prSet presAssocID="{37A324B2-EA23-4D58-9647-D265D971160C}" presName="sibTrans" presStyleCnt="0"/>
      <dgm:spPr/>
    </dgm:pt>
    <dgm:pt modelId="{FA2552CD-8880-4632-9B5C-6793DBE27CB6}" type="pres">
      <dgm:prSet presAssocID="{37576229-0DAA-4C8F-909C-73F0D40458D2}" presName="node" presStyleLbl="node1" presStyleIdx="3" presStyleCnt="4">
        <dgm:presLayoutVars>
          <dgm:bulletEnabled val="1"/>
        </dgm:presLayoutVars>
      </dgm:prSet>
      <dgm:spPr/>
      <dgm:t>
        <a:bodyPr/>
        <a:lstStyle/>
        <a:p>
          <a:endParaRPr lang="es-ES"/>
        </a:p>
      </dgm:t>
    </dgm:pt>
  </dgm:ptLst>
  <dgm:cxnLst>
    <dgm:cxn modelId="{F657BF1E-4294-429F-9243-97B352486620}" srcId="{4196936D-E36A-4593-9424-DA150B2CCE36}" destId="{37576229-0DAA-4C8F-909C-73F0D40458D2}" srcOrd="3" destOrd="0" parTransId="{E1BD0EC6-2945-4250-80BF-C8E838991FF6}" sibTransId="{7DFD9438-CBCB-4429-8B6B-DDCB70D4BE45}"/>
    <dgm:cxn modelId="{D4AFF679-D4A2-4E61-86B2-A83965F39E45}" srcId="{4196936D-E36A-4593-9424-DA150B2CCE36}" destId="{18E71305-5C95-44A6-861B-0F3B80B9AAA3}" srcOrd="1" destOrd="0" parTransId="{91F81B4D-1C07-43E5-AEE5-F129D5A8BA84}" sibTransId="{D22706F2-9C7B-4319-8C23-055937BDEA77}"/>
    <dgm:cxn modelId="{28492851-94CC-403C-8312-20DB99589A8D}" type="presOf" srcId="{224585B6-7519-4901-B217-20AB37571ED5}" destId="{C766276D-28DD-4CDE-9435-EE50040F13BE}" srcOrd="0" destOrd="0" presId="urn:microsoft.com/office/officeart/2005/8/layout/default"/>
    <dgm:cxn modelId="{910808B3-00BA-45C8-A9F7-207F9CE1F142}" srcId="{4196936D-E36A-4593-9424-DA150B2CCE36}" destId="{224585B6-7519-4901-B217-20AB37571ED5}" srcOrd="2" destOrd="0" parTransId="{1ED9AB40-E702-4070-92C8-7DD623114321}" sibTransId="{37A324B2-EA23-4D58-9647-D265D971160C}"/>
    <dgm:cxn modelId="{0C496575-DC5D-442F-91DE-4726C90C35E8}" srcId="{4196936D-E36A-4593-9424-DA150B2CCE36}" destId="{738DB76E-95E0-4620-A292-6862E4FFCC8C}" srcOrd="0" destOrd="0" parTransId="{E42BB395-BC1C-4C24-ACD6-0E853B2108F5}" sibTransId="{EA227050-9573-4E77-81AA-7C41BCD76B27}"/>
    <dgm:cxn modelId="{807DFDF3-A49E-4CED-9B8D-0A89891061AF}" type="presOf" srcId="{18E71305-5C95-44A6-861B-0F3B80B9AAA3}" destId="{C1953E62-1DFB-4F3E-A929-E3FF37B71DAA}" srcOrd="0" destOrd="0" presId="urn:microsoft.com/office/officeart/2005/8/layout/default"/>
    <dgm:cxn modelId="{32C684D3-B267-478C-BDF8-5F65009611E1}" type="presOf" srcId="{37576229-0DAA-4C8F-909C-73F0D40458D2}" destId="{FA2552CD-8880-4632-9B5C-6793DBE27CB6}" srcOrd="0" destOrd="0" presId="urn:microsoft.com/office/officeart/2005/8/layout/default"/>
    <dgm:cxn modelId="{0BF94EBF-E109-4C1E-9EF5-F50E8C0FD496}" type="presOf" srcId="{738DB76E-95E0-4620-A292-6862E4FFCC8C}" destId="{44B9AD46-2451-4C96-9776-CAEFCCE28174}" srcOrd="0" destOrd="0" presId="urn:microsoft.com/office/officeart/2005/8/layout/default"/>
    <dgm:cxn modelId="{6D3EBD8D-A5BB-47A8-BE6F-3EF1FF328575}" type="presOf" srcId="{4196936D-E36A-4593-9424-DA150B2CCE36}" destId="{CF816914-3C23-4C39-8736-95E5192A4C8C}" srcOrd="0" destOrd="0" presId="urn:microsoft.com/office/officeart/2005/8/layout/default"/>
    <dgm:cxn modelId="{D2D467A7-0B21-4D15-8E00-145A8FA2C761}" type="presParOf" srcId="{CF816914-3C23-4C39-8736-95E5192A4C8C}" destId="{44B9AD46-2451-4C96-9776-CAEFCCE28174}" srcOrd="0" destOrd="0" presId="urn:microsoft.com/office/officeart/2005/8/layout/default"/>
    <dgm:cxn modelId="{CAB4903B-80AD-441A-9EF7-54B968332596}" type="presParOf" srcId="{CF816914-3C23-4C39-8736-95E5192A4C8C}" destId="{DBFEB031-68DB-400F-A9BD-55C892AFCC64}" srcOrd="1" destOrd="0" presId="urn:microsoft.com/office/officeart/2005/8/layout/default"/>
    <dgm:cxn modelId="{2A7A0F3B-5248-43BA-8E4D-4DCFF8870675}" type="presParOf" srcId="{CF816914-3C23-4C39-8736-95E5192A4C8C}" destId="{C1953E62-1DFB-4F3E-A929-E3FF37B71DAA}" srcOrd="2" destOrd="0" presId="urn:microsoft.com/office/officeart/2005/8/layout/default"/>
    <dgm:cxn modelId="{82F2934D-ED3C-48CE-A2AC-14F209AF48BE}" type="presParOf" srcId="{CF816914-3C23-4C39-8736-95E5192A4C8C}" destId="{109EBB93-B5D9-459E-A333-3212F699F216}" srcOrd="3" destOrd="0" presId="urn:microsoft.com/office/officeart/2005/8/layout/default"/>
    <dgm:cxn modelId="{1A5CB424-C979-4119-BBA7-01B24E989011}" type="presParOf" srcId="{CF816914-3C23-4C39-8736-95E5192A4C8C}" destId="{C766276D-28DD-4CDE-9435-EE50040F13BE}" srcOrd="4" destOrd="0" presId="urn:microsoft.com/office/officeart/2005/8/layout/default"/>
    <dgm:cxn modelId="{B7CC53D8-9CA0-4BBA-8B0C-A6658482B80F}" type="presParOf" srcId="{CF816914-3C23-4C39-8736-95E5192A4C8C}" destId="{224245F1-7AE8-47EF-8467-A8A0C006234D}" srcOrd="5" destOrd="0" presId="urn:microsoft.com/office/officeart/2005/8/layout/default"/>
    <dgm:cxn modelId="{2F082925-89B8-4932-867A-A3D1716F6BC6}" type="presParOf" srcId="{CF816914-3C23-4C39-8736-95E5192A4C8C}" destId="{FA2552CD-8880-4632-9B5C-6793DBE27CB6}"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F2548-D698-4642-9011-F3C3D16F200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3E1FE17E-EEBD-479B-913A-62AD103D6564}">
      <dgm:prSet phldrT="[Texto]" custT="1"/>
      <dgm:spPr/>
      <dgm:t>
        <a:bodyPr/>
        <a:lstStyle/>
        <a:p>
          <a:r>
            <a:rPr lang="es-ES" sz="1800" dirty="0"/>
            <a:t>Talento Humano</a:t>
          </a:r>
          <a:endParaRPr lang="es-EC" sz="1800" dirty="0"/>
        </a:p>
      </dgm:t>
    </dgm:pt>
    <dgm:pt modelId="{2A0EF23E-E9B6-4597-A45C-5BE15BED227D}" type="parTrans" cxnId="{D89B8322-07FC-49D6-A96C-BEA1F3B4EA72}">
      <dgm:prSet/>
      <dgm:spPr/>
      <dgm:t>
        <a:bodyPr/>
        <a:lstStyle/>
        <a:p>
          <a:endParaRPr lang="es-EC"/>
        </a:p>
      </dgm:t>
    </dgm:pt>
    <dgm:pt modelId="{8AD6D26F-4417-4A0C-9FBE-162BA4B37C18}" type="sibTrans" cxnId="{D89B8322-07FC-49D6-A96C-BEA1F3B4EA72}">
      <dgm:prSet/>
      <dgm:spPr/>
      <dgm:t>
        <a:bodyPr/>
        <a:lstStyle/>
        <a:p>
          <a:endParaRPr lang="es-EC"/>
        </a:p>
      </dgm:t>
    </dgm:pt>
    <dgm:pt modelId="{3D26F587-22B6-484E-A668-660AC82BA529}">
      <dgm:prSet phldrT="[Texto]" custT="1"/>
      <dgm:spPr/>
      <dgm:t>
        <a:bodyPr/>
        <a:lstStyle/>
        <a:p>
          <a:r>
            <a:rPr lang="es-ES" sz="1800" dirty="0"/>
            <a:t>Administrativo</a:t>
          </a:r>
          <a:endParaRPr lang="es-EC" sz="1800" dirty="0"/>
        </a:p>
      </dgm:t>
    </dgm:pt>
    <dgm:pt modelId="{E525A4E8-F15B-4BD0-8BBE-8089E1274053}" type="parTrans" cxnId="{24AF3878-7DE4-413B-B44D-206177A4985D}">
      <dgm:prSet/>
      <dgm:spPr/>
      <dgm:t>
        <a:bodyPr/>
        <a:lstStyle/>
        <a:p>
          <a:endParaRPr lang="es-EC"/>
        </a:p>
      </dgm:t>
    </dgm:pt>
    <dgm:pt modelId="{0D4BA219-4F4C-4460-A14B-9C1A77664C4E}" type="sibTrans" cxnId="{24AF3878-7DE4-413B-B44D-206177A4985D}">
      <dgm:prSet/>
      <dgm:spPr/>
      <dgm:t>
        <a:bodyPr/>
        <a:lstStyle/>
        <a:p>
          <a:endParaRPr lang="es-EC"/>
        </a:p>
      </dgm:t>
    </dgm:pt>
    <dgm:pt modelId="{4385ECA1-73F1-4942-BEC3-9379DCEC7414}">
      <dgm:prSet phldrT="[Texto]" custT="1"/>
      <dgm:spPr/>
      <dgm:t>
        <a:bodyPr/>
        <a:lstStyle/>
        <a:p>
          <a:r>
            <a:rPr lang="es-ES" sz="1800" dirty="0"/>
            <a:t>Estudiante Pregrado/Posgrado</a:t>
          </a:r>
          <a:endParaRPr lang="es-EC" sz="1800" dirty="0"/>
        </a:p>
      </dgm:t>
    </dgm:pt>
    <dgm:pt modelId="{1727CB15-6081-4163-9F0A-4794D68E1F2A}" type="parTrans" cxnId="{6D53978A-9BB3-4F15-88F0-EB53E1760E76}">
      <dgm:prSet/>
      <dgm:spPr/>
      <dgm:t>
        <a:bodyPr/>
        <a:lstStyle/>
        <a:p>
          <a:endParaRPr lang="es-EC"/>
        </a:p>
      </dgm:t>
    </dgm:pt>
    <dgm:pt modelId="{CDCC3656-233A-41B7-BC23-8E6B794B958D}" type="sibTrans" cxnId="{6D53978A-9BB3-4F15-88F0-EB53E1760E76}">
      <dgm:prSet/>
      <dgm:spPr/>
      <dgm:t>
        <a:bodyPr/>
        <a:lstStyle/>
        <a:p>
          <a:endParaRPr lang="es-EC"/>
        </a:p>
      </dgm:t>
    </dgm:pt>
    <dgm:pt modelId="{EF931D9A-18CE-4470-AA75-DB64BBE253E8}">
      <dgm:prSet phldrT="[Texto]" custT="1"/>
      <dgm:spPr/>
      <dgm:t>
        <a:bodyPr/>
        <a:lstStyle/>
        <a:p>
          <a:r>
            <a:rPr lang="es-ES" sz="1800" dirty="0"/>
            <a:t>Docente</a:t>
          </a:r>
          <a:endParaRPr lang="es-EC" sz="1800" dirty="0"/>
        </a:p>
      </dgm:t>
    </dgm:pt>
    <dgm:pt modelId="{F58F04D7-C859-4CB3-9D63-9AA1D80C771D}" type="parTrans" cxnId="{54D38DE0-4F02-479D-8125-391526066345}">
      <dgm:prSet/>
      <dgm:spPr/>
      <dgm:t>
        <a:bodyPr/>
        <a:lstStyle/>
        <a:p>
          <a:endParaRPr lang="es-EC"/>
        </a:p>
      </dgm:t>
    </dgm:pt>
    <dgm:pt modelId="{A9F83FD4-FDC2-4F25-A71F-7455A8EC894C}" type="sibTrans" cxnId="{54D38DE0-4F02-479D-8125-391526066345}">
      <dgm:prSet/>
      <dgm:spPr/>
      <dgm:t>
        <a:bodyPr/>
        <a:lstStyle/>
        <a:p>
          <a:endParaRPr lang="es-EC"/>
        </a:p>
      </dgm:t>
    </dgm:pt>
    <dgm:pt modelId="{0C46957C-7C5E-4F4B-9154-6F40265BAA3A}" type="pres">
      <dgm:prSet presAssocID="{D55F2548-D698-4642-9011-F3C3D16F2005}" presName="diagram" presStyleCnt="0">
        <dgm:presLayoutVars>
          <dgm:dir/>
          <dgm:resizeHandles val="exact"/>
        </dgm:presLayoutVars>
      </dgm:prSet>
      <dgm:spPr/>
      <dgm:t>
        <a:bodyPr/>
        <a:lstStyle/>
        <a:p>
          <a:endParaRPr lang="es-ES"/>
        </a:p>
      </dgm:t>
    </dgm:pt>
    <dgm:pt modelId="{10864E04-7469-4BB4-87D3-B9A5320390C3}" type="pres">
      <dgm:prSet presAssocID="{3E1FE17E-EEBD-479B-913A-62AD103D6564}" presName="node" presStyleLbl="node1" presStyleIdx="0" presStyleCnt="4">
        <dgm:presLayoutVars>
          <dgm:bulletEnabled val="1"/>
        </dgm:presLayoutVars>
      </dgm:prSet>
      <dgm:spPr/>
      <dgm:t>
        <a:bodyPr/>
        <a:lstStyle/>
        <a:p>
          <a:endParaRPr lang="es-ES"/>
        </a:p>
      </dgm:t>
    </dgm:pt>
    <dgm:pt modelId="{DBD4423B-CA93-4C82-A9DE-213929CEA4A5}" type="pres">
      <dgm:prSet presAssocID="{8AD6D26F-4417-4A0C-9FBE-162BA4B37C18}" presName="sibTrans" presStyleCnt="0"/>
      <dgm:spPr/>
    </dgm:pt>
    <dgm:pt modelId="{04E50586-13B0-47FE-9E05-14A8D527DB31}" type="pres">
      <dgm:prSet presAssocID="{EF931D9A-18CE-4470-AA75-DB64BBE253E8}" presName="node" presStyleLbl="node1" presStyleIdx="1" presStyleCnt="4">
        <dgm:presLayoutVars>
          <dgm:bulletEnabled val="1"/>
        </dgm:presLayoutVars>
      </dgm:prSet>
      <dgm:spPr/>
      <dgm:t>
        <a:bodyPr/>
        <a:lstStyle/>
        <a:p>
          <a:endParaRPr lang="es-ES"/>
        </a:p>
      </dgm:t>
    </dgm:pt>
    <dgm:pt modelId="{9CFC1D56-BFE2-4BFA-A5AE-7A2FBF98B726}" type="pres">
      <dgm:prSet presAssocID="{A9F83FD4-FDC2-4F25-A71F-7455A8EC894C}" presName="sibTrans" presStyleCnt="0"/>
      <dgm:spPr/>
    </dgm:pt>
    <dgm:pt modelId="{A1B3B147-EDBA-4A5F-B0CC-968776AF1FEE}" type="pres">
      <dgm:prSet presAssocID="{3D26F587-22B6-484E-A668-660AC82BA529}" presName="node" presStyleLbl="node1" presStyleIdx="2" presStyleCnt="4">
        <dgm:presLayoutVars>
          <dgm:bulletEnabled val="1"/>
        </dgm:presLayoutVars>
      </dgm:prSet>
      <dgm:spPr/>
      <dgm:t>
        <a:bodyPr/>
        <a:lstStyle/>
        <a:p>
          <a:endParaRPr lang="es-ES"/>
        </a:p>
      </dgm:t>
    </dgm:pt>
    <dgm:pt modelId="{E8B71E8E-E0C1-46FA-AC5E-EECF739FAAEB}" type="pres">
      <dgm:prSet presAssocID="{0D4BA219-4F4C-4460-A14B-9C1A77664C4E}" presName="sibTrans" presStyleCnt="0"/>
      <dgm:spPr/>
    </dgm:pt>
    <dgm:pt modelId="{84C0CC36-E8EF-4732-9F20-86392E6BF207}" type="pres">
      <dgm:prSet presAssocID="{4385ECA1-73F1-4942-BEC3-9379DCEC7414}" presName="node" presStyleLbl="node1" presStyleIdx="3" presStyleCnt="4" custScaleX="127922">
        <dgm:presLayoutVars>
          <dgm:bulletEnabled val="1"/>
        </dgm:presLayoutVars>
      </dgm:prSet>
      <dgm:spPr/>
      <dgm:t>
        <a:bodyPr/>
        <a:lstStyle/>
        <a:p>
          <a:endParaRPr lang="es-ES"/>
        </a:p>
      </dgm:t>
    </dgm:pt>
  </dgm:ptLst>
  <dgm:cxnLst>
    <dgm:cxn modelId="{24AF3878-7DE4-413B-B44D-206177A4985D}" srcId="{D55F2548-D698-4642-9011-F3C3D16F2005}" destId="{3D26F587-22B6-484E-A668-660AC82BA529}" srcOrd="2" destOrd="0" parTransId="{E525A4E8-F15B-4BD0-8BBE-8089E1274053}" sibTransId="{0D4BA219-4F4C-4460-A14B-9C1A77664C4E}"/>
    <dgm:cxn modelId="{D89B8322-07FC-49D6-A96C-BEA1F3B4EA72}" srcId="{D55F2548-D698-4642-9011-F3C3D16F2005}" destId="{3E1FE17E-EEBD-479B-913A-62AD103D6564}" srcOrd="0" destOrd="0" parTransId="{2A0EF23E-E9B6-4597-A45C-5BE15BED227D}" sibTransId="{8AD6D26F-4417-4A0C-9FBE-162BA4B37C18}"/>
    <dgm:cxn modelId="{54D38DE0-4F02-479D-8125-391526066345}" srcId="{D55F2548-D698-4642-9011-F3C3D16F2005}" destId="{EF931D9A-18CE-4470-AA75-DB64BBE253E8}" srcOrd="1" destOrd="0" parTransId="{F58F04D7-C859-4CB3-9D63-9AA1D80C771D}" sibTransId="{A9F83FD4-FDC2-4F25-A71F-7455A8EC894C}"/>
    <dgm:cxn modelId="{183BD307-5678-4202-848B-2465380501E3}" type="presOf" srcId="{EF931D9A-18CE-4470-AA75-DB64BBE253E8}" destId="{04E50586-13B0-47FE-9E05-14A8D527DB31}" srcOrd="0" destOrd="0" presId="urn:microsoft.com/office/officeart/2005/8/layout/default"/>
    <dgm:cxn modelId="{E231D79A-8CDC-49DA-9ADC-76CEC4FCCEA5}" type="presOf" srcId="{3E1FE17E-EEBD-479B-913A-62AD103D6564}" destId="{10864E04-7469-4BB4-87D3-B9A5320390C3}" srcOrd="0" destOrd="0" presId="urn:microsoft.com/office/officeart/2005/8/layout/default"/>
    <dgm:cxn modelId="{6D53978A-9BB3-4F15-88F0-EB53E1760E76}" srcId="{D55F2548-D698-4642-9011-F3C3D16F2005}" destId="{4385ECA1-73F1-4942-BEC3-9379DCEC7414}" srcOrd="3" destOrd="0" parTransId="{1727CB15-6081-4163-9F0A-4794D68E1F2A}" sibTransId="{CDCC3656-233A-41B7-BC23-8E6B794B958D}"/>
    <dgm:cxn modelId="{1231FB77-6D35-49FF-BF28-70D670A7D1A9}" type="presOf" srcId="{D55F2548-D698-4642-9011-F3C3D16F2005}" destId="{0C46957C-7C5E-4F4B-9154-6F40265BAA3A}" srcOrd="0" destOrd="0" presId="urn:microsoft.com/office/officeart/2005/8/layout/default"/>
    <dgm:cxn modelId="{1EB71F2C-7013-4626-BBCE-17F790D8444E}" type="presOf" srcId="{4385ECA1-73F1-4942-BEC3-9379DCEC7414}" destId="{84C0CC36-E8EF-4732-9F20-86392E6BF207}" srcOrd="0" destOrd="0" presId="urn:microsoft.com/office/officeart/2005/8/layout/default"/>
    <dgm:cxn modelId="{8ED38C7B-3FE4-4D66-A015-0AC436077936}" type="presOf" srcId="{3D26F587-22B6-484E-A668-660AC82BA529}" destId="{A1B3B147-EDBA-4A5F-B0CC-968776AF1FEE}" srcOrd="0" destOrd="0" presId="urn:microsoft.com/office/officeart/2005/8/layout/default"/>
    <dgm:cxn modelId="{A5F18087-F170-4233-83F1-5D9F2459A23D}" type="presParOf" srcId="{0C46957C-7C5E-4F4B-9154-6F40265BAA3A}" destId="{10864E04-7469-4BB4-87D3-B9A5320390C3}" srcOrd="0" destOrd="0" presId="urn:microsoft.com/office/officeart/2005/8/layout/default"/>
    <dgm:cxn modelId="{FEB99F0F-484E-4764-897F-33F339ED27E0}" type="presParOf" srcId="{0C46957C-7C5E-4F4B-9154-6F40265BAA3A}" destId="{DBD4423B-CA93-4C82-A9DE-213929CEA4A5}" srcOrd="1" destOrd="0" presId="urn:microsoft.com/office/officeart/2005/8/layout/default"/>
    <dgm:cxn modelId="{AC0E5322-2A85-4ADB-A0B3-64E5F032143D}" type="presParOf" srcId="{0C46957C-7C5E-4F4B-9154-6F40265BAA3A}" destId="{04E50586-13B0-47FE-9E05-14A8D527DB31}" srcOrd="2" destOrd="0" presId="urn:microsoft.com/office/officeart/2005/8/layout/default"/>
    <dgm:cxn modelId="{80C99A13-0526-4DAA-AC74-C036221BBD41}" type="presParOf" srcId="{0C46957C-7C5E-4F4B-9154-6F40265BAA3A}" destId="{9CFC1D56-BFE2-4BFA-A5AE-7A2FBF98B726}" srcOrd="3" destOrd="0" presId="urn:microsoft.com/office/officeart/2005/8/layout/default"/>
    <dgm:cxn modelId="{8BAEBE84-FB7F-4BEF-973D-4864CB44A120}" type="presParOf" srcId="{0C46957C-7C5E-4F4B-9154-6F40265BAA3A}" destId="{A1B3B147-EDBA-4A5F-B0CC-968776AF1FEE}" srcOrd="4" destOrd="0" presId="urn:microsoft.com/office/officeart/2005/8/layout/default"/>
    <dgm:cxn modelId="{FFD08E6E-F1C2-4CA0-8D3D-70814ABB81A2}" type="presParOf" srcId="{0C46957C-7C5E-4F4B-9154-6F40265BAA3A}" destId="{E8B71E8E-E0C1-46FA-AC5E-EECF739FAAEB}" srcOrd="5" destOrd="0" presId="urn:microsoft.com/office/officeart/2005/8/layout/default"/>
    <dgm:cxn modelId="{C5F78B0B-7AEB-4C7C-9E65-53937D67CE11}" type="presParOf" srcId="{0C46957C-7C5E-4F4B-9154-6F40265BAA3A}" destId="{84C0CC36-E8EF-4732-9F20-86392E6BF20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5F2548-D698-4642-9011-F3C3D16F200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3E1FE17E-EEBD-479B-913A-62AD103D6564}">
      <dgm:prSet phldrT="[Texto]"/>
      <dgm:spPr/>
      <dgm:t>
        <a:bodyPr/>
        <a:lstStyle/>
        <a:p>
          <a:r>
            <a:rPr lang="es-ES" dirty="0"/>
            <a:t>Talento Humano</a:t>
          </a:r>
          <a:endParaRPr lang="es-EC" dirty="0"/>
        </a:p>
      </dgm:t>
    </dgm:pt>
    <dgm:pt modelId="{2A0EF23E-E9B6-4597-A45C-5BE15BED227D}" type="parTrans" cxnId="{D89B8322-07FC-49D6-A96C-BEA1F3B4EA72}">
      <dgm:prSet/>
      <dgm:spPr/>
      <dgm:t>
        <a:bodyPr/>
        <a:lstStyle/>
        <a:p>
          <a:endParaRPr lang="es-EC"/>
        </a:p>
      </dgm:t>
    </dgm:pt>
    <dgm:pt modelId="{8AD6D26F-4417-4A0C-9FBE-162BA4B37C18}" type="sibTrans" cxnId="{D89B8322-07FC-49D6-A96C-BEA1F3B4EA72}">
      <dgm:prSet/>
      <dgm:spPr/>
      <dgm:t>
        <a:bodyPr/>
        <a:lstStyle/>
        <a:p>
          <a:endParaRPr lang="es-EC"/>
        </a:p>
      </dgm:t>
    </dgm:pt>
    <dgm:pt modelId="{3D26F587-22B6-484E-A668-660AC82BA529}">
      <dgm:prSet phldrT="[Texto]"/>
      <dgm:spPr/>
      <dgm:t>
        <a:bodyPr/>
        <a:lstStyle/>
        <a:p>
          <a:r>
            <a:rPr lang="es-ES" dirty="0"/>
            <a:t>WorkFlow</a:t>
          </a:r>
          <a:endParaRPr lang="es-EC" dirty="0"/>
        </a:p>
      </dgm:t>
    </dgm:pt>
    <dgm:pt modelId="{E525A4E8-F15B-4BD0-8BBE-8089E1274053}" type="parTrans" cxnId="{24AF3878-7DE4-413B-B44D-206177A4985D}">
      <dgm:prSet/>
      <dgm:spPr/>
      <dgm:t>
        <a:bodyPr/>
        <a:lstStyle/>
        <a:p>
          <a:endParaRPr lang="es-EC"/>
        </a:p>
      </dgm:t>
    </dgm:pt>
    <dgm:pt modelId="{0D4BA219-4F4C-4460-A14B-9C1A77664C4E}" type="sibTrans" cxnId="{24AF3878-7DE4-413B-B44D-206177A4985D}">
      <dgm:prSet/>
      <dgm:spPr/>
      <dgm:t>
        <a:bodyPr/>
        <a:lstStyle/>
        <a:p>
          <a:endParaRPr lang="es-EC"/>
        </a:p>
      </dgm:t>
    </dgm:pt>
    <dgm:pt modelId="{4385ECA1-73F1-4942-BEC3-9379DCEC7414}">
      <dgm:prSet phldrT="[Texto]"/>
      <dgm:spPr/>
      <dgm:t>
        <a:bodyPr/>
        <a:lstStyle/>
        <a:p>
          <a:r>
            <a:rPr lang="es-ES" dirty="0"/>
            <a:t>Sistema de Prestamos</a:t>
          </a:r>
          <a:endParaRPr lang="es-EC" dirty="0"/>
        </a:p>
      </dgm:t>
    </dgm:pt>
    <dgm:pt modelId="{1727CB15-6081-4163-9F0A-4794D68E1F2A}" type="parTrans" cxnId="{6D53978A-9BB3-4F15-88F0-EB53E1760E76}">
      <dgm:prSet/>
      <dgm:spPr/>
      <dgm:t>
        <a:bodyPr/>
        <a:lstStyle/>
        <a:p>
          <a:endParaRPr lang="es-EC"/>
        </a:p>
      </dgm:t>
    </dgm:pt>
    <dgm:pt modelId="{CDCC3656-233A-41B7-BC23-8E6B794B958D}" type="sibTrans" cxnId="{6D53978A-9BB3-4F15-88F0-EB53E1760E76}">
      <dgm:prSet/>
      <dgm:spPr/>
      <dgm:t>
        <a:bodyPr/>
        <a:lstStyle/>
        <a:p>
          <a:endParaRPr lang="es-EC"/>
        </a:p>
      </dgm:t>
    </dgm:pt>
    <dgm:pt modelId="{EF931D9A-18CE-4470-AA75-DB64BBE253E8}">
      <dgm:prSet phldrT="[Texto]"/>
      <dgm:spPr/>
      <dgm:t>
        <a:bodyPr/>
        <a:lstStyle/>
        <a:p>
          <a:r>
            <a:rPr lang="es-ES" dirty="0"/>
            <a:t>Sistema Académico</a:t>
          </a:r>
          <a:endParaRPr lang="es-EC" dirty="0"/>
        </a:p>
      </dgm:t>
    </dgm:pt>
    <dgm:pt modelId="{F58F04D7-C859-4CB3-9D63-9AA1D80C771D}" type="parTrans" cxnId="{54D38DE0-4F02-479D-8125-391526066345}">
      <dgm:prSet/>
      <dgm:spPr/>
      <dgm:t>
        <a:bodyPr/>
        <a:lstStyle/>
        <a:p>
          <a:endParaRPr lang="es-EC"/>
        </a:p>
      </dgm:t>
    </dgm:pt>
    <dgm:pt modelId="{A9F83FD4-FDC2-4F25-A71F-7455A8EC894C}" type="sibTrans" cxnId="{54D38DE0-4F02-479D-8125-391526066345}">
      <dgm:prSet/>
      <dgm:spPr/>
      <dgm:t>
        <a:bodyPr/>
        <a:lstStyle/>
        <a:p>
          <a:endParaRPr lang="es-EC"/>
        </a:p>
      </dgm:t>
    </dgm:pt>
    <dgm:pt modelId="{0C46957C-7C5E-4F4B-9154-6F40265BAA3A}" type="pres">
      <dgm:prSet presAssocID="{D55F2548-D698-4642-9011-F3C3D16F2005}" presName="diagram" presStyleCnt="0">
        <dgm:presLayoutVars>
          <dgm:dir/>
          <dgm:resizeHandles val="exact"/>
        </dgm:presLayoutVars>
      </dgm:prSet>
      <dgm:spPr/>
      <dgm:t>
        <a:bodyPr/>
        <a:lstStyle/>
        <a:p>
          <a:endParaRPr lang="es-ES"/>
        </a:p>
      </dgm:t>
    </dgm:pt>
    <dgm:pt modelId="{10864E04-7469-4BB4-87D3-B9A5320390C3}" type="pres">
      <dgm:prSet presAssocID="{3E1FE17E-EEBD-479B-913A-62AD103D6564}" presName="node" presStyleLbl="node1" presStyleIdx="0" presStyleCnt="4">
        <dgm:presLayoutVars>
          <dgm:bulletEnabled val="1"/>
        </dgm:presLayoutVars>
      </dgm:prSet>
      <dgm:spPr/>
      <dgm:t>
        <a:bodyPr/>
        <a:lstStyle/>
        <a:p>
          <a:endParaRPr lang="es-ES"/>
        </a:p>
      </dgm:t>
    </dgm:pt>
    <dgm:pt modelId="{DBD4423B-CA93-4C82-A9DE-213929CEA4A5}" type="pres">
      <dgm:prSet presAssocID="{8AD6D26F-4417-4A0C-9FBE-162BA4B37C18}" presName="sibTrans" presStyleCnt="0"/>
      <dgm:spPr/>
    </dgm:pt>
    <dgm:pt modelId="{04E50586-13B0-47FE-9E05-14A8D527DB31}" type="pres">
      <dgm:prSet presAssocID="{EF931D9A-18CE-4470-AA75-DB64BBE253E8}" presName="node" presStyleLbl="node1" presStyleIdx="1" presStyleCnt="4">
        <dgm:presLayoutVars>
          <dgm:bulletEnabled val="1"/>
        </dgm:presLayoutVars>
      </dgm:prSet>
      <dgm:spPr/>
      <dgm:t>
        <a:bodyPr/>
        <a:lstStyle/>
        <a:p>
          <a:endParaRPr lang="es-ES"/>
        </a:p>
      </dgm:t>
    </dgm:pt>
    <dgm:pt modelId="{9CFC1D56-BFE2-4BFA-A5AE-7A2FBF98B726}" type="pres">
      <dgm:prSet presAssocID="{A9F83FD4-FDC2-4F25-A71F-7455A8EC894C}" presName="sibTrans" presStyleCnt="0"/>
      <dgm:spPr/>
    </dgm:pt>
    <dgm:pt modelId="{A1B3B147-EDBA-4A5F-B0CC-968776AF1FEE}" type="pres">
      <dgm:prSet presAssocID="{3D26F587-22B6-484E-A668-660AC82BA529}" presName="node" presStyleLbl="node1" presStyleIdx="2" presStyleCnt="4">
        <dgm:presLayoutVars>
          <dgm:bulletEnabled val="1"/>
        </dgm:presLayoutVars>
      </dgm:prSet>
      <dgm:spPr/>
      <dgm:t>
        <a:bodyPr/>
        <a:lstStyle/>
        <a:p>
          <a:endParaRPr lang="es-ES"/>
        </a:p>
      </dgm:t>
    </dgm:pt>
    <dgm:pt modelId="{E8B71E8E-E0C1-46FA-AC5E-EECF739FAAEB}" type="pres">
      <dgm:prSet presAssocID="{0D4BA219-4F4C-4460-A14B-9C1A77664C4E}" presName="sibTrans" presStyleCnt="0"/>
      <dgm:spPr/>
    </dgm:pt>
    <dgm:pt modelId="{84C0CC36-E8EF-4732-9F20-86392E6BF207}" type="pres">
      <dgm:prSet presAssocID="{4385ECA1-73F1-4942-BEC3-9379DCEC7414}" presName="node" presStyleLbl="node1" presStyleIdx="3" presStyleCnt="4">
        <dgm:presLayoutVars>
          <dgm:bulletEnabled val="1"/>
        </dgm:presLayoutVars>
      </dgm:prSet>
      <dgm:spPr/>
      <dgm:t>
        <a:bodyPr/>
        <a:lstStyle/>
        <a:p>
          <a:endParaRPr lang="es-ES"/>
        </a:p>
      </dgm:t>
    </dgm:pt>
  </dgm:ptLst>
  <dgm:cxnLst>
    <dgm:cxn modelId="{24AF3878-7DE4-413B-B44D-206177A4985D}" srcId="{D55F2548-D698-4642-9011-F3C3D16F2005}" destId="{3D26F587-22B6-484E-A668-660AC82BA529}" srcOrd="2" destOrd="0" parTransId="{E525A4E8-F15B-4BD0-8BBE-8089E1274053}" sibTransId="{0D4BA219-4F4C-4460-A14B-9C1A77664C4E}"/>
    <dgm:cxn modelId="{D89B8322-07FC-49D6-A96C-BEA1F3B4EA72}" srcId="{D55F2548-D698-4642-9011-F3C3D16F2005}" destId="{3E1FE17E-EEBD-479B-913A-62AD103D6564}" srcOrd="0" destOrd="0" parTransId="{2A0EF23E-E9B6-4597-A45C-5BE15BED227D}" sibTransId="{8AD6D26F-4417-4A0C-9FBE-162BA4B37C18}"/>
    <dgm:cxn modelId="{54D38DE0-4F02-479D-8125-391526066345}" srcId="{D55F2548-D698-4642-9011-F3C3D16F2005}" destId="{EF931D9A-18CE-4470-AA75-DB64BBE253E8}" srcOrd="1" destOrd="0" parTransId="{F58F04D7-C859-4CB3-9D63-9AA1D80C771D}" sibTransId="{A9F83FD4-FDC2-4F25-A71F-7455A8EC894C}"/>
    <dgm:cxn modelId="{183BD307-5678-4202-848B-2465380501E3}" type="presOf" srcId="{EF931D9A-18CE-4470-AA75-DB64BBE253E8}" destId="{04E50586-13B0-47FE-9E05-14A8D527DB31}" srcOrd="0" destOrd="0" presId="urn:microsoft.com/office/officeart/2005/8/layout/default"/>
    <dgm:cxn modelId="{E231D79A-8CDC-49DA-9ADC-76CEC4FCCEA5}" type="presOf" srcId="{3E1FE17E-EEBD-479B-913A-62AD103D6564}" destId="{10864E04-7469-4BB4-87D3-B9A5320390C3}" srcOrd="0" destOrd="0" presId="urn:microsoft.com/office/officeart/2005/8/layout/default"/>
    <dgm:cxn modelId="{6D53978A-9BB3-4F15-88F0-EB53E1760E76}" srcId="{D55F2548-D698-4642-9011-F3C3D16F2005}" destId="{4385ECA1-73F1-4942-BEC3-9379DCEC7414}" srcOrd="3" destOrd="0" parTransId="{1727CB15-6081-4163-9F0A-4794D68E1F2A}" sibTransId="{CDCC3656-233A-41B7-BC23-8E6B794B958D}"/>
    <dgm:cxn modelId="{1231FB77-6D35-49FF-BF28-70D670A7D1A9}" type="presOf" srcId="{D55F2548-D698-4642-9011-F3C3D16F2005}" destId="{0C46957C-7C5E-4F4B-9154-6F40265BAA3A}" srcOrd="0" destOrd="0" presId="urn:microsoft.com/office/officeart/2005/8/layout/default"/>
    <dgm:cxn modelId="{1EB71F2C-7013-4626-BBCE-17F790D8444E}" type="presOf" srcId="{4385ECA1-73F1-4942-BEC3-9379DCEC7414}" destId="{84C0CC36-E8EF-4732-9F20-86392E6BF207}" srcOrd="0" destOrd="0" presId="urn:microsoft.com/office/officeart/2005/8/layout/default"/>
    <dgm:cxn modelId="{8ED38C7B-3FE4-4D66-A015-0AC436077936}" type="presOf" srcId="{3D26F587-22B6-484E-A668-660AC82BA529}" destId="{A1B3B147-EDBA-4A5F-B0CC-968776AF1FEE}" srcOrd="0" destOrd="0" presId="urn:microsoft.com/office/officeart/2005/8/layout/default"/>
    <dgm:cxn modelId="{A5F18087-F170-4233-83F1-5D9F2459A23D}" type="presParOf" srcId="{0C46957C-7C5E-4F4B-9154-6F40265BAA3A}" destId="{10864E04-7469-4BB4-87D3-B9A5320390C3}" srcOrd="0" destOrd="0" presId="urn:microsoft.com/office/officeart/2005/8/layout/default"/>
    <dgm:cxn modelId="{FEB99F0F-484E-4764-897F-33F339ED27E0}" type="presParOf" srcId="{0C46957C-7C5E-4F4B-9154-6F40265BAA3A}" destId="{DBD4423B-CA93-4C82-A9DE-213929CEA4A5}" srcOrd="1" destOrd="0" presId="urn:microsoft.com/office/officeart/2005/8/layout/default"/>
    <dgm:cxn modelId="{AC0E5322-2A85-4ADB-A0B3-64E5F032143D}" type="presParOf" srcId="{0C46957C-7C5E-4F4B-9154-6F40265BAA3A}" destId="{04E50586-13B0-47FE-9E05-14A8D527DB31}" srcOrd="2" destOrd="0" presId="urn:microsoft.com/office/officeart/2005/8/layout/default"/>
    <dgm:cxn modelId="{80C99A13-0526-4DAA-AC74-C036221BBD41}" type="presParOf" srcId="{0C46957C-7C5E-4F4B-9154-6F40265BAA3A}" destId="{9CFC1D56-BFE2-4BFA-A5AE-7A2FBF98B726}" srcOrd="3" destOrd="0" presId="urn:microsoft.com/office/officeart/2005/8/layout/default"/>
    <dgm:cxn modelId="{8BAEBE84-FB7F-4BEF-973D-4864CB44A120}" type="presParOf" srcId="{0C46957C-7C5E-4F4B-9154-6F40265BAA3A}" destId="{A1B3B147-EDBA-4A5F-B0CC-968776AF1FEE}" srcOrd="4" destOrd="0" presId="urn:microsoft.com/office/officeart/2005/8/layout/default"/>
    <dgm:cxn modelId="{FFD08E6E-F1C2-4CA0-8D3D-70814ABB81A2}" type="presParOf" srcId="{0C46957C-7C5E-4F4B-9154-6F40265BAA3A}" destId="{E8B71E8E-E0C1-46FA-AC5E-EECF739FAAEB}" srcOrd="5" destOrd="0" presId="urn:microsoft.com/office/officeart/2005/8/layout/default"/>
    <dgm:cxn modelId="{C5F78B0B-7AEB-4C7C-9E65-53937D67CE11}" type="presParOf" srcId="{0C46957C-7C5E-4F4B-9154-6F40265BAA3A}" destId="{84C0CC36-E8EF-4732-9F20-86392E6BF20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5F2548-D698-4642-9011-F3C3D16F200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3E1FE17E-EEBD-479B-913A-62AD103D6564}">
      <dgm:prSet phldrT="[Texto]"/>
      <dgm:spPr/>
      <dgm:t>
        <a:bodyPr/>
        <a:lstStyle/>
        <a:p>
          <a:r>
            <a:rPr lang="es-ES" dirty="0"/>
            <a:t>Servicio Estudiantil</a:t>
          </a:r>
          <a:endParaRPr lang="es-EC" dirty="0"/>
        </a:p>
      </dgm:t>
    </dgm:pt>
    <dgm:pt modelId="{2A0EF23E-E9B6-4597-A45C-5BE15BED227D}" type="parTrans" cxnId="{D89B8322-07FC-49D6-A96C-BEA1F3B4EA72}">
      <dgm:prSet/>
      <dgm:spPr/>
      <dgm:t>
        <a:bodyPr/>
        <a:lstStyle/>
        <a:p>
          <a:endParaRPr lang="es-EC"/>
        </a:p>
      </dgm:t>
    </dgm:pt>
    <dgm:pt modelId="{8AD6D26F-4417-4A0C-9FBE-162BA4B37C18}" type="sibTrans" cxnId="{D89B8322-07FC-49D6-A96C-BEA1F3B4EA72}">
      <dgm:prSet/>
      <dgm:spPr/>
      <dgm:t>
        <a:bodyPr/>
        <a:lstStyle/>
        <a:p>
          <a:endParaRPr lang="es-EC"/>
        </a:p>
      </dgm:t>
    </dgm:pt>
    <dgm:pt modelId="{3D26F587-22B6-484E-A668-660AC82BA529}">
      <dgm:prSet phldrT="[Texto]"/>
      <dgm:spPr/>
      <dgm:t>
        <a:bodyPr/>
        <a:lstStyle/>
        <a:p>
          <a:r>
            <a:rPr lang="es-ES" dirty="0"/>
            <a:t>Inscripción de matriculas</a:t>
          </a:r>
          <a:endParaRPr lang="es-EC" dirty="0"/>
        </a:p>
      </dgm:t>
    </dgm:pt>
    <dgm:pt modelId="{E525A4E8-F15B-4BD0-8BBE-8089E1274053}" type="parTrans" cxnId="{24AF3878-7DE4-413B-B44D-206177A4985D}">
      <dgm:prSet/>
      <dgm:spPr/>
      <dgm:t>
        <a:bodyPr/>
        <a:lstStyle/>
        <a:p>
          <a:endParaRPr lang="es-EC"/>
        </a:p>
      </dgm:t>
    </dgm:pt>
    <dgm:pt modelId="{0D4BA219-4F4C-4460-A14B-9C1A77664C4E}" type="sibTrans" cxnId="{24AF3878-7DE4-413B-B44D-206177A4985D}">
      <dgm:prSet/>
      <dgm:spPr/>
      <dgm:t>
        <a:bodyPr/>
        <a:lstStyle/>
        <a:p>
          <a:endParaRPr lang="es-EC"/>
        </a:p>
      </dgm:t>
    </dgm:pt>
    <dgm:pt modelId="{4385ECA1-73F1-4942-BEC3-9379DCEC7414}">
      <dgm:prSet phldrT="[Texto]"/>
      <dgm:spPr/>
      <dgm:t>
        <a:bodyPr/>
        <a:lstStyle/>
        <a:p>
          <a:r>
            <a:rPr lang="es-ES" dirty="0"/>
            <a:t>Ingreso de información de personal</a:t>
          </a:r>
          <a:endParaRPr lang="es-EC" dirty="0"/>
        </a:p>
      </dgm:t>
    </dgm:pt>
    <dgm:pt modelId="{1727CB15-6081-4163-9F0A-4794D68E1F2A}" type="parTrans" cxnId="{6D53978A-9BB3-4F15-88F0-EB53E1760E76}">
      <dgm:prSet/>
      <dgm:spPr/>
      <dgm:t>
        <a:bodyPr/>
        <a:lstStyle/>
        <a:p>
          <a:endParaRPr lang="es-EC"/>
        </a:p>
      </dgm:t>
    </dgm:pt>
    <dgm:pt modelId="{CDCC3656-233A-41B7-BC23-8E6B794B958D}" type="sibTrans" cxnId="{6D53978A-9BB3-4F15-88F0-EB53E1760E76}">
      <dgm:prSet/>
      <dgm:spPr/>
      <dgm:t>
        <a:bodyPr/>
        <a:lstStyle/>
        <a:p>
          <a:endParaRPr lang="es-EC"/>
        </a:p>
      </dgm:t>
    </dgm:pt>
    <dgm:pt modelId="{EF931D9A-18CE-4470-AA75-DB64BBE253E8}">
      <dgm:prSet phldrT="[Texto]"/>
      <dgm:spPr/>
      <dgm:t>
        <a:bodyPr/>
        <a:lstStyle/>
        <a:p>
          <a:r>
            <a:rPr lang="es-ES" dirty="0"/>
            <a:t>Servicio de Docentes</a:t>
          </a:r>
          <a:endParaRPr lang="es-EC" dirty="0"/>
        </a:p>
      </dgm:t>
    </dgm:pt>
    <dgm:pt modelId="{F58F04D7-C859-4CB3-9D63-9AA1D80C771D}" type="parTrans" cxnId="{54D38DE0-4F02-479D-8125-391526066345}">
      <dgm:prSet/>
      <dgm:spPr/>
      <dgm:t>
        <a:bodyPr/>
        <a:lstStyle/>
        <a:p>
          <a:endParaRPr lang="es-EC"/>
        </a:p>
      </dgm:t>
    </dgm:pt>
    <dgm:pt modelId="{A9F83FD4-FDC2-4F25-A71F-7455A8EC894C}" type="sibTrans" cxnId="{54D38DE0-4F02-479D-8125-391526066345}">
      <dgm:prSet/>
      <dgm:spPr/>
      <dgm:t>
        <a:bodyPr/>
        <a:lstStyle/>
        <a:p>
          <a:endParaRPr lang="es-EC"/>
        </a:p>
      </dgm:t>
    </dgm:pt>
    <dgm:pt modelId="{0C46957C-7C5E-4F4B-9154-6F40265BAA3A}" type="pres">
      <dgm:prSet presAssocID="{D55F2548-D698-4642-9011-F3C3D16F2005}" presName="diagram" presStyleCnt="0">
        <dgm:presLayoutVars>
          <dgm:dir/>
          <dgm:resizeHandles val="exact"/>
        </dgm:presLayoutVars>
      </dgm:prSet>
      <dgm:spPr/>
      <dgm:t>
        <a:bodyPr/>
        <a:lstStyle/>
        <a:p>
          <a:endParaRPr lang="es-ES"/>
        </a:p>
      </dgm:t>
    </dgm:pt>
    <dgm:pt modelId="{10864E04-7469-4BB4-87D3-B9A5320390C3}" type="pres">
      <dgm:prSet presAssocID="{3E1FE17E-EEBD-479B-913A-62AD103D6564}" presName="node" presStyleLbl="node1" presStyleIdx="0" presStyleCnt="4">
        <dgm:presLayoutVars>
          <dgm:bulletEnabled val="1"/>
        </dgm:presLayoutVars>
      </dgm:prSet>
      <dgm:spPr/>
      <dgm:t>
        <a:bodyPr/>
        <a:lstStyle/>
        <a:p>
          <a:endParaRPr lang="es-ES"/>
        </a:p>
      </dgm:t>
    </dgm:pt>
    <dgm:pt modelId="{DBD4423B-CA93-4C82-A9DE-213929CEA4A5}" type="pres">
      <dgm:prSet presAssocID="{8AD6D26F-4417-4A0C-9FBE-162BA4B37C18}" presName="sibTrans" presStyleCnt="0"/>
      <dgm:spPr/>
    </dgm:pt>
    <dgm:pt modelId="{04E50586-13B0-47FE-9E05-14A8D527DB31}" type="pres">
      <dgm:prSet presAssocID="{EF931D9A-18CE-4470-AA75-DB64BBE253E8}" presName="node" presStyleLbl="node1" presStyleIdx="1" presStyleCnt="4">
        <dgm:presLayoutVars>
          <dgm:bulletEnabled val="1"/>
        </dgm:presLayoutVars>
      </dgm:prSet>
      <dgm:spPr/>
      <dgm:t>
        <a:bodyPr/>
        <a:lstStyle/>
        <a:p>
          <a:endParaRPr lang="es-ES"/>
        </a:p>
      </dgm:t>
    </dgm:pt>
    <dgm:pt modelId="{9CFC1D56-BFE2-4BFA-A5AE-7A2FBF98B726}" type="pres">
      <dgm:prSet presAssocID="{A9F83FD4-FDC2-4F25-A71F-7455A8EC894C}" presName="sibTrans" presStyleCnt="0"/>
      <dgm:spPr/>
    </dgm:pt>
    <dgm:pt modelId="{A1B3B147-EDBA-4A5F-B0CC-968776AF1FEE}" type="pres">
      <dgm:prSet presAssocID="{3D26F587-22B6-484E-A668-660AC82BA529}" presName="node" presStyleLbl="node1" presStyleIdx="2" presStyleCnt="4">
        <dgm:presLayoutVars>
          <dgm:bulletEnabled val="1"/>
        </dgm:presLayoutVars>
      </dgm:prSet>
      <dgm:spPr/>
      <dgm:t>
        <a:bodyPr/>
        <a:lstStyle/>
        <a:p>
          <a:endParaRPr lang="es-ES"/>
        </a:p>
      </dgm:t>
    </dgm:pt>
    <dgm:pt modelId="{E8B71E8E-E0C1-46FA-AC5E-EECF739FAAEB}" type="pres">
      <dgm:prSet presAssocID="{0D4BA219-4F4C-4460-A14B-9C1A77664C4E}" presName="sibTrans" presStyleCnt="0"/>
      <dgm:spPr/>
    </dgm:pt>
    <dgm:pt modelId="{84C0CC36-E8EF-4732-9F20-86392E6BF207}" type="pres">
      <dgm:prSet presAssocID="{4385ECA1-73F1-4942-BEC3-9379DCEC7414}" presName="node" presStyleLbl="node1" presStyleIdx="3" presStyleCnt="4">
        <dgm:presLayoutVars>
          <dgm:bulletEnabled val="1"/>
        </dgm:presLayoutVars>
      </dgm:prSet>
      <dgm:spPr/>
      <dgm:t>
        <a:bodyPr/>
        <a:lstStyle/>
        <a:p>
          <a:endParaRPr lang="es-ES"/>
        </a:p>
      </dgm:t>
    </dgm:pt>
  </dgm:ptLst>
  <dgm:cxnLst>
    <dgm:cxn modelId="{24AF3878-7DE4-413B-B44D-206177A4985D}" srcId="{D55F2548-D698-4642-9011-F3C3D16F2005}" destId="{3D26F587-22B6-484E-A668-660AC82BA529}" srcOrd="2" destOrd="0" parTransId="{E525A4E8-F15B-4BD0-8BBE-8089E1274053}" sibTransId="{0D4BA219-4F4C-4460-A14B-9C1A77664C4E}"/>
    <dgm:cxn modelId="{D89B8322-07FC-49D6-A96C-BEA1F3B4EA72}" srcId="{D55F2548-D698-4642-9011-F3C3D16F2005}" destId="{3E1FE17E-EEBD-479B-913A-62AD103D6564}" srcOrd="0" destOrd="0" parTransId="{2A0EF23E-E9B6-4597-A45C-5BE15BED227D}" sibTransId="{8AD6D26F-4417-4A0C-9FBE-162BA4B37C18}"/>
    <dgm:cxn modelId="{54D38DE0-4F02-479D-8125-391526066345}" srcId="{D55F2548-D698-4642-9011-F3C3D16F2005}" destId="{EF931D9A-18CE-4470-AA75-DB64BBE253E8}" srcOrd="1" destOrd="0" parTransId="{F58F04D7-C859-4CB3-9D63-9AA1D80C771D}" sibTransId="{A9F83FD4-FDC2-4F25-A71F-7455A8EC894C}"/>
    <dgm:cxn modelId="{183BD307-5678-4202-848B-2465380501E3}" type="presOf" srcId="{EF931D9A-18CE-4470-AA75-DB64BBE253E8}" destId="{04E50586-13B0-47FE-9E05-14A8D527DB31}" srcOrd="0" destOrd="0" presId="urn:microsoft.com/office/officeart/2005/8/layout/default"/>
    <dgm:cxn modelId="{E231D79A-8CDC-49DA-9ADC-76CEC4FCCEA5}" type="presOf" srcId="{3E1FE17E-EEBD-479B-913A-62AD103D6564}" destId="{10864E04-7469-4BB4-87D3-B9A5320390C3}" srcOrd="0" destOrd="0" presId="urn:microsoft.com/office/officeart/2005/8/layout/default"/>
    <dgm:cxn modelId="{6D53978A-9BB3-4F15-88F0-EB53E1760E76}" srcId="{D55F2548-D698-4642-9011-F3C3D16F2005}" destId="{4385ECA1-73F1-4942-BEC3-9379DCEC7414}" srcOrd="3" destOrd="0" parTransId="{1727CB15-6081-4163-9F0A-4794D68E1F2A}" sibTransId="{CDCC3656-233A-41B7-BC23-8E6B794B958D}"/>
    <dgm:cxn modelId="{1231FB77-6D35-49FF-BF28-70D670A7D1A9}" type="presOf" srcId="{D55F2548-D698-4642-9011-F3C3D16F2005}" destId="{0C46957C-7C5E-4F4B-9154-6F40265BAA3A}" srcOrd="0" destOrd="0" presId="urn:microsoft.com/office/officeart/2005/8/layout/default"/>
    <dgm:cxn modelId="{1EB71F2C-7013-4626-BBCE-17F790D8444E}" type="presOf" srcId="{4385ECA1-73F1-4942-BEC3-9379DCEC7414}" destId="{84C0CC36-E8EF-4732-9F20-86392E6BF207}" srcOrd="0" destOrd="0" presId="urn:microsoft.com/office/officeart/2005/8/layout/default"/>
    <dgm:cxn modelId="{8ED38C7B-3FE4-4D66-A015-0AC436077936}" type="presOf" srcId="{3D26F587-22B6-484E-A668-660AC82BA529}" destId="{A1B3B147-EDBA-4A5F-B0CC-968776AF1FEE}" srcOrd="0" destOrd="0" presId="urn:microsoft.com/office/officeart/2005/8/layout/default"/>
    <dgm:cxn modelId="{A5F18087-F170-4233-83F1-5D9F2459A23D}" type="presParOf" srcId="{0C46957C-7C5E-4F4B-9154-6F40265BAA3A}" destId="{10864E04-7469-4BB4-87D3-B9A5320390C3}" srcOrd="0" destOrd="0" presId="urn:microsoft.com/office/officeart/2005/8/layout/default"/>
    <dgm:cxn modelId="{FEB99F0F-484E-4764-897F-33F339ED27E0}" type="presParOf" srcId="{0C46957C-7C5E-4F4B-9154-6F40265BAA3A}" destId="{DBD4423B-CA93-4C82-A9DE-213929CEA4A5}" srcOrd="1" destOrd="0" presId="urn:microsoft.com/office/officeart/2005/8/layout/default"/>
    <dgm:cxn modelId="{AC0E5322-2A85-4ADB-A0B3-64E5F032143D}" type="presParOf" srcId="{0C46957C-7C5E-4F4B-9154-6F40265BAA3A}" destId="{04E50586-13B0-47FE-9E05-14A8D527DB31}" srcOrd="2" destOrd="0" presId="urn:microsoft.com/office/officeart/2005/8/layout/default"/>
    <dgm:cxn modelId="{80C99A13-0526-4DAA-AC74-C036221BBD41}" type="presParOf" srcId="{0C46957C-7C5E-4F4B-9154-6F40265BAA3A}" destId="{9CFC1D56-BFE2-4BFA-A5AE-7A2FBF98B726}" srcOrd="3" destOrd="0" presId="urn:microsoft.com/office/officeart/2005/8/layout/default"/>
    <dgm:cxn modelId="{8BAEBE84-FB7F-4BEF-973D-4864CB44A120}" type="presParOf" srcId="{0C46957C-7C5E-4F4B-9154-6F40265BAA3A}" destId="{A1B3B147-EDBA-4A5F-B0CC-968776AF1FEE}" srcOrd="4" destOrd="0" presId="urn:microsoft.com/office/officeart/2005/8/layout/default"/>
    <dgm:cxn modelId="{FFD08E6E-F1C2-4CA0-8D3D-70814ABB81A2}" type="presParOf" srcId="{0C46957C-7C5E-4F4B-9154-6F40265BAA3A}" destId="{E8B71E8E-E0C1-46FA-AC5E-EECF739FAAEB}" srcOrd="5" destOrd="0" presId="urn:microsoft.com/office/officeart/2005/8/layout/default"/>
    <dgm:cxn modelId="{C5F78B0B-7AEB-4C7C-9E65-53937D67CE11}" type="presParOf" srcId="{0C46957C-7C5E-4F4B-9154-6F40265BAA3A}" destId="{84C0CC36-E8EF-4732-9F20-86392E6BF20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6EBF4E-CE17-4510-B619-456F5D619411}"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s-EC"/>
        </a:p>
      </dgm:t>
    </dgm:pt>
    <dgm:pt modelId="{7D1ADD5D-2F5E-4227-B71F-FCB078573B19}">
      <dgm:prSet phldrT="[Texto]"/>
      <dgm:spPr/>
      <dgm:t>
        <a:bodyPr/>
        <a:lstStyle/>
        <a:p>
          <a:r>
            <a:rPr lang="es-ES" dirty="0"/>
            <a:t>Auditoria Informática</a:t>
          </a:r>
          <a:endParaRPr lang="es-EC" dirty="0"/>
        </a:p>
      </dgm:t>
    </dgm:pt>
    <dgm:pt modelId="{266913B1-D84A-4ACA-8763-EB591A259741}" type="parTrans" cxnId="{77F002CB-8AFF-4DAD-930C-8E88D6C4F76E}">
      <dgm:prSet/>
      <dgm:spPr/>
      <dgm:t>
        <a:bodyPr/>
        <a:lstStyle/>
        <a:p>
          <a:endParaRPr lang="es-EC"/>
        </a:p>
      </dgm:t>
    </dgm:pt>
    <dgm:pt modelId="{83ACE916-01C4-4836-A776-654BFCA5A380}" type="sibTrans" cxnId="{77F002CB-8AFF-4DAD-930C-8E88D6C4F76E}">
      <dgm:prSet/>
      <dgm:spPr/>
      <dgm:t>
        <a:bodyPr/>
        <a:lstStyle/>
        <a:p>
          <a:endParaRPr lang="es-EC"/>
        </a:p>
      </dgm:t>
    </dgm:pt>
    <dgm:pt modelId="{4EFA3E9D-783F-4B6E-832D-18873454CCDB}">
      <dgm:prSet phldrT="[Texto]"/>
      <dgm:spPr/>
      <dgm:t>
        <a:bodyPr/>
        <a:lstStyle/>
        <a:p>
          <a:r>
            <a:rPr lang="es-ES" dirty="0"/>
            <a:t>COBIT</a:t>
          </a:r>
          <a:endParaRPr lang="es-EC" dirty="0"/>
        </a:p>
      </dgm:t>
    </dgm:pt>
    <dgm:pt modelId="{9C50DF85-D3C7-450F-AA2A-6CEC35E8CC0C}" type="parTrans" cxnId="{1AC78D6D-63D1-49D2-88A8-BE9C3F764241}">
      <dgm:prSet/>
      <dgm:spPr/>
      <dgm:t>
        <a:bodyPr/>
        <a:lstStyle/>
        <a:p>
          <a:endParaRPr lang="es-EC"/>
        </a:p>
      </dgm:t>
    </dgm:pt>
    <dgm:pt modelId="{41245288-D0F7-4893-8928-B6A8A7A7AB9B}" type="sibTrans" cxnId="{1AC78D6D-63D1-49D2-88A8-BE9C3F764241}">
      <dgm:prSet/>
      <dgm:spPr/>
      <dgm:t>
        <a:bodyPr/>
        <a:lstStyle/>
        <a:p>
          <a:endParaRPr lang="es-EC"/>
        </a:p>
      </dgm:t>
    </dgm:pt>
    <dgm:pt modelId="{11D5FC50-33B8-4ACA-B900-239ADE86B7D4}">
      <dgm:prSet phldrT="[Texto]"/>
      <dgm:spPr/>
      <dgm:t>
        <a:bodyPr/>
        <a:lstStyle/>
        <a:p>
          <a:r>
            <a:rPr lang="es-ES" dirty="0"/>
            <a:t>ITIL</a:t>
          </a:r>
          <a:endParaRPr lang="es-EC" dirty="0"/>
        </a:p>
      </dgm:t>
    </dgm:pt>
    <dgm:pt modelId="{060BB7C9-68DE-48DF-9B0B-EF41C50204CF}" type="parTrans" cxnId="{2717806E-5731-4A66-9583-B95778579CDF}">
      <dgm:prSet/>
      <dgm:spPr/>
      <dgm:t>
        <a:bodyPr/>
        <a:lstStyle/>
        <a:p>
          <a:endParaRPr lang="es-EC"/>
        </a:p>
      </dgm:t>
    </dgm:pt>
    <dgm:pt modelId="{929BCD00-9791-462B-AA35-A713EFC92BBF}" type="sibTrans" cxnId="{2717806E-5731-4A66-9583-B95778579CDF}">
      <dgm:prSet/>
      <dgm:spPr/>
      <dgm:t>
        <a:bodyPr/>
        <a:lstStyle/>
        <a:p>
          <a:endParaRPr lang="es-EC"/>
        </a:p>
      </dgm:t>
    </dgm:pt>
    <dgm:pt modelId="{5E7684C1-B4FF-40FE-BC2F-A4C8A4826E2B}">
      <dgm:prSet phldrT="[Texto]"/>
      <dgm:spPr/>
      <dgm:t>
        <a:bodyPr/>
        <a:lstStyle/>
        <a:p>
          <a:r>
            <a:rPr lang="es-ES" dirty="0"/>
            <a:t>ISO 20000</a:t>
          </a:r>
          <a:endParaRPr lang="es-EC" dirty="0"/>
        </a:p>
      </dgm:t>
    </dgm:pt>
    <dgm:pt modelId="{AD78EFFA-1204-476C-8642-B58410AA4907}" type="parTrans" cxnId="{D8B0F4E5-C9E8-4436-A6BF-45E6B9DBE195}">
      <dgm:prSet/>
      <dgm:spPr/>
      <dgm:t>
        <a:bodyPr/>
        <a:lstStyle/>
        <a:p>
          <a:endParaRPr lang="es-EC"/>
        </a:p>
      </dgm:t>
    </dgm:pt>
    <dgm:pt modelId="{4B90A21D-650B-4CB9-A569-CD8C7ED9C5FD}" type="sibTrans" cxnId="{D8B0F4E5-C9E8-4436-A6BF-45E6B9DBE195}">
      <dgm:prSet/>
      <dgm:spPr/>
      <dgm:t>
        <a:bodyPr/>
        <a:lstStyle/>
        <a:p>
          <a:endParaRPr lang="es-EC"/>
        </a:p>
      </dgm:t>
    </dgm:pt>
    <dgm:pt modelId="{5539379B-DB29-4294-8820-31723DCF31F4}" type="pres">
      <dgm:prSet presAssocID="{866EBF4E-CE17-4510-B619-456F5D619411}" presName="Name0" presStyleCnt="0">
        <dgm:presLayoutVars>
          <dgm:chMax val="1"/>
          <dgm:dir/>
          <dgm:animLvl val="ctr"/>
          <dgm:resizeHandles val="exact"/>
        </dgm:presLayoutVars>
      </dgm:prSet>
      <dgm:spPr/>
      <dgm:t>
        <a:bodyPr/>
        <a:lstStyle/>
        <a:p>
          <a:endParaRPr lang="es-ES"/>
        </a:p>
      </dgm:t>
    </dgm:pt>
    <dgm:pt modelId="{51BCC9B2-4F7E-4B25-99CD-3FB0F9D96984}" type="pres">
      <dgm:prSet presAssocID="{7D1ADD5D-2F5E-4227-B71F-FCB078573B19}" presName="centerShape" presStyleLbl="node0" presStyleIdx="0" presStyleCnt="1"/>
      <dgm:spPr/>
      <dgm:t>
        <a:bodyPr/>
        <a:lstStyle/>
        <a:p>
          <a:endParaRPr lang="es-ES"/>
        </a:p>
      </dgm:t>
    </dgm:pt>
    <dgm:pt modelId="{15618076-A753-4802-A132-E788EBB699D0}" type="pres">
      <dgm:prSet presAssocID="{4EFA3E9D-783F-4B6E-832D-18873454CCDB}" presName="node" presStyleLbl="node1" presStyleIdx="0" presStyleCnt="3">
        <dgm:presLayoutVars>
          <dgm:bulletEnabled val="1"/>
        </dgm:presLayoutVars>
      </dgm:prSet>
      <dgm:spPr/>
      <dgm:t>
        <a:bodyPr/>
        <a:lstStyle/>
        <a:p>
          <a:endParaRPr lang="es-ES"/>
        </a:p>
      </dgm:t>
    </dgm:pt>
    <dgm:pt modelId="{CA742E09-63A7-4763-BED1-DA7F93528731}" type="pres">
      <dgm:prSet presAssocID="{4EFA3E9D-783F-4B6E-832D-18873454CCDB}" presName="dummy" presStyleCnt="0"/>
      <dgm:spPr/>
    </dgm:pt>
    <dgm:pt modelId="{5119FFF3-BBC2-4370-B0DD-E68439912110}" type="pres">
      <dgm:prSet presAssocID="{41245288-D0F7-4893-8928-B6A8A7A7AB9B}" presName="sibTrans" presStyleLbl="sibTrans2D1" presStyleIdx="0" presStyleCnt="3"/>
      <dgm:spPr/>
      <dgm:t>
        <a:bodyPr/>
        <a:lstStyle/>
        <a:p>
          <a:endParaRPr lang="es-ES"/>
        </a:p>
      </dgm:t>
    </dgm:pt>
    <dgm:pt modelId="{E2DA28A1-830F-412C-A518-261B930083E3}" type="pres">
      <dgm:prSet presAssocID="{11D5FC50-33B8-4ACA-B900-239ADE86B7D4}" presName="node" presStyleLbl="node1" presStyleIdx="1" presStyleCnt="3">
        <dgm:presLayoutVars>
          <dgm:bulletEnabled val="1"/>
        </dgm:presLayoutVars>
      </dgm:prSet>
      <dgm:spPr/>
      <dgm:t>
        <a:bodyPr/>
        <a:lstStyle/>
        <a:p>
          <a:endParaRPr lang="es-ES"/>
        </a:p>
      </dgm:t>
    </dgm:pt>
    <dgm:pt modelId="{C3853FB4-C6E0-4142-9E85-FAD26993706D}" type="pres">
      <dgm:prSet presAssocID="{11D5FC50-33B8-4ACA-B900-239ADE86B7D4}" presName="dummy" presStyleCnt="0"/>
      <dgm:spPr/>
    </dgm:pt>
    <dgm:pt modelId="{8773F1EF-2EDE-4924-9334-6558835D8B8C}" type="pres">
      <dgm:prSet presAssocID="{929BCD00-9791-462B-AA35-A713EFC92BBF}" presName="sibTrans" presStyleLbl="sibTrans2D1" presStyleIdx="1" presStyleCnt="3"/>
      <dgm:spPr/>
      <dgm:t>
        <a:bodyPr/>
        <a:lstStyle/>
        <a:p>
          <a:endParaRPr lang="es-ES"/>
        </a:p>
      </dgm:t>
    </dgm:pt>
    <dgm:pt modelId="{AC792176-25FB-490F-9600-054784EE6C18}" type="pres">
      <dgm:prSet presAssocID="{5E7684C1-B4FF-40FE-BC2F-A4C8A4826E2B}" presName="node" presStyleLbl="node1" presStyleIdx="2" presStyleCnt="3">
        <dgm:presLayoutVars>
          <dgm:bulletEnabled val="1"/>
        </dgm:presLayoutVars>
      </dgm:prSet>
      <dgm:spPr/>
      <dgm:t>
        <a:bodyPr/>
        <a:lstStyle/>
        <a:p>
          <a:endParaRPr lang="es-ES"/>
        </a:p>
      </dgm:t>
    </dgm:pt>
    <dgm:pt modelId="{42B2E3CF-C4F9-427C-B941-16B0F659BE47}" type="pres">
      <dgm:prSet presAssocID="{5E7684C1-B4FF-40FE-BC2F-A4C8A4826E2B}" presName="dummy" presStyleCnt="0"/>
      <dgm:spPr/>
    </dgm:pt>
    <dgm:pt modelId="{E3D0757E-CD7A-4A7A-825D-658EC5721FC5}" type="pres">
      <dgm:prSet presAssocID="{4B90A21D-650B-4CB9-A569-CD8C7ED9C5FD}" presName="sibTrans" presStyleLbl="sibTrans2D1" presStyleIdx="2" presStyleCnt="3"/>
      <dgm:spPr/>
      <dgm:t>
        <a:bodyPr/>
        <a:lstStyle/>
        <a:p>
          <a:endParaRPr lang="es-ES"/>
        </a:p>
      </dgm:t>
    </dgm:pt>
  </dgm:ptLst>
  <dgm:cxnLst>
    <dgm:cxn modelId="{32741FD7-20EE-43F4-B6EC-96B5F608A2D5}" type="presOf" srcId="{11D5FC50-33B8-4ACA-B900-239ADE86B7D4}" destId="{E2DA28A1-830F-412C-A518-261B930083E3}" srcOrd="0" destOrd="0" presId="urn:microsoft.com/office/officeart/2005/8/layout/radial6"/>
    <dgm:cxn modelId="{F9E26C68-944A-4269-BA1B-9EF9420A4303}" type="presOf" srcId="{4B90A21D-650B-4CB9-A569-CD8C7ED9C5FD}" destId="{E3D0757E-CD7A-4A7A-825D-658EC5721FC5}" srcOrd="0" destOrd="0" presId="urn:microsoft.com/office/officeart/2005/8/layout/radial6"/>
    <dgm:cxn modelId="{D8B0F4E5-C9E8-4436-A6BF-45E6B9DBE195}" srcId="{7D1ADD5D-2F5E-4227-B71F-FCB078573B19}" destId="{5E7684C1-B4FF-40FE-BC2F-A4C8A4826E2B}" srcOrd="2" destOrd="0" parTransId="{AD78EFFA-1204-476C-8642-B58410AA4907}" sibTransId="{4B90A21D-650B-4CB9-A569-CD8C7ED9C5FD}"/>
    <dgm:cxn modelId="{0B9ED266-9FC1-4FE6-8CDF-4025EE450F4F}" type="presOf" srcId="{5E7684C1-B4FF-40FE-BC2F-A4C8A4826E2B}" destId="{AC792176-25FB-490F-9600-054784EE6C18}" srcOrd="0" destOrd="0" presId="urn:microsoft.com/office/officeart/2005/8/layout/radial6"/>
    <dgm:cxn modelId="{2717806E-5731-4A66-9583-B95778579CDF}" srcId="{7D1ADD5D-2F5E-4227-B71F-FCB078573B19}" destId="{11D5FC50-33B8-4ACA-B900-239ADE86B7D4}" srcOrd="1" destOrd="0" parTransId="{060BB7C9-68DE-48DF-9B0B-EF41C50204CF}" sibTransId="{929BCD00-9791-462B-AA35-A713EFC92BBF}"/>
    <dgm:cxn modelId="{74C2E31A-15A3-4437-8985-15EAF2CB62AB}" type="presOf" srcId="{41245288-D0F7-4893-8928-B6A8A7A7AB9B}" destId="{5119FFF3-BBC2-4370-B0DD-E68439912110}" srcOrd="0" destOrd="0" presId="urn:microsoft.com/office/officeart/2005/8/layout/radial6"/>
    <dgm:cxn modelId="{1AC78D6D-63D1-49D2-88A8-BE9C3F764241}" srcId="{7D1ADD5D-2F5E-4227-B71F-FCB078573B19}" destId="{4EFA3E9D-783F-4B6E-832D-18873454CCDB}" srcOrd="0" destOrd="0" parTransId="{9C50DF85-D3C7-450F-AA2A-6CEC35E8CC0C}" sibTransId="{41245288-D0F7-4893-8928-B6A8A7A7AB9B}"/>
    <dgm:cxn modelId="{336359DB-F36B-4ABE-8E16-0BA0FA81263F}" type="presOf" srcId="{7D1ADD5D-2F5E-4227-B71F-FCB078573B19}" destId="{51BCC9B2-4F7E-4B25-99CD-3FB0F9D96984}" srcOrd="0" destOrd="0" presId="urn:microsoft.com/office/officeart/2005/8/layout/radial6"/>
    <dgm:cxn modelId="{77F002CB-8AFF-4DAD-930C-8E88D6C4F76E}" srcId="{866EBF4E-CE17-4510-B619-456F5D619411}" destId="{7D1ADD5D-2F5E-4227-B71F-FCB078573B19}" srcOrd="0" destOrd="0" parTransId="{266913B1-D84A-4ACA-8763-EB591A259741}" sibTransId="{83ACE916-01C4-4836-A776-654BFCA5A380}"/>
    <dgm:cxn modelId="{FEF7DF6C-A984-4F14-89A0-29A773E2C3E1}" type="presOf" srcId="{4EFA3E9D-783F-4B6E-832D-18873454CCDB}" destId="{15618076-A753-4802-A132-E788EBB699D0}" srcOrd="0" destOrd="0" presId="urn:microsoft.com/office/officeart/2005/8/layout/radial6"/>
    <dgm:cxn modelId="{5F4C3480-7A52-482E-8990-1135E52CE2AF}" type="presOf" srcId="{866EBF4E-CE17-4510-B619-456F5D619411}" destId="{5539379B-DB29-4294-8820-31723DCF31F4}" srcOrd="0" destOrd="0" presId="urn:microsoft.com/office/officeart/2005/8/layout/radial6"/>
    <dgm:cxn modelId="{4228581B-D7A4-4BD6-B941-9C0F72025D80}" type="presOf" srcId="{929BCD00-9791-462B-AA35-A713EFC92BBF}" destId="{8773F1EF-2EDE-4924-9334-6558835D8B8C}" srcOrd="0" destOrd="0" presId="urn:microsoft.com/office/officeart/2005/8/layout/radial6"/>
    <dgm:cxn modelId="{5965EAE6-76BC-4E67-A406-3E537E02BCD2}" type="presParOf" srcId="{5539379B-DB29-4294-8820-31723DCF31F4}" destId="{51BCC9B2-4F7E-4B25-99CD-3FB0F9D96984}" srcOrd="0" destOrd="0" presId="urn:microsoft.com/office/officeart/2005/8/layout/radial6"/>
    <dgm:cxn modelId="{BC6A6109-A6F9-41D3-AF6E-7E5C2DFEA1DD}" type="presParOf" srcId="{5539379B-DB29-4294-8820-31723DCF31F4}" destId="{15618076-A753-4802-A132-E788EBB699D0}" srcOrd="1" destOrd="0" presId="urn:microsoft.com/office/officeart/2005/8/layout/radial6"/>
    <dgm:cxn modelId="{EC070654-8ADE-47E0-93B1-8C78534CDE55}" type="presParOf" srcId="{5539379B-DB29-4294-8820-31723DCF31F4}" destId="{CA742E09-63A7-4763-BED1-DA7F93528731}" srcOrd="2" destOrd="0" presId="urn:microsoft.com/office/officeart/2005/8/layout/radial6"/>
    <dgm:cxn modelId="{91C862EB-DD60-4607-B798-8F546D9D7B17}" type="presParOf" srcId="{5539379B-DB29-4294-8820-31723DCF31F4}" destId="{5119FFF3-BBC2-4370-B0DD-E68439912110}" srcOrd="3" destOrd="0" presId="urn:microsoft.com/office/officeart/2005/8/layout/radial6"/>
    <dgm:cxn modelId="{29B80FC6-A57A-4C57-A6F5-60804F3CBED4}" type="presParOf" srcId="{5539379B-DB29-4294-8820-31723DCF31F4}" destId="{E2DA28A1-830F-412C-A518-261B930083E3}" srcOrd="4" destOrd="0" presId="urn:microsoft.com/office/officeart/2005/8/layout/radial6"/>
    <dgm:cxn modelId="{4EA1C9C2-C02F-4273-B673-EA25F0884B70}" type="presParOf" srcId="{5539379B-DB29-4294-8820-31723DCF31F4}" destId="{C3853FB4-C6E0-4142-9E85-FAD26993706D}" srcOrd="5" destOrd="0" presId="urn:microsoft.com/office/officeart/2005/8/layout/radial6"/>
    <dgm:cxn modelId="{C80D53E2-7515-4940-9755-AEE0DF241270}" type="presParOf" srcId="{5539379B-DB29-4294-8820-31723DCF31F4}" destId="{8773F1EF-2EDE-4924-9334-6558835D8B8C}" srcOrd="6" destOrd="0" presId="urn:microsoft.com/office/officeart/2005/8/layout/radial6"/>
    <dgm:cxn modelId="{66ED3E8D-5344-4473-B0AB-E8A1A3A2C7FC}" type="presParOf" srcId="{5539379B-DB29-4294-8820-31723DCF31F4}" destId="{AC792176-25FB-490F-9600-054784EE6C18}" srcOrd="7" destOrd="0" presId="urn:microsoft.com/office/officeart/2005/8/layout/radial6"/>
    <dgm:cxn modelId="{4C50C6AB-6F37-4AFF-A8B6-531C0066F768}" type="presParOf" srcId="{5539379B-DB29-4294-8820-31723DCF31F4}" destId="{42B2E3CF-C4F9-427C-B941-16B0F659BE47}" srcOrd="8" destOrd="0" presId="urn:microsoft.com/office/officeart/2005/8/layout/radial6"/>
    <dgm:cxn modelId="{48CE84C4-F43D-42F2-87E8-9F76D9071C84}" type="presParOf" srcId="{5539379B-DB29-4294-8820-31723DCF31F4}" destId="{E3D0757E-CD7A-4A7A-825D-658EC5721FC5}"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5302C8-6DA8-4832-B2CE-C311E1BDF6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1CB5D57-8F3D-41D0-8D8B-1CC33A65C46C}">
      <dgm:prSet phldrT="[Texto]"/>
      <dgm:spPr/>
      <dgm:t>
        <a:bodyPr/>
        <a:lstStyle/>
        <a:p>
          <a:r>
            <a:rPr lang="es-ES" dirty="0"/>
            <a:t>Biblioteca de Infraestructura de Tecnología de la Información</a:t>
          </a:r>
        </a:p>
      </dgm:t>
    </dgm:pt>
    <dgm:pt modelId="{37EB643D-2D76-4F61-98D1-4DF6E33414C8}" type="parTrans" cxnId="{678B6EC2-00B5-4680-B607-FD1A173633A5}">
      <dgm:prSet/>
      <dgm:spPr/>
      <dgm:t>
        <a:bodyPr/>
        <a:lstStyle/>
        <a:p>
          <a:endParaRPr lang="es-ES"/>
        </a:p>
      </dgm:t>
    </dgm:pt>
    <dgm:pt modelId="{793DD345-7062-4810-BB8C-34A1BDD2EC88}" type="sibTrans" cxnId="{678B6EC2-00B5-4680-B607-FD1A173633A5}">
      <dgm:prSet/>
      <dgm:spPr/>
      <dgm:t>
        <a:bodyPr/>
        <a:lstStyle/>
        <a:p>
          <a:endParaRPr lang="es-ES"/>
        </a:p>
      </dgm:t>
    </dgm:pt>
    <dgm:pt modelId="{464501B8-AD2A-4458-9931-F31B1DD8C664}">
      <dgm:prSet phldrT="[Texto]"/>
      <dgm:spPr/>
      <dgm:t>
        <a:bodyPr/>
        <a:lstStyle/>
        <a:p>
          <a:r>
            <a:rPr lang="es-ES" dirty="0"/>
            <a:t>Facilita la entrega de servicios de TI</a:t>
          </a:r>
        </a:p>
      </dgm:t>
    </dgm:pt>
    <dgm:pt modelId="{DA5B924D-D598-4FF1-B54B-DEA9A0AF5CDB}" type="parTrans" cxnId="{A91F89B0-599C-4588-890D-896CD9653568}">
      <dgm:prSet/>
      <dgm:spPr/>
      <dgm:t>
        <a:bodyPr/>
        <a:lstStyle/>
        <a:p>
          <a:endParaRPr lang="es-ES"/>
        </a:p>
      </dgm:t>
    </dgm:pt>
    <dgm:pt modelId="{B3730CB2-AB32-4024-95C4-3F1E0ECC2E30}" type="sibTrans" cxnId="{A91F89B0-599C-4588-890D-896CD9653568}">
      <dgm:prSet/>
      <dgm:spPr/>
      <dgm:t>
        <a:bodyPr/>
        <a:lstStyle/>
        <a:p>
          <a:endParaRPr lang="es-ES"/>
        </a:p>
      </dgm:t>
    </dgm:pt>
    <dgm:pt modelId="{6C4D523E-5651-443E-A5DB-301CF0711A68}">
      <dgm:prSet phldrT="[Texto]"/>
      <dgm:spPr/>
      <dgm:t>
        <a:bodyPr/>
        <a:lstStyle/>
        <a:p>
          <a:r>
            <a:rPr lang="es-ES" dirty="0"/>
            <a:t>Buenas practicas para las Tecnologías de la Información</a:t>
          </a:r>
        </a:p>
      </dgm:t>
    </dgm:pt>
    <dgm:pt modelId="{ADC7C186-4AA2-4972-B5CC-B6B29C17C81C}" type="parTrans" cxnId="{81656358-E022-4E7B-819D-102E8D4C8612}">
      <dgm:prSet/>
      <dgm:spPr/>
      <dgm:t>
        <a:bodyPr/>
        <a:lstStyle/>
        <a:p>
          <a:endParaRPr lang="es-ES"/>
        </a:p>
      </dgm:t>
    </dgm:pt>
    <dgm:pt modelId="{5D74E783-583F-4A65-A9F2-836819489B33}" type="sibTrans" cxnId="{81656358-E022-4E7B-819D-102E8D4C8612}">
      <dgm:prSet/>
      <dgm:spPr/>
      <dgm:t>
        <a:bodyPr/>
        <a:lstStyle/>
        <a:p>
          <a:endParaRPr lang="es-ES"/>
        </a:p>
      </dgm:t>
    </dgm:pt>
    <dgm:pt modelId="{1F1C291D-CD18-4105-AE0D-228E8663A678}">
      <dgm:prSet phldrT="[Texto]"/>
      <dgm:spPr/>
      <dgm:t>
        <a:bodyPr/>
        <a:lstStyle/>
        <a:p>
          <a:r>
            <a:rPr lang="es-ES" dirty="0"/>
            <a:t>Sirve de guía a toda la infraestructura de la organización</a:t>
          </a:r>
        </a:p>
      </dgm:t>
    </dgm:pt>
    <dgm:pt modelId="{3D357E5F-A0FB-49D9-A440-3028C3027027}" type="parTrans" cxnId="{CB0C898F-5402-4CB9-8ED3-EDAE84CC3D3F}">
      <dgm:prSet/>
      <dgm:spPr/>
      <dgm:t>
        <a:bodyPr/>
        <a:lstStyle/>
        <a:p>
          <a:endParaRPr lang="es-ES"/>
        </a:p>
      </dgm:t>
    </dgm:pt>
    <dgm:pt modelId="{5F1D60BD-C239-44E0-BAC4-A2189B794683}" type="sibTrans" cxnId="{CB0C898F-5402-4CB9-8ED3-EDAE84CC3D3F}">
      <dgm:prSet/>
      <dgm:spPr/>
      <dgm:t>
        <a:bodyPr/>
        <a:lstStyle/>
        <a:p>
          <a:endParaRPr lang="es-ES"/>
        </a:p>
      </dgm:t>
    </dgm:pt>
    <dgm:pt modelId="{3F8E5A3A-671C-436F-9EC9-6C6BEB3669F1}" type="pres">
      <dgm:prSet presAssocID="{D65302C8-6DA8-4832-B2CE-C311E1BDF6B4}" presName="diagram" presStyleCnt="0">
        <dgm:presLayoutVars>
          <dgm:dir/>
          <dgm:resizeHandles val="exact"/>
        </dgm:presLayoutVars>
      </dgm:prSet>
      <dgm:spPr/>
      <dgm:t>
        <a:bodyPr/>
        <a:lstStyle/>
        <a:p>
          <a:endParaRPr lang="es-ES"/>
        </a:p>
      </dgm:t>
    </dgm:pt>
    <dgm:pt modelId="{6448D362-6A46-4A65-8837-E8734821CB3D}" type="pres">
      <dgm:prSet presAssocID="{71CB5D57-8F3D-41D0-8D8B-1CC33A65C46C}" presName="node" presStyleLbl="node1" presStyleIdx="0" presStyleCnt="4">
        <dgm:presLayoutVars>
          <dgm:bulletEnabled val="1"/>
        </dgm:presLayoutVars>
      </dgm:prSet>
      <dgm:spPr/>
      <dgm:t>
        <a:bodyPr/>
        <a:lstStyle/>
        <a:p>
          <a:endParaRPr lang="es-ES"/>
        </a:p>
      </dgm:t>
    </dgm:pt>
    <dgm:pt modelId="{69A6C2E6-A637-4334-B09A-59DADEE686A4}" type="pres">
      <dgm:prSet presAssocID="{793DD345-7062-4810-BB8C-34A1BDD2EC88}" presName="sibTrans" presStyleCnt="0"/>
      <dgm:spPr/>
    </dgm:pt>
    <dgm:pt modelId="{369AA442-5574-4361-B4E3-055D9A519741}" type="pres">
      <dgm:prSet presAssocID="{464501B8-AD2A-4458-9931-F31B1DD8C664}" presName="node" presStyleLbl="node1" presStyleIdx="1" presStyleCnt="4">
        <dgm:presLayoutVars>
          <dgm:bulletEnabled val="1"/>
        </dgm:presLayoutVars>
      </dgm:prSet>
      <dgm:spPr/>
      <dgm:t>
        <a:bodyPr/>
        <a:lstStyle/>
        <a:p>
          <a:endParaRPr lang="es-ES"/>
        </a:p>
      </dgm:t>
    </dgm:pt>
    <dgm:pt modelId="{EA7E9372-E7F4-490D-A78C-9D51F047F93B}" type="pres">
      <dgm:prSet presAssocID="{B3730CB2-AB32-4024-95C4-3F1E0ECC2E30}" presName="sibTrans" presStyleCnt="0"/>
      <dgm:spPr/>
    </dgm:pt>
    <dgm:pt modelId="{555A70E4-13EA-4802-80D1-8930F122A3A0}" type="pres">
      <dgm:prSet presAssocID="{6C4D523E-5651-443E-A5DB-301CF0711A68}" presName="node" presStyleLbl="node1" presStyleIdx="2" presStyleCnt="4">
        <dgm:presLayoutVars>
          <dgm:bulletEnabled val="1"/>
        </dgm:presLayoutVars>
      </dgm:prSet>
      <dgm:spPr/>
      <dgm:t>
        <a:bodyPr/>
        <a:lstStyle/>
        <a:p>
          <a:endParaRPr lang="es-ES"/>
        </a:p>
      </dgm:t>
    </dgm:pt>
    <dgm:pt modelId="{32EBEEB3-C335-432E-8DDC-D2EEE5E13809}" type="pres">
      <dgm:prSet presAssocID="{5D74E783-583F-4A65-A9F2-836819489B33}" presName="sibTrans" presStyleCnt="0"/>
      <dgm:spPr/>
    </dgm:pt>
    <dgm:pt modelId="{44B74537-0613-4090-A4BD-A72FFF0A116C}" type="pres">
      <dgm:prSet presAssocID="{1F1C291D-CD18-4105-AE0D-228E8663A678}" presName="node" presStyleLbl="node1" presStyleIdx="3" presStyleCnt="4">
        <dgm:presLayoutVars>
          <dgm:bulletEnabled val="1"/>
        </dgm:presLayoutVars>
      </dgm:prSet>
      <dgm:spPr/>
      <dgm:t>
        <a:bodyPr/>
        <a:lstStyle/>
        <a:p>
          <a:endParaRPr lang="es-ES"/>
        </a:p>
      </dgm:t>
    </dgm:pt>
  </dgm:ptLst>
  <dgm:cxnLst>
    <dgm:cxn modelId="{81656358-E022-4E7B-819D-102E8D4C8612}" srcId="{D65302C8-6DA8-4832-B2CE-C311E1BDF6B4}" destId="{6C4D523E-5651-443E-A5DB-301CF0711A68}" srcOrd="2" destOrd="0" parTransId="{ADC7C186-4AA2-4972-B5CC-B6B29C17C81C}" sibTransId="{5D74E783-583F-4A65-A9F2-836819489B33}"/>
    <dgm:cxn modelId="{BA555BD1-BA97-4A41-AC50-CF62D813DE61}" type="presOf" srcId="{D65302C8-6DA8-4832-B2CE-C311E1BDF6B4}" destId="{3F8E5A3A-671C-436F-9EC9-6C6BEB3669F1}" srcOrd="0" destOrd="0" presId="urn:microsoft.com/office/officeart/2005/8/layout/default"/>
    <dgm:cxn modelId="{F6284C5E-296D-4AAE-8CA4-B6D1ECDBFB0D}" type="presOf" srcId="{71CB5D57-8F3D-41D0-8D8B-1CC33A65C46C}" destId="{6448D362-6A46-4A65-8837-E8734821CB3D}" srcOrd="0" destOrd="0" presId="urn:microsoft.com/office/officeart/2005/8/layout/default"/>
    <dgm:cxn modelId="{A26AD4E1-CD5F-453E-BE4E-3F15CD9843E3}" type="presOf" srcId="{464501B8-AD2A-4458-9931-F31B1DD8C664}" destId="{369AA442-5574-4361-B4E3-055D9A519741}" srcOrd="0" destOrd="0" presId="urn:microsoft.com/office/officeart/2005/8/layout/default"/>
    <dgm:cxn modelId="{87524858-B9DB-4C00-9436-439BB75DE7E5}" type="presOf" srcId="{1F1C291D-CD18-4105-AE0D-228E8663A678}" destId="{44B74537-0613-4090-A4BD-A72FFF0A116C}" srcOrd="0" destOrd="0" presId="urn:microsoft.com/office/officeart/2005/8/layout/default"/>
    <dgm:cxn modelId="{678B6EC2-00B5-4680-B607-FD1A173633A5}" srcId="{D65302C8-6DA8-4832-B2CE-C311E1BDF6B4}" destId="{71CB5D57-8F3D-41D0-8D8B-1CC33A65C46C}" srcOrd="0" destOrd="0" parTransId="{37EB643D-2D76-4F61-98D1-4DF6E33414C8}" sibTransId="{793DD345-7062-4810-BB8C-34A1BDD2EC88}"/>
    <dgm:cxn modelId="{CB0C898F-5402-4CB9-8ED3-EDAE84CC3D3F}" srcId="{D65302C8-6DA8-4832-B2CE-C311E1BDF6B4}" destId="{1F1C291D-CD18-4105-AE0D-228E8663A678}" srcOrd="3" destOrd="0" parTransId="{3D357E5F-A0FB-49D9-A440-3028C3027027}" sibTransId="{5F1D60BD-C239-44E0-BAC4-A2189B794683}"/>
    <dgm:cxn modelId="{A91F89B0-599C-4588-890D-896CD9653568}" srcId="{D65302C8-6DA8-4832-B2CE-C311E1BDF6B4}" destId="{464501B8-AD2A-4458-9931-F31B1DD8C664}" srcOrd="1" destOrd="0" parTransId="{DA5B924D-D598-4FF1-B54B-DEA9A0AF5CDB}" sibTransId="{B3730CB2-AB32-4024-95C4-3F1E0ECC2E30}"/>
    <dgm:cxn modelId="{89FD17EC-372E-48C0-ACA9-D6F4FDF1F87D}" type="presOf" srcId="{6C4D523E-5651-443E-A5DB-301CF0711A68}" destId="{555A70E4-13EA-4802-80D1-8930F122A3A0}" srcOrd="0" destOrd="0" presId="urn:microsoft.com/office/officeart/2005/8/layout/default"/>
    <dgm:cxn modelId="{9482C6D9-8447-4B8F-B829-5950C91FB0AD}" type="presParOf" srcId="{3F8E5A3A-671C-436F-9EC9-6C6BEB3669F1}" destId="{6448D362-6A46-4A65-8837-E8734821CB3D}" srcOrd="0" destOrd="0" presId="urn:microsoft.com/office/officeart/2005/8/layout/default"/>
    <dgm:cxn modelId="{661D6C54-984D-4D35-9202-A09FE1A96C4B}" type="presParOf" srcId="{3F8E5A3A-671C-436F-9EC9-6C6BEB3669F1}" destId="{69A6C2E6-A637-4334-B09A-59DADEE686A4}" srcOrd="1" destOrd="0" presId="urn:microsoft.com/office/officeart/2005/8/layout/default"/>
    <dgm:cxn modelId="{DD5B46B7-3498-4BFA-A462-130AF0A79FA3}" type="presParOf" srcId="{3F8E5A3A-671C-436F-9EC9-6C6BEB3669F1}" destId="{369AA442-5574-4361-B4E3-055D9A519741}" srcOrd="2" destOrd="0" presId="urn:microsoft.com/office/officeart/2005/8/layout/default"/>
    <dgm:cxn modelId="{8F5CB370-6E36-4EC4-AE9D-19B1A650C078}" type="presParOf" srcId="{3F8E5A3A-671C-436F-9EC9-6C6BEB3669F1}" destId="{EA7E9372-E7F4-490D-A78C-9D51F047F93B}" srcOrd="3" destOrd="0" presId="urn:microsoft.com/office/officeart/2005/8/layout/default"/>
    <dgm:cxn modelId="{188DC7EF-0F91-45C2-9F67-CFB23E7CE5F1}" type="presParOf" srcId="{3F8E5A3A-671C-436F-9EC9-6C6BEB3669F1}" destId="{555A70E4-13EA-4802-80D1-8930F122A3A0}" srcOrd="4" destOrd="0" presId="urn:microsoft.com/office/officeart/2005/8/layout/default"/>
    <dgm:cxn modelId="{9EE65CD6-FA55-4A66-BC6A-5F9A52F3B14D}" type="presParOf" srcId="{3F8E5A3A-671C-436F-9EC9-6C6BEB3669F1}" destId="{32EBEEB3-C335-432E-8DDC-D2EEE5E13809}" srcOrd="5" destOrd="0" presId="urn:microsoft.com/office/officeart/2005/8/layout/default"/>
    <dgm:cxn modelId="{4D9CE31A-982B-43F0-9D5A-5A0AFF46E340}" type="presParOf" srcId="{3F8E5A3A-671C-436F-9EC9-6C6BEB3669F1}" destId="{44B74537-0613-4090-A4BD-A72FFF0A116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7C868-B664-4F08-9EBF-C2DCD1B6ED9F}">
      <dsp:nvSpPr>
        <dsp:cNvPr id="0" name=""/>
        <dsp:cNvSpPr/>
      </dsp:nvSpPr>
      <dsp:spPr>
        <a:xfrm>
          <a:off x="270408" y="422"/>
          <a:ext cx="1728599" cy="10371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Asegurar la integridad, la confidencialidad y la confiabilidad</a:t>
          </a:r>
          <a:endParaRPr lang="es-EC" sz="1400" kern="1200" dirty="0"/>
        </a:p>
      </dsp:txBody>
      <dsp:txXfrm>
        <a:off x="270408" y="422"/>
        <a:ext cx="1728599" cy="1037159"/>
      </dsp:txXfrm>
    </dsp:sp>
    <dsp:sp modelId="{B324EF53-15B7-42E1-82CC-0A3F30473B94}">
      <dsp:nvSpPr>
        <dsp:cNvPr id="0" name=""/>
        <dsp:cNvSpPr/>
      </dsp:nvSpPr>
      <dsp:spPr>
        <a:xfrm>
          <a:off x="2171868" y="422"/>
          <a:ext cx="1728599" cy="10371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Minimizar la existencia de riesgos por el uso de las TI</a:t>
          </a:r>
          <a:endParaRPr lang="es-EC" sz="1400" kern="1200" dirty="0"/>
        </a:p>
      </dsp:txBody>
      <dsp:txXfrm>
        <a:off x="2171868" y="422"/>
        <a:ext cx="1728599" cy="1037159"/>
      </dsp:txXfrm>
    </dsp:sp>
    <dsp:sp modelId="{92AC7CFC-C6D1-4E42-AC81-19701E28608F}">
      <dsp:nvSpPr>
        <dsp:cNvPr id="0" name=""/>
        <dsp:cNvSpPr/>
      </dsp:nvSpPr>
      <dsp:spPr>
        <a:xfrm>
          <a:off x="4073327" y="422"/>
          <a:ext cx="1728599" cy="10371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Conocer la situación del área informática para lograr los objetivos de la Institución </a:t>
          </a:r>
          <a:endParaRPr lang="es-EC" sz="1400" kern="1200" dirty="0"/>
        </a:p>
      </dsp:txBody>
      <dsp:txXfrm>
        <a:off x="4073327" y="422"/>
        <a:ext cx="1728599" cy="1037159"/>
      </dsp:txXfrm>
    </dsp:sp>
    <dsp:sp modelId="{449C130B-1842-4EDC-86E2-EEFF8D9B159B}">
      <dsp:nvSpPr>
        <dsp:cNvPr id="0" name=""/>
        <dsp:cNvSpPr/>
      </dsp:nvSpPr>
      <dsp:spPr>
        <a:xfrm>
          <a:off x="2171868" y="1210441"/>
          <a:ext cx="1728599" cy="10371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Satisfacer a los usuarios que utilizan el sistema</a:t>
          </a:r>
          <a:endParaRPr lang="es-EC" sz="1400" kern="1200" dirty="0"/>
        </a:p>
      </dsp:txBody>
      <dsp:txXfrm>
        <a:off x="2171868" y="1210441"/>
        <a:ext cx="1728599" cy="1037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67F7-DD05-4E29-80D0-E683A7FB9D93}">
      <dsp:nvSpPr>
        <dsp:cNvPr id="0" name=""/>
        <dsp:cNvSpPr/>
      </dsp:nvSpPr>
      <dsp:spPr>
        <a:xfrm>
          <a:off x="0" y="397177"/>
          <a:ext cx="1880669" cy="11284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t>Es un estándar de calidad creado por la Organización internacional de Normalización</a:t>
          </a:r>
        </a:p>
      </dsp:txBody>
      <dsp:txXfrm>
        <a:off x="0" y="397177"/>
        <a:ext cx="1880669" cy="1128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67F7-DD05-4E29-80D0-E683A7FB9D93}">
      <dsp:nvSpPr>
        <dsp:cNvPr id="0" name=""/>
        <dsp:cNvSpPr/>
      </dsp:nvSpPr>
      <dsp:spPr>
        <a:xfrm>
          <a:off x="0" y="397177"/>
          <a:ext cx="1880669" cy="112840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Hace un control sobre la gestión de los servicios y soporte</a:t>
          </a:r>
        </a:p>
      </dsp:txBody>
      <dsp:txXfrm>
        <a:off x="0" y="397177"/>
        <a:ext cx="1880669" cy="1128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67F7-DD05-4E29-80D0-E683A7FB9D93}">
      <dsp:nvSpPr>
        <dsp:cNvPr id="0" name=""/>
        <dsp:cNvSpPr/>
      </dsp:nvSpPr>
      <dsp:spPr>
        <a:xfrm>
          <a:off x="0" y="397177"/>
          <a:ext cx="1880669" cy="112840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Puede trabajar en conjunto con otras normas.</a:t>
          </a:r>
        </a:p>
      </dsp:txBody>
      <dsp:txXfrm>
        <a:off x="0" y="397177"/>
        <a:ext cx="1880669" cy="11284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67F7-DD05-4E29-80D0-E683A7FB9D93}">
      <dsp:nvSpPr>
        <dsp:cNvPr id="0" name=""/>
        <dsp:cNvSpPr/>
      </dsp:nvSpPr>
      <dsp:spPr>
        <a:xfrm>
          <a:off x="0" y="397177"/>
          <a:ext cx="1880669" cy="112840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t>Demuestra que los beneficios ofrecidos por un servicio se cumplen de la mejor manera</a:t>
          </a:r>
        </a:p>
      </dsp:txBody>
      <dsp:txXfrm>
        <a:off x="0" y="397177"/>
        <a:ext cx="1880669" cy="11284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C7B1-BCB7-472A-BDC3-5F463C053A40}">
      <dsp:nvSpPr>
        <dsp:cNvPr id="0" name=""/>
        <dsp:cNvSpPr/>
      </dsp:nvSpPr>
      <dsp:spPr>
        <a:xfrm>
          <a:off x="993" y="314977"/>
          <a:ext cx="1936885" cy="774754"/>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s-ES" sz="1300" kern="1200" dirty="0"/>
            <a:t>Requisito para la gestión de un sistema</a:t>
          </a:r>
        </a:p>
      </dsp:txBody>
      <dsp:txXfrm>
        <a:off x="993" y="314977"/>
        <a:ext cx="1743197" cy="774754"/>
      </dsp:txXfrm>
    </dsp:sp>
    <dsp:sp modelId="{9FB626A7-69D7-4562-83F3-2D7F06D00ED5}">
      <dsp:nvSpPr>
        <dsp:cNvPr id="0" name=""/>
        <dsp:cNvSpPr/>
      </dsp:nvSpPr>
      <dsp:spPr>
        <a:xfrm>
          <a:off x="1550501" y="314977"/>
          <a:ext cx="1936885" cy="774754"/>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dirty="0"/>
            <a:t>Implantación de Servicios</a:t>
          </a:r>
        </a:p>
      </dsp:txBody>
      <dsp:txXfrm>
        <a:off x="1937878" y="314977"/>
        <a:ext cx="1162131" cy="774754"/>
      </dsp:txXfrm>
    </dsp:sp>
    <dsp:sp modelId="{B156E79A-1C5B-410F-90A9-7316B86D299D}">
      <dsp:nvSpPr>
        <dsp:cNvPr id="0" name=""/>
        <dsp:cNvSpPr/>
      </dsp:nvSpPr>
      <dsp:spPr>
        <a:xfrm>
          <a:off x="3100009" y="314977"/>
          <a:ext cx="1936885" cy="774754"/>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dirty="0"/>
            <a:t>Planificación de servicios Nuevos</a:t>
          </a:r>
        </a:p>
      </dsp:txBody>
      <dsp:txXfrm>
        <a:off x="3487386" y="314977"/>
        <a:ext cx="1162131" cy="774754"/>
      </dsp:txXfrm>
    </dsp:sp>
    <dsp:sp modelId="{4C83D67B-6BA6-45C8-B318-BEE00FE6C99D}">
      <dsp:nvSpPr>
        <dsp:cNvPr id="0" name=""/>
        <dsp:cNvSpPr/>
      </dsp:nvSpPr>
      <dsp:spPr>
        <a:xfrm>
          <a:off x="4649517" y="314977"/>
          <a:ext cx="1936885" cy="774754"/>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dirty="0"/>
            <a:t>Procesos de servicios de entrega</a:t>
          </a:r>
        </a:p>
      </dsp:txBody>
      <dsp:txXfrm>
        <a:off x="5036894" y="314977"/>
        <a:ext cx="1162131" cy="774754"/>
      </dsp:txXfrm>
    </dsp:sp>
    <dsp:sp modelId="{40FEDE31-B1EB-40BD-A56F-DA39B785D9E2}">
      <dsp:nvSpPr>
        <dsp:cNvPr id="0" name=""/>
        <dsp:cNvSpPr/>
      </dsp:nvSpPr>
      <dsp:spPr>
        <a:xfrm>
          <a:off x="6199025" y="314977"/>
          <a:ext cx="1936885" cy="774754"/>
        </a:xfrm>
        <a:prstGeom prst="chevr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s-ES" sz="1300" kern="1200" dirty="0"/>
            <a:t>Procesos de relaciones, control y emisión</a:t>
          </a:r>
        </a:p>
      </dsp:txBody>
      <dsp:txXfrm>
        <a:off x="6586402" y="314977"/>
        <a:ext cx="1162131" cy="7747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04CEA-3C58-4C0D-B51C-B8481157287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675AC-4174-4166-A874-32367FC8420A}">
      <dsp:nvSpPr>
        <dsp:cNvPr id="0" name=""/>
        <dsp:cNvSpPr/>
      </dsp:nvSpPr>
      <dsp:spPr>
        <a:xfrm>
          <a:off x="460128" y="312440"/>
          <a:ext cx="5580684" cy="6252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a:t>El COBIT fue creado para dar apoyo a las organizaciones en sus TI</a:t>
          </a:r>
        </a:p>
      </dsp:txBody>
      <dsp:txXfrm>
        <a:off x="460128" y="312440"/>
        <a:ext cx="5580684" cy="625205"/>
      </dsp:txXfrm>
    </dsp:sp>
    <dsp:sp modelId="{BD7A3D4F-0F2A-4DB5-845E-64D81D5C034A}">
      <dsp:nvSpPr>
        <dsp:cNvPr id="0" name=""/>
        <dsp:cNvSpPr/>
      </dsp:nvSpPr>
      <dsp:spPr>
        <a:xfrm>
          <a:off x="69375" y="234289"/>
          <a:ext cx="781507" cy="781507"/>
        </a:xfrm>
        <a:prstGeom prst="ellipse">
          <a:avLst/>
        </a:prstGeom>
        <a:blipFill rotWithShape="0">
          <a:blip xmlns:r="http://schemas.openxmlformats.org/officeDocument/2006/relationships" r:embed="rId1"/>
          <a:srcRect/>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CE0C68A-B0B3-4C9D-8E48-D0B99DE83A25}">
      <dsp:nvSpPr>
        <dsp:cNvPr id="0" name=""/>
        <dsp:cNvSpPr/>
      </dsp:nvSpPr>
      <dsp:spPr>
        <a:xfrm>
          <a:off x="818573" y="1250411"/>
          <a:ext cx="5222240" cy="6252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a:t>Ayuda al cumplimiento de objetivos</a:t>
          </a:r>
        </a:p>
      </dsp:txBody>
      <dsp:txXfrm>
        <a:off x="818573" y="1250411"/>
        <a:ext cx="5222240" cy="625205"/>
      </dsp:txXfrm>
    </dsp:sp>
    <dsp:sp modelId="{27A8CF26-862B-4BD2-A8CA-2F543425A9D9}">
      <dsp:nvSpPr>
        <dsp:cNvPr id="0" name=""/>
        <dsp:cNvSpPr/>
      </dsp:nvSpPr>
      <dsp:spPr>
        <a:xfrm>
          <a:off x="427819" y="1172260"/>
          <a:ext cx="781507" cy="781507"/>
        </a:xfrm>
        <a:prstGeom prst="ellipse">
          <a:avLst/>
        </a:prstGeom>
        <a:blipFill rotWithShape="0">
          <a:blip xmlns:r="http://schemas.openxmlformats.org/officeDocument/2006/relationships" r:embed="rId2"/>
          <a:srcRect/>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B862E53-E5DF-4627-A00E-67F1CA746770}">
      <dsp:nvSpPr>
        <dsp:cNvPr id="0" name=""/>
        <dsp:cNvSpPr/>
      </dsp:nvSpPr>
      <dsp:spPr>
        <a:xfrm>
          <a:off x="818573" y="2188382"/>
          <a:ext cx="5222240" cy="6252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a:t>Verifica y analiza los procesos del negocio y de las TI del mismo</a:t>
          </a:r>
        </a:p>
      </dsp:txBody>
      <dsp:txXfrm>
        <a:off x="818573" y="2188382"/>
        <a:ext cx="5222240" cy="625205"/>
      </dsp:txXfrm>
    </dsp:sp>
    <dsp:sp modelId="{FF852FFC-C43B-40CF-AA53-E5173FDC0A7A}">
      <dsp:nvSpPr>
        <dsp:cNvPr id="0" name=""/>
        <dsp:cNvSpPr/>
      </dsp:nvSpPr>
      <dsp:spPr>
        <a:xfrm>
          <a:off x="427819" y="2110232"/>
          <a:ext cx="781507" cy="781507"/>
        </a:xfrm>
        <a:prstGeom prst="ellipse">
          <a:avLst/>
        </a:prstGeom>
        <a:blipFill rotWithShape="0">
          <a:blip xmlns:r="http://schemas.openxmlformats.org/officeDocument/2006/relationships" r:embed="rId3"/>
          <a:srcRect/>
          <a:stretch>
            <a:fillRect l="-23000" r="-23000"/>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7400E51-16E3-45F3-9480-B50A5AC1AF68}">
      <dsp:nvSpPr>
        <dsp:cNvPr id="0" name=""/>
        <dsp:cNvSpPr/>
      </dsp:nvSpPr>
      <dsp:spPr>
        <a:xfrm>
          <a:off x="460128" y="3126353"/>
          <a:ext cx="5580684" cy="6252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sz="1800" kern="1200" dirty="0"/>
            <a:t>La adecuada implementación del COBIT podría promover la automatización de una empresa</a:t>
          </a:r>
        </a:p>
      </dsp:txBody>
      <dsp:txXfrm>
        <a:off x="460128" y="3126353"/>
        <a:ext cx="5580684" cy="625205"/>
      </dsp:txXfrm>
    </dsp:sp>
    <dsp:sp modelId="{5829B15A-9097-4D14-8FA7-C878420B2021}">
      <dsp:nvSpPr>
        <dsp:cNvPr id="0" name=""/>
        <dsp:cNvSpPr/>
      </dsp:nvSpPr>
      <dsp:spPr>
        <a:xfrm>
          <a:off x="69375" y="3048203"/>
          <a:ext cx="781507" cy="781507"/>
        </a:xfrm>
        <a:prstGeom prst="ellipse">
          <a:avLst/>
        </a:prstGeom>
        <a:blipFill rotWithShape="0">
          <a:blip xmlns:r="http://schemas.openxmlformats.org/officeDocument/2006/relationships" r:embed="rId4"/>
          <a:srcRect/>
          <a:stretch>
            <a:fillRect l="-24000" r="-24000"/>
          </a:stretch>
        </a:blip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34B60-B9E7-4BD2-B1BF-22CB2D8F158D}">
      <dsp:nvSpPr>
        <dsp:cNvPr id="0" name=""/>
        <dsp:cNvSpPr/>
      </dsp:nvSpPr>
      <dsp:spPr>
        <a:xfrm>
          <a:off x="0" y="664"/>
          <a:ext cx="7488832" cy="38788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Por su finalidad:</a:t>
          </a:r>
          <a:endParaRPr lang="es-EC" sz="1800" kern="1200" dirty="0"/>
        </a:p>
      </dsp:txBody>
      <dsp:txXfrm>
        <a:off x="18935" y="19599"/>
        <a:ext cx="7450962" cy="350012"/>
      </dsp:txXfrm>
    </dsp:sp>
    <dsp:sp modelId="{2881FFAB-9B4B-4D0B-AE39-B92ED935407B}">
      <dsp:nvSpPr>
        <dsp:cNvPr id="0" name=""/>
        <dsp:cNvSpPr/>
      </dsp:nvSpPr>
      <dsp:spPr>
        <a:xfrm>
          <a:off x="0" y="388547"/>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Básica</a:t>
          </a:r>
          <a:endParaRPr lang="es-EC" sz="1400" kern="1200" dirty="0"/>
        </a:p>
      </dsp:txBody>
      <dsp:txXfrm>
        <a:off x="0" y="388547"/>
        <a:ext cx="7488832" cy="204922"/>
      </dsp:txXfrm>
    </dsp:sp>
    <dsp:sp modelId="{FB4057D9-AE21-4F67-8A65-45BF5508A6AB}">
      <dsp:nvSpPr>
        <dsp:cNvPr id="0" name=""/>
        <dsp:cNvSpPr/>
      </dsp:nvSpPr>
      <dsp:spPr>
        <a:xfrm>
          <a:off x="0" y="593469"/>
          <a:ext cx="7488832" cy="38788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Por las fuentes de información:</a:t>
          </a:r>
          <a:endParaRPr lang="es-EC" sz="1800" kern="1200" dirty="0"/>
        </a:p>
      </dsp:txBody>
      <dsp:txXfrm>
        <a:off x="18935" y="612404"/>
        <a:ext cx="7450962" cy="350012"/>
      </dsp:txXfrm>
    </dsp:sp>
    <dsp:sp modelId="{048936D2-D855-4E58-A6E8-ADF7E95C235C}">
      <dsp:nvSpPr>
        <dsp:cNvPr id="0" name=""/>
        <dsp:cNvSpPr/>
      </dsp:nvSpPr>
      <dsp:spPr>
        <a:xfrm>
          <a:off x="0" y="981352"/>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Mixto</a:t>
          </a:r>
          <a:endParaRPr lang="es-EC" sz="1400" kern="1200" dirty="0"/>
        </a:p>
      </dsp:txBody>
      <dsp:txXfrm>
        <a:off x="0" y="981352"/>
        <a:ext cx="7488832" cy="204922"/>
      </dsp:txXfrm>
    </dsp:sp>
    <dsp:sp modelId="{CD76D92F-ED22-41D5-B826-BC63431AC46C}">
      <dsp:nvSpPr>
        <dsp:cNvPr id="0" name=""/>
        <dsp:cNvSpPr/>
      </dsp:nvSpPr>
      <dsp:spPr>
        <a:xfrm>
          <a:off x="0" y="1186275"/>
          <a:ext cx="7488832" cy="38788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Por las unidades de análisis:</a:t>
          </a:r>
          <a:endParaRPr lang="es-EC" sz="1800" kern="1200" dirty="0"/>
        </a:p>
      </dsp:txBody>
      <dsp:txXfrm>
        <a:off x="18935" y="1205210"/>
        <a:ext cx="7450962" cy="350012"/>
      </dsp:txXfrm>
    </dsp:sp>
    <dsp:sp modelId="{AED569E7-1833-4DC2-A292-B7E7D4CD795E}">
      <dsp:nvSpPr>
        <dsp:cNvPr id="0" name=""/>
        <dsp:cNvSpPr/>
      </dsp:nvSpPr>
      <dsp:spPr>
        <a:xfrm>
          <a:off x="0" y="1574157"/>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Insitu</a:t>
          </a:r>
          <a:endParaRPr lang="es-EC" sz="1400" kern="1200" dirty="0"/>
        </a:p>
      </dsp:txBody>
      <dsp:txXfrm>
        <a:off x="0" y="1574157"/>
        <a:ext cx="7488832" cy="204922"/>
      </dsp:txXfrm>
    </dsp:sp>
    <dsp:sp modelId="{D57A3879-5F1A-4689-8851-CE69624B4A04}">
      <dsp:nvSpPr>
        <dsp:cNvPr id="0" name=""/>
        <dsp:cNvSpPr/>
      </dsp:nvSpPr>
      <dsp:spPr>
        <a:xfrm>
          <a:off x="0" y="1779080"/>
          <a:ext cx="7488832" cy="38788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Por el control de las variables:</a:t>
          </a:r>
          <a:endParaRPr lang="es-EC" sz="1800" kern="1200" dirty="0"/>
        </a:p>
      </dsp:txBody>
      <dsp:txXfrm>
        <a:off x="18935" y="1798015"/>
        <a:ext cx="7450962" cy="350012"/>
      </dsp:txXfrm>
    </dsp:sp>
    <dsp:sp modelId="{B701A1F9-FC99-420F-9A5F-371EEE7AC8A3}">
      <dsp:nvSpPr>
        <dsp:cNvPr id="0" name=""/>
        <dsp:cNvSpPr/>
      </dsp:nvSpPr>
      <dsp:spPr>
        <a:xfrm>
          <a:off x="0" y="2166963"/>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Experimental</a:t>
          </a:r>
          <a:endParaRPr lang="es-EC" sz="1400" kern="1200" dirty="0"/>
        </a:p>
      </dsp:txBody>
      <dsp:txXfrm>
        <a:off x="0" y="2166963"/>
        <a:ext cx="7488832" cy="204922"/>
      </dsp:txXfrm>
    </dsp:sp>
    <dsp:sp modelId="{E46BB5E4-FE52-4221-9E1A-45AAD3BE87BE}">
      <dsp:nvSpPr>
        <dsp:cNvPr id="0" name=""/>
        <dsp:cNvSpPr/>
      </dsp:nvSpPr>
      <dsp:spPr>
        <a:xfrm>
          <a:off x="0" y="2371886"/>
          <a:ext cx="7488832" cy="387882"/>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Por el alcance:</a:t>
          </a:r>
          <a:endParaRPr lang="es-EC" sz="1800" kern="1200" dirty="0"/>
        </a:p>
      </dsp:txBody>
      <dsp:txXfrm>
        <a:off x="18935" y="2390821"/>
        <a:ext cx="7450962" cy="350012"/>
      </dsp:txXfrm>
    </dsp:sp>
    <dsp:sp modelId="{C135D52D-FA47-4771-856A-F78CD17B9652}">
      <dsp:nvSpPr>
        <dsp:cNvPr id="0" name=""/>
        <dsp:cNvSpPr/>
      </dsp:nvSpPr>
      <dsp:spPr>
        <a:xfrm>
          <a:off x="0" y="2759768"/>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Descriptiva</a:t>
          </a:r>
          <a:endParaRPr lang="es-EC" sz="1400" kern="1200" dirty="0"/>
        </a:p>
      </dsp:txBody>
      <dsp:txXfrm>
        <a:off x="0" y="2759768"/>
        <a:ext cx="7488832" cy="204922"/>
      </dsp:txXfrm>
    </dsp:sp>
    <dsp:sp modelId="{93A92BEA-1939-4B06-ACB6-BCF5536BF8FF}">
      <dsp:nvSpPr>
        <dsp:cNvPr id="0" name=""/>
        <dsp:cNvSpPr/>
      </dsp:nvSpPr>
      <dsp:spPr>
        <a:xfrm>
          <a:off x="0" y="2964691"/>
          <a:ext cx="7488832" cy="38788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Procedimiento para tratamiento de información:</a:t>
          </a:r>
          <a:endParaRPr lang="es-EC" sz="1800" kern="1200" dirty="0"/>
        </a:p>
      </dsp:txBody>
      <dsp:txXfrm>
        <a:off x="18935" y="2983626"/>
        <a:ext cx="7450962" cy="350012"/>
      </dsp:txXfrm>
    </dsp:sp>
    <dsp:sp modelId="{128BD416-65FF-47C8-8140-717D94E35487}">
      <dsp:nvSpPr>
        <dsp:cNvPr id="0" name=""/>
        <dsp:cNvSpPr/>
      </dsp:nvSpPr>
      <dsp:spPr>
        <a:xfrm>
          <a:off x="0" y="3352573"/>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Análisis y síntesis</a:t>
          </a:r>
          <a:endParaRPr lang="es-EC" sz="1400" kern="1200" dirty="0"/>
        </a:p>
      </dsp:txBody>
      <dsp:txXfrm>
        <a:off x="0" y="3352573"/>
        <a:ext cx="7488832" cy="204922"/>
      </dsp:txXfrm>
    </dsp:sp>
    <dsp:sp modelId="{4FC3E92D-0233-47F1-9404-B00BCAFB8510}">
      <dsp:nvSpPr>
        <dsp:cNvPr id="0" name=""/>
        <dsp:cNvSpPr/>
      </dsp:nvSpPr>
      <dsp:spPr>
        <a:xfrm>
          <a:off x="0" y="3557496"/>
          <a:ext cx="7488832" cy="38788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Instrumentos de recolección de información: Entrevista y documental</a:t>
          </a:r>
          <a:endParaRPr lang="es-EC" sz="1800" kern="1200" dirty="0"/>
        </a:p>
      </dsp:txBody>
      <dsp:txXfrm>
        <a:off x="18935" y="3576431"/>
        <a:ext cx="7450962" cy="350012"/>
      </dsp:txXfrm>
    </dsp:sp>
    <dsp:sp modelId="{9C91D04C-4119-4489-8674-B715DB80E45D}">
      <dsp:nvSpPr>
        <dsp:cNvPr id="0" name=""/>
        <dsp:cNvSpPr/>
      </dsp:nvSpPr>
      <dsp:spPr>
        <a:xfrm>
          <a:off x="0" y="3945379"/>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Encuesta y entrevista</a:t>
          </a:r>
          <a:endParaRPr lang="es-EC" sz="1400" kern="1200" dirty="0"/>
        </a:p>
      </dsp:txBody>
      <dsp:txXfrm>
        <a:off x="0" y="3945379"/>
        <a:ext cx="7488832" cy="204922"/>
      </dsp:txXfrm>
    </dsp:sp>
    <dsp:sp modelId="{E0231CA2-A6FD-4471-B956-12DE486CCD73}">
      <dsp:nvSpPr>
        <dsp:cNvPr id="0" name=""/>
        <dsp:cNvSpPr/>
      </dsp:nvSpPr>
      <dsp:spPr>
        <a:xfrm>
          <a:off x="0" y="4150302"/>
          <a:ext cx="7488832" cy="38788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a:t>Procedimiento para recolección de datos</a:t>
          </a:r>
          <a:endParaRPr lang="es-EC" sz="1800" kern="1200" dirty="0"/>
        </a:p>
      </dsp:txBody>
      <dsp:txXfrm>
        <a:off x="18935" y="4169237"/>
        <a:ext cx="7450962" cy="350012"/>
      </dsp:txXfrm>
    </dsp:sp>
    <dsp:sp modelId="{15CC74A1-FF5C-422B-BD8C-F3D3E1B14AE6}">
      <dsp:nvSpPr>
        <dsp:cNvPr id="0" name=""/>
        <dsp:cNvSpPr/>
      </dsp:nvSpPr>
      <dsp:spPr>
        <a:xfrm>
          <a:off x="0" y="4538184"/>
          <a:ext cx="7488832" cy="20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C" sz="1400" kern="1200"/>
            <a:t>Tabulación</a:t>
          </a:r>
          <a:endParaRPr lang="es-EC" sz="1400" kern="1200" dirty="0"/>
        </a:p>
      </dsp:txBody>
      <dsp:txXfrm>
        <a:off x="0" y="4538184"/>
        <a:ext cx="7488832" cy="2049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2E419-E3AE-4403-90EC-2B487ECE3BD6}">
      <dsp:nvSpPr>
        <dsp:cNvPr id="0" name=""/>
        <dsp:cNvSpPr/>
      </dsp:nvSpPr>
      <dsp:spPr>
        <a:xfrm>
          <a:off x="2812601" y="2141"/>
          <a:ext cx="3104852" cy="140427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La herramienta seleccionada entre las anteriores mencionadas será el COBIT 5, puesto que esta herramienta es internacional y puede ser aplicada a cualquier entidad. </a:t>
          </a:r>
        </a:p>
      </dsp:txBody>
      <dsp:txXfrm>
        <a:off x="2812601" y="2141"/>
        <a:ext cx="3104852" cy="1404275"/>
      </dsp:txXfrm>
    </dsp:sp>
    <dsp:sp modelId="{1A24B0FA-7F9B-440D-BBBD-A1BBA8854C53}">
      <dsp:nvSpPr>
        <dsp:cNvPr id="0" name=""/>
        <dsp:cNvSpPr/>
      </dsp:nvSpPr>
      <dsp:spPr>
        <a:xfrm>
          <a:off x="1283345" y="2141"/>
          <a:ext cx="1390232" cy="1404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3449089-CB7A-460D-A9FB-2438D3521609}">
      <dsp:nvSpPr>
        <dsp:cNvPr id="0" name=""/>
        <dsp:cNvSpPr/>
      </dsp:nvSpPr>
      <dsp:spPr>
        <a:xfrm>
          <a:off x="1283345" y="1638122"/>
          <a:ext cx="3104852" cy="140427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Se analizara con COBIT 5 a la Universidad de las Fuerzas Armadas ESPE en su sistema académico BANNER</a:t>
          </a:r>
        </a:p>
      </dsp:txBody>
      <dsp:txXfrm>
        <a:off x="1283345" y="1638122"/>
        <a:ext cx="3104852" cy="1404275"/>
      </dsp:txXfrm>
    </dsp:sp>
    <dsp:sp modelId="{96497A2D-AC15-4A7F-A65E-FF64BC71794F}">
      <dsp:nvSpPr>
        <dsp:cNvPr id="0" name=""/>
        <dsp:cNvSpPr/>
      </dsp:nvSpPr>
      <dsp:spPr>
        <a:xfrm>
          <a:off x="4527221" y="1638122"/>
          <a:ext cx="1390232" cy="140427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B53A0248-0D0D-46BC-A966-26F1FE34F3B7}">
      <dsp:nvSpPr>
        <dsp:cNvPr id="0" name=""/>
        <dsp:cNvSpPr/>
      </dsp:nvSpPr>
      <dsp:spPr>
        <a:xfrm>
          <a:off x="2812601" y="3274103"/>
          <a:ext cx="3104852" cy="14042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Se detallara las observaciones, conclusiones y recomendaciones realizadas en base a COBIT 5</a:t>
          </a:r>
        </a:p>
      </dsp:txBody>
      <dsp:txXfrm>
        <a:off x="2812601" y="3274103"/>
        <a:ext cx="3104852" cy="1404275"/>
      </dsp:txXfrm>
    </dsp:sp>
    <dsp:sp modelId="{CB36D151-7529-4A2F-84CC-31E2677D0787}">
      <dsp:nvSpPr>
        <dsp:cNvPr id="0" name=""/>
        <dsp:cNvSpPr/>
      </dsp:nvSpPr>
      <dsp:spPr>
        <a:xfrm>
          <a:off x="1283345" y="3274103"/>
          <a:ext cx="1390232" cy="14042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670F-8D24-4164-AE39-D79EE9E690A2}">
      <dsp:nvSpPr>
        <dsp:cNvPr id="0" name=""/>
        <dsp:cNvSpPr/>
      </dsp:nvSpPr>
      <dsp:spPr>
        <a:xfrm>
          <a:off x="2143315" y="1960715"/>
          <a:ext cx="1185976" cy="118597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Principios de COBIT 5</a:t>
          </a:r>
        </a:p>
      </dsp:txBody>
      <dsp:txXfrm>
        <a:off x="2316997" y="2134397"/>
        <a:ext cx="838612" cy="838612"/>
      </dsp:txXfrm>
    </dsp:sp>
    <dsp:sp modelId="{3B4B8BB9-35E3-4ED4-91E5-9B063B5585C8}">
      <dsp:nvSpPr>
        <dsp:cNvPr id="0" name=""/>
        <dsp:cNvSpPr/>
      </dsp:nvSpPr>
      <dsp:spPr>
        <a:xfrm rot="16200000">
          <a:off x="2610350" y="1533498"/>
          <a:ext cx="251906" cy="393397"/>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a:off x="2648136" y="1649963"/>
        <a:ext cx="176334" cy="236039"/>
      </dsp:txXfrm>
    </dsp:sp>
    <dsp:sp modelId="{D952478A-9FA3-43DE-B51C-C6BB198A5D1F}">
      <dsp:nvSpPr>
        <dsp:cNvPr id="0" name=""/>
        <dsp:cNvSpPr/>
      </dsp:nvSpPr>
      <dsp:spPr>
        <a:xfrm>
          <a:off x="1995068" y="2949"/>
          <a:ext cx="1482470" cy="1482470"/>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a:t>1. Satisfacer las necesidades de las partes interesadas</a:t>
          </a:r>
        </a:p>
      </dsp:txBody>
      <dsp:txXfrm>
        <a:off x="2212171" y="220052"/>
        <a:ext cx="1048264" cy="1048264"/>
      </dsp:txXfrm>
    </dsp:sp>
    <dsp:sp modelId="{F8A01EDD-C638-4DA4-BC1C-06D5D4A66EE9}">
      <dsp:nvSpPr>
        <dsp:cNvPr id="0" name=""/>
        <dsp:cNvSpPr/>
      </dsp:nvSpPr>
      <dsp:spPr>
        <a:xfrm rot="20520000">
          <a:off x="3393552" y="2102528"/>
          <a:ext cx="251906" cy="393397"/>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a:off x="3395401" y="2192884"/>
        <a:ext cx="176334" cy="236039"/>
      </dsp:txXfrm>
    </dsp:sp>
    <dsp:sp modelId="{E326B5F3-1F87-4201-8771-BC77DF84F9CF}">
      <dsp:nvSpPr>
        <dsp:cNvPr id="0" name=""/>
        <dsp:cNvSpPr/>
      </dsp:nvSpPr>
      <dsp:spPr>
        <a:xfrm>
          <a:off x="3716024" y="1253296"/>
          <a:ext cx="1482470" cy="1482470"/>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a:t>2. Cubrir la empresa extremo a extremo</a:t>
          </a:r>
        </a:p>
      </dsp:txBody>
      <dsp:txXfrm>
        <a:off x="3933127" y="1470399"/>
        <a:ext cx="1048264" cy="1048264"/>
      </dsp:txXfrm>
    </dsp:sp>
    <dsp:sp modelId="{9C90EC3E-F749-4209-915E-B95817176C6E}">
      <dsp:nvSpPr>
        <dsp:cNvPr id="0" name=""/>
        <dsp:cNvSpPr/>
      </dsp:nvSpPr>
      <dsp:spPr>
        <a:xfrm rot="3240000">
          <a:off x="3094395" y="3023236"/>
          <a:ext cx="251906" cy="393397"/>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a:off x="3109971" y="3071345"/>
        <a:ext cx="176334" cy="236039"/>
      </dsp:txXfrm>
    </dsp:sp>
    <dsp:sp modelId="{DC957F75-9E2D-40CC-AE6A-97EC50565450}">
      <dsp:nvSpPr>
        <dsp:cNvPr id="0" name=""/>
        <dsp:cNvSpPr/>
      </dsp:nvSpPr>
      <dsp:spPr>
        <a:xfrm>
          <a:off x="3058677" y="3276400"/>
          <a:ext cx="1482470" cy="148247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a:t>3. Aplicar un Marco de Referencia Único</a:t>
          </a:r>
        </a:p>
      </dsp:txBody>
      <dsp:txXfrm>
        <a:off x="3275780" y="3493503"/>
        <a:ext cx="1048264" cy="1048264"/>
      </dsp:txXfrm>
    </dsp:sp>
    <dsp:sp modelId="{7F4C98F6-0D8C-4796-A98E-09C79D2D0B6D}">
      <dsp:nvSpPr>
        <dsp:cNvPr id="0" name=""/>
        <dsp:cNvSpPr/>
      </dsp:nvSpPr>
      <dsp:spPr>
        <a:xfrm rot="7560000">
          <a:off x="2126305" y="3023236"/>
          <a:ext cx="251906" cy="39339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rot="10800000">
        <a:off x="2186301" y="3071345"/>
        <a:ext cx="176334" cy="236039"/>
      </dsp:txXfrm>
    </dsp:sp>
    <dsp:sp modelId="{8A7CE260-B7F1-425A-A416-C9C987CE6DE3}">
      <dsp:nvSpPr>
        <dsp:cNvPr id="0" name=""/>
        <dsp:cNvSpPr/>
      </dsp:nvSpPr>
      <dsp:spPr>
        <a:xfrm>
          <a:off x="931459" y="3276400"/>
          <a:ext cx="1482470" cy="148247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a:t>4. Hacer posible un enfoque Holístico</a:t>
          </a:r>
        </a:p>
      </dsp:txBody>
      <dsp:txXfrm>
        <a:off x="1148562" y="3493503"/>
        <a:ext cx="1048264" cy="1048264"/>
      </dsp:txXfrm>
    </dsp:sp>
    <dsp:sp modelId="{CD5FD447-E2B1-44CB-8B0D-A78A81CE6481}">
      <dsp:nvSpPr>
        <dsp:cNvPr id="0" name=""/>
        <dsp:cNvSpPr/>
      </dsp:nvSpPr>
      <dsp:spPr>
        <a:xfrm rot="11880000">
          <a:off x="1827149" y="2102528"/>
          <a:ext cx="251906" cy="393397"/>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dirty="0"/>
        </a:p>
      </dsp:txBody>
      <dsp:txXfrm rot="10800000">
        <a:off x="1900872" y="2192884"/>
        <a:ext cx="176334" cy="236039"/>
      </dsp:txXfrm>
    </dsp:sp>
    <dsp:sp modelId="{0EECE1AD-4301-440C-92A5-F7A46DC6F962}">
      <dsp:nvSpPr>
        <dsp:cNvPr id="0" name=""/>
        <dsp:cNvSpPr/>
      </dsp:nvSpPr>
      <dsp:spPr>
        <a:xfrm>
          <a:off x="274113" y="1253296"/>
          <a:ext cx="1482470" cy="148247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a:t>5. Separar el Gobierno de la Gestión</a:t>
          </a:r>
        </a:p>
      </dsp:txBody>
      <dsp:txXfrm>
        <a:off x="491216" y="1470399"/>
        <a:ext cx="1048264" cy="10482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C3537-EDCF-41F7-8431-8EACEC09E0E5}">
      <dsp:nvSpPr>
        <dsp:cNvPr id="0" name=""/>
        <dsp:cNvSpPr/>
      </dsp:nvSpPr>
      <dsp:spPr>
        <a:xfrm>
          <a:off x="0" y="201622"/>
          <a:ext cx="2448272" cy="146896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Los principales principios del COBIT es la mejor manera para conocer y aplicar esta herramienta en nuestra Investigación.</a:t>
          </a:r>
        </a:p>
      </dsp:txBody>
      <dsp:txXfrm>
        <a:off x="0" y="201622"/>
        <a:ext cx="2448272" cy="1468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7A07A-5F2A-476E-81BF-B00F6B51B332}">
      <dsp:nvSpPr>
        <dsp:cNvPr id="0" name=""/>
        <dsp:cNvSpPr/>
      </dsp:nvSpPr>
      <dsp:spPr>
        <a:xfrm rot="5400000">
          <a:off x="604412" y="1313496"/>
          <a:ext cx="1301937" cy="1482209"/>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AA33836-27A7-416F-A396-CA5FFF262DA5}">
      <dsp:nvSpPr>
        <dsp:cNvPr id="0" name=""/>
        <dsp:cNvSpPr/>
      </dsp:nvSpPr>
      <dsp:spPr>
        <a:xfrm>
          <a:off x="579082" y="36325"/>
          <a:ext cx="1552487" cy="1202010"/>
        </a:xfrm>
        <a:prstGeom prst="roundRect">
          <a:avLst>
            <a:gd name="adj" fmla="val 166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Base de datos Jerárquica</a:t>
          </a:r>
          <a:endParaRPr lang="es-EC" sz="2100" kern="1200" dirty="0"/>
        </a:p>
      </dsp:txBody>
      <dsp:txXfrm>
        <a:off x="637770" y="95013"/>
        <a:ext cx="1435111" cy="1084634"/>
      </dsp:txXfrm>
    </dsp:sp>
    <dsp:sp modelId="{D19F6418-821C-402E-9594-F5756837E781}">
      <dsp:nvSpPr>
        <dsp:cNvPr id="0" name=""/>
        <dsp:cNvSpPr/>
      </dsp:nvSpPr>
      <dsp:spPr>
        <a:xfrm>
          <a:off x="2451174" y="16585"/>
          <a:ext cx="1594030" cy="123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Se debe partir desde un nivel superior, ocasiona mas lentitud</a:t>
          </a:r>
          <a:endParaRPr lang="es-EC" sz="1300" kern="1200" dirty="0"/>
        </a:p>
      </dsp:txBody>
      <dsp:txXfrm>
        <a:off x="2451174" y="16585"/>
        <a:ext cx="1594030" cy="1239940"/>
      </dsp:txXfrm>
    </dsp:sp>
    <dsp:sp modelId="{85EC80CD-C7BB-464E-AAE1-3BA7D9D7C2B3}">
      <dsp:nvSpPr>
        <dsp:cNvPr id="0" name=""/>
        <dsp:cNvSpPr/>
      </dsp:nvSpPr>
      <dsp:spPr>
        <a:xfrm rot="5400000">
          <a:off x="2299258" y="2890502"/>
          <a:ext cx="1301937" cy="1482209"/>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640A210-805E-460D-BC62-80671A1D3ED5}">
      <dsp:nvSpPr>
        <dsp:cNvPr id="0" name=""/>
        <dsp:cNvSpPr/>
      </dsp:nvSpPr>
      <dsp:spPr>
        <a:xfrm>
          <a:off x="2273928" y="1613331"/>
          <a:ext cx="1552487" cy="1202010"/>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Base de datos en Red</a:t>
          </a:r>
          <a:endParaRPr lang="es-EC" sz="2100" kern="1200" dirty="0"/>
        </a:p>
      </dsp:txBody>
      <dsp:txXfrm>
        <a:off x="2332616" y="1672019"/>
        <a:ext cx="1435111" cy="1084634"/>
      </dsp:txXfrm>
    </dsp:sp>
    <dsp:sp modelId="{9172C72A-7DC3-46B1-8CC7-BD4757EF24DC}">
      <dsp:nvSpPr>
        <dsp:cNvPr id="0" name=""/>
        <dsp:cNvSpPr/>
      </dsp:nvSpPr>
      <dsp:spPr>
        <a:xfrm>
          <a:off x="4146020" y="1593591"/>
          <a:ext cx="1594030" cy="123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Los datos se conectan entre distintos niveles, accediendo mas rápidamente a la información</a:t>
          </a:r>
          <a:endParaRPr lang="es-EC" sz="1300" kern="1200" dirty="0"/>
        </a:p>
      </dsp:txBody>
      <dsp:txXfrm>
        <a:off x="4146020" y="1593591"/>
        <a:ext cx="1594030" cy="1239940"/>
      </dsp:txXfrm>
    </dsp:sp>
    <dsp:sp modelId="{E7ED2AB6-0586-414B-9A32-5DCE36EF9F4A}">
      <dsp:nvSpPr>
        <dsp:cNvPr id="0" name=""/>
        <dsp:cNvSpPr/>
      </dsp:nvSpPr>
      <dsp:spPr>
        <a:xfrm>
          <a:off x="3903968" y="3190336"/>
          <a:ext cx="1552487" cy="1202010"/>
        </a:xfrm>
        <a:prstGeom prst="roundRect">
          <a:avLst>
            <a:gd name="adj" fmla="val 166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Base de datos relacional</a:t>
          </a:r>
          <a:endParaRPr lang="es-EC" sz="2100" kern="1200" dirty="0"/>
        </a:p>
      </dsp:txBody>
      <dsp:txXfrm>
        <a:off x="3962656" y="3249024"/>
        <a:ext cx="1435111" cy="1084634"/>
      </dsp:txXfrm>
    </dsp:sp>
    <dsp:sp modelId="{9DE32706-9F29-4D58-9A4B-13F08498551A}">
      <dsp:nvSpPr>
        <dsp:cNvPr id="0" name=""/>
        <dsp:cNvSpPr/>
      </dsp:nvSpPr>
      <dsp:spPr>
        <a:xfrm>
          <a:off x="5776060" y="3170597"/>
          <a:ext cx="1594030" cy="1239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s-ES" sz="1100" kern="1200" dirty="0"/>
            <a:t>Al estar la información en una estructura matriz, existe mas velocidad de respuesta y consultas complejas.</a:t>
          </a:r>
          <a:endParaRPr lang="es-EC" sz="1100" kern="1200" dirty="0"/>
        </a:p>
      </dsp:txBody>
      <dsp:txXfrm>
        <a:off x="5776060" y="3170597"/>
        <a:ext cx="1594030" cy="12399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6156-1AA5-45F3-BA0D-36EB4DCB03FE}">
      <dsp:nvSpPr>
        <dsp:cNvPr id="0" name=""/>
        <dsp:cNvSpPr/>
      </dsp:nvSpPr>
      <dsp:spPr>
        <a:xfrm>
          <a:off x="2736303" y="0"/>
          <a:ext cx="4104456" cy="188150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Las necesidades de los interesados, deberán de tener una estrategia dentro de la organización</a:t>
          </a:r>
        </a:p>
        <a:p>
          <a:pPr marL="114300" lvl="1" indent="-114300" algn="l" defTabSz="533400">
            <a:lnSpc>
              <a:spcPct val="90000"/>
            </a:lnSpc>
            <a:spcBef>
              <a:spcPct val="0"/>
            </a:spcBef>
            <a:spcAft>
              <a:spcPct val="15000"/>
            </a:spcAft>
            <a:buChar char="••"/>
          </a:pPr>
          <a:r>
            <a:rPr lang="es-ES" sz="1200" kern="1200" dirty="0"/>
            <a:t>Definir las metas y objetivos de la organización</a:t>
          </a:r>
        </a:p>
        <a:p>
          <a:pPr marL="114300" lvl="1" indent="-114300" algn="l" defTabSz="533400">
            <a:lnSpc>
              <a:spcPct val="90000"/>
            </a:lnSpc>
            <a:spcBef>
              <a:spcPct val="0"/>
            </a:spcBef>
            <a:spcAft>
              <a:spcPct val="15000"/>
            </a:spcAft>
            <a:buChar char="••"/>
          </a:pPr>
          <a:r>
            <a:rPr lang="es-ES" sz="1200" kern="1200" dirty="0"/>
            <a:t>Deberá de crear valor, verificando los beneficios, optimizando el riesgo y los recursos </a:t>
          </a:r>
        </a:p>
      </dsp:txBody>
      <dsp:txXfrm>
        <a:off x="2736303" y="235188"/>
        <a:ext cx="3398893" cy="1411126"/>
      </dsp:txXfrm>
    </dsp:sp>
    <dsp:sp modelId="{399B954C-C5B0-4D6C-847E-C6CB85231546}">
      <dsp:nvSpPr>
        <dsp:cNvPr id="0" name=""/>
        <dsp:cNvSpPr/>
      </dsp:nvSpPr>
      <dsp:spPr>
        <a:xfrm>
          <a:off x="0" y="0"/>
          <a:ext cx="2736304" cy="188150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a:t>Satisfacer las necesidades de las partes interesadas</a:t>
          </a:r>
        </a:p>
      </dsp:txBody>
      <dsp:txXfrm>
        <a:off x="91847" y="91847"/>
        <a:ext cx="2552610" cy="16978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6156-1AA5-45F3-BA0D-36EB4DCB03FE}">
      <dsp:nvSpPr>
        <dsp:cNvPr id="0" name=""/>
        <dsp:cNvSpPr/>
      </dsp:nvSpPr>
      <dsp:spPr>
        <a:xfrm>
          <a:off x="2649894" y="0"/>
          <a:ext cx="3974841" cy="1685509"/>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S" sz="1700" kern="1200" dirty="0"/>
            <a:t>Integrar la gobernabilidad de las tecnologías de la información</a:t>
          </a:r>
        </a:p>
        <a:p>
          <a:pPr marL="171450" lvl="1" indent="-171450" algn="l" defTabSz="755650">
            <a:lnSpc>
              <a:spcPct val="90000"/>
            </a:lnSpc>
            <a:spcBef>
              <a:spcPct val="0"/>
            </a:spcBef>
            <a:spcAft>
              <a:spcPct val="15000"/>
            </a:spcAft>
            <a:buChar char="••"/>
          </a:pPr>
          <a:r>
            <a:rPr lang="es-ES" sz="1700" kern="1200" dirty="0"/>
            <a:t>Cubrir todos los procesos y funciones para administrar y gobernar la información</a:t>
          </a:r>
        </a:p>
      </dsp:txBody>
      <dsp:txXfrm>
        <a:off x="2649894" y="210689"/>
        <a:ext cx="3342775" cy="1264131"/>
      </dsp:txXfrm>
    </dsp:sp>
    <dsp:sp modelId="{399B954C-C5B0-4D6C-847E-C6CB85231546}">
      <dsp:nvSpPr>
        <dsp:cNvPr id="0" name=""/>
        <dsp:cNvSpPr/>
      </dsp:nvSpPr>
      <dsp:spPr>
        <a:xfrm>
          <a:off x="0" y="0"/>
          <a:ext cx="2649894" cy="168550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S" sz="2600" kern="1200" dirty="0"/>
            <a:t>Abarcar la empresa de extremo a extremo</a:t>
          </a:r>
        </a:p>
      </dsp:txBody>
      <dsp:txXfrm>
        <a:off x="82280" y="82280"/>
        <a:ext cx="2485334" cy="15209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6156-1AA5-45F3-BA0D-36EB4DCB03FE}">
      <dsp:nvSpPr>
        <dsp:cNvPr id="0" name=""/>
        <dsp:cNvSpPr/>
      </dsp:nvSpPr>
      <dsp:spPr>
        <a:xfrm>
          <a:off x="2534681" y="0"/>
          <a:ext cx="3802022" cy="1440160"/>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COBIT integra marcos de información de ISACA, ayudando al cumplimiento de objetivos e integración con otros métodos de información, ITIL, COSO, ISO, etc.</a:t>
          </a:r>
        </a:p>
      </dsp:txBody>
      <dsp:txXfrm>
        <a:off x="2534681" y="180020"/>
        <a:ext cx="3261962" cy="1080120"/>
      </dsp:txXfrm>
    </dsp:sp>
    <dsp:sp modelId="{399B954C-C5B0-4D6C-847E-C6CB85231546}">
      <dsp:nvSpPr>
        <dsp:cNvPr id="0" name=""/>
        <dsp:cNvSpPr/>
      </dsp:nvSpPr>
      <dsp:spPr>
        <a:xfrm>
          <a:off x="0" y="0"/>
          <a:ext cx="2534681" cy="14401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S" sz="2300" kern="1200" dirty="0"/>
            <a:t>Aplicar un marco de Referencia Integrado Único</a:t>
          </a:r>
        </a:p>
      </dsp:txBody>
      <dsp:txXfrm>
        <a:off x="70303" y="70303"/>
        <a:ext cx="2394075" cy="12995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6156-1AA5-45F3-BA0D-36EB4DCB03FE}">
      <dsp:nvSpPr>
        <dsp:cNvPr id="0" name=""/>
        <dsp:cNvSpPr/>
      </dsp:nvSpPr>
      <dsp:spPr>
        <a:xfrm>
          <a:off x="2678697" y="0"/>
          <a:ext cx="4018046" cy="1815976"/>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COBIT 5 define varios elementos tangibles e intangibles para una correcta integración entre la institución y las TI</a:t>
          </a:r>
        </a:p>
        <a:p>
          <a:pPr marL="114300" lvl="1" indent="-114300" algn="l" defTabSz="622300">
            <a:lnSpc>
              <a:spcPct val="90000"/>
            </a:lnSpc>
            <a:spcBef>
              <a:spcPct val="0"/>
            </a:spcBef>
            <a:spcAft>
              <a:spcPct val="15000"/>
            </a:spcAft>
            <a:buChar char="••"/>
          </a:pPr>
          <a:r>
            <a:rPr lang="es-ES" sz="1400" kern="1200" dirty="0"/>
            <a:t>Ayuda a que el gobierno de TI y la gestión de TI operen según la función las necesidades del negocio</a:t>
          </a:r>
        </a:p>
      </dsp:txBody>
      <dsp:txXfrm>
        <a:off x="2678697" y="226997"/>
        <a:ext cx="3337055" cy="1361982"/>
      </dsp:txXfrm>
    </dsp:sp>
    <dsp:sp modelId="{399B954C-C5B0-4D6C-847E-C6CB85231546}">
      <dsp:nvSpPr>
        <dsp:cNvPr id="0" name=""/>
        <dsp:cNvSpPr/>
      </dsp:nvSpPr>
      <dsp:spPr>
        <a:xfrm>
          <a:off x="0" y="0"/>
          <a:ext cx="2678697" cy="181597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S" sz="3500" kern="1200" dirty="0"/>
            <a:t>Habilitar un enfoque Holístico</a:t>
          </a:r>
        </a:p>
      </dsp:txBody>
      <dsp:txXfrm>
        <a:off x="88649" y="88649"/>
        <a:ext cx="2501399" cy="16386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6156-1AA5-45F3-BA0D-36EB4DCB03FE}">
      <dsp:nvSpPr>
        <dsp:cNvPr id="0" name=""/>
        <dsp:cNvSpPr/>
      </dsp:nvSpPr>
      <dsp:spPr>
        <a:xfrm>
          <a:off x="2876935" y="0"/>
          <a:ext cx="4315403" cy="1470530"/>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S" sz="1100" kern="1200" dirty="0"/>
            <a:t>COBIT 5 distingue entre Gobierno de TI y gestión de TI:</a:t>
          </a:r>
        </a:p>
        <a:p>
          <a:pPr marL="57150" lvl="1" indent="-57150" algn="l" defTabSz="488950">
            <a:lnSpc>
              <a:spcPct val="90000"/>
            </a:lnSpc>
            <a:spcBef>
              <a:spcPct val="0"/>
            </a:spcBef>
            <a:spcAft>
              <a:spcPct val="15000"/>
            </a:spcAft>
            <a:buChar char="••"/>
          </a:pPr>
          <a:r>
            <a:rPr lang="es-ES" sz="1100" kern="1200" dirty="0"/>
            <a:t>Gobierno de TI son todas las funciones de evaluación y dirección de las TI asegurando el logro de los objetivos y las necesidades de la Institución.</a:t>
          </a:r>
        </a:p>
        <a:p>
          <a:pPr marL="57150" lvl="1" indent="-57150" algn="l" defTabSz="488950">
            <a:lnSpc>
              <a:spcPct val="90000"/>
            </a:lnSpc>
            <a:spcBef>
              <a:spcPct val="0"/>
            </a:spcBef>
            <a:spcAft>
              <a:spcPct val="15000"/>
            </a:spcAft>
            <a:buChar char="••"/>
          </a:pPr>
          <a:r>
            <a:rPr lang="es-ES" sz="1100" kern="1200" dirty="0"/>
            <a:t>Gestión de TI esta mas relacionada a la ejecución y monitoreo de actividades.</a:t>
          </a:r>
        </a:p>
      </dsp:txBody>
      <dsp:txXfrm>
        <a:off x="2876935" y="183816"/>
        <a:ext cx="3763954" cy="1102898"/>
      </dsp:txXfrm>
    </dsp:sp>
    <dsp:sp modelId="{399B954C-C5B0-4D6C-847E-C6CB85231546}">
      <dsp:nvSpPr>
        <dsp:cNvPr id="0" name=""/>
        <dsp:cNvSpPr/>
      </dsp:nvSpPr>
      <dsp:spPr>
        <a:xfrm>
          <a:off x="0" y="0"/>
          <a:ext cx="2876935" cy="147053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a:t>Separar Gobierno de Gestión</a:t>
          </a:r>
        </a:p>
      </dsp:txBody>
      <dsp:txXfrm>
        <a:off x="71785" y="71785"/>
        <a:ext cx="2733365" cy="13269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64FBA-2740-4D13-94B0-4EDB51E89FB6}">
      <dsp:nvSpPr>
        <dsp:cNvPr id="0" name=""/>
        <dsp:cNvSpPr/>
      </dsp:nvSpPr>
      <dsp:spPr>
        <a:xfrm>
          <a:off x="2822713" y="1550"/>
          <a:ext cx="4234070" cy="839519"/>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Asegura que los objetivos de la empresa sean logrados</a:t>
          </a:r>
        </a:p>
      </dsp:txBody>
      <dsp:txXfrm>
        <a:off x="2822713" y="106490"/>
        <a:ext cx="3919250" cy="629639"/>
      </dsp:txXfrm>
    </dsp:sp>
    <dsp:sp modelId="{804633D3-6B68-451E-9DAC-3F63066DC6BF}">
      <dsp:nvSpPr>
        <dsp:cNvPr id="0" name=""/>
        <dsp:cNvSpPr/>
      </dsp:nvSpPr>
      <dsp:spPr>
        <a:xfrm>
          <a:off x="0" y="1550"/>
          <a:ext cx="2822713" cy="83951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a:t>Orientar y Supervisar</a:t>
          </a:r>
        </a:p>
      </dsp:txBody>
      <dsp:txXfrm>
        <a:off x="40982" y="42532"/>
        <a:ext cx="2740749" cy="757555"/>
      </dsp:txXfrm>
    </dsp:sp>
    <dsp:sp modelId="{B798BB0B-FBE9-4287-B4EC-96D1A4A8DB74}">
      <dsp:nvSpPr>
        <dsp:cNvPr id="0" name=""/>
        <dsp:cNvSpPr/>
      </dsp:nvSpPr>
      <dsp:spPr>
        <a:xfrm>
          <a:off x="2822713" y="925021"/>
          <a:ext cx="4234070" cy="839519"/>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Cumple estrategias y practicas para que las TI sean utilizadas de la mejor forma en el negocio</a:t>
          </a:r>
        </a:p>
      </dsp:txBody>
      <dsp:txXfrm>
        <a:off x="2822713" y="1029961"/>
        <a:ext cx="3919250" cy="629639"/>
      </dsp:txXfrm>
    </dsp:sp>
    <dsp:sp modelId="{F28A9EF9-E512-4010-88F3-CCC9BC9D8A59}">
      <dsp:nvSpPr>
        <dsp:cNvPr id="0" name=""/>
        <dsp:cNvSpPr/>
      </dsp:nvSpPr>
      <dsp:spPr>
        <a:xfrm>
          <a:off x="0" y="925021"/>
          <a:ext cx="2822713" cy="83951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a:t>Planificación y Organización</a:t>
          </a:r>
        </a:p>
      </dsp:txBody>
      <dsp:txXfrm>
        <a:off x="40982" y="966003"/>
        <a:ext cx="2740749" cy="757555"/>
      </dsp:txXfrm>
    </dsp:sp>
    <dsp:sp modelId="{96677762-4537-4868-9248-0D3F73F65265}">
      <dsp:nvSpPr>
        <dsp:cNvPr id="0" name=""/>
        <dsp:cNvSpPr/>
      </dsp:nvSpPr>
      <dsp:spPr>
        <a:xfrm>
          <a:off x="2822713" y="1848492"/>
          <a:ext cx="4234070" cy="839519"/>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Contribuyen en el análisis de las necesidades de la organización para poder implementar nuevos requerimientos</a:t>
          </a:r>
        </a:p>
      </dsp:txBody>
      <dsp:txXfrm>
        <a:off x="2822713" y="1953432"/>
        <a:ext cx="3919250" cy="629639"/>
      </dsp:txXfrm>
    </dsp:sp>
    <dsp:sp modelId="{BE519FFA-E32A-4B94-B2C8-870DB8579650}">
      <dsp:nvSpPr>
        <dsp:cNvPr id="0" name=""/>
        <dsp:cNvSpPr/>
      </dsp:nvSpPr>
      <dsp:spPr>
        <a:xfrm>
          <a:off x="0" y="1848492"/>
          <a:ext cx="2822713" cy="83951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a:t>Adquisición e implementación</a:t>
          </a:r>
        </a:p>
      </dsp:txBody>
      <dsp:txXfrm>
        <a:off x="40982" y="1889474"/>
        <a:ext cx="2740749" cy="757555"/>
      </dsp:txXfrm>
    </dsp:sp>
    <dsp:sp modelId="{817767BB-B718-4CE9-82CE-D12F808AE0F8}">
      <dsp:nvSpPr>
        <dsp:cNvPr id="0" name=""/>
        <dsp:cNvSpPr/>
      </dsp:nvSpPr>
      <dsp:spPr>
        <a:xfrm>
          <a:off x="2822713" y="2771963"/>
          <a:ext cx="4234070" cy="839519"/>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Hace referencia a los servicios de TI que son entregados a los usuarios</a:t>
          </a:r>
        </a:p>
      </dsp:txBody>
      <dsp:txXfrm>
        <a:off x="2822713" y="2876903"/>
        <a:ext cx="3919250" cy="629639"/>
      </dsp:txXfrm>
    </dsp:sp>
    <dsp:sp modelId="{67F8BDD2-6C1A-46AA-8102-6FCD2DE7C43C}">
      <dsp:nvSpPr>
        <dsp:cNvPr id="0" name=""/>
        <dsp:cNvSpPr/>
      </dsp:nvSpPr>
      <dsp:spPr>
        <a:xfrm>
          <a:off x="0" y="2771963"/>
          <a:ext cx="2822713" cy="83951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a:t>Soporte y Servicios</a:t>
          </a:r>
        </a:p>
      </dsp:txBody>
      <dsp:txXfrm>
        <a:off x="40982" y="2812945"/>
        <a:ext cx="2740749" cy="757555"/>
      </dsp:txXfrm>
    </dsp:sp>
    <dsp:sp modelId="{0FA12C41-2321-48AF-A0BE-E15BC44F16FB}">
      <dsp:nvSpPr>
        <dsp:cNvPr id="0" name=""/>
        <dsp:cNvSpPr/>
      </dsp:nvSpPr>
      <dsp:spPr>
        <a:xfrm>
          <a:off x="2822713" y="3695434"/>
          <a:ext cx="4234070" cy="839519"/>
        </a:xfrm>
        <a:prstGeom prst="rightArrow">
          <a:avLst>
            <a:gd name="adj1" fmla="val 75000"/>
            <a:gd name="adj2" fmla="val 5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Se deberá de monitorear y verificar todos los procesos de la organización a fin que cumpla con los objetivos de la misma</a:t>
          </a:r>
        </a:p>
      </dsp:txBody>
      <dsp:txXfrm>
        <a:off x="2822713" y="3800374"/>
        <a:ext cx="3919250" cy="629639"/>
      </dsp:txXfrm>
    </dsp:sp>
    <dsp:sp modelId="{A8847BF5-C5A9-492E-97AB-26D34FF0DD23}">
      <dsp:nvSpPr>
        <dsp:cNvPr id="0" name=""/>
        <dsp:cNvSpPr/>
      </dsp:nvSpPr>
      <dsp:spPr>
        <a:xfrm>
          <a:off x="0" y="3695434"/>
          <a:ext cx="2822713" cy="83951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a:t>Supervisar y Valorar</a:t>
          </a:r>
        </a:p>
      </dsp:txBody>
      <dsp:txXfrm>
        <a:off x="40982" y="3736416"/>
        <a:ext cx="2740749" cy="7575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87F7C-65EE-4DFD-BCED-2EE11B1CEB55}">
      <dsp:nvSpPr>
        <dsp:cNvPr id="0" name=""/>
        <dsp:cNvSpPr/>
      </dsp:nvSpPr>
      <dsp:spPr>
        <a:xfrm>
          <a:off x="0" y="66939"/>
          <a:ext cx="6096000" cy="56159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a:t>Alcance de la Auditoria</a:t>
          </a:r>
        </a:p>
      </dsp:txBody>
      <dsp:txXfrm>
        <a:off x="27415" y="94354"/>
        <a:ext cx="6041170" cy="506769"/>
      </dsp:txXfrm>
    </dsp:sp>
    <dsp:sp modelId="{C04DEB66-D501-4FE1-BEB8-05A0FEBEEFD5}">
      <dsp:nvSpPr>
        <dsp:cNvPr id="0" name=""/>
        <dsp:cNvSpPr/>
      </dsp:nvSpPr>
      <dsp:spPr>
        <a:xfrm>
          <a:off x="0" y="628539"/>
          <a:ext cx="60960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dirty="0"/>
            <a:t>Utilizara COBIT 5 para el análisis y evaluación</a:t>
          </a:r>
        </a:p>
        <a:p>
          <a:pPr marL="171450" lvl="1" indent="-171450" algn="l" defTabSz="844550">
            <a:lnSpc>
              <a:spcPct val="90000"/>
            </a:lnSpc>
            <a:spcBef>
              <a:spcPct val="0"/>
            </a:spcBef>
            <a:spcAft>
              <a:spcPct val="20000"/>
            </a:spcAft>
            <a:buChar char="••"/>
          </a:pPr>
          <a:r>
            <a:rPr lang="es-ES" sz="1900" kern="1200" dirty="0"/>
            <a:t>La Universidad de las Fuerzas Armadas ESPE con sus principales departamentos (UTIC y UTH) serán analizadas.</a:t>
          </a:r>
        </a:p>
      </dsp:txBody>
      <dsp:txXfrm>
        <a:off x="0" y="628539"/>
        <a:ext cx="6096000" cy="1117800"/>
      </dsp:txXfrm>
    </dsp:sp>
    <dsp:sp modelId="{BDB25AE0-9076-489D-A95E-581CBF2A1E89}">
      <dsp:nvSpPr>
        <dsp:cNvPr id="0" name=""/>
        <dsp:cNvSpPr/>
      </dsp:nvSpPr>
      <dsp:spPr>
        <a:xfrm>
          <a:off x="0" y="1746340"/>
          <a:ext cx="6096000" cy="56159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a:t>Objetivos de la Auditoría</a:t>
          </a:r>
        </a:p>
      </dsp:txBody>
      <dsp:txXfrm>
        <a:off x="27415" y="1773755"/>
        <a:ext cx="6041170" cy="506769"/>
      </dsp:txXfrm>
    </dsp:sp>
    <dsp:sp modelId="{0D208558-20D7-4201-BB7F-DA445D4355E4}">
      <dsp:nvSpPr>
        <dsp:cNvPr id="0" name=""/>
        <dsp:cNvSpPr/>
      </dsp:nvSpPr>
      <dsp:spPr>
        <a:xfrm>
          <a:off x="0" y="2307939"/>
          <a:ext cx="6096000"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ES" sz="1900" kern="1200" dirty="0"/>
            <a:t>Analizar y diagnosticar la actual gestión del sistema BANNER</a:t>
          </a:r>
        </a:p>
        <a:p>
          <a:pPr marL="171450" lvl="1" indent="-171450" algn="l" defTabSz="844550">
            <a:lnSpc>
              <a:spcPct val="90000"/>
            </a:lnSpc>
            <a:spcBef>
              <a:spcPct val="0"/>
            </a:spcBef>
            <a:spcAft>
              <a:spcPct val="20000"/>
            </a:spcAft>
            <a:buChar char="••"/>
          </a:pPr>
          <a:r>
            <a:rPr lang="es-ES" sz="1900" kern="1200" dirty="0"/>
            <a:t>Plantear mejoras para la gestión de la UTIC y la UTH</a:t>
          </a:r>
        </a:p>
        <a:p>
          <a:pPr marL="171450" lvl="1" indent="-171450" algn="l" defTabSz="844550">
            <a:lnSpc>
              <a:spcPct val="90000"/>
            </a:lnSpc>
            <a:spcBef>
              <a:spcPct val="0"/>
            </a:spcBef>
            <a:spcAft>
              <a:spcPct val="20000"/>
            </a:spcAft>
            <a:buChar char="••"/>
          </a:pPr>
          <a:r>
            <a:rPr lang="es-ES" sz="1900" kern="1200" dirty="0"/>
            <a:t>Proponer nuevos procesos que ayuden a mejorar el manejo del sistema </a:t>
          </a:r>
        </a:p>
      </dsp:txBody>
      <dsp:txXfrm>
        <a:off x="0" y="2307939"/>
        <a:ext cx="6096000" cy="16891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C4FC-8522-40C4-8C4F-E973C4515118}">
      <dsp:nvSpPr>
        <dsp:cNvPr id="0" name=""/>
        <dsp:cNvSpPr/>
      </dsp:nvSpPr>
      <dsp:spPr>
        <a:xfrm>
          <a:off x="0" y="0"/>
          <a:ext cx="6096000" cy="1219200"/>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b="1" kern="1200" dirty="0"/>
            <a:t>APO07 Gestionar los Recursos Humanos</a:t>
          </a:r>
          <a:endParaRPr lang="es-ES" sz="3500" kern="1200" dirty="0"/>
        </a:p>
      </dsp:txBody>
      <dsp:txXfrm>
        <a:off x="0" y="0"/>
        <a:ext cx="6096000" cy="1219200"/>
      </dsp:txXfrm>
    </dsp:sp>
    <dsp:sp modelId="{B50204F8-FA8C-4745-B9F3-CEE48F10AE15}">
      <dsp:nvSpPr>
        <dsp:cNvPr id="0" name=""/>
        <dsp:cNvSpPr/>
      </dsp:nvSpPr>
      <dsp:spPr>
        <a:xfrm>
          <a:off x="0" y="1219200"/>
          <a:ext cx="3047999" cy="256032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buFont typeface="Symbol" panose="05050102010706020507" pitchFamily="18" charset="2"/>
            <a:buChar char=""/>
          </a:pPr>
          <a:r>
            <a:rPr lang="es-ES" sz="2500" kern="1200" dirty="0"/>
            <a:t>APO07.01: </a:t>
          </a:r>
          <a:r>
            <a:rPr lang="es-ES" sz="2500" b="1" kern="1200" dirty="0"/>
            <a:t>Mantener la dotación de personal suficiente y adecuado</a:t>
          </a:r>
          <a:endParaRPr lang="es-ES" sz="2500" kern="1200" dirty="0"/>
        </a:p>
      </dsp:txBody>
      <dsp:txXfrm>
        <a:off x="0" y="1219200"/>
        <a:ext cx="3047999" cy="2560320"/>
      </dsp:txXfrm>
    </dsp:sp>
    <dsp:sp modelId="{B593DDF1-3727-4118-9C25-5BDC59352D38}">
      <dsp:nvSpPr>
        <dsp:cNvPr id="0" name=""/>
        <dsp:cNvSpPr/>
      </dsp:nvSpPr>
      <dsp:spPr>
        <a:xfrm>
          <a:off x="3048000" y="1219200"/>
          <a:ext cx="3047999" cy="25603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buFont typeface="Symbol" panose="05050102010706020507" pitchFamily="18" charset="2"/>
            <a:buChar char=""/>
          </a:pPr>
          <a:r>
            <a:rPr lang="es-ES" sz="2500" kern="1200" dirty="0"/>
            <a:t>APO07.05: </a:t>
          </a:r>
          <a:r>
            <a:rPr lang="es-ES" sz="2500" b="1" kern="1200" dirty="0"/>
            <a:t>Planificar y realizar un seguimiento del uso de recursos humanos de TI y del negocio</a:t>
          </a:r>
          <a:endParaRPr lang="es-ES" sz="2500" kern="1200" dirty="0"/>
        </a:p>
      </dsp:txBody>
      <dsp:txXfrm>
        <a:off x="3048000" y="1219200"/>
        <a:ext cx="3047999" cy="2560320"/>
      </dsp:txXfrm>
    </dsp:sp>
    <dsp:sp modelId="{23463730-B56C-48A5-A0C7-33FDD43C65A5}">
      <dsp:nvSpPr>
        <dsp:cNvPr id="0" name=""/>
        <dsp:cNvSpPr/>
      </dsp:nvSpPr>
      <dsp:spPr>
        <a:xfrm>
          <a:off x="0" y="3779520"/>
          <a:ext cx="6096000" cy="284480"/>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C4FC-8522-40C4-8C4F-E973C4515118}">
      <dsp:nvSpPr>
        <dsp:cNvPr id="0" name=""/>
        <dsp:cNvSpPr/>
      </dsp:nvSpPr>
      <dsp:spPr>
        <a:xfrm>
          <a:off x="0" y="0"/>
          <a:ext cx="6559996" cy="1317746"/>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b="1" kern="1200" dirty="0"/>
            <a:t>APO08 Gestionar las Relaciones.</a:t>
          </a:r>
          <a:endParaRPr lang="es-ES" sz="3800" kern="1200" dirty="0"/>
        </a:p>
      </dsp:txBody>
      <dsp:txXfrm>
        <a:off x="0" y="0"/>
        <a:ext cx="6559996" cy="1317746"/>
      </dsp:txXfrm>
    </dsp:sp>
    <dsp:sp modelId="{B50204F8-FA8C-4745-B9F3-CEE48F10AE15}">
      <dsp:nvSpPr>
        <dsp:cNvPr id="0" name=""/>
        <dsp:cNvSpPr/>
      </dsp:nvSpPr>
      <dsp:spPr>
        <a:xfrm>
          <a:off x="0" y="1317746"/>
          <a:ext cx="6559996" cy="276726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buFont typeface="Symbol" panose="05050102010706020507" pitchFamily="18" charset="2"/>
            <a:buChar char=""/>
          </a:pPr>
          <a:r>
            <a:rPr lang="es-ES" sz="5800" kern="1200" dirty="0"/>
            <a:t>APO08.04: </a:t>
          </a:r>
          <a:r>
            <a:rPr lang="es-ES" sz="5800" b="1" kern="1200" dirty="0"/>
            <a:t>Coordinar y Comunicar</a:t>
          </a:r>
          <a:endParaRPr lang="es-ES" sz="5800" kern="1200" dirty="0"/>
        </a:p>
      </dsp:txBody>
      <dsp:txXfrm>
        <a:off x="0" y="1317746"/>
        <a:ext cx="6559996" cy="2767267"/>
      </dsp:txXfrm>
    </dsp:sp>
    <dsp:sp modelId="{23463730-B56C-48A5-A0C7-33FDD43C65A5}">
      <dsp:nvSpPr>
        <dsp:cNvPr id="0" name=""/>
        <dsp:cNvSpPr/>
      </dsp:nvSpPr>
      <dsp:spPr>
        <a:xfrm>
          <a:off x="0" y="4085013"/>
          <a:ext cx="6559996" cy="307474"/>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C4FC-8522-40C4-8C4F-E973C4515118}">
      <dsp:nvSpPr>
        <dsp:cNvPr id="0" name=""/>
        <dsp:cNvSpPr/>
      </dsp:nvSpPr>
      <dsp:spPr>
        <a:xfrm>
          <a:off x="0" y="0"/>
          <a:ext cx="6350056" cy="1409789"/>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b="1" kern="1200" dirty="0"/>
            <a:t>BAI09 Gestionar los Activos.</a:t>
          </a:r>
          <a:endParaRPr lang="es-ES" sz="4100" kern="1200" dirty="0"/>
        </a:p>
      </dsp:txBody>
      <dsp:txXfrm>
        <a:off x="0" y="0"/>
        <a:ext cx="6350056" cy="1409789"/>
      </dsp:txXfrm>
    </dsp:sp>
    <dsp:sp modelId="{B50204F8-FA8C-4745-B9F3-CEE48F10AE15}">
      <dsp:nvSpPr>
        <dsp:cNvPr id="0" name=""/>
        <dsp:cNvSpPr/>
      </dsp:nvSpPr>
      <dsp:spPr>
        <a:xfrm>
          <a:off x="0" y="1409789"/>
          <a:ext cx="6350056" cy="29605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buFont typeface="Symbol" panose="05050102010706020507" pitchFamily="18" charset="2"/>
            <a:buChar char=""/>
          </a:pPr>
          <a:r>
            <a:rPr lang="es-AR" sz="5000" kern="1200" dirty="0"/>
            <a:t>BAI09.03:</a:t>
          </a:r>
          <a:r>
            <a:rPr lang="es-AR" sz="5000" b="1" kern="1200" dirty="0"/>
            <a:t> Gestionar el ciclo de vida de los activos.</a:t>
          </a:r>
          <a:endParaRPr lang="es-ES" sz="5000" kern="1200" dirty="0"/>
        </a:p>
      </dsp:txBody>
      <dsp:txXfrm>
        <a:off x="0" y="1409789"/>
        <a:ext cx="6350056" cy="2960557"/>
      </dsp:txXfrm>
    </dsp:sp>
    <dsp:sp modelId="{23463730-B56C-48A5-A0C7-33FDD43C65A5}">
      <dsp:nvSpPr>
        <dsp:cNvPr id="0" name=""/>
        <dsp:cNvSpPr/>
      </dsp:nvSpPr>
      <dsp:spPr>
        <a:xfrm>
          <a:off x="0" y="4370347"/>
          <a:ext cx="6350056" cy="328950"/>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DBE77-49C3-45D0-82A8-14914AF29B07}">
      <dsp:nvSpPr>
        <dsp:cNvPr id="0" name=""/>
        <dsp:cNvSpPr/>
      </dsp:nvSpPr>
      <dsp:spPr>
        <a:xfrm>
          <a:off x="772380" y="489207"/>
          <a:ext cx="3265265" cy="3265265"/>
        </a:xfrm>
        <a:prstGeom prst="blockArc">
          <a:avLst>
            <a:gd name="adj1" fmla="val 10800000"/>
            <a:gd name="adj2" fmla="val 16200000"/>
            <a:gd name="adj3" fmla="val 463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09D979-090B-4DAE-A4F8-2AFA35A10CC8}">
      <dsp:nvSpPr>
        <dsp:cNvPr id="0" name=""/>
        <dsp:cNvSpPr/>
      </dsp:nvSpPr>
      <dsp:spPr>
        <a:xfrm>
          <a:off x="772380" y="489207"/>
          <a:ext cx="3265265" cy="3265265"/>
        </a:xfrm>
        <a:prstGeom prst="blockArc">
          <a:avLst>
            <a:gd name="adj1" fmla="val 5400000"/>
            <a:gd name="adj2" fmla="val 10800000"/>
            <a:gd name="adj3" fmla="val 4639"/>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66FE54C-9214-4DF9-A6B2-3DC01C2577E0}">
      <dsp:nvSpPr>
        <dsp:cNvPr id="0" name=""/>
        <dsp:cNvSpPr/>
      </dsp:nvSpPr>
      <dsp:spPr>
        <a:xfrm>
          <a:off x="772380" y="489207"/>
          <a:ext cx="3265265" cy="3265265"/>
        </a:xfrm>
        <a:prstGeom prst="blockArc">
          <a:avLst>
            <a:gd name="adj1" fmla="val 0"/>
            <a:gd name="adj2" fmla="val 5400000"/>
            <a:gd name="adj3" fmla="val 4639"/>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68D8700-163E-4258-AE68-E7DAEF1E6456}">
      <dsp:nvSpPr>
        <dsp:cNvPr id="0" name=""/>
        <dsp:cNvSpPr/>
      </dsp:nvSpPr>
      <dsp:spPr>
        <a:xfrm>
          <a:off x="772380" y="489207"/>
          <a:ext cx="3265265" cy="3265265"/>
        </a:xfrm>
        <a:prstGeom prst="blockArc">
          <a:avLst>
            <a:gd name="adj1" fmla="val 16200000"/>
            <a:gd name="adj2" fmla="val 0"/>
            <a:gd name="adj3" fmla="val 4639"/>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2501115-AD0C-4E5A-A2DD-75D9D6EEAACC}">
      <dsp:nvSpPr>
        <dsp:cNvPr id="0" name=""/>
        <dsp:cNvSpPr/>
      </dsp:nvSpPr>
      <dsp:spPr>
        <a:xfrm>
          <a:off x="1653623" y="1370450"/>
          <a:ext cx="1502780" cy="150278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a:t>Control Interno</a:t>
          </a:r>
          <a:endParaRPr lang="es-EC" sz="2400" kern="1200" dirty="0"/>
        </a:p>
      </dsp:txBody>
      <dsp:txXfrm>
        <a:off x="1873700" y="1590527"/>
        <a:ext cx="1062626" cy="1062626"/>
      </dsp:txXfrm>
    </dsp:sp>
    <dsp:sp modelId="{1798ABC0-D42C-4098-A2EC-30CFBB7DCC3F}">
      <dsp:nvSpPr>
        <dsp:cNvPr id="0" name=""/>
        <dsp:cNvSpPr/>
      </dsp:nvSpPr>
      <dsp:spPr>
        <a:xfrm>
          <a:off x="1867469" y="1104"/>
          <a:ext cx="1075089" cy="105194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a:t>Ayuda administración</a:t>
          </a:r>
          <a:endParaRPr lang="es-EC" sz="900" kern="1200" dirty="0"/>
        </a:p>
      </dsp:txBody>
      <dsp:txXfrm>
        <a:off x="2024912" y="155158"/>
        <a:ext cx="760203" cy="743838"/>
      </dsp:txXfrm>
    </dsp:sp>
    <dsp:sp modelId="{DDF4A63A-BE3E-48E3-85F0-2059178D48E0}">
      <dsp:nvSpPr>
        <dsp:cNvPr id="0" name=""/>
        <dsp:cNvSpPr/>
      </dsp:nvSpPr>
      <dsp:spPr>
        <a:xfrm>
          <a:off x="3452285" y="1595867"/>
          <a:ext cx="1094981" cy="105194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a:t>Garantiza cumplimiento de objetivos</a:t>
          </a:r>
          <a:endParaRPr lang="es-EC" sz="1000" kern="1200" dirty="0"/>
        </a:p>
      </dsp:txBody>
      <dsp:txXfrm>
        <a:off x="3612641" y="1749921"/>
        <a:ext cx="774269" cy="743838"/>
      </dsp:txXfrm>
    </dsp:sp>
    <dsp:sp modelId="{91A5D68B-C21A-4FFB-8C3E-7EBDF7716006}">
      <dsp:nvSpPr>
        <dsp:cNvPr id="0" name=""/>
        <dsp:cNvSpPr/>
      </dsp:nvSpPr>
      <dsp:spPr>
        <a:xfrm>
          <a:off x="1867469" y="3190630"/>
          <a:ext cx="1075089" cy="105194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a:t>Verificación de procesos informáticos</a:t>
          </a:r>
          <a:endParaRPr lang="es-EC" sz="1050" kern="1200" dirty="0"/>
        </a:p>
      </dsp:txBody>
      <dsp:txXfrm>
        <a:off x="2024912" y="3344684"/>
        <a:ext cx="760203" cy="743838"/>
      </dsp:txXfrm>
    </dsp:sp>
    <dsp:sp modelId="{29DBBD33-4CEF-4D5A-8BF7-61DA59047612}">
      <dsp:nvSpPr>
        <dsp:cNvPr id="0" name=""/>
        <dsp:cNvSpPr/>
      </dsp:nvSpPr>
      <dsp:spPr>
        <a:xfrm>
          <a:off x="284277" y="1595867"/>
          <a:ext cx="1051946" cy="1051946"/>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a:t>Minimiza riesgos tomando medidas preventivas.</a:t>
          </a:r>
          <a:endParaRPr lang="es-EC" sz="1000" kern="1200" dirty="0"/>
        </a:p>
      </dsp:txBody>
      <dsp:txXfrm>
        <a:off x="438331" y="1749921"/>
        <a:ext cx="743838" cy="74383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C4FC-8522-40C4-8C4F-E973C4515118}">
      <dsp:nvSpPr>
        <dsp:cNvPr id="0" name=""/>
        <dsp:cNvSpPr/>
      </dsp:nvSpPr>
      <dsp:spPr>
        <a:xfrm>
          <a:off x="0" y="0"/>
          <a:ext cx="6350056" cy="1409789"/>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b="1" kern="1200" dirty="0"/>
            <a:t>DSS02 Gestionar las Peticiones y los Incidentes del Servicio.</a:t>
          </a:r>
          <a:endParaRPr lang="es-ES" sz="3100" kern="1200" dirty="0"/>
        </a:p>
      </dsp:txBody>
      <dsp:txXfrm>
        <a:off x="0" y="0"/>
        <a:ext cx="6350056" cy="1409789"/>
      </dsp:txXfrm>
    </dsp:sp>
    <dsp:sp modelId="{B50204F8-FA8C-4745-B9F3-CEE48F10AE15}">
      <dsp:nvSpPr>
        <dsp:cNvPr id="0" name=""/>
        <dsp:cNvSpPr/>
      </dsp:nvSpPr>
      <dsp:spPr>
        <a:xfrm>
          <a:off x="0" y="1409789"/>
          <a:ext cx="3175028" cy="296055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buFont typeface="Symbol" panose="05050102010706020507" pitchFamily="18" charset="2"/>
            <a:buChar char=""/>
          </a:pPr>
          <a:r>
            <a:rPr lang="es-ES" sz="3400" kern="1200" dirty="0"/>
            <a:t>DSS02.02: </a:t>
          </a:r>
          <a:r>
            <a:rPr lang="es-ES" sz="3400" b="1" kern="1200" dirty="0"/>
            <a:t>Registrar, clasificar y priorizar peticiones e incidentes.</a:t>
          </a:r>
          <a:endParaRPr lang="es-ES" sz="3400" kern="1200" dirty="0"/>
        </a:p>
      </dsp:txBody>
      <dsp:txXfrm>
        <a:off x="0" y="1409789"/>
        <a:ext cx="3175028" cy="2960557"/>
      </dsp:txXfrm>
    </dsp:sp>
    <dsp:sp modelId="{B593DDF1-3727-4118-9C25-5BDC59352D38}">
      <dsp:nvSpPr>
        <dsp:cNvPr id="0" name=""/>
        <dsp:cNvSpPr/>
      </dsp:nvSpPr>
      <dsp:spPr>
        <a:xfrm>
          <a:off x="3175028" y="1409789"/>
          <a:ext cx="3175028" cy="2960557"/>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buFont typeface="Symbol" panose="05050102010706020507" pitchFamily="18" charset="2"/>
            <a:buChar char=""/>
          </a:pPr>
          <a:r>
            <a:rPr lang="es-ES" sz="3400" kern="1200" dirty="0"/>
            <a:t>DSS02.04: </a:t>
          </a:r>
          <a:r>
            <a:rPr lang="es-ES" sz="3400" b="1" kern="1200" dirty="0"/>
            <a:t>Investigar, diagnosticar y localizar incidentes.</a:t>
          </a:r>
          <a:endParaRPr lang="es-ES" sz="3400" kern="1200" dirty="0"/>
        </a:p>
      </dsp:txBody>
      <dsp:txXfrm>
        <a:off x="3175028" y="1409789"/>
        <a:ext cx="3175028" cy="2960557"/>
      </dsp:txXfrm>
    </dsp:sp>
    <dsp:sp modelId="{23463730-B56C-48A5-A0C7-33FDD43C65A5}">
      <dsp:nvSpPr>
        <dsp:cNvPr id="0" name=""/>
        <dsp:cNvSpPr/>
      </dsp:nvSpPr>
      <dsp:spPr>
        <a:xfrm>
          <a:off x="0" y="4370347"/>
          <a:ext cx="6350056" cy="328950"/>
        </a:xfrm>
        <a:prstGeom prst="rect">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361E8-9BA2-4468-A3DF-8786D3AB6D89}">
      <dsp:nvSpPr>
        <dsp:cNvPr id="0" name=""/>
        <dsp:cNvSpPr/>
      </dsp:nvSpPr>
      <dsp:spPr>
        <a:xfrm>
          <a:off x="408036" y="1712"/>
          <a:ext cx="8088458" cy="9271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mj-lt"/>
            <a:buChar char="••"/>
          </a:pPr>
          <a:r>
            <a:rPr lang="es-ES" sz="1200" kern="1200" dirty="0"/>
            <a:t>Aplicando las encuestas y entrevistas en ambas Unidades principales de la Universidad de las Fuerzas Armadas ESPE, siendo estas la Unidad de Talento Humano y la Unidad de Tecnologías de la Información, se pudo determinar que uno de los riesgos encontrados es que no se tiene una correcta comunicación entre unidades, provocando fallos en la productividad e ineficiencia en los procesos. </a:t>
          </a:r>
        </a:p>
      </dsp:txBody>
      <dsp:txXfrm>
        <a:off x="408036" y="117611"/>
        <a:ext cx="7740760" cy="695397"/>
      </dsp:txXfrm>
    </dsp:sp>
    <dsp:sp modelId="{5AE19E03-6549-4263-9A3B-65517E33F8AA}">
      <dsp:nvSpPr>
        <dsp:cNvPr id="0" name=""/>
        <dsp:cNvSpPr/>
      </dsp:nvSpPr>
      <dsp:spPr>
        <a:xfrm>
          <a:off x="449" y="1712"/>
          <a:ext cx="407587" cy="927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a:t>1.</a:t>
          </a:r>
        </a:p>
      </dsp:txBody>
      <dsp:txXfrm>
        <a:off x="20346" y="21609"/>
        <a:ext cx="367793" cy="887401"/>
      </dsp:txXfrm>
    </dsp:sp>
    <dsp:sp modelId="{09FC0897-1482-4DBB-BC0E-DFBA0F150DB2}">
      <dsp:nvSpPr>
        <dsp:cNvPr id="0" name=""/>
        <dsp:cNvSpPr/>
      </dsp:nvSpPr>
      <dsp:spPr>
        <a:xfrm>
          <a:off x="408036" y="1021627"/>
          <a:ext cx="8088458" cy="9271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mj-lt"/>
            <a:buChar char="••"/>
          </a:pPr>
          <a:r>
            <a:rPr lang="es-ES" sz="1200" kern="1200" dirty="0"/>
            <a:t>Se pudo observar que el personal que utiliza el sistema banner no tiene la capacitación necesaria para realizar las actividades necesarias del sistema, por lo que genera desconocimiento por parte de los mismos y se incumpla con las metas y requerimientos de la Institución.</a:t>
          </a:r>
        </a:p>
      </dsp:txBody>
      <dsp:txXfrm>
        <a:off x="408036" y="1137526"/>
        <a:ext cx="7740760" cy="695397"/>
      </dsp:txXfrm>
    </dsp:sp>
    <dsp:sp modelId="{377B1AAD-3361-4231-8259-718E9788FBAE}">
      <dsp:nvSpPr>
        <dsp:cNvPr id="0" name=""/>
        <dsp:cNvSpPr/>
      </dsp:nvSpPr>
      <dsp:spPr>
        <a:xfrm>
          <a:off x="449" y="1021627"/>
          <a:ext cx="407587" cy="927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a:t>2.</a:t>
          </a:r>
        </a:p>
      </dsp:txBody>
      <dsp:txXfrm>
        <a:off x="20346" y="1041524"/>
        <a:ext cx="367793" cy="887401"/>
      </dsp:txXfrm>
    </dsp:sp>
    <dsp:sp modelId="{96705392-B057-45BA-8D62-564B63546DBE}">
      <dsp:nvSpPr>
        <dsp:cNvPr id="0" name=""/>
        <dsp:cNvSpPr/>
      </dsp:nvSpPr>
      <dsp:spPr>
        <a:xfrm>
          <a:off x="408036" y="2041542"/>
          <a:ext cx="8088458" cy="9271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mj-lt"/>
            <a:buChar char="••"/>
          </a:pPr>
          <a:r>
            <a:rPr lang="es-ES" sz="1200" kern="1200" dirty="0"/>
            <a:t>Se ha evidenciado que no existe un seguimiento al ingreso de información en el sistema de la Institución, generando que la información no sea eficaz y que si la unidad de TICS no verifica el ingreso de información puede provocar un mal uso del programa informático.</a:t>
          </a:r>
        </a:p>
      </dsp:txBody>
      <dsp:txXfrm>
        <a:off x="408036" y="2157441"/>
        <a:ext cx="7740760" cy="695397"/>
      </dsp:txXfrm>
    </dsp:sp>
    <dsp:sp modelId="{8EED0E96-1B4F-4089-9CD8-EE34536A379D}">
      <dsp:nvSpPr>
        <dsp:cNvPr id="0" name=""/>
        <dsp:cNvSpPr/>
      </dsp:nvSpPr>
      <dsp:spPr>
        <a:xfrm>
          <a:off x="449" y="2041542"/>
          <a:ext cx="407587" cy="927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buFont typeface="+mj-lt"/>
            <a:buAutoNum type="arabicPeriod"/>
          </a:pPr>
          <a:r>
            <a:rPr lang="es-ES" sz="2000" kern="1200" dirty="0"/>
            <a:t>3.</a:t>
          </a:r>
        </a:p>
      </dsp:txBody>
      <dsp:txXfrm>
        <a:off x="20346" y="2061439"/>
        <a:ext cx="367793" cy="887401"/>
      </dsp:txXfrm>
    </dsp:sp>
    <dsp:sp modelId="{9444CC19-AF46-439D-9358-BF7770519633}">
      <dsp:nvSpPr>
        <dsp:cNvPr id="0" name=""/>
        <dsp:cNvSpPr/>
      </dsp:nvSpPr>
      <dsp:spPr>
        <a:xfrm>
          <a:off x="408036" y="3061457"/>
          <a:ext cx="8088458" cy="9271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mj-lt"/>
            <a:buChar char="••"/>
          </a:pPr>
          <a:r>
            <a:rPr lang="es-ES" sz="1200" kern="1200" dirty="0"/>
            <a:t>Tomando en cuenta la cantidad de requerimientos por parte de la Unidad de Talento Humano y de TICS sobre resolución de problemas y preguntas frecuentes, se pudo demostrar que no existe un manual de incidentes.</a:t>
          </a:r>
        </a:p>
      </dsp:txBody>
      <dsp:txXfrm>
        <a:off x="408036" y="3177356"/>
        <a:ext cx="7740760" cy="695397"/>
      </dsp:txXfrm>
    </dsp:sp>
    <dsp:sp modelId="{315CC419-A448-45FE-8C60-F897D876005D}">
      <dsp:nvSpPr>
        <dsp:cNvPr id="0" name=""/>
        <dsp:cNvSpPr/>
      </dsp:nvSpPr>
      <dsp:spPr>
        <a:xfrm>
          <a:off x="449" y="3061457"/>
          <a:ext cx="407587" cy="927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buFont typeface="+mj-lt"/>
            <a:buAutoNum type="arabicPeriod"/>
          </a:pPr>
          <a:r>
            <a:rPr lang="es-ES" sz="2000" kern="1200" dirty="0"/>
            <a:t>4.</a:t>
          </a:r>
        </a:p>
      </dsp:txBody>
      <dsp:txXfrm>
        <a:off x="20346" y="3081354"/>
        <a:ext cx="367793" cy="887401"/>
      </dsp:txXfrm>
    </dsp:sp>
    <dsp:sp modelId="{ECFB366A-C3EF-4474-81BD-958D6FECAF40}">
      <dsp:nvSpPr>
        <dsp:cNvPr id="0" name=""/>
        <dsp:cNvSpPr/>
      </dsp:nvSpPr>
      <dsp:spPr>
        <a:xfrm>
          <a:off x="408036" y="4081372"/>
          <a:ext cx="8088458" cy="92719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Font typeface="+mj-lt"/>
            <a:buChar char="••"/>
          </a:pPr>
          <a:r>
            <a:rPr lang="es-ES" sz="1200" kern="1200" dirty="0"/>
            <a:t>Se verifico que la Unidad de Talento Humano aun utiliza el sistema informático SIFRHE por motivos de falta de conocimiento y manejo del sistema banner, provocando que el sistema principal de la Institución se encuentre desactualizado.</a:t>
          </a:r>
        </a:p>
      </dsp:txBody>
      <dsp:txXfrm>
        <a:off x="408036" y="4197271"/>
        <a:ext cx="7740760" cy="695397"/>
      </dsp:txXfrm>
    </dsp:sp>
    <dsp:sp modelId="{C16EE2D3-949C-42ED-A958-38FD2E18EB02}">
      <dsp:nvSpPr>
        <dsp:cNvPr id="0" name=""/>
        <dsp:cNvSpPr/>
      </dsp:nvSpPr>
      <dsp:spPr>
        <a:xfrm>
          <a:off x="449" y="4081372"/>
          <a:ext cx="407587" cy="927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buFont typeface="+mj-lt"/>
            <a:buAutoNum type="arabicPeriod"/>
          </a:pPr>
          <a:r>
            <a:rPr lang="es-ES" sz="2000" kern="1200" dirty="0"/>
            <a:t>5.</a:t>
          </a:r>
        </a:p>
      </dsp:txBody>
      <dsp:txXfrm>
        <a:off x="20346" y="4101269"/>
        <a:ext cx="367793" cy="88740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361E8-9BA2-4468-A3DF-8786D3AB6D89}">
      <dsp:nvSpPr>
        <dsp:cNvPr id="0" name=""/>
        <dsp:cNvSpPr/>
      </dsp:nvSpPr>
      <dsp:spPr>
        <a:xfrm>
          <a:off x="425326" y="1730"/>
          <a:ext cx="8431191" cy="9368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 typeface="+mj-lt"/>
            <a:buChar char="••"/>
          </a:pPr>
          <a:r>
            <a:rPr lang="es-ES" sz="1000" kern="1200" dirty="0"/>
            <a:t>Se pudo observar una falta de comunicación por parte de las Unidades de Talento Humano y de UTIC, por lo que la mejor solución es que ambos Directores de estas unidades se reúnan y hablen sobre las posibles soluciones e implementaciones que se puedan realizar en el sistema principal de la institución o en los sistemas secundarios, llegando a tener un continuo flujo de comunicación.</a:t>
          </a:r>
        </a:p>
      </dsp:txBody>
      <dsp:txXfrm>
        <a:off x="425326" y="118836"/>
        <a:ext cx="8079873" cy="702636"/>
      </dsp:txXfrm>
    </dsp:sp>
    <dsp:sp modelId="{5AE19E03-6549-4263-9A3B-65517E33F8AA}">
      <dsp:nvSpPr>
        <dsp:cNvPr id="0" name=""/>
        <dsp:cNvSpPr/>
      </dsp:nvSpPr>
      <dsp:spPr>
        <a:xfrm>
          <a:off x="0" y="0"/>
          <a:ext cx="424858" cy="936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a:t>1.1.</a:t>
          </a:r>
        </a:p>
      </dsp:txBody>
      <dsp:txXfrm>
        <a:off x="20740" y="20740"/>
        <a:ext cx="383378" cy="895368"/>
      </dsp:txXfrm>
    </dsp:sp>
    <dsp:sp modelId="{09FC0897-1482-4DBB-BC0E-DFBA0F150DB2}">
      <dsp:nvSpPr>
        <dsp:cNvPr id="0" name=""/>
        <dsp:cNvSpPr/>
      </dsp:nvSpPr>
      <dsp:spPr>
        <a:xfrm>
          <a:off x="425326" y="1032264"/>
          <a:ext cx="8431191" cy="9368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 typeface="+mj-lt"/>
            <a:buChar char="••"/>
          </a:pPr>
          <a:r>
            <a:rPr lang="es-ES" sz="1000" kern="1200" dirty="0"/>
            <a:t>Si el personal que utiliza el sistema informático en cuestión no tiene una correcta capacitación lo que genera son inconvenientes y malestar en los mismos, por lo que provoca en los usuarios no se desee utilizar dicho sistema, por lo que se recomienda la unidad de tecnologías de la información, se realicen varias capacitaciones al personal que va a utilizar su sistema a fin de que sea amigable para ellos al tener conocimientos de como realmente funciona.</a:t>
          </a:r>
        </a:p>
      </dsp:txBody>
      <dsp:txXfrm>
        <a:off x="425326" y="1149370"/>
        <a:ext cx="8079873" cy="702636"/>
      </dsp:txXfrm>
    </dsp:sp>
    <dsp:sp modelId="{377B1AAD-3361-4231-8259-718E9788FBAE}">
      <dsp:nvSpPr>
        <dsp:cNvPr id="0" name=""/>
        <dsp:cNvSpPr/>
      </dsp:nvSpPr>
      <dsp:spPr>
        <a:xfrm>
          <a:off x="468" y="1032264"/>
          <a:ext cx="424858" cy="936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S" sz="1300" kern="1200" dirty="0"/>
            <a:t>2.1</a:t>
          </a:r>
        </a:p>
      </dsp:txBody>
      <dsp:txXfrm>
        <a:off x="21208" y="1053004"/>
        <a:ext cx="383378" cy="895368"/>
      </dsp:txXfrm>
    </dsp:sp>
    <dsp:sp modelId="{96705392-B057-45BA-8D62-564B63546DBE}">
      <dsp:nvSpPr>
        <dsp:cNvPr id="0" name=""/>
        <dsp:cNvSpPr/>
      </dsp:nvSpPr>
      <dsp:spPr>
        <a:xfrm>
          <a:off x="425326" y="2062798"/>
          <a:ext cx="8431191" cy="9368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 typeface="+mj-lt"/>
            <a:buChar char="••"/>
          </a:pPr>
          <a:r>
            <a:rPr lang="es-ES" sz="1000" kern="1200" dirty="0"/>
            <a:t>El personal de Talento Humano y TICS no cuentan con una persona que se encargue de verificar el ingreso de la información, lo que genera que la misma no sea fiable o confiable, se debe de tener a una persona auditando la forma en que esta información ingresa al sistema, junto con el conocimiento para resolver problemas, a fin de que el proceso de ingreso de información se siga con normalidad.</a:t>
          </a:r>
        </a:p>
      </dsp:txBody>
      <dsp:txXfrm>
        <a:off x="425326" y="2179904"/>
        <a:ext cx="8079873" cy="702636"/>
      </dsp:txXfrm>
    </dsp:sp>
    <dsp:sp modelId="{8EED0E96-1B4F-4089-9CD8-EE34536A379D}">
      <dsp:nvSpPr>
        <dsp:cNvPr id="0" name=""/>
        <dsp:cNvSpPr/>
      </dsp:nvSpPr>
      <dsp:spPr>
        <a:xfrm>
          <a:off x="468" y="2062798"/>
          <a:ext cx="424858" cy="936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buFont typeface="+mj-lt"/>
            <a:buAutoNum type="arabicPeriod"/>
          </a:pPr>
          <a:r>
            <a:rPr lang="es-ES" sz="1300" kern="1200" dirty="0"/>
            <a:t>3.1.</a:t>
          </a:r>
        </a:p>
      </dsp:txBody>
      <dsp:txXfrm>
        <a:off x="21208" y="2083538"/>
        <a:ext cx="383378" cy="895368"/>
      </dsp:txXfrm>
    </dsp:sp>
    <dsp:sp modelId="{9444CC19-AF46-439D-9358-BF7770519633}">
      <dsp:nvSpPr>
        <dsp:cNvPr id="0" name=""/>
        <dsp:cNvSpPr/>
      </dsp:nvSpPr>
      <dsp:spPr>
        <a:xfrm>
          <a:off x="425326" y="3093331"/>
          <a:ext cx="8431191" cy="9368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Font typeface="+mj-lt"/>
            <a:buChar char="••"/>
          </a:pPr>
          <a:r>
            <a:rPr lang="es-ES" sz="1000" kern="1200" dirty="0"/>
            <a:t>Al tener un manual de incidentes, este puede ser comunicado a la unidad de Talento Humano, al ser la unidad requirente, esta puede basarse en el manual para manejar de mejor forma cualquier inconveniente, provocando se resuelva de la forma más rápida posible, por lo que se debe de realizar un seguimiento de los errores mas comunes en cuanto a la utilización del sistema y recopilarlos en un mismo lugar, junto con sus respectivas soluciones, tomando en cuenta que debe existir una actualización continua.</a:t>
          </a:r>
        </a:p>
      </dsp:txBody>
      <dsp:txXfrm>
        <a:off x="425326" y="3210437"/>
        <a:ext cx="8079873" cy="702636"/>
      </dsp:txXfrm>
    </dsp:sp>
    <dsp:sp modelId="{315CC419-A448-45FE-8C60-F897D876005D}">
      <dsp:nvSpPr>
        <dsp:cNvPr id="0" name=""/>
        <dsp:cNvSpPr/>
      </dsp:nvSpPr>
      <dsp:spPr>
        <a:xfrm>
          <a:off x="468" y="3093331"/>
          <a:ext cx="424858" cy="936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buFont typeface="+mj-lt"/>
            <a:buAutoNum type="arabicPeriod"/>
          </a:pPr>
          <a:r>
            <a:rPr lang="es-ES" sz="1300" kern="1200" dirty="0"/>
            <a:t>4.1.</a:t>
          </a:r>
        </a:p>
      </dsp:txBody>
      <dsp:txXfrm>
        <a:off x="21208" y="3114071"/>
        <a:ext cx="383378" cy="895368"/>
      </dsp:txXfrm>
    </dsp:sp>
    <dsp:sp modelId="{ECFB366A-C3EF-4474-81BD-958D6FECAF40}">
      <dsp:nvSpPr>
        <dsp:cNvPr id="0" name=""/>
        <dsp:cNvSpPr/>
      </dsp:nvSpPr>
      <dsp:spPr>
        <a:xfrm>
          <a:off x="425326" y="4123865"/>
          <a:ext cx="8431191" cy="9368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s-ES" sz="1000" kern="1200" dirty="0"/>
            <a:t>El sistema SIFRHE es el sistema de nomina de la Unidad de Talento Humano, pero este sistema se encuentra ya desactualizado y su uso es netamente el de nómina, al momento de seguir utilizando este sistema provoca que en el sistema institucional, la información se deje en segundo plano al igual que el proceso de ingreso, provocando varios problemas de control al momento de tener dos sistemas, puesto que pueden ingresar a la institución solamente con el SIFRHE, pero no con el banner, por lo que se recomienda que en el caso de seguir utilizándolo, se del programa de baja lo mas pronto posible a fin de que se utilice el sistema principal y se centralice en uno solo.</a:t>
          </a:r>
        </a:p>
      </dsp:txBody>
      <dsp:txXfrm>
        <a:off x="425326" y="4240971"/>
        <a:ext cx="8079873" cy="702636"/>
      </dsp:txXfrm>
    </dsp:sp>
    <dsp:sp modelId="{C16EE2D3-949C-42ED-A958-38FD2E18EB02}">
      <dsp:nvSpPr>
        <dsp:cNvPr id="0" name=""/>
        <dsp:cNvSpPr/>
      </dsp:nvSpPr>
      <dsp:spPr>
        <a:xfrm>
          <a:off x="468" y="4123865"/>
          <a:ext cx="424858" cy="9368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buFont typeface="+mj-lt"/>
            <a:buAutoNum type="arabicPeriod"/>
          </a:pPr>
          <a:r>
            <a:rPr lang="es-ES" sz="1300" kern="1200" dirty="0"/>
            <a:t>5.1.</a:t>
          </a:r>
        </a:p>
      </dsp:txBody>
      <dsp:txXfrm>
        <a:off x="21208" y="4144605"/>
        <a:ext cx="383378" cy="895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9AD46-2451-4C96-9776-CAEFCCE28174}">
      <dsp:nvSpPr>
        <dsp:cNvPr id="0" name=""/>
        <dsp:cNvSpPr/>
      </dsp:nvSpPr>
      <dsp:spPr>
        <a:xfrm>
          <a:off x="474" y="468956"/>
          <a:ext cx="1849125" cy="110947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Verificación de controles al momento de procesar, instalar, desarrollar un sistema operativo,</a:t>
          </a:r>
          <a:endParaRPr lang="es-EC" sz="1200" kern="1200" dirty="0"/>
        </a:p>
      </dsp:txBody>
      <dsp:txXfrm>
        <a:off x="474" y="468956"/>
        <a:ext cx="1849125" cy="1109475"/>
      </dsp:txXfrm>
    </dsp:sp>
    <dsp:sp modelId="{C1953E62-1DFB-4F3E-A929-E3FF37B71DAA}">
      <dsp:nvSpPr>
        <dsp:cNvPr id="0" name=""/>
        <dsp:cNvSpPr/>
      </dsp:nvSpPr>
      <dsp:spPr>
        <a:xfrm>
          <a:off x="2034511" y="468956"/>
          <a:ext cx="1849125" cy="110947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Se recolecta y evalúa la evidencia para determinar si los sistemas de información mantienen los datos íntegros y disponibles</a:t>
          </a:r>
          <a:endParaRPr lang="es-EC" sz="1200" kern="1200" dirty="0"/>
        </a:p>
      </dsp:txBody>
      <dsp:txXfrm>
        <a:off x="2034511" y="468956"/>
        <a:ext cx="1849125" cy="1109475"/>
      </dsp:txXfrm>
    </dsp:sp>
    <dsp:sp modelId="{C766276D-28DD-4CDE-9435-EE50040F13BE}">
      <dsp:nvSpPr>
        <dsp:cNvPr id="0" name=""/>
        <dsp:cNvSpPr/>
      </dsp:nvSpPr>
      <dsp:spPr>
        <a:xfrm>
          <a:off x="474" y="1763344"/>
          <a:ext cx="1849125" cy="110947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Provee información relevante y confiable para lograr las metas de la institución</a:t>
          </a:r>
          <a:endParaRPr lang="es-EC" sz="1200" kern="1200" dirty="0"/>
        </a:p>
      </dsp:txBody>
      <dsp:txXfrm>
        <a:off x="474" y="1763344"/>
        <a:ext cx="1849125" cy="1109475"/>
      </dsp:txXfrm>
    </dsp:sp>
    <dsp:sp modelId="{FA2552CD-8880-4632-9B5C-6793DBE27CB6}">
      <dsp:nvSpPr>
        <dsp:cNvPr id="0" name=""/>
        <dsp:cNvSpPr/>
      </dsp:nvSpPr>
      <dsp:spPr>
        <a:xfrm>
          <a:off x="2034511" y="1763344"/>
          <a:ext cx="1849125" cy="110947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Usar eficientemente recursos y personal a fin de verificar un mejor control</a:t>
          </a:r>
          <a:endParaRPr lang="es-EC" sz="1200" kern="1200" dirty="0"/>
        </a:p>
      </dsp:txBody>
      <dsp:txXfrm>
        <a:off x="2034511" y="1763344"/>
        <a:ext cx="1849125" cy="1109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64E04-7469-4BB4-87D3-B9A5320390C3}">
      <dsp:nvSpPr>
        <dsp:cNvPr id="0" name=""/>
        <dsp:cNvSpPr/>
      </dsp:nvSpPr>
      <dsp:spPr>
        <a:xfrm>
          <a:off x="2091" y="242840"/>
          <a:ext cx="1717384" cy="103043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Talento Humano</a:t>
          </a:r>
          <a:endParaRPr lang="es-EC" sz="1800" kern="1200" dirty="0"/>
        </a:p>
      </dsp:txBody>
      <dsp:txXfrm>
        <a:off x="2091" y="242840"/>
        <a:ext cx="1717384" cy="1030430"/>
      </dsp:txXfrm>
    </dsp:sp>
    <dsp:sp modelId="{04E50586-13B0-47FE-9E05-14A8D527DB31}">
      <dsp:nvSpPr>
        <dsp:cNvPr id="0" name=""/>
        <dsp:cNvSpPr/>
      </dsp:nvSpPr>
      <dsp:spPr>
        <a:xfrm>
          <a:off x="1891214" y="242840"/>
          <a:ext cx="1717384" cy="103043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Docente</a:t>
          </a:r>
          <a:endParaRPr lang="es-EC" sz="1800" kern="1200" dirty="0"/>
        </a:p>
      </dsp:txBody>
      <dsp:txXfrm>
        <a:off x="1891214" y="242840"/>
        <a:ext cx="1717384" cy="1030430"/>
      </dsp:txXfrm>
    </dsp:sp>
    <dsp:sp modelId="{A1B3B147-EDBA-4A5F-B0CC-968776AF1FEE}">
      <dsp:nvSpPr>
        <dsp:cNvPr id="0" name=""/>
        <dsp:cNvSpPr/>
      </dsp:nvSpPr>
      <dsp:spPr>
        <a:xfrm>
          <a:off x="3780336" y="242840"/>
          <a:ext cx="1717384" cy="103043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Administrativo</a:t>
          </a:r>
          <a:endParaRPr lang="es-EC" sz="1800" kern="1200" dirty="0"/>
        </a:p>
      </dsp:txBody>
      <dsp:txXfrm>
        <a:off x="3780336" y="242840"/>
        <a:ext cx="1717384" cy="1030430"/>
      </dsp:txXfrm>
    </dsp:sp>
    <dsp:sp modelId="{84C0CC36-E8EF-4732-9F20-86392E6BF207}">
      <dsp:nvSpPr>
        <dsp:cNvPr id="0" name=""/>
        <dsp:cNvSpPr/>
      </dsp:nvSpPr>
      <dsp:spPr>
        <a:xfrm>
          <a:off x="5669459" y="242840"/>
          <a:ext cx="2196912" cy="103043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Estudiante Pregrado/Posgrado</a:t>
          </a:r>
          <a:endParaRPr lang="es-EC" sz="1800" kern="1200" dirty="0"/>
        </a:p>
      </dsp:txBody>
      <dsp:txXfrm>
        <a:off x="5669459" y="242840"/>
        <a:ext cx="2196912" cy="10304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64E04-7469-4BB4-87D3-B9A5320390C3}">
      <dsp:nvSpPr>
        <dsp:cNvPr id="0" name=""/>
        <dsp:cNvSpPr/>
      </dsp:nvSpPr>
      <dsp:spPr>
        <a:xfrm>
          <a:off x="2205" y="233153"/>
          <a:ext cx="1749675" cy="10498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Talento Humano</a:t>
          </a:r>
          <a:endParaRPr lang="es-EC" sz="2400" kern="1200" dirty="0"/>
        </a:p>
      </dsp:txBody>
      <dsp:txXfrm>
        <a:off x="2205" y="233153"/>
        <a:ext cx="1749675" cy="1049805"/>
      </dsp:txXfrm>
    </dsp:sp>
    <dsp:sp modelId="{04E50586-13B0-47FE-9E05-14A8D527DB31}">
      <dsp:nvSpPr>
        <dsp:cNvPr id="0" name=""/>
        <dsp:cNvSpPr/>
      </dsp:nvSpPr>
      <dsp:spPr>
        <a:xfrm>
          <a:off x="1926848" y="233153"/>
          <a:ext cx="1749675" cy="10498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Sistema Académico</a:t>
          </a:r>
          <a:endParaRPr lang="es-EC" sz="2400" kern="1200" dirty="0"/>
        </a:p>
      </dsp:txBody>
      <dsp:txXfrm>
        <a:off x="1926848" y="233153"/>
        <a:ext cx="1749675" cy="1049805"/>
      </dsp:txXfrm>
    </dsp:sp>
    <dsp:sp modelId="{A1B3B147-EDBA-4A5F-B0CC-968776AF1FEE}">
      <dsp:nvSpPr>
        <dsp:cNvPr id="0" name=""/>
        <dsp:cNvSpPr/>
      </dsp:nvSpPr>
      <dsp:spPr>
        <a:xfrm>
          <a:off x="3851490" y="233153"/>
          <a:ext cx="1749675" cy="10498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WorkFlow</a:t>
          </a:r>
          <a:endParaRPr lang="es-EC" sz="2400" kern="1200" dirty="0"/>
        </a:p>
      </dsp:txBody>
      <dsp:txXfrm>
        <a:off x="3851490" y="233153"/>
        <a:ext cx="1749675" cy="1049805"/>
      </dsp:txXfrm>
    </dsp:sp>
    <dsp:sp modelId="{84C0CC36-E8EF-4732-9F20-86392E6BF207}">
      <dsp:nvSpPr>
        <dsp:cNvPr id="0" name=""/>
        <dsp:cNvSpPr/>
      </dsp:nvSpPr>
      <dsp:spPr>
        <a:xfrm>
          <a:off x="5776133" y="233153"/>
          <a:ext cx="1749675" cy="10498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Sistema de Prestamos</a:t>
          </a:r>
          <a:endParaRPr lang="es-EC" sz="2400" kern="1200" dirty="0"/>
        </a:p>
      </dsp:txBody>
      <dsp:txXfrm>
        <a:off x="5776133" y="233153"/>
        <a:ext cx="1749675" cy="1049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64E04-7469-4BB4-87D3-B9A5320390C3}">
      <dsp:nvSpPr>
        <dsp:cNvPr id="0" name=""/>
        <dsp:cNvSpPr/>
      </dsp:nvSpPr>
      <dsp:spPr>
        <a:xfrm>
          <a:off x="2205" y="233153"/>
          <a:ext cx="1749675" cy="10498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Servicio Estudiantil</a:t>
          </a:r>
          <a:endParaRPr lang="es-EC" sz="2200" kern="1200" dirty="0"/>
        </a:p>
      </dsp:txBody>
      <dsp:txXfrm>
        <a:off x="2205" y="233153"/>
        <a:ext cx="1749675" cy="1049805"/>
      </dsp:txXfrm>
    </dsp:sp>
    <dsp:sp modelId="{04E50586-13B0-47FE-9E05-14A8D527DB31}">
      <dsp:nvSpPr>
        <dsp:cNvPr id="0" name=""/>
        <dsp:cNvSpPr/>
      </dsp:nvSpPr>
      <dsp:spPr>
        <a:xfrm>
          <a:off x="1926848" y="233153"/>
          <a:ext cx="1749675" cy="10498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Servicio de Docentes</a:t>
          </a:r>
          <a:endParaRPr lang="es-EC" sz="2200" kern="1200" dirty="0"/>
        </a:p>
      </dsp:txBody>
      <dsp:txXfrm>
        <a:off x="1926848" y="233153"/>
        <a:ext cx="1749675" cy="1049805"/>
      </dsp:txXfrm>
    </dsp:sp>
    <dsp:sp modelId="{A1B3B147-EDBA-4A5F-B0CC-968776AF1FEE}">
      <dsp:nvSpPr>
        <dsp:cNvPr id="0" name=""/>
        <dsp:cNvSpPr/>
      </dsp:nvSpPr>
      <dsp:spPr>
        <a:xfrm>
          <a:off x="3851490" y="233153"/>
          <a:ext cx="1749675" cy="10498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Inscripción de matriculas</a:t>
          </a:r>
          <a:endParaRPr lang="es-EC" sz="2200" kern="1200" dirty="0"/>
        </a:p>
      </dsp:txBody>
      <dsp:txXfrm>
        <a:off x="3851490" y="233153"/>
        <a:ext cx="1749675" cy="1049805"/>
      </dsp:txXfrm>
    </dsp:sp>
    <dsp:sp modelId="{84C0CC36-E8EF-4732-9F20-86392E6BF207}">
      <dsp:nvSpPr>
        <dsp:cNvPr id="0" name=""/>
        <dsp:cNvSpPr/>
      </dsp:nvSpPr>
      <dsp:spPr>
        <a:xfrm>
          <a:off x="5776133" y="233153"/>
          <a:ext cx="1749675" cy="10498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Ingreso de información de personal</a:t>
          </a:r>
          <a:endParaRPr lang="es-EC" sz="2200" kern="1200" dirty="0"/>
        </a:p>
      </dsp:txBody>
      <dsp:txXfrm>
        <a:off x="5776133" y="233153"/>
        <a:ext cx="1749675" cy="10498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757E-CD7A-4A7A-825D-658EC5721FC5}">
      <dsp:nvSpPr>
        <dsp:cNvPr id="0" name=""/>
        <dsp:cNvSpPr/>
      </dsp:nvSpPr>
      <dsp:spPr>
        <a:xfrm>
          <a:off x="1374925" y="501235"/>
          <a:ext cx="3346149" cy="3346149"/>
        </a:xfrm>
        <a:prstGeom prst="blockArc">
          <a:avLst>
            <a:gd name="adj1" fmla="val 9000000"/>
            <a:gd name="adj2" fmla="val 16200000"/>
            <a:gd name="adj3" fmla="val 4636"/>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773F1EF-2EDE-4924-9334-6558835D8B8C}">
      <dsp:nvSpPr>
        <dsp:cNvPr id="0" name=""/>
        <dsp:cNvSpPr/>
      </dsp:nvSpPr>
      <dsp:spPr>
        <a:xfrm>
          <a:off x="1374925" y="501235"/>
          <a:ext cx="3346149" cy="3346149"/>
        </a:xfrm>
        <a:prstGeom prst="blockArc">
          <a:avLst>
            <a:gd name="adj1" fmla="val 1800000"/>
            <a:gd name="adj2" fmla="val 9000000"/>
            <a:gd name="adj3" fmla="val 463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119FFF3-BBC2-4370-B0DD-E68439912110}">
      <dsp:nvSpPr>
        <dsp:cNvPr id="0" name=""/>
        <dsp:cNvSpPr/>
      </dsp:nvSpPr>
      <dsp:spPr>
        <a:xfrm>
          <a:off x="1374925" y="501235"/>
          <a:ext cx="3346149" cy="3346149"/>
        </a:xfrm>
        <a:prstGeom prst="blockArc">
          <a:avLst>
            <a:gd name="adj1" fmla="val 16200000"/>
            <a:gd name="adj2" fmla="val 1800000"/>
            <a:gd name="adj3" fmla="val 4636"/>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1BCC9B2-4F7E-4B25-99CD-3FB0F9D96984}">
      <dsp:nvSpPr>
        <dsp:cNvPr id="0" name=""/>
        <dsp:cNvSpPr/>
      </dsp:nvSpPr>
      <dsp:spPr>
        <a:xfrm>
          <a:off x="2278558" y="1404868"/>
          <a:ext cx="1538882" cy="153888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Auditoria Informática</a:t>
          </a:r>
          <a:endParaRPr lang="es-EC" sz="1600" kern="1200" dirty="0"/>
        </a:p>
      </dsp:txBody>
      <dsp:txXfrm>
        <a:off x="2503922" y="1630232"/>
        <a:ext cx="1088154" cy="1088154"/>
      </dsp:txXfrm>
    </dsp:sp>
    <dsp:sp modelId="{15618076-A753-4802-A132-E788EBB699D0}">
      <dsp:nvSpPr>
        <dsp:cNvPr id="0" name=""/>
        <dsp:cNvSpPr/>
      </dsp:nvSpPr>
      <dsp:spPr>
        <a:xfrm>
          <a:off x="2509391" y="1406"/>
          <a:ext cx="1077217" cy="107721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COBIT</a:t>
          </a:r>
          <a:endParaRPr lang="es-EC" sz="1500" kern="1200" dirty="0"/>
        </a:p>
      </dsp:txBody>
      <dsp:txXfrm>
        <a:off x="2667146" y="159161"/>
        <a:ext cx="761707" cy="761707"/>
      </dsp:txXfrm>
    </dsp:sp>
    <dsp:sp modelId="{E2DA28A1-830F-412C-A518-261B930083E3}">
      <dsp:nvSpPr>
        <dsp:cNvPr id="0" name=""/>
        <dsp:cNvSpPr/>
      </dsp:nvSpPr>
      <dsp:spPr>
        <a:xfrm>
          <a:off x="3924731" y="2452848"/>
          <a:ext cx="1077217" cy="107721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ITIL</a:t>
          </a:r>
          <a:endParaRPr lang="es-EC" sz="1500" kern="1200" dirty="0"/>
        </a:p>
      </dsp:txBody>
      <dsp:txXfrm>
        <a:off x="4082486" y="2610603"/>
        <a:ext cx="761707" cy="761707"/>
      </dsp:txXfrm>
    </dsp:sp>
    <dsp:sp modelId="{AC792176-25FB-490F-9600-054784EE6C18}">
      <dsp:nvSpPr>
        <dsp:cNvPr id="0" name=""/>
        <dsp:cNvSpPr/>
      </dsp:nvSpPr>
      <dsp:spPr>
        <a:xfrm>
          <a:off x="1094050" y="2452848"/>
          <a:ext cx="1077217" cy="107721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ISO 20000</a:t>
          </a:r>
          <a:endParaRPr lang="es-EC" sz="1500" kern="1200" dirty="0"/>
        </a:p>
      </dsp:txBody>
      <dsp:txXfrm>
        <a:off x="1251805" y="2610603"/>
        <a:ext cx="761707" cy="761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8D362-6A46-4A65-8837-E8734821CB3D}">
      <dsp:nvSpPr>
        <dsp:cNvPr id="0" name=""/>
        <dsp:cNvSpPr/>
      </dsp:nvSpPr>
      <dsp:spPr>
        <a:xfrm>
          <a:off x="512" y="280755"/>
          <a:ext cx="1998691" cy="1199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Biblioteca de Infraestructura de Tecnología de la Información</a:t>
          </a:r>
        </a:p>
      </dsp:txBody>
      <dsp:txXfrm>
        <a:off x="512" y="280755"/>
        <a:ext cx="1998691" cy="1199215"/>
      </dsp:txXfrm>
    </dsp:sp>
    <dsp:sp modelId="{369AA442-5574-4361-B4E3-055D9A519741}">
      <dsp:nvSpPr>
        <dsp:cNvPr id="0" name=""/>
        <dsp:cNvSpPr/>
      </dsp:nvSpPr>
      <dsp:spPr>
        <a:xfrm>
          <a:off x="2199073" y="280755"/>
          <a:ext cx="1998691" cy="1199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Facilita la entrega de servicios de TI</a:t>
          </a:r>
        </a:p>
      </dsp:txBody>
      <dsp:txXfrm>
        <a:off x="2199073" y="280755"/>
        <a:ext cx="1998691" cy="1199215"/>
      </dsp:txXfrm>
    </dsp:sp>
    <dsp:sp modelId="{555A70E4-13EA-4802-80D1-8930F122A3A0}">
      <dsp:nvSpPr>
        <dsp:cNvPr id="0" name=""/>
        <dsp:cNvSpPr/>
      </dsp:nvSpPr>
      <dsp:spPr>
        <a:xfrm>
          <a:off x="512" y="1679840"/>
          <a:ext cx="1998691" cy="1199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Buenas practicas para las Tecnologías de la Información</a:t>
          </a:r>
        </a:p>
      </dsp:txBody>
      <dsp:txXfrm>
        <a:off x="512" y="1679840"/>
        <a:ext cx="1998691" cy="1199215"/>
      </dsp:txXfrm>
    </dsp:sp>
    <dsp:sp modelId="{44B74537-0613-4090-A4BD-A72FFF0A116C}">
      <dsp:nvSpPr>
        <dsp:cNvPr id="0" name=""/>
        <dsp:cNvSpPr/>
      </dsp:nvSpPr>
      <dsp:spPr>
        <a:xfrm>
          <a:off x="2199073" y="1679840"/>
          <a:ext cx="1998691" cy="1199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Sirve de guía a toda la infraestructura de la organización</a:t>
          </a:r>
        </a:p>
      </dsp:txBody>
      <dsp:txXfrm>
        <a:off x="2199073" y="1679840"/>
        <a:ext cx="1998691" cy="11992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5CCA54A5-95C8-435B-99AB-CFDC3AC9C68A}" type="datetimeFigureOut">
              <a:rPr lang="es-ES"/>
              <a:pPr>
                <a:defRPr/>
              </a:pPr>
              <a:t>30/08/2019</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9F6A0D2-3C30-4DED-A4FE-97254A03EC0E}" type="slidenum">
              <a:rPr lang="es-ES"/>
              <a:pPr>
                <a:defRPr/>
              </a:pPr>
              <a:t>‹Nº›</a:t>
            </a:fld>
            <a:endParaRPr lang="es-ES" dirty="0"/>
          </a:p>
        </p:txBody>
      </p:sp>
    </p:spTree>
    <p:extLst>
      <p:ext uri="{BB962C8B-B14F-4D97-AF65-F5344CB8AC3E}">
        <p14:creationId xmlns:p14="http://schemas.microsoft.com/office/powerpoint/2010/main" val="32188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0597C5D-8DF6-4B86-981F-E6BA400CA50F}" type="datetimeFigureOut">
              <a:rPr lang="es-ES"/>
              <a:pPr>
                <a:defRPr/>
              </a:pPr>
              <a:t>30/08/2019</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C95F5794-E542-4665-9AEF-F0B6DAFB1565}" type="slidenum">
              <a:rPr lang="es-ES"/>
              <a:pPr>
                <a:defRPr/>
              </a:pPr>
              <a:t>‹Nº›</a:t>
            </a:fld>
            <a:endParaRPr lang="es-ES" dirty="0"/>
          </a:p>
        </p:txBody>
      </p:sp>
    </p:spTree>
    <p:extLst>
      <p:ext uri="{BB962C8B-B14F-4D97-AF65-F5344CB8AC3E}">
        <p14:creationId xmlns:p14="http://schemas.microsoft.com/office/powerpoint/2010/main" val="94128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28028A1-1B2C-4957-94A9-468DF1084A97}" type="slidenum">
              <a:rPr lang="es-ES" smtClean="0"/>
              <a:pPr/>
              <a:t>2</a:t>
            </a:fld>
            <a:endParaRPr lang="es-ES" dirty="0"/>
          </a:p>
        </p:txBody>
      </p:sp>
    </p:spTree>
    <p:extLst>
      <p:ext uri="{BB962C8B-B14F-4D97-AF65-F5344CB8AC3E}">
        <p14:creationId xmlns:p14="http://schemas.microsoft.com/office/powerpoint/2010/main" val="311537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pPr>
                <a:defRPr/>
              </a:pPr>
              <a:t>3</a:t>
            </a:fld>
            <a:endParaRPr lang="es-ES" dirty="0"/>
          </a:p>
        </p:txBody>
      </p:sp>
    </p:spTree>
    <p:extLst>
      <p:ext uri="{BB962C8B-B14F-4D97-AF65-F5344CB8AC3E}">
        <p14:creationId xmlns:p14="http://schemas.microsoft.com/office/powerpoint/2010/main" val="1689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F82E991-1C7A-4792-A379-D9EC48A00190}" type="datetimeFigureOut">
              <a:rPr lang="es-ES"/>
              <a:pPr>
                <a:defRPr/>
              </a:pPr>
              <a:t>30/08/2019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573FE329-8B81-49E2-AEA3-B894BBC9BF94}" type="slidenum">
              <a:rPr lang="es-ES"/>
              <a:pPr>
                <a:defRPr/>
              </a:pPr>
              <a:t>‹Nº›</a:t>
            </a:fld>
            <a:endParaRPr lang="es-ES" dirty="0"/>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24BEE30-070D-4815-9B1A-E6D1A1345835}" type="datetimeFigureOut">
              <a:rPr lang="es-ES"/>
              <a:pPr>
                <a:defRPr/>
              </a:pPr>
              <a:t>30/08/2019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966D6055-7D5F-42EE-BF2E-AA943A312B39}" type="slidenum">
              <a:rPr lang="es-ES"/>
              <a:pPr>
                <a:defRPr/>
              </a:pPr>
              <a:t>‹Nº›</a:t>
            </a:fld>
            <a:endParaRPr lang="es-ES" dirty="0"/>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2B8EA50-8088-4669-8A43-474BD7CFF1EB}" type="datetimeFigureOut">
              <a:rPr lang="es-ES"/>
              <a:pPr>
                <a:defRPr/>
              </a:pPr>
              <a:t>30/08/2019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3F83454-3637-48D2-A76F-CEA958C8A714}" type="slidenum">
              <a:rPr lang="es-ES"/>
              <a:pPr>
                <a:defRPr/>
              </a:pPr>
              <a:t>‹Nº›</a:t>
            </a:fld>
            <a:endParaRPr lang="es-ES" dirty="0"/>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31"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dirty="0">
              <a:solidFill>
                <a:srgbClr val="000000"/>
              </a:solidFill>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dirty="0">
              <a:solidFill>
                <a:srgbClr val="000000"/>
              </a:solidFill>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dirty="0">
              <a:solidFill>
                <a:srgbClr val="000000"/>
              </a:solidFill>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dirty="0">
              <a:solidFill>
                <a:srgbClr val="000000"/>
              </a:solidFill>
            </a:endParaRPr>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s-ES" dirty="0">
              <a:solidFill>
                <a:srgbClr val="000000"/>
              </a:solidFill>
            </a:endParaRPr>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53746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B39FCC6-50F8-4D77-9DE7-446F98FF0651}" type="datetimeFigureOut">
              <a:rPr lang="es-ES"/>
              <a:pPr>
                <a:defRPr/>
              </a:pPr>
              <a:t>30/08/2019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88A4BD29-A77A-47FB-A8C7-3CDFDA46E398}" type="slidenum">
              <a:rPr lang="es-ES"/>
              <a:pPr>
                <a:defRPr/>
              </a:pPr>
              <a:t>‹Nº›</a:t>
            </a:fld>
            <a:endParaRPr lang="es-ES" dirty="0"/>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07F43A1-05E7-46EC-A5A4-5218BA838434}" type="datetimeFigureOut">
              <a:rPr lang="es-ES"/>
              <a:pPr>
                <a:defRPr/>
              </a:pPr>
              <a:t>30/08/2019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EBDC75ED-EE3E-49C4-80AE-37C4B7D27D5A}" type="slidenum">
              <a:rPr lang="es-ES"/>
              <a:pPr>
                <a:defRPr/>
              </a:pPr>
              <a:t>‹Nº›</a:t>
            </a:fld>
            <a:endParaRPr lang="es-ES" dirty="0"/>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9C75C12-1674-49E9-ACB9-042AE7D3F188}" type="datetimeFigureOut">
              <a:rPr lang="es-ES"/>
              <a:pPr>
                <a:defRPr/>
              </a:pPr>
              <a:t>30/08/2019</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4214F23F-E5C0-4F93-9EB9-C403638993FC}" type="slidenum">
              <a:rPr lang="es-ES"/>
              <a:pPr>
                <a:defRPr/>
              </a:pPr>
              <a:t>‹Nº›</a:t>
            </a:fld>
            <a:endParaRPr lang="es-ES" dirty="0"/>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70232B0-F929-43B0-AC69-8FAF19793EF2}" type="datetimeFigureOut">
              <a:rPr lang="es-ES"/>
              <a:pPr>
                <a:defRPr/>
              </a:pPr>
              <a:t>30/08/2019</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4B3416F6-E6C8-4D85-9B2D-9492E9E10314}" type="slidenum">
              <a:rPr lang="es-ES"/>
              <a:pPr>
                <a:defRPr/>
              </a:pPr>
              <a:t>‹Nº›</a:t>
            </a:fld>
            <a:endParaRPr lang="es-ES" dirty="0"/>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DB995E11-F429-4D9F-A4C2-0278207675D9}" type="datetimeFigureOut">
              <a:rPr lang="es-ES"/>
              <a:pPr>
                <a:defRPr/>
              </a:pPr>
              <a:t>30/08/2019</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2AAD3A40-012D-4739-A5DB-B53C3B85972A}" type="slidenum">
              <a:rPr lang="es-ES"/>
              <a:pPr>
                <a:defRPr/>
              </a:pPr>
              <a:t>‹Nº›</a:t>
            </a:fld>
            <a:endParaRPr lang="es-ES" dirty="0"/>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58123EB-A72E-4887-AD6D-48948ABB8056}" type="datetimeFigureOut">
              <a:rPr lang="es-ES"/>
              <a:pPr>
                <a:defRPr/>
              </a:pPr>
              <a:t>30/08/2019</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4E9FA43D-4587-4337-B75C-AC5808ADE1CD}" type="slidenum">
              <a:rPr lang="es-ES"/>
              <a:pPr>
                <a:defRPr/>
              </a:pPr>
              <a:t>‹Nº›</a:t>
            </a:fld>
            <a:endParaRPr lang="es-ES" dirty="0"/>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1D3AEC4-645F-4ADE-835B-445A3056D564}" type="datetimeFigureOut">
              <a:rPr lang="es-ES"/>
              <a:pPr>
                <a:defRPr/>
              </a:pPr>
              <a:t>30/08/2019</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E404A3F8-285E-40E4-B202-2218EF4D84CD}" type="slidenum">
              <a:rPr lang="es-ES"/>
              <a:pPr>
                <a:defRPr/>
              </a:pPr>
              <a:t>‹Nº›</a:t>
            </a:fld>
            <a:endParaRPr lang="es-ES" dirty="0"/>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8D24D92-7BF8-4EBF-962E-D058F5811DE5}" type="datetimeFigureOut">
              <a:rPr lang="es-ES"/>
              <a:pPr>
                <a:defRPr/>
              </a:pPr>
              <a:t>30/08/2019</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898229D5-3E22-40CA-9DCB-F5F27F31E8E2}" type="slidenum">
              <a:rPr lang="es-ES"/>
              <a:pPr>
                <a:defRPr/>
              </a:pPr>
              <a:t>‹Nº›</a:t>
            </a:fld>
            <a:endParaRPr lang="es-ES" dirty="0"/>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031008-45A2-47D3-8FA7-BEA9F850FF04}" type="datetimeFigureOut">
              <a:rPr lang="es-ES"/>
              <a:pPr>
                <a:defRPr/>
              </a:pPr>
              <a:t>30/08/2019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029E72E-7929-49D6-9547-25972353F781}"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26" Type="http://schemas.openxmlformats.org/officeDocument/2006/relationships/diagramColors" Target="../diagrams/colors14.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5" Type="http://schemas.openxmlformats.org/officeDocument/2006/relationships/diagramQuickStyle" Target="../diagrams/quickStyle14.xml"/><Relationship Id="rId2" Type="http://schemas.openxmlformats.org/officeDocument/2006/relationships/image" Target="../media/image17.png"/><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24" Type="http://schemas.openxmlformats.org/officeDocument/2006/relationships/diagramLayout" Target="../diagrams/layout14.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23" Type="http://schemas.openxmlformats.org/officeDocument/2006/relationships/diagramData" Target="../diagrams/data14.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 Id="rId27" Type="http://schemas.microsoft.com/office/2007/relationships/diagramDrawing" Target="../diagrams/drawing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7.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8.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9.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0.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24.xml"/><Relationship Id="rId7" Type="http://schemas.openxmlformats.org/officeDocument/2006/relationships/image" Target="../media/image31.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403648" y="1054620"/>
            <a:ext cx="7060083" cy="1077218"/>
          </a:xfrm>
          <a:prstGeom prst="rect">
            <a:avLst/>
          </a:prstGeom>
          <a:noFill/>
        </p:spPr>
        <p:txBody>
          <a:bodyPr wrap="square" rtlCol="0">
            <a:spAutoFit/>
          </a:bodyPr>
          <a:lstStyle/>
          <a:p>
            <a:pPr algn="ctr"/>
            <a:r>
              <a:rPr lang="es-ES" sz="2400" b="1" dirty="0"/>
              <a:t>DEPARTAMENTO DE CIENCIAS ECONÓMICAS, ADMINISTRATIVAS Y DE COMERCIO</a:t>
            </a:r>
          </a:p>
          <a:p>
            <a:pPr algn="ctr"/>
            <a:r>
              <a:rPr lang="es-ES" sz="1600" b="1" dirty="0"/>
              <a:t>CARRERA DE INGENIERÍA EN FINANZAS Y AUDITORIA</a:t>
            </a:r>
            <a:endParaRPr lang="es-ES" sz="1600" dirty="0"/>
          </a:p>
        </p:txBody>
      </p:sp>
      <p:sp>
        <p:nvSpPr>
          <p:cNvPr id="14" name="CuadroTexto 13"/>
          <p:cNvSpPr txBox="1"/>
          <p:nvPr/>
        </p:nvSpPr>
        <p:spPr>
          <a:xfrm>
            <a:off x="1108263" y="2948836"/>
            <a:ext cx="7650849" cy="923330"/>
          </a:xfrm>
          <a:prstGeom prst="rect">
            <a:avLst/>
          </a:prstGeom>
          <a:noFill/>
        </p:spPr>
        <p:txBody>
          <a:bodyPr wrap="square" rtlCol="0">
            <a:spAutoFit/>
          </a:bodyPr>
          <a:lstStyle/>
          <a:p>
            <a:pPr algn="ctr"/>
            <a:r>
              <a:rPr lang="es-ES" b="1" cap="all" dirty="0"/>
              <a:t>LAS TECNOLOGÍAS DE INFORMACIÓN Y COMUNICACIÓN PARA FACILITAR LA </a:t>
            </a:r>
            <a:r>
              <a:rPr lang="es-EC" b="1" cap="all" dirty="0"/>
              <a:t>GESTIÓN</a:t>
            </a:r>
            <a:r>
              <a:rPr lang="es-ES" b="1" cap="all" dirty="0"/>
              <a:t> Y CONTROL A LOS PROCESOS DE TALENTO HUMANO EN LAS UNIVERSIDADES PUBLICAS ECUATORIANAS.</a:t>
            </a:r>
            <a:endParaRPr lang="es-ES" sz="1600" b="1" dirty="0">
              <a:latin typeface="Arial Black" panose="020B0A04020102020204" pitchFamily="34" charset="0"/>
            </a:endParaRPr>
          </a:p>
        </p:txBody>
      </p:sp>
      <p:sp>
        <p:nvSpPr>
          <p:cNvPr id="15" name="CuadroTexto 14"/>
          <p:cNvSpPr txBox="1"/>
          <p:nvPr/>
        </p:nvSpPr>
        <p:spPr>
          <a:xfrm>
            <a:off x="1475655" y="4157672"/>
            <a:ext cx="3256632" cy="584775"/>
          </a:xfrm>
          <a:prstGeom prst="rect">
            <a:avLst/>
          </a:prstGeom>
          <a:noFill/>
        </p:spPr>
        <p:txBody>
          <a:bodyPr wrap="square" rtlCol="0">
            <a:spAutoFit/>
          </a:bodyPr>
          <a:lstStyle/>
          <a:p>
            <a:pPr algn="ctr"/>
            <a:r>
              <a:rPr lang="es-419" sz="1600" b="1" dirty="0"/>
              <a:t>DIRECTOR: </a:t>
            </a:r>
            <a:r>
              <a:rPr lang="es-419" sz="1600" dirty="0" smtClean="0"/>
              <a:t>ECO. CHIRIBOGA BARRERA, GABRIEL EDUARDO</a:t>
            </a:r>
            <a:endParaRPr lang="es-ES" sz="1600" dirty="0"/>
          </a:p>
        </p:txBody>
      </p:sp>
      <p:sp>
        <p:nvSpPr>
          <p:cNvPr id="16" name="CuadroTexto 15"/>
          <p:cNvSpPr txBox="1"/>
          <p:nvPr/>
        </p:nvSpPr>
        <p:spPr>
          <a:xfrm>
            <a:off x="5883166" y="4142895"/>
            <a:ext cx="2580565" cy="830997"/>
          </a:xfrm>
          <a:prstGeom prst="rect">
            <a:avLst/>
          </a:prstGeom>
          <a:noFill/>
        </p:spPr>
        <p:txBody>
          <a:bodyPr wrap="square" rtlCol="0">
            <a:spAutoFit/>
          </a:bodyPr>
          <a:lstStyle/>
          <a:p>
            <a:pPr algn="ctr"/>
            <a:r>
              <a:rPr lang="es-ES" sz="1600" b="1" dirty="0" smtClean="0"/>
              <a:t>AUTOR:</a:t>
            </a:r>
            <a:endParaRPr lang="es-ES" sz="1600" b="1" dirty="0"/>
          </a:p>
          <a:p>
            <a:pPr algn="ctr"/>
            <a:r>
              <a:rPr lang="es-ES" sz="1600" dirty="0" smtClean="0"/>
              <a:t>GUERRA LEÓN, MARCO MOISÉS</a:t>
            </a:r>
            <a:endParaRPr lang="es-ES" sz="1600" dirty="0"/>
          </a:p>
        </p:txBody>
      </p:sp>
      <p:sp>
        <p:nvSpPr>
          <p:cNvPr id="6" name="CuadroTexto 5"/>
          <p:cNvSpPr txBox="1"/>
          <p:nvPr/>
        </p:nvSpPr>
        <p:spPr>
          <a:xfrm>
            <a:off x="3643406" y="5013176"/>
            <a:ext cx="2580565" cy="584775"/>
          </a:xfrm>
          <a:prstGeom prst="rect">
            <a:avLst/>
          </a:prstGeom>
          <a:noFill/>
        </p:spPr>
        <p:txBody>
          <a:bodyPr wrap="square" rtlCol="0">
            <a:spAutoFit/>
          </a:bodyPr>
          <a:lstStyle/>
          <a:p>
            <a:pPr algn="ctr"/>
            <a:r>
              <a:rPr lang="es-ES" sz="1600" b="1" dirty="0" smtClean="0"/>
              <a:t>SANGOLQUÍ</a:t>
            </a:r>
          </a:p>
          <a:p>
            <a:pPr algn="ctr"/>
            <a:r>
              <a:rPr lang="es-ES" sz="1600" b="1" dirty="0" smtClean="0"/>
              <a:t>2019</a:t>
            </a:r>
            <a:endParaRPr lang="es-ES" sz="1600" dirty="0"/>
          </a:p>
        </p:txBody>
      </p:sp>
      <p:sp>
        <p:nvSpPr>
          <p:cNvPr id="7" name="CuadroTexto 6"/>
          <p:cNvSpPr txBox="1"/>
          <p:nvPr/>
        </p:nvSpPr>
        <p:spPr>
          <a:xfrm>
            <a:off x="1108263" y="2167140"/>
            <a:ext cx="7650849" cy="646331"/>
          </a:xfrm>
          <a:prstGeom prst="rect">
            <a:avLst/>
          </a:prstGeom>
          <a:noFill/>
        </p:spPr>
        <p:txBody>
          <a:bodyPr wrap="square" rtlCol="0">
            <a:spAutoFit/>
          </a:bodyPr>
          <a:lstStyle/>
          <a:p>
            <a:pPr algn="ctr"/>
            <a:r>
              <a:rPr lang="es-EC" b="1" cap="all" dirty="0" smtClean="0"/>
              <a:t>TRABAJO DE TITULACIÓN PREVIO A LA OBTENCIÓN DEL TÍTULO DE INGENIERO EN FINANZAS, CONTADOR PÚBLICO AUTORIZADO - AUDITOR</a:t>
            </a:r>
            <a:endParaRPr lang="es-ES" sz="1600" b="1" dirty="0">
              <a:latin typeface="Arial Black" panose="020B0A04020102020204" pitchFamily="34" charset="0"/>
            </a:endParaRPr>
          </a:p>
        </p:txBody>
      </p:sp>
    </p:spTree>
    <p:extLst>
      <p:ext uri="{BB962C8B-B14F-4D97-AF65-F5344CB8AC3E}">
        <p14:creationId xmlns:p14="http://schemas.microsoft.com/office/powerpoint/2010/main" val="295022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21EC5A3-D063-4BF3-836F-013E1E74DAE1}"/>
              </a:ext>
            </a:extLst>
          </p:cNvPr>
          <p:cNvSpPr txBox="1"/>
          <p:nvPr/>
        </p:nvSpPr>
        <p:spPr>
          <a:xfrm>
            <a:off x="3040240" y="-31888"/>
            <a:ext cx="5433427" cy="646331"/>
          </a:xfrm>
          <a:prstGeom prst="rect">
            <a:avLst/>
          </a:prstGeom>
          <a:noFill/>
        </p:spPr>
        <p:txBody>
          <a:bodyPr wrap="square" rtlCol="0">
            <a:spAutoFit/>
          </a:bodyPr>
          <a:lstStyle/>
          <a:p>
            <a:pPr algn="ctr"/>
            <a:r>
              <a:rPr lang="es-EC" b="1" u="sng" dirty="0">
                <a:latin typeface="+mj-lt"/>
              </a:rPr>
              <a:t>Sistema de Administración e Información Estudiantil (SAEW)</a:t>
            </a:r>
          </a:p>
        </p:txBody>
      </p:sp>
      <p:sp>
        <p:nvSpPr>
          <p:cNvPr id="10" name="CuadroTexto 9">
            <a:extLst>
              <a:ext uri="{FF2B5EF4-FFF2-40B4-BE49-F238E27FC236}">
                <a16:creationId xmlns:a16="http://schemas.microsoft.com/office/drawing/2014/main" id="{61FB10DF-3811-42F3-972B-678A1B4355AD}"/>
              </a:ext>
            </a:extLst>
          </p:cNvPr>
          <p:cNvSpPr txBox="1"/>
          <p:nvPr/>
        </p:nvSpPr>
        <p:spPr>
          <a:xfrm>
            <a:off x="3907185" y="1051816"/>
            <a:ext cx="4320480" cy="1200329"/>
          </a:xfrm>
          <a:prstGeom prst="rect">
            <a:avLst/>
          </a:prstGeom>
          <a:noFill/>
        </p:spPr>
        <p:txBody>
          <a:bodyPr wrap="square" rtlCol="0">
            <a:spAutoFit/>
          </a:bodyPr>
          <a:lstStyle/>
          <a:p>
            <a:r>
              <a:rPr lang="es-ES" dirty="0"/>
              <a:t>La Escuela Politécnica Nacional, fundada en el año 1869 se caracteriza por sus ingenierías y su alta calidad de estudio e investigación.</a:t>
            </a:r>
            <a:endParaRPr lang="es-EC" dirty="0"/>
          </a:p>
        </p:txBody>
      </p:sp>
      <p:sp>
        <p:nvSpPr>
          <p:cNvPr id="11" name="CuadroTexto 10">
            <a:extLst>
              <a:ext uri="{FF2B5EF4-FFF2-40B4-BE49-F238E27FC236}">
                <a16:creationId xmlns:a16="http://schemas.microsoft.com/office/drawing/2014/main" id="{B8E980C7-3F1A-4742-B0C9-6F1AC0652BF7}"/>
              </a:ext>
            </a:extLst>
          </p:cNvPr>
          <p:cNvSpPr txBox="1"/>
          <p:nvPr/>
        </p:nvSpPr>
        <p:spPr>
          <a:xfrm>
            <a:off x="899592" y="2828835"/>
            <a:ext cx="4857362" cy="1477328"/>
          </a:xfrm>
          <a:prstGeom prst="rect">
            <a:avLst/>
          </a:prstGeom>
          <a:noFill/>
        </p:spPr>
        <p:txBody>
          <a:bodyPr wrap="square" rtlCol="0">
            <a:spAutoFit/>
          </a:bodyPr>
          <a:lstStyle/>
          <a:p>
            <a:r>
              <a:rPr lang="es-ES" dirty="0"/>
              <a:t>Con la ayuda de docentes y estudiantes se pudo crear varios sistemas integrados, entre los cuales podemos destacar el Sistema de Gestión de Información (SII)  y el sistema de Administración e información estudiantil (SAEW)</a:t>
            </a:r>
          </a:p>
        </p:txBody>
      </p:sp>
      <p:graphicFrame>
        <p:nvGraphicFramePr>
          <p:cNvPr id="13" name="Diagrama 12">
            <a:extLst>
              <a:ext uri="{FF2B5EF4-FFF2-40B4-BE49-F238E27FC236}">
                <a16:creationId xmlns:a16="http://schemas.microsoft.com/office/drawing/2014/main" id="{0BCD2867-4CC2-4428-AF1D-B2DA7D071F30}"/>
              </a:ext>
            </a:extLst>
          </p:cNvPr>
          <p:cNvGraphicFramePr/>
          <p:nvPr>
            <p:extLst>
              <p:ext uri="{D42A27DB-BD31-4B8C-83A1-F6EECF244321}">
                <p14:modId xmlns:p14="http://schemas.microsoft.com/office/powerpoint/2010/main" val="2817080592"/>
              </p:ext>
            </p:extLst>
          </p:nvPr>
        </p:nvGraphicFramePr>
        <p:xfrm>
          <a:off x="807993" y="4260071"/>
          <a:ext cx="7528014" cy="151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7C2DAB48-46CB-4457-993A-5E2F3F971B00}"/>
              </a:ext>
            </a:extLst>
          </p:cNvPr>
          <p:cNvPicPr>
            <a:picLocks noChangeAspect="1"/>
          </p:cNvPicPr>
          <p:nvPr/>
        </p:nvPicPr>
        <p:blipFill rotWithShape="1">
          <a:blip r:embed="rId7"/>
          <a:srcRect l="4545" t="8801" r="16296" b="6742"/>
          <a:stretch/>
        </p:blipFill>
        <p:spPr>
          <a:xfrm>
            <a:off x="179512" y="633627"/>
            <a:ext cx="3115644" cy="1930317"/>
          </a:xfrm>
          <a:prstGeom prst="rect">
            <a:avLst/>
          </a:prstGeom>
        </p:spPr>
      </p:pic>
      <p:pic>
        <p:nvPicPr>
          <p:cNvPr id="9" name="Imagen 8">
            <a:extLst>
              <a:ext uri="{FF2B5EF4-FFF2-40B4-BE49-F238E27FC236}">
                <a16:creationId xmlns:a16="http://schemas.microsoft.com/office/drawing/2014/main" id="{8C9FBD3B-6F38-463C-A491-9E930C12C165}"/>
              </a:ext>
            </a:extLst>
          </p:cNvPr>
          <p:cNvPicPr>
            <a:picLocks noChangeAspect="1"/>
          </p:cNvPicPr>
          <p:nvPr/>
        </p:nvPicPr>
        <p:blipFill>
          <a:blip r:embed="rId8"/>
          <a:stretch>
            <a:fillRect/>
          </a:stretch>
        </p:blipFill>
        <p:spPr>
          <a:xfrm>
            <a:off x="6067425" y="2930180"/>
            <a:ext cx="3076575" cy="809625"/>
          </a:xfrm>
          <a:prstGeom prst="rect">
            <a:avLst/>
          </a:prstGeom>
        </p:spPr>
      </p:pic>
      <p:sp>
        <p:nvSpPr>
          <p:cNvPr id="14" name="Freeform 39">
            <a:extLst>
              <a:ext uri="{FF2B5EF4-FFF2-40B4-BE49-F238E27FC236}">
                <a16:creationId xmlns:a16="http://schemas.microsoft.com/office/drawing/2014/main" id="{5530DFCF-197B-48FE-8C46-0EA7C2496D0F}"/>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2E321DB2-6F2A-473F-A8A0-6AB101803F02}"/>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070135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01CD3A23-05A7-480F-BF9C-E17C66CF9AA0}"/>
              </a:ext>
            </a:extLst>
          </p:cNvPr>
          <p:cNvSpPr txBox="1"/>
          <p:nvPr/>
        </p:nvSpPr>
        <p:spPr>
          <a:xfrm>
            <a:off x="683568" y="980728"/>
            <a:ext cx="6912768" cy="369332"/>
          </a:xfrm>
          <a:prstGeom prst="rect">
            <a:avLst/>
          </a:prstGeom>
          <a:noFill/>
        </p:spPr>
        <p:txBody>
          <a:bodyPr wrap="square" rtlCol="0">
            <a:spAutoFit/>
          </a:bodyPr>
          <a:lstStyle/>
          <a:p>
            <a:r>
              <a:rPr lang="es-ES" dirty="0"/>
              <a:t>Principales herramientas que pueden ser utilizadas para el análisis.</a:t>
            </a:r>
            <a:endParaRPr lang="es-EC" dirty="0"/>
          </a:p>
        </p:txBody>
      </p:sp>
      <p:graphicFrame>
        <p:nvGraphicFramePr>
          <p:cNvPr id="2" name="Diagrama 1">
            <a:extLst>
              <a:ext uri="{FF2B5EF4-FFF2-40B4-BE49-F238E27FC236}">
                <a16:creationId xmlns:a16="http://schemas.microsoft.com/office/drawing/2014/main" id="{46B379D3-CDFB-4995-B752-0CE312C429B7}"/>
              </a:ext>
            </a:extLst>
          </p:cNvPr>
          <p:cNvGraphicFramePr/>
          <p:nvPr>
            <p:extLst>
              <p:ext uri="{D42A27DB-BD31-4B8C-83A1-F6EECF244321}">
                <p14:modId xmlns:p14="http://schemas.microsoft.com/office/powerpoint/2010/main" val="1650597765"/>
              </p:ext>
            </p:extLst>
          </p:nvPr>
        </p:nvGraphicFramePr>
        <p:xfrm>
          <a:off x="1331640"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342242"/>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1403648" y="943978"/>
            <a:ext cx="5976664" cy="369332"/>
          </a:xfrm>
          <a:prstGeom prst="rect">
            <a:avLst/>
          </a:prstGeom>
          <a:noFill/>
        </p:spPr>
        <p:txBody>
          <a:bodyPr wrap="square" rtlCol="0">
            <a:spAutoFit/>
          </a:bodyPr>
          <a:lstStyle/>
          <a:p>
            <a:pPr algn="ctr"/>
            <a:r>
              <a:rPr lang="en-US" b="1" u="sng" dirty="0">
                <a:latin typeface="+mj-lt"/>
              </a:rPr>
              <a:t>Information</a:t>
            </a:r>
            <a:r>
              <a:rPr lang="es-EC" b="1" u="sng" dirty="0">
                <a:latin typeface="+mj-lt"/>
              </a:rPr>
              <a:t> </a:t>
            </a:r>
            <a:r>
              <a:rPr lang="en-US" b="1" u="sng" dirty="0">
                <a:latin typeface="+mj-lt"/>
              </a:rPr>
              <a:t>Technology</a:t>
            </a:r>
            <a:r>
              <a:rPr lang="es-EC" b="1" u="sng" dirty="0">
                <a:latin typeface="+mj-lt"/>
              </a:rPr>
              <a:t> </a:t>
            </a:r>
            <a:r>
              <a:rPr lang="en-US" b="1" u="sng" dirty="0">
                <a:latin typeface="+mj-lt"/>
              </a:rPr>
              <a:t>Infrastructure</a:t>
            </a:r>
            <a:r>
              <a:rPr lang="es-EC" b="1" u="sng" dirty="0">
                <a:latin typeface="+mj-lt"/>
              </a:rPr>
              <a:t> Library (ITIL)</a:t>
            </a:r>
          </a:p>
        </p:txBody>
      </p:sp>
      <p:graphicFrame>
        <p:nvGraphicFramePr>
          <p:cNvPr id="10" name="Diagrama 9">
            <a:extLst>
              <a:ext uri="{FF2B5EF4-FFF2-40B4-BE49-F238E27FC236}">
                <a16:creationId xmlns:a16="http://schemas.microsoft.com/office/drawing/2014/main" id="{52FAB1C1-9666-4F9A-8AA3-621A07015B4E}"/>
              </a:ext>
            </a:extLst>
          </p:cNvPr>
          <p:cNvGraphicFramePr/>
          <p:nvPr>
            <p:extLst>
              <p:ext uri="{D42A27DB-BD31-4B8C-83A1-F6EECF244321}">
                <p14:modId xmlns:p14="http://schemas.microsoft.com/office/powerpoint/2010/main" val="2111642258"/>
              </p:ext>
            </p:extLst>
          </p:nvPr>
        </p:nvGraphicFramePr>
        <p:xfrm>
          <a:off x="185241" y="1988840"/>
          <a:ext cx="4198278" cy="3159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a:extLst>
              <a:ext uri="{FF2B5EF4-FFF2-40B4-BE49-F238E27FC236}">
                <a16:creationId xmlns:a16="http://schemas.microsoft.com/office/drawing/2014/main" id="{EDD4D9A1-7B9D-417E-9F2F-5796BE2839C1}"/>
              </a:ext>
            </a:extLst>
          </p:cNvPr>
          <p:cNvPicPr>
            <a:picLocks noChangeAspect="1"/>
          </p:cNvPicPr>
          <p:nvPr/>
        </p:nvPicPr>
        <p:blipFill>
          <a:blip r:embed="rId7"/>
          <a:stretch>
            <a:fillRect/>
          </a:stretch>
        </p:blipFill>
        <p:spPr>
          <a:xfrm>
            <a:off x="4572000" y="1492584"/>
            <a:ext cx="4377855" cy="4221088"/>
          </a:xfrm>
          <a:prstGeom prst="rect">
            <a:avLst/>
          </a:prstGeom>
        </p:spPr>
      </p:pic>
    </p:spTree>
    <p:extLst>
      <p:ext uri="{BB962C8B-B14F-4D97-AF65-F5344CB8AC3E}">
        <p14:creationId xmlns:p14="http://schemas.microsoft.com/office/powerpoint/2010/main" val="428039675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1880669" cy="369332"/>
          </a:xfrm>
          <a:prstGeom prst="rect">
            <a:avLst/>
          </a:prstGeom>
          <a:noFill/>
        </p:spPr>
        <p:txBody>
          <a:bodyPr wrap="square" rtlCol="0">
            <a:spAutoFit/>
          </a:bodyPr>
          <a:lstStyle/>
          <a:p>
            <a:pPr algn="ctr"/>
            <a:r>
              <a:rPr lang="es-EC" b="1" u="sng" dirty="0">
                <a:latin typeface="+mj-lt"/>
              </a:rPr>
              <a:t>ISO 2000</a:t>
            </a:r>
          </a:p>
        </p:txBody>
      </p:sp>
      <p:pic>
        <p:nvPicPr>
          <p:cNvPr id="2" name="Imagen 1">
            <a:extLst>
              <a:ext uri="{FF2B5EF4-FFF2-40B4-BE49-F238E27FC236}">
                <a16:creationId xmlns:a16="http://schemas.microsoft.com/office/drawing/2014/main" id="{4C505862-3323-44BC-93CF-AB14D418ABEF}"/>
              </a:ext>
            </a:extLst>
          </p:cNvPr>
          <p:cNvPicPr>
            <a:picLocks noChangeAspect="1"/>
          </p:cNvPicPr>
          <p:nvPr/>
        </p:nvPicPr>
        <p:blipFill rotWithShape="1">
          <a:blip r:embed="rId2"/>
          <a:srcRect l="26673" r="26673"/>
          <a:stretch/>
        </p:blipFill>
        <p:spPr>
          <a:xfrm>
            <a:off x="299644" y="1488687"/>
            <a:ext cx="3168352" cy="3143250"/>
          </a:xfrm>
          <a:prstGeom prst="rect">
            <a:avLst/>
          </a:prstGeom>
        </p:spPr>
      </p:pic>
      <p:graphicFrame>
        <p:nvGraphicFramePr>
          <p:cNvPr id="4" name="Diagrama 3">
            <a:extLst>
              <a:ext uri="{FF2B5EF4-FFF2-40B4-BE49-F238E27FC236}">
                <a16:creationId xmlns:a16="http://schemas.microsoft.com/office/drawing/2014/main" id="{20549082-25AF-4927-B271-3AF4C166297A}"/>
              </a:ext>
            </a:extLst>
          </p:cNvPr>
          <p:cNvGraphicFramePr/>
          <p:nvPr>
            <p:extLst>
              <p:ext uri="{D42A27DB-BD31-4B8C-83A1-F6EECF244321}">
                <p14:modId xmlns:p14="http://schemas.microsoft.com/office/powerpoint/2010/main" val="309014294"/>
              </p:ext>
            </p:extLst>
          </p:nvPr>
        </p:nvGraphicFramePr>
        <p:xfrm>
          <a:off x="3995936" y="931309"/>
          <a:ext cx="1880669" cy="192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E2F9F257-CDE1-4D9E-B1AE-910E4E5C4575}"/>
              </a:ext>
            </a:extLst>
          </p:cNvPr>
          <p:cNvGraphicFramePr/>
          <p:nvPr>
            <p:extLst>
              <p:ext uri="{D42A27DB-BD31-4B8C-83A1-F6EECF244321}">
                <p14:modId xmlns:p14="http://schemas.microsoft.com/office/powerpoint/2010/main" val="4107979525"/>
              </p:ext>
            </p:extLst>
          </p:nvPr>
        </p:nvGraphicFramePr>
        <p:xfrm>
          <a:off x="6372200" y="1181516"/>
          <a:ext cx="1880669" cy="19227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a 11">
            <a:extLst>
              <a:ext uri="{FF2B5EF4-FFF2-40B4-BE49-F238E27FC236}">
                <a16:creationId xmlns:a16="http://schemas.microsoft.com/office/drawing/2014/main" id="{DB863C9C-F0DA-4FFB-BBA8-D02AC43AC013}"/>
              </a:ext>
            </a:extLst>
          </p:cNvPr>
          <p:cNvGraphicFramePr/>
          <p:nvPr>
            <p:extLst>
              <p:ext uri="{D42A27DB-BD31-4B8C-83A1-F6EECF244321}">
                <p14:modId xmlns:p14="http://schemas.microsoft.com/office/powerpoint/2010/main" val="3866544466"/>
              </p:ext>
            </p:extLst>
          </p:nvPr>
        </p:nvGraphicFramePr>
        <p:xfrm>
          <a:off x="4068205" y="2587493"/>
          <a:ext cx="1880669" cy="19227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a 12">
            <a:extLst>
              <a:ext uri="{FF2B5EF4-FFF2-40B4-BE49-F238E27FC236}">
                <a16:creationId xmlns:a16="http://schemas.microsoft.com/office/drawing/2014/main" id="{334EB638-E522-4056-96AC-3EC803980036}"/>
              </a:ext>
            </a:extLst>
          </p:cNvPr>
          <p:cNvGraphicFramePr/>
          <p:nvPr>
            <p:extLst>
              <p:ext uri="{D42A27DB-BD31-4B8C-83A1-F6EECF244321}">
                <p14:modId xmlns:p14="http://schemas.microsoft.com/office/powerpoint/2010/main" val="2086397098"/>
              </p:ext>
            </p:extLst>
          </p:nvPr>
        </p:nvGraphicFramePr>
        <p:xfrm>
          <a:off x="6372199" y="2947533"/>
          <a:ext cx="1880669" cy="192275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5" name="Diagrama 4">
            <a:extLst>
              <a:ext uri="{FF2B5EF4-FFF2-40B4-BE49-F238E27FC236}">
                <a16:creationId xmlns:a16="http://schemas.microsoft.com/office/drawing/2014/main" id="{B4CC3BEE-75F8-4CD3-8FCD-5CA0D2A09852}"/>
              </a:ext>
            </a:extLst>
          </p:cNvPr>
          <p:cNvGraphicFramePr/>
          <p:nvPr>
            <p:extLst>
              <p:ext uri="{D42A27DB-BD31-4B8C-83A1-F6EECF244321}">
                <p14:modId xmlns:p14="http://schemas.microsoft.com/office/powerpoint/2010/main" val="1902348176"/>
              </p:ext>
            </p:extLst>
          </p:nvPr>
        </p:nvGraphicFramePr>
        <p:xfrm>
          <a:off x="395536" y="4730177"/>
          <a:ext cx="8136904" cy="140470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4128432042"/>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Control </a:t>
            </a:r>
            <a:r>
              <a:rPr lang="en-IE" b="1" u="sng" dirty="0">
                <a:latin typeface="+mj-lt"/>
              </a:rPr>
              <a:t>Objectives</a:t>
            </a:r>
            <a:r>
              <a:rPr lang="es-EC" b="1" u="sng" dirty="0">
                <a:latin typeface="+mj-lt"/>
              </a:rPr>
              <a:t> </a:t>
            </a:r>
            <a:r>
              <a:rPr lang="en-US" b="1" u="sng" dirty="0">
                <a:latin typeface="+mj-lt"/>
              </a:rPr>
              <a:t>for</a:t>
            </a:r>
            <a:r>
              <a:rPr lang="es-EC" b="1" u="sng" dirty="0">
                <a:latin typeface="+mj-lt"/>
              </a:rPr>
              <a:t> </a:t>
            </a:r>
            <a:r>
              <a:rPr lang="en-JM" b="1" u="sng" dirty="0">
                <a:latin typeface="+mj-lt"/>
              </a:rPr>
              <a:t>Information</a:t>
            </a:r>
            <a:r>
              <a:rPr lang="es-EC" b="1" u="sng" dirty="0">
                <a:latin typeface="+mj-lt"/>
              </a:rPr>
              <a:t> and </a:t>
            </a:r>
            <a:r>
              <a:rPr lang="en-JM" b="1" u="sng" dirty="0">
                <a:latin typeface="+mj-lt"/>
              </a:rPr>
              <a:t>related</a:t>
            </a:r>
            <a:r>
              <a:rPr lang="es-EC" b="1" u="sng" dirty="0">
                <a:latin typeface="+mj-lt"/>
              </a:rPr>
              <a:t> </a:t>
            </a:r>
            <a:r>
              <a:rPr lang="en-BZ" b="1" u="sng" dirty="0">
                <a:latin typeface="+mj-lt"/>
              </a:rPr>
              <a:t>Technology</a:t>
            </a:r>
            <a:r>
              <a:rPr lang="es-EC" b="1" u="sng" dirty="0">
                <a:latin typeface="+mj-lt"/>
              </a:rPr>
              <a:t> (COBIT)</a:t>
            </a:r>
          </a:p>
        </p:txBody>
      </p:sp>
      <p:pic>
        <p:nvPicPr>
          <p:cNvPr id="2" name="Imagen 1">
            <a:extLst>
              <a:ext uri="{FF2B5EF4-FFF2-40B4-BE49-F238E27FC236}">
                <a16:creationId xmlns:a16="http://schemas.microsoft.com/office/drawing/2014/main" id="{62D3063A-715A-4431-A9E2-E3F192EB3ECB}"/>
              </a:ext>
            </a:extLst>
          </p:cNvPr>
          <p:cNvPicPr>
            <a:picLocks noChangeAspect="1"/>
          </p:cNvPicPr>
          <p:nvPr/>
        </p:nvPicPr>
        <p:blipFill>
          <a:blip r:embed="rId2"/>
          <a:stretch>
            <a:fillRect/>
          </a:stretch>
        </p:blipFill>
        <p:spPr>
          <a:xfrm>
            <a:off x="6588224" y="3032956"/>
            <a:ext cx="2441403" cy="792088"/>
          </a:xfrm>
          <a:prstGeom prst="rect">
            <a:avLst/>
          </a:prstGeom>
        </p:spPr>
      </p:pic>
      <p:graphicFrame>
        <p:nvGraphicFramePr>
          <p:cNvPr id="4" name="Diagrama 3">
            <a:extLst>
              <a:ext uri="{FF2B5EF4-FFF2-40B4-BE49-F238E27FC236}">
                <a16:creationId xmlns:a16="http://schemas.microsoft.com/office/drawing/2014/main" id="{D910F4BB-78F0-4D44-8E75-A3AADA4642F1}"/>
              </a:ext>
            </a:extLst>
          </p:cNvPr>
          <p:cNvGraphicFramePr/>
          <p:nvPr>
            <p:extLst>
              <p:ext uri="{D42A27DB-BD31-4B8C-83A1-F6EECF244321}">
                <p14:modId xmlns:p14="http://schemas.microsoft.com/office/powerpoint/2010/main" val="1021969954"/>
              </p:ext>
            </p:extLst>
          </p:nvPr>
        </p:nvGraphicFramePr>
        <p:xfrm>
          <a:off x="300927" y="143094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8846841"/>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2</a:t>
            </a:r>
          </a:p>
        </p:txBody>
      </p:sp>
      <p:sp>
        <p:nvSpPr>
          <p:cNvPr id="7" name="CuadroTexto 6">
            <a:extLst>
              <a:ext uri="{FF2B5EF4-FFF2-40B4-BE49-F238E27FC236}">
                <a16:creationId xmlns:a16="http://schemas.microsoft.com/office/drawing/2014/main" id="{5FAC4C0F-175F-4BC6-B87C-BCA13A601CC3}"/>
              </a:ext>
            </a:extLst>
          </p:cNvPr>
          <p:cNvSpPr txBox="1"/>
          <p:nvPr/>
        </p:nvSpPr>
        <p:spPr>
          <a:xfrm>
            <a:off x="4211960" y="127912"/>
            <a:ext cx="3375915" cy="369332"/>
          </a:xfrm>
          <a:prstGeom prst="rect">
            <a:avLst/>
          </a:prstGeom>
          <a:noFill/>
        </p:spPr>
        <p:txBody>
          <a:bodyPr wrap="square" rtlCol="0">
            <a:spAutoFit/>
          </a:bodyPr>
          <a:lstStyle/>
          <a:p>
            <a:pPr algn="ctr"/>
            <a:r>
              <a:rPr lang="es-EC" b="1" u="sng" dirty="0">
                <a:latin typeface="+mj-lt"/>
              </a:rPr>
              <a:t>Marco Metodológico</a:t>
            </a:r>
          </a:p>
        </p:txBody>
      </p:sp>
      <p:graphicFrame>
        <p:nvGraphicFramePr>
          <p:cNvPr id="8" name="Diagrama 7">
            <a:extLst>
              <a:ext uri="{FF2B5EF4-FFF2-40B4-BE49-F238E27FC236}">
                <a16:creationId xmlns:a16="http://schemas.microsoft.com/office/drawing/2014/main" id="{11EEC301-AAB3-4547-BC3B-E97DF4BAC2F5}"/>
              </a:ext>
            </a:extLst>
          </p:cNvPr>
          <p:cNvGraphicFramePr/>
          <p:nvPr>
            <p:extLst>
              <p:ext uri="{D42A27DB-BD31-4B8C-83A1-F6EECF244321}">
                <p14:modId xmlns:p14="http://schemas.microsoft.com/office/powerpoint/2010/main" val="2141862473"/>
              </p:ext>
            </p:extLst>
          </p:nvPr>
        </p:nvGraphicFramePr>
        <p:xfrm>
          <a:off x="827584" y="980728"/>
          <a:ext cx="7488832" cy="474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661263"/>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4034B60-B9E7-4BD2-B1BF-22CB2D8F158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881FFAB-9B4B-4D0B-AE39-B92ED93540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FB4057D9-AE21-4F67-8A65-45BF5508A6A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48936D2-D855-4E58-A6E8-ADF7E95C235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CD76D92F-ED22-41D5-B826-BC63431AC46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AED569E7-1833-4DC2-A292-B7E7D4CD795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D57A3879-5F1A-4689-8851-CE69624B4A0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701A1F9-FC99-420F-9A5F-371EEE7AC8A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E46BB5E4-FE52-4221-9E1A-45AAD3BE87B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C135D52D-FA47-4771-856A-F78CD17B965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93A92BEA-1939-4B06-ACB6-BCF5536BF8F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128BD416-65FF-47C8-8140-717D94E3548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4FC3E92D-0233-47F1-9404-B00BCAFB8510}"/>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9C91D04C-4119-4489-8674-B715DB80E45D}"/>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E0231CA2-A6FD-4471-B956-12DE486CCD73}"/>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graphicEl>
                                              <a:dgm id="{15CC74A1-FF5C-422B-BD8C-F3D3E1B14A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A8A77E-DE8C-45E7-BAFE-AB48454273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5189"/>
          <a:stretch/>
        </p:blipFill>
        <p:spPr>
          <a:xfrm>
            <a:off x="2159732" y="866991"/>
            <a:ext cx="4824536" cy="1184584"/>
          </a:xfrm>
          <a:prstGeom prst="rect">
            <a:avLst/>
          </a:prstGeom>
        </p:spPr>
      </p:pic>
      <p:pic>
        <p:nvPicPr>
          <p:cNvPr id="9" name="Imagen 8">
            <a:extLst>
              <a:ext uri="{FF2B5EF4-FFF2-40B4-BE49-F238E27FC236}">
                <a16:creationId xmlns:a16="http://schemas.microsoft.com/office/drawing/2014/main" id="{E564F88F-5BA7-48ED-99BB-85CA9611B22F}"/>
              </a:ext>
            </a:extLst>
          </p:cNvPr>
          <p:cNvPicPr>
            <a:picLocks noChangeAspect="1"/>
          </p:cNvPicPr>
          <p:nvPr/>
        </p:nvPicPr>
        <p:blipFill rotWithShape="1">
          <a:blip r:embed="rId3"/>
          <a:srcRect t="1651" b="1"/>
          <a:stretch/>
        </p:blipFill>
        <p:spPr>
          <a:xfrm>
            <a:off x="443879" y="4306163"/>
            <a:ext cx="2403325" cy="576064"/>
          </a:xfrm>
          <a:prstGeom prst="rect">
            <a:avLst/>
          </a:prstGeom>
        </p:spPr>
      </p:pic>
      <p:sp>
        <p:nvSpPr>
          <p:cNvPr id="14" name="CuadroTexto 13">
            <a:extLst>
              <a:ext uri="{FF2B5EF4-FFF2-40B4-BE49-F238E27FC236}">
                <a16:creationId xmlns:a16="http://schemas.microsoft.com/office/drawing/2014/main" id="{2D7B8FF8-F130-4F8D-BB74-A0A398C7ADAC}"/>
              </a:ext>
            </a:extLst>
          </p:cNvPr>
          <p:cNvSpPr txBox="1"/>
          <p:nvPr/>
        </p:nvSpPr>
        <p:spPr>
          <a:xfrm>
            <a:off x="2352328" y="83841"/>
            <a:ext cx="6048672" cy="369332"/>
          </a:xfrm>
          <a:prstGeom prst="rect">
            <a:avLst/>
          </a:prstGeom>
          <a:noFill/>
        </p:spPr>
        <p:txBody>
          <a:bodyPr wrap="square" rtlCol="0">
            <a:spAutoFit/>
          </a:bodyPr>
          <a:lstStyle/>
          <a:p>
            <a:pPr algn="ctr"/>
            <a:r>
              <a:rPr lang="es-EC" b="1" u="sng" dirty="0">
                <a:latin typeface="+mj-lt"/>
              </a:rPr>
              <a:t>Institución seleccionada para Estudio</a:t>
            </a:r>
          </a:p>
        </p:txBody>
      </p:sp>
      <p:sp>
        <p:nvSpPr>
          <p:cNvPr id="15" name="Freeform 39">
            <a:extLst>
              <a:ext uri="{FF2B5EF4-FFF2-40B4-BE49-F238E27FC236}">
                <a16:creationId xmlns:a16="http://schemas.microsoft.com/office/drawing/2014/main" id="{1B5B8A39-C43E-4FAF-AEF0-FEFABB2B688B}"/>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6" name="Oval 40">
            <a:extLst>
              <a:ext uri="{FF2B5EF4-FFF2-40B4-BE49-F238E27FC236}">
                <a16:creationId xmlns:a16="http://schemas.microsoft.com/office/drawing/2014/main" id="{E68533B5-3DC2-4709-981C-89C24A2AEA78}"/>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2</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2" name="CuadroTexto 1">
            <a:extLst>
              <a:ext uri="{FF2B5EF4-FFF2-40B4-BE49-F238E27FC236}">
                <a16:creationId xmlns:a16="http://schemas.microsoft.com/office/drawing/2014/main" id="{907669FC-6541-4E54-9399-6CF963FD1501}"/>
              </a:ext>
            </a:extLst>
          </p:cNvPr>
          <p:cNvSpPr txBox="1"/>
          <p:nvPr/>
        </p:nvSpPr>
        <p:spPr>
          <a:xfrm>
            <a:off x="395536" y="2420888"/>
            <a:ext cx="8280920" cy="1200329"/>
          </a:xfrm>
          <a:prstGeom prst="rect">
            <a:avLst/>
          </a:prstGeom>
          <a:noFill/>
        </p:spPr>
        <p:txBody>
          <a:bodyPr wrap="square" rtlCol="0">
            <a:spAutoFit/>
          </a:bodyPr>
          <a:lstStyle/>
          <a:p>
            <a:r>
              <a:rPr lang="es-ES" dirty="0"/>
              <a:t>La Universidad elegida para el estudio será la Universidad de las Fuerzas Armadas ESPE por motivos de que es la institución desde donde se generara este estudio además de las facilidades para recopilar la información y verificar los procedimientos existentes respecto al sistema académico BANNER</a:t>
            </a:r>
          </a:p>
        </p:txBody>
      </p:sp>
      <p:sp>
        <p:nvSpPr>
          <p:cNvPr id="3" name="CuadroTexto 2">
            <a:extLst>
              <a:ext uri="{FF2B5EF4-FFF2-40B4-BE49-F238E27FC236}">
                <a16:creationId xmlns:a16="http://schemas.microsoft.com/office/drawing/2014/main" id="{316DD294-CAB1-446B-9CA9-15487A227509}"/>
              </a:ext>
            </a:extLst>
          </p:cNvPr>
          <p:cNvSpPr txBox="1"/>
          <p:nvPr/>
        </p:nvSpPr>
        <p:spPr>
          <a:xfrm>
            <a:off x="3131840" y="3717032"/>
            <a:ext cx="5472608" cy="1754326"/>
          </a:xfrm>
          <a:prstGeom prst="rect">
            <a:avLst/>
          </a:prstGeom>
          <a:noFill/>
        </p:spPr>
        <p:txBody>
          <a:bodyPr wrap="square" rtlCol="0">
            <a:spAutoFit/>
          </a:bodyPr>
          <a:lstStyle/>
          <a:p>
            <a:r>
              <a:rPr lang="es-ES" dirty="0"/>
              <a:t>La Universidad de las Fuerzas Armadas tiene dos grandes unidades que son las que van a ser evaluadas, siendo estas la Unidad de Tecnologías de la Información (UTIC) y la Unidad de Talento Humano (UTH) quienes son las áreas principales donde el sistema es utilizado y se genera más ingreso de información.</a:t>
            </a:r>
          </a:p>
        </p:txBody>
      </p:sp>
    </p:spTree>
    <p:extLst>
      <p:ext uri="{BB962C8B-B14F-4D97-AF65-F5344CB8AC3E}">
        <p14:creationId xmlns:p14="http://schemas.microsoft.com/office/powerpoint/2010/main" val="4091158567"/>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2D7B8FF8-F130-4F8D-BB74-A0A398C7ADAC}"/>
              </a:ext>
            </a:extLst>
          </p:cNvPr>
          <p:cNvSpPr txBox="1"/>
          <p:nvPr/>
        </p:nvSpPr>
        <p:spPr>
          <a:xfrm>
            <a:off x="2352328" y="83841"/>
            <a:ext cx="6048672" cy="369332"/>
          </a:xfrm>
          <a:prstGeom prst="rect">
            <a:avLst/>
          </a:prstGeom>
          <a:noFill/>
        </p:spPr>
        <p:txBody>
          <a:bodyPr wrap="square" rtlCol="0">
            <a:spAutoFit/>
          </a:bodyPr>
          <a:lstStyle/>
          <a:p>
            <a:pPr algn="ctr"/>
            <a:r>
              <a:rPr lang="es-EC" b="1" u="sng" dirty="0">
                <a:latin typeface="+mj-lt"/>
              </a:rPr>
              <a:t>Herramienta seleccionada para estudio</a:t>
            </a:r>
          </a:p>
        </p:txBody>
      </p:sp>
      <p:sp>
        <p:nvSpPr>
          <p:cNvPr id="15" name="Freeform 39">
            <a:extLst>
              <a:ext uri="{FF2B5EF4-FFF2-40B4-BE49-F238E27FC236}">
                <a16:creationId xmlns:a16="http://schemas.microsoft.com/office/drawing/2014/main" id="{1B5B8A39-C43E-4FAF-AEF0-FEFABB2B688B}"/>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6" name="Oval 40">
            <a:extLst>
              <a:ext uri="{FF2B5EF4-FFF2-40B4-BE49-F238E27FC236}">
                <a16:creationId xmlns:a16="http://schemas.microsoft.com/office/drawing/2014/main" id="{E68533B5-3DC2-4709-981C-89C24A2AEA78}"/>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2</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graphicFrame>
        <p:nvGraphicFramePr>
          <p:cNvPr id="4" name="Diagrama 3">
            <a:extLst>
              <a:ext uri="{FF2B5EF4-FFF2-40B4-BE49-F238E27FC236}">
                <a16:creationId xmlns:a16="http://schemas.microsoft.com/office/drawing/2014/main" id="{71537738-7228-4112-A8D2-A0A74E86C00C}"/>
              </a:ext>
            </a:extLst>
          </p:cNvPr>
          <p:cNvGraphicFramePr/>
          <p:nvPr>
            <p:extLst>
              <p:ext uri="{D42A27DB-BD31-4B8C-83A1-F6EECF244321}">
                <p14:modId xmlns:p14="http://schemas.microsoft.com/office/powerpoint/2010/main" val="1759076729"/>
              </p:ext>
            </p:extLst>
          </p:nvPr>
        </p:nvGraphicFramePr>
        <p:xfrm>
          <a:off x="755576" y="1088740"/>
          <a:ext cx="72008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046587"/>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Principios del COBIT 5</a:t>
            </a:r>
          </a:p>
        </p:txBody>
      </p:sp>
      <p:graphicFrame>
        <p:nvGraphicFramePr>
          <p:cNvPr id="3" name="Diagrama 2">
            <a:extLst>
              <a:ext uri="{FF2B5EF4-FFF2-40B4-BE49-F238E27FC236}">
                <a16:creationId xmlns:a16="http://schemas.microsoft.com/office/drawing/2014/main" id="{1EFC39D7-5957-4770-95C7-0DD433AAACD4}"/>
              </a:ext>
            </a:extLst>
          </p:cNvPr>
          <p:cNvGraphicFramePr/>
          <p:nvPr>
            <p:extLst>
              <p:ext uri="{D42A27DB-BD31-4B8C-83A1-F6EECF244321}">
                <p14:modId xmlns:p14="http://schemas.microsoft.com/office/powerpoint/2010/main" val="1315655860"/>
              </p:ext>
            </p:extLst>
          </p:nvPr>
        </p:nvGraphicFramePr>
        <p:xfrm>
          <a:off x="344149" y="1268759"/>
          <a:ext cx="5472608" cy="4761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953DE43D-CB1F-4B7C-8433-6B3ABE6CD0B8}"/>
              </a:ext>
            </a:extLst>
          </p:cNvPr>
          <p:cNvGraphicFramePr/>
          <p:nvPr>
            <p:extLst>
              <p:ext uri="{D42A27DB-BD31-4B8C-83A1-F6EECF244321}">
                <p14:modId xmlns:p14="http://schemas.microsoft.com/office/powerpoint/2010/main" val="1286883514"/>
              </p:ext>
            </p:extLst>
          </p:nvPr>
        </p:nvGraphicFramePr>
        <p:xfrm>
          <a:off x="6228184" y="2420888"/>
          <a:ext cx="2448272"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88811007"/>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Principios del COBIT 5</a:t>
            </a:r>
          </a:p>
        </p:txBody>
      </p:sp>
      <p:graphicFrame>
        <p:nvGraphicFramePr>
          <p:cNvPr id="4" name="Diagrama 3">
            <a:extLst>
              <a:ext uri="{FF2B5EF4-FFF2-40B4-BE49-F238E27FC236}">
                <a16:creationId xmlns:a16="http://schemas.microsoft.com/office/drawing/2014/main" id="{F1F9AF58-D1BA-4425-AC9E-975D3B69E2CF}"/>
              </a:ext>
            </a:extLst>
          </p:cNvPr>
          <p:cNvGraphicFramePr/>
          <p:nvPr>
            <p:extLst>
              <p:ext uri="{D42A27DB-BD31-4B8C-83A1-F6EECF244321}">
                <p14:modId xmlns:p14="http://schemas.microsoft.com/office/powerpoint/2010/main" val="2279504907"/>
              </p:ext>
            </p:extLst>
          </p:nvPr>
        </p:nvGraphicFramePr>
        <p:xfrm>
          <a:off x="1259632" y="1403482"/>
          <a:ext cx="6840760" cy="1881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BA6CDA75-2050-4C80-B1A5-5607BD3B0F36}"/>
              </a:ext>
            </a:extLst>
          </p:cNvPr>
          <p:cNvPicPr>
            <a:picLocks noChangeAspect="1"/>
          </p:cNvPicPr>
          <p:nvPr/>
        </p:nvPicPr>
        <p:blipFill>
          <a:blip r:embed="rId7"/>
          <a:stretch>
            <a:fillRect/>
          </a:stretch>
        </p:blipFill>
        <p:spPr>
          <a:xfrm>
            <a:off x="2319933" y="3418541"/>
            <a:ext cx="4320480" cy="2706503"/>
          </a:xfrm>
          <a:prstGeom prst="rect">
            <a:avLst/>
          </a:prstGeom>
        </p:spPr>
      </p:pic>
    </p:spTree>
    <p:extLst>
      <p:ext uri="{BB962C8B-B14F-4D97-AF65-F5344CB8AC3E}">
        <p14:creationId xmlns:p14="http://schemas.microsoft.com/office/powerpoint/2010/main" val="1847732124"/>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E0076-E079-4299-B349-4BAF43C2EBDD}"/>
              </a:ext>
            </a:extLst>
          </p:cNvPr>
          <p:cNvSpPr>
            <a:spLocks noGrp="1"/>
          </p:cNvSpPr>
          <p:nvPr>
            <p:ph type="title"/>
          </p:nvPr>
        </p:nvSpPr>
        <p:spPr>
          <a:xfrm>
            <a:off x="1043608" y="23167"/>
            <a:ext cx="7776864" cy="648642"/>
          </a:xfrm>
        </p:spPr>
        <p:txBody>
          <a:bodyPr/>
          <a:lstStyle/>
          <a:p>
            <a:pPr algn="r"/>
            <a:r>
              <a:rPr lang="es-EC" sz="3600" dirty="0">
                <a:solidFill>
                  <a:schemeClr val="tx1"/>
                </a:solidFill>
              </a:rPr>
              <a:t>INTRODUCCIÓN</a:t>
            </a:r>
            <a:r>
              <a:rPr lang="es-EC" sz="3600" dirty="0"/>
              <a:t> </a:t>
            </a:r>
          </a:p>
        </p:txBody>
      </p:sp>
      <p:sp>
        <p:nvSpPr>
          <p:cNvPr id="7" name="Marcador de contenido 6">
            <a:extLst>
              <a:ext uri="{FF2B5EF4-FFF2-40B4-BE49-F238E27FC236}">
                <a16:creationId xmlns:a16="http://schemas.microsoft.com/office/drawing/2014/main" id="{35DDB9C5-77A0-4F7E-A27A-6065E0DBF7FD}"/>
              </a:ext>
            </a:extLst>
          </p:cNvPr>
          <p:cNvSpPr>
            <a:spLocks noGrp="1"/>
          </p:cNvSpPr>
          <p:nvPr>
            <p:ph idx="1"/>
          </p:nvPr>
        </p:nvSpPr>
        <p:spPr>
          <a:xfrm>
            <a:off x="379856" y="873273"/>
            <a:ext cx="8440615" cy="4909989"/>
          </a:xfrm>
        </p:spPr>
        <p:txBody>
          <a:bodyPr/>
          <a:lstStyle/>
          <a:p>
            <a:pPr marL="0" indent="0" algn="just">
              <a:buNone/>
            </a:pPr>
            <a:r>
              <a:rPr lang="es-EC" sz="1800" dirty="0">
                <a:solidFill>
                  <a:schemeClr val="tx1"/>
                </a:solidFill>
              </a:rPr>
              <a:t>El presente proyecto esta enfocado a conocer como funcionan los sistemas informáticos de las Universidades Publicas Ecuatorianas, </a:t>
            </a:r>
            <a:r>
              <a:rPr lang="es-EC" sz="1800" dirty="0"/>
              <a:t>enfocándose en Talento Humano, tomando como guía el COBIT 5 a fin de encontrar posibles falencias en el manejo del sistema y sus respectivas correcciones, los sistemas de las Instituciones siempre se enfocan en el ámbito académico, pues este es su principal actividad, perdiendo el enfoque de como puede ser ingresada la información, que posibles problemas puede llevar esto y la importancia del mismo. Por lo que se analizara los sistemas de las Instituciones Publicas más relevantes:</a:t>
            </a:r>
            <a:endParaRPr lang="es-EC" sz="1800" dirty="0">
              <a:solidFill>
                <a:schemeClr val="tx1"/>
              </a:solidFill>
            </a:endParaRPr>
          </a:p>
        </p:txBody>
      </p:sp>
      <p:pic>
        <p:nvPicPr>
          <p:cNvPr id="17" name="Imagen 16">
            <a:extLst>
              <a:ext uri="{FF2B5EF4-FFF2-40B4-BE49-F238E27FC236}">
                <a16:creationId xmlns:a16="http://schemas.microsoft.com/office/drawing/2014/main" id="{053CDBA0-D7E9-4B30-861F-6D735085CDAD}"/>
              </a:ext>
            </a:extLst>
          </p:cNvPr>
          <p:cNvPicPr>
            <a:picLocks noChangeAspect="1"/>
          </p:cNvPicPr>
          <p:nvPr/>
        </p:nvPicPr>
        <p:blipFill rotWithShape="1">
          <a:blip r:embed="rId3"/>
          <a:srcRect l="4545" t="8801" r="16296" b="6742"/>
          <a:stretch/>
        </p:blipFill>
        <p:spPr>
          <a:xfrm>
            <a:off x="5633245" y="3620494"/>
            <a:ext cx="3115644" cy="1930317"/>
          </a:xfrm>
          <a:prstGeom prst="rect">
            <a:avLst/>
          </a:prstGeom>
        </p:spPr>
      </p:pic>
      <p:pic>
        <p:nvPicPr>
          <p:cNvPr id="18" name="Imagen 17">
            <a:extLst>
              <a:ext uri="{FF2B5EF4-FFF2-40B4-BE49-F238E27FC236}">
                <a16:creationId xmlns:a16="http://schemas.microsoft.com/office/drawing/2014/main" id="{C94584A2-0B9C-4040-A0F4-7F5BA1633370}"/>
              </a:ext>
            </a:extLst>
          </p:cNvPr>
          <p:cNvPicPr>
            <a:picLocks noChangeAspect="1"/>
          </p:cNvPicPr>
          <p:nvPr/>
        </p:nvPicPr>
        <p:blipFill>
          <a:blip r:embed="rId4"/>
          <a:stretch>
            <a:fillRect/>
          </a:stretch>
        </p:blipFill>
        <p:spPr>
          <a:xfrm>
            <a:off x="381369" y="3682689"/>
            <a:ext cx="2708894" cy="1805929"/>
          </a:xfrm>
          <a:prstGeom prst="rect">
            <a:avLst/>
          </a:prstGeom>
        </p:spPr>
      </p:pic>
      <p:pic>
        <p:nvPicPr>
          <p:cNvPr id="19" name="Imagen 18">
            <a:extLst>
              <a:ext uri="{FF2B5EF4-FFF2-40B4-BE49-F238E27FC236}">
                <a16:creationId xmlns:a16="http://schemas.microsoft.com/office/drawing/2014/main" id="{38451AF5-1AB1-4E08-88B3-532E75ED34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225"/>
          <a:stretch/>
        </p:blipFill>
        <p:spPr>
          <a:xfrm>
            <a:off x="3347864" y="3682689"/>
            <a:ext cx="1872208" cy="1805929"/>
          </a:xfrm>
          <a:prstGeom prst="rect">
            <a:avLst/>
          </a:prstGeom>
        </p:spPr>
      </p:pic>
    </p:spTree>
    <p:extLst>
      <p:ext uri="{BB962C8B-B14F-4D97-AF65-F5344CB8AC3E}">
        <p14:creationId xmlns:p14="http://schemas.microsoft.com/office/powerpoint/2010/main" val="344458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Principios del COBIT 5</a:t>
            </a:r>
          </a:p>
        </p:txBody>
      </p:sp>
      <p:graphicFrame>
        <p:nvGraphicFramePr>
          <p:cNvPr id="4" name="Diagrama 3">
            <a:extLst>
              <a:ext uri="{FF2B5EF4-FFF2-40B4-BE49-F238E27FC236}">
                <a16:creationId xmlns:a16="http://schemas.microsoft.com/office/drawing/2014/main" id="{F1F9AF58-D1BA-4425-AC9E-975D3B69E2CF}"/>
              </a:ext>
            </a:extLst>
          </p:cNvPr>
          <p:cNvGraphicFramePr/>
          <p:nvPr>
            <p:extLst>
              <p:ext uri="{D42A27DB-BD31-4B8C-83A1-F6EECF244321}">
                <p14:modId xmlns:p14="http://schemas.microsoft.com/office/powerpoint/2010/main" val="173161927"/>
              </p:ext>
            </p:extLst>
          </p:nvPr>
        </p:nvGraphicFramePr>
        <p:xfrm>
          <a:off x="1475656" y="1556792"/>
          <a:ext cx="6624736" cy="168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a:extLst>
              <a:ext uri="{FF2B5EF4-FFF2-40B4-BE49-F238E27FC236}">
                <a16:creationId xmlns:a16="http://schemas.microsoft.com/office/drawing/2014/main" id="{C53FEE4A-F3CF-4E0E-8509-977EA73E6693}"/>
              </a:ext>
            </a:extLst>
          </p:cNvPr>
          <p:cNvPicPr>
            <a:picLocks noChangeAspect="1"/>
          </p:cNvPicPr>
          <p:nvPr/>
        </p:nvPicPr>
        <p:blipFill>
          <a:blip r:embed="rId7"/>
          <a:stretch>
            <a:fillRect/>
          </a:stretch>
        </p:blipFill>
        <p:spPr>
          <a:xfrm>
            <a:off x="2699792" y="3629392"/>
            <a:ext cx="4000500" cy="2047875"/>
          </a:xfrm>
          <a:prstGeom prst="rect">
            <a:avLst/>
          </a:prstGeom>
        </p:spPr>
      </p:pic>
    </p:spTree>
    <p:extLst>
      <p:ext uri="{BB962C8B-B14F-4D97-AF65-F5344CB8AC3E}">
        <p14:creationId xmlns:p14="http://schemas.microsoft.com/office/powerpoint/2010/main" val="1941882800"/>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Principios del COBIT 5</a:t>
            </a:r>
          </a:p>
        </p:txBody>
      </p:sp>
      <p:graphicFrame>
        <p:nvGraphicFramePr>
          <p:cNvPr id="4" name="Diagrama 3">
            <a:extLst>
              <a:ext uri="{FF2B5EF4-FFF2-40B4-BE49-F238E27FC236}">
                <a16:creationId xmlns:a16="http://schemas.microsoft.com/office/drawing/2014/main" id="{F1F9AF58-D1BA-4425-AC9E-975D3B69E2CF}"/>
              </a:ext>
            </a:extLst>
          </p:cNvPr>
          <p:cNvGraphicFramePr/>
          <p:nvPr>
            <p:extLst>
              <p:ext uri="{D42A27DB-BD31-4B8C-83A1-F6EECF244321}">
                <p14:modId xmlns:p14="http://schemas.microsoft.com/office/powerpoint/2010/main" val="3571063662"/>
              </p:ext>
            </p:extLst>
          </p:nvPr>
        </p:nvGraphicFramePr>
        <p:xfrm>
          <a:off x="1403648" y="1556792"/>
          <a:ext cx="633670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a:extLst>
              <a:ext uri="{FF2B5EF4-FFF2-40B4-BE49-F238E27FC236}">
                <a16:creationId xmlns:a16="http://schemas.microsoft.com/office/drawing/2014/main" id="{DEFD6F65-0678-4F77-986E-442E016A4466}"/>
              </a:ext>
            </a:extLst>
          </p:cNvPr>
          <p:cNvPicPr>
            <a:picLocks noChangeAspect="1"/>
          </p:cNvPicPr>
          <p:nvPr/>
        </p:nvPicPr>
        <p:blipFill rotWithShape="1">
          <a:blip r:embed="rId7"/>
          <a:srcRect b="14367"/>
          <a:stretch/>
        </p:blipFill>
        <p:spPr>
          <a:xfrm>
            <a:off x="2866991" y="3140968"/>
            <a:ext cx="3116966" cy="2817605"/>
          </a:xfrm>
          <a:prstGeom prst="rect">
            <a:avLst/>
          </a:prstGeom>
        </p:spPr>
      </p:pic>
    </p:spTree>
    <p:extLst>
      <p:ext uri="{BB962C8B-B14F-4D97-AF65-F5344CB8AC3E}">
        <p14:creationId xmlns:p14="http://schemas.microsoft.com/office/powerpoint/2010/main" val="3665513487"/>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Principios del COBIT 5</a:t>
            </a:r>
          </a:p>
        </p:txBody>
      </p:sp>
      <p:graphicFrame>
        <p:nvGraphicFramePr>
          <p:cNvPr id="4" name="Diagrama 3">
            <a:extLst>
              <a:ext uri="{FF2B5EF4-FFF2-40B4-BE49-F238E27FC236}">
                <a16:creationId xmlns:a16="http://schemas.microsoft.com/office/drawing/2014/main" id="{F1F9AF58-D1BA-4425-AC9E-975D3B69E2CF}"/>
              </a:ext>
            </a:extLst>
          </p:cNvPr>
          <p:cNvGraphicFramePr/>
          <p:nvPr>
            <p:extLst>
              <p:ext uri="{D42A27DB-BD31-4B8C-83A1-F6EECF244321}">
                <p14:modId xmlns:p14="http://schemas.microsoft.com/office/powerpoint/2010/main" val="700372802"/>
              </p:ext>
            </p:extLst>
          </p:nvPr>
        </p:nvGraphicFramePr>
        <p:xfrm>
          <a:off x="1403648" y="1403482"/>
          <a:ext cx="6696744" cy="181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a:extLst>
              <a:ext uri="{FF2B5EF4-FFF2-40B4-BE49-F238E27FC236}">
                <a16:creationId xmlns:a16="http://schemas.microsoft.com/office/drawing/2014/main" id="{ECC672CC-E3FD-46CD-BF9E-EE469F4CCAC9}"/>
              </a:ext>
            </a:extLst>
          </p:cNvPr>
          <p:cNvPicPr>
            <a:picLocks noChangeAspect="1"/>
          </p:cNvPicPr>
          <p:nvPr/>
        </p:nvPicPr>
        <p:blipFill>
          <a:blip r:embed="rId7"/>
          <a:stretch>
            <a:fillRect/>
          </a:stretch>
        </p:blipFill>
        <p:spPr>
          <a:xfrm>
            <a:off x="3298907" y="3494649"/>
            <a:ext cx="2546185" cy="2463924"/>
          </a:xfrm>
          <a:prstGeom prst="rect">
            <a:avLst/>
          </a:prstGeom>
        </p:spPr>
      </p:pic>
    </p:spTree>
    <p:extLst>
      <p:ext uri="{BB962C8B-B14F-4D97-AF65-F5344CB8AC3E}">
        <p14:creationId xmlns:p14="http://schemas.microsoft.com/office/powerpoint/2010/main" val="4197270563"/>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5FAC4C0F-175F-4BC6-B87C-BCA13A601CC3}"/>
              </a:ext>
            </a:extLst>
          </p:cNvPr>
          <p:cNvSpPr txBox="1"/>
          <p:nvPr/>
        </p:nvSpPr>
        <p:spPr>
          <a:xfrm>
            <a:off x="459083" y="899427"/>
            <a:ext cx="7848872" cy="369332"/>
          </a:xfrm>
          <a:prstGeom prst="rect">
            <a:avLst/>
          </a:prstGeom>
          <a:noFill/>
        </p:spPr>
        <p:txBody>
          <a:bodyPr wrap="square" rtlCol="0">
            <a:spAutoFit/>
          </a:bodyPr>
          <a:lstStyle/>
          <a:p>
            <a:pPr algn="ctr"/>
            <a:r>
              <a:rPr lang="es-EC" b="1" u="sng" dirty="0">
                <a:latin typeface="+mj-lt"/>
              </a:rPr>
              <a:t>Principios del COBIT 5</a:t>
            </a:r>
          </a:p>
        </p:txBody>
      </p:sp>
      <p:graphicFrame>
        <p:nvGraphicFramePr>
          <p:cNvPr id="4" name="Diagrama 3">
            <a:extLst>
              <a:ext uri="{FF2B5EF4-FFF2-40B4-BE49-F238E27FC236}">
                <a16:creationId xmlns:a16="http://schemas.microsoft.com/office/drawing/2014/main" id="{F1F9AF58-D1BA-4425-AC9E-975D3B69E2CF}"/>
              </a:ext>
            </a:extLst>
          </p:cNvPr>
          <p:cNvGraphicFramePr/>
          <p:nvPr>
            <p:extLst>
              <p:ext uri="{D42A27DB-BD31-4B8C-83A1-F6EECF244321}">
                <p14:modId xmlns:p14="http://schemas.microsoft.com/office/powerpoint/2010/main" val="2950103499"/>
              </p:ext>
            </p:extLst>
          </p:nvPr>
        </p:nvGraphicFramePr>
        <p:xfrm>
          <a:off x="1115615" y="1454414"/>
          <a:ext cx="7192339" cy="147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a:extLst>
              <a:ext uri="{FF2B5EF4-FFF2-40B4-BE49-F238E27FC236}">
                <a16:creationId xmlns:a16="http://schemas.microsoft.com/office/drawing/2014/main" id="{8D70166F-AA2B-4A9A-AEBF-B73CB4D0819A}"/>
              </a:ext>
            </a:extLst>
          </p:cNvPr>
          <p:cNvPicPr>
            <a:picLocks noChangeAspect="1"/>
          </p:cNvPicPr>
          <p:nvPr/>
        </p:nvPicPr>
        <p:blipFill>
          <a:blip r:embed="rId7"/>
          <a:stretch>
            <a:fillRect/>
          </a:stretch>
        </p:blipFill>
        <p:spPr>
          <a:xfrm>
            <a:off x="1187624" y="3645024"/>
            <a:ext cx="2857499" cy="1852612"/>
          </a:xfrm>
          <a:prstGeom prst="rect">
            <a:avLst/>
          </a:prstGeom>
        </p:spPr>
      </p:pic>
      <p:pic>
        <p:nvPicPr>
          <p:cNvPr id="3" name="Imagen 2">
            <a:extLst>
              <a:ext uri="{FF2B5EF4-FFF2-40B4-BE49-F238E27FC236}">
                <a16:creationId xmlns:a16="http://schemas.microsoft.com/office/drawing/2014/main" id="{6D2B5213-6463-4D37-AA7B-7BC9E0EB4110}"/>
              </a:ext>
            </a:extLst>
          </p:cNvPr>
          <p:cNvPicPr>
            <a:picLocks noChangeAspect="1"/>
          </p:cNvPicPr>
          <p:nvPr/>
        </p:nvPicPr>
        <p:blipFill>
          <a:blip r:embed="rId8"/>
          <a:stretch>
            <a:fillRect/>
          </a:stretch>
        </p:blipFill>
        <p:spPr>
          <a:xfrm>
            <a:off x="5145088" y="3569202"/>
            <a:ext cx="3168546" cy="2113420"/>
          </a:xfrm>
          <a:prstGeom prst="rect">
            <a:avLst/>
          </a:prstGeom>
        </p:spPr>
      </p:pic>
    </p:spTree>
    <p:extLst>
      <p:ext uri="{BB962C8B-B14F-4D97-AF65-F5344CB8AC3E}">
        <p14:creationId xmlns:p14="http://schemas.microsoft.com/office/powerpoint/2010/main" val="3482579191"/>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graphicFrame>
        <p:nvGraphicFramePr>
          <p:cNvPr id="6" name="Diagrama 5">
            <a:extLst>
              <a:ext uri="{FF2B5EF4-FFF2-40B4-BE49-F238E27FC236}">
                <a16:creationId xmlns:a16="http://schemas.microsoft.com/office/drawing/2014/main" id="{8D5A3A57-079C-4A68-BC77-B10978F46605}"/>
              </a:ext>
            </a:extLst>
          </p:cNvPr>
          <p:cNvGraphicFramePr/>
          <p:nvPr>
            <p:extLst>
              <p:ext uri="{D42A27DB-BD31-4B8C-83A1-F6EECF244321}">
                <p14:modId xmlns:p14="http://schemas.microsoft.com/office/powerpoint/2010/main" val="1072799975"/>
              </p:ext>
            </p:extLst>
          </p:nvPr>
        </p:nvGraphicFramePr>
        <p:xfrm>
          <a:off x="971600" y="980728"/>
          <a:ext cx="705678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37C0520D-6858-479E-889E-321F244640B3}"/>
              </a:ext>
            </a:extLst>
          </p:cNvPr>
          <p:cNvSpPr txBox="1"/>
          <p:nvPr/>
        </p:nvSpPr>
        <p:spPr>
          <a:xfrm>
            <a:off x="1099221" y="170877"/>
            <a:ext cx="7848872" cy="369332"/>
          </a:xfrm>
          <a:prstGeom prst="rect">
            <a:avLst/>
          </a:prstGeom>
          <a:noFill/>
        </p:spPr>
        <p:txBody>
          <a:bodyPr wrap="square" rtlCol="0">
            <a:spAutoFit/>
          </a:bodyPr>
          <a:lstStyle/>
          <a:p>
            <a:pPr algn="ctr"/>
            <a:r>
              <a:rPr lang="es-EC" b="1" u="sng" dirty="0">
                <a:latin typeface="+mj-lt"/>
              </a:rPr>
              <a:t>Dominios del COBIT 5</a:t>
            </a:r>
          </a:p>
        </p:txBody>
      </p:sp>
    </p:spTree>
    <p:extLst>
      <p:ext uri="{BB962C8B-B14F-4D97-AF65-F5344CB8AC3E}">
        <p14:creationId xmlns:p14="http://schemas.microsoft.com/office/powerpoint/2010/main" val="1431930309"/>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Desarrollo de la Auditoría</a:t>
            </a:r>
          </a:p>
        </p:txBody>
      </p:sp>
      <p:graphicFrame>
        <p:nvGraphicFramePr>
          <p:cNvPr id="3" name="Diagrama 2">
            <a:extLst>
              <a:ext uri="{FF2B5EF4-FFF2-40B4-BE49-F238E27FC236}">
                <a16:creationId xmlns:a16="http://schemas.microsoft.com/office/drawing/2014/main" id="{F940E256-FDC4-4891-A706-376203E1823B}"/>
              </a:ext>
            </a:extLst>
          </p:cNvPr>
          <p:cNvGraphicFramePr/>
          <p:nvPr>
            <p:extLst>
              <p:ext uri="{D42A27DB-BD31-4B8C-83A1-F6EECF244321}">
                <p14:modId xmlns:p14="http://schemas.microsoft.com/office/powerpoint/2010/main" val="3599917541"/>
              </p:ext>
            </p:extLst>
          </p:nvPr>
        </p:nvGraphicFramePr>
        <p:xfrm>
          <a:off x="1619672"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049790"/>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Desarrollo de la Auditoría</a:t>
            </a:r>
          </a:p>
        </p:txBody>
      </p:sp>
      <p:sp>
        <p:nvSpPr>
          <p:cNvPr id="2" name="CuadroTexto 1">
            <a:extLst>
              <a:ext uri="{FF2B5EF4-FFF2-40B4-BE49-F238E27FC236}">
                <a16:creationId xmlns:a16="http://schemas.microsoft.com/office/drawing/2014/main" id="{70C1AE9C-6EB0-472C-A911-5855F2E747F1}"/>
              </a:ext>
            </a:extLst>
          </p:cNvPr>
          <p:cNvSpPr txBox="1"/>
          <p:nvPr/>
        </p:nvSpPr>
        <p:spPr>
          <a:xfrm>
            <a:off x="539552" y="1052736"/>
            <a:ext cx="7776864" cy="923330"/>
          </a:xfrm>
          <a:prstGeom prst="rect">
            <a:avLst/>
          </a:prstGeom>
          <a:noFill/>
        </p:spPr>
        <p:txBody>
          <a:bodyPr wrap="square" rtlCol="0">
            <a:spAutoFit/>
          </a:bodyPr>
          <a:lstStyle/>
          <a:p>
            <a:r>
              <a:rPr lang="es-ES" dirty="0"/>
              <a:t>Se realizara la auditoría informática con diferentes tipos de dominios a fin de analizar los inconvenientes que han podido ser identificados gracias a los diferentes métodos de recopilación de información</a:t>
            </a:r>
          </a:p>
        </p:txBody>
      </p:sp>
      <p:pic>
        <p:nvPicPr>
          <p:cNvPr id="3074" name="Picture 2" descr="Resultado de imagen para encuesta">
            <a:extLst>
              <a:ext uri="{FF2B5EF4-FFF2-40B4-BE49-F238E27FC236}">
                <a16:creationId xmlns:a16="http://schemas.microsoft.com/office/drawing/2014/main" id="{1CA71491-62F9-4BC1-8373-687FD4CFE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08" t="2919" r="20237" b="8724"/>
          <a:stretch/>
        </p:blipFill>
        <p:spPr bwMode="auto">
          <a:xfrm>
            <a:off x="719572" y="2132856"/>
            <a:ext cx="216024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7E42844-C1B8-49EA-B684-F4F21E8CF602}"/>
              </a:ext>
            </a:extLst>
          </p:cNvPr>
          <p:cNvPicPr>
            <a:picLocks noChangeAspect="1"/>
          </p:cNvPicPr>
          <p:nvPr/>
        </p:nvPicPr>
        <p:blipFill rotWithShape="1">
          <a:blip r:embed="rId3"/>
          <a:srcRect l="5321" t="16681" r="4236" b="3574"/>
          <a:stretch/>
        </p:blipFill>
        <p:spPr>
          <a:xfrm>
            <a:off x="6156176" y="3429000"/>
            <a:ext cx="2448272" cy="2160241"/>
          </a:xfrm>
          <a:prstGeom prst="rect">
            <a:avLst/>
          </a:prstGeom>
        </p:spPr>
      </p:pic>
      <p:sp>
        <p:nvSpPr>
          <p:cNvPr id="5" name="CuadroTexto 4">
            <a:extLst>
              <a:ext uri="{FF2B5EF4-FFF2-40B4-BE49-F238E27FC236}">
                <a16:creationId xmlns:a16="http://schemas.microsoft.com/office/drawing/2014/main" id="{0B6E0601-7C80-46A5-95BA-932A8590EBC9}"/>
              </a:ext>
            </a:extLst>
          </p:cNvPr>
          <p:cNvSpPr txBox="1"/>
          <p:nvPr/>
        </p:nvSpPr>
        <p:spPr>
          <a:xfrm>
            <a:off x="3167844" y="2291929"/>
            <a:ext cx="2736304" cy="1754326"/>
          </a:xfrm>
          <a:prstGeom prst="rect">
            <a:avLst/>
          </a:prstGeom>
          <a:noFill/>
        </p:spPr>
        <p:txBody>
          <a:bodyPr wrap="square" rtlCol="0">
            <a:spAutoFit/>
          </a:bodyPr>
          <a:lstStyle/>
          <a:p>
            <a:r>
              <a:rPr lang="es-ES" dirty="0"/>
              <a:t>Al utilizar la encuesta en ambas unidades se pudo evidenciar falencias y riesgos por partes de ambas respecto al sistema BANNER</a:t>
            </a:r>
          </a:p>
        </p:txBody>
      </p:sp>
      <p:sp>
        <p:nvSpPr>
          <p:cNvPr id="6" name="CuadroTexto 5">
            <a:extLst>
              <a:ext uri="{FF2B5EF4-FFF2-40B4-BE49-F238E27FC236}">
                <a16:creationId xmlns:a16="http://schemas.microsoft.com/office/drawing/2014/main" id="{3947520F-B8EC-4BD9-99EB-D4E345747EEC}"/>
              </a:ext>
            </a:extLst>
          </p:cNvPr>
          <p:cNvSpPr txBox="1"/>
          <p:nvPr/>
        </p:nvSpPr>
        <p:spPr>
          <a:xfrm>
            <a:off x="611560" y="4581128"/>
            <a:ext cx="5040560" cy="1200329"/>
          </a:xfrm>
          <a:prstGeom prst="rect">
            <a:avLst/>
          </a:prstGeom>
          <a:noFill/>
        </p:spPr>
        <p:txBody>
          <a:bodyPr wrap="square" rtlCol="0">
            <a:spAutoFit/>
          </a:bodyPr>
          <a:lstStyle/>
          <a:p>
            <a:r>
              <a:rPr lang="es-ES" dirty="0"/>
              <a:t>Al realizar las entrevistas a los Directores de cada unidad, se pudo evidenciar cuales fueron los inconvenientes desde la perspectiva de la dirección y no solo desde la de los funcionarios</a:t>
            </a:r>
          </a:p>
        </p:txBody>
      </p:sp>
      <p:sp>
        <p:nvSpPr>
          <p:cNvPr id="11" name="Rectángulo 10">
            <a:extLst>
              <a:ext uri="{FF2B5EF4-FFF2-40B4-BE49-F238E27FC236}">
                <a16:creationId xmlns:a16="http://schemas.microsoft.com/office/drawing/2014/main" id="{E5EF4055-5365-4DC6-B8A7-902FED1C7A71}"/>
              </a:ext>
            </a:extLst>
          </p:cNvPr>
          <p:cNvSpPr/>
          <p:nvPr/>
        </p:nvSpPr>
        <p:spPr>
          <a:xfrm>
            <a:off x="6685196" y="1783867"/>
            <a:ext cx="1390232" cy="1404275"/>
          </a:xfrm>
          <a:prstGeom prst="rect">
            <a:avLst/>
          </a:prstGeom>
          <a:blipFill>
            <a:blip r:embed="rId4">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493511990"/>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Respuestas más Relevantes</a:t>
            </a:r>
          </a:p>
        </p:txBody>
      </p:sp>
      <p:sp>
        <p:nvSpPr>
          <p:cNvPr id="3" name="CuadroTexto 2">
            <a:extLst>
              <a:ext uri="{FF2B5EF4-FFF2-40B4-BE49-F238E27FC236}">
                <a16:creationId xmlns:a16="http://schemas.microsoft.com/office/drawing/2014/main" id="{AE52857A-4AE3-4ABB-BFDC-F0E17067F3CA}"/>
              </a:ext>
            </a:extLst>
          </p:cNvPr>
          <p:cNvSpPr txBox="1"/>
          <p:nvPr/>
        </p:nvSpPr>
        <p:spPr>
          <a:xfrm>
            <a:off x="395536" y="980728"/>
            <a:ext cx="8352928" cy="646331"/>
          </a:xfrm>
          <a:prstGeom prst="rect">
            <a:avLst/>
          </a:prstGeom>
          <a:noFill/>
        </p:spPr>
        <p:txBody>
          <a:bodyPr wrap="square" rtlCol="0">
            <a:spAutoFit/>
          </a:bodyPr>
          <a:lstStyle/>
          <a:p>
            <a:r>
              <a:rPr lang="es-ES" dirty="0"/>
              <a:t>Las preguntas más relevantes de las encuestas dirigidas a la Unidad de Talento Humano, como usuario del sistema banner fueron:</a:t>
            </a:r>
          </a:p>
        </p:txBody>
      </p:sp>
      <p:sp>
        <p:nvSpPr>
          <p:cNvPr id="12" name="CuadroTexto 11">
            <a:extLst>
              <a:ext uri="{FF2B5EF4-FFF2-40B4-BE49-F238E27FC236}">
                <a16:creationId xmlns:a16="http://schemas.microsoft.com/office/drawing/2014/main" id="{87D4B18F-D74F-406D-B712-53DBAC4FFCC9}"/>
              </a:ext>
            </a:extLst>
          </p:cNvPr>
          <p:cNvSpPr txBox="1"/>
          <p:nvPr/>
        </p:nvSpPr>
        <p:spPr>
          <a:xfrm>
            <a:off x="1907704" y="1627059"/>
            <a:ext cx="4929963" cy="923330"/>
          </a:xfrm>
          <a:prstGeom prst="rect">
            <a:avLst/>
          </a:prstGeom>
          <a:noFill/>
        </p:spPr>
        <p:txBody>
          <a:bodyPr wrap="square" rtlCol="0">
            <a:spAutoFit/>
          </a:bodyPr>
          <a:lstStyle/>
          <a:p>
            <a:pPr algn="ctr"/>
            <a:r>
              <a:rPr lang="es-ES" b="1" u="sng" dirty="0">
                <a:latin typeface="+mj-lt"/>
              </a:rPr>
              <a:t>¿Sabe usted que el principal sistema informático de la institución es el sistema BANNER?</a:t>
            </a:r>
            <a:endParaRPr lang="es-EC" b="1" u="sng" dirty="0">
              <a:latin typeface="+mj-lt"/>
            </a:endParaRPr>
          </a:p>
        </p:txBody>
      </p:sp>
      <p:graphicFrame>
        <p:nvGraphicFramePr>
          <p:cNvPr id="13" name="Gráfico 12">
            <a:extLst>
              <a:ext uri="{FF2B5EF4-FFF2-40B4-BE49-F238E27FC236}">
                <a16:creationId xmlns:a16="http://schemas.microsoft.com/office/drawing/2014/main" id="{639B8FA9-F4E9-4A63-8FAF-16E0726017D9}"/>
              </a:ext>
            </a:extLst>
          </p:cNvPr>
          <p:cNvGraphicFramePr/>
          <p:nvPr>
            <p:extLst>
              <p:ext uri="{D42A27DB-BD31-4B8C-83A1-F6EECF244321}">
                <p14:modId xmlns:p14="http://schemas.microsoft.com/office/powerpoint/2010/main" val="782433184"/>
              </p:ext>
            </p:extLst>
          </p:nvPr>
        </p:nvGraphicFramePr>
        <p:xfrm>
          <a:off x="1403648" y="2636912"/>
          <a:ext cx="5688632"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0052022"/>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Respuestas más Relevantes</a:t>
            </a:r>
          </a:p>
        </p:txBody>
      </p:sp>
      <p:sp>
        <p:nvSpPr>
          <p:cNvPr id="3" name="CuadroTexto 2">
            <a:extLst>
              <a:ext uri="{FF2B5EF4-FFF2-40B4-BE49-F238E27FC236}">
                <a16:creationId xmlns:a16="http://schemas.microsoft.com/office/drawing/2014/main" id="{AE52857A-4AE3-4ABB-BFDC-F0E17067F3CA}"/>
              </a:ext>
            </a:extLst>
          </p:cNvPr>
          <p:cNvSpPr txBox="1"/>
          <p:nvPr/>
        </p:nvSpPr>
        <p:spPr>
          <a:xfrm>
            <a:off x="395536" y="980728"/>
            <a:ext cx="8352928" cy="646331"/>
          </a:xfrm>
          <a:prstGeom prst="rect">
            <a:avLst/>
          </a:prstGeom>
          <a:noFill/>
        </p:spPr>
        <p:txBody>
          <a:bodyPr wrap="square" rtlCol="0">
            <a:spAutoFit/>
          </a:bodyPr>
          <a:lstStyle/>
          <a:p>
            <a:r>
              <a:rPr lang="es-ES" dirty="0"/>
              <a:t>Las preguntas más relevantes de las encuestas dirigidas a la Unidad de Talento Humano, como usuario del sistema banner fueron:</a:t>
            </a:r>
          </a:p>
        </p:txBody>
      </p:sp>
      <p:sp>
        <p:nvSpPr>
          <p:cNvPr id="12" name="CuadroTexto 11">
            <a:extLst>
              <a:ext uri="{FF2B5EF4-FFF2-40B4-BE49-F238E27FC236}">
                <a16:creationId xmlns:a16="http://schemas.microsoft.com/office/drawing/2014/main" id="{87D4B18F-D74F-406D-B712-53DBAC4FFCC9}"/>
              </a:ext>
            </a:extLst>
          </p:cNvPr>
          <p:cNvSpPr txBox="1"/>
          <p:nvPr/>
        </p:nvSpPr>
        <p:spPr>
          <a:xfrm>
            <a:off x="2107018" y="1691570"/>
            <a:ext cx="4929963" cy="923330"/>
          </a:xfrm>
          <a:prstGeom prst="rect">
            <a:avLst/>
          </a:prstGeom>
          <a:noFill/>
        </p:spPr>
        <p:txBody>
          <a:bodyPr wrap="square" rtlCol="0">
            <a:spAutoFit/>
          </a:bodyPr>
          <a:lstStyle/>
          <a:p>
            <a:pPr algn="ctr"/>
            <a:r>
              <a:rPr lang="es-ES" b="1" u="sng" dirty="0">
                <a:latin typeface="+mj-lt"/>
              </a:rPr>
              <a:t>En Talento Humano, ¿Cuál es el sistema que usted más se utiliza para el manejo e ingreso de la información?</a:t>
            </a:r>
            <a:endParaRPr lang="es-EC" b="1" u="sng" dirty="0">
              <a:latin typeface="+mj-lt"/>
            </a:endParaRPr>
          </a:p>
        </p:txBody>
      </p:sp>
      <p:graphicFrame>
        <p:nvGraphicFramePr>
          <p:cNvPr id="9" name="Gráfico 8">
            <a:extLst>
              <a:ext uri="{FF2B5EF4-FFF2-40B4-BE49-F238E27FC236}">
                <a16:creationId xmlns:a16="http://schemas.microsoft.com/office/drawing/2014/main" id="{B5F899DE-FE2C-47CE-8DAA-CA2FAA633A00}"/>
              </a:ext>
            </a:extLst>
          </p:cNvPr>
          <p:cNvGraphicFramePr/>
          <p:nvPr>
            <p:extLst>
              <p:ext uri="{D42A27DB-BD31-4B8C-83A1-F6EECF244321}">
                <p14:modId xmlns:p14="http://schemas.microsoft.com/office/powerpoint/2010/main" val="2661305534"/>
              </p:ext>
            </p:extLst>
          </p:nvPr>
        </p:nvGraphicFramePr>
        <p:xfrm>
          <a:off x="1873770" y="2708920"/>
          <a:ext cx="5218509"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3160912"/>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Respuestas más Relevantes</a:t>
            </a:r>
          </a:p>
        </p:txBody>
      </p:sp>
      <p:sp>
        <p:nvSpPr>
          <p:cNvPr id="3" name="CuadroTexto 2">
            <a:extLst>
              <a:ext uri="{FF2B5EF4-FFF2-40B4-BE49-F238E27FC236}">
                <a16:creationId xmlns:a16="http://schemas.microsoft.com/office/drawing/2014/main" id="{AE52857A-4AE3-4ABB-BFDC-F0E17067F3CA}"/>
              </a:ext>
            </a:extLst>
          </p:cNvPr>
          <p:cNvSpPr txBox="1"/>
          <p:nvPr/>
        </p:nvSpPr>
        <p:spPr>
          <a:xfrm>
            <a:off x="395536" y="980728"/>
            <a:ext cx="8352928" cy="646331"/>
          </a:xfrm>
          <a:prstGeom prst="rect">
            <a:avLst/>
          </a:prstGeom>
          <a:noFill/>
        </p:spPr>
        <p:txBody>
          <a:bodyPr wrap="square" rtlCol="0">
            <a:spAutoFit/>
          </a:bodyPr>
          <a:lstStyle/>
          <a:p>
            <a:r>
              <a:rPr lang="es-ES" dirty="0"/>
              <a:t>Las preguntas más relevantes de las encuestas dirigidas a la Unidad de Talento Humano, como usuario del sistema banner fueron:</a:t>
            </a:r>
          </a:p>
        </p:txBody>
      </p:sp>
      <p:sp>
        <p:nvSpPr>
          <p:cNvPr id="12" name="CuadroTexto 11">
            <a:extLst>
              <a:ext uri="{FF2B5EF4-FFF2-40B4-BE49-F238E27FC236}">
                <a16:creationId xmlns:a16="http://schemas.microsoft.com/office/drawing/2014/main" id="{87D4B18F-D74F-406D-B712-53DBAC4FFCC9}"/>
              </a:ext>
            </a:extLst>
          </p:cNvPr>
          <p:cNvSpPr txBox="1"/>
          <p:nvPr/>
        </p:nvSpPr>
        <p:spPr>
          <a:xfrm>
            <a:off x="1907704" y="1627059"/>
            <a:ext cx="4929963" cy="646331"/>
          </a:xfrm>
          <a:prstGeom prst="rect">
            <a:avLst/>
          </a:prstGeom>
          <a:noFill/>
        </p:spPr>
        <p:txBody>
          <a:bodyPr wrap="square" rtlCol="0">
            <a:spAutoFit/>
          </a:bodyPr>
          <a:lstStyle/>
          <a:p>
            <a:pPr algn="ctr"/>
            <a:r>
              <a:rPr lang="es-ES" b="1" u="sng" dirty="0">
                <a:latin typeface="+mj-lt"/>
              </a:rPr>
              <a:t>¿Cuántas veces usted ha ingresado en el sistema BANNER?</a:t>
            </a:r>
            <a:endParaRPr lang="es-EC" b="1" u="sng" dirty="0">
              <a:latin typeface="+mj-lt"/>
            </a:endParaRPr>
          </a:p>
        </p:txBody>
      </p:sp>
      <p:graphicFrame>
        <p:nvGraphicFramePr>
          <p:cNvPr id="10" name="Gráfico 9">
            <a:extLst>
              <a:ext uri="{FF2B5EF4-FFF2-40B4-BE49-F238E27FC236}">
                <a16:creationId xmlns:a16="http://schemas.microsoft.com/office/drawing/2014/main" id="{0079FC8D-5DA1-472A-AD7B-E44031B6F28D}"/>
              </a:ext>
            </a:extLst>
          </p:cNvPr>
          <p:cNvGraphicFramePr/>
          <p:nvPr>
            <p:extLst>
              <p:ext uri="{D42A27DB-BD31-4B8C-83A1-F6EECF244321}">
                <p14:modId xmlns:p14="http://schemas.microsoft.com/office/powerpoint/2010/main" val="1959623385"/>
              </p:ext>
            </p:extLst>
          </p:nvPr>
        </p:nvGraphicFramePr>
        <p:xfrm>
          <a:off x="1763688" y="2564904"/>
          <a:ext cx="5688632"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0704706"/>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1 Título"/>
          <p:cNvSpPr txBox="1">
            <a:spLocks/>
          </p:cNvSpPr>
          <p:nvPr/>
        </p:nvSpPr>
        <p:spPr bwMode="auto">
          <a:xfrm>
            <a:off x="827584" y="2418083"/>
            <a:ext cx="612092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C" altLang="es-ES" sz="1800" b="1" dirty="0">
                <a:cs typeface="Times New Roman" panose="02020603050405020304" pitchFamily="18" charset="0"/>
              </a:rPr>
              <a:t>OBJETIVOS ESPECÍFICOS </a:t>
            </a:r>
          </a:p>
        </p:txBody>
      </p:sp>
      <p:sp>
        <p:nvSpPr>
          <p:cNvPr id="53" name="TextBox 91"/>
          <p:cNvSpPr txBox="1"/>
          <p:nvPr/>
        </p:nvSpPr>
        <p:spPr>
          <a:xfrm>
            <a:off x="2153756" y="824570"/>
            <a:ext cx="2604240" cy="369332"/>
          </a:xfrm>
          <a:prstGeom prst="rect">
            <a:avLst/>
          </a:prstGeom>
          <a:noFill/>
        </p:spPr>
        <p:txBody>
          <a:bodyPr wrap="none" rtlCol="0">
            <a:spAutoFit/>
          </a:bodyPr>
          <a:lstStyle/>
          <a:p>
            <a:pPr algn="ctr"/>
            <a:r>
              <a:rPr lang="es-EC" b="1" cap="all" dirty="0">
                <a:solidFill>
                  <a:schemeClr val="tx1">
                    <a:lumMod val="50000"/>
                  </a:schemeClr>
                </a:solidFill>
                <a:latin typeface="+mj-lt"/>
                <a:cs typeface="Times New Roman" panose="02020603050405020304" pitchFamily="18" charset="0"/>
              </a:rPr>
              <a:t>Objetivo</a:t>
            </a:r>
            <a:r>
              <a:rPr lang="en-US" b="1" cap="all" dirty="0">
                <a:solidFill>
                  <a:schemeClr val="tx1">
                    <a:lumMod val="50000"/>
                  </a:schemeClr>
                </a:solidFill>
                <a:latin typeface="+mj-lt"/>
                <a:cs typeface="Times New Roman" panose="02020603050405020304" pitchFamily="18" charset="0"/>
              </a:rPr>
              <a:t> general </a:t>
            </a:r>
          </a:p>
        </p:txBody>
      </p:sp>
      <p:sp>
        <p:nvSpPr>
          <p:cNvPr id="6" name="CuadroTexto 5">
            <a:extLst>
              <a:ext uri="{FF2B5EF4-FFF2-40B4-BE49-F238E27FC236}">
                <a16:creationId xmlns:a16="http://schemas.microsoft.com/office/drawing/2014/main" id="{DB9D15BF-72AD-4126-B20E-596DA12D8977}"/>
              </a:ext>
            </a:extLst>
          </p:cNvPr>
          <p:cNvSpPr txBox="1"/>
          <p:nvPr/>
        </p:nvSpPr>
        <p:spPr>
          <a:xfrm>
            <a:off x="803573" y="1345198"/>
            <a:ext cx="4968552" cy="1200329"/>
          </a:xfrm>
          <a:prstGeom prst="rect">
            <a:avLst/>
          </a:prstGeom>
          <a:noFill/>
        </p:spPr>
        <p:txBody>
          <a:bodyPr wrap="square" rtlCol="0">
            <a:spAutoFit/>
          </a:bodyPr>
          <a:lstStyle/>
          <a:p>
            <a:r>
              <a:rPr lang="es-ES" dirty="0"/>
              <a:t>Evidenciar la importancia de las Tecnologías de Información y Comunicación para facilitar el control y la gestión en el proceso de Talento Humano de las Universidades Publicas del Ecuador</a:t>
            </a:r>
            <a:endParaRPr lang="es-EC" dirty="0"/>
          </a:p>
        </p:txBody>
      </p:sp>
      <p:sp>
        <p:nvSpPr>
          <p:cNvPr id="7" name="CuadroTexto 6">
            <a:extLst>
              <a:ext uri="{FF2B5EF4-FFF2-40B4-BE49-F238E27FC236}">
                <a16:creationId xmlns:a16="http://schemas.microsoft.com/office/drawing/2014/main" id="{9F3C3021-BBC5-4836-99D1-7B88978DC3DF}"/>
              </a:ext>
            </a:extLst>
          </p:cNvPr>
          <p:cNvSpPr txBox="1"/>
          <p:nvPr/>
        </p:nvSpPr>
        <p:spPr>
          <a:xfrm>
            <a:off x="1187624" y="3066155"/>
            <a:ext cx="7956376" cy="2585323"/>
          </a:xfrm>
          <a:prstGeom prst="rect">
            <a:avLst/>
          </a:prstGeom>
          <a:noFill/>
        </p:spPr>
        <p:txBody>
          <a:bodyPr wrap="square" rtlCol="0">
            <a:spAutoFit/>
          </a:bodyPr>
          <a:lstStyle/>
          <a:p>
            <a:pPr marL="285750" indent="-285750">
              <a:buFont typeface="Arial" panose="020B0604020202020204" pitchFamily="34" charset="0"/>
              <a:buChar char="•"/>
            </a:pPr>
            <a:r>
              <a:rPr lang="es-ES" dirty="0"/>
              <a:t>Elaborar el Marco Teórico que permite obtener un análisis y conclusiones de la problemática planteada.</a:t>
            </a:r>
          </a:p>
          <a:p>
            <a:pPr marL="285750" indent="-285750">
              <a:buFont typeface="Arial" panose="020B0604020202020204" pitchFamily="34" charset="0"/>
              <a:buChar char="•"/>
            </a:pPr>
            <a:r>
              <a:rPr lang="es-ES" dirty="0"/>
              <a:t>Realizar una evaluación de los procesos críticos del proceso de Talento Humano dentro del sistema de información para conocer su situación actual y obtener una posible mejora.</a:t>
            </a:r>
          </a:p>
          <a:p>
            <a:pPr marL="285750" indent="-285750">
              <a:buFont typeface="Arial" panose="020B0604020202020204" pitchFamily="34" charset="0"/>
              <a:buChar char="•"/>
            </a:pPr>
            <a:r>
              <a:rPr lang="es-ES" dirty="0"/>
              <a:t>Conocer la percepción del usuario final y del administrador sobre el uso, confiabilidad, eficiencia y efectividad del sistema académico.</a:t>
            </a:r>
          </a:p>
          <a:p>
            <a:pPr marL="285750" indent="-285750">
              <a:buFont typeface="Arial" panose="020B0604020202020204" pitchFamily="34" charset="0"/>
              <a:buChar char="•"/>
            </a:pPr>
            <a:r>
              <a:rPr lang="es-ES" dirty="0"/>
              <a:t>Proponer alternativas basadas en el estudio realizado</a:t>
            </a:r>
          </a:p>
          <a:p>
            <a:pPr marL="285750" indent="-285750">
              <a:buFont typeface="Arial" panose="020B0604020202020204" pitchFamily="34" charset="0"/>
              <a:buChar char="•"/>
            </a:pPr>
            <a:r>
              <a:rPr lang="es-ES" dirty="0"/>
              <a:t>Obtener conclusiones y recomendaciones.</a:t>
            </a:r>
            <a:endParaRPr lang="es-EC" dirty="0"/>
          </a:p>
        </p:txBody>
      </p:sp>
      <p:pic>
        <p:nvPicPr>
          <p:cNvPr id="8" name="Imagen 7">
            <a:extLst>
              <a:ext uri="{FF2B5EF4-FFF2-40B4-BE49-F238E27FC236}">
                <a16:creationId xmlns:a16="http://schemas.microsoft.com/office/drawing/2014/main" id="{1E75BC5A-7C6E-45D4-BD65-4A9C80F038E8}"/>
              </a:ext>
            </a:extLst>
          </p:cNvPr>
          <p:cNvPicPr>
            <a:picLocks noChangeAspect="1"/>
          </p:cNvPicPr>
          <p:nvPr/>
        </p:nvPicPr>
        <p:blipFill rotWithShape="1">
          <a:blip r:embed="rId3"/>
          <a:srcRect b="9740"/>
          <a:stretch/>
        </p:blipFill>
        <p:spPr>
          <a:xfrm>
            <a:off x="6084168" y="1133073"/>
            <a:ext cx="2847975" cy="1452935"/>
          </a:xfrm>
          <a:prstGeom prst="rect">
            <a:avLst/>
          </a:prstGeom>
        </p:spPr>
      </p:pic>
    </p:spTree>
  </p:cSld>
  <p:clrMapOvr>
    <a:masterClrMapping/>
  </p:clrMapOvr>
  <p:transition spd="med" advClick="0">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Respuestas más Relevantes</a:t>
            </a:r>
          </a:p>
        </p:txBody>
      </p:sp>
      <p:sp>
        <p:nvSpPr>
          <p:cNvPr id="3" name="CuadroTexto 2">
            <a:extLst>
              <a:ext uri="{FF2B5EF4-FFF2-40B4-BE49-F238E27FC236}">
                <a16:creationId xmlns:a16="http://schemas.microsoft.com/office/drawing/2014/main" id="{AE52857A-4AE3-4ABB-BFDC-F0E17067F3CA}"/>
              </a:ext>
            </a:extLst>
          </p:cNvPr>
          <p:cNvSpPr txBox="1"/>
          <p:nvPr/>
        </p:nvSpPr>
        <p:spPr>
          <a:xfrm>
            <a:off x="395536" y="980728"/>
            <a:ext cx="8352928" cy="646331"/>
          </a:xfrm>
          <a:prstGeom prst="rect">
            <a:avLst/>
          </a:prstGeom>
          <a:noFill/>
        </p:spPr>
        <p:txBody>
          <a:bodyPr wrap="square" rtlCol="0">
            <a:spAutoFit/>
          </a:bodyPr>
          <a:lstStyle/>
          <a:p>
            <a:r>
              <a:rPr lang="es-ES" dirty="0"/>
              <a:t>Las preguntas más relevantes de las encuestas dirigidas a la Unidad de Talento Humano, como usuario del sistema banner fueron:</a:t>
            </a:r>
          </a:p>
        </p:txBody>
      </p:sp>
      <p:sp>
        <p:nvSpPr>
          <p:cNvPr id="12" name="CuadroTexto 11">
            <a:extLst>
              <a:ext uri="{FF2B5EF4-FFF2-40B4-BE49-F238E27FC236}">
                <a16:creationId xmlns:a16="http://schemas.microsoft.com/office/drawing/2014/main" id="{87D4B18F-D74F-406D-B712-53DBAC4FFCC9}"/>
              </a:ext>
            </a:extLst>
          </p:cNvPr>
          <p:cNvSpPr txBox="1"/>
          <p:nvPr/>
        </p:nvSpPr>
        <p:spPr>
          <a:xfrm>
            <a:off x="1907704" y="1627059"/>
            <a:ext cx="4929963" cy="646331"/>
          </a:xfrm>
          <a:prstGeom prst="rect">
            <a:avLst/>
          </a:prstGeom>
          <a:noFill/>
        </p:spPr>
        <p:txBody>
          <a:bodyPr wrap="square" rtlCol="0">
            <a:spAutoFit/>
          </a:bodyPr>
          <a:lstStyle/>
          <a:p>
            <a:pPr algn="ctr"/>
            <a:r>
              <a:rPr lang="es-ES" b="1" u="sng" dirty="0">
                <a:latin typeface="+mj-lt"/>
              </a:rPr>
              <a:t>¿Usted cree que el sistema BANNER es complicado o fácil de usar?</a:t>
            </a:r>
            <a:endParaRPr lang="es-EC" b="1" u="sng" dirty="0">
              <a:latin typeface="+mj-lt"/>
            </a:endParaRPr>
          </a:p>
        </p:txBody>
      </p:sp>
      <p:graphicFrame>
        <p:nvGraphicFramePr>
          <p:cNvPr id="9" name="Gráfico 8">
            <a:extLst>
              <a:ext uri="{FF2B5EF4-FFF2-40B4-BE49-F238E27FC236}">
                <a16:creationId xmlns:a16="http://schemas.microsoft.com/office/drawing/2014/main" id="{4708B110-419F-4386-B4A0-63D6ED40F9EB}"/>
              </a:ext>
            </a:extLst>
          </p:cNvPr>
          <p:cNvGraphicFramePr/>
          <p:nvPr>
            <p:extLst>
              <p:ext uri="{D42A27DB-BD31-4B8C-83A1-F6EECF244321}">
                <p14:modId xmlns:p14="http://schemas.microsoft.com/office/powerpoint/2010/main" val="3762956120"/>
              </p:ext>
            </p:extLst>
          </p:nvPr>
        </p:nvGraphicFramePr>
        <p:xfrm>
          <a:off x="2086685" y="2636912"/>
          <a:ext cx="4572000" cy="2766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5202565"/>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Respuestas más Relevantes</a:t>
            </a:r>
          </a:p>
        </p:txBody>
      </p:sp>
      <p:sp>
        <p:nvSpPr>
          <p:cNvPr id="3" name="CuadroTexto 2">
            <a:extLst>
              <a:ext uri="{FF2B5EF4-FFF2-40B4-BE49-F238E27FC236}">
                <a16:creationId xmlns:a16="http://schemas.microsoft.com/office/drawing/2014/main" id="{AE52857A-4AE3-4ABB-BFDC-F0E17067F3CA}"/>
              </a:ext>
            </a:extLst>
          </p:cNvPr>
          <p:cNvSpPr txBox="1"/>
          <p:nvPr/>
        </p:nvSpPr>
        <p:spPr>
          <a:xfrm>
            <a:off x="395536" y="980728"/>
            <a:ext cx="8352928" cy="646331"/>
          </a:xfrm>
          <a:prstGeom prst="rect">
            <a:avLst/>
          </a:prstGeom>
          <a:noFill/>
        </p:spPr>
        <p:txBody>
          <a:bodyPr wrap="square" rtlCol="0">
            <a:spAutoFit/>
          </a:bodyPr>
          <a:lstStyle/>
          <a:p>
            <a:r>
              <a:rPr lang="es-ES" dirty="0"/>
              <a:t>Las preguntas más relevantes de las encuestas dirigidas a la Unidad de Talento Humano, como usuario del sistema banner fueron:</a:t>
            </a:r>
          </a:p>
        </p:txBody>
      </p:sp>
      <p:sp>
        <p:nvSpPr>
          <p:cNvPr id="12" name="CuadroTexto 11">
            <a:extLst>
              <a:ext uri="{FF2B5EF4-FFF2-40B4-BE49-F238E27FC236}">
                <a16:creationId xmlns:a16="http://schemas.microsoft.com/office/drawing/2014/main" id="{87D4B18F-D74F-406D-B712-53DBAC4FFCC9}"/>
              </a:ext>
            </a:extLst>
          </p:cNvPr>
          <p:cNvSpPr txBox="1"/>
          <p:nvPr/>
        </p:nvSpPr>
        <p:spPr>
          <a:xfrm>
            <a:off x="1907704" y="1627059"/>
            <a:ext cx="4929963" cy="646331"/>
          </a:xfrm>
          <a:prstGeom prst="rect">
            <a:avLst/>
          </a:prstGeom>
          <a:noFill/>
        </p:spPr>
        <p:txBody>
          <a:bodyPr wrap="square" rtlCol="0">
            <a:spAutoFit/>
          </a:bodyPr>
          <a:lstStyle/>
          <a:p>
            <a:pPr algn="ctr"/>
            <a:r>
              <a:rPr lang="es-ES" b="1" u="sng" dirty="0">
                <a:latin typeface="+mj-lt"/>
              </a:rPr>
              <a:t>¿Usted fue capacitado en el sistema BANNER y su manejo?</a:t>
            </a:r>
            <a:endParaRPr lang="es-EC" b="1" u="sng" dirty="0">
              <a:latin typeface="+mj-lt"/>
            </a:endParaRPr>
          </a:p>
        </p:txBody>
      </p:sp>
      <p:graphicFrame>
        <p:nvGraphicFramePr>
          <p:cNvPr id="10" name="Gráfico 9">
            <a:extLst>
              <a:ext uri="{FF2B5EF4-FFF2-40B4-BE49-F238E27FC236}">
                <a16:creationId xmlns:a16="http://schemas.microsoft.com/office/drawing/2014/main" id="{AE7441D3-6140-415E-B00C-CA9B6CA82E55}"/>
              </a:ext>
            </a:extLst>
          </p:cNvPr>
          <p:cNvGraphicFramePr/>
          <p:nvPr>
            <p:extLst>
              <p:ext uri="{D42A27DB-BD31-4B8C-83A1-F6EECF244321}">
                <p14:modId xmlns:p14="http://schemas.microsoft.com/office/powerpoint/2010/main" val="2488237570"/>
              </p:ext>
            </p:extLst>
          </p:nvPr>
        </p:nvGraphicFramePr>
        <p:xfrm>
          <a:off x="1876824" y="2708920"/>
          <a:ext cx="4987880"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7875734"/>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4</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Respuestas más Relevantes</a:t>
            </a:r>
          </a:p>
        </p:txBody>
      </p:sp>
      <p:sp>
        <p:nvSpPr>
          <p:cNvPr id="3" name="CuadroTexto 2">
            <a:extLst>
              <a:ext uri="{FF2B5EF4-FFF2-40B4-BE49-F238E27FC236}">
                <a16:creationId xmlns:a16="http://schemas.microsoft.com/office/drawing/2014/main" id="{AE52857A-4AE3-4ABB-BFDC-F0E17067F3CA}"/>
              </a:ext>
            </a:extLst>
          </p:cNvPr>
          <p:cNvSpPr txBox="1"/>
          <p:nvPr/>
        </p:nvSpPr>
        <p:spPr>
          <a:xfrm>
            <a:off x="395536" y="980728"/>
            <a:ext cx="8352928" cy="646331"/>
          </a:xfrm>
          <a:prstGeom prst="rect">
            <a:avLst/>
          </a:prstGeom>
          <a:noFill/>
        </p:spPr>
        <p:txBody>
          <a:bodyPr wrap="square" rtlCol="0">
            <a:spAutoFit/>
          </a:bodyPr>
          <a:lstStyle/>
          <a:p>
            <a:r>
              <a:rPr lang="es-ES" dirty="0"/>
              <a:t>Las preguntas más relevantes de las encuestas dirigidas a la Unidad de Talento Humano, como usuario del sistema banner fueron:</a:t>
            </a:r>
          </a:p>
        </p:txBody>
      </p:sp>
      <p:sp>
        <p:nvSpPr>
          <p:cNvPr id="12" name="CuadroTexto 11">
            <a:extLst>
              <a:ext uri="{FF2B5EF4-FFF2-40B4-BE49-F238E27FC236}">
                <a16:creationId xmlns:a16="http://schemas.microsoft.com/office/drawing/2014/main" id="{87D4B18F-D74F-406D-B712-53DBAC4FFCC9}"/>
              </a:ext>
            </a:extLst>
          </p:cNvPr>
          <p:cNvSpPr txBox="1"/>
          <p:nvPr/>
        </p:nvSpPr>
        <p:spPr>
          <a:xfrm>
            <a:off x="1907704" y="1627059"/>
            <a:ext cx="4929963" cy="646331"/>
          </a:xfrm>
          <a:prstGeom prst="rect">
            <a:avLst/>
          </a:prstGeom>
          <a:noFill/>
        </p:spPr>
        <p:txBody>
          <a:bodyPr wrap="square" rtlCol="0">
            <a:spAutoFit/>
          </a:bodyPr>
          <a:lstStyle/>
          <a:p>
            <a:pPr algn="ctr"/>
            <a:r>
              <a:rPr lang="es-ES" b="1" u="sng" dirty="0">
                <a:latin typeface="+mj-lt"/>
              </a:rPr>
              <a:t>¿Usted considera el sistema BANNER útil y productivo?</a:t>
            </a:r>
            <a:endParaRPr lang="es-EC" b="1" u="sng" dirty="0">
              <a:latin typeface="+mj-lt"/>
            </a:endParaRPr>
          </a:p>
        </p:txBody>
      </p:sp>
      <p:graphicFrame>
        <p:nvGraphicFramePr>
          <p:cNvPr id="9" name="Gráfico 8">
            <a:extLst>
              <a:ext uri="{FF2B5EF4-FFF2-40B4-BE49-F238E27FC236}">
                <a16:creationId xmlns:a16="http://schemas.microsoft.com/office/drawing/2014/main" id="{72D3BCF5-57AA-4D5B-9AF1-F1E09D9731B0}"/>
              </a:ext>
            </a:extLst>
          </p:cNvPr>
          <p:cNvGraphicFramePr/>
          <p:nvPr>
            <p:extLst>
              <p:ext uri="{D42A27DB-BD31-4B8C-83A1-F6EECF244321}">
                <p14:modId xmlns:p14="http://schemas.microsoft.com/office/powerpoint/2010/main" val="2714191216"/>
              </p:ext>
            </p:extLst>
          </p:nvPr>
        </p:nvGraphicFramePr>
        <p:xfrm>
          <a:off x="1691680" y="2487740"/>
          <a:ext cx="5400600" cy="3029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903276"/>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5</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Informe Preliminar</a:t>
            </a:r>
          </a:p>
        </p:txBody>
      </p:sp>
      <p:sp>
        <p:nvSpPr>
          <p:cNvPr id="2" name="CuadroTexto 1">
            <a:extLst>
              <a:ext uri="{FF2B5EF4-FFF2-40B4-BE49-F238E27FC236}">
                <a16:creationId xmlns:a16="http://schemas.microsoft.com/office/drawing/2014/main" id="{9E3C00B5-DE6F-48F7-8E04-22C88373D973}"/>
              </a:ext>
            </a:extLst>
          </p:cNvPr>
          <p:cNvSpPr txBox="1"/>
          <p:nvPr/>
        </p:nvSpPr>
        <p:spPr>
          <a:xfrm>
            <a:off x="755576" y="980728"/>
            <a:ext cx="7848872" cy="923330"/>
          </a:xfrm>
          <a:prstGeom prst="rect">
            <a:avLst/>
          </a:prstGeom>
          <a:noFill/>
        </p:spPr>
        <p:txBody>
          <a:bodyPr wrap="square" rtlCol="0">
            <a:spAutoFit/>
          </a:bodyPr>
          <a:lstStyle/>
          <a:p>
            <a:r>
              <a:rPr lang="es-ES" dirty="0"/>
              <a:t>En base a la evaluación detallada anteriormente en conjunto con las respuestas de las encuestas se pudo evidenciar que no existe un cumplimiento total por parte de las Unidades principales, por lo que se analizara con los dominios: </a:t>
            </a:r>
          </a:p>
        </p:txBody>
      </p:sp>
      <p:graphicFrame>
        <p:nvGraphicFramePr>
          <p:cNvPr id="4" name="Diagrama 3">
            <a:extLst>
              <a:ext uri="{FF2B5EF4-FFF2-40B4-BE49-F238E27FC236}">
                <a16:creationId xmlns:a16="http://schemas.microsoft.com/office/drawing/2014/main" id="{C0FD57F2-7EB0-457D-BE43-8BB8F5324DDC}"/>
              </a:ext>
            </a:extLst>
          </p:cNvPr>
          <p:cNvGraphicFramePr/>
          <p:nvPr>
            <p:extLst>
              <p:ext uri="{D42A27DB-BD31-4B8C-83A1-F6EECF244321}">
                <p14:modId xmlns:p14="http://schemas.microsoft.com/office/powerpoint/2010/main" val="608235341"/>
              </p:ext>
            </p:extLst>
          </p:nvPr>
        </p:nvGraphicFramePr>
        <p:xfrm>
          <a:off x="1513688" y="19040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207968"/>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5</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Informe Preliminar</a:t>
            </a:r>
          </a:p>
        </p:txBody>
      </p:sp>
      <p:graphicFrame>
        <p:nvGraphicFramePr>
          <p:cNvPr id="4" name="Diagrama 3">
            <a:extLst>
              <a:ext uri="{FF2B5EF4-FFF2-40B4-BE49-F238E27FC236}">
                <a16:creationId xmlns:a16="http://schemas.microsoft.com/office/drawing/2014/main" id="{C0FD57F2-7EB0-457D-BE43-8BB8F5324DDC}"/>
              </a:ext>
            </a:extLst>
          </p:cNvPr>
          <p:cNvGraphicFramePr/>
          <p:nvPr>
            <p:extLst>
              <p:ext uri="{D42A27DB-BD31-4B8C-83A1-F6EECF244321}">
                <p14:modId xmlns:p14="http://schemas.microsoft.com/office/powerpoint/2010/main" val="2853384685"/>
              </p:ext>
            </p:extLst>
          </p:nvPr>
        </p:nvGraphicFramePr>
        <p:xfrm>
          <a:off x="1292001" y="1052736"/>
          <a:ext cx="6559997"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484821"/>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5</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Informe Preliminar</a:t>
            </a:r>
          </a:p>
        </p:txBody>
      </p:sp>
      <p:graphicFrame>
        <p:nvGraphicFramePr>
          <p:cNvPr id="4" name="Diagrama 3">
            <a:extLst>
              <a:ext uri="{FF2B5EF4-FFF2-40B4-BE49-F238E27FC236}">
                <a16:creationId xmlns:a16="http://schemas.microsoft.com/office/drawing/2014/main" id="{C0FD57F2-7EB0-457D-BE43-8BB8F5324DDC}"/>
              </a:ext>
            </a:extLst>
          </p:cNvPr>
          <p:cNvGraphicFramePr/>
          <p:nvPr>
            <p:extLst>
              <p:ext uri="{D42A27DB-BD31-4B8C-83A1-F6EECF244321}">
                <p14:modId xmlns:p14="http://schemas.microsoft.com/office/powerpoint/2010/main" val="712041490"/>
              </p:ext>
            </p:extLst>
          </p:nvPr>
        </p:nvGraphicFramePr>
        <p:xfrm>
          <a:off x="1537352" y="1079351"/>
          <a:ext cx="6350056" cy="469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225517"/>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5</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Informe Preliminar</a:t>
            </a:r>
          </a:p>
        </p:txBody>
      </p:sp>
      <p:graphicFrame>
        <p:nvGraphicFramePr>
          <p:cNvPr id="4" name="Diagrama 3">
            <a:extLst>
              <a:ext uri="{FF2B5EF4-FFF2-40B4-BE49-F238E27FC236}">
                <a16:creationId xmlns:a16="http://schemas.microsoft.com/office/drawing/2014/main" id="{C0FD57F2-7EB0-457D-BE43-8BB8F5324DDC}"/>
              </a:ext>
            </a:extLst>
          </p:cNvPr>
          <p:cNvGraphicFramePr/>
          <p:nvPr>
            <p:extLst>
              <p:ext uri="{D42A27DB-BD31-4B8C-83A1-F6EECF244321}">
                <p14:modId xmlns:p14="http://schemas.microsoft.com/office/powerpoint/2010/main" val="2728525118"/>
              </p:ext>
            </p:extLst>
          </p:nvPr>
        </p:nvGraphicFramePr>
        <p:xfrm>
          <a:off x="1396972" y="1079351"/>
          <a:ext cx="6350056" cy="469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452950"/>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6</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Conclusiones</a:t>
            </a:r>
          </a:p>
        </p:txBody>
      </p:sp>
      <p:graphicFrame>
        <p:nvGraphicFramePr>
          <p:cNvPr id="3" name="Diagrama 2">
            <a:extLst>
              <a:ext uri="{FF2B5EF4-FFF2-40B4-BE49-F238E27FC236}">
                <a16:creationId xmlns:a16="http://schemas.microsoft.com/office/drawing/2014/main" id="{3E14BEAA-0F28-4F5E-9694-1F37C37C1074}"/>
              </a:ext>
            </a:extLst>
          </p:cNvPr>
          <p:cNvGraphicFramePr/>
          <p:nvPr>
            <p:extLst>
              <p:ext uri="{D42A27DB-BD31-4B8C-83A1-F6EECF244321}">
                <p14:modId xmlns:p14="http://schemas.microsoft.com/office/powerpoint/2010/main" val="3589124974"/>
              </p:ext>
            </p:extLst>
          </p:nvPr>
        </p:nvGraphicFramePr>
        <p:xfrm>
          <a:off x="251520" y="866990"/>
          <a:ext cx="8496944" cy="501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744038"/>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6</a:t>
            </a:r>
          </a:p>
        </p:txBody>
      </p:sp>
      <p:sp>
        <p:nvSpPr>
          <p:cNvPr id="8" name="CuadroTexto 7">
            <a:extLst>
              <a:ext uri="{FF2B5EF4-FFF2-40B4-BE49-F238E27FC236}">
                <a16:creationId xmlns:a16="http://schemas.microsoft.com/office/drawing/2014/main" id="{37C0520D-6858-479E-889E-321F244640B3}"/>
              </a:ext>
            </a:extLst>
          </p:cNvPr>
          <p:cNvSpPr txBox="1"/>
          <p:nvPr/>
        </p:nvSpPr>
        <p:spPr>
          <a:xfrm>
            <a:off x="3995936" y="61626"/>
            <a:ext cx="3511997" cy="369332"/>
          </a:xfrm>
          <a:prstGeom prst="rect">
            <a:avLst/>
          </a:prstGeom>
          <a:noFill/>
        </p:spPr>
        <p:txBody>
          <a:bodyPr wrap="square" rtlCol="0">
            <a:spAutoFit/>
          </a:bodyPr>
          <a:lstStyle/>
          <a:p>
            <a:pPr algn="ctr"/>
            <a:r>
              <a:rPr lang="es-EC" b="1" u="sng" dirty="0">
                <a:latin typeface="+mj-lt"/>
              </a:rPr>
              <a:t>Recomendaciones</a:t>
            </a:r>
          </a:p>
        </p:txBody>
      </p:sp>
      <p:graphicFrame>
        <p:nvGraphicFramePr>
          <p:cNvPr id="7" name="Diagrama 6">
            <a:extLst>
              <a:ext uri="{FF2B5EF4-FFF2-40B4-BE49-F238E27FC236}">
                <a16:creationId xmlns:a16="http://schemas.microsoft.com/office/drawing/2014/main" id="{9C13BA58-A942-4C24-9CAB-DD2CE2BEA81F}"/>
              </a:ext>
            </a:extLst>
          </p:cNvPr>
          <p:cNvGraphicFramePr/>
          <p:nvPr>
            <p:extLst>
              <p:ext uri="{D42A27DB-BD31-4B8C-83A1-F6EECF244321}">
                <p14:modId xmlns:p14="http://schemas.microsoft.com/office/powerpoint/2010/main" val="3553390598"/>
              </p:ext>
            </p:extLst>
          </p:nvPr>
        </p:nvGraphicFramePr>
        <p:xfrm>
          <a:off x="179510" y="886834"/>
          <a:ext cx="8856986" cy="506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134961"/>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a:extLst>
              <a:ext uri="{FF2B5EF4-FFF2-40B4-BE49-F238E27FC236}">
                <a16:creationId xmlns:a16="http://schemas.microsoft.com/office/drawing/2014/main" id="{3EA474F8-A24E-4AA8-A5E6-D01B994F5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19"/>
            <a:ext cx="8460432" cy="476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44207"/>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01CD3A23-05A7-480F-BF9C-E17C66CF9AA0}"/>
              </a:ext>
            </a:extLst>
          </p:cNvPr>
          <p:cNvSpPr txBox="1"/>
          <p:nvPr/>
        </p:nvSpPr>
        <p:spPr>
          <a:xfrm>
            <a:off x="683568" y="980728"/>
            <a:ext cx="6912768" cy="1200329"/>
          </a:xfrm>
          <a:prstGeom prst="rect">
            <a:avLst/>
          </a:prstGeom>
          <a:noFill/>
        </p:spPr>
        <p:txBody>
          <a:bodyPr wrap="square" rtlCol="0">
            <a:spAutoFit/>
          </a:bodyPr>
          <a:lstStyle/>
          <a:p>
            <a:r>
              <a:rPr lang="es-ES" dirty="0"/>
              <a:t>No existe una teoría especifica para poder explicar como funcionarían las TI en el </a:t>
            </a:r>
            <a:r>
              <a:rPr lang="es-EC" dirty="0"/>
              <a:t>área</a:t>
            </a:r>
            <a:r>
              <a:rPr lang="es-ES" dirty="0"/>
              <a:t> de Talento Humano de las Instituciones publicas, pero si existen varias teorías que pueden ayudarnos a comprender mejor la investigación.</a:t>
            </a:r>
            <a:endParaRPr lang="es-EC" dirty="0"/>
          </a:p>
        </p:txBody>
      </p:sp>
      <p:sp>
        <p:nvSpPr>
          <p:cNvPr id="20" name="CuadroTexto 19">
            <a:extLst>
              <a:ext uri="{FF2B5EF4-FFF2-40B4-BE49-F238E27FC236}">
                <a16:creationId xmlns:a16="http://schemas.microsoft.com/office/drawing/2014/main" id="{627A356E-0136-4577-85F6-53AFE2944635}"/>
              </a:ext>
            </a:extLst>
          </p:cNvPr>
          <p:cNvSpPr txBox="1"/>
          <p:nvPr/>
        </p:nvSpPr>
        <p:spPr>
          <a:xfrm>
            <a:off x="3131840" y="2341884"/>
            <a:ext cx="5400600" cy="369332"/>
          </a:xfrm>
          <a:prstGeom prst="rect">
            <a:avLst/>
          </a:prstGeom>
          <a:noFill/>
        </p:spPr>
        <p:txBody>
          <a:bodyPr wrap="square" rtlCol="0">
            <a:spAutoFit/>
          </a:bodyPr>
          <a:lstStyle/>
          <a:p>
            <a:r>
              <a:rPr lang="es-EC" b="1" u="sng" dirty="0">
                <a:latin typeface="+mn-lt"/>
              </a:rPr>
              <a:t>Teoría de Auditoria de sistemas de información</a:t>
            </a:r>
          </a:p>
        </p:txBody>
      </p:sp>
      <p:graphicFrame>
        <p:nvGraphicFramePr>
          <p:cNvPr id="4" name="Diagrama 3">
            <a:extLst>
              <a:ext uri="{FF2B5EF4-FFF2-40B4-BE49-F238E27FC236}">
                <a16:creationId xmlns:a16="http://schemas.microsoft.com/office/drawing/2014/main" id="{74D617A6-887D-4BF9-AB61-988CC46508F6}"/>
              </a:ext>
            </a:extLst>
          </p:cNvPr>
          <p:cNvGraphicFramePr/>
          <p:nvPr>
            <p:extLst>
              <p:ext uri="{D42A27DB-BD31-4B8C-83A1-F6EECF244321}">
                <p14:modId xmlns:p14="http://schemas.microsoft.com/office/powerpoint/2010/main" val="1770911453"/>
              </p:ext>
            </p:extLst>
          </p:nvPr>
        </p:nvGraphicFramePr>
        <p:xfrm>
          <a:off x="2895194" y="3140968"/>
          <a:ext cx="6072336"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8E08C0B4-0A0B-406C-A168-FF4DC72454CC}"/>
              </a:ext>
            </a:extLst>
          </p:cNvPr>
          <p:cNvPicPr>
            <a:picLocks noChangeAspect="1"/>
          </p:cNvPicPr>
          <p:nvPr/>
        </p:nvPicPr>
        <p:blipFill>
          <a:blip r:embed="rId7"/>
          <a:stretch>
            <a:fillRect/>
          </a:stretch>
        </p:blipFill>
        <p:spPr>
          <a:xfrm>
            <a:off x="181753" y="4298510"/>
            <a:ext cx="2832308" cy="1524025"/>
          </a:xfrm>
          <a:prstGeom prst="rect">
            <a:avLst/>
          </a:prstGeom>
        </p:spPr>
      </p:pic>
    </p:spTree>
    <p:extLst>
      <p:ext uri="{BB962C8B-B14F-4D97-AF65-F5344CB8AC3E}">
        <p14:creationId xmlns:p14="http://schemas.microsoft.com/office/powerpoint/2010/main" val="4226818383"/>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2525"/>
          <p:cNvSpPr/>
          <p:nvPr/>
        </p:nvSpPr>
        <p:spPr>
          <a:xfrm>
            <a:off x="5228940" y="2310632"/>
            <a:ext cx="458835" cy="4588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5" name="Shape 2545"/>
          <p:cNvSpPr/>
          <p:nvPr/>
        </p:nvSpPr>
        <p:spPr>
          <a:xfrm>
            <a:off x="2895195" y="4450370"/>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6" name="Shape 2587"/>
          <p:cNvSpPr/>
          <p:nvPr/>
        </p:nvSpPr>
        <p:spPr>
          <a:xfrm>
            <a:off x="870866" y="2359501"/>
            <a:ext cx="410176" cy="41017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7" name="Freeform 39"/>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48" name="Oval 40"/>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34" name="Shape 2545"/>
          <p:cNvSpPr/>
          <p:nvPr/>
        </p:nvSpPr>
        <p:spPr>
          <a:xfrm>
            <a:off x="7535550" y="4398303"/>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11" name="CuadroTexto 10">
            <a:extLst>
              <a:ext uri="{FF2B5EF4-FFF2-40B4-BE49-F238E27FC236}">
                <a16:creationId xmlns:a16="http://schemas.microsoft.com/office/drawing/2014/main" id="{1FA9C5E5-A92D-489C-9193-72CEB109BA8E}"/>
              </a:ext>
            </a:extLst>
          </p:cNvPr>
          <p:cNvSpPr txBox="1"/>
          <p:nvPr/>
        </p:nvSpPr>
        <p:spPr>
          <a:xfrm>
            <a:off x="2789244" y="733017"/>
            <a:ext cx="3895974" cy="369332"/>
          </a:xfrm>
          <a:prstGeom prst="rect">
            <a:avLst/>
          </a:prstGeom>
          <a:noFill/>
        </p:spPr>
        <p:txBody>
          <a:bodyPr wrap="square" rtlCol="0">
            <a:spAutoFit/>
          </a:bodyPr>
          <a:lstStyle/>
          <a:p>
            <a:pPr algn="ctr"/>
            <a:r>
              <a:rPr lang="es-EC" b="1" u="sng" dirty="0">
                <a:latin typeface="+mj-lt"/>
              </a:rPr>
              <a:t>Teoría de base de Datos</a:t>
            </a:r>
          </a:p>
        </p:txBody>
      </p:sp>
      <p:graphicFrame>
        <p:nvGraphicFramePr>
          <p:cNvPr id="5" name="Diagrama 4">
            <a:extLst>
              <a:ext uri="{FF2B5EF4-FFF2-40B4-BE49-F238E27FC236}">
                <a16:creationId xmlns:a16="http://schemas.microsoft.com/office/drawing/2014/main" id="{8CD3EA86-B030-47A4-A722-CC592EB2F60B}"/>
              </a:ext>
            </a:extLst>
          </p:cNvPr>
          <p:cNvGraphicFramePr/>
          <p:nvPr>
            <p:extLst>
              <p:ext uri="{D42A27DB-BD31-4B8C-83A1-F6EECF244321}">
                <p14:modId xmlns:p14="http://schemas.microsoft.com/office/powerpoint/2010/main" val="435936407"/>
              </p:ext>
            </p:extLst>
          </p:nvPr>
        </p:nvGraphicFramePr>
        <p:xfrm>
          <a:off x="0" y="1213690"/>
          <a:ext cx="7884368" cy="4427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DFDBC2CA-C840-417B-9CE5-63BB7166A3DA}"/>
              </a:ext>
            </a:extLst>
          </p:cNvPr>
          <p:cNvPicPr>
            <a:picLocks noChangeAspect="1"/>
          </p:cNvPicPr>
          <p:nvPr/>
        </p:nvPicPr>
        <p:blipFill>
          <a:blip r:embed="rId7"/>
          <a:stretch>
            <a:fillRect/>
          </a:stretch>
        </p:blipFill>
        <p:spPr>
          <a:xfrm>
            <a:off x="4433560" y="1227264"/>
            <a:ext cx="2508429" cy="1310757"/>
          </a:xfrm>
          <a:prstGeom prst="rect">
            <a:avLst/>
          </a:prstGeom>
        </p:spPr>
      </p:pic>
      <p:pic>
        <p:nvPicPr>
          <p:cNvPr id="3" name="Imagen 2">
            <a:extLst>
              <a:ext uri="{FF2B5EF4-FFF2-40B4-BE49-F238E27FC236}">
                <a16:creationId xmlns:a16="http://schemas.microsoft.com/office/drawing/2014/main" id="{0810F5D4-9297-4510-BFE4-B23212C2D76F}"/>
              </a:ext>
            </a:extLst>
          </p:cNvPr>
          <p:cNvPicPr>
            <a:picLocks noChangeAspect="1"/>
          </p:cNvPicPr>
          <p:nvPr/>
        </p:nvPicPr>
        <p:blipFill rotWithShape="1">
          <a:blip r:embed="rId8"/>
          <a:srcRect l="2187" t="4314"/>
          <a:stretch/>
        </p:blipFill>
        <p:spPr>
          <a:xfrm>
            <a:off x="7540064" y="4578252"/>
            <a:ext cx="1491901" cy="1062561"/>
          </a:xfrm>
          <a:prstGeom prst="rect">
            <a:avLst/>
          </a:prstGeom>
        </p:spPr>
      </p:pic>
      <p:pic>
        <p:nvPicPr>
          <p:cNvPr id="7" name="Imagen 6">
            <a:extLst>
              <a:ext uri="{FF2B5EF4-FFF2-40B4-BE49-F238E27FC236}">
                <a16:creationId xmlns:a16="http://schemas.microsoft.com/office/drawing/2014/main" id="{36E05C2C-21A3-4259-BD9F-C58E657F09F0}"/>
              </a:ext>
            </a:extLst>
          </p:cNvPr>
          <p:cNvPicPr>
            <a:picLocks noChangeAspect="1"/>
          </p:cNvPicPr>
          <p:nvPr/>
        </p:nvPicPr>
        <p:blipFill>
          <a:blip r:embed="rId9"/>
          <a:stretch>
            <a:fillRect/>
          </a:stretch>
        </p:blipFill>
        <p:spPr>
          <a:xfrm>
            <a:off x="6109944" y="2704396"/>
            <a:ext cx="2773435" cy="1214437"/>
          </a:xfrm>
          <a:prstGeom prst="rect">
            <a:avLst/>
          </a:prstGeom>
        </p:spPr>
      </p:pic>
    </p:spTree>
    <p:extLst>
      <p:ext uri="{BB962C8B-B14F-4D97-AF65-F5344CB8AC3E}">
        <p14:creationId xmlns:p14="http://schemas.microsoft.com/office/powerpoint/2010/main" val="4115097004"/>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2525"/>
          <p:cNvSpPr/>
          <p:nvPr/>
        </p:nvSpPr>
        <p:spPr>
          <a:xfrm>
            <a:off x="5228940" y="2310632"/>
            <a:ext cx="458835" cy="4588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5" name="Shape 2545"/>
          <p:cNvSpPr/>
          <p:nvPr/>
        </p:nvSpPr>
        <p:spPr>
          <a:xfrm>
            <a:off x="2895195" y="4450370"/>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6" name="Shape 2587"/>
          <p:cNvSpPr/>
          <p:nvPr/>
        </p:nvSpPr>
        <p:spPr>
          <a:xfrm>
            <a:off x="870866" y="2359501"/>
            <a:ext cx="410176" cy="41017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7" name="Freeform 39"/>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48" name="Oval 40"/>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CC3230FF-A9E5-407A-AE4C-B3AD6256F313}"/>
              </a:ext>
            </a:extLst>
          </p:cNvPr>
          <p:cNvSpPr txBox="1"/>
          <p:nvPr/>
        </p:nvSpPr>
        <p:spPr>
          <a:xfrm>
            <a:off x="159847" y="906174"/>
            <a:ext cx="4752528" cy="369332"/>
          </a:xfrm>
          <a:prstGeom prst="rect">
            <a:avLst/>
          </a:prstGeom>
          <a:noFill/>
        </p:spPr>
        <p:txBody>
          <a:bodyPr wrap="square" rtlCol="0">
            <a:spAutoFit/>
          </a:bodyPr>
          <a:lstStyle/>
          <a:p>
            <a:r>
              <a:rPr lang="es-EC" b="1" u="sng" dirty="0">
                <a:latin typeface="+mn-lt"/>
              </a:rPr>
              <a:t>Control Interno en el Ámbito Informático</a:t>
            </a:r>
          </a:p>
        </p:txBody>
      </p:sp>
      <p:graphicFrame>
        <p:nvGraphicFramePr>
          <p:cNvPr id="4" name="Diagrama 3">
            <a:extLst>
              <a:ext uri="{FF2B5EF4-FFF2-40B4-BE49-F238E27FC236}">
                <a16:creationId xmlns:a16="http://schemas.microsoft.com/office/drawing/2014/main" id="{C2AD6C7E-C692-4A3A-BD65-42468C784304}"/>
              </a:ext>
            </a:extLst>
          </p:cNvPr>
          <p:cNvGraphicFramePr/>
          <p:nvPr>
            <p:extLst>
              <p:ext uri="{D42A27DB-BD31-4B8C-83A1-F6EECF244321}">
                <p14:modId xmlns:p14="http://schemas.microsoft.com/office/powerpoint/2010/main" val="991007906"/>
              </p:ext>
            </p:extLst>
          </p:nvPr>
        </p:nvGraphicFramePr>
        <p:xfrm>
          <a:off x="-47364" y="1556792"/>
          <a:ext cx="4831545" cy="4243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00E80A89-943F-4FFE-897F-105FAD06A3BC}"/>
              </a:ext>
            </a:extLst>
          </p:cNvPr>
          <p:cNvGraphicFramePr/>
          <p:nvPr>
            <p:extLst>
              <p:ext uri="{D42A27DB-BD31-4B8C-83A1-F6EECF244321}">
                <p14:modId xmlns:p14="http://schemas.microsoft.com/office/powerpoint/2010/main" val="1799318017"/>
              </p:ext>
            </p:extLst>
          </p:nvPr>
        </p:nvGraphicFramePr>
        <p:xfrm>
          <a:off x="4936360" y="2103448"/>
          <a:ext cx="3884111" cy="3341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CuadroTexto 20">
            <a:extLst>
              <a:ext uri="{FF2B5EF4-FFF2-40B4-BE49-F238E27FC236}">
                <a16:creationId xmlns:a16="http://schemas.microsoft.com/office/drawing/2014/main" id="{53F4609B-8B6E-4D72-9868-A782BD247ED5}"/>
              </a:ext>
            </a:extLst>
          </p:cNvPr>
          <p:cNvSpPr txBox="1"/>
          <p:nvPr/>
        </p:nvSpPr>
        <p:spPr>
          <a:xfrm>
            <a:off x="4502151" y="1630524"/>
            <a:ext cx="4752528" cy="369332"/>
          </a:xfrm>
          <a:prstGeom prst="rect">
            <a:avLst/>
          </a:prstGeom>
          <a:noFill/>
        </p:spPr>
        <p:txBody>
          <a:bodyPr wrap="square" rtlCol="0">
            <a:spAutoFit/>
          </a:bodyPr>
          <a:lstStyle/>
          <a:p>
            <a:r>
              <a:rPr lang="es-EC" b="1" u="sng" dirty="0">
                <a:latin typeface="+mn-lt"/>
              </a:rPr>
              <a:t>Auditoría de Sistemas de Información</a:t>
            </a:r>
          </a:p>
        </p:txBody>
      </p:sp>
    </p:spTree>
    <p:extLst>
      <p:ext uri="{BB962C8B-B14F-4D97-AF65-F5344CB8AC3E}">
        <p14:creationId xmlns:p14="http://schemas.microsoft.com/office/powerpoint/2010/main" val="341756052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9">
            <a:extLst>
              <a:ext uri="{FF2B5EF4-FFF2-40B4-BE49-F238E27FC236}">
                <a16:creationId xmlns:a16="http://schemas.microsoft.com/office/drawing/2014/main"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5" name="Oval 40">
            <a:extLst>
              <a:ext uri="{FF2B5EF4-FFF2-40B4-BE49-F238E27FC236}">
                <a16:creationId xmlns:a16="http://schemas.microsoft.com/office/drawing/2014/main"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pic>
        <p:nvPicPr>
          <p:cNvPr id="12" name="Imagen 11">
            <a:extLst>
              <a:ext uri="{FF2B5EF4-FFF2-40B4-BE49-F238E27FC236}">
                <a16:creationId xmlns:a16="http://schemas.microsoft.com/office/drawing/2014/main" id="{E7DB55CF-AFFB-4508-B968-BAE16FA4295C}"/>
              </a:ext>
            </a:extLst>
          </p:cNvPr>
          <p:cNvPicPr>
            <a:picLocks noChangeAspect="1"/>
          </p:cNvPicPr>
          <p:nvPr/>
        </p:nvPicPr>
        <p:blipFill rotWithShape="1">
          <a:blip r:embed="rId2"/>
          <a:srcRect l="4545" t="8801" r="16296" b="6742"/>
          <a:stretch/>
        </p:blipFill>
        <p:spPr>
          <a:xfrm>
            <a:off x="5724128" y="2118941"/>
            <a:ext cx="3115644" cy="1930317"/>
          </a:xfrm>
          <a:prstGeom prst="rect">
            <a:avLst/>
          </a:prstGeom>
        </p:spPr>
      </p:pic>
      <p:pic>
        <p:nvPicPr>
          <p:cNvPr id="13" name="Imagen 12">
            <a:extLst>
              <a:ext uri="{FF2B5EF4-FFF2-40B4-BE49-F238E27FC236}">
                <a16:creationId xmlns:a16="http://schemas.microsoft.com/office/drawing/2014/main" id="{1A4695BC-A2A0-410D-8102-5342A3C19BBB}"/>
              </a:ext>
            </a:extLst>
          </p:cNvPr>
          <p:cNvPicPr>
            <a:picLocks noChangeAspect="1"/>
          </p:cNvPicPr>
          <p:nvPr/>
        </p:nvPicPr>
        <p:blipFill>
          <a:blip r:embed="rId3"/>
          <a:stretch>
            <a:fillRect/>
          </a:stretch>
        </p:blipFill>
        <p:spPr>
          <a:xfrm>
            <a:off x="472252" y="2181136"/>
            <a:ext cx="2708894" cy="1805929"/>
          </a:xfrm>
          <a:prstGeom prst="rect">
            <a:avLst/>
          </a:prstGeom>
        </p:spPr>
      </p:pic>
      <p:sp>
        <p:nvSpPr>
          <p:cNvPr id="2" name="CuadroTexto 1">
            <a:extLst>
              <a:ext uri="{FF2B5EF4-FFF2-40B4-BE49-F238E27FC236}">
                <a16:creationId xmlns:a16="http://schemas.microsoft.com/office/drawing/2014/main" id="{A0E6CD1E-E083-48D7-81DA-33CA51F1BB00}"/>
              </a:ext>
            </a:extLst>
          </p:cNvPr>
          <p:cNvSpPr txBox="1"/>
          <p:nvPr/>
        </p:nvSpPr>
        <p:spPr>
          <a:xfrm>
            <a:off x="755576" y="980728"/>
            <a:ext cx="7632848" cy="923330"/>
          </a:xfrm>
          <a:prstGeom prst="rect">
            <a:avLst/>
          </a:prstGeom>
          <a:noFill/>
        </p:spPr>
        <p:txBody>
          <a:bodyPr wrap="square" rtlCol="0">
            <a:spAutoFit/>
          </a:bodyPr>
          <a:lstStyle/>
          <a:p>
            <a:r>
              <a:rPr lang="es-ES" dirty="0"/>
              <a:t>Se realizo una investigación en las tres universidades publicas más importantes que se encuentran dentro de la ciudad de Quito, donde se podrá evidenciar los diferentes usos de sistemas y sus módulos o herramientas.</a:t>
            </a:r>
            <a:endParaRPr lang="es-EC" dirty="0"/>
          </a:p>
        </p:txBody>
      </p:sp>
      <p:pic>
        <p:nvPicPr>
          <p:cNvPr id="14" name="Imagen 13">
            <a:extLst>
              <a:ext uri="{FF2B5EF4-FFF2-40B4-BE49-F238E27FC236}">
                <a16:creationId xmlns:a16="http://schemas.microsoft.com/office/drawing/2014/main" id="{495D9906-9929-4D15-87C6-C1E6D23EF0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225"/>
          <a:stretch/>
        </p:blipFill>
        <p:spPr>
          <a:xfrm>
            <a:off x="3438747" y="2181136"/>
            <a:ext cx="1872208" cy="1805929"/>
          </a:xfrm>
          <a:prstGeom prst="rect">
            <a:avLst/>
          </a:prstGeom>
        </p:spPr>
      </p:pic>
      <p:sp>
        <p:nvSpPr>
          <p:cNvPr id="15" name="Flecha: hacia abajo 14">
            <a:extLst>
              <a:ext uri="{FF2B5EF4-FFF2-40B4-BE49-F238E27FC236}">
                <a16:creationId xmlns:a16="http://schemas.microsoft.com/office/drawing/2014/main" id="{5751DA67-5490-499E-AF71-9D46446C6E4E}"/>
              </a:ext>
            </a:extLst>
          </p:cNvPr>
          <p:cNvSpPr/>
          <p:nvPr/>
        </p:nvSpPr>
        <p:spPr>
          <a:xfrm>
            <a:off x="1619672" y="4204287"/>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Flecha: hacia abajo 15">
            <a:extLst>
              <a:ext uri="{FF2B5EF4-FFF2-40B4-BE49-F238E27FC236}">
                <a16:creationId xmlns:a16="http://schemas.microsoft.com/office/drawing/2014/main" id="{CF90683F-01F2-463B-9847-B28F67632926}"/>
              </a:ext>
            </a:extLst>
          </p:cNvPr>
          <p:cNvSpPr/>
          <p:nvPr/>
        </p:nvSpPr>
        <p:spPr>
          <a:xfrm>
            <a:off x="4067944" y="4204287"/>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Flecha: hacia abajo 16">
            <a:extLst>
              <a:ext uri="{FF2B5EF4-FFF2-40B4-BE49-F238E27FC236}">
                <a16:creationId xmlns:a16="http://schemas.microsoft.com/office/drawing/2014/main" id="{B70B2438-9C3F-48EB-A8B0-18FAFFA2BF82}"/>
              </a:ext>
            </a:extLst>
          </p:cNvPr>
          <p:cNvSpPr/>
          <p:nvPr/>
        </p:nvSpPr>
        <p:spPr>
          <a:xfrm>
            <a:off x="7034150" y="4191281"/>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8" name="Imagen 17">
            <a:extLst>
              <a:ext uri="{FF2B5EF4-FFF2-40B4-BE49-F238E27FC236}">
                <a16:creationId xmlns:a16="http://schemas.microsoft.com/office/drawing/2014/main" id="{F0237A83-BE47-458D-BC73-7FBDECC108CF}"/>
              </a:ext>
            </a:extLst>
          </p:cNvPr>
          <p:cNvPicPr>
            <a:picLocks noChangeAspect="1"/>
          </p:cNvPicPr>
          <p:nvPr/>
        </p:nvPicPr>
        <p:blipFill>
          <a:blip r:embed="rId5"/>
          <a:stretch>
            <a:fillRect/>
          </a:stretch>
        </p:blipFill>
        <p:spPr>
          <a:xfrm>
            <a:off x="5959921" y="5067647"/>
            <a:ext cx="3076575" cy="809625"/>
          </a:xfrm>
          <a:prstGeom prst="rect">
            <a:avLst/>
          </a:prstGeom>
        </p:spPr>
      </p:pic>
      <p:pic>
        <p:nvPicPr>
          <p:cNvPr id="21" name="Imagen 20">
            <a:extLst>
              <a:ext uri="{FF2B5EF4-FFF2-40B4-BE49-F238E27FC236}">
                <a16:creationId xmlns:a16="http://schemas.microsoft.com/office/drawing/2014/main" id="{C2AB5E2C-784F-4E36-BC85-53102145CD67}"/>
              </a:ext>
            </a:extLst>
          </p:cNvPr>
          <p:cNvPicPr>
            <a:picLocks noChangeAspect="1"/>
          </p:cNvPicPr>
          <p:nvPr/>
        </p:nvPicPr>
        <p:blipFill rotWithShape="1">
          <a:blip r:embed="rId6"/>
          <a:srcRect t="1651" b="1"/>
          <a:stretch/>
        </p:blipFill>
        <p:spPr>
          <a:xfrm>
            <a:off x="3118309" y="5184427"/>
            <a:ext cx="2403325" cy="576064"/>
          </a:xfrm>
          <a:prstGeom prst="rect">
            <a:avLst/>
          </a:prstGeom>
        </p:spPr>
      </p:pic>
      <p:pic>
        <p:nvPicPr>
          <p:cNvPr id="22" name="Imagen 21">
            <a:extLst>
              <a:ext uri="{FF2B5EF4-FFF2-40B4-BE49-F238E27FC236}">
                <a16:creationId xmlns:a16="http://schemas.microsoft.com/office/drawing/2014/main" id="{33C391E8-C5C5-4CD1-BC3C-2FA2582979B1}"/>
              </a:ext>
            </a:extLst>
          </p:cNvPr>
          <p:cNvPicPr>
            <a:picLocks noChangeAspect="1"/>
          </p:cNvPicPr>
          <p:nvPr/>
        </p:nvPicPr>
        <p:blipFill>
          <a:blip r:embed="rId7"/>
          <a:stretch>
            <a:fillRect/>
          </a:stretch>
        </p:blipFill>
        <p:spPr>
          <a:xfrm>
            <a:off x="840660" y="4997573"/>
            <a:ext cx="2054534" cy="990137"/>
          </a:xfrm>
          <a:prstGeom prst="rect">
            <a:avLst/>
          </a:prstGeom>
        </p:spPr>
      </p:pic>
    </p:spTree>
    <p:extLst>
      <p:ext uri="{BB962C8B-B14F-4D97-AF65-F5344CB8AC3E}">
        <p14:creationId xmlns:p14="http://schemas.microsoft.com/office/powerpoint/2010/main" val="1419184018"/>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FD0BB1-2A9C-40BD-8A12-1EE66FB54B14}"/>
              </a:ext>
            </a:extLst>
          </p:cNvPr>
          <p:cNvPicPr>
            <a:picLocks noChangeAspect="1"/>
          </p:cNvPicPr>
          <p:nvPr/>
        </p:nvPicPr>
        <p:blipFill rotWithShape="1">
          <a:blip r:embed="rId2"/>
          <a:srcRect l="16287" r="16743"/>
          <a:stretch/>
        </p:blipFill>
        <p:spPr>
          <a:xfrm>
            <a:off x="263922" y="659865"/>
            <a:ext cx="1769040" cy="1761023"/>
          </a:xfrm>
          <a:prstGeom prst="rect">
            <a:avLst/>
          </a:prstGeom>
        </p:spPr>
      </p:pic>
      <p:sp>
        <p:nvSpPr>
          <p:cNvPr id="10" name="CuadroTexto 9">
            <a:extLst>
              <a:ext uri="{FF2B5EF4-FFF2-40B4-BE49-F238E27FC236}">
                <a16:creationId xmlns:a16="http://schemas.microsoft.com/office/drawing/2014/main" id="{61FB10DF-3811-42F3-972B-678A1B4355AD}"/>
              </a:ext>
            </a:extLst>
          </p:cNvPr>
          <p:cNvSpPr txBox="1"/>
          <p:nvPr/>
        </p:nvSpPr>
        <p:spPr>
          <a:xfrm>
            <a:off x="2339752" y="989831"/>
            <a:ext cx="4320480" cy="1200329"/>
          </a:xfrm>
          <a:prstGeom prst="rect">
            <a:avLst/>
          </a:prstGeom>
          <a:noFill/>
        </p:spPr>
        <p:txBody>
          <a:bodyPr wrap="square" rtlCol="0">
            <a:spAutoFit/>
          </a:bodyPr>
          <a:lstStyle/>
          <a:p>
            <a:r>
              <a:rPr lang="es-ES" dirty="0"/>
              <a:t>La Universidad Central del Ecuador es la Universidad más grande y antigua del país, donde cuenta con varias facultades y conocimientos científicos.</a:t>
            </a:r>
            <a:endParaRPr lang="es-EC" dirty="0"/>
          </a:p>
        </p:txBody>
      </p:sp>
      <p:sp>
        <p:nvSpPr>
          <p:cNvPr id="11" name="CuadroTexto 10">
            <a:extLst>
              <a:ext uri="{FF2B5EF4-FFF2-40B4-BE49-F238E27FC236}">
                <a16:creationId xmlns:a16="http://schemas.microsoft.com/office/drawing/2014/main" id="{B8E980C7-3F1A-4742-B0C9-6F1AC0652BF7}"/>
              </a:ext>
            </a:extLst>
          </p:cNvPr>
          <p:cNvSpPr txBox="1"/>
          <p:nvPr/>
        </p:nvSpPr>
        <p:spPr>
          <a:xfrm>
            <a:off x="1148442" y="2828835"/>
            <a:ext cx="4608512" cy="1200329"/>
          </a:xfrm>
          <a:prstGeom prst="rect">
            <a:avLst/>
          </a:prstGeom>
          <a:noFill/>
        </p:spPr>
        <p:txBody>
          <a:bodyPr wrap="square" rtlCol="0">
            <a:spAutoFit/>
          </a:bodyPr>
          <a:lstStyle/>
          <a:p>
            <a:r>
              <a:rPr lang="es-ES" dirty="0"/>
              <a:t>Es por ello que la Universidad, tanto sus estudiantes y docentes del área informática, desarrollaron un sistema integrado de información llamado SIIU</a:t>
            </a:r>
            <a:endParaRPr lang="es-EC" dirty="0"/>
          </a:p>
        </p:txBody>
      </p:sp>
      <p:pic>
        <p:nvPicPr>
          <p:cNvPr id="12" name="Imagen 11">
            <a:extLst>
              <a:ext uri="{FF2B5EF4-FFF2-40B4-BE49-F238E27FC236}">
                <a16:creationId xmlns:a16="http://schemas.microsoft.com/office/drawing/2014/main" id="{A3129A1E-7F68-4381-9D1F-7E87BD254D41}"/>
              </a:ext>
            </a:extLst>
          </p:cNvPr>
          <p:cNvPicPr>
            <a:picLocks noChangeAspect="1"/>
          </p:cNvPicPr>
          <p:nvPr/>
        </p:nvPicPr>
        <p:blipFill>
          <a:blip r:embed="rId3"/>
          <a:stretch>
            <a:fillRect/>
          </a:stretch>
        </p:blipFill>
        <p:spPr>
          <a:xfrm>
            <a:off x="6164602" y="2619092"/>
            <a:ext cx="2863467" cy="1379984"/>
          </a:xfrm>
          <a:prstGeom prst="rect">
            <a:avLst/>
          </a:prstGeom>
        </p:spPr>
      </p:pic>
      <p:graphicFrame>
        <p:nvGraphicFramePr>
          <p:cNvPr id="13" name="Diagrama 12">
            <a:extLst>
              <a:ext uri="{FF2B5EF4-FFF2-40B4-BE49-F238E27FC236}">
                <a16:creationId xmlns:a16="http://schemas.microsoft.com/office/drawing/2014/main" id="{0BCD2867-4CC2-4428-AF1D-B2DA7D071F30}"/>
              </a:ext>
            </a:extLst>
          </p:cNvPr>
          <p:cNvGraphicFramePr/>
          <p:nvPr>
            <p:extLst>
              <p:ext uri="{D42A27DB-BD31-4B8C-83A1-F6EECF244321}">
                <p14:modId xmlns:p14="http://schemas.microsoft.com/office/powerpoint/2010/main" val="2173977334"/>
              </p:ext>
            </p:extLst>
          </p:nvPr>
        </p:nvGraphicFramePr>
        <p:xfrm>
          <a:off x="807992" y="4260071"/>
          <a:ext cx="7868463" cy="1516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adroTexto 13">
            <a:extLst>
              <a:ext uri="{FF2B5EF4-FFF2-40B4-BE49-F238E27FC236}">
                <a16:creationId xmlns:a16="http://schemas.microsoft.com/office/drawing/2014/main" id="{0846A964-47BF-4D0C-9827-9F3FB12B9F26}"/>
              </a:ext>
            </a:extLst>
          </p:cNvPr>
          <p:cNvSpPr txBox="1"/>
          <p:nvPr/>
        </p:nvSpPr>
        <p:spPr>
          <a:xfrm>
            <a:off x="2895194" y="0"/>
            <a:ext cx="5023116" cy="646331"/>
          </a:xfrm>
          <a:prstGeom prst="rect">
            <a:avLst/>
          </a:prstGeom>
          <a:noFill/>
        </p:spPr>
        <p:txBody>
          <a:bodyPr wrap="square" rtlCol="0">
            <a:spAutoFit/>
          </a:bodyPr>
          <a:lstStyle/>
          <a:p>
            <a:pPr algn="ctr"/>
            <a:r>
              <a:rPr lang="es-EC" b="1" u="sng" dirty="0">
                <a:latin typeface="+mj-lt"/>
              </a:rPr>
              <a:t>Sistema Integrado de Información Universitaria (SIIU)</a:t>
            </a:r>
          </a:p>
        </p:txBody>
      </p:sp>
      <p:sp>
        <p:nvSpPr>
          <p:cNvPr id="15" name="Freeform 39">
            <a:extLst>
              <a:ext uri="{FF2B5EF4-FFF2-40B4-BE49-F238E27FC236}">
                <a16:creationId xmlns:a16="http://schemas.microsoft.com/office/drawing/2014/main" id="{493A47BE-FFB5-4C27-9AA9-99179E4B5871}"/>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6" name="Oval 40">
            <a:extLst>
              <a:ext uri="{FF2B5EF4-FFF2-40B4-BE49-F238E27FC236}">
                <a16:creationId xmlns:a16="http://schemas.microsoft.com/office/drawing/2014/main" id="{D8081530-0FEE-45C5-9256-174258735095}"/>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29287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61FB10DF-3811-42F3-972B-678A1B4355AD}"/>
              </a:ext>
            </a:extLst>
          </p:cNvPr>
          <p:cNvSpPr txBox="1"/>
          <p:nvPr/>
        </p:nvSpPr>
        <p:spPr>
          <a:xfrm>
            <a:off x="1148442" y="1117068"/>
            <a:ext cx="4320480" cy="923330"/>
          </a:xfrm>
          <a:prstGeom prst="rect">
            <a:avLst/>
          </a:prstGeom>
          <a:noFill/>
        </p:spPr>
        <p:txBody>
          <a:bodyPr wrap="square" rtlCol="0">
            <a:spAutoFit/>
          </a:bodyPr>
          <a:lstStyle/>
          <a:p>
            <a:r>
              <a:rPr lang="es-ES" dirty="0"/>
              <a:t>La Universidad de las Fuerzas Armadas ESPE, supera las nueve décadas de existencia como institución de educación superior.</a:t>
            </a:r>
            <a:endParaRPr lang="es-EC" dirty="0"/>
          </a:p>
        </p:txBody>
      </p:sp>
      <p:sp>
        <p:nvSpPr>
          <p:cNvPr id="11" name="CuadroTexto 10">
            <a:extLst>
              <a:ext uri="{FF2B5EF4-FFF2-40B4-BE49-F238E27FC236}">
                <a16:creationId xmlns:a16="http://schemas.microsoft.com/office/drawing/2014/main" id="{B8E980C7-3F1A-4742-B0C9-6F1AC0652BF7}"/>
              </a:ext>
            </a:extLst>
          </p:cNvPr>
          <p:cNvSpPr txBox="1"/>
          <p:nvPr/>
        </p:nvSpPr>
        <p:spPr>
          <a:xfrm>
            <a:off x="3724444" y="2739828"/>
            <a:ext cx="4608512" cy="1477328"/>
          </a:xfrm>
          <a:prstGeom prst="rect">
            <a:avLst/>
          </a:prstGeom>
          <a:noFill/>
        </p:spPr>
        <p:txBody>
          <a:bodyPr wrap="square" rtlCol="0">
            <a:spAutoFit/>
          </a:bodyPr>
          <a:lstStyle/>
          <a:p>
            <a:r>
              <a:rPr lang="es-ES" dirty="0"/>
              <a:t>La Universidad adquisición el sistema académico BANNER con el fin de que todos los procesos sean sistematizados, el cual se compro en el año 2010 por un valor de 3.111,600 USD.</a:t>
            </a:r>
            <a:endParaRPr lang="es-EC" dirty="0"/>
          </a:p>
        </p:txBody>
      </p:sp>
      <p:graphicFrame>
        <p:nvGraphicFramePr>
          <p:cNvPr id="13" name="Diagrama 12">
            <a:extLst>
              <a:ext uri="{FF2B5EF4-FFF2-40B4-BE49-F238E27FC236}">
                <a16:creationId xmlns:a16="http://schemas.microsoft.com/office/drawing/2014/main" id="{0BCD2867-4CC2-4428-AF1D-B2DA7D071F30}"/>
              </a:ext>
            </a:extLst>
          </p:cNvPr>
          <p:cNvGraphicFramePr/>
          <p:nvPr>
            <p:extLst>
              <p:ext uri="{D42A27DB-BD31-4B8C-83A1-F6EECF244321}">
                <p14:modId xmlns:p14="http://schemas.microsoft.com/office/powerpoint/2010/main" val="2779795989"/>
              </p:ext>
            </p:extLst>
          </p:nvPr>
        </p:nvGraphicFramePr>
        <p:xfrm>
          <a:off x="807993" y="4260071"/>
          <a:ext cx="7528014" cy="151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88A8A77E-DE8C-45E7-BAFE-AB48454273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225"/>
          <a:stretch/>
        </p:blipFill>
        <p:spPr>
          <a:xfrm>
            <a:off x="6948264" y="756697"/>
            <a:ext cx="1872208" cy="1805929"/>
          </a:xfrm>
          <a:prstGeom prst="rect">
            <a:avLst/>
          </a:prstGeom>
        </p:spPr>
      </p:pic>
      <p:pic>
        <p:nvPicPr>
          <p:cNvPr id="9" name="Imagen 8">
            <a:extLst>
              <a:ext uri="{FF2B5EF4-FFF2-40B4-BE49-F238E27FC236}">
                <a16:creationId xmlns:a16="http://schemas.microsoft.com/office/drawing/2014/main" id="{E564F88F-5BA7-48ED-99BB-85CA9611B22F}"/>
              </a:ext>
            </a:extLst>
          </p:cNvPr>
          <p:cNvPicPr>
            <a:picLocks noChangeAspect="1"/>
          </p:cNvPicPr>
          <p:nvPr/>
        </p:nvPicPr>
        <p:blipFill rotWithShape="1">
          <a:blip r:embed="rId8"/>
          <a:srcRect t="1651" b="1"/>
          <a:stretch/>
        </p:blipFill>
        <p:spPr>
          <a:xfrm>
            <a:off x="1049373" y="3112719"/>
            <a:ext cx="2403325" cy="576064"/>
          </a:xfrm>
          <a:prstGeom prst="rect">
            <a:avLst/>
          </a:prstGeom>
        </p:spPr>
      </p:pic>
      <p:sp>
        <p:nvSpPr>
          <p:cNvPr id="14" name="CuadroTexto 13">
            <a:extLst>
              <a:ext uri="{FF2B5EF4-FFF2-40B4-BE49-F238E27FC236}">
                <a16:creationId xmlns:a16="http://schemas.microsoft.com/office/drawing/2014/main" id="{2D7B8FF8-F130-4F8D-BB74-A0A398C7ADAC}"/>
              </a:ext>
            </a:extLst>
          </p:cNvPr>
          <p:cNvSpPr txBox="1"/>
          <p:nvPr/>
        </p:nvSpPr>
        <p:spPr>
          <a:xfrm>
            <a:off x="2352328" y="83841"/>
            <a:ext cx="6048672" cy="369332"/>
          </a:xfrm>
          <a:prstGeom prst="rect">
            <a:avLst/>
          </a:prstGeom>
          <a:noFill/>
        </p:spPr>
        <p:txBody>
          <a:bodyPr wrap="square" rtlCol="0">
            <a:spAutoFit/>
          </a:bodyPr>
          <a:lstStyle/>
          <a:p>
            <a:pPr algn="ctr"/>
            <a:r>
              <a:rPr lang="es-EC" b="1" u="sng" dirty="0">
                <a:latin typeface="+mj-lt"/>
              </a:rPr>
              <a:t>Sistema Academico BANNER</a:t>
            </a:r>
          </a:p>
        </p:txBody>
      </p:sp>
      <p:sp>
        <p:nvSpPr>
          <p:cNvPr id="15" name="Freeform 39">
            <a:extLst>
              <a:ext uri="{FF2B5EF4-FFF2-40B4-BE49-F238E27FC236}">
                <a16:creationId xmlns:a16="http://schemas.microsoft.com/office/drawing/2014/main" id="{1B5B8A39-C43E-4FAF-AEF0-FEFABB2B688B}"/>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6" name="Oval 40">
            <a:extLst>
              <a:ext uri="{FF2B5EF4-FFF2-40B4-BE49-F238E27FC236}">
                <a16:creationId xmlns:a16="http://schemas.microsoft.com/office/drawing/2014/main" id="{E68533B5-3DC2-4709-981C-89C24A2AEA78}"/>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9297578"/>
      </p:ext>
    </p:extLst>
  </p:cSld>
  <p:clrMapOvr>
    <a:masterClrMapping/>
  </p:clrMapOvr>
  <p:transition spd="slow" advClick="0"/>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19088</TotalTime>
  <Words>2903</Words>
  <Application>Microsoft Office PowerPoint</Application>
  <PresentationFormat>Presentación en pantalla (4:3)</PresentationFormat>
  <Paragraphs>299</Paragraphs>
  <Slides>39</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8" baseType="lpstr">
      <vt:lpstr>Arial</vt:lpstr>
      <vt:lpstr>Arial Black</vt:lpstr>
      <vt:lpstr>Calibri</vt:lpstr>
      <vt:lpstr>Gill Sans</vt:lpstr>
      <vt:lpstr>Open Sans</vt:lpstr>
      <vt:lpstr>Symbol</vt:lpstr>
      <vt:lpstr>Times New Roman</vt:lpstr>
      <vt:lpstr>Tema de Office</vt:lpstr>
      <vt:lpstr>CorelDRAW</vt:lpstr>
      <vt:lpstr>Presentación de PowerPoint</vt:lpstr>
      <vt:lpstr>INTRODUCCIÓN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JONATHAN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Noemi rivera</dc:creator>
  <cp:lastModifiedBy>Maekrix Black Dragon</cp:lastModifiedBy>
  <cp:revision>1055</cp:revision>
  <dcterms:created xsi:type="dcterms:W3CDTF">2014-02-06T17:16:42Z</dcterms:created>
  <dcterms:modified xsi:type="dcterms:W3CDTF">2019-08-30T13:03:47Z</dcterms:modified>
</cp:coreProperties>
</file>