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Override PartName="/ppt/charts/chartEx1.xml" ContentType="application/vnd.ms-office.chartex+xml"/>
  <Override PartName="/ppt/charts/colors50.xml" ContentType="application/vnd.ms-office.chartcolorstyle+xml"/>
  <Override PartName="/ppt/charts/style50.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80" r:id="rId2"/>
  </p:sldMasterIdLst>
  <p:notesMasterIdLst>
    <p:notesMasterId r:id="rId43"/>
  </p:notesMasterIdLst>
  <p:sldIdLst>
    <p:sldId id="453" r:id="rId3"/>
    <p:sldId id="454" r:id="rId4"/>
    <p:sldId id="456" r:id="rId5"/>
    <p:sldId id="457" r:id="rId6"/>
    <p:sldId id="455" r:id="rId7"/>
    <p:sldId id="460" r:id="rId8"/>
    <p:sldId id="459" r:id="rId9"/>
    <p:sldId id="461" r:id="rId10"/>
    <p:sldId id="462" r:id="rId11"/>
    <p:sldId id="463" r:id="rId12"/>
    <p:sldId id="464" r:id="rId13"/>
    <p:sldId id="465" r:id="rId14"/>
    <p:sldId id="466" r:id="rId15"/>
    <p:sldId id="467" r:id="rId16"/>
    <p:sldId id="468" r:id="rId17"/>
    <p:sldId id="469" r:id="rId18"/>
    <p:sldId id="470" r:id="rId19"/>
    <p:sldId id="471" r:id="rId20"/>
    <p:sldId id="472" r:id="rId21"/>
    <p:sldId id="473" r:id="rId22"/>
    <p:sldId id="474" r:id="rId23"/>
    <p:sldId id="475" r:id="rId24"/>
    <p:sldId id="476" r:id="rId25"/>
    <p:sldId id="477" r:id="rId26"/>
    <p:sldId id="478" r:id="rId27"/>
    <p:sldId id="479" r:id="rId28"/>
    <p:sldId id="480" r:id="rId29"/>
    <p:sldId id="481" r:id="rId30"/>
    <p:sldId id="482" r:id="rId31"/>
    <p:sldId id="494" r:id="rId32"/>
    <p:sldId id="483" r:id="rId33"/>
    <p:sldId id="484" r:id="rId34"/>
    <p:sldId id="493" r:id="rId35"/>
    <p:sldId id="485" r:id="rId36"/>
    <p:sldId id="486" r:id="rId37"/>
    <p:sldId id="487" r:id="rId38"/>
    <p:sldId id="488" r:id="rId39"/>
    <p:sldId id="489" r:id="rId40"/>
    <p:sldId id="495" r:id="rId41"/>
    <p:sldId id="492" r:id="rId42"/>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19">
          <p15:clr>
            <a:srgbClr val="A4A3A4"/>
          </p15:clr>
        </p15:guide>
        <p15:guide id="2" pos="2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A2D4E2"/>
    <a:srgbClr val="8BBAE1"/>
    <a:srgbClr val="A6D189"/>
    <a:srgbClr val="B3D89A"/>
    <a:srgbClr val="6F3D39"/>
    <a:srgbClr val="DFB45F"/>
    <a:srgbClr val="000000"/>
    <a:srgbClr val="990033"/>
    <a:srgbClr val="9A9A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5" autoAdjust="0"/>
    <p:restoredTop sz="94118" autoAdjust="0"/>
  </p:normalViewPr>
  <p:slideViewPr>
    <p:cSldViewPr showGuides="1">
      <p:cViewPr varScale="1">
        <p:scale>
          <a:sx n="72" d="100"/>
          <a:sy n="72" d="100"/>
        </p:scale>
        <p:origin x="1224" y="78"/>
      </p:cViewPr>
      <p:guideLst>
        <p:guide orient="horz" pos="4319"/>
        <p:guide pos="22"/>
      </p:guideLst>
    </p:cSldViewPr>
  </p:slideViewPr>
  <p:notesTextViewPr>
    <p:cViewPr>
      <p:scale>
        <a:sx n="100" d="100"/>
        <a:sy n="100" d="100"/>
      </p:scale>
      <p:origin x="0" y="0"/>
    </p:cViewPr>
  </p:notesTextViewPr>
  <p:sorterViewPr>
    <p:cViewPr>
      <p:scale>
        <a:sx n="40" d="100"/>
        <a:sy n="4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Ex1.xml.rels><?xml version="1.0" encoding="UTF-8" standalone="yes"?>
<Relationships xmlns="http://schemas.openxmlformats.org/package/2006/relationships"><Relationship Id="rId3" Type="http://schemas.microsoft.com/office/2011/relationships/chartColorStyle" Target="colors50.xml"/><Relationship Id="rId2" Type="http://schemas.microsoft.com/office/2011/relationships/chartStyle" Target="style50.xml"/><Relationship Id="rId1" Type="http://schemas.openxmlformats.org/officeDocument/2006/relationships/package" Target="../embeddings/Microsoft_Excel_Worksheet50.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88730253674714E-2"/>
          <c:y val="0.12206834698426516"/>
          <c:w val="0.93872832521090532"/>
          <c:h val="0.6208491275274014"/>
        </c:manualLayout>
      </c:layout>
      <c:barChart>
        <c:barDir val="col"/>
        <c:grouping val="clustered"/>
        <c:varyColors val="0"/>
        <c:ser>
          <c:idx val="0"/>
          <c:order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4"/>
            <c:invertIfNegative val="0"/>
            <c:bubble3D val="0"/>
            <c:spPr>
              <a:solidFill>
                <a:srgbClr val="FFFF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3282-4920-89C5-BFAF72AA44AC}"/>
              </c:ext>
            </c:extLst>
          </c:dPt>
          <c:dLbls>
            <c:dLbl>
              <c:idx val="4"/>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highlight>
                        <a:srgbClr val="FFFF00"/>
                      </a:highlight>
                      <a:latin typeface="+mn-lt"/>
                      <a:ea typeface="+mn-ea"/>
                      <a:cs typeface="+mn-cs"/>
                    </a:defRPr>
                  </a:pPr>
                  <a:endParaRPr lang="es-ES"/>
                </a:p>
              </c:txPr>
              <c:showLegendKey val="0"/>
              <c:showVal val="1"/>
              <c:showCatName val="0"/>
              <c:showSerName val="0"/>
              <c:showPercent val="0"/>
              <c:showBubbleSize val="0"/>
              <c:extLst>
                <c:ext xmlns:c16="http://schemas.microsoft.com/office/drawing/2014/chart" uri="{C3380CC4-5D6E-409C-BE32-E72D297353CC}">
                  <c16:uniqueId val="{00000001-3282-4920-89C5-BFAF72AA44AC}"/>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'robos GYE'!$A$2:$A$57</c:f>
              <c:strCache>
                <c:ptCount val="56"/>
                <c:pt idx="0">
                  <c:v>CENTENARIO</c:v>
                </c:pt>
                <c:pt idx="1">
                  <c:v>VENEZUELA</c:v>
                </c:pt>
                <c:pt idx="2">
                  <c:v>GARAY</c:v>
                </c:pt>
                <c:pt idx="3">
                  <c:v>MARTHA DE ROLDOS</c:v>
                </c:pt>
                <c:pt idx="4">
                  <c:v>PROSPERINA</c:v>
                </c:pt>
                <c:pt idx="5">
                  <c:v>GUAYACANES</c:v>
                </c:pt>
                <c:pt idx="6">
                  <c:v>SAUCES</c:v>
                </c:pt>
                <c:pt idx="7">
                  <c:v>ESTEROS</c:v>
                </c:pt>
                <c:pt idx="8">
                  <c:v>ANTEPARA</c:v>
                </c:pt>
                <c:pt idx="9">
                  <c:v>9 DE OCTUBRE</c:v>
                </c:pt>
                <c:pt idx="10">
                  <c:v>BASTION POPULAR SUR</c:v>
                </c:pt>
                <c:pt idx="11">
                  <c:v>URDESA</c:v>
                </c:pt>
                <c:pt idx="12">
                  <c:v>PORTETE</c:v>
                </c:pt>
                <c:pt idx="13">
                  <c:v>ALBORADA</c:v>
                </c:pt>
                <c:pt idx="14">
                  <c:v>ATARAZANA</c:v>
                </c:pt>
                <c:pt idx="15">
                  <c:v>VICTORIA</c:v>
                </c:pt>
                <c:pt idx="16">
                  <c:v>CHILE</c:v>
                </c:pt>
                <c:pt idx="17">
                  <c:v>CHALA</c:v>
                </c:pt>
                <c:pt idx="18">
                  <c:v>7 LAGOS</c:v>
                </c:pt>
                <c:pt idx="19">
                  <c:v>SUBURBIO</c:v>
                </c:pt>
                <c:pt idx="20">
                  <c:v>KENNEDY</c:v>
                </c:pt>
                <c:pt idx="21">
                  <c:v>MONTE SINAI</c:v>
                </c:pt>
                <c:pt idx="22">
                  <c:v>MALVINAS SUR</c:v>
                </c:pt>
                <c:pt idx="23">
                  <c:v>MUCHO LOTE</c:v>
                </c:pt>
                <c:pt idx="24">
                  <c:v>FLORIDA</c:v>
                </c:pt>
                <c:pt idx="25">
                  <c:v>LA PROSPERINA</c:v>
                </c:pt>
                <c:pt idx="26">
                  <c:v>GUASMO</c:v>
                </c:pt>
                <c:pt idx="27">
                  <c:v>ORQUIDEAS</c:v>
                </c:pt>
                <c:pt idx="28">
                  <c:v>BATALLON DEL SUBURBIO</c:v>
                </c:pt>
                <c:pt idx="29">
                  <c:v>PASCUALES</c:v>
                </c:pt>
                <c:pt idx="30">
                  <c:v>NUEVO GUAYAQUIL</c:v>
                </c:pt>
                <c:pt idx="31">
                  <c:v>FORTIN</c:v>
                </c:pt>
                <c:pt idx="32">
                  <c:v>JUAN MONTALVO</c:v>
                </c:pt>
                <c:pt idx="33">
                  <c:v>PARAISO LA FLOR</c:v>
                </c:pt>
                <c:pt idx="34">
                  <c:v>FLOR DE BASTION</c:v>
                </c:pt>
                <c:pt idx="35">
                  <c:v>TRINITARIA NORTE</c:v>
                </c:pt>
                <c:pt idx="36">
                  <c:v>FLORESTA</c:v>
                </c:pt>
                <c:pt idx="37">
                  <c:v>CRISTO DEL CONSUELO</c:v>
                </c:pt>
                <c:pt idx="38">
                  <c:v>CISNE</c:v>
                </c:pt>
                <c:pt idx="39">
                  <c:v>SALINAS</c:v>
                </c:pt>
                <c:pt idx="40">
                  <c:v>TRINITARIA SUR</c:v>
                </c:pt>
                <c:pt idx="41">
                  <c:v>SAMANES</c:v>
                </c:pt>
                <c:pt idx="42">
                  <c:v>UNION DE BANANEROS</c:v>
                </c:pt>
                <c:pt idx="43">
                  <c:v>MALVINAS NORTE</c:v>
                </c:pt>
                <c:pt idx="44">
                  <c:v>BASTION POPULAR NORTE</c:v>
                </c:pt>
                <c:pt idx="45">
                  <c:v>SAN FRANCISCO</c:v>
                </c:pt>
                <c:pt idx="46">
                  <c:v>LOS CEIBOS</c:v>
                </c:pt>
                <c:pt idx="47">
                  <c:v>PROGRESO</c:v>
                </c:pt>
                <c:pt idx="48">
                  <c:v>MAPASINGUE</c:v>
                </c:pt>
                <c:pt idx="49">
                  <c:v>MONTE BELLO</c:v>
                </c:pt>
                <c:pt idx="50">
                  <c:v>PUERTO HONDO</c:v>
                </c:pt>
                <c:pt idx="51">
                  <c:v>TENGUEL</c:v>
                </c:pt>
                <c:pt idx="52">
                  <c:v>POSORJA</c:v>
                </c:pt>
                <c:pt idx="53">
                  <c:v>CHONGON</c:v>
                </c:pt>
                <c:pt idx="54">
                  <c:v>PUNA</c:v>
                </c:pt>
                <c:pt idx="55">
                  <c:v>PUENTE LUCIA</c:v>
                </c:pt>
              </c:strCache>
            </c:strRef>
          </c:cat>
          <c:val>
            <c:numRef>
              <c:f>'robos GYE'!$B$2:$B$57</c:f>
              <c:numCache>
                <c:formatCode>General</c:formatCode>
                <c:ptCount val="56"/>
                <c:pt idx="0">
                  <c:v>49</c:v>
                </c:pt>
                <c:pt idx="1">
                  <c:v>49</c:v>
                </c:pt>
                <c:pt idx="2">
                  <c:v>48</c:v>
                </c:pt>
                <c:pt idx="3">
                  <c:v>47</c:v>
                </c:pt>
                <c:pt idx="4">
                  <c:v>45</c:v>
                </c:pt>
                <c:pt idx="5">
                  <c:v>44</c:v>
                </c:pt>
                <c:pt idx="6">
                  <c:v>37</c:v>
                </c:pt>
                <c:pt idx="7">
                  <c:v>37</c:v>
                </c:pt>
                <c:pt idx="8">
                  <c:v>35</c:v>
                </c:pt>
                <c:pt idx="9">
                  <c:v>35</c:v>
                </c:pt>
                <c:pt idx="10">
                  <c:v>35</c:v>
                </c:pt>
                <c:pt idx="11">
                  <c:v>34</c:v>
                </c:pt>
                <c:pt idx="12">
                  <c:v>34</c:v>
                </c:pt>
                <c:pt idx="13">
                  <c:v>34</c:v>
                </c:pt>
                <c:pt idx="14">
                  <c:v>32</c:v>
                </c:pt>
                <c:pt idx="15">
                  <c:v>31</c:v>
                </c:pt>
                <c:pt idx="16">
                  <c:v>30</c:v>
                </c:pt>
                <c:pt idx="17">
                  <c:v>29</c:v>
                </c:pt>
                <c:pt idx="18">
                  <c:v>29</c:v>
                </c:pt>
                <c:pt idx="19">
                  <c:v>29</c:v>
                </c:pt>
                <c:pt idx="20">
                  <c:v>29</c:v>
                </c:pt>
                <c:pt idx="21">
                  <c:v>29</c:v>
                </c:pt>
                <c:pt idx="22">
                  <c:v>28</c:v>
                </c:pt>
                <c:pt idx="23">
                  <c:v>28</c:v>
                </c:pt>
                <c:pt idx="24">
                  <c:v>26</c:v>
                </c:pt>
                <c:pt idx="25">
                  <c:v>26</c:v>
                </c:pt>
                <c:pt idx="26">
                  <c:v>26</c:v>
                </c:pt>
                <c:pt idx="27">
                  <c:v>26</c:v>
                </c:pt>
                <c:pt idx="28">
                  <c:v>25</c:v>
                </c:pt>
                <c:pt idx="29">
                  <c:v>25</c:v>
                </c:pt>
                <c:pt idx="30">
                  <c:v>23</c:v>
                </c:pt>
                <c:pt idx="31">
                  <c:v>22</c:v>
                </c:pt>
                <c:pt idx="32">
                  <c:v>21</c:v>
                </c:pt>
                <c:pt idx="33">
                  <c:v>21</c:v>
                </c:pt>
                <c:pt idx="34">
                  <c:v>21</c:v>
                </c:pt>
                <c:pt idx="35">
                  <c:v>20</c:v>
                </c:pt>
                <c:pt idx="36">
                  <c:v>19</c:v>
                </c:pt>
                <c:pt idx="37">
                  <c:v>19</c:v>
                </c:pt>
                <c:pt idx="38">
                  <c:v>19</c:v>
                </c:pt>
                <c:pt idx="39">
                  <c:v>19</c:v>
                </c:pt>
                <c:pt idx="40">
                  <c:v>19</c:v>
                </c:pt>
                <c:pt idx="41">
                  <c:v>19</c:v>
                </c:pt>
                <c:pt idx="42">
                  <c:v>19</c:v>
                </c:pt>
                <c:pt idx="43">
                  <c:v>17</c:v>
                </c:pt>
                <c:pt idx="44">
                  <c:v>14</c:v>
                </c:pt>
                <c:pt idx="45">
                  <c:v>13</c:v>
                </c:pt>
                <c:pt idx="46">
                  <c:v>13</c:v>
                </c:pt>
                <c:pt idx="47">
                  <c:v>9</c:v>
                </c:pt>
                <c:pt idx="48">
                  <c:v>9</c:v>
                </c:pt>
                <c:pt idx="49">
                  <c:v>8</c:v>
                </c:pt>
                <c:pt idx="50">
                  <c:v>5</c:v>
                </c:pt>
                <c:pt idx="51">
                  <c:v>2</c:v>
                </c:pt>
                <c:pt idx="52">
                  <c:v>2</c:v>
                </c:pt>
                <c:pt idx="53">
                  <c:v>2</c:v>
                </c:pt>
                <c:pt idx="54">
                  <c:v>2</c:v>
                </c:pt>
                <c:pt idx="55">
                  <c:v>1</c:v>
                </c:pt>
              </c:numCache>
            </c:numRef>
          </c:val>
          <c:extLst>
            <c:ext xmlns:c16="http://schemas.microsoft.com/office/drawing/2014/chart" uri="{C3380CC4-5D6E-409C-BE32-E72D297353CC}">
              <c16:uniqueId val="{00000000-3282-4920-89C5-BFAF72AA44AC}"/>
            </c:ext>
          </c:extLst>
        </c:ser>
        <c:dLbls>
          <c:showLegendKey val="0"/>
          <c:showVal val="1"/>
          <c:showCatName val="0"/>
          <c:showSerName val="0"/>
          <c:showPercent val="0"/>
          <c:showBubbleSize val="0"/>
        </c:dLbls>
        <c:gapWidth val="150"/>
        <c:axId val="225047040"/>
        <c:axId val="542127744"/>
      </c:barChart>
      <c:catAx>
        <c:axId val="225047040"/>
        <c:scaling>
          <c:orientation val="minMax"/>
        </c:scaling>
        <c:delete val="0"/>
        <c:axPos val="b"/>
        <c:numFmt formatCode="General"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s-ES"/>
          </a:p>
        </c:txPr>
        <c:crossAx val="542127744"/>
        <c:crosses val="autoZero"/>
        <c:auto val="1"/>
        <c:lblAlgn val="ctr"/>
        <c:lblOffset val="100"/>
        <c:noMultiLvlLbl val="0"/>
      </c:catAx>
      <c:valAx>
        <c:axId val="542127744"/>
        <c:scaling>
          <c:orientation val="minMax"/>
        </c:scaling>
        <c:delete val="0"/>
        <c:axPos val="l"/>
        <c:majorGridlines>
          <c:spPr>
            <a:ln w="9525" cap="flat" cmpd="sng" algn="ctr">
              <a:solidFill>
                <a:schemeClr val="tx1">
                  <a:tint val="75000"/>
                  <a:shade val="95000"/>
                  <a:satMod val="105000"/>
                </a:schemeClr>
              </a:solidFill>
              <a:prstDash val="solid"/>
              <a:round/>
            </a:ln>
            <a:effectLst/>
          </c:spPr>
        </c:majorGridlines>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s-ES"/>
          </a:p>
        </c:txPr>
        <c:crossAx val="225047040"/>
        <c:crosses val="autoZero"/>
        <c:crossBetween val="between"/>
      </c:valAx>
      <c:spPr>
        <a:noFill/>
        <a:ln>
          <a:noFill/>
        </a:ln>
        <a:effectLst/>
      </c:spPr>
    </c:plotArea>
    <c:plotVisOnly val="1"/>
    <c:dispBlanksAs val="gap"/>
    <c:showDLblsOverMax val="0"/>
  </c:chart>
  <c:spPr>
    <a:noFill/>
    <a:ln w="9525" cap="flat" cmpd="sng" algn="ctr">
      <a:noFill/>
      <a:prstDash val="solid"/>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depthPercent val="100"/>
      <c:rAngAx val="0"/>
    </c:view3D>
    <c:floor>
      <c:thickness val="0"/>
    </c:floor>
    <c:sideWall>
      <c:thickness val="0"/>
    </c:sideWall>
    <c:backWall>
      <c:thickness val="0"/>
    </c:backWall>
    <c:plotArea>
      <c:layout/>
      <c:pie3DChart>
        <c:varyColors val="1"/>
        <c:ser>
          <c:idx val="0"/>
          <c:order val="0"/>
          <c:tx>
            <c:strRef>
              <c:f>Hoja1!$B$1</c:f>
              <c:strCache>
                <c:ptCount val="1"/>
                <c:pt idx="0">
                  <c:v>Víctima de algun delito</c:v>
                </c:pt>
              </c:strCache>
            </c:strRef>
          </c:tx>
          <c:dPt>
            <c:idx val="0"/>
            <c:bubble3D val="0"/>
            <c:extLst>
              <c:ext xmlns:c16="http://schemas.microsoft.com/office/drawing/2014/chart" uri="{C3380CC4-5D6E-409C-BE32-E72D297353CC}">
                <c16:uniqueId val="{00000000-BED1-4075-B1A6-86F1C2FF2DEE}"/>
              </c:ext>
            </c:extLst>
          </c:dPt>
          <c:dPt>
            <c:idx val="1"/>
            <c:bubble3D val="0"/>
            <c:extLst>
              <c:ext xmlns:c16="http://schemas.microsoft.com/office/drawing/2014/chart" uri="{C3380CC4-5D6E-409C-BE32-E72D297353CC}">
                <c16:uniqueId val="{00000001-BED1-4075-B1A6-86F1C2FF2DEE}"/>
              </c:ext>
            </c:extLst>
          </c:dPt>
          <c:dLbls>
            <c:dLbl>
              <c:idx val="0"/>
              <c:layout>
                <c:manualLayout>
                  <c:x val="-0.15845252998125939"/>
                  <c:y val="-0.343210903313562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0-BED1-4075-B1A6-86F1C2FF2DEE}"/>
                </c:ext>
              </c:extLst>
            </c:dLbl>
            <c:dLbl>
              <c:idx val="1"/>
              <c:layout>
                <c:manualLayout>
                  <c:x val="7.7409611780653476E-2"/>
                  <c:y val="8.4022620534658532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ED1-4075-B1A6-86F1C2FF2DEE}"/>
                </c:ext>
              </c:extLst>
            </c:dLbl>
            <c:spPr>
              <a:noFill/>
              <a:ln>
                <a:noFill/>
              </a:ln>
              <a:effectLst/>
            </c:spPr>
            <c:txPr>
              <a:bodyPr rot="0" vert="horz"/>
              <a:lstStyle/>
              <a:p>
                <a:pPr>
                  <a:defRPr sz="1400"/>
                </a:pPr>
                <a:endParaRPr lang="es-ES"/>
              </a:p>
            </c:txPr>
            <c:dLblPos val="inEnd"/>
            <c:showLegendKey val="0"/>
            <c:showVal val="0"/>
            <c:showCatName val="0"/>
            <c:showSerName val="0"/>
            <c:showPercent val="1"/>
            <c:showBubbleSize val="0"/>
            <c:showLeaderLines val="1"/>
            <c:extLst>
              <c:ext xmlns:c15="http://schemas.microsoft.com/office/drawing/2012/chart" uri="{CE6537A1-D6FC-4f65-9D91-7224C49458BB}"/>
            </c:extLst>
          </c:dLbls>
          <c:cat>
            <c:strRef>
              <c:f>Hoja1!$A$2:$A$3</c:f>
              <c:strCache>
                <c:ptCount val="2"/>
                <c:pt idx="0">
                  <c:v>SI</c:v>
                </c:pt>
                <c:pt idx="1">
                  <c:v>NO</c:v>
                </c:pt>
              </c:strCache>
            </c:strRef>
          </c:cat>
          <c:val>
            <c:numRef>
              <c:f>Hoja1!$B$2:$B$3</c:f>
              <c:numCache>
                <c:formatCode>General</c:formatCode>
                <c:ptCount val="2"/>
                <c:pt idx="0">
                  <c:v>88.9</c:v>
                </c:pt>
                <c:pt idx="1">
                  <c:v>11.1</c:v>
                </c:pt>
              </c:numCache>
            </c:numRef>
          </c:val>
          <c:extLst>
            <c:ext xmlns:c16="http://schemas.microsoft.com/office/drawing/2014/chart" uri="{C3380CC4-5D6E-409C-BE32-E72D297353CC}">
              <c16:uniqueId val="{00000002-BED1-4075-B1A6-86F1C2FF2DEE}"/>
            </c:ext>
          </c:extLst>
        </c:ser>
        <c:dLbls>
          <c:dLblPos val="inEnd"/>
          <c:showLegendKey val="0"/>
          <c:showVal val="0"/>
          <c:showCatName val="0"/>
          <c:showSerName val="0"/>
          <c:showPercent val="1"/>
          <c:showBubbleSize val="0"/>
          <c:showLeaderLines val="1"/>
        </c:dLbls>
      </c:pie3DChart>
    </c:plotArea>
    <c:legend>
      <c:legendPos val="b"/>
      <c:layout>
        <c:manualLayout>
          <c:xMode val="edge"/>
          <c:yMode val="edge"/>
          <c:x val="2.3491897901967727E-2"/>
          <c:y val="5.3526976409011898E-2"/>
          <c:w val="0.16706667075771608"/>
          <c:h val="9.1483446552495434E-2"/>
        </c:manualLayout>
      </c:layout>
      <c:overlay val="0"/>
      <c:txPr>
        <a:bodyPr rot="0" vert="horz"/>
        <a:lstStyle/>
        <a:p>
          <a:pPr>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Hoja1!$B$1</c:f>
              <c:strCache>
                <c:ptCount val="1"/>
                <c:pt idx="0">
                  <c:v>Serie 1</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Hoja1!$A$2:$A$7</c:f>
              <c:strCache>
                <c:ptCount val="6"/>
                <c:pt idx="0">
                  <c:v>Robo a la vivienda.</c:v>
                </c:pt>
                <c:pt idx="1">
                  <c:v>Robo con violencia.</c:v>
                </c:pt>
                <c:pt idx="2">
                  <c:v>Asalto.</c:v>
                </c:pt>
                <c:pt idx="3">
                  <c:v>Hurto.</c:v>
                </c:pt>
                <c:pt idx="4">
                  <c:v>Robo de vehículo.</c:v>
                </c:pt>
                <c:pt idx="5">
                  <c:v>Robo desde un vehículo (moto, tricimoto, autos, etc).</c:v>
                </c:pt>
              </c:strCache>
            </c:strRef>
          </c:cat>
          <c:val>
            <c:numRef>
              <c:f>Hoja1!$B$2:$B$7</c:f>
              <c:numCache>
                <c:formatCode>General</c:formatCode>
                <c:ptCount val="6"/>
                <c:pt idx="0">
                  <c:v>26.9</c:v>
                </c:pt>
                <c:pt idx="1">
                  <c:v>38.5</c:v>
                </c:pt>
                <c:pt idx="2">
                  <c:v>57.7</c:v>
                </c:pt>
                <c:pt idx="3">
                  <c:v>11.5</c:v>
                </c:pt>
                <c:pt idx="4">
                  <c:v>15.4</c:v>
                </c:pt>
                <c:pt idx="5">
                  <c:v>19.2</c:v>
                </c:pt>
              </c:numCache>
            </c:numRef>
          </c:val>
          <c:extLst>
            <c:ext xmlns:c16="http://schemas.microsoft.com/office/drawing/2014/chart" uri="{C3380CC4-5D6E-409C-BE32-E72D297353CC}">
              <c16:uniqueId val="{00000000-CC66-48C6-916D-7716E667BC31}"/>
            </c:ext>
          </c:extLst>
        </c:ser>
        <c:dLbls>
          <c:showLegendKey val="0"/>
          <c:showVal val="0"/>
          <c:showCatName val="0"/>
          <c:showSerName val="0"/>
          <c:showPercent val="0"/>
          <c:showBubbleSize val="0"/>
        </c:dLbls>
        <c:gapWidth val="267"/>
        <c:overlap val="-43"/>
        <c:axId val="232934912"/>
        <c:axId val="542133056"/>
      </c:barChart>
      <c:catAx>
        <c:axId val="232934912"/>
        <c:scaling>
          <c:orientation val="minMax"/>
        </c:scaling>
        <c:delete val="0"/>
        <c:axPos val="b"/>
        <c:majorGridlines>
          <c:spPr>
            <a:ln w="9525" cap="flat" cmpd="sng" algn="ctr">
              <a:solidFill>
                <a:schemeClr val="tx1">
                  <a:tint val="75000"/>
                  <a:shade val="95000"/>
                  <a:satMod val="105000"/>
                </a:schemeClr>
              </a:solidFill>
              <a:prstDash val="solid"/>
              <a:round/>
            </a:ln>
            <a:effectLst/>
          </c:spPr>
        </c:majorGridlines>
        <c:numFmt formatCode="General" sourceLinked="1"/>
        <c:majorTickMark val="none"/>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s-ES"/>
          </a:p>
        </c:txPr>
        <c:crossAx val="542133056"/>
        <c:crosses val="autoZero"/>
        <c:auto val="1"/>
        <c:lblAlgn val="ctr"/>
        <c:lblOffset val="100"/>
        <c:noMultiLvlLbl val="0"/>
      </c:catAx>
      <c:valAx>
        <c:axId val="542133056"/>
        <c:scaling>
          <c:orientation val="minMax"/>
        </c:scaling>
        <c:delete val="0"/>
        <c:axPos val="l"/>
        <c:majorGridlines>
          <c:spPr>
            <a:ln w="9525" cap="flat" cmpd="sng" algn="ctr">
              <a:solidFill>
                <a:schemeClr val="tx1">
                  <a:tint val="75000"/>
                  <a:shade val="95000"/>
                  <a:satMod val="105000"/>
                </a:schemeClr>
              </a:solidFill>
              <a:prstDash val="solid"/>
              <a:round/>
            </a:ln>
            <a:effectLst/>
          </c:spPr>
        </c:majorGridlines>
        <c:numFmt formatCode="General" sourceLinked="1"/>
        <c:majorTickMark val="none"/>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s-ES"/>
          </a:p>
        </c:txPr>
        <c:crossAx val="232934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prstDash val="solid"/>
    </a:ln>
    <a:effectLst/>
  </c:spPr>
  <c:txPr>
    <a:bodyPr/>
    <a:lstStyle/>
    <a:p>
      <a:pPr>
        <a:defRPr/>
      </a:pPr>
      <a:endParaRPr lang="es-E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1.6075183634203717E-2"/>
          <c:w val="1"/>
          <c:h val="0.96784963273159252"/>
        </c:manualLayout>
      </c:layout>
      <c:lineChart>
        <c:grouping val="standard"/>
        <c:varyColors val="0"/>
        <c:ser>
          <c:idx val="0"/>
          <c:order val="0"/>
          <c:tx>
            <c:strRef>
              <c:f>Hoja1!$B$1</c:f>
              <c:strCache>
                <c:ptCount val="1"/>
                <c:pt idx="0">
                  <c:v>Víctima de algun delito</c:v>
                </c:pt>
              </c:strCache>
            </c:strRef>
          </c:tx>
          <c:spPr>
            <a:ln w="25400" cap="rnd">
              <a:solidFill>
                <a:schemeClr val="lt1"/>
              </a:solidFill>
              <a:round/>
            </a:ln>
            <a:effectLst>
              <a:outerShdw dist="25400" dir="2700000" algn="tl" rotWithShape="0">
                <a:schemeClr val="accent2"/>
              </a:outerShdw>
            </a:effectLst>
          </c:spPr>
          <c:marker>
            <c:symbol val="circle"/>
            <c:size val="14"/>
            <c:spPr>
              <a:solidFill>
                <a:schemeClr val="accent2"/>
              </a:solidFill>
              <a:ln>
                <a:noFill/>
              </a:ln>
              <a:effectLst/>
            </c:spPr>
          </c:marker>
          <c:dLbls>
            <c:spPr>
              <a:solidFill>
                <a:schemeClr val="accent2"/>
              </a:solid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accent2">
                          <a:lumMod val="60000"/>
                          <a:lumOff val="40000"/>
                        </a:schemeClr>
                      </a:solidFill>
                    </a:ln>
                    <a:effectLst/>
                  </c:spPr>
                </c15:leaderLines>
              </c:ext>
            </c:extLst>
          </c:dLbls>
          <c:cat>
            <c:strRef>
              <c:f>Hoja1!$A$2:$A$3</c:f>
              <c:strCache>
                <c:ptCount val="2"/>
                <c:pt idx="0">
                  <c:v>SI</c:v>
                </c:pt>
                <c:pt idx="1">
                  <c:v>NO</c:v>
                </c:pt>
              </c:strCache>
            </c:strRef>
          </c:cat>
          <c:val>
            <c:numRef>
              <c:f>Hoja1!$B$2:$B$3</c:f>
              <c:numCache>
                <c:formatCode>General</c:formatCode>
                <c:ptCount val="2"/>
                <c:pt idx="0">
                  <c:v>74.069999999999993</c:v>
                </c:pt>
                <c:pt idx="1">
                  <c:v>25.92</c:v>
                </c:pt>
              </c:numCache>
            </c:numRef>
          </c:val>
          <c:smooth val="0"/>
          <c:extLst>
            <c:ext xmlns:c16="http://schemas.microsoft.com/office/drawing/2014/chart" uri="{C3380CC4-5D6E-409C-BE32-E72D297353CC}">
              <c16:uniqueId val="{00000002-5C95-4900-8119-5600F1CBEEFB}"/>
            </c:ext>
          </c:extLst>
        </c:ser>
        <c:ser>
          <c:idx val="1"/>
          <c:order val="1"/>
          <c:tx>
            <c:strRef>
              <c:f>Hoja1!$C$1</c:f>
              <c:strCache>
                <c:ptCount val="1"/>
                <c:pt idx="0">
                  <c:v>Columna1</c:v>
                </c:pt>
              </c:strCache>
            </c:strRef>
          </c:tx>
          <c:spPr>
            <a:ln w="25400" cap="rnd">
              <a:solidFill>
                <a:schemeClr val="accent2">
                  <a:lumMod val="60000"/>
                  <a:lumOff val="40000"/>
                </a:schemeClr>
              </a:solidFill>
              <a:round/>
            </a:ln>
            <a:effectLst>
              <a:outerShdw dist="25400" dir="2700000" algn="tl" rotWithShape="0">
                <a:schemeClr val="accent4"/>
              </a:outerShdw>
            </a:effectLst>
          </c:spPr>
          <c:marker>
            <c:symbol val="none"/>
          </c:marker>
          <c:dLbls>
            <c:spPr>
              <a:solidFill>
                <a:srgbClr val="C0504D"/>
              </a:solid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accent2">
                          <a:lumMod val="60000"/>
                          <a:lumOff val="40000"/>
                        </a:schemeClr>
                      </a:solidFill>
                    </a:ln>
                    <a:effectLst/>
                  </c:spPr>
                </c15:leaderLines>
              </c:ext>
            </c:extLst>
          </c:dLbls>
          <c:cat>
            <c:strRef>
              <c:f>Hoja1!$A$2:$A$3</c:f>
              <c:strCache>
                <c:ptCount val="2"/>
                <c:pt idx="0">
                  <c:v>SI</c:v>
                </c:pt>
                <c:pt idx="1">
                  <c:v>NO</c:v>
                </c:pt>
              </c:strCache>
            </c:strRef>
          </c:cat>
          <c:val>
            <c:numRef>
              <c:f>Hoja1!$C$2:$C$3</c:f>
              <c:numCache>
                <c:formatCode>General</c:formatCode>
                <c:ptCount val="2"/>
                <c:pt idx="0">
                  <c:v>96.29</c:v>
                </c:pt>
                <c:pt idx="1">
                  <c:v>3.7</c:v>
                </c:pt>
              </c:numCache>
            </c:numRef>
          </c:val>
          <c:smooth val="0"/>
          <c:extLst>
            <c:ext xmlns:c16="http://schemas.microsoft.com/office/drawing/2014/chart" uri="{C3380CC4-5D6E-409C-BE32-E72D297353CC}">
              <c16:uniqueId val="{00000003-5C95-4900-8119-5600F1CBEEFB}"/>
            </c:ext>
          </c:extLst>
        </c:ser>
        <c:dLbls>
          <c:showLegendKey val="0"/>
          <c:showVal val="0"/>
          <c:showCatName val="0"/>
          <c:showSerName val="0"/>
          <c:showPercent val="0"/>
          <c:showBubbleSize val="0"/>
        </c:dLbls>
        <c:marker val="1"/>
        <c:smooth val="0"/>
        <c:axId val="561751792"/>
        <c:axId val="561751136"/>
      </c:lineChart>
      <c:valAx>
        <c:axId val="561751136"/>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s-ES"/>
          </a:p>
        </c:txPr>
        <c:crossAx val="561751792"/>
        <c:crosses val="autoZero"/>
        <c:crossBetween val="between"/>
      </c:valAx>
      <c:catAx>
        <c:axId val="561751792"/>
        <c:scaling>
          <c:orientation val="minMax"/>
        </c:scaling>
        <c:delete val="1"/>
        <c:axPos val="b"/>
        <c:numFmt formatCode="General" sourceLinked="1"/>
        <c:majorTickMark val="out"/>
        <c:minorTickMark val="none"/>
        <c:tickLblPos val="nextTo"/>
        <c:crossAx val="561751136"/>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s-E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Hoja1!$B$1</c:f>
              <c:strCache>
                <c:ptCount val="1"/>
                <c:pt idx="0">
                  <c:v>Serie 1</c:v>
                </c:pt>
              </c:strCache>
            </c:strRef>
          </c:tx>
          <c:explosion val="7"/>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174-49BB-9D5F-AE79212A03DE}"/>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174-49BB-9D5F-AE79212A03DE}"/>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174-49BB-9D5F-AE79212A03DE}"/>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0174-49BB-9D5F-AE79212A03DE}"/>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0174-49BB-9D5F-AE79212A03DE}"/>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0174-49BB-9D5F-AE79212A03DE}"/>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0174-49BB-9D5F-AE79212A03DE}"/>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F-0174-49BB-9D5F-AE79212A03DE}"/>
              </c:ext>
            </c:extLst>
          </c:dPt>
          <c:dPt>
            <c:idx val="8"/>
            <c:bubble3D val="0"/>
            <c:spPr>
              <a:solidFill>
                <a:schemeClr val="accent3">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1-0174-49BB-9D5F-AE79212A03DE}"/>
              </c:ext>
            </c:extLst>
          </c:dPt>
          <c:dLbls>
            <c:dLbl>
              <c:idx val="0"/>
              <c:layout>
                <c:manualLayout>
                  <c:x val="-0.10338479269393155"/>
                  <c:y val="9.9062558125116232E-2"/>
                </c:manualLayout>
              </c:layout>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E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0174-49BB-9D5F-AE79212A03DE}"/>
                </c:ext>
              </c:extLst>
            </c:dLbl>
            <c:dLbl>
              <c:idx val="1"/>
              <c:layout>
                <c:manualLayout>
                  <c:x val="-0.17622080829524783"/>
                  <c:y val="0.13487651641969947"/>
                </c:manualLayout>
              </c:layout>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E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174-49BB-9D5F-AE79212A03DE}"/>
                </c:ext>
              </c:extLst>
            </c:dLbl>
            <c:dLbl>
              <c:idx val="2"/>
              <c:layout>
                <c:manualLayout>
                  <c:x val="-0.18854378856452905"/>
                  <c:y val="-9.2757828408581044E-2"/>
                </c:manualLayout>
              </c:layout>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E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0174-49BB-9D5F-AE79212A03DE}"/>
                </c:ext>
              </c:extLst>
            </c:dLbl>
            <c:dLbl>
              <c:idx val="3"/>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ES"/>
                </a:p>
              </c:txPr>
              <c:dLblPos val="ctr"/>
              <c:showLegendKey val="0"/>
              <c:showVal val="0"/>
              <c:showCatName val="1"/>
              <c:showSerName val="0"/>
              <c:showPercent val="1"/>
              <c:showBubbleSize val="0"/>
              <c:extLst>
                <c:ext xmlns:c16="http://schemas.microsoft.com/office/drawing/2014/chart" uri="{C3380CC4-5D6E-409C-BE32-E72D297353CC}">
                  <c16:uniqueId val="{00000007-0174-49BB-9D5F-AE79212A03DE}"/>
                </c:ext>
              </c:extLst>
            </c:dLbl>
            <c:dLbl>
              <c:idx val="4"/>
              <c:layout>
                <c:manualLayout>
                  <c:x val="6.7096442330722803E-2"/>
                  <c:y val="-0.17017215367764069"/>
                </c:manualLayout>
              </c:layout>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E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0174-49BB-9D5F-AE79212A03DE}"/>
                </c:ext>
              </c:extLst>
            </c:dLbl>
            <c:dLbl>
              <c:idx val="5"/>
              <c:layout>
                <c:manualLayout>
                  <c:x val="0.14186945343247517"/>
                  <c:y val="-0.12736189472378953"/>
                </c:manualLayout>
              </c:layout>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E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0174-49BB-9D5F-AE79212A03DE}"/>
                </c:ext>
              </c:extLst>
            </c:dLbl>
            <c:dLbl>
              <c:idx val="6"/>
              <c:layout>
                <c:manualLayout>
                  <c:x val="0.1472607988206211"/>
                  <c:y val="-6.3791927583855268E-2"/>
                </c:manualLayout>
              </c:layout>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E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0174-49BB-9D5F-AE79212A03DE}"/>
                </c:ext>
              </c:extLst>
            </c:dLbl>
            <c:dLbl>
              <c:idx val="7"/>
              <c:layout>
                <c:manualLayout>
                  <c:x val="0.14327685972691509"/>
                  <c:y val="5.5030690061380172E-2"/>
                </c:manualLayout>
              </c:layout>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E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0174-49BB-9D5F-AE79212A03DE}"/>
                </c:ext>
              </c:extLst>
            </c:dLbl>
            <c:dLbl>
              <c:idx val="8"/>
              <c:layout>
                <c:manualLayout>
                  <c:x val="0.15380553859098509"/>
                  <c:y val="0.13963461260255855"/>
                </c:manualLayout>
              </c:layout>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 lastClr="FFFFFF"/>
                      </a:solidFill>
                      <a:latin typeface="+mn-lt"/>
                      <a:ea typeface="+mn-ea"/>
                      <a:cs typeface="+mn-cs"/>
                    </a:defRPr>
                  </a:pPr>
                  <a:endParaRPr lang="es-E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0174-49BB-9D5F-AE79212A03DE}"/>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ES"/>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Hoja1!$A$2:$A$12</c:f>
              <c:strCache>
                <c:ptCount val="9"/>
                <c:pt idx="0">
                  <c:v>Robo sin violencia</c:v>
                </c:pt>
                <c:pt idx="1">
                  <c:v>Robo con violencia o intimidación. </c:v>
                </c:pt>
                <c:pt idx="2">
                  <c:v>Vandalismo. </c:v>
                </c:pt>
                <c:pt idx="3">
                  <c:v>Hurto. </c:v>
                </c:pt>
                <c:pt idx="4">
                  <c:v>Asaltos.</c:v>
                </c:pt>
                <c:pt idx="5">
                  <c:v>Microtráfico. </c:v>
                </c:pt>
                <c:pt idx="6">
                  <c:v>Consumo de drogas. </c:v>
                </c:pt>
                <c:pt idx="7">
                  <c:v>Atentado con armas de fuego. </c:v>
                </c:pt>
                <c:pt idx="8">
                  <c:v>Delito contra las personas (lesiones – heridas).</c:v>
                </c:pt>
              </c:strCache>
            </c:strRef>
          </c:cat>
          <c:val>
            <c:numRef>
              <c:f>Hoja1!$B$2:$B$10</c:f>
              <c:numCache>
                <c:formatCode>General</c:formatCode>
                <c:ptCount val="9"/>
                <c:pt idx="0">
                  <c:v>154.69</c:v>
                </c:pt>
                <c:pt idx="1">
                  <c:v>237.65</c:v>
                </c:pt>
                <c:pt idx="2">
                  <c:v>237.65</c:v>
                </c:pt>
                <c:pt idx="3">
                  <c:v>179.75</c:v>
                </c:pt>
                <c:pt idx="4">
                  <c:v>204.81</c:v>
                </c:pt>
                <c:pt idx="5">
                  <c:v>115.56</c:v>
                </c:pt>
                <c:pt idx="6">
                  <c:v>122.22</c:v>
                </c:pt>
                <c:pt idx="7">
                  <c:v>212.33</c:v>
                </c:pt>
                <c:pt idx="8">
                  <c:v>235.67</c:v>
                </c:pt>
              </c:numCache>
            </c:numRef>
          </c:val>
          <c:extLst>
            <c:ext xmlns:c16="http://schemas.microsoft.com/office/drawing/2014/chart" uri="{C3380CC4-5D6E-409C-BE32-E72D297353CC}">
              <c16:uniqueId val="{00000012-0174-49BB-9D5F-AE79212A03DE}"/>
            </c:ext>
          </c:extLst>
        </c:ser>
        <c:dLbls>
          <c:dLblPos val="ctr"/>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s-E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dLblPos val="ctr"/>
          <c:showLegendKey val="0"/>
          <c:showVal val="0"/>
          <c:showCatName val="1"/>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s-E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 dir="row">Hoja1!$A$2:$A$12</cx:f>
        <cx:lvl ptCount="9">
          <cx:pt idx="0">Robo sin violencia</cx:pt>
          <cx:pt idx="1">Robo con violencia o intimidación. </cx:pt>
          <cx:pt idx="2">Vandalismo. </cx:pt>
          <cx:pt idx="3">Hurto. </cx:pt>
          <cx:pt idx="4">Asaltos.</cx:pt>
          <cx:pt idx="5">Microtráfico. </cx:pt>
          <cx:pt idx="6">Consumo de drogas. </cx:pt>
          <cx:pt idx="7">Atentado con armas de fuego. </cx:pt>
          <cx:pt idx="8">Delito contra las personas (lesiones – heridas).</cx:pt>
        </cx:lvl>
      </cx:strDim>
      <cx:numDim type="val">
        <cx:f dir="row">Hoja1!$B$2:$B$10</cx:f>
        <cx:lvl ptCount="9" formatCode="General">
          <cx:pt idx="0">154.69</cx:pt>
          <cx:pt idx="1">237.65000000000001</cx:pt>
          <cx:pt idx="2">237.65000000000001</cx:pt>
          <cx:pt idx="3">179.75</cx:pt>
          <cx:pt idx="4">204.81</cx:pt>
          <cx:pt idx="5">115.56</cx:pt>
          <cx:pt idx="6">122.22</cx:pt>
          <cx:pt idx="7">212.33000000000001</cx:pt>
          <cx:pt idx="8">235.66999999999999</cx:pt>
        </cx:lvl>
      </cx:numDim>
    </cx:data>
  </cx:chartData>
  <cx:chart>
    <cx:plotArea>
      <cx:plotAreaRegion>
        <cx:series layoutId="waterfall" uniqueId="{DD3D0CDF-0F9E-49C5-ACCD-41F0E00B132F}">
          <cx:tx>
            <cx:txData>
              <cx:f>Hoja1!$B$1</cx:f>
              <cx:v>Serie 1</cx:v>
            </cx:txData>
          </cx:tx>
          <cx:dataLabels pos="outEnd">
            <cx:txPr>
              <a:bodyPr spcFirstLastPara="1" vertOverflow="ellipsis" horzOverflow="overflow" wrap="square" lIns="0" tIns="0" rIns="0" bIns="0" anchor="ctr" anchorCtr="1"/>
              <a:lstStyle/>
              <a:p>
                <a:pPr algn="ctr" rtl="0">
                  <a:defRPr>
                    <a:solidFill>
                      <a:schemeClr val="bg1"/>
                    </a:solidFill>
                  </a:defRPr>
                </a:pPr>
                <a:endParaRPr lang="es-ES" sz="1197" b="0" i="0" u="none" strike="noStrike" baseline="0">
                  <a:solidFill>
                    <a:schemeClr val="bg1"/>
                  </a:solidFill>
                  <a:latin typeface="Calibri"/>
                </a:endParaRPr>
              </a:p>
            </cx:txPr>
            <cx:visibility seriesName="0" categoryName="0" value="1"/>
          </cx:dataLabels>
          <cx:dataId val="0"/>
          <cx:layoutPr>
            <cx:subtotals/>
          </cx:layoutPr>
        </cx:series>
      </cx:plotAreaRegion>
      <cx:axis id="0">
        <cx:catScaling gapWidth="0.5"/>
        <cx:tickLabels/>
        <cx:txPr>
          <a:bodyPr spcFirstLastPara="1" vertOverflow="ellipsis" horzOverflow="overflow" wrap="square" lIns="0" tIns="0" rIns="0" bIns="0" anchor="ctr" anchorCtr="1"/>
          <a:lstStyle/>
          <a:p>
            <a:pPr algn="ctr" rtl="0">
              <a:defRPr>
                <a:solidFill>
                  <a:schemeClr val="bg1"/>
                </a:solidFill>
              </a:defRPr>
            </a:pPr>
            <a:endParaRPr lang="es-ES" sz="1197" b="0" i="0" u="none" strike="noStrike" baseline="0">
              <a:solidFill>
                <a:schemeClr val="bg1"/>
              </a:solidFill>
              <a:latin typeface="Calibri"/>
            </a:endParaRPr>
          </a:p>
        </cx:txPr>
      </cx:axis>
      <cx:axis id="1">
        <cx:valScaling/>
        <cx:majorGridlines/>
        <cx:tickLabels/>
      </cx:axis>
    </cx:plotArea>
  </cx:chart>
  <cx:spPr>
    <a:noFill/>
    <a:ln>
      <a:noFill/>
    </a:ln>
  </cx:spPr>
  <cx:fmtOvrs>
    <cx:fmtOvr idx="0"/>
  </cx:fmtOvrs>
</cx: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26">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3">
      <a:schemeClr val="dk1"/>
    </cs:effectRef>
    <cs:fontRef idx="minor">
      <a:schemeClr val="tx1"/>
    </cs:fontRef>
  </cs:dataPoint>
  <cs:dataPoint3D>
    <cs:lnRef idx="0"/>
    <cs:fillRef idx="3">
      <cs:styleClr val="auto"/>
    </cs:fillRef>
    <cs:effectRef idx="3">
      <a:schemeClr val="dk1"/>
    </cs:effectRef>
    <cs:fontRef idx="minor">
      <a:schemeClr val="tx1"/>
    </cs:fontRef>
  </cs:dataPoint3D>
  <cs:dataPointLine>
    <cs:lnRef idx="1">
      <cs:styleClr val="auto"/>
    </cs:lnRef>
    <cs:lineWidthScale>7</cs:lineWidthScale>
    <cs:fillRef idx="0"/>
    <cs:effectRef idx="0"/>
    <cs:fontRef idx="minor">
      <a:schemeClr val="tx1"/>
    </cs:fontRef>
    <cs:spPr>
      <a:ln cap="rnd">
        <a:round/>
      </a:ln>
    </cs:spPr>
  </cs:dataPointLine>
  <cs:dataPointMarker>
    <cs:lnRef idx="1">
      <cs:styleClr val="auto"/>
    </cs:lnRef>
    <cs:fillRef idx="3">
      <cs:styleClr val="auto"/>
    </cs:fillRef>
    <cs:effectRef idx="3">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3">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3">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126">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3">
      <a:schemeClr val="dk1"/>
    </cs:effectRef>
    <cs:fontRef idx="minor">
      <a:schemeClr val="tx1"/>
    </cs:fontRef>
  </cs:dataPoint>
  <cs:dataPoint3D>
    <cs:lnRef idx="0"/>
    <cs:fillRef idx="3">
      <cs:styleClr val="auto"/>
    </cs:fillRef>
    <cs:effectRef idx="3">
      <a:schemeClr val="dk1"/>
    </cs:effectRef>
    <cs:fontRef idx="minor">
      <a:schemeClr val="tx1"/>
    </cs:fontRef>
  </cs:dataPoint3D>
  <cs:dataPointLine>
    <cs:lnRef idx="1">
      <cs:styleClr val="auto"/>
    </cs:lnRef>
    <cs:lineWidthScale>7</cs:lineWidthScale>
    <cs:fillRef idx="0"/>
    <cs:effectRef idx="0"/>
    <cs:fontRef idx="minor">
      <a:schemeClr val="tx1"/>
    </cs:fontRef>
    <cs:spPr>
      <a:ln cap="rnd">
        <a:round/>
      </a:ln>
    </cs:spPr>
  </cs:dataPointLine>
  <cs:dataPointMarker>
    <cs:lnRef idx="1">
      <cs:styleClr val="auto"/>
    </cs:lnRef>
    <cs:fillRef idx="3">
      <cs:styleClr val="auto"/>
    </cs:fillRef>
    <cs:effectRef idx="3">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3">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3">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38">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spc="3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lt1">
            <a:lumMod val="85000"/>
          </a:schemeClr>
        </a:solidFill>
        <a:round/>
      </a:ln>
    </cs:spPr>
    <cs:defRPr sz="1330" kern="1200"/>
  </cs:chartArea>
  <cs:dataLabel>
    <cs:lnRef idx="0"/>
    <cs:fillRef idx="0">
      <cs:styleClr val="0"/>
    </cs:fillRef>
    <cs:effectRef idx="0"/>
    <cs:fontRef idx="minor">
      <a:schemeClr val="lt1"/>
    </cs:fontRef>
    <cs:spPr>
      <a:solidFill>
        <a:schemeClr val="phClr"/>
      </a:solidFill>
    </cs:spPr>
    <cs:defRPr sz="1197" b="1"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25400"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cs:spPr>
  </cs:dataPointMarker>
  <cs:dataPointMarkerLayout symbol="circle" size="14"/>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fillRef idx="0"/>
    <cs:effectRef idx="0"/>
    <cs:fontRef idx="minor">
      <a:schemeClr val="dk1"/>
    </cs:fontRef>
    <cs:spPr>
      <a:ln w="9525" cap="flat" cmpd="sng" algn="ctr">
        <a:gradFill>
          <a:gsLst>
            <a:gs pos="0">
              <a:schemeClr val="lt1"/>
            </a:gs>
            <a:gs pos="100000">
              <a:schemeClr val="lt1">
                <a:alpha val="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0.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B69876-5C30-4422-B088-8E701101BA5B}" type="datetimeFigureOut">
              <a:rPr lang="es-ES" smtClean="0"/>
              <a:pPr/>
              <a:t>24/07/2019</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03BA15-FAEF-452B-A1BA-931D29373021}" type="slidenum">
              <a:rPr lang="es-ES" smtClean="0"/>
              <a:pPr/>
              <a:t>‹Nº›</a:t>
            </a:fld>
            <a:endParaRPr lang="es-E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532BDA-9D7C-4D22-B3F4-E7FB00A8D6EA}"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s-ES_tradnl" sz="1200" b="0" i="0" u="none" strike="noStrike" kern="1200" cap="none" spc="0" normalizeH="0" baseline="0" noProof="0">
              <a:ln>
                <a:noFill/>
              </a:ln>
              <a:solidFill>
                <a:prstClr val="black"/>
              </a:solidFill>
              <a:effectLst/>
              <a:uLnTx/>
              <a:uFillTx/>
              <a:latin typeface="Calibri"/>
              <a:ea typeface="+mn-ea"/>
              <a:cs typeface="+mn-cs"/>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endParaRPr lang="es-EC"/>
          </a:p>
        </p:txBody>
      </p:sp>
    </p:spTree>
    <p:extLst>
      <p:ext uri="{BB962C8B-B14F-4D97-AF65-F5344CB8AC3E}">
        <p14:creationId xmlns:p14="http://schemas.microsoft.com/office/powerpoint/2010/main" val="4289565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532BDA-9D7C-4D22-B3F4-E7FB00A8D6EA}"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s-ES_tradnl" sz="1200" b="0" i="0" u="none" strike="noStrike" kern="1200" cap="none" spc="0" normalizeH="0" baseline="0" noProof="0">
              <a:ln>
                <a:noFill/>
              </a:ln>
              <a:solidFill>
                <a:prstClr val="black"/>
              </a:solidFill>
              <a:effectLst/>
              <a:uLnTx/>
              <a:uFillTx/>
              <a:latin typeface="Calibri"/>
              <a:ea typeface="+mn-ea"/>
              <a:cs typeface="+mn-cs"/>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endParaRPr lang="es-EC"/>
          </a:p>
        </p:txBody>
      </p:sp>
    </p:spTree>
    <p:extLst>
      <p:ext uri="{BB962C8B-B14F-4D97-AF65-F5344CB8AC3E}">
        <p14:creationId xmlns:p14="http://schemas.microsoft.com/office/powerpoint/2010/main" val="1288090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532BDA-9D7C-4D22-B3F4-E7FB00A8D6EA}"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s-ES_tradnl" sz="1200" b="0" i="0" u="none" strike="noStrike" kern="1200" cap="none" spc="0" normalizeH="0" baseline="0" noProof="0">
              <a:ln>
                <a:noFill/>
              </a:ln>
              <a:solidFill>
                <a:prstClr val="black"/>
              </a:solidFill>
              <a:effectLst/>
              <a:uLnTx/>
              <a:uFillTx/>
              <a:latin typeface="Calibri"/>
              <a:ea typeface="+mn-ea"/>
              <a:cs typeface="+mn-cs"/>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endParaRPr lang="es-EC"/>
          </a:p>
        </p:txBody>
      </p:sp>
    </p:spTree>
    <p:extLst>
      <p:ext uri="{BB962C8B-B14F-4D97-AF65-F5344CB8AC3E}">
        <p14:creationId xmlns:p14="http://schemas.microsoft.com/office/powerpoint/2010/main" val="3167248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532BDA-9D7C-4D22-B3F4-E7FB00A8D6EA}"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s-ES_tradnl" sz="1200" b="0" i="0" u="none" strike="noStrike" kern="1200" cap="none" spc="0" normalizeH="0" baseline="0" noProof="0">
              <a:ln>
                <a:noFill/>
              </a:ln>
              <a:solidFill>
                <a:prstClr val="black"/>
              </a:solidFill>
              <a:effectLst/>
              <a:uLnTx/>
              <a:uFillTx/>
              <a:latin typeface="Calibri"/>
              <a:ea typeface="+mn-ea"/>
              <a:cs typeface="+mn-cs"/>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endParaRPr lang="es-EC"/>
          </a:p>
        </p:txBody>
      </p:sp>
    </p:spTree>
    <p:extLst>
      <p:ext uri="{BB962C8B-B14F-4D97-AF65-F5344CB8AC3E}">
        <p14:creationId xmlns:p14="http://schemas.microsoft.com/office/powerpoint/2010/main" val="3014822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532BDA-9D7C-4D22-B3F4-E7FB00A8D6EA}"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s-ES_tradnl" sz="1200" b="0" i="0" u="none" strike="noStrike" kern="1200" cap="none" spc="0" normalizeH="0" baseline="0" noProof="0">
              <a:ln>
                <a:noFill/>
              </a:ln>
              <a:solidFill>
                <a:prstClr val="black"/>
              </a:solidFill>
              <a:effectLst/>
              <a:uLnTx/>
              <a:uFillTx/>
              <a:latin typeface="Calibri"/>
              <a:ea typeface="+mn-ea"/>
              <a:cs typeface="+mn-cs"/>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endParaRPr lang="es-EC"/>
          </a:p>
        </p:txBody>
      </p:sp>
    </p:spTree>
    <p:extLst>
      <p:ext uri="{BB962C8B-B14F-4D97-AF65-F5344CB8AC3E}">
        <p14:creationId xmlns:p14="http://schemas.microsoft.com/office/powerpoint/2010/main" val="25970332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532BDA-9D7C-4D22-B3F4-E7FB00A8D6EA}"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s-ES_tradnl" sz="1200" b="0" i="0" u="none" strike="noStrike" kern="1200" cap="none" spc="0" normalizeH="0" baseline="0" noProof="0">
              <a:ln>
                <a:noFill/>
              </a:ln>
              <a:solidFill>
                <a:prstClr val="black"/>
              </a:solidFill>
              <a:effectLst/>
              <a:uLnTx/>
              <a:uFillTx/>
              <a:latin typeface="Calibri"/>
              <a:ea typeface="+mn-ea"/>
              <a:cs typeface="+mn-cs"/>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endParaRPr lang="es-EC"/>
          </a:p>
        </p:txBody>
      </p:sp>
    </p:spTree>
    <p:extLst>
      <p:ext uri="{BB962C8B-B14F-4D97-AF65-F5344CB8AC3E}">
        <p14:creationId xmlns:p14="http://schemas.microsoft.com/office/powerpoint/2010/main" val="1188794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532BDA-9D7C-4D22-B3F4-E7FB00A8D6EA}"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s-ES_tradnl" sz="1200" b="0" i="0" u="none" strike="noStrike" kern="1200" cap="none" spc="0" normalizeH="0" baseline="0" noProof="0">
              <a:ln>
                <a:noFill/>
              </a:ln>
              <a:solidFill>
                <a:prstClr val="black"/>
              </a:solidFill>
              <a:effectLst/>
              <a:uLnTx/>
              <a:uFillTx/>
              <a:latin typeface="Calibri"/>
              <a:ea typeface="+mn-ea"/>
              <a:cs typeface="+mn-cs"/>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endParaRPr lang="es-EC"/>
          </a:p>
        </p:txBody>
      </p:sp>
    </p:spTree>
    <p:extLst>
      <p:ext uri="{BB962C8B-B14F-4D97-AF65-F5344CB8AC3E}">
        <p14:creationId xmlns:p14="http://schemas.microsoft.com/office/powerpoint/2010/main" val="4106160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532BDA-9D7C-4D22-B3F4-E7FB00A8D6EA}"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s-ES_tradnl" sz="1200" b="0" i="0" u="none" strike="noStrike" kern="1200" cap="none" spc="0" normalizeH="0" baseline="0" noProof="0">
              <a:ln>
                <a:noFill/>
              </a:ln>
              <a:solidFill>
                <a:prstClr val="black"/>
              </a:solidFill>
              <a:effectLst/>
              <a:uLnTx/>
              <a:uFillTx/>
              <a:latin typeface="Calibri"/>
              <a:ea typeface="+mn-ea"/>
              <a:cs typeface="+mn-cs"/>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endParaRPr lang="es-EC"/>
          </a:p>
        </p:txBody>
      </p:sp>
    </p:spTree>
    <p:extLst>
      <p:ext uri="{BB962C8B-B14F-4D97-AF65-F5344CB8AC3E}">
        <p14:creationId xmlns:p14="http://schemas.microsoft.com/office/powerpoint/2010/main" val="380320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532BDA-9D7C-4D22-B3F4-E7FB00A8D6EA}"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s-ES_tradnl" sz="1200" b="0" i="0" u="none" strike="noStrike" kern="1200" cap="none" spc="0" normalizeH="0" baseline="0" noProof="0">
              <a:ln>
                <a:noFill/>
              </a:ln>
              <a:solidFill>
                <a:prstClr val="black"/>
              </a:solidFill>
              <a:effectLst/>
              <a:uLnTx/>
              <a:uFillTx/>
              <a:latin typeface="Calibri"/>
              <a:ea typeface="+mn-ea"/>
              <a:cs typeface="+mn-cs"/>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endParaRPr lang="es-EC"/>
          </a:p>
        </p:txBody>
      </p:sp>
    </p:spTree>
    <p:extLst>
      <p:ext uri="{BB962C8B-B14F-4D97-AF65-F5344CB8AC3E}">
        <p14:creationId xmlns:p14="http://schemas.microsoft.com/office/powerpoint/2010/main" val="1253879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532BDA-9D7C-4D22-B3F4-E7FB00A8D6EA}"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s-ES_tradnl" sz="1200" b="0" i="0" u="none" strike="noStrike" kern="1200" cap="none" spc="0" normalizeH="0" baseline="0" noProof="0">
              <a:ln>
                <a:noFill/>
              </a:ln>
              <a:solidFill>
                <a:prstClr val="black"/>
              </a:solidFill>
              <a:effectLst/>
              <a:uLnTx/>
              <a:uFillTx/>
              <a:latin typeface="Calibri"/>
              <a:ea typeface="+mn-ea"/>
              <a:cs typeface="+mn-cs"/>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endParaRPr lang="es-EC"/>
          </a:p>
        </p:txBody>
      </p:sp>
    </p:spTree>
    <p:extLst>
      <p:ext uri="{BB962C8B-B14F-4D97-AF65-F5344CB8AC3E}">
        <p14:creationId xmlns:p14="http://schemas.microsoft.com/office/powerpoint/2010/main" val="2057813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532BDA-9D7C-4D22-B3F4-E7FB00A8D6EA}"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s-ES_tradnl" sz="1200" b="0" i="0" u="none" strike="noStrike" kern="1200" cap="none" spc="0" normalizeH="0" baseline="0" noProof="0">
              <a:ln>
                <a:noFill/>
              </a:ln>
              <a:solidFill>
                <a:prstClr val="black"/>
              </a:solidFill>
              <a:effectLst/>
              <a:uLnTx/>
              <a:uFillTx/>
              <a:latin typeface="Calibri"/>
              <a:ea typeface="+mn-ea"/>
              <a:cs typeface="+mn-cs"/>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endParaRPr lang="es-EC"/>
          </a:p>
        </p:txBody>
      </p:sp>
    </p:spTree>
    <p:extLst>
      <p:ext uri="{BB962C8B-B14F-4D97-AF65-F5344CB8AC3E}">
        <p14:creationId xmlns:p14="http://schemas.microsoft.com/office/powerpoint/2010/main" val="3066122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532BDA-9D7C-4D22-B3F4-E7FB00A8D6EA}"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s-ES_tradnl" sz="1200" b="0" i="0" u="none" strike="noStrike" kern="1200" cap="none" spc="0" normalizeH="0" baseline="0" noProof="0">
              <a:ln>
                <a:noFill/>
              </a:ln>
              <a:solidFill>
                <a:prstClr val="black"/>
              </a:solidFill>
              <a:effectLst/>
              <a:uLnTx/>
              <a:uFillTx/>
              <a:latin typeface="Calibri"/>
              <a:ea typeface="+mn-ea"/>
              <a:cs typeface="+mn-cs"/>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endParaRPr lang="es-EC"/>
          </a:p>
        </p:txBody>
      </p:sp>
    </p:spTree>
    <p:extLst>
      <p:ext uri="{BB962C8B-B14F-4D97-AF65-F5344CB8AC3E}">
        <p14:creationId xmlns:p14="http://schemas.microsoft.com/office/powerpoint/2010/main" val="1723248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532BDA-9D7C-4D22-B3F4-E7FB00A8D6EA}"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s-ES_tradnl" sz="1200" b="0" i="0" u="none" strike="noStrike" kern="1200" cap="none" spc="0" normalizeH="0" baseline="0" noProof="0">
              <a:ln>
                <a:noFill/>
              </a:ln>
              <a:solidFill>
                <a:prstClr val="black"/>
              </a:solidFill>
              <a:effectLst/>
              <a:uLnTx/>
              <a:uFillTx/>
              <a:latin typeface="Calibri"/>
              <a:ea typeface="+mn-ea"/>
              <a:cs typeface="+mn-cs"/>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endParaRPr lang="es-EC"/>
          </a:p>
        </p:txBody>
      </p:sp>
    </p:spTree>
    <p:extLst>
      <p:ext uri="{BB962C8B-B14F-4D97-AF65-F5344CB8AC3E}">
        <p14:creationId xmlns:p14="http://schemas.microsoft.com/office/powerpoint/2010/main" val="4031626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532BDA-9D7C-4D22-B3F4-E7FB00A8D6EA}"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s-ES_tradnl" sz="1200" b="0" i="0" u="none" strike="noStrike" kern="1200" cap="none" spc="0" normalizeH="0" baseline="0" noProof="0">
              <a:ln>
                <a:noFill/>
              </a:ln>
              <a:solidFill>
                <a:prstClr val="black"/>
              </a:solidFill>
              <a:effectLst/>
              <a:uLnTx/>
              <a:uFillTx/>
              <a:latin typeface="Calibri"/>
              <a:ea typeface="+mn-ea"/>
              <a:cs typeface="+mn-cs"/>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endParaRPr lang="es-EC"/>
          </a:p>
        </p:txBody>
      </p:sp>
    </p:spTree>
    <p:extLst>
      <p:ext uri="{BB962C8B-B14F-4D97-AF65-F5344CB8AC3E}">
        <p14:creationId xmlns:p14="http://schemas.microsoft.com/office/powerpoint/2010/main" val="4234557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532BDA-9D7C-4D22-B3F4-E7FB00A8D6EA}"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s-ES_tradnl" sz="1200" b="0" i="0" u="none" strike="noStrike" kern="1200" cap="none" spc="0" normalizeH="0" baseline="0" noProof="0">
              <a:ln>
                <a:noFill/>
              </a:ln>
              <a:solidFill>
                <a:prstClr val="black"/>
              </a:solidFill>
              <a:effectLst/>
              <a:uLnTx/>
              <a:uFillTx/>
              <a:latin typeface="Calibri"/>
              <a:ea typeface="+mn-ea"/>
              <a:cs typeface="+mn-cs"/>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endParaRPr lang="es-EC"/>
          </a:p>
        </p:txBody>
      </p:sp>
    </p:spTree>
    <p:extLst>
      <p:ext uri="{BB962C8B-B14F-4D97-AF65-F5344CB8AC3E}">
        <p14:creationId xmlns:p14="http://schemas.microsoft.com/office/powerpoint/2010/main" val="1014732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EE07FE81-ADDF-40C1-9F14-D791DDBACAF5}" type="datetimeFigureOut">
              <a:rPr lang="es-ES" smtClean="0"/>
              <a:pPr/>
              <a:t>24/07/2019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1F4BADD-976F-4EB1-96F8-DE38DC51B9F7}"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E07FE81-ADDF-40C1-9F14-D791DDBACAF5}" type="datetimeFigureOut">
              <a:rPr lang="es-ES" smtClean="0"/>
              <a:pPr/>
              <a:t>24/07/2019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1F4BADD-976F-4EB1-96F8-DE38DC51B9F7}"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E07FE81-ADDF-40C1-9F14-D791DDBACAF5}" type="datetimeFigureOut">
              <a:rPr lang="es-ES" smtClean="0"/>
              <a:pPr/>
              <a:t>24/07/2019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1F4BADD-976F-4EB1-96F8-DE38DC51B9F7}" type="slidenum">
              <a:rPr lang="es-ES" smtClean="0"/>
              <a:pPr/>
              <a:t>‹Nº›</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6" name="Group 15"/>
          <p:cNvGrpSpPr/>
          <p:nvPr/>
        </p:nvGrpSpPr>
        <p:grpSpPr>
          <a:xfrm>
            <a:off x="4334933" y="1169931"/>
            <a:ext cx="4814835"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normAutofit/>
          </a:bodyPr>
          <a:lstStyle>
            <a:lvl1pPr algn="l">
              <a:defRPr sz="4400">
                <a:effectLst/>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E0A98924-A2FB-4863-94FA-E9F07E15A39F}" type="datetimeFigureOut">
              <a:rPr lang="es-ES" smtClean="0">
                <a:solidFill>
                  <a:prstClr val="black">
                    <a:tint val="75000"/>
                  </a:prstClr>
                </a:solidFill>
              </a:rPr>
              <a:pPr/>
              <a:t>24/07/2019</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E74D5B50-F824-4075-B784-D813148B7BC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7436276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0A98924-A2FB-4863-94FA-E9F07E15A39F}" type="datetimeFigureOut">
              <a:rPr lang="es-ES" smtClean="0">
                <a:solidFill>
                  <a:prstClr val="black">
                    <a:tint val="75000"/>
                  </a:prstClr>
                </a:solidFill>
              </a:rPr>
              <a:pPr/>
              <a:t>24/07/2019</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E74D5B50-F824-4075-B784-D813148B7BC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6562278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normAutofit/>
          </a:bodyPr>
          <a:lstStyle>
            <a:lvl1pPr algn="l">
              <a:defRPr sz="32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E0A98924-A2FB-4863-94FA-E9F07E15A39F}" type="datetimeFigureOut">
              <a:rPr lang="es-ES" smtClean="0">
                <a:solidFill>
                  <a:prstClr val="black">
                    <a:tint val="75000"/>
                  </a:prstClr>
                </a:solidFill>
              </a:rPr>
              <a:pPr/>
              <a:t>24/07/2019</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E74D5B50-F824-4075-B784-D813148B7BC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4665617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s-ES"/>
              <a:t>Haga clic para modificar el estilo de título del patrón</a:t>
            </a:r>
            <a:endParaRPr lang="en-US" dirty="0"/>
          </a:p>
        </p:txBody>
      </p:sp>
      <p:sp>
        <p:nvSpPr>
          <p:cNvPr id="11" name="Content Placeholder 3"/>
          <p:cNvSpPr>
            <a:spLocks noGrp="1"/>
          </p:cNvSpPr>
          <p:nvPr>
            <p:ph sz="half" idx="13"/>
          </p:nvPr>
        </p:nvSpPr>
        <p:spPr>
          <a:xfrm>
            <a:off x="533400" y="533400"/>
            <a:ext cx="3949967" cy="3767667"/>
          </a:xfrm>
        </p:spPr>
        <p:txBody>
          <a:bodyPr anchor="ct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2" name="Content Placeholder 5"/>
          <p:cNvSpPr>
            <a:spLocks noGrp="1"/>
          </p:cNvSpPr>
          <p:nvPr>
            <p:ph sz="quarter" idx="4"/>
          </p:nvPr>
        </p:nvSpPr>
        <p:spPr>
          <a:xfrm>
            <a:off x="4662362" y="533400"/>
            <a:ext cx="3948238" cy="3759200"/>
          </a:xfrm>
        </p:spPr>
        <p:txBody>
          <a:bodyPr anchor="ct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0A98924-A2FB-4863-94FA-E9F07E15A39F}" type="datetimeFigureOut">
              <a:rPr lang="es-ES" smtClean="0">
                <a:solidFill>
                  <a:prstClr val="black">
                    <a:tint val="75000"/>
                  </a:prstClr>
                </a:solidFill>
              </a:rPr>
              <a:pPr/>
              <a:t>24/07/2019</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p:txBody>
          <a:bodyPr/>
          <a:lstStyle/>
          <a:p>
            <a:fld id="{E74D5B50-F824-4075-B784-D813148B7BC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5906727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E0A98924-A2FB-4863-94FA-E9F07E15A39F}" type="datetimeFigureOut">
              <a:rPr lang="es-ES" smtClean="0">
                <a:solidFill>
                  <a:prstClr val="black">
                    <a:tint val="75000"/>
                  </a:prstClr>
                </a:solidFill>
              </a:rPr>
              <a:pPr/>
              <a:t>24/07/2019</a:t>
            </a:fld>
            <a:endParaRPr lang="es-ES">
              <a:solidFill>
                <a:prstClr val="black">
                  <a:tint val="75000"/>
                </a:prstClr>
              </a:solidFill>
            </a:endParaRPr>
          </a:p>
        </p:txBody>
      </p:sp>
      <p:sp>
        <p:nvSpPr>
          <p:cNvPr id="8" name="Footer Placeholder 7"/>
          <p:cNvSpPr>
            <a:spLocks noGrp="1"/>
          </p:cNvSpPr>
          <p:nvPr>
            <p:ph type="ftr" sz="quarter" idx="11"/>
          </p:nvPr>
        </p:nvSpPr>
        <p:spPr/>
        <p:txBody>
          <a:bodyPr/>
          <a:lstStyle/>
          <a:p>
            <a:endParaRPr lang="es-ES">
              <a:solidFill>
                <a:prstClr val="black">
                  <a:tint val="75000"/>
                </a:prstClr>
              </a:solidFill>
            </a:endParaRPr>
          </a:p>
        </p:txBody>
      </p:sp>
      <p:sp>
        <p:nvSpPr>
          <p:cNvPr id="9" name="Slide Number Placeholder 8"/>
          <p:cNvSpPr>
            <a:spLocks noGrp="1"/>
          </p:cNvSpPr>
          <p:nvPr>
            <p:ph type="sldNum" sz="quarter" idx="12"/>
          </p:nvPr>
        </p:nvSpPr>
        <p:spPr/>
        <p:txBody>
          <a:bodyPr/>
          <a:lstStyle/>
          <a:p>
            <a:fld id="{E74D5B50-F824-4075-B784-D813148B7BC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7036036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E0A98924-A2FB-4863-94FA-E9F07E15A39F}" type="datetimeFigureOut">
              <a:rPr lang="es-ES" smtClean="0">
                <a:solidFill>
                  <a:prstClr val="black">
                    <a:tint val="75000"/>
                  </a:prstClr>
                </a:solidFill>
              </a:rPr>
              <a:pPr/>
              <a:t>24/07/2019</a:t>
            </a:fld>
            <a:endParaRPr lang="es-E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solidFill>
                <a:prstClr val="black">
                  <a:tint val="75000"/>
                </a:prstClr>
              </a:solidFill>
            </a:endParaRPr>
          </a:p>
        </p:txBody>
      </p:sp>
      <p:sp>
        <p:nvSpPr>
          <p:cNvPr id="5" name="Slide Number Placeholder 4"/>
          <p:cNvSpPr>
            <a:spLocks noGrp="1"/>
          </p:cNvSpPr>
          <p:nvPr>
            <p:ph type="sldNum" sz="quarter" idx="12"/>
          </p:nvPr>
        </p:nvSpPr>
        <p:spPr/>
        <p:txBody>
          <a:bodyPr/>
          <a:lstStyle/>
          <a:p>
            <a:fld id="{E74D5B50-F824-4075-B784-D813148B7BC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55018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A98924-A2FB-4863-94FA-E9F07E15A39F}" type="datetimeFigureOut">
              <a:rPr lang="es-ES" smtClean="0">
                <a:solidFill>
                  <a:prstClr val="black">
                    <a:tint val="75000"/>
                  </a:prstClr>
                </a:solidFill>
              </a:rPr>
              <a:pPr/>
              <a:t>24/07/2019</a:t>
            </a:fld>
            <a:endParaRPr lang="es-ES">
              <a:solidFill>
                <a:prstClr val="black">
                  <a:tint val="75000"/>
                </a:prstClr>
              </a:solidFill>
            </a:endParaRPr>
          </a:p>
        </p:txBody>
      </p:sp>
      <p:sp>
        <p:nvSpPr>
          <p:cNvPr id="3" name="Footer Placeholder 2"/>
          <p:cNvSpPr>
            <a:spLocks noGrp="1"/>
          </p:cNvSpPr>
          <p:nvPr>
            <p:ph type="ftr" sz="quarter" idx="11"/>
          </p:nvPr>
        </p:nvSpPr>
        <p:spPr/>
        <p:txBody>
          <a:bodyPr/>
          <a:lstStyle/>
          <a:p>
            <a:endParaRPr lang="es-ES">
              <a:solidFill>
                <a:prstClr val="black">
                  <a:tint val="75000"/>
                </a:prstClr>
              </a:solidFill>
            </a:endParaRPr>
          </a:p>
        </p:txBody>
      </p:sp>
      <p:sp>
        <p:nvSpPr>
          <p:cNvPr id="4" name="Slide Number Placeholder 3"/>
          <p:cNvSpPr>
            <a:spLocks noGrp="1"/>
          </p:cNvSpPr>
          <p:nvPr>
            <p:ph type="sldNum" sz="quarter" idx="12"/>
          </p:nvPr>
        </p:nvSpPr>
        <p:spPr/>
        <p:txBody>
          <a:bodyPr/>
          <a:lstStyle/>
          <a:p>
            <a:fld id="{E74D5B50-F824-4075-B784-D813148B7BC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2015570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normAutofit/>
          </a:bodyPr>
          <a:lstStyle>
            <a:lvl1pPr algn="l">
              <a:defRPr sz="20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33399" y="533400"/>
            <a:ext cx="4438755" cy="5486400"/>
          </a:xfrm>
        </p:spPr>
        <p:txBody>
          <a:bodyPr anchor="ct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E0A98924-A2FB-4863-94FA-E9F07E15A39F}" type="datetimeFigureOut">
              <a:rPr lang="es-ES" smtClean="0">
                <a:solidFill>
                  <a:prstClr val="black">
                    <a:tint val="75000"/>
                  </a:prstClr>
                </a:solidFill>
              </a:rPr>
              <a:pPr/>
              <a:t>24/07/2019</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p:txBody>
          <a:bodyPr/>
          <a:lstStyle/>
          <a:p>
            <a:fld id="{E74D5B50-F824-4075-B784-D813148B7BC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085181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E07FE81-ADDF-40C1-9F14-D791DDBACAF5}" type="datetimeFigureOut">
              <a:rPr lang="es-ES" smtClean="0"/>
              <a:pPr/>
              <a:t>24/07/2019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1F4BADD-976F-4EB1-96F8-DE38DC51B9F7}" type="slidenum">
              <a:rPr lang="es-ES" smtClean="0"/>
              <a:pPr/>
              <a:t>‹Nº›</a:t>
            </a:fld>
            <a:endParaRPr lang="es-E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normAutofit/>
          </a:bodyPr>
          <a:lstStyle>
            <a:lvl1pPr algn="l">
              <a:defRPr sz="2400" b="0"/>
            </a:lvl1pPr>
          </a:lstStyle>
          <a:p>
            <a:r>
              <a:rPr lang="es-ES"/>
              <a:t>Haga clic para modificar el estilo de título del patrón</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E0A98924-A2FB-4863-94FA-E9F07E15A39F}" type="datetimeFigureOut">
              <a:rPr lang="es-ES" smtClean="0">
                <a:solidFill>
                  <a:prstClr val="black">
                    <a:tint val="75000"/>
                  </a:prstClr>
                </a:solidFill>
              </a:rPr>
              <a:pPr/>
              <a:t>24/07/2019</a:t>
            </a:fld>
            <a:endParaRPr lang="es-ES">
              <a:solidFill>
                <a:prstClr val="black">
                  <a:tint val="75000"/>
                </a:prstClr>
              </a:solidFill>
            </a:endParaRPr>
          </a:p>
        </p:txBody>
      </p:sp>
      <p:sp>
        <p:nvSpPr>
          <p:cNvPr id="6" name="Footer Placeholder 5"/>
          <p:cNvSpPr>
            <a:spLocks noGrp="1"/>
          </p:cNvSpPr>
          <p:nvPr>
            <p:ph type="ftr" sz="quarter" idx="11"/>
          </p:nvPr>
        </p:nvSpPr>
        <p:spPr>
          <a:xfrm>
            <a:off x="533400" y="6172200"/>
            <a:ext cx="5811724" cy="365125"/>
          </a:xfrm>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p:txBody>
          <a:bodyPr/>
          <a:lstStyle/>
          <a:p>
            <a:fld id="{E74D5B50-F824-4075-B784-D813148B7BC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727525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s-ES"/>
              <a:t>Haga clic para modificar el estilo de título del patrón</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Date Placeholder 2"/>
          <p:cNvSpPr>
            <a:spLocks noGrp="1"/>
          </p:cNvSpPr>
          <p:nvPr>
            <p:ph type="dt" sz="half" idx="10"/>
          </p:nvPr>
        </p:nvSpPr>
        <p:spPr/>
        <p:txBody>
          <a:bodyPr/>
          <a:lstStyle/>
          <a:p>
            <a:fld id="{E0A98924-A2FB-4863-94FA-E9F07E15A39F}" type="datetimeFigureOut">
              <a:rPr lang="es-ES" smtClean="0">
                <a:solidFill>
                  <a:prstClr val="black">
                    <a:tint val="75000"/>
                  </a:prstClr>
                </a:solidFill>
              </a:rPr>
              <a:pPr/>
              <a:t>24/07/2019</a:t>
            </a:fld>
            <a:endParaRPr lang="es-E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solidFill>
                <a:prstClr val="black">
                  <a:tint val="75000"/>
                </a:prstClr>
              </a:solidFill>
            </a:endParaRPr>
          </a:p>
        </p:txBody>
      </p:sp>
      <p:sp>
        <p:nvSpPr>
          <p:cNvPr id="5" name="Slide Number Placeholder 4"/>
          <p:cNvSpPr>
            <a:spLocks noGrp="1"/>
          </p:cNvSpPr>
          <p:nvPr>
            <p:ph type="sldNum" sz="quarter" idx="12"/>
          </p:nvPr>
        </p:nvSpPr>
        <p:spPr/>
        <p:txBody>
          <a:bodyPr/>
          <a:lstStyle/>
          <a:p>
            <a:fld id="{E74D5B50-F824-4075-B784-D813148B7BC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1874205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nchor="ctr">
            <a:normAutofit/>
          </a:bodyPr>
          <a:lstStyle>
            <a:lvl1pPr algn="l">
              <a:defRPr sz="28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533400" y="4114800"/>
            <a:ext cx="6383552" cy="1905000"/>
          </a:xfrm>
        </p:spPr>
        <p:txBody>
          <a:bodyPr anchor="ctr">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E0A98924-A2FB-4863-94FA-E9F07E15A39F}" type="datetimeFigureOut">
              <a:rPr lang="es-ES" smtClean="0">
                <a:solidFill>
                  <a:prstClr val="black">
                    <a:tint val="75000"/>
                  </a:prstClr>
                </a:solidFill>
              </a:rPr>
              <a:pPr/>
              <a:t>24/07/2019</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E74D5B50-F824-4075-B784-D813148B7BC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8895883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56283" y="533400"/>
            <a:ext cx="6859787" cy="2895600"/>
          </a:xfrm>
        </p:spPr>
        <p:txBody>
          <a:bodyPr anchor="ctr">
            <a:normAutofit/>
          </a:bodyPr>
          <a:lstStyle>
            <a:lvl1pPr algn="l">
              <a:defRPr sz="2800" b="0" cap="all">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1066800" y="3429000"/>
            <a:ext cx="6402467"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533400" y="4301070"/>
            <a:ext cx="6382361" cy="1718730"/>
          </a:xfrm>
        </p:spPr>
        <p:txBody>
          <a:bodyPr anchor="ctr">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E0A98924-A2FB-4863-94FA-E9F07E15A39F}" type="datetimeFigureOut">
              <a:rPr lang="es-ES" smtClean="0">
                <a:solidFill>
                  <a:prstClr val="black">
                    <a:tint val="75000"/>
                  </a:prstClr>
                </a:solidFill>
              </a:rPr>
              <a:pPr/>
              <a:t>24/07/2019</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E74D5B50-F824-4075-B784-D813148B7BCC}" type="slidenum">
              <a:rPr lang="es-ES" smtClean="0">
                <a:solidFill>
                  <a:prstClr val="black">
                    <a:tint val="75000"/>
                  </a:prstClr>
                </a:solidFill>
              </a:rPr>
              <a:pPr/>
              <a:t>‹Nº›</a:t>
            </a:fld>
            <a:endParaRPr lang="es-ES">
              <a:solidFill>
                <a:prstClr val="black">
                  <a:tint val="75000"/>
                </a:prstClr>
              </a:solidFill>
            </a:endParaRPr>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124983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normAutofit/>
          </a:bodyPr>
          <a:lstStyle>
            <a:lvl1pPr algn="l">
              <a:defRPr sz="28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E0A98924-A2FB-4863-94FA-E9F07E15A39F}" type="datetimeFigureOut">
              <a:rPr lang="es-ES" smtClean="0">
                <a:solidFill>
                  <a:prstClr val="black">
                    <a:tint val="75000"/>
                  </a:prstClr>
                </a:solidFill>
              </a:rPr>
              <a:pPr/>
              <a:t>24/07/2019</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E74D5B50-F824-4075-B784-D813148B7BC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976636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856284" y="533400"/>
            <a:ext cx="6859786" cy="2895600"/>
          </a:xfrm>
        </p:spPr>
        <p:txBody>
          <a:bodyPr anchor="ctr">
            <a:normAutofit/>
          </a:bodyPr>
          <a:lstStyle>
            <a:lvl1pPr algn="l">
              <a:defRPr sz="2800" b="0" cap="all">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533400" y="3886200"/>
            <a:ext cx="6382361"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s-ES"/>
              <a:t>Haga clic para modificar el estilo de texto del patrón</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E0A98924-A2FB-4863-94FA-E9F07E15A39F}" type="datetimeFigureOut">
              <a:rPr lang="es-ES" smtClean="0">
                <a:solidFill>
                  <a:prstClr val="black">
                    <a:tint val="75000"/>
                  </a:prstClr>
                </a:solidFill>
              </a:rPr>
              <a:pPr/>
              <a:t>24/07/2019</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E74D5B50-F824-4075-B784-D813148B7BCC}" type="slidenum">
              <a:rPr lang="es-ES" smtClean="0">
                <a:solidFill>
                  <a:prstClr val="black">
                    <a:tint val="75000"/>
                  </a:prstClr>
                </a:solidFill>
              </a:rPr>
              <a:pPr/>
              <a:t>‹Nº›</a:t>
            </a:fld>
            <a:endParaRPr lang="es-ES">
              <a:solidFill>
                <a:prstClr val="black">
                  <a:tint val="75000"/>
                </a:prstClr>
              </a:solidFill>
            </a:endParaRPr>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619384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vert="horz" lIns="91440" tIns="45720" rIns="91440" bIns="45720" rtlCol="0" anchor="ctr">
            <a:normAutofit/>
          </a:bodyPr>
          <a:lstStyle>
            <a:lvl1pPr>
              <a:defRPr lang="en-US" sz="2800" b="0" dirty="0"/>
            </a:lvl1pPr>
          </a:lstStyle>
          <a:p>
            <a:pPr marL="0" lvl="0"/>
            <a:r>
              <a:rPr lang="es-ES"/>
              <a:t>Haga clic para modificar el estilo de título del patrón</a:t>
            </a:r>
            <a:endParaRPr lang="en-US" dirty="0"/>
          </a:p>
        </p:txBody>
      </p:sp>
      <p:sp>
        <p:nvSpPr>
          <p:cNvPr id="10" name="Text Placeholder 9"/>
          <p:cNvSpPr>
            <a:spLocks noGrp="1"/>
          </p:cNvSpPr>
          <p:nvPr>
            <p:ph type="body" sz="quarter" idx="13"/>
          </p:nvPr>
        </p:nvSpPr>
        <p:spPr>
          <a:xfrm>
            <a:off x="533400" y="3928534"/>
            <a:ext cx="6382361"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s-ES"/>
              <a:t>Haga clic para modificar el estilo de texto del patrón</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E0A98924-A2FB-4863-94FA-E9F07E15A39F}" type="datetimeFigureOut">
              <a:rPr lang="es-ES" smtClean="0">
                <a:solidFill>
                  <a:prstClr val="black">
                    <a:tint val="75000"/>
                  </a:prstClr>
                </a:solidFill>
              </a:rPr>
              <a:pPr/>
              <a:t>24/07/2019</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E74D5B50-F824-4075-B784-D813148B7BC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5359775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lgn="l">
              <a:defRPr sz="2800"/>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0A98924-A2FB-4863-94FA-E9F07E15A39F}" type="datetimeFigureOut">
              <a:rPr lang="es-ES" smtClean="0">
                <a:solidFill>
                  <a:prstClr val="black">
                    <a:tint val="75000"/>
                  </a:prstClr>
                </a:solidFill>
              </a:rPr>
              <a:pPr/>
              <a:t>24/07/2019</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E74D5B50-F824-4075-B784-D813148B7BC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9846966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normAutofit/>
          </a:bodyPr>
          <a:lstStyle>
            <a:lvl1pPr>
              <a:defRPr sz="2800"/>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0A98924-A2FB-4863-94FA-E9F07E15A39F}" type="datetimeFigureOut">
              <a:rPr lang="es-ES" smtClean="0">
                <a:solidFill>
                  <a:prstClr val="black">
                    <a:tint val="75000"/>
                  </a:prstClr>
                </a:solidFill>
              </a:rPr>
              <a:pPr/>
              <a:t>24/07/2019</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E74D5B50-F824-4075-B784-D813148B7BC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4068888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EE07FE81-ADDF-40C1-9F14-D791DDBACAF5}" type="datetimeFigureOut">
              <a:rPr lang="es-ES" smtClean="0"/>
              <a:pPr/>
              <a:t>24/07/2019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1F4BADD-976F-4EB1-96F8-DE38DC51B9F7}"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EE07FE81-ADDF-40C1-9F14-D791DDBACAF5}" type="datetimeFigureOut">
              <a:rPr lang="es-ES" smtClean="0"/>
              <a:pPr/>
              <a:t>24/07/2019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F1F4BADD-976F-4EB1-96F8-DE38DC51B9F7}"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EE07FE81-ADDF-40C1-9F14-D791DDBACAF5}" type="datetimeFigureOut">
              <a:rPr lang="es-ES" smtClean="0"/>
              <a:pPr/>
              <a:t>24/07/2019</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F1F4BADD-976F-4EB1-96F8-DE38DC51B9F7}"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EE07FE81-ADDF-40C1-9F14-D791DDBACAF5}" type="datetimeFigureOut">
              <a:rPr lang="es-ES" smtClean="0"/>
              <a:pPr/>
              <a:t>24/07/2019</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F1F4BADD-976F-4EB1-96F8-DE38DC51B9F7}"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E07FE81-ADDF-40C1-9F14-D791DDBACAF5}" type="datetimeFigureOut">
              <a:rPr lang="es-ES" smtClean="0"/>
              <a:pPr/>
              <a:t>24/07/2019</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F1F4BADD-976F-4EB1-96F8-DE38DC51B9F7}"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EE07FE81-ADDF-40C1-9F14-D791DDBACAF5}" type="datetimeFigureOut">
              <a:rPr lang="es-ES" smtClean="0"/>
              <a:pPr/>
              <a:t>24/07/2019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F1F4BADD-976F-4EB1-96F8-DE38DC51B9F7}"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EE07FE81-ADDF-40C1-9F14-D791DDBACAF5}" type="datetimeFigureOut">
              <a:rPr lang="es-ES" smtClean="0"/>
              <a:pPr/>
              <a:t>24/07/2019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F1F4BADD-976F-4EB1-96F8-DE38DC51B9F7}"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07FE81-ADDF-40C1-9F14-D791DDBACAF5}" type="datetimeFigureOut">
              <a:rPr lang="es-ES" smtClean="0"/>
              <a:pPr/>
              <a:t>24/07/2019</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F4BADD-976F-4EB1-96F8-DE38DC51B9F7}"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6670675" y="3894667"/>
            <a:ext cx="2470456"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867" cy="1524000"/>
          </a:xfrm>
          <a:prstGeom prst="rect">
            <a:avLst/>
          </a:prstGeom>
          <a:effectLst/>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533400" y="533401"/>
            <a:ext cx="6554867" cy="3767670"/>
          </a:xfrm>
          <a:prstGeom prst="rect">
            <a:avLst/>
          </a:prstGeom>
        </p:spPr>
        <p:txBody>
          <a:bodyPr vert="horz" lIns="91440" tIns="45720" rIns="91440" bIns="45720" rtlCol="0" anchor="ct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430245" y="6172203"/>
            <a:ext cx="1200463"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E0A98924-A2FB-4863-94FA-E9F07E15A39F}" type="datetimeFigureOut">
              <a:rPr lang="es-ES" smtClean="0"/>
              <a:pPr/>
              <a:t>24/07/2019</a:t>
            </a:fld>
            <a:endParaRPr lang="es-ES"/>
          </a:p>
        </p:txBody>
      </p:sp>
      <p:sp>
        <p:nvSpPr>
          <p:cNvPr id="5" name="Footer Placeholder 4"/>
          <p:cNvSpPr>
            <a:spLocks noGrp="1"/>
          </p:cNvSpPr>
          <p:nvPr>
            <p:ph type="ftr" sz="quarter" idx="3"/>
          </p:nvPr>
        </p:nvSpPr>
        <p:spPr>
          <a:xfrm>
            <a:off x="533400" y="6172200"/>
            <a:ext cx="5811724"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s-ES"/>
          </a:p>
        </p:txBody>
      </p:sp>
      <p:sp>
        <p:nvSpPr>
          <p:cNvPr id="6" name="Slide Number Placeholder 5"/>
          <p:cNvSpPr>
            <a:spLocks noGrp="1"/>
          </p:cNvSpPr>
          <p:nvPr>
            <p:ph type="sldNum" sz="quarter" idx="4"/>
          </p:nvPr>
        </p:nvSpPr>
        <p:spPr>
          <a:xfrm>
            <a:off x="7774426" y="5578478"/>
            <a:ext cx="856907"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fld id="{E74D5B50-F824-4075-B784-D813148B7BCC}" type="slidenum">
              <a:rPr lang="es-ES" smtClean="0"/>
              <a:pPr/>
              <a:t>‹Nº›</a:t>
            </a:fld>
            <a:endParaRPr lang="es-ES"/>
          </a:p>
        </p:txBody>
      </p:sp>
    </p:spTree>
    <p:extLst>
      <p:ext uri="{BB962C8B-B14F-4D97-AF65-F5344CB8AC3E}">
        <p14:creationId xmlns:p14="http://schemas.microsoft.com/office/powerpoint/2010/main" val="3039534155"/>
      </p:ext>
    </p:extLst>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50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50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50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0.jpe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chart" Target="../charts/chart2.xml"/><Relationship Id="rId5" Type="http://schemas.openxmlformats.org/officeDocument/2006/relationships/image" Target="../media/image28.jpg"/><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14/relationships/chartEx" Target="../charts/chartEx1.xml"/><Relationship Id="rId5" Type="http://schemas.openxmlformats.org/officeDocument/2006/relationships/chart" Target="../charts/chart5.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chart" Target="../charts/chart6.xml"/></Relationships>
</file>

<file path=ppt/slides/_rels/slide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6 Rectángulo redondeado"/>
          <p:cNvSpPr/>
          <p:nvPr/>
        </p:nvSpPr>
        <p:spPr>
          <a:xfrm>
            <a:off x="3203848" y="2060848"/>
            <a:ext cx="5616624" cy="4396400"/>
          </a:xfrm>
          <a:prstGeom prst="roundRect">
            <a:avLst>
              <a:gd name="adj" fmla="val 5790"/>
            </a:avLst>
          </a:prstGeom>
          <a:solidFill>
            <a:srgbClr val="FFFFFF">
              <a:alpha val="1961"/>
            </a:srgbClr>
          </a:solidFill>
          <a:ln w="28575">
            <a:solidFill>
              <a:srgbClr val="000000">
                <a:alpha val="25882"/>
              </a:srgbClr>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4" name="3 Imagen" descr="ESPE1_menos resol.jpg"/>
          <p:cNvPicPr>
            <a:picLocks noChangeAspect="1"/>
          </p:cNvPicPr>
          <p:nvPr/>
        </p:nvPicPr>
        <p:blipFill>
          <a:blip r:embed="rId3" cstate="print">
            <a:clrChange>
              <a:clrFrom>
                <a:srgbClr val="52695F"/>
              </a:clrFrom>
              <a:clrTo>
                <a:srgbClr val="52695F">
                  <a:alpha val="0"/>
                </a:srgbClr>
              </a:clrTo>
            </a:clrChange>
          </a:blip>
          <a:stretch>
            <a:fillRect/>
          </a:stretch>
        </p:blipFill>
        <p:spPr>
          <a:xfrm>
            <a:off x="5469821" y="0"/>
            <a:ext cx="1084678" cy="1083530"/>
          </a:xfrm>
          <a:prstGeom prst="rect">
            <a:avLst/>
          </a:prstGeom>
          <a:effectLst>
            <a:outerShdw blurRad="152400" dist="25400" dir="5400000" algn="ctr" rotWithShape="0">
              <a:schemeClr val="tx1">
                <a:alpha val="80000"/>
              </a:schemeClr>
            </a:outerShdw>
          </a:effectLst>
        </p:spPr>
      </p:pic>
      <p:sp>
        <p:nvSpPr>
          <p:cNvPr id="5" name="4 CuadroTexto"/>
          <p:cNvSpPr txBox="1"/>
          <p:nvPr/>
        </p:nvSpPr>
        <p:spPr>
          <a:xfrm>
            <a:off x="3707904" y="3284984"/>
            <a:ext cx="4896544" cy="2814104"/>
          </a:xfrm>
          <a:prstGeom prst="rect">
            <a:avLst/>
          </a:prstGeom>
          <a:noFill/>
        </p:spPr>
        <p:txBody>
          <a:bodyPr wrap="square" rtlCol="0">
            <a:spAutoFit/>
          </a:bodyPr>
          <a:lstStyle/>
          <a:p>
            <a:pPr lvl="0" algn="ctr">
              <a:lnSpc>
                <a:spcPct val="110000"/>
              </a:lnSpc>
            </a:pPr>
            <a:r>
              <a:rPr kumimoji="0" lang="es-ES" sz="1600" b="1" i="1"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entury Gothic" panose="020B0502020202020204"/>
              </a:rPr>
              <a:t>“</a:t>
            </a:r>
            <a:r>
              <a:rPr lang="es-EC" sz="1600" b="1" i="1" dirty="0">
                <a:solidFill>
                  <a:prstClr val="white">
                    <a:lumMod val="95000"/>
                  </a:prstClr>
                </a:solidFill>
                <a:effectLst>
                  <a:outerShdw blurRad="38100" dist="38100" dir="2700000" algn="tl">
                    <a:srgbClr val="000000">
                      <a:alpha val="43137"/>
                    </a:srgbClr>
                  </a:outerShdw>
                </a:effectLst>
                <a:latin typeface="Century Gothic" panose="020B0502020202020204"/>
              </a:rPr>
              <a:t>SISTEMA DE SEGURIDAD FÍSICA ANTE RIESGOS DE ORIGEN ANTRÓPICO PARA LA COOPERATIVA HAB. 29 DE ABRIL DE LA PARROQUIA TARQUI - GUAYAQUIL; PROPUESTA</a:t>
            </a:r>
            <a:r>
              <a:rPr kumimoji="0" lang="es-ES" sz="1600" b="1" i="1"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entury Gothic" panose="020B0502020202020204"/>
              </a:rPr>
              <a:t>”</a:t>
            </a: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s-EC" sz="1800" b="1" i="1" u="none" strike="noStrike" kern="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s-EC" sz="1600" b="1" i="1" u="none" strike="noStrike" kern="0" cap="none" spc="0" normalizeH="0" baseline="0" noProof="0" dirty="0">
                <a:ln>
                  <a:noFill/>
                </a:ln>
                <a:solidFill>
                  <a:prstClr val="white"/>
                </a:solidFill>
                <a:effectLst/>
                <a:uLnTx/>
                <a:uFillTx/>
                <a:latin typeface="Century Gothic" panose="020B0502020202020204"/>
                <a:ea typeface="+mn-ea"/>
                <a:cs typeface="Arial" pitchFamily="34" charset="0"/>
              </a:rPr>
              <a:t>ELABORADO POR:</a:t>
            </a:r>
            <a:r>
              <a:rPr lang="es-MX" sz="1600" b="1" i="1" kern="0" dirty="0">
                <a:solidFill>
                  <a:prstClr val="white"/>
                </a:solidFill>
                <a:latin typeface="Century Gothic" panose="020B0502020202020204"/>
                <a:cs typeface="Arial" pitchFamily="34" charset="0"/>
              </a:rPr>
              <a:t> </a:t>
            </a:r>
            <a:r>
              <a:rPr kumimoji="0" lang="es-EC" sz="1600" b="1" i="1" u="none" strike="noStrike" kern="0" cap="none" spc="0" normalizeH="0" baseline="0" noProof="0" dirty="0">
                <a:ln>
                  <a:noFill/>
                </a:ln>
                <a:solidFill>
                  <a:prstClr val="white"/>
                </a:solidFill>
                <a:effectLst/>
                <a:uLnTx/>
                <a:uFillTx/>
                <a:latin typeface="Century Gothic" panose="020B0502020202020204"/>
                <a:ea typeface="+mn-ea"/>
                <a:cs typeface="Arial" pitchFamily="34" charset="0"/>
              </a:rPr>
              <a:t>JOHNNY CHELE AGUIAR</a:t>
            </a:r>
          </a:p>
          <a:p>
            <a:pPr marL="0" marR="0" lvl="0" indent="0" algn="ctr" defTabSz="914400" rtl="0" eaLnBrk="1" fontAlgn="auto" latinLnBrk="0" hangingPunct="1">
              <a:lnSpc>
                <a:spcPct val="110000"/>
              </a:lnSpc>
              <a:spcBef>
                <a:spcPts val="0"/>
              </a:spcBef>
              <a:spcAft>
                <a:spcPts val="0"/>
              </a:spcAft>
              <a:buClrTx/>
              <a:buSzTx/>
              <a:buFontTx/>
              <a:buNone/>
              <a:tabLst/>
              <a:defRPr/>
            </a:pPr>
            <a:endParaRPr lang="es-EC" sz="1600" b="1" i="1" kern="0" dirty="0">
              <a:solidFill>
                <a:prstClr val="white"/>
              </a:solidFill>
              <a:latin typeface="Century Gothic" panose="020B0502020202020204"/>
              <a:cs typeface="Arial" pitchFamily="34" charset="0"/>
            </a:endParaRPr>
          </a:p>
          <a:p>
            <a:pPr algn="ctr">
              <a:lnSpc>
                <a:spcPct val="110000"/>
              </a:lnSpc>
              <a:defRPr/>
            </a:pPr>
            <a:r>
              <a:rPr lang="es-EC" sz="1600" b="1" i="1" kern="0" dirty="0">
                <a:solidFill>
                  <a:prstClr val="white"/>
                </a:solidFill>
                <a:cs typeface="Arial" pitchFamily="34" charset="0"/>
              </a:rPr>
              <a:t>DIRECTOR:</a:t>
            </a:r>
            <a:r>
              <a:rPr lang="es-MX" sz="1600" b="1" i="1" kern="0" dirty="0">
                <a:solidFill>
                  <a:prstClr val="white"/>
                </a:solidFill>
                <a:cs typeface="Arial" pitchFamily="34" charset="0"/>
              </a:rPr>
              <a:t> DR. JOSÉ LARCO HUERTAS, MDU.</a:t>
            </a:r>
            <a:endParaRPr kumimoji="0" lang="es-EC" sz="1600" b="1" i="1" u="none" strike="noStrike" kern="0" cap="none" spc="0" normalizeH="0" baseline="0" noProof="0" dirty="0">
              <a:ln>
                <a:noFill/>
              </a:ln>
              <a:solidFill>
                <a:prstClr val="white"/>
              </a:solidFill>
              <a:effectLst/>
              <a:uLnTx/>
              <a:uFillTx/>
              <a:latin typeface="Century Gothic" panose="020B0502020202020204"/>
              <a:ea typeface="+mn-ea"/>
              <a:cs typeface="Arial" pitchFamily="34" charset="0"/>
            </a:endParaRP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s-EC" sz="1800" b="1" i="1" u="none" strike="noStrike" kern="0" cap="none" spc="0" normalizeH="0" baseline="0" noProof="0" dirty="0">
              <a:ln>
                <a:noFill/>
              </a:ln>
              <a:solidFill>
                <a:prstClr val="white"/>
              </a:solidFill>
              <a:effectLst/>
              <a:uLnTx/>
              <a:uFillTx/>
              <a:latin typeface="Century Gothic" panose="020B0502020202020204"/>
              <a:ea typeface="+mn-ea"/>
              <a:cs typeface="Arial" pitchFamily="34" charset="0"/>
            </a:endParaRPr>
          </a:p>
          <a:p>
            <a:pPr marL="0" marR="0" lvl="0" indent="0" algn="ctr" defTabSz="914400" rtl="0" eaLnBrk="1" fontAlgn="auto" latinLnBrk="0" hangingPunct="1">
              <a:lnSpc>
                <a:spcPct val="110000"/>
              </a:lnSpc>
              <a:spcBef>
                <a:spcPts val="0"/>
              </a:spcBef>
              <a:spcAft>
                <a:spcPts val="0"/>
              </a:spcAft>
              <a:buClrTx/>
              <a:buSzTx/>
              <a:buFontTx/>
              <a:buNone/>
              <a:tabLst/>
              <a:defRPr/>
            </a:pPr>
            <a:r>
              <a:rPr lang="es-EC" sz="1400" b="1" i="1" kern="0" dirty="0">
                <a:solidFill>
                  <a:prstClr val="white"/>
                </a:solidFill>
                <a:latin typeface="Century Gothic" panose="020B0502020202020204"/>
                <a:cs typeface="Arial" pitchFamily="34" charset="0"/>
              </a:rPr>
              <a:t>JULI</a:t>
            </a:r>
            <a:r>
              <a:rPr kumimoji="0" lang="es-EC" sz="1400" b="1" i="1" u="none" strike="noStrike" kern="0" cap="none" spc="0" normalizeH="0" baseline="0" noProof="0" dirty="0">
                <a:ln>
                  <a:noFill/>
                </a:ln>
                <a:solidFill>
                  <a:prstClr val="white"/>
                </a:solidFill>
                <a:effectLst/>
                <a:uLnTx/>
                <a:uFillTx/>
                <a:latin typeface="Century Gothic" panose="020B0502020202020204"/>
                <a:ea typeface="+mn-ea"/>
                <a:cs typeface="Arial" pitchFamily="34" charset="0"/>
              </a:rPr>
              <a:t>O - 2019</a:t>
            </a:r>
          </a:p>
        </p:txBody>
      </p:sp>
      <p:sp>
        <p:nvSpPr>
          <p:cNvPr id="9" name="8 CuadroTexto"/>
          <p:cNvSpPr txBox="1"/>
          <p:nvPr/>
        </p:nvSpPr>
        <p:spPr>
          <a:xfrm>
            <a:off x="3059832" y="1045414"/>
            <a:ext cx="5832648" cy="21621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0" i="1" u="none" strike="noStrike" kern="1200" cap="none" spc="0" normalizeH="0" baseline="0" noProof="0" dirty="0">
                <a:ln w="11430">
                  <a:solidFill>
                    <a:prstClr val="white">
                      <a:lumMod val="95000"/>
                      <a:lumOff val="5000"/>
                    </a:prstClr>
                  </a:solidFill>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effectLst/>
                <a:uLnTx/>
                <a:uFillTx/>
                <a:latin typeface="Impact" pitchFamily="34" charset="0"/>
                <a:ea typeface="+mn-ea"/>
                <a:cs typeface="Times New Roman" pitchFamily="18" charset="0"/>
              </a:rPr>
              <a:t>UNIVERSIDAD DE LS FUERZAS ARMADAS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0" i="1" u="none" strike="noStrike" kern="1200" cap="none" spc="0" normalizeH="0" baseline="0" noProof="0" dirty="0">
                <a:ln w="11430">
                  <a:solidFill>
                    <a:prstClr val="white">
                      <a:lumMod val="95000"/>
                      <a:lumOff val="5000"/>
                    </a:prstClr>
                  </a:solidFill>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effectLst/>
                <a:uLnTx/>
                <a:uFillTx/>
                <a:latin typeface="Impact" pitchFamily="34" charset="0"/>
                <a:ea typeface="+mn-ea"/>
                <a:cs typeface="Times New Roman" pitchFamily="18" charset="0"/>
              </a:rPr>
              <a:t>“ESPE”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000" b="1" i="1" u="sng" strike="noStrike" kern="0" cap="none" spc="0" normalizeH="0" baseline="0" noProof="0" dirty="0">
              <a:ln w="11430">
                <a:solidFill>
                  <a:prstClr val="white">
                    <a:lumMod val="95000"/>
                    <a:lumOff val="5000"/>
                  </a:prstClr>
                </a:solidFill>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effectLst/>
              <a:uLnTx/>
              <a:uFillTx/>
              <a:latin typeface="Impact" pitchFamily="34"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1" u="none" strike="noStrike" kern="0" cap="none" spc="0" normalizeH="0" baseline="0" noProof="0" dirty="0">
                <a:ln w="11430">
                  <a:solidFill>
                    <a:prstClr val="white">
                      <a:lumMod val="95000"/>
                      <a:lumOff val="5000"/>
                    </a:prstClr>
                  </a:solidFill>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effectLst/>
                <a:uLnTx/>
                <a:uFillTx/>
                <a:latin typeface="Impact" pitchFamily="34" charset="0"/>
                <a:ea typeface="+mn-ea"/>
                <a:cs typeface="Times New Roman" pitchFamily="18" charset="0"/>
              </a:rPr>
              <a:t>INGENIERIA EN SEGURIDAD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1" u="none" strike="noStrike" kern="0" cap="none" spc="0" normalizeH="0" baseline="0" noProof="0" dirty="0">
                <a:ln w="11430">
                  <a:solidFill>
                    <a:prstClr val="white">
                      <a:lumMod val="95000"/>
                      <a:lumOff val="5000"/>
                    </a:prstClr>
                  </a:solidFill>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effectLst/>
                <a:uLnTx/>
                <a:uFillTx/>
                <a:latin typeface="Impact" pitchFamily="34" charset="0"/>
                <a:ea typeface="+mn-ea"/>
                <a:cs typeface="Times New Roman" pitchFamily="18" charset="0"/>
              </a:rPr>
              <a:t> PÚBLICA Y PRIVADA</a:t>
            </a:r>
            <a:endParaRPr kumimoji="0" lang="es-ES" sz="1000" b="1" i="1" u="none" strike="noStrike" kern="0" cap="none" spc="0" normalizeH="0" baseline="0" noProof="0" dirty="0">
              <a:ln>
                <a:noFill/>
              </a:ln>
              <a:solidFill>
                <a:prstClr val="white"/>
              </a:solidFill>
              <a:effectLst/>
              <a:uLnTx/>
              <a:uFillTx/>
              <a:latin typeface="Century Gothic" panose="020B0502020202020204"/>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050" b="1" i="1" u="none" strike="noStrike" kern="0" cap="none" spc="0" normalizeH="0" baseline="0" noProof="0" dirty="0">
              <a:ln>
                <a:noFill/>
              </a:ln>
              <a:solidFill>
                <a:prstClr val="white"/>
              </a:solidFill>
              <a:effectLst/>
              <a:uLnTx/>
              <a:uFillTx/>
              <a:latin typeface="Century Gothic" panose="020B0502020202020204"/>
              <a:ea typeface="+mn-ea"/>
              <a:cs typeface="Arial" pitchFamily="34" charset="0"/>
            </a:endParaRPr>
          </a:p>
        </p:txBody>
      </p:sp>
      <p:pic>
        <p:nvPicPr>
          <p:cNvPr id="10" name="Picture 2" descr="C:\Users\Darwin Tapia\Desktop\DEFENSA DE TESIS\lseguridad2-231x300.jpg">
            <a:extLst>
              <a:ext uri="{FF2B5EF4-FFF2-40B4-BE49-F238E27FC236}">
                <a16:creationId xmlns:a16="http://schemas.microsoft.com/office/drawing/2014/main" id="{D91C4C22-3342-4B41-9816-C495A3BE951B}"/>
              </a:ext>
            </a:extLst>
          </p:cNvPr>
          <p:cNvPicPr>
            <a:picLocks noChangeAspect="1" noChangeArrowheads="1"/>
          </p:cNvPicPr>
          <p:nvPr/>
        </p:nvPicPr>
        <p:blipFill>
          <a:blip r:embed="rId4" cstate="email">
            <a:clrChange>
              <a:clrFrom>
                <a:srgbClr val="52695F"/>
              </a:clrFrom>
              <a:clrTo>
                <a:srgbClr val="52695F">
                  <a:alpha val="0"/>
                </a:srgbClr>
              </a:clrTo>
            </a:clrChange>
            <a:extLst>
              <a:ext uri="{28A0092B-C50C-407E-A947-70E740481C1C}">
                <a14:useLocalDpi xmlns:a14="http://schemas.microsoft.com/office/drawing/2010/main"/>
              </a:ext>
            </a:extLst>
          </a:blip>
          <a:srcRect/>
          <a:stretch>
            <a:fillRect/>
          </a:stretch>
        </p:blipFill>
        <p:spPr bwMode="auto">
          <a:xfrm>
            <a:off x="7676969" y="2088305"/>
            <a:ext cx="1287519" cy="111923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Imagen 1" descr="Resultat d'imatges de universida de las fuerzas armadas espe">
            <a:extLst>
              <a:ext uri="{FF2B5EF4-FFF2-40B4-BE49-F238E27FC236}">
                <a16:creationId xmlns:a16="http://schemas.microsoft.com/office/drawing/2014/main" id="{45489AC3-B2A7-40E7-ABE4-63222C3F1A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848" y="2060848"/>
            <a:ext cx="1194570" cy="10801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460812" name="Text Box 12"/>
          <p:cNvSpPr txBox="1">
            <a:spLocks noChangeArrowheads="1"/>
          </p:cNvSpPr>
          <p:nvPr/>
        </p:nvSpPr>
        <p:spPr bwMode="auto">
          <a:xfrm>
            <a:off x="34925" y="-22124"/>
            <a:ext cx="9109075" cy="577428"/>
          </a:xfrm>
          <a:prstGeom prst="rect">
            <a:avLst/>
          </a:prstGeom>
          <a:solidFill>
            <a:schemeClr val="tx1">
              <a:alpha val="30000"/>
            </a:schemeClr>
          </a:solidFill>
          <a:ln w="9525">
            <a:noFill/>
            <a:miter lim="800000"/>
            <a:headEnd/>
            <a:tailEnd/>
          </a:ln>
          <a:effectLst>
            <a:outerShdw blurRad="76200" dist="38100" dir="5400000" algn="ctr" rotWithShape="0">
              <a:schemeClr val="tx1"/>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Char char=" "/>
              <a:tabLst/>
              <a:defRPr/>
            </a:pPr>
            <a:r>
              <a:rPr kumimoji="0" lang="es-MX" sz="3200" b="0" i="0" u="none" strike="noStrike" kern="1200" cap="none" spc="300" normalizeH="0" baseline="0" noProof="0" dirty="0">
                <a:ln>
                  <a:noFill/>
                </a:ln>
                <a:solidFill>
                  <a:srgbClr val="FFFF00"/>
                </a:solidFill>
                <a:effectLst/>
                <a:uLnTx/>
                <a:uFillTx/>
                <a:latin typeface="Impact" pitchFamily="34" charset="0"/>
                <a:ea typeface="+mn-ea"/>
                <a:cs typeface="Arial" pitchFamily="34" charset="0"/>
              </a:rPr>
              <a:t>FUNDAMENTACIÓN TEÓRICA</a:t>
            </a:r>
            <a:endParaRPr kumimoji="0" lang="es-ES" sz="3200" b="0" i="0" u="none" strike="noStrike" kern="1200" cap="none" spc="300" normalizeH="0" baseline="0" noProof="0" dirty="0">
              <a:ln>
                <a:noFill/>
              </a:ln>
              <a:solidFill>
                <a:srgbClr val="FFFF00"/>
              </a:solidFill>
              <a:effectLst/>
              <a:uLnTx/>
              <a:uFillTx/>
              <a:latin typeface="Impact" pitchFamily="34" charset="0"/>
              <a:ea typeface="+mn-ea"/>
              <a:cs typeface="Arial" pitchFamily="34" charset="0"/>
            </a:endParaRPr>
          </a:p>
        </p:txBody>
      </p:sp>
      <p:grpSp>
        <p:nvGrpSpPr>
          <p:cNvPr id="45" name="20 Grupo">
            <a:extLst>
              <a:ext uri="{FF2B5EF4-FFF2-40B4-BE49-F238E27FC236}">
                <a16:creationId xmlns:a16="http://schemas.microsoft.com/office/drawing/2014/main" id="{AAD29D85-D7F0-44CE-B462-0D64D211FB8A}"/>
              </a:ext>
            </a:extLst>
          </p:cNvPr>
          <p:cNvGrpSpPr/>
          <p:nvPr/>
        </p:nvGrpSpPr>
        <p:grpSpPr>
          <a:xfrm>
            <a:off x="121072" y="582902"/>
            <a:ext cx="5400962" cy="558964"/>
            <a:chOff x="539552" y="2046490"/>
            <a:chExt cx="5318784" cy="558964"/>
          </a:xfrm>
        </p:grpSpPr>
        <p:sp>
          <p:nvSpPr>
            <p:cNvPr id="46" name="15 Marcador de contenido">
              <a:extLst>
                <a:ext uri="{FF2B5EF4-FFF2-40B4-BE49-F238E27FC236}">
                  <a16:creationId xmlns:a16="http://schemas.microsoft.com/office/drawing/2014/main" id="{2219D4A9-F769-4BDA-B8F1-7DC328768846}"/>
                </a:ext>
              </a:extLst>
            </p:cNvPr>
            <p:cNvSpPr txBox="1">
              <a:spLocks/>
            </p:cNvSpPr>
            <p:nvPr/>
          </p:nvSpPr>
          <p:spPr bwMode="auto">
            <a:xfrm>
              <a:off x="539552" y="2046490"/>
              <a:ext cx="5318784" cy="558964"/>
            </a:xfrm>
            <a:prstGeom prst="round2DiagRect">
              <a:avLst>
                <a:gd name="adj1" fmla="val 50000"/>
                <a:gd name="adj2" fmla="val 0"/>
              </a:avLst>
            </a:prstGeom>
            <a:gradFill flip="none" rotWithShape="1">
              <a:gsLst>
                <a:gs pos="0">
                  <a:srgbClr val="335A7D">
                    <a:shade val="30000"/>
                    <a:satMod val="115000"/>
                  </a:srgbClr>
                </a:gs>
                <a:gs pos="50000">
                  <a:srgbClr val="335A7D">
                    <a:shade val="67500"/>
                    <a:satMod val="115000"/>
                  </a:srgbClr>
                </a:gs>
                <a:gs pos="100000">
                  <a:srgbClr val="335A7D">
                    <a:shade val="100000"/>
                    <a:satMod val="115000"/>
                  </a:srgbClr>
                </a:gs>
              </a:gsLst>
              <a:lin ang="2700000" scaled="1"/>
              <a:tileRect/>
            </a:gradFill>
            <a:ln w="38100" algn="ctr">
              <a:noFill/>
              <a:miter lim="800000"/>
              <a:headEnd/>
              <a:tailEnd/>
            </a:ln>
            <a:effectLst>
              <a:outerShdw blurRad="114300" dist="38100" dir="3600000" algn="ctr" rotWithShape="0">
                <a:srgbClr val="000000"/>
              </a:outerShdw>
            </a:effectLst>
            <a:scene3d>
              <a:camera prst="orthographicFront"/>
              <a:lightRig rig="threePt" dir="t"/>
            </a:scene3d>
            <a:sp3d>
              <a:bevelT/>
            </a:sp3d>
          </p:spPr>
          <p:txBody>
            <a:bodyPr anchor="ctr"/>
            <a:lstStyle/>
            <a:p>
              <a:pPr marL="0" marR="0" lvl="0" indent="0" algn="ctr" defTabSz="914400" rtl="0" eaLnBrk="0" fontAlgn="auto" latinLnBrk="0" hangingPunct="0">
                <a:lnSpc>
                  <a:spcPct val="90000"/>
                </a:lnSpc>
                <a:spcBef>
                  <a:spcPts val="0"/>
                </a:spcBef>
                <a:spcAft>
                  <a:spcPts val="0"/>
                </a:spcAft>
                <a:buClr>
                  <a:srgbClr val="49788D"/>
                </a:buClr>
                <a:buSzPct val="200000"/>
                <a:buFontTx/>
                <a:buNone/>
                <a:tabLst/>
                <a:defRPr/>
              </a:pPr>
              <a:endParaRPr kumimoji="0" lang="es-EC" sz="2400" b="0" i="0" u="none" strike="noStrike" kern="0" cap="none" spc="300" normalizeH="0" baseline="0" noProof="0" dirty="0">
                <a:ln>
                  <a:noFill/>
                </a:ln>
                <a:solidFill>
                  <a:srgbClr val="FFFFFF"/>
                </a:solidFill>
                <a:effectLst/>
                <a:uLnTx/>
                <a:uFillTx/>
                <a:latin typeface="Arial Black" pitchFamily="34" charset="0"/>
                <a:ea typeface="+mn-ea"/>
                <a:cs typeface="+mn-cs"/>
              </a:endParaRPr>
            </a:p>
          </p:txBody>
        </p:sp>
        <p:sp>
          <p:nvSpPr>
            <p:cNvPr id="47" name="19 Rectángulo">
              <a:extLst>
                <a:ext uri="{FF2B5EF4-FFF2-40B4-BE49-F238E27FC236}">
                  <a16:creationId xmlns:a16="http://schemas.microsoft.com/office/drawing/2014/main" id="{37A55C14-4BF4-4C06-B25B-3620FF410DA2}"/>
                </a:ext>
              </a:extLst>
            </p:cNvPr>
            <p:cNvSpPr/>
            <p:nvPr/>
          </p:nvSpPr>
          <p:spPr>
            <a:xfrm>
              <a:off x="812070" y="2170555"/>
              <a:ext cx="4706160" cy="369332"/>
            </a:xfrm>
            <a:prstGeom prst="rect">
              <a:avLst/>
            </a:prstGeom>
            <a:effectLst>
              <a:outerShdw blurRad="101600" dist="38100" dir="5400000" algn="ctr" rotWithShape="0">
                <a:schemeClr val="tx1"/>
              </a:outerShdw>
            </a:effectLst>
          </p:spPr>
          <p:txBody>
            <a:bodyPr wrap="none">
              <a:spAutoFit/>
            </a:bodyPr>
            <a:lstStyle/>
            <a:p>
              <a:pPr marL="0" marR="0" lvl="0" indent="0" algn="ctr" defTabSz="914400" rtl="0" eaLnBrk="0" fontAlgn="auto" latinLnBrk="0" hangingPunct="0">
                <a:lnSpc>
                  <a:spcPct val="90000"/>
                </a:lnSpc>
                <a:spcBef>
                  <a:spcPts val="0"/>
                </a:spcBef>
                <a:spcAft>
                  <a:spcPts val="0"/>
                </a:spcAft>
                <a:buClr>
                  <a:srgbClr val="49788D"/>
                </a:buClr>
                <a:buSzPct val="200000"/>
                <a:buFontTx/>
                <a:buNone/>
                <a:tabLst/>
                <a:defRPr/>
              </a:pPr>
              <a:r>
                <a:rPr kumimoji="0" lang="es-EC" sz="2000" b="0" i="0" u="none" strike="noStrike" kern="0" cap="none" spc="300" normalizeH="0" baseline="0" noProof="0" dirty="0">
                  <a:ln>
                    <a:noFill/>
                  </a:ln>
                  <a:solidFill>
                    <a:srgbClr val="FFFFFF"/>
                  </a:solidFill>
                  <a:effectLst/>
                  <a:uLnTx/>
                  <a:uFillTx/>
                  <a:latin typeface="Arial Black" pitchFamily="34" charset="0"/>
                  <a:ea typeface="+mn-ea"/>
                  <a:cs typeface="+mn-cs"/>
                </a:rPr>
                <a:t>FACTORES DE SEGURIDAD</a:t>
              </a:r>
            </a:p>
          </p:txBody>
        </p:sp>
      </p:grpSp>
      <p:sp>
        <p:nvSpPr>
          <p:cNvPr id="60" name="6146 Forma" descr="Mármol blanco">
            <a:extLst>
              <a:ext uri="{FF2B5EF4-FFF2-40B4-BE49-F238E27FC236}">
                <a16:creationId xmlns:a16="http://schemas.microsoft.com/office/drawing/2014/main" id="{24B8C072-94EC-4FDC-8FD1-6950999B7512}"/>
              </a:ext>
            </a:extLst>
          </p:cNvPr>
          <p:cNvSpPr>
            <a:spLocks noChangeArrowheads="1"/>
          </p:cNvSpPr>
          <p:nvPr/>
        </p:nvSpPr>
        <p:spPr bwMode="auto">
          <a:xfrm>
            <a:off x="2768718" y="1687292"/>
            <a:ext cx="1936000" cy="610148"/>
          </a:xfrm>
          <a:prstGeom prst="roundRect">
            <a:avLst>
              <a:gd name="adj" fmla="val 36916"/>
            </a:avLst>
          </a:prstGeom>
          <a:solidFill>
            <a:srgbClr val="FFFFFF">
              <a:alpha val="76863"/>
            </a:srgbClr>
          </a:solidFill>
          <a:ln w="38100" algn="ctr">
            <a:solidFill>
              <a:srgbClr val="000000">
                <a:alpha val="27059"/>
              </a:srgbClr>
            </a:solidFill>
            <a:round/>
            <a:headEnd/>
            <a:tailEnd/>
          </a:ln>
          <a:effectLst>
            <a:outerShdw dist="17961" dir="2700000" algn="ctr" rotWithShape="0">
              <a:srgbClr val="000000">
                <a:alpha val="0"/>
              </a:srgbClr>
            </a:outerShdw>
          </a:effectLst>
        </p:spPr>
        <p:txBody>
          <a:bodyPr wrap="square">
            <a:spAutoFit/>
          </a:bodyPr>
          <a:lstStyle/>
          <a:p>
            <a:pPr>
              <a:lnSpc>
                <a:spcPct val="90000"/>
              </a:lnSpc>
              <a:spcBef>
                <a:spcPts val="0"/>
              </a:spcBef>
              <a:buClr>
                <a:schemeClr val="accent2">
                  <a:lumMod val="75000"/>
                </a:schemeClr>
              </a:buClr>
              <a:buSzPct val="140000"/>
            </a:pPr>
            <a:r>
              <a:rPr lang="es-AR" sz="1400" b="1" dirty="0">
                <a:solidFill>
                  <a:srgbClr val="000000"/>
                </a:solidFill>
                <a:ea typeface="SimSun" pitchFamily="2" charset="-122"/>
                <a:cs typeface="Arial" pitchFamily="34" charset="0"/>
              </a:rPr>
              <a:t>¿QUÉ VAMOS A PROTEGER?</a:t>
            </a:r>
            <a:endParaRPr lang="es-EC" sz="1400" b="1" dirty="0">
              <a:solidFill>
                <a:srgbClr val="000000"/>
              </a:solidFill>
              <a:ea typeface="SimSun" pitchFamily="2" charset="-122"/>
              <a:cs typeface="Arial" pitchFamily="34" charset="0"/>
            </a:endParaRPr>
          </a:p>
        </p:txBody>
      </p:sp>
      <p:grpSp>
        <p:nvGrpSpPr>
          <p:cNvPr id="71" name="38 Grupo">
            <a:extLst>
              <a:ext uri="{FF2B5EF4-FFF2-40B4-BE49-F238E27FC236}">
                <a16:creationId xmlns:a16="http://schemas.microsoft.com/office/drawing/2014/main" id="{F9D5EA9F-6F0C-466B-8354-5BF6AEE9FBFF}"/>
              </a:ext>
            </a:extLst>
          </p:cNvPr>
          <p:cNvGrpSpPr/>
          <p:nvPr/>
        </p:nvGrpSpPr>
        <p:grpSpPr>
          <a:xfrm>
            <a:off x="250817" y="1484784"/>
            <a:ext cx="2375987" cy="901925"/>
            <a:chOff x="378693" y="1806095"/>
            <a:chExt cx="2375987" cy="901925"/>
          </a:xfrm>
        </p:grpSpPr>
        <p:sp>
          <p:nvSpPr>
            <p:cNvPr id="72" name="18 Redondear rectángulo de esquina diagonal">
              <a:extLst>
                <a:ext uri="{FF2B5EF4-FFF2-40B4-BE49-F238E27FC236}">
                  <a16:creationId xmlns:a16="http://schemas.microsoft.com/office/drawing/2014/main" id="{2196EBD4-2BDB-4984-B13E-D99AEF4B6C61}"/>
                </a:ext>
              </a:extLst>
            </p:cNvPr>
            <p:cNvSpPr/>
            <p:nvPr/>
          </p:nvSpPr>
          <p:spPr>
            <a:xfrm>
              <a:off x="378693" y="2041033"/>
              <a:ext cx="2016224" cy="432048"/>
            </a:xfrm>
            <a:prstGeom prst="round2DiagRect">
              <a:avLst>
                <a:gd name="adj1" fmla="val 50000"/>
                <a:gd name="adj2" fmla="val 0"/>
              </a:avLst>
            </a:prstGeom>
            <a:gradFill flip="none" rotWithShape="1">
              <a:gsLst>
                <a:gs pos="23000">
                  <a:srgbClr val="AA8828"/>
                </a:gs>
                <a:gs pos="50000">
                  <a:srgbClr val="D7D185"/>
                </a:gs>
                <a:gs pos="74000">
                  <a:srgbClr val="A8852E"/>
                </a:gs>
              </a:gsLst>
              <a:lin ang="13500000" scaled="1"/>
              <a:tileRect/>
            </a:gradFill>
            <a:ln w="38100">
              <a:solidFill>
                <a:srgbClr val="EEECE1">
                  <a:lumMod val="50000"/>
                </a:srgbClr>
              </a:solidFill>
            </a:ln>
            <a:effectLst>
              <a:outerShdw blurRad="127000" dist="63500" dir="3600000" algn="ctr" rotWithShape="0">
                <a:schemeClr val="tx1">
                  <a:alpha val="80000"/>
                </a:schemeClr>
              </a:outerShdw>
            </a:effectLst>
            <a:scene3d>
              <a:camera prst="orthographicFront">
                <a:rot lat="0" lon="0" rev="0"/>
              </a:camera>
              <a:lightRig rig="threePt" dir="t">
                <a:rot lat="0" lon="0" rev="1200000"/>
              </a:lightRig>
            </a:scene3d>
            <a:sp3d>
              <a:bevelT w="133350" h="63500" prst="artDeco"/>
            </a:sp3d>
          </p:spPr>
          <p:txBody>
            <a:bodyPr anchor="ctr"/>
            <a:lstStyle/>
            <a:p>
              <a:pPr algn="ctr">
                <a:lnSpc>
                  <a:spcPct val="90000"/>
                </a:lnSpc>
                <a:buClr>
                  <a:srgbClr val="49788D"/>
                </a:buClr>
                <a:buSzPct val="200000"/>
                <a:defRPr/>
              </a:pPr>
              <a:r>
                <a:rPr lang="es-EC" sz="1300" b="1" kern="0" dirty="0">
                  <a:solidFill>
                    <a:sysClr val="windowText" lastClr="000000"/>
                  </a:solidFill>
                  <a:latin typeface="+mn-lt"/>
                </a:rPr>
                <a:t>EL OBJETO A PROTEGER</a:t>
              </a:r>
              <a:endParaRPr lang="es-ES" sz="1300" b="1" kern="0" dirty="0">
                <a:solidFill>
                  <a:sysClr val="windowText" lastClr="000000"/>
                </a:solidFill>
                <a:latin typeface="+mn-lt"/>
              </a:endParaRPr>
            </a:p>
          </p:txBody>
        </p:sp>
        <p:sp>
          <p:nvSpPr>
            <p:cNvPr id="73" name="27 Abrir llave">
              <a:extLst>
                <a:ext uri="{FF2B5EF4-FFF2-40B4-BE49-F238E27FC236}">
                  <a16:creationId xmlns:a16="http://schemas.microsoft.com/office/drawing/2014/main" id="{33F2EA72-A870-4230-BB09-F8875CB1DC77}"/>
                </a:ext>
              </a:extLst>
            </p:cNvPr>
            <p:cNvSpPr/>
            <p:nvPr/>
          </p:nvSpPr>
          <p:spPr>
            <a:xfrm>
              <a:off x="2540616" y="1806095"/>
              <a:ext cx="214064" cy="901925"/>
            </a:xfrm>
            <a:prstGeom prst="leftBrace">
              <a:avLst>
                <a:gd name="adj1" fmla="val 51779"/>
                <a:gd name="adj2" fmla="val 50000"/>
              </a:avLst>
            </a:prstGeom>
            <a:gradFill flip="none" rotWithShape="1">
              <a:gsLst>
                <a:gs pos="0">
                  <a:srgbClr val="FFFFFF">
                    <a:shade val="30000"/>
                    <a:satMod val="115000"/>
                    <a:alpha val="26000"/>
                  </a:srgbClr>
                </a:gs>
                <a:gs pos="50000">
                  <a:srgbClr val="FFFFFF">
                    <a:shade val="67500"/>
                    <a:satMod val="115000"/>
                  </a:srgbClr>
                </a:gs>
                <a:gs pos="100000">
                  <a:srgbClr val="FFFFFF">
                    <a:shade val="100000"/>
                    <a:satMod val="115000"/>
                    <a:alpha val="56000"/>
                  </a:srgbClr>
                </a:gs>
              </a:gsLst>
              <a:lin ang="10800000" scaled="1"/>
              <a:tileRect/>
            </a:gradFill>
            <a:ln w="9525">
              <a:noFill/>
              <a:round/>
              <a:headEnd/>
              <a:tailEnd/>
            </a:ln>
            <a:effectLst>
              <a:outerShdw blurRad="76200" dist="76200" dir="2700000" algn="tl" rotWithShape="0">
                <a:prstClr val="black">
                  <a:alpha val="40000"/>
                </a:prstClr>
              </a:outerShdw>
            </a:effectLst>
          </p:spPr>
          <p:txBody>
            <a:bodyPr rot="10800000" wrap="none" anchor="ctr"/>
            <a:lstStyle/>
            <a:p>
              <a:pPr>
                <a:defRPr/>
              </a:pPr>
              <a:endParaRPr lang="es-ES" sz="1000" b="1" dirty="0">
                <a:solidFill>
                  <a:srgbClr val="000000"/>
                </a:solidFill>
                <a:latin typeface="Arial" charset="0"/>
              </a:endParaRPr>
            </a:p>
          </p:txBody>
        </p:sp>
      </p:grpSp>
      <p:sp>
        <p:nvSpPr>
          <p:cNvPr id="83" name="27 Abrir llave">
            <a:extLst>
              <a:ext uri="{FF2B5EF4-FFF2-40B4-BE49-F238E27FC236}">
                <a16:creationId xmlns:a16="http://schemas.microsoft.com/office/drawing/2014/main" id="{CEECC3CF-A290-482D-8D0E-DAF68427DF1C}"/>
              </a:ext>
            </a:extLst>
          </p:cNvPr>
          <p:cNvSpPr/>
          <p:nvPr/>
        </p:nvSpPr>
        <p:spPr>
          <a:xfrm>
            <a:off x="4873875" y="1541404"/>
            <a:ext cx="214064" cy="901925"/>
          </a:xfrm>
          <a:prstGeom prst="leftBrace">
            <a:avLst>
              <a:gd name="adj1" fmla="val 51779"/>
              <a:gd name="adj2" fmla="val 50000"/>
            </a:avLst>
          </a:prstGeom>
          <a:gradFill flip="none" rotWithShape="1">
            <a:gsLst>
              <a:gs pos="0">
                <a:srgbClr val="FFFFFF">
                  <a:shade val="30000"/>
                  <a:satMod val="115000"/>
                  <a:alpha val="26000"/>
                </a:srgbClr>
              </a:gs>
              <a:gs pos="50000">
                <a:srgbClr val="FFFFFF">
                  <a:shade val="67500"/>
                  <a:satMod val="115000"/>
                </a:srgbClr>
              </a:gs>
              <a:gs pos="100000">
                <a:srgbClr val="FFFFFF">
                  <a:shade val="100000"/>
                  <a:satMod val="115000"/>
                  <a:alpha val="56000"/>
                </a:srgbClr>
              </a:gs>
            </a:gsLst>
            <a:lin ang="10800000" scaled="1"/>
            <a:tileRect/>
          </a:gradFill>
          <a:ln w="9525">
            <a:noFill/>
            <a:round/>
            <a:headEnd/>
            <a:tailEnd/>
          </a:ln>
          <a:effectLst>
            <a:outerShdw blurRad="76200" dist="76200" dir="2700000" algn="tl" rotWithShape="0">
              <a:prstClr val="black">
                <a:alpha val="40000"/>
              </a:prstClr>
            </a:outerShdw>
          </a:effectLst>
        </p:spPr>
        <p:txBody>
          <a:bodyPr rot="10800000" wrap="none" anchor="ctr"/>
          <a:lstStyle/>
          <a:p>
            <a:pPr>
              <a:defRPr/>
            </a:pPr>
            <a:endParaRPr lang="es-ES" sz="1000" b="1" dirty="0">
              <a:solidFill>
                <a:srgbClr val="000000"/>
              </a:solidFill>
              <a:latin typeface="Arial" charset="0"/>
            </a:endParaRPr>
          </a:p>
        </p:txBody>
      </p:sp>
      <p:sp>
        <p:nvSpPr>
          <p:cNvPr id="85" name="6146 Forma" descr="Mármol blanco">
            <a:extLst>
              <a:ext uri="{FF2B5EF4-FFF2-40B4-BE49-F238E27FC236}">
                <a16:creationId xmlns:a16="http://schemas.microsoft.com/office/drawing/2014/main" id="{5EBFA234-4801-4C5E-A67B-B0A59E237AE9}"/>
              </a:ext>
            </a:extLst>
          </p:cNvPr>
          <p:cNvSpPr>
            <a:spLocks noChangeArrowheads="1"/>
          </p:cNvSpPr>
          <p:nvPr/>
        </p:nvSpPr>
        <p:spPr bwMode="auto">
          <a:xfrm>
            <a:off x="5189994" y="1536289"/>
            <a:ext cx="1936000" cy="856553"/>
          </a:xfrm>
          <a:prstGeom prst="roundRect">
            <a:avLst>
              <a:gd name="adj" fmla="val 36916"/>
            </a:avLst>
          </a:prstGeom>
          <a:solidFill>
            <a:srgbClr val="FFFFFF">
              <a:alpha val="76863"/>
            </a:srgbClr>
          </a:solidFill>
          <a:ln w="38100" algn="ctr">
            <a:solidFill>
              <a:srgbClr val="000000">
                <a:alpha val="27059"/>
              </a:srgbClr>
            </a:solidFill>
            <a:round/>
            <a:headEnd/>
            <a:tailEnd/>
          </a:ln>
          <a:effectLst>
            <a:outerShdw dist="17961" dir="2700000" algn="ctr" rotWithShape="0">
              <a:srgbClr val="000000">
                <a:alpha val="0"/>
              </a:srgbClr>
            </a:outerShdw>
          </a:effectLst>
        </p:spPr>
        <p:txBody>
          <a:bodyPr wrap="square">
            <a:spAutoFit/>
          </a:bodyPr>
          <a:lstStyle/>
          <a:p>
            <a:pPr marL="266700" indent="-266700">
              <a:lnSpc>
                <a:spcPct val="90000"/>
              </a:lnSpc>
              <a:spcBef>
                <a:spcPts val="0"/>
              </a:spcBef>
              <a:buClr>
                <a:schemeClr val="accent2">
                  <a:lumMod val="75000"/>
                </a:schemeClr>
              </a:buClr>
              <a:buSzPct val="140000"/>
              <a:buFont typeface="Wingdings" pitchFamily="2" charset="2"/>
              <a:buChar char="ü"/>
            </a:pPr>
            <a:r>
              <a:rPr lang="es-AR" sz="1400" b="1" dirty="0">
                <a:solidFill>
                  <a:srgbClr val="000000"/>
                </a:solidFill>
                <a:ea typeface="SimSun" pitchFamily="2" charset="-122"/>
                <a:cs typeface="Arial" pitchFamily="34" charset="0"/>
              </a:rPr>
              <a:t>PERSONAS.</a:t>
            </a:r>
          </a:p>
          <a:p>
            <a:pPr marL="266700" indent="-266700">
              <a:lnSpc>
                <a:spcPct val="90000"/>
              </a:lnSpc>
              <a:spcBef>
                <a:spcPts val="0"/>
              </a:spcBef>
              <a:buClr>
                <a:schemeClr val="accent2">
                  <a:lumMod val="75000"/>
                </a:schemeClr>
              </a:buClr>
              <a:buSzPct val="140000"/>
              <a:buFont typeface="Wingdings" pitchFamily="2" charset="2"/>
              <a:buChar char="ü"/>
            </a:pPr>
            <a:r>
              <a:rPr lang="es-AR" sz="1400" b="1" dirty="0">
                <a:solidFill>
                  <a:srgbClr val="000000"/>
                </a:solidFill>
                <a:ea typeface="SimSun" pitchFamily="2" charset="-122"/>
                <a:cs typeface="Arial" pitchFamily="34" charset="0"/>
              </a:rPr>
              <a:t>BIENES.</a:t>
            </a:r>
          </a:p>
          <a:p>
            <a:pPr marL="266700" indent="-266700">
              <a:lnSpc>
                <a:spcPct val="90000"/>
              </a:lnSpc>
              <a:spcBef>
                <a:spcPts val="0"/>
              </a:spcBef>
              <a:buClr>
                <a:schemeClr val="accent2">
                  <a:lumMod val="75000"/>
                </a:schemeClr>
              </a:buClr>
              <a:buSzPct val="140000"/>
              <a:buFont typeface="Wingdings" pitchFamily="2" charset="2"/>
              <a:buChar char="ü"/>
            </a:pPr>
            <a:r>
              <a:rPr lang="es-AR" sz="1400" b="1" dirty="0">
                <a:solidFill>
                  <a:srgbClr val="000000"/>
                </a:solidFill>
                <a:ea typeface="SimSun" pitchFamily="2" charset="-122"/>
                <a:cs typeface="Arial" pitchFamily="34" charset="0"/>
              </a:rPr>
              <a:t>INFORMACIÓN.</a:t>
            </a:r>
            <a:endParaRPr lang="es-EC" sz="1400" b="1" dirty="0">
              <a:solidFill>
                <a:srgbClr val="000000"/>
              </a:solidFill>
              <a:ea typeface="SimSun" pitchFamily="2" charset="-122"/>
              <a:cs typeface="Arial" pitchFamily="34" charset="0"/>
            </a:endParaRPr>
          </a:p>
        </p:txBody>
      </p:sp>
      <p:grpSp>
        <p:nvGrpSpPr>
          <p:cNvPr id="87" name="38 Grupo">
            <a:extLst>
              <a:ext uri="{FF2B5EF4-FFF2-40B4-BE49-F238E27FC236}">
                <a16:creationId xmlns:a16="http://schemas.microsoft.com/office/drawing/2014/main" id="{587A1F1A-2F35-4CD5-9D1D-0600C2FA086C}"/>
              </a:ext>
            </a:extLst>
          </p:cNvPr>
          <p:cNvGrpSpPr/>
          <p:nvPr/>
        </p:nvGrpSpPr>
        <p:grpSpPr>
          <a:xfrm>
            <a:off x="226819" y="2887115"/>
            <a:ext cx="2375987" cy="901925"/>
            <a:chOff x="378693" y="1806095"/>
            <a:chExt cx="2375987" cy="901925"/>
          </a:xfrm>
        </p:grpSpPr>
        <p:sp>
          <p:nvSpPr>
            <p:cNvPr id="89" name="18 Redondear rectángulo de esquina diagonal">
              <a:extLst>
                <a:ext uri="{FF2B5EF4-FFF2-40B4-BE49-F238E27FC236}">
                  <a16:creationId xmlns:a16="http://schemas.microsoft.com/office/drawing/2014/main" id="{A7243614-6CE9-48C3-955D-9689AE3DE0F1}"/>
                </a:ext>
              </a:extLst>
            </p:cNvPr>
            <p:cNvSpPr/>
            <p:nvPr/>
          </p:nvSpPr>
          <p:spPr>
            <a:xfrm>
              <a:off x="378693" y="2041033"/>
              <a:ext cx="2016224" cy="432048"/>
            </a:xfrm>
            <a:prstGeom prst="round2DiagRect">
              <a:avLst>
                <a:gd name="adj1" fmla="val 50000"/>
                <a:gd name="adj2" fmla="val 0"/>
              </a:avLst>
            </a:prstGeom>
            <a:gradFill flip="none" rotWithShape="1">
              <a:gsLst>
                <a:gs pos="23000">
                  <a:srgbClr val="AA8828"/>
                </a:gs>
                <a:gs pos="50000">
                  <a:srgbClr val="D7D185"/>
                </a:gs>
                <a:gs pos="74000">
                  <a:srgbClr val="A8852E"/>
                </a:gs>
              </a:gsLst>
              <a:lin ang="13500000" scaled="1"/>
              <a:tileRect/>
            </a:gradFill>
            <a:ln w="38100">
              <a:solidFill>
                <a:srgbClr val="EEECE1">
                  <a:lumMod val="50000"/>
                </a:srgbClr>
              </a:solidFill>
            </a:ln>
            <a:effectLst>
              <a:outerShdw blurRad="127000" dist="63500" dir="3600000" algn="ctr" rotWithShape="0">
                <a:schemeClr val="tx1">
                  <a:alpha val="80000"/>
                </a:schemeClr>
              </a:outerShdw>
            </a:effectLst>
            <a:scene3d>
              <a:camera prst="orthographicFront">
                <a:rot lat="0" lon="0" rev="0"/>
              </a:camera>
              <a:lightRig rig="threePt" dir="t">
                <a:rot lat="0" lon="0" rev="1200000"/>
              </a:lightRig>
            </a:scene3d>
            <a:sp3d>
              <a:bevelT w="133350" h="63500" prst="artDeco"/>
            </a:sp3d>
          </p:spPr>
          <p:txBody>
            <a:bodyPr anchor="ctr"/>
            <a:lstStyle/>
            <a:p>
              <a:pPr algn="ctr">
                <a:lnSpc>
                  <a:spcPct val="90000"/>
                </a:lnSpc>
                <a:buClr>
                  <a:srgbClr val="49788D"/>
                </a:buClr>
                <a:buSzPct val="200000"/>
                <a:defRPr/>
              </a:pPr>
              <a:r>
                <a:rPr lang="es-EC" sz="1300" b="1" kern="0" dirty="0">
                  <a:solidFill>
                    <a:sysClr val="windowText" lastClr="000000"/>
                  </a:solidFill>
                </a:rPr>
                <a:t>LAS AMENAZAS</a:t>
              </a:r>
              <a:endParaRPr lang="es-ES" sz="1300" b="1" kern="0" dirty="0">
                <a:solidFill>
                  <a:sysClr val="windowText" lastClr="000000"/>
                </a:solidFill>
                <a:latin typeface="+mn-lt"/>
              </a:endParaRPr>
            </a:p>
          </p:txBody>
        </p:sp>
        <p:sp>
          <p:nvSpPr>
            <p:cNvPr id="91" name="27 Abrir llave">
              <a:extLst>
                <a:ext uri="{FF2B5EF4-FFF2-40B4-BE49-F238E27FC236}">
                  <a16:creationId xmlns:a16="http://schemas.microsoft.com/office/drawing/2014/main" id="{74E241B0-D4BC-437A-B2B8-1809877230F5}"/>
                </a:ext>
              </a:extLst>
            </p:cNvPr>
            <p:cNvSpPr/>
            <p:nvPr/>
          </p:nvSpPr>
          <p:spPr>
            <a:xfrm>
              <a:off x="2540616" y="1806095"/>
              <a:ext cx="214064" cy="901925"/>
            </a:xfrm>
            <a:prstGeom prst="leftBrace">
              <a:avLst>
                <a:gd name="adj1" fmla="val 51779"/>
                <a:gd name="adj2" fmla="val 50000"/>
              </a:avLst>
            </a:prstGeom>
            <a:gradFill flip="none" rotWithShape="1">
              <a:gsLst>
                <a:gs pos="0">
                  <a:srgbClr val="FFFFFF">
                    <a:shade val="30000"/>
                    <a:satMod val="115000"/>
                    <a:alpha val="26000"/>
                  </a:srgbClr>
                </a:gs>
                <a:gs pos="50000">
                  <a:srgbClr val="FFFFFF">
                    <a:shade val="67500"/>
                    <a:satMod val="115000"/>
                  </a:srgbClr>
                </a:gs>
                <a:gs pos="100000">
                  <a:srgbClr val="FFFFFF">
                    <a:shade val="100000"/>
                    <a:satMod val="115000"/>
                    <a:alpha val="56000"/>
                  </a:srgbClr>
                </a:gs>
              </a:gsLst>
              <a:lin ang="10800000" scaled="1"/>
              <a:tileRect/>
            </a:gradFill>
            <a:ln w="9525">
              <a:noFill/>
              <a:round/>
              <a:headEnd/>
              <a:tailEnd/>
            </a:ln>
            <a:effectLst>
              <a:outerShdw blurRad="76200" dist="76200" dir="2700000" algn="tl" rotWithShape="0">
                <a:prstClr val="black">
                  <a:alpha val="40000"/>
                </a:prstClr>
              </a:outerShdw>
            </a:effectLst>
          </p:spPr>
          <p:txBody>
            <a:bodyPr rot="10800000" wrap="none" anchor="ctr"/>
            <a:lstStyle/>
            <a:p>
              <a:pPr>
                <a:defRPr/>
              </a:pPr>
              <a:endParaRPr lang="es-ES" sz="1000" b="1" dirty="0">
                <a:solidFill>
                  <a:srgbClr val="000000"/>
                </a:solidFill>
                <a:latin typeface="Arial" charset="0"/>
              </a:endParaRPr>
            </a:p>
          </p:txBody>
        </p:sp>
      </p:grpSp>
      <p:sp>
        <p:nvSpPr>
          <p:cNvPr id="98" name="6146 Forma" descr="Mármol blanco">
            <a:extLst>
              <a:ext uri="{FF2B5EF4-FFF2-40B4-BE49-F238E27FC236}">
                <a16:creationId xmlns:a16="http://schemas.microsoft.com/office/drawing/2014/main" id="{653646E0-D2E5-49F8-91DF-220ED98719FC}"/>
              </a:ext>
            </a:extLst>
          </p:cNvPr>
          <p:cNvSpPr>
            <a:spLocks noChangeArrowheads="1"/>
          </p:cNvSpPr>
          <p:nvPr/>
        </p:nvSpPr>
        <p:spPr bwMode="auto">
          <a:xfrm>
            <a:off x="2768718" y="3166473"/>
            <a:ext cx="1936000" cy="363742"/>
          </a:xfrm>
          <a:prstGeom prst="roundRect">
            <a:avLst>
              <a:gd name="adj" fmla="val 36916"/>
            </a:avLst>
          </a:prstGeom>
          <a:solidFill>
            <a:srgbClr val="FFFFFF">
              <a:alpha val="76863"/>
            </a:srgbClr>
          </a:solidFill>
          <a:ln w="38100" algn="ctr">
            <a:solidFill>
              <a:srgbClr val="000000">
                <a:alpha val="27059"/>
              </a:srgbClr>
            </a:solidFill>
            <a:round/>
            <a:headEnd/>
            <a:tailEnd/>
          </a:ln>
          <a:effectLst>
            <a:outerShdw dist="17961" dir="2700000" algn="ctr" rotWithShape="0">
              <a:srgbClr val="000000">
                <a:alpha val="0"/>
              </a:srgbClr>
            </a:outerShdw>
          </a:effectLst>
        </p:spPr>
        <p:txBody>
          <a:bodyPr wrap="square">
            <a:spAutoFit/>
          </a:bodyPr>
          <a:lstStyle/>
          <a:p>
            <a:pPr>
              <a:lnSpc>
                <a:spcPct val="90000"/>
              </a:lnSpc>
              <a:spcBef>
                <a:spcPts val="0"/>
              </a:spcBef>
              <a:buClr>
                <a:schemeClr val="accent2">
                  <a:lumMod val="75000"/>
                </a:schemeClr>
              </a:buClr>
              <a:buSzPct val="140000"/>
            </a:pPr>
            <a:r>
              <a:rPr lang="es-AR" sz="1400" b="1" dirty="0">
                <a:solidFill>
                  <a:srgbClr val="000000"/>
                </a:solidFill>
                <a:ea typeface="SimSun" pitchFamily="2" charset="-122"/>
                <a:cs typeface="Arial" pitchFamily="34" charset="0"/>
              </a:rPr>
              <a:t>¿DE QUÉ O DE QUIÉN?</a:t>
            </a:r>
            <a:endParaRPr lang="es-EC" sz="1400" b="1" dirty="0">
              <a:solidFill>
                <a:srgbClr val="000000"/>
              </a:solidFill>
              <a:ea typeface="SimSun" pitchFamily="2" charset="-122"/>
              <a:cs typeface="Arial" pitchFamily="34" charset="0"/>
            </a:endParaRPr>
          </a:p>
        </p:txBody>
      </p:sp>
      <p:sp>
        <p:nvSpPr>
          <p:cNvPr id="99" name="27 Abrir llave">
            <a:extLst>
              <a:ext uri="{FF2B5EF4-FFF2-40B4-BE49-F238E27FC236}">
                <a16:creationId xmlns:a16="http://schemas.microsoft.com/office/drawing/2014/main" id="{09D673D6-CE2B-4230-93DD-34B56BFCF65B}"/>
              </a:ext>
            </a:extLst>
          </p:cNvPr>
          <p:cNvSpPr/>
          <p:nvPr/>
        </p:nvSpPr>
        <p:spPr>
          <a:xfrm>
            <a:off x="4873875" y="2887114"/>
            <a:ext cx="214064" cy="901925"/>
          </a:xfrm>
          <a:prstGeom prst="leftBrace">
            <a:avLst>
              <a:gd name="adj1" fmla="val 51779"/>
              <a:gd name="adj2" fmla="val 50000"/>
            </a:avLst>
          </a:prstGeom>
          <a:gradFill flip="none" rotWithShape="1">
            <a:gsLst>
              <a:gs pos="0">
                <a:srgbClr val="FFFFFF">
                  <a:shade val="30000"/>
                  <a:satMod val="115000"/>
                  <a:alpha val="26000"/>
                </a:srgbClr>
              </a:gs>
              <a:gs pos="50000">
                <a:srgbClr val="FFFFFF">
                  <a:shade val="67500"/>
                  <a:satMod val="115000"/>
                </a:srgbClr>
              </a:gs>
              <a:gs pos="100000">
                <a:srgbClr val="FFFFFF">
                  <a:shade val="100000"/>
                  <a:satMod val="115000"/>
                  <a:alpha val="56000"/>
                </a:srgbClr>
              </a:gs>
            </a:gsLst>
            <a:lin ang="10800000" scaled="1"/>
            <a:tileRect/>
          </a:gradFill>
          <a:ln w="9525">
            <a:noFill/>
            <a:round/>
            <a:headEnd/>
            <a:tailEnd/>
          </a:ln>
          <a:effectLst>
            <a:outerShdw blurRad="76200" dist="76200" dir="2700000" algn="tl" rotWithShape="0">
              <a:prstClr val="black">
                <a:alpha val="40000"/>
              </a:prstClr>
            </a:outerShdw>
          </a:effectLst>
        </p:spPr>
        <p:txBody>
          <a:bodyPr rot="10800000" wrap="none" anchor="ctr"/>
          <a:lstStyle/>
          <a:p>
            <a:pPr>
              <a:defRPr/>
            </a:pPr>
            <a:endParaRPr lang="es-ES" sz="1000" b="1" dirty="0">
              <a:solidFill>
                <a:srgbClr val="000000"/>
              </a:solidFill>
              <a:latin typeface="Arial" charset="0"/>
            </a:endParaRPr>
          </a:p>
        </p:txBody>
      </p:sp>
      <p:sp>
        <p:nvSpPr>
          <p:cNvPr id="100" name="6146 Forma" descr="Mármol blanco">
            <a:extLst>
              <a:ext uri="{FF2B5EF4-FFF2-40B4-BE49-F238E27FC236}">
                <a16:creationId xmlns:a16="http://schemas.microsoft.com/office/drawing/2014/main" id="{086AB5C7-B912-4A01-87C6-65113C436CD0}"/>
              </a:ext>
            </a:extLst>
          </p:cNvPr>
          <p:cNvSpPr>
            <a:spLocks noChangeArrowheads="1"/>
          </p:cNvSpPr>
          <p:nvPr/>
        </p:nvSpPr>
        <p:spPr bwMode="auto">
          <a:xfrm>
            <a:off x="5189994" y="3033002"/>
            <a:ext cx="1936000" cy="610148"/>
          </a:xfrm>
          <a:prstGeom prst="roundRect">
            <a:avLst>
              <a:gd name="adj" fmla="val 36916"/>
            </a:avLst>
          </a:prstGeom>
          <a:solidFill>
            <a:srgbClr val="FFFFFF">
              <a:alpha val="76863"/>
            </a:srgbClr>
          </a:solidFill>
          <a:ln w="38100" algn="ctr">
            <a:solidFill>
              <a:srgbClr val="000000">
                <a:alpha val="27059"/>
              </a:srgbClr>
            </a:solidFill>
            <a:round/>
            <a:headEnd/>
            <a:tailEnd/>
          </a:ln>
          <a:effectLst>
            <a:outerShdw dist="17961" dir="2700000" algn="ctr" rotWithShape="0">
              <a:srgbClr val="000000">
                <a:alpha val="0"/>
              </a:srgbClr>
            </a:outerShdw>
          </a:effectLst>
        </p:spPr>
        <p:txBody>
          <a:bodyPr wrap="square">
            <a:spAutoFit/>
          </a:bodyPr>
          <a:lstStyle/>
          <a:p>
            <a:pPr marL="266700" indent="-266700">
              <a:lnSpc>
                <a:spcPct val="90000"/>
              </a:lnSpc>
              <a:spcBef>
                <a:spcPts val="0"/>
              </a:spcBef>
              <a:buClr>
                <a:schemeClr val="accent2">
                  <a:lumMod val="75000"/>
                </a:schemeClr>
              </a:buClr>
              <a:buSzPct val="140000"/>
              <a:buFont typeface="Wingdings" pitchFamily="2" charset="2"/>
              <a:buChar char="ü"/>
            </a:pPr>
            <a:r>
              <a:rPr lang="es-AR" sz="1400" b="1" dirty="0">
                <a:solidFill>
                  <a:srgbClr val="000000"/>
                </a:solidFill>
                <a:ea typeface="SimSun" pitchFamily="2" charset="-122"/>
                <a:cs typeface="Arial" pitchFamily="34" charset="0"/>
              </a:rPr>
              <a:t>SERA PRESISO PROTEGER</a:t>
            </a:r>
          </a:p>
        </p:txBody>
      </p:sp>
      <p:grpSp>
        <p:nvGrpSpPr>
          <p:cNvPr id="101" name="38 Grupo">
            <a:extLst>
              <a:ext uri="{FF2B5EF4-FFF2-40B4-BE49-F238E27FC236}">
                <a16:creationId xmlns:a16="http://schemas.microsoft.com/office/drawing/2014/main" id="{560FB5F4-6227-4DCD-B038-7F051DFFB625}"/>
              </a:ext>
            </a:extLst>
          </p:cNvPr>
          <p:cNvGrpSpPr/>
          <p:nvPr/>
        </p:nvGrpSpPr>
        <p:grpSpPr>
          <a:xfrm>
            <a:off x="158317" y="4220631"/>
            <a:ext cx="2375987" cy="901925"/>
            <a:chOff x="378693" y="1806095"/>
            <a:chExt cx="2375987" cy="901925"/>
          </a:xfrm>
        </p:grpSpPr>
        <p:sp>
          <p:nvSpPr>
            <p:cNvPr id="102" name="18 Redondear rectángulo de esquina diagonal">
              <a:extLst>
                <a:ext uri="{FF2B5EF4-FFF2-40B4-BE49-F238E27FC236}">
                  <a16:creationId xmlns:a16="http://schemas.microsoft.com/office/drawing/2014/main" id="{F30F15B9-B661-409A-9EF9-FC639410AF0B}"/>
                </a:ext>
              </a:extLst>
            </p:cNvPr>
            <p:cNvSpPr/>
            <p:nvPr/>
          </p:nvSpPr>
          <p:spPr>
            <a:xfrm>
              <a:off x="378693" y="2041033"/>
              <a:ext cx="2016224" cy="432048"/>
            </a:xfrm>
            <a:prstGeom prst="round2DiagRect">
              <a:avLst>
                <a:gd name="adj1" fmla="val 50000"/>
                <a:gd name="adj2" fmla="val 0"/>
              </a:avLst>
            </a:prstGeom>
            <a:gradFill flip="none" rotWithShape="1">
              <a:gsLst>
                <a:gs pos="23000">
                  <a:srgbClr val="AA8828"/>
                </a:gs>
                <a:gs pos="50000">
                  <a:srgbClr val="D7D185"/>
                </a:gs>
                <a:gs pos="74000">
                  <a:srgbClr val="A8852E"/>
                </a:gs>
              </a:gsLst>
              <a:lin ang="13500000" scaled="1"/>
              <a:tileRect/>
            </a:gradFill>
            <a:ln w="38100">
              <a:solidFill>
                <a:srgbClr val="EEECE1">
                  <a:lumMod val="50000"/>
                </a:srgbClr>
              </a:solidFill>
            </a:ln>
            <a:effectLst>
              <a:outerShdw blurRad="127000" dist="63500" dir="3600000" algn="ctr" rotWithShape="0">
                <a:schemeClr val="tx1">
                  <a:alpha val="80000"/>
                </a:schemeClr>
              </a:outerShdw>
            </a:effectLst>
            <a:scene3d>
              <a:camera prst="orthographicFront">
                <a:rot lat="0" lon="0" rev="0"/>
              </a:camera>
              <a:lightRig rig="threePt" dir="t">
                <a:rot lat="0" lon="0" rev="1200000"/>
              </a:lightRig>
            </a:scene3d>
            <a:sp3d>
              <a:bevelT w="133350" h="63500" prst="artDeco"/>
            </a:sp3d>
          </p:spPr>
          <p:txBody>
            <a:bodyPr anchor="ctr"/>
            <a:lstStyle/>
            <a:p>
              <a:pPr algn="ctr">
                <a:lnSpc>
                  <a:spcPct val="90000"/>
                </a:lnSpc>
                <a:buClr>
                  <a:srgbClr val="49788D"/>
                </a:buClr>
                <a:buSzPct val="200000"/>
                <a:defRPr/>
              </a:pPr>
              <a:r>
                <a:rPr lang="es-EC" sz="1300" b="1" kern="0" dirty="0">
                  <a:solidFill>
                    <a:sysClr val="windowText" lastClr="000000"/>
                  </a:solidFill>
                </a:rPr>
                <a:t>EL ESPACIO Y EL TIEMPO</a:t>
              </a:r>
              <a:endParaRPr lang="es-ES" sz="1300" b="1" kern="0" dirty="0">
                <a:solidFill>
                  <a:sysClr val="windowText" lastClr="000000"/>
                </a:solidFill>
                <a:latin typeface="+mn-lt"/>
              </a:endParaRPr>
            </a:p>
          </p:txBody>
        </p:sp>
        <p:sp>
          <p:nvSpPr>
            <p:cNvPr id="103" name="27 Abrir llave">
              <a:extLst>
                <a:ext uri="{FF2B5EF4-FFF2-40B4-BE49-F238E27FC236}">
                  <a16:creationId xmlns:a16="http://schemas.microsoft.com/office/drawing/2014/main" id="{BF437539-F519-4119-9623-4A24ECBD1558}"/>
                </a:ext>
              </a:extLst>
            </p:cNvPr>
            <p:cNvSpPr/>
            <p:nvPr/>
          </p:nvSpPr>
          <p:spPr>
            <a:xfrm>
              <a:off x="2540616" y="1806095"/>
              <a:ext cx="214064" cy="901925"/>
            </a:xfrm>
            <a:prstGeom prst="leftBrace">
              <a:avLst>
                <a:gd name="adj1" fmla="val 51779"/>
                <a:gd name="adj2" fmla="val 50000"/>
              </a:avLst>
            </a:prstGeom>
            <a:gradFill flip="none" rotWithShape="1">
              <a:gsLst>
                <a:gs pos="0">
                  <a:srgbClr val="FFFFFF">
                    <a:shade val="30000"/>
                    <a:satMod val="115000"/>
                    <a:alpha val="26000"/>
                  </a:srgbClr>
                </a:gs>
                <a:gs pos="50000">
                  <a:srgbClr val="FFFFFF">
                    <a:shade val="67500"/>
                    <a:satMod val="115000"/>
                  </a:srgbClr>
                </a:gs>
                <a:gs pos="100000">
                  <a:srgbClr val="FFFFFF">
                    <a:shade val="100000"/>
                    <a:satMod val="115000"/>
                    <a:alpha val="56000"/>
                  </a:srgbClr>
                </a:gs>
              </a:gsLst>
              <a:lin ang="10800000" scaled="1"/>
              <a:tileRect/>
            </a:gradFill>
            <a:ln w="9525">
              <a:noFill/>
              <a:round/>
              <a:headEnd/>
              <a:tailEnd/>
            </a:ln>
            <a:effectLst>
              <a:outerShdw blurRad="76200" dist="76200" dir="2700000" algn="tl" rotWithShape="0">
                <a:prstClr val="black">
                  <a:alpha val="40000"/>
                </a:prstClr>
              </a:outerShdw>
            </a:effectLst>
          </p:spPr>
          <p:txBody>
            <a:bodyPr rot="10800000" wrap="none" anchor="ctr"/>
            <a:lstStyle/>
            <a:p>
              <a:pPr>
                <a:defRPr/>
              </a:pPr>
              <a:endParaRPr lang="es-ES" sz="1000" b="1" dirty="0">
                <a:solidFill>
                  <a:srgbClr val="000000"/>
                </a:solidFill>
                <a:latin typeface="Arial" charset="0"/>
              </a:endParaRPr>
            </a:p>
          </p:txBody>
        </p:sp>
      </p:grpSp>
      <p:grpSp>
        <p:nvGrpSpPr>
          <p:cNvPr id="104" name="38 Grupo">
            <a:extLst>
              <a:ext uri="{FF2B5EF4-FFF2-40B4-BE49-F238E27FC236}">
                <a16:creationId xmlns:a16="http://schemas.microsoft.com/office/drawing/2014/main" id="{0EC11076-BA5C-4E00-ABED-12EE33A000B7}"/>
              </a:ext>
            </a:extLst>
          </p:cNvPr>
          <p:cNvGrpSpPr/>
          <p:nvPr/>
        </p:nvGrpSpPr>
        <p:grpSpPr>
          <a:xfrm>
            <a:off x="212011" y="5636565"/>
            <a:ext cx="2375987" cy="901925"/>
            <a:chOff x="378693" y="1806095"/>
            <a:chExt cx="2375987" cy="901925"/>
          </a:xfrm>
        </p:grpSpPr>
        <p:sp>
          <p:nvSpPr>
            <p:cNvPr id="105" name="18 Redondear rectángulo de esquina diagonal">
              <a:extLst>
                <a:ext uri="{FF2B5EF4-FFF2-40B4-BE49-F238E27FC236}">
                  <a16:creationId xmlns:a16="http://schemas.microsoft.com/office/drawing/2014/main" id="{CB387694-0EB9-4A12-9EDD-89EE8379A570}"/>
                </a:ext>
              </a:extLst>
            </p:cNvPr>
            <p:cNvSpPr/>
            <p:nvPr/>
          </p:nvSpPr>
          <p:spPr>
            <a:xfrm>
              <a:off x="378693" y="2041033"/>
              <a:ext cx="2016224" cy="432048"/>
            </a:xfrm>
            <a:prstGeom prst="round2DiagRect">
              <a:avLst>
                <a:gd name="adj1" fmla="val 50000"/>
                <a:gd name="adj2" fmla="val 0"/>
              </a:avLst>
            </a:prstGeom>
            <a:gradFill flip="none" rotWithShape="1">
              <a:gsLst>
                <a:gs pos="23000">
                  <a:srgbClr val="AA8828"/>
                </a:gs>
                <a:gs pos="50000">
                  <a:srgbClr val="D7D185"/>
                </a:gs>
                <a:gs pos="74000">
                  <a:srgbClr val="A8852E"/>
                </a:gs>
              </a:gsLst>
              <a:lin ang="13500000" scaled="1"/>
              <a:tileRect/>
            </a:gradFill>
            <a:ln w="38100">
              <a:solidFill>
                <a:srgbClr val="EEECE1">
                  <a:lumMod val="50000"/>
                </a:srgbClr>
              </a:solidFill>
            </a:ln>
            <a:effectLst>
              <a:outerShdw blurRad="127000" dist="63500" dir="3600000" algn="ctr" rotWithShape="0">
                <a:schemeClr val="tx1">
                  <a:alpha val="80000"/>
                </a:schemeClr>
              </a:outerShdw>
            </a:effectLst>
            <a:scene3d>
              <a:camera prst="orthographicFront">
                <a:rot lat="0" lon="0" rev="0"/>
              </a:camera>
              <a:lightRig rig="threePt" dir="t">
                <a:rot lat="0" lon="0" rev="1200000"/>
              </a:lightRig>
            </a:scene3d>
            <a:sp3d>
              <a:bevelT w="133350" h="63500" prst="artDeco"/>
            </a:sp3d>
          </p:spPr>
          <p:txBody>
            <a:bodyPr anchor="ctr"/>
            <a:lstStyle/>
            <a:p>
              <a:pPr algn="ctr">
                <a:lnSpc>
                  <a:spcPct val="90000"/>
                </a:lnSpc>
                <a:buClr>
                  <a:srgbClr val="49788D"/>
                </a:buClr>
                <a:buSzPct val="200000"/>
                <a:defRPr/>
              </a:pPr>
              <a:r>
                <a:rPr lang="es-EC" sz="1300" b="1" kern="0" dirty="0">
                  <a:solidFill>
                    <a:sysClr val="windowText" lastClr="000000"/>
                  </a:solidFill>
                </a:rPr>
                <a:t>LOS MEDIOS DE PROTECCIÓN</a:t>
              </a:r>
              <a:endParaRPr lang="es-ES" sz="1300" b="1" kern="0" dirty="0">
                <a:solidFill>
                  <a:sysClr val="windowText" lastClr="000000"/>
                </a:solidFill>
                <a:latin typeface="+mn-lt"/>
              </a:endParaRPr>
            </a:p>
          </p:txBody>
        </p:sp>
        <p:sp>
          <p:nvSpPr>
            <p:cNvPr id="106" name="27 Abrir llave">
              <a:extLst>
                <a:ext uri="{FF2B5EF4-FFF2-40B4-BE49-F238E27FC236}">
                  <a16:creationId xmlns:a16="http://schemas.microsoft.com/office/drawing/2014/main" id="{2E4C46FF-10B7-49C5-8E47-0F3FDCB54E2A}"/>
                </a:ext>
              </a:extLst>
            </p:cNvPr>
            <p:cNvSpPr/>
            <p:nvPr/>
          </p:nvSpPr>
          <p:spPr>
            <a:xfrm>
              <a:off x="2540616" y="1806095"/>
              <a:ext cx="214064" cy="901925"/>
            </a:xfrm>
            <a:prstGeom prst="leftBrace">
              <a:avLst>
                <a:gd name="adj1" fmla="val 51779"/>
                <a:gd name="adj2" fmla="val 50000"/>
              </a:avLst>
            </a:prstGeom>
            <a:gradFill flip="none" rotWithShape="1">
              <a:gsLst>
                <a:gs pos="0">
                  <a:srgbClr val="FFFFFF">
                    <a:shade val="30000"/>
                    <a:satMod val="115000"/>
                    <a:alpha val="26000"/>
                  </a:srgbClr>
                </a:gs>
                <a:gs pos="50000">
                  <a:srgbClr val="FFFFFF">
                    <a:shade val="67500"/>
                    <a:satMod val="115000"/>
                  </a:srgbClr>
                </a:gs>
                <a:gs pos="100000">
                  <a:srgbClr val="FFFFFF">
                    <a:shade val="100000"/>
                    <a:satMod val="115000"/>
                    <a:alpha val="56000"/>
                  </a:srgbClr>
                </a:gs>
              </a:gsLst>
              <a:lin ang="10800000" scaled="1"/>
              <a:tileRect/>
            </a:gradFill>
            <a:ln w="9525">
              <a:noFill/>
              <a:round/>
              <a:headEnd/>
              <a:tailEnd/>
            </a:ln>
            <a:effectLst>
              <a:outerShdw blurRad="76200" dist="76200" dir="2700000" algn="tl" rotWithShape="0">
                <a:prstClr val="black">
                  <a:alpha val="40000"/>
                </a:prstClr>
              </a:outerShdw>
            </a:effectLst>
          </p:spPr>
          <p:txBody>
            <a:bodyPr rot="10800000" wrap="none" anchor="ctr"/>
            <a:lstStyle/>
            <a:p>
              <a:pPr>
                <a:defRPr/>
              </a:pPr>
              <a:endParaRPr lang="es-ES" sz="1000" b="1" dirty="0">
                <a:solidFill>
                  <a:srgbClr val="000000"/>
                </a:solidFill>
                <a:latin typeface="Arial" charset="0"/>
              </a:endParaRPr>
            </a:p>
          </p:txBody>
        </p:sp>
      </p:grpSp>
      <p:sp>
        <p:nvSpPr>
          <p:cNvPr id="107" name="6146 Forma" descr="Mármol blanco">
            <a:extLst>
              <a:ext uri="{FF2B5EF4-FFF2-40B4-BE49-F238E27FC236}">
                <a16:creationId xmlns:a16="http://schemas.microsoft.com/office/drawing/2014/main" id="{6FA90F98-21F4-49D8-9901-2A6C21922DC2}"/>
              </a:ext>
            </a:extLst>
          </p:cNvPr>
          <p:cNvSpPr>
            <a:spLocks noChangeArrowheads="1"/>
          </p:cNvSpPr>
          <p:nvPr/>
        </p:nvSpPr>
        <p:spPr bwMode="auto">
          <a:xfrm>
            <a:off x="2752663" y="4523875"/>
            <a:ext cx="1936000" cy="363742"/>
          </a:xfrm>
          <a:prstGeom prst="roundRect">
            <a:avLst>
              <a:gd name="adj" fmla="val 36916"/>
            </a:avLst>
          </a:prstGeom>
          <a:solidFill>
            <a:srgbClr val="FFFFFF">
              <a:alpha val="76863"/>
            </a:srgbClr>
          </a:solidFill>
          <a:ln w="38100" algn="ctr">
            <a:solidFill>
              <a:srgbClr val="000000">
                <a:alpha val="27059"/>
              </a:srgbClr>
            </a:solidFill>
            <a:round/>
            <a:headEnd/>
            <a:tailEnd/>
          </a:ln>
          <a:effectLst>
            <a:outerShdw dist="17961" dir="2700000" algn="ctr" rotWithShape="0">
              <a:srgbClr val="000000">
                <a:alpha val="0"/>
              </a:srgbClr>
            </a:outerShdw>
          </a:effectLst>
        </p:spPr>
        <p:txBody>
          <a:bodyPr wrap="square">
            <a:spAutoFit/>
          </a:bodyPr>
          <a:lstStyle/>
          <a:p>
            <a:pPr>
              <a:lnSpc>
                <a:spcPct val="90000"/>
              </a:lnSpc>
              <a:spcBef>
                <a:spcPts val="0"/>
              </a:spcBef>
              <a:buClr>
                <a:schemeClr val="accent2">
                  <a:lumMod val="75000"/>
                </a:schemeClr>
              </a:buClr>
              <a:buSzPct val="140000"/>
            </a:pPr>
            <a:r>
              <a:rPr lang="es-AR" sz="1400" b="1" dirty="0">
                <a:solidFill>
                  <a:srgbClr val="000000"/>
                </a:solidFill>
                <a:ea typeface="SimSun" pitchFamily="2" charset="-122"/>
                <a:cs typeface="Arial" pitchFamily="34" charset="0"/>
              </a:rPr>
              <a:t>¿DONDE Y CUANDO?</a:t>
            </a:r>
            <a:endParaRPr lang="es-EC" sz="1400" b="1" dirty="0">
              <a:solidFill>
                <a:srgbClr val="000000"/>
              </a:solidFill>
              <a:ea typeface="SimSun" pitchFamily="2" charset="-122"/>
              <a:cs typeface="Arial" pitchFamily="34" charset="0"/>
            </a:endParaRPr>
          </a:p>
        </p:txBody>
      </p:sp>
      <p:sp>
        <p:nvSpPr>
          <p:cNvPr id="108" name="27 Abrir llave">
            <a:extLst>
              <a:ext uri="{FF2B5EF4-FFF2-40B4-BE49-F238E27FC236}">
                <a16:creationId xmlns:a16="http://schemas.microsoft.com/office/drawing/2014/main" id="{DB45B7C9-3ABF-4256-8905-BCFCD5A692B2}"/>
              </a:ext>
            </a:extLst>
          </p:cNvPr>
          <p:cNvSpPr/>
          <p:nvPr/>
        </p:nvSpPr>
        <p:spPr>
          <a:xfrm>
            <a:off x="4873875" y="4255267"/>
            <a:ext cx="214064" cy="901925"/>
          </a:xfrm>
          <a:prstGeom prst="leftBrace">
            <a:avLst>
              <a:gd name="adj1" fmla="val 51779"/>
              <a:gd name="adj2" fmla="val 50000"/>
            </a:avLst>
          </a:prstGeom>
          <a:gradFill flip="none" rotWithShape="1">
            <a:gsLst>
              <a:gs pos="0">
                <a:srgbClr val="FFFFFF">
                  <a:shade val="30000"/>
                  <a:satMod val="115000"/>
                  <a:alpha val="26000"/>
                </a:srgbClr>
              </a:gs>
              <a:gs pos="50000">
                <a:srgbClr val="FFFFFF">
                  <a:shade val="67500"/>
                  <a:satMod val="115000"/>
                </a:srgbClr>
              </a:gs>
              <a:gs pos="100000">
                <a:srgbClr val="FFFFFF">
                  <a:shade val="100000"/>
                  <a:satMod val="115000"/>
                  <a:alpha val="56000"/>
                </a:srgbClr>
              </a:gs>
            </a:gsLst>
            <a:lin ang="10800000" scaled="1"/>
            <a:tileRect/>
          </a:gradFill>
          <a:ln w="9525">
            <a:noFill/>
            <a:round/>
            <a:headEnd/>
            <a:tailEnd/>
          </a:ln>
          <a:effectLst>
            <a:outerShdw blurRad="76200" dist="76200" dir="2700000" algn="tl" rotWithShape="0">
              <a:prstClr val="black">
                <a:alpha val="40000"/>
              </a:prstClr>
            </a:outerShdw>
          </a:effectLst>
        </p:spPr>
        <p:txBody>
          <a:bodyPr rot="10800000" wrap="none" anchor="ctr"/>
          <a:lstStyle/>
          <a:p>
            <a:pPr>
              <a:defRPr/>
            </a:pPr>
            <a:endParaRPr lang="es-ES" sz="1000" b="1" dirty="0">
              <a:solidFill>
                <a:srgbClr val="000000"/>
              </a:solidFill>
              <a:latin typeface="Arial" charset="0"/>
            </a:endParaRPr>
          </a:p>
        </p:txBody>
      </p:sp>
      <p:sp>
        <p:nvSpPr>
          <p:cNvPr id="109" name="6146 Forma" descr="Mármol blanco">
            <a:extLst>
              <a:ext uri="{FF2B5EF4-FFF2-40B4-BE49-F238E27FC236}">
                <a16:creationId xmlns:a16="http://schemas.microsoft.com/office/drawing/2014/main" id="{0762A77B-82AC-4F53-A589-F23F064AF5DC}"/>
              </a:ext>
            </a:extLst>
          </p:cNvPr>
          <p:cNvSpPr>
            <a:spLocks noChangeArrowheads="1"/>
          </p:cNvSpPr>
          <p:nvPr/>
        </p:nvSpPr>
        <p:spPr bwMode="auto">
          <a:xfrm>
            <a:off x="5171028" y="4384128"/>
            <a:ext cx="3795689" cy="610148"/>
          </a:xfrm>
          <a:prstGeom prst="roundRect">
            <a:avLst>
              <a:gd name="adj" fmla="val 36916"/>
            </a:avLst>
          </a:prstGeom>
          <a:solidFill>
            <a:srgbClr val="FFFFFF">
              <a:alpha val="76863"/>
            </a:srgbClr>
          </a:solidFill>
          <a:ln w="38100" algn="ctr">
            <a:solidFill>
              <a:srgbClr val="000000">
                <a:alpha val="27059"/>
              </a:srgbClr>
            </a:solidFill>
            <a:round/>
            <a:headEnd/>
            <a:tailEnd/>
          </a:ln>
          <a:effectLst>
            <a:outerShdw dist="17961" dir="2700000" algn="ctr" rotWithShape="0">
              <a:srgbClr val="000000">
                <a:alpha val="0"/>
              </a:srgbClr>
            </a:outerShdw>
          </a:effectLst>
        </p:spPr>
        <p:txBody>
          <a:bodyPr wrap="square">
            <a:spAutoFit/>
          </a:bodyPr>
          <a:lstStyle/>
          <a:p>
            <a:pPr marL="266700" indent="-266700">
              <a:lnSpc>
                <a:spcPct val="90000"/>
              </a:lnSpc>
              <a:spcBef>
                <a:spcPts val="0"/>
              </a:spcBef>
              <a:buClr>
                <a:schemeClr val="accent2">
                  <a:lumMod val="75000"/>
                </a:schemeClr>
              </a:buClr>
              <a:buSzPct val="140000"/>
              <a:buFont typeface="Wingdings" pitchFamily="2" charset="2"/>
              <a:buChar char="ü"/>
            </a:pPr>
            <a:r>
              <a:rPr lang="es-AR" sz="1400" b="1" dirty="0">
                <a:solidFill>
                  <a:srgbClr val="000000"/>
                </a:solidFill>
                <a:ea typeface="SimSun" pitchFamily="2" charset="-122"/>
                <a:cs typeface="Arial" pitchFamily="34" charset="0"/>
              </a:rPr>
              <a:t>ESPACIO Y DURACIÓN EN EL TIEMPO EN EL QUE SE VA A PRODUCIR UNA AMENAZA.</a:t>
            </a:r>
          </a:p>
        </p:txBody>
      </p:sp>
      <p:sp>
        <p:nvSpPr>
          <p:cNvPr id="110" name="6146 Forma" descr="Mármol blanco">
            <a:extLst>
              <a:ext uri="{FF2B5EF4-FFF2-40B4-BE49-F238E27FC236}">
                <a16:creationId xmlns:a16="http://schemas.microsoft.com/office/drawing/2014/main" id="{E925E5BE-A017-455F-8230-B938C5AEE6FA}"/>
              </a:ext>
            </a:extLst>
          </p:cNvPr>
          <p:cNvSpPr>
            <a:spLocks noChangeArrowheads="1"/>
          </p:cNvSpPr>
          <p:nvPr/>
        </p:nvSpPr>
        <p:spPr bwMode="auto">
          <a:xfrm>
            <a:off x="2733697" y="5911356"/>
            <a:ext cx="1936000" cy="363742"/>
          </a:xfrm>
          <a:prstGeom prst="roundRect">
            <a:avLst>
              <a:gd name="adj" fmla="val 36916"/>
            </a:avLst>
          </a:prstGeom>
          <a:solidFill>
            <a:srgbClr val="FFFFFF">
              <a:alpha val="76863"/>
            </a:srgbClr>
          </a:solidFill>
          <a:ln w="38100" algn="ctr">
            <a:solidFill>
              <a:srgbClr val="000000">
                <a:alpha val="27059"/>
              </a:srgbClr>
            </a:solidFill>
            <a:round/>
            <a:headEnd/>
            <a:tailEnd/>
          </a:ln>
          <a:effectLst>
            <a:outerShdw dist="17961" dir="2700000" algn="ctr" rotWithShape="0">
              <a:srgbClr val="000000">
                <a:alpha val="0"/>
              </a:srgbClr>
            </a:outerShdw>
          </a:effectLst>
        </p:spPr>
        <p:txBody>
          <a:bodyPr wrap="square">
            <a:spAutoFit/>
          </a:bodyPr>
          <a:lstStyle/>
          <a:p>
            <a:pPr>
              <a:lnSpc>
                <a:spcPct val="90000"/>
              </a:lnSpc>
              <a:spcBef>
                <a:spcPts val="0"/>
              </a:spcBef>
              <a:buClr>
                <a:schemeClr val="accent2">
                  <a:lumMod val="75000"/>
                </a:schemeClr>
              </a:buClr>
              <a:buSzPct val="140000"/>
            </a:pPr>
            <a:r>
              <a:rPr lang="es-AR" sz="1400" b="1" dirty="0">
                <a:solidFill>
                  <a:srgbClr val="000000"/>
                </a:solidFill>
                <a:ea typeface="SimSun" pitchFamily="2" charset="-122"/>
                <a:cs typeface="Arial" pitchFamily="34" charset="0"/>
              </a:rPr>
              <a:t>¿CÓMO O CON QUÉ?</a:t>
            </a:r>
            <a:endParaRPr lang="es-EC" sz="1400" b="1" dirty="0">
              <a:solidFill>
                <a:srgbClr val="000000"/>
              </a:solidFill>
              <a:ea typeface="SimSun" pitchFamily="2" charset="-122"/>
              <a:cs typeface="Arial" pitchFamily="34" charset="0"/>
            </a:endParaRPr>
          </a:p>
        </p:txBody>
      </p:sp>
      <p:sp>
        <p:nvSpPr>
          <p:cNvPr id="111" name="27 Abrir llave">
            <a:extLst>
              <a:ext uri="{FF2B5EF4-FFF2-40B4-BE49-F238E27FC236}">
                <a16:creationId xmlns:a16="http://schemas.microsoft.com/office/drawing/2014/main" id="{69C31D88-ACD9-4EB7-9954-DC351CD0B032}"/>
              </a:ext>
            </a:extLst>
          </p:cNvPr>
          <p:cNvSpPr/>
          <p:nvPr/>
        </p:nvSpPr>
        <p:spPr>
          <a:xfrm>
            <a:off x="4854909" y="5642748"/>
            <a:ext cx="214064" cy="901925"/>
          </a:xfrm>
          <a:prstGeom prst="leftBrace">
            <a:avLst>
              <a:gd name="adj1" fmla="val 51779"/>
              <a:gd name="adj2" fmla="val 50000"/>
            </a:avLst>
          </a:prstGeom>
          <a:gradFill flip="none" rotWithShape="1">
            <a:gsLst>
              <a:gs pos="0">
                <a:srgbClr val="FFFFFF">
                  <a:shade val="30000"/>
                  <a:satMod val="115000"/>
                  <a:alpha val="26000"/>
                </a:srgbClr>
              </a:gs>
              <a:gs pos="50000">
                <a:srgbClr val="FFFFFF">
                  <a:shade val="67500"/>
                  <a:satMod val="115000"/>
                </a:srgbClr>
              </a:gs>
              <a:gs pos="100000">
                <a:srgbClr val="FFFFFF">
                  <a:shade val="100000"/>
                  <a:satMod val="115000"/>
                  <a:alpha val="56000"/>
                </a:srgbClr>
              </a:gs>
            </a:gsLst>
            <a:lin ang="10800000" scaled="1"/>
            <a:tileRect/>
          </a:gradFill>
          <a:ln w="9525">
            <a:noFill/>
            <a:round/>
            <a:headEnd/>
            <a:tailEnd/>
          </a:ln>
          <a:effectLst>
            <a:outerShdw blurRad="76200" dist="76200" dir="2700000" algn="tl" rotWithShape="0">
              <a:prstClr val="black">
                <a:alpha val="40000"/>
              </a:prstClr>
            </a:outerShdw>
          </a:effectLst>
        </p:spPr>
        <p:txBody>
          <a:bodyPr rot="10800000" wrap="none" anchor="ctr"/>
          <a:lstStyle/>
          <a:p>
            <a:pPr>
              <a:defRPr/>
            </a:pPr>
            <a:endParaRPr lang="es-ES" sz="1000" b="1" dirty="0">
              <a:solidFill>
                <a:srgbClr val="000000"/>
              </a:solidFill>
              <a:latin typeface="Arial" charset="0"/>
            </a:endParaRPr>
          </a:p>
        </p:txBody>
      </p:sp>
      <p:pic>
        <p:nvPicPr>
          <p:cNvPr id="3" name="Imagen 2">
            <a:extLst>
              <a:ext uri="{FF2B5EF4-FFF2-40B4-BE49-F238E27FC236}">
                <a16:creationId xmlns:a16="http://schemas.microsoft.com/office/drawing/2014/main" id="{614F9D91-E704-48E9-8B7E-BDCCB0AB1A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1789" y="1141865"/>
            <a:ext cx="2192211" cy="3271511"/>
          </a:xfrm>
          <a:prstGeom prst="rect">
            <a:avLst/>
          </a:prstGeom>
          <a:noFill/>
          <a:effectLst>
            <a:softEdge rad="635000"/>
          </a:effectLst>
        </p:spPr>
      </p:pic>
      <p:pic>
        <p:nvPicPr>
          <p:cNvPr id="7" name="Imagen 6">
            <a:extLst>
              <a:ext uri="{FF2B5EF4-FFF2-40B4-BE49-F238E27FC236}">
                <a16:creationId xmlns:a16="http://schemas.microsoft.com/office/drawing/2014/main" id="{7656664F-1504-4024-84CA-1BF00E6A5096}"/>
              </a:ext>
            </a:extLst>
          </p:cNvPr>
          <p:cNvPicPr>
            <a:picLocks noChangeAspect="1"/>
          </p:cNvPicPr>
          <p:nvPr/>
        </p:nvPicPr>
        <p:blipFill>
          <a:blip r:embed="rId5"/>
          <a:stretch>
            <a:fillRect/>
          </a:stretch>
        </p:blipFill>
        <p:spPr>
          <a:xfrm>
            <a:off x="5920247" y="4807799"/>
            <a:ext cx="3795689" cy="2455537"/>
          </a:xfrm>
          <a:prstGeom prst="rect">
            <a:avLst/>
          </a:prstGeom>
          <a:noFill/>
          <a:effectLst>
            <a:softEdge rad="635000"/>
          </a:effectLst>
        </p:spPr>
      </p:pic>
      <p:sp>
        <p:nvSpPr>
          <p:cNvPr id="113" name="6146 Forma" descr="Mármol blanco">
            <a:extLst>
              <a:ext uri="{FF2B5EF4-FFF2-40B4-BE49-F238E27FC236}">
                <a16:creationId xmlns:a16="http://schemas.microsoft.com/office/drawing/2014/main" id="{6C981256-FA89-4EA0-B168-B3A2ADB95788}"/>
              </a:ext>
            </a:extLst>
          </p:cNvPr>
          <p:cNvSpPr>
            <a:spLocks noChangeArrowheads="1"/>
          </p:cNvSpPr>
          <p:nvPr/>
        </p:nvSpPr>
        <p:spPr bwMode="auto">
          <a:xfrm>
            <a:off x="5096008" y="5636956"/>
            <a:ext cx="2164856" cy="856553"/>
          </a:xfrm>
          <a:prstGeom prst="roundRect">
            <a:avLst>
              <a:gd name="adj" fmla="val 36916"/>
            </a:avLst>
          </a:prstGeom>
          <a:solidFill>
            <a:srgbClr val="FFFFFF">
              <a:alpha val="76863"/>
            </a:srgbClr>
          </a:solidFill>
          <a:ln w="38100" algn="ctr">
            <a:solidFill>
              <a:srgbClr val="000000">
                <a:alpha val="27059"/>
              </a:srgbClr>
            </a:solidFill>
            <a:round/>
            <a:headEnd/>
            <a:tailEnd/>
          </a:ln>
          <a:effectLst>
            <a:outerShdw dist="17961" dir="2700000" algn="ctr" rotWithShape="0">
              <a:srgbClr val="000000">
                <a:alpha val="0"/>
              </a:srgbClr>
            </a:outerShdw>
          </a:effectLst>
        </p:spPr>
        <p:txBody>
          <a:bodyPr wrap="square">
            <a:spAutoFit/>
          </a:bodyPr>
          <a:lstStyle/>
          <a:p>
            <a:pPr marL="266700" indent="-266700">
              <a:lnSpc>
                <a:spcPct val="90000"/>
              </a:lnSpc>
              <a:spcBef>
                <a:spcPts val="0"/>
              </a:spcBef>
              <a:buClr>
                <a:schemeClr val="accent2">
                  <a:lumMod val="75000"/>
                </a:schemeClr>
              </a:buClr>
              <a:buSzPct val="140000"/>
              <a:buFont typeface="Wingdings" pitchFamily="2" charset="2"/>
              <a:buChar char="ü"/>
            </a:pPr>
            <a:r>
              <a:rPr lang="es-AR" sz="1400" b="1" dirty="0">
                <a:solidFill>
                  <a:srgbClr val="000000"/>
                </a:solidFill>
                <a:ea typeface="SimSun" pitchFamily="2" charset="-122"/>
                <a:cs typeface="Arial" pitchFamily="34" charset="0"/>
              </a:rPr>
              <a:t>MEDIOS CON LOS QUE SE PRETENDEN PROTEGER.</a:t>
            </a:r>
          </a:p>
        </p:txBody>
      </p:sp>
    </p:spTree>
    <p:extLst>
      <p:ext uri="{BB962C8B-B14F-4D97-AF65-F5344CB8AC3E}">
        <p14:creationId xmlns:p14="http://schemas.microsoft.com/office/powerpoint/2010/main" val="2909144323"/>
      </p:ext>
    </p:extLst>
  </p:cSld>
  <p:clrMapOvr>
    <a:masterClrMapping/>
  </p:clrMapOvr>
  <p:transition>
    <p:split orient="vert" dir="in"/>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460812" name="Text Box 12"/>
          <p:cNvSpPr txBox="1">
            <a:spLocks noChangeArrowheads="1"/>
          </p:cNvSpPr>
          <p:nvPr/>
        </p:nvSpPr>
        <p:spPr bwMode="auto">
          <a:xfrm>
            <a:off x="34925" y="-22124"/>
            <a:ext cx="9109075" cy="577428"/>
          </a:xfrm>
          <a:prstGeom prst="rect">
            <a:avLst/>
          </a:prstGeom>
          <a:solidFill>
            <a:schemeClr val="tx1">
              <a:alpha val="30000"/>
            </a:schemeClr>
          </a:solidFill>
          <a:ln w="9525">
            <a:noFill/>
            <a:miter lim="800000"/>
            <a:headEnd/>
            <a:tailEnd/>
          </a:ln>
          <a:effectLst>
            <a:outerShdw blurRad="76200" dist="38100" dir="5400000" algn="ctr" rotWithShape="0">
              <a:schemeClr val="tx1"/>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Char char=" "/>
              <a:tabLst/>
              <a:defRPr/>
            </a:pPr>
            <a:r>
              <a:rPr kumimoji="0" lang="es-MX" sz="3200" b="0" i="0" u="none" strike="noStrike" kern="1200" cap="none" spc="300" normalizeH="0" baseline="0" noProof="0" dirty="0">
                <a:ln>
                  <a:noFill/>
                </a:ln>
                <a:solidFill>
                  <a:srgbClr val="FFFF00"/>
                </a:solidFill>
                <a:effectLst/>
                <a:uLnTx/>
                <a:uFillTx/>
                <a:latin typeface="Impact" pitchFamily="34" charset="0"/>
                <a:ea typeface="+mn-ea"/>
                <a:cs typeface="Arial" pitchFamily="34" charset="0"/>
              </a:rPr>
              <a:t>FUNDAMENTACIÓN TEÓRICA</a:t>
            </a:r>
            <a:endParaRPr kumimoji="0" lang="es-ES" sz="3200" b="0" i="0" u="none" strike="noStrike" kern="1200" cap="none" spc="300" normalizeH="0" baseline="0" noProof="0" dirty="0">
              <a:ln>
                <a:noFill/>
              </a:ln>
              <a:solidFill>
                <a:srgbClr val="FFFF00"/>
              </a:solidFill>
              <a:effectLst/>
              <a:uLnTx/>
              <a:uFillTx/>
              <a:latin typeface="Impact" pitchFamily="34" charset="0"/>
              <a:ea typeface="+mn-ea"/>
              <a:cs typeface="Arial" pitchFamily="34" charset="0"/>
            </a:endParaRPr>
          </a:p>
        </p:txBody>
      </p:sp>
      <p:grpSp>
        <p:nvGrpSpPr>
          <p:cNvPr id="45" name="20 Grupo">
            <a:extLst>
              <a:ext uri="{FF2B5EF4-FFF2-40B4-BE49-F238E27FC236}">
                <a16:creationId xmlns:a16="http://schemas.microsoft.com/office/drawing/2014/main" id="{AAD29D85-D7F0-44CE-B462-0D64D211FB8A}"/>
              </a:ext>
            </a:extLst>
          </p:cNvPr>
          <p:cNvGrpSpPr/>
          <p:nvPr/>
        </p:nvGrpSpPr>
        <p:grpSpPr>
          <a:xfrm>
            <a:off x="-92556" y="582902"/>
            <a:ext cx="6896804" cy="558964"/>
            <a:chOff x="336118" y="2046490"/>
            <a:chExt cx="5658072" cy="558964"/>
          </a:xfrm>
        </p:grpSpPr>
        <p:sp>
          <p:nvSpPr>
            <p:cNvPr id="46" name="15 Marcador de contenido">
              <a:extLst>
                <a:ext uri="{FF2B5EF4-FFF2-40B4-BE49-F238E27FC236}">
                  <a16:creationId xmlns:a16="http://schemas.microsoft.com/office/drawing/2014/main" id="{2219D4A9-F769-4BDA-B8F1-7DC328768846}"/>
                </a:ext>
              </a:extLst>
            </p:cNvPr>
            <p:cNvSpPr txBox="1">
              <a:spLocks/>
            </p:cNvSpPr>
            <p:nvPr/>
          </p:nvSpPr>
          <p:spPr bwMode="auto">
            <a:xfrm>
              <a:off x="539552" y="2046490"/>
              <a:ext cx="5318784" cy="558964"/>
            </a:xfrm>
            <a:prstGeom prst="round2DiagRect">
              <a:avLst>
                <a:gd name="adj1" fmla="val 50000"/>
                <a:gd name="adj2" fmla="val 0"/>
              </a:avLst>
            </a:prstGeom>
            <a:gradFill flip="none" rotWithShape="1">
              <a:gsLst>
                <a:gs pos="0">
                  <a:srgbClr val="335A7D">
                    <a:shade val="30000"/>
                    <a:satMod val="115000"/>
                  </a:srgbClr>
                </a:gs>
                <a:gs pos="50000">
                  <a:srgbClr val="335A7D">
                    <a:shade val="67500"/>
                    <a:satMod val="115000"/>
                  </a:srgbClr>
                </a:gs>
                <a:gs pos="100000">
                  <a:srgbClr val="335A7D">
                    <a:shade val="100000"/>
                    <a:satMod val="115000"/>
                  </a:srgbClr>
                </a:gs>
              </a:gsLst>
              <a:lin ang="2700000" scaled="1"/>
              <a:tileRect/>
            </a:gradFill>
            <a:ln w="38100" algn="ctr">
              <a:noFill/>
              <a:miter lim="800000"/>
              <a:headEnd/>
              <a:tailEnd/>
            </a:ln>
            <a:effectLst>
              <a:outerShdw blurRad="114300" dist="38100" dir="3600000" algn="ctr" rotWithShape="0">
                <a:srgbClr val="000000"/>
              </a:outerShdw>
            </a:effectLst>
            <a:scene3d>
              <a:camera prst="orthographicFront"/>
              <a:lightRig rig="threePt" dir="t"/>
            </a:scene3d>
            <a:sp3d>
              <a:bevelT/>
            </a:sp3d>
          </p:spPr>
          <p:txBody>
            <a:bodyPr anchor="ctr"/>
            <a:lstStyle/>
            <a:p>
              <a:pPr marL="0" marR="0" lvl="0" indent="0" algn="ctr" defTabSz="914400" rtl="0" eaLnBrk="0" fontAlgn="auto" latinLnBrk="0" hangingPunct="0">
                <a:lnSpc>
                  <a:spcPct val="90000"/>
                </a:lnSpc>
                <a:spcBef>
                  <a:spcPts val="0"/>
                </a:spcBef>
                <a:spcAft>
                  <a:spcPts val="0"/>
                </a:spcAft>
                <a:buClr>
                  <a:srgbClr val="49788D"/>
                </a:buClr>
                <a:buSzPct val="200000"/>
                <a:buFontTx/>
                <a:buNone/>
                <a:tabLst/>
                <a:defRPr/>
              </a:pPr>
              <a:endParaRPr kumimoji="0" lang="es-EC" sz="2400" b="0" i="0" u="none" strike="noStrike" kern="0" cap="none" spc="300" normalizeH="0" baseline="0" noProof="0" dirty="0">
                <a:ln>
                  <a:noFill/>
                </a:ln>
                <a:solidFill>
                  <a:srgbClr val="FFFFFF"/>
                </a:solidFill>
                <a:effectLst/>
                <a:uLnTx/>
                <a:uFillTx/>
                <a:latin typeface="Arial Black" pitchFamily="34" charset="0"/>
                <a:ea typeface="+mn-ea"/>
                <a:cs typeface="+mn-cs"/>
              </a:endParaRPr>
            </a:p>
          </p:txBody>
        </p:sp>
        <p:sp>
          <p:nvSpPr>
            <p:cNvPr id="47" name="19 Rectángulo">
              <a:extLst>
                <a:ext uri="{FF2B5EF4-FFF2-40B4-BE49-F238E27FC236}">
                  <a16:creationId xmlns:a16="http://schemas.microsoft.com/office/drawing/2014/main" id="{37A55C14-4BF4-4C06-B25B-3620FF410DA2}"/>
                </a:ext>
              </a:extLst>
            </p:cNvPr>
            <p:cNvSpPr/>
            <p:nvPr/>
          </p:nvSpPr>
          <p:spPr>
            <a:xfrm>
              <a:off x="336118" y="2170555"/>
              <a:ext cx="5658072" cy="369332"/>
            </a:xfrm>
            <a:prstGeom prst="rect">
              <a:avLst/>
            </a:prstGeom>
            <a:effectLst>
              <a:outerShdw blurRad="101600" dist="38100" dir="5400000" algn="ctr" rotWithShape="0">
                <a:schemeClr val="tx1"/>
              </a:outerShdw>
            </a:effectLst>
          </p:spPr>
          <p:txBody>
            <a:bodyPr wrap="none">
              <a:spAutoFit/>
            </a:bodyPr>
            <a:lstStyle/>
            <a:p>
              <a:pPr marL="0" marR="0" lvl="0" indent="0" algn="ctr" defTabSz="914400" rtl="0" eaLnBrk="0" fontAlgn="auto" latinLnBrk="0" hangingPunct="0">
                <a:lnSpc>
                  <a:spcPct val="90000"/>
                </a:lnSpc>
                <a:spcBef>
                  <a:spcPts val="0"/>
                </a:spcBef>
                <a:spcAft>
                  <a:spcPts val="0"/>
                </a:spcAft>
                <a:buClr>
                  <a:srgbClr val="49788D"/>
                </a:buClr>
                <a:buSzPct val="200000"/>
                <a:buFontTx/>
                <a:buNone/>
                <a:tabLst/>
                <a:defRPr/>
              </a:pPr>
              <a:r>
                <a:rPr lang="es-EC" sz="2000" kern="0" spc="300" dirty="0">
                  <a:solidFill>
                    <a:srgbClr val="FFFFFF"/>
                  </a:solidFill>
                  <a:latin typeface="Arial Black" pitchFamily="34" charset="0"/>
                </a:rPr>
                <a:t>RIESGOS DE ORIGEN ANTRÓPICOS</a:t>
              </a:r>
              <a:endParaRPr kumimoji="0" lang="es-EC" sz="2000" b="0" i="0" u="none" strike="noStrike" kern="0" cap="none" spc="300" normalizeH="0" baseline="0" noProof="0" dirty="0">
                <a:ln>
                  <a:noFill/>
                </a:ln>
                <a:solidFill>
                  <a:srgbClr val="FFFFFF"/>
                </a:solidFill>
                <a:effectLst/>
                <a:uLnTx/>
                <a:uFillTx/>
                <a:latin typeface="Arial Black" pitchFamily="34" charset="0"/>
                <a:ea typeface="+mn-ea"/>
                <a:cs typeface="+mn-cs"/>
              </a:endParaRPr>
            </a:p>
          </p:txBody>
        </p:sp>
      </p:grpSp>
      <p:sp>
        <p:nvSpPr>
          <p:cNvPr id="32" name="10 CuadroTexto">
            <a:extLst>
              <a:ext uri="{FF2B5EF4-FFF2-40B4-BE49-F238E27FC236}">
                <a16:creationId xmlns:a16="http://schemas.microsoft.com/office/drawing/2014/main" id="{31F6FBB5-45CF-4E99-95A6-0241B54689A0}"/>
              </a:ext>
            </a:extLst>
          </p:cNvPr>
          <p:cNvSpPr txBox="1">
            <a:spLocks noChangeArrowheads="1"/>
          </p:cNvSpPr>
          <p:nvPr/>
        </p:nvSpPr>
        <p:spPr bwMode="auto">
          <a:xfrm>
            <a:off x="323528" y="1306996"/>
            <a:ext cx="8712967" cy="1266297"/>
          </a:xfrm>
          <a:prstGeom prst="round2SameRect">
            <a:avLst>
              <a:gd name="adj1" fmla="val 0"/>
              <a:gd name="adj2" fmla="val 11142"/>
            </a:avLst>
          </a:prstGeom>
          <a:solidFill>
            <a:srgbClr val="FFFFFF">
              <a:alpha val="38824"/>
            </a:srgbClr>
          </a:solidFill>
          <a:ln w="28575">
            <a:solidFill>
              <a:srgbClr val="000000">
                <a:alpha val="27843"/>
              </a:srgbClr>
            </a:solidFill>
            <a:miter lim="800000"/>
            <a:headEnd/>
            <a:tailEnd/>
          </a:ln>
          <a:effectLst>
            <a:glow rad="101600">
              <a:sysClr val="window" lastClr="FFFFFF">
                <a:alpha val="40000"/>
              </a:sysClr>
            </a:glow>
          </a:effectLst>
        </p:spPr>
        <p:txBody>
          <a:bodyPr wrap="square">
            <a:spAutoFit/>
          </a:bodyPr>
          <a:lstStyle/>
          <a:p>
            <a:pPr marL="273050" lvl="1" indent="-273050" algn="just">
              <a:lnSpc>
                <a:spcPct val="200000"/>
              </a:lnSpc>
              <a:buClr>
                <a:srgbClr val="C0504D">
                  <a:lumMod val="50000"/>
                </a:srgbClr>
              </a:buClr>
              <a:buSzPct val="130000"/>
              <a:buFont typeface="Wingdings" pitchFamily="2" charset="2"/>
              <a:buChar char="ü"/>
              <a:defRPr/>
            </a:pPr>
            <a:r>
              <a:rPr lang="es-EC" sz="1300" b="1" kern="0" dirty="0">
                <a:solidFill>
                  <a:sysClr val="windowText" lastClr="000000"/>
                </a:solidFill>
                <a:latin typeface="Arial" pitchFamily="34" charset="0"/>
                <a:cs typeface="Arial" pitchFamily="34" charset="0"/>
              </a:rPr>
              <a:t>CUANDO EL HOMBRE CAMBIA EL EQUILIBRIO NATURAL SE LO DENOMINA ANTRÓPICO</a:t>
            </a:r>
            <a:r>
              <a:rPr lang="es-ES_tradnl" sz="1300" b="1" kern="0" dirty="0">
                <a:solidFill>
                  <a:sysClr val="windowText" lastClr="000000"/>
                </a:solidFill>
                <a:latin typeface="Arial" pitchFamily="34" charset="0"/>
                <a:cs typeface="Arial" pitchFamily="34" charset="0"/>
              </a:rPr>
              <a:t>.</a:t>
            </a:r>
          </a:p>
          <a:p>
            <a:pPr marL="273050" lvl="1" indent="-273050" algn="just">
              <a:lnSpc>
                <a:spcPct val="200000"/>
              </a:lnSpc>
              <a:buClr>
                <a:srgbClr val="C0504D">
                  <a:lumMod val="50000"/>
                </a:srgbClr>
              </a:buClr>
              <a:buSzPct val="130000"/>
              <a:buFont typeface="Wingdings" pitchFamily="2" charset="2"/>
              <a:buChar char="ü"/>
              <a:defRPr/>
            </a:pPr>
            <a:r>
              <a:rPr lang="es-EC" sz="1300" b="1" kern="0" dirty="0">
                <a:solidFill>
                  <a:sysClr val="windowText" lastClr="000000"/>
                </a:solidFill>
                <a:latin typeface="Arial" pitchFamily="34" charset="0"/>
                <a:cs typeface="Arial" pitchFamily="34" charset="0"/>
              </a:rPr>
              <a:t>SE CONVIERTEN EN AMENAZA, UNA VEZ QUE SE IDENTIFICA LA EXISTENCIA DE MOTIVACIÓN, INTENCIÓN Y CAPACIDAD PARA ATENTAR.</a:t>
            </a:r>
            <a:endParaRPr lang="es-ES_tradnl" sz="1300" b="1" kern="0" dirty="0">
              <a:solidFill>
                <a:sysClr val="windowText" lastClr="000000"/>
              </a:solidFill>
              <a:latin typeface="Arial" pitchFamily="34" charset="0"/>
              <a:cs typeface="Arial" pitchFamily="34" charset="0"/>
            </a:endParaRPr>
          </a:p>
        </p:txBody>
      </p:sp>
      <p:grpSp>
        <p:nvGrpSpPr>
          <p:cNvPr id="8" name="57 Grupo">
            <a:extLst>
              <a:ext uri="{FF2B5EF4-FFF2-40B4-BE49-F238E27FC236}">
                <a16:creationId xmlns:a16="http://schemas.microsoft.com/office/drawing/2014/main" id="{987014D2-FF0E-410E-A99C-0340EC402FA4}"/>
              </a:ext>
            </a:extLst>
          </p:cNvPr>
          <p:cNvGrpSpPr/>
          <p:nvPr/>
        </p:nvGrpSpPr>
        <p:grpSpPr>
          <a:xfrm>
            <a:off x="144016" y="3802353"/>
            <a:ext cx="8892480" cy="2722991"/>
            <a:chOff x="251520" y="3212976"/>
            <a:chExt cx="8568952" cy="2232248"/>
          </a:xfrm>
          <a:effectLst>
            <a:outerShdw blurRad="152400" dist="25400" dir="5400000" algn="ctr" rotWithShape="0">
              <a:schemeClr val="tx1"/>
            </a:outerShdw>
          </a:effectLst>
        </p:grpSpPr>
        <p:sp>
          <p:nvSpPr>
            <p:cNvPr id="10" name="43 Redondear rectángulo de esquina del mismo lado">
              <a:extLst>
                <a:ext uri="{FF2B5EF4-FFF2-40B4-BE49-F238E27FC236}">
                  <a16:creationId xmlns:a16="http://schemas.microsoft.com/office/drawing/2014/main" id="{F456F879-29EC-4DF7-A3E5-E7121C9F71DA}"/>
                </a:ext>
              </a:extLst>
            </p:cNvPr>
            <p:cNvSpPr/>
            <p:nvPr/>
          </p:nvSpPr>
          <p:spPr>
            <a:xfrm>
              <a:off x="251520" y="3212976"/>
              <a:ext cx="1368152" cy="2232248"/>
            </a:xfrm>
            <a:prstGeom prst="round2SameRect">
              <a:avLst>
                <a:gd name="adj1" fmla="val 0"/>
                <a:gd name="adj2" fmla="val 15162"/>
              </a:avLst>
            </a:prstGeom>
            <a:gradFill flip="none" rotWithShape="1">
              <a:gsLst>
                <a:gs pos="0">
                  <a:srgbClr val="C9603E">
                    <a:shade val="30000"/>
                    <a:satMod val="115000"/>
                  </a:srgbClr>
                </a:gs>
                <a:gs pos="50000">
                  <a:srgbClr val="C9603E">
                    <a:shade val="67500"/>
                    <a:satMod val="115000"/>
                  </a:srgbClr>
                </a:gs>
                <a:gs pos="100000">
                  <a:srgbClr val="C9603E">
                    <a:shade val="100000"/>
                    <a:satMod val="115000"/>
                  </a:srgbClr>
                </a:gs>
              </a:gsLst>
              <a:lin ang="16200000" scaled="1"/>
              <a:tileRect/>
            </a:gra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46 Redondear rectángulo de esquina del mismo lado">
              <a:extLst>
                <a:ext uri="{FF2B5EF4-FFF2-40B4-BE49-F238E27FC236}">
                  <a16:creationId xmlns:a16="http://schemas.microsoft.com/office/drawing/2014/main" id="{6A1FB05E-9DCA-4567-97CD-A8B5CCAB9A50}"/>
                </a:ext>
              </a:extLst>
            </p:cNvPr>
            <p:cNvSpPr/>
            <p:nvPr/>
          </p:nvSpPr>
          <p:spPr>
            <a:xfrm>
              <a:off x="1691680" y="3212976"/>
              <a:ext cx="1368152" cy="2232248"/>
            </a:xfrm>
            <a:prstGeom prst="round2SameRect">
              <a:avLst>
                <a:gd name="adj1" fmla="val 0"/>
                <a:gd name="adj2" fmla="val 15162"/>
              </a:avLst>
            </a:prstGeom>
            <a:gradFill flip="none" rotWithShape="1">
              <a:gsLst>
                <a:gs pos="0">
                  <a:srgbClr val="C87F40">
                    <a:shade val="30000"/>
                    <a:satMod val="115000"/>
                  </a:srgbClr>
                </a:gs>
                <a:gs pos="50000">
                  <a:srgbClr val="C87F40">
                    <a:shade val="67500"/>
                    <a:satMod val="115000"/>
                  </a:srgbClr>
                </a:gs>
                <a:gs pos="100000">
                  <a:srgbClr val="C87F40">
                    <a:shade val="100000"/>
                    <a:satMod val="115000"/>
                  </a:srgbClr>
                </a:gs>
              </a:gsLst>
              <a:lin ang="16200000" scaled="1"/>
              <a:tileRect/>
            </a:gra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48 Redondear rectángulo de esquina del mismo lado">
              <a:extLst>
                <a:ext uri="{FF2B5EF4-FFF2-40B4-BE49-F238E27FC236}">
                  <a16:creationId xmlns:a16="http://schemas.microsoft.com/office/drawing/2014/main" id="{4A56FC74-F5D0-4EA4-81F0-0336BA38AFDF}"/>
                </a:ext>
              </a:extLst>
            </p:cNvPr>
            <p:cNvSpPr/>
            <p:nvPr/>
          </p:nvSpPr>
          <p:spPr>
            <a:xfrm>
              <a:off x="3131840" y="3212976"/>
              <a:ext cx="1368152" cy="2232248"/>
            </a:xfrm>
            <a:prstGeom prst="round2SameRect">
              <a:avLst>
                <a:gd name="adj1" fmla="val 0"/>
                <a:gd name="adj2" fmla="val 15162"/>
              </a:avLst>
            </a:prstGeom>
            <a:gradFill flip="none" rotWithShape="1">
              <a:gsLst>
                <a:gs pos="0">
                  <a:srgbClr val="C79C44">
                    <a:shade val="30000"/>
                    <a:satMod val="115000"/>
                  </a:srgbClr>
                </a:gs>
                <a:gs pos="50000">
                  <a:srgbClr val="C79C44">
                    <a:shade val="67500"/>
                    <a:satMod val="115000"/>
                  </a:srgbClr>
                </a:gs>
                <a:gs pos="100000">
                  <a:srgbClr val="C79C44">
                    <a:shade val="100000"/>
                    <a:satMod val="115000"/>
                  </a:srgbClr>
                </a:gs>
              </a:gsLst>
              <a:lin ang="16200000" scaled="1"/>
              <a:tileRect/>
            </a:gra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50 Redondear rectángulo de esquina del mismo lado">
              <a:extLst>
                <a:ext uri="{FF2B5EF4-FFF2-40B4-BE49-F238E27FC236}">
                  <a16:creationId xmlns:a16="http://schemas.microsoft.com/office/drawing/2014/main" id="{C5E011BD-91F2-4590-9318-660DB028B2A0}"/>
                </a:ext>
              </a:extLst>
            </p:cNvPr>
            <p:cNvSpPr/>
            <p:nvPr/>
          </p:nvSpPr>
          <p:spPr>
            <a:xfrm>
              <a:off x="4572000" y="3212976"/>
              <a:ext cx="1368152" cy="2232248"/>
            </a:xfrm>
            <a:prstGeom prst="round2SameRect">
              <a:avLst>
                <a:gd name="adj1" fmla="val 0"/>
                <a:gd name="adj2" fmla="val 15162"/>
              </a:avLst>
            </a:prstGeom>
            <a:gradFill flip="none" rotWithShape="1">
              <a:gsLst>
                <a:gs pos="0">
                  <a:srgbClr val="C6B746">
                    <a:shade val="30000"/>
                    <a:satMod val="115000"/>
                  </a:srgbClr>
                </a:gs>
                <a:gs pos="50000">
                  <a:srgbClr val="C6B746">
                    <a:shade val="67500"/>
                    <a:satMod val="115000"/>
                  </a:srgbClr>
                </a:gs>
                <a:gs pos="100000">
                  <a:srgbClr val="C6B746">
                    <a:shade val="100000"/>
                    <a:satMod val="115000"/>
                  </a:srgbClr>
                </a:gs>
              </a:gsLst>
              <a:lin ang="16200000" scaled="1"/>
              <a:tileRect/>
            </a:gra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52 Redondear rectángulo de esquina del mismo lado">
              <a:extLst>
                <a:ext uri="{FF2B5EF4-FFF2-40B4-BE49-F238E27FC236}">
                  <a16:creationId xmlns:a16="http://schemas.microsoft.com/office/drawing/2014/main" id="{7560D22D-E07B-45E0-945F-05CAE5AB619E}"/>
                </a:ext>
              </a:extLst>
            </p:cNvPr>
            <p:cNvSpPr/>
            <p:nvPr/>
          </p:nvSpPr>
          <p:spPr>
            <a:xfrm>
              <a:off x="6012160" y="3212976"/>
              <a:ext cx="1368152" cy="2232248"/>
            </a:xfrm>
            <a:prstGeom prst="round2SameRect">
              <a:avLst>
                <a:gd name="adj1" fmla="val 0"/>
                <a:gd name="adj2" fmla="val 15162"/>
              </a:avLst>
            </a:prstGeom>
            <a:gradFill flip="none" rotWithShape="1">
              <a:gsLst>
                <a:gs pos="0">
                  <a:srgbClr val="B6C348">
                    <a:shade val="30000"/>
                    <a:satMod val="115000"/>
                  </a:srgbClr>
                </a:gs>
                <a:gs pos="50000">
                  <a:srgbClr val="B6C348">
                    <a:shade val="67500"/>
                    <a:satMod val="115000"/>
                  </a:srgbClr>
                </a:gs>
                <a:gs pos="100000">
                  <a:srgbClr val="B6C348">
                    <a:shade val="100000"/>
                    <a:satMod val="115000"/>
                  </a:srgbClr>
                </a:gs>
              </a:gsLst>
              <a:lin ang="16200000" scaled="1"/>
              <a:tileRect/>
            </a:gra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54 Redondear rectángulo de esquina del mismo lado">
              <a:extLst>
                <a:ext uri="{FF2B5EF4-FFF2-40B4-BE49-F238E27FC236}">
                  <a16:creationId xmlns:a16="http://schemas.microsoft.com/office/drawing/2014/main" id="{C9B3F573-52B0-4810-B4B1-34F3B6E4024E}"/>
                </a:ext>
              </a:extLst>
            </p:cNvPr>
            <p:cNvSpPr/>
            <p:nvPr/>
          </p:nvSpPr>
          <p:spPr>
            <a:xfrm>
              <a:off x="7452320" y="3212976"/>
              <a:ext cx="1368152" cy="2232248"/>
            </a:xfrm>
            <a:prstGeom prst="round2SameRect">
              <a:avLst>
                <a:gd name="adj1" fmla="val 0"/>
                <a:gd name="adj2" fmla="val 15162"/>
              </a:avLst>
            </a:prstGeom>
            <a:gradFill flip="none" rotWithShape="1">
              <a:gsLst>
                <a:gs pos="0">
                  <a:srgbClr val="9BC24A">
                    <a:shade val="30000"/>
                    <a:satMod val="115000"/>
                  </a:srgbClr>
                </a:gs>
                <a:gs pos="50000">
                  <a:srgbClr val="9BC24A">
                    <a:shade val="67500"/>
                    <a:satMod val="115000"/>
                  </a:srgbClr>
                </a:gs>
                <a:gs pos="100000">
                  <a:srgbClr val="9BC24A">
                    <a:shade val="100000"/>
                    <a:satMod val="115000"/>
                  </a:srgbClr>
                </a:gs>
              </a:gsLst>
              <a:lin ang="16200000" scaled="1"/>
              <a:tileRect/>
            </a:gra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59 Grupo">
            <a:extLst>
              <a:ext uri="{FF2B5EF4-FFF2-40B4-BE49-F238E27FC236}">
                <a16:creationId xmlns:a16="http://schemas.microsoft.com/office/drawing/2014/main" id="{6ACD9F74-9422-4891-98AC-6886DDB8A568}"/>
              </a:ext>
            </a:extLst>
          </p:cNvPr>
          <p:cNvGrpSpPr/>
          <p:nvPr/>
        </p:nvGrpSpPr>
        <p:grpSpPr>
          <a:xfrm>
            <a:off x="176685" y="2710718"/>
            <a:ext cx="1390533" cy="2355799"/>
            <a:chOff x="176685" y="2121341"/>
            <a:chExt cx="1390533" cy="2355799"/>
          </a:xfrm>
        </p:grpSpPr>
        <p:sp>
          <p:nvSpPr>
            <p:cNvPr id="17" name="18 Rectángulo">
              <a:extLst>
                <a:ext uri="{FF2B5EF4-FFF2-40B4-BE49-F238E27FC236}">
                  <a16:creationId xmlns:a16="http://schemas.microsoft.com/office/drawing/2014/main" id="{05796AD8-AC88-4C6C-B10A-F3A0CA34651E}"/>
                </a:ext>
              </a:extLst>
            </p:cNvPr>
            <p:cNvSpPr/>
            <p:nvPr/>
          </p:nvSpPr>
          <p:spPr>
            <a:xfrm>
              <a:off x="176685" y="3469028"/>
              <a:ext cx="1334156" cy="1008112"/>
            </a:xfrm>
            <a:prstGeom prst="rect">
              <a:avLst/>
            </a:prstGeom>
            <a:solidFill>
              <a:schemeClr val="accent6">
                <a:lumMod val="50000"/>
              </a:schemeClr>
            </a:solidFill>
            <a:ln>
              <a:noFill/>
            </a:ln>
            <a:effectLst>
              <a:outerShdw blurRad="76200" dist="127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pPr>
              <a:endParaRPr lang="es-MX" sz="1900" dirty="0">
                <a:solidFill>
                  <a:srgbClr val="FFFF00"/>
                </a:solidFill>
                <a:effectLst>
                  <a:outerShdw blurRad="38100" dist="38100" dir="2700000" algn="tl">
                    <a:srgbClr val="000000">
                      <a:alpha val="43137"/>
                    </a:srgbClr>
                  </a:outerShdw>
                </a:effectLst>
                <a:latin typeface="Arial Black" pitchFamily="34" charset="0"/>
              </a:endParaRPr>
            </a:p>
            <a:p>
              <a:pPr algn="ctr">
                <a:lnSpc>
                  <a:spcPct val="90000"/>
                </a:lnSpc>
              </a:pPr>
              <a:r>
                <a:rPr lang="es-MX" sz="1400" dirty="0">
                  <a:solidFill>
                    <a:srgbClr val="FFFF00"/>
                  </a:solidFill>
                  <a:effectLst>
                    <a:outerShdw blurRad="38100" dist="38100" dir="2700000" algn="tl">
                      <a:srgbClr val="000000">
                        <a:alpha val="43137"/>
                      </a:srgbClr>
                    </a:outerShdw>
                  </a:effectLst>
                  <a:latin typeface="Arial Black" pitchFamily="34" charset="0"/>
                </a:rPr>
                <a:t>VIOLENCIA SOCIAL</a:t>
              </a:r>
            </a:p>
          </p:txBody>
        </p:sp>
        <p:sp>
          <p:nvSpPr>
            <p:cNvPr id="18" name=" 3">
              <a:extLst>
                <a:ext uri="{FF2B5EF4-FFF2-40B4-BE49-F238E27FC236}">
                  <a16:creationId xmlns:a16="http://schemas.microsoft.com/office/drawing/2014/main" id="{E28FC7A8-E15B-4B26-8580-77C63381F065}"/>
                </a:ext>
              </a:extLst>
            </p:cNvPr>
            <p:cNvSpPr/>
            <p:nvPr/>
          </p:nvSpPr>
          <p:spPr>
            <a:xfrm rot="16807043" flipH="1">
              <a:off x="549660" y="2359481"/>
              <a:ext cx="1255697" cy="779418"/>
            </a:xfrm>
            <a:prstGeom prst="swooshArrow">
              <a:avLst>
                <a:gd name="adj1" fmla="val 25000"/>
                <a:gd name="adj2" fmla="val 25000"/>
              </a:avLst>
            </a:prstGeom>
            <a:gradFill flip="none" rotWithShape="1">
              <a:gsLst>
                <a:gs pos="0">
                  <a:srgbClr val="FFFFFF">
                    <a:shade val="30000"/>
                    <a:satMod val="115000"/>
                    <a:alpha val="0"/>
                  </a:srgbClr>
                </a:gs>
                <a:gs pos="90000">
                  <a:schemeClr val="bg1">
                    <a:alpha val="85000"/>
                  </a:schemeClr>
                </a:gs>
                <a:gs pos="100000">
                  <a:schemeClr val="bg1"/>
                </a:gs>
              </a:gsLst>
              <a:lin ang="0" scaled="1"/>
              <a:tileRect/>
            </a:gradFill>
            <a:ln w="9525">
              <a:noFill/>
              <a:round/>
              <a:headEnd/>
              <a:tailEnd/>
            </a:ln>
            <a:effectLst>
              <a:outerShdw blurRad="76200" dist="76200" dir="2700000" algn="tl" rotWithShape="0">
                <a:prstClr val="black">
                  <a:alpha val="40000"/>
                </a:prstClr>
              </a:outerShdw>
            </a:effectLst>
          </p:spPr>
        </p:sp>
      </p:grpSp>
      <p:grpSp>
        <p:nvGrpSpPr>
          <p:cNvPr id="19" name="64 Grupo">
            <a:extLst>
              <a:ext uri="{FF2B5EF4-FFF2-40B4-BE49-F238E27FC236}">
                <a16:creationId xmlns:a16="http://schemas.microsoft.com/office/drawing/2014/main" id="{03F8B964-FBF5-45C9-9F15-48D91127A439}"/>
              </a:ext>
            </a:extLst>
          </p:cNvPr>
          <p:cNvGrpSpPr/>
          <p:nvPr/>
        </p:nvGrpSpPr>
        <p:grpSpPr>
          <a:xfrm>
            <a:off x="7648791" y="2708920"/>
            <a:ext cx="1345392" cy="2273221"/>
            <a:chOff x="7648791" y="2119543"/>
            <a:chExt cx="1345392" cy="2273221"/>
          </a:xfrm>
        </p:grpSpPr>
        <p:sp>
          <p:nvSpPr>
            <p:cNvPr id="20" name="14 CuadroTexto">
              <a:extLst>
                <a:ext uri="{FF2B5EF4-FFF2-40B4-BE49-F238E27FC236}">
                  <a16:creationId xmlns:a16="http://schemas.microsoft.com/office/drawing/2014/main" id="{D64F34CB-E98D-4EF1-AA20-89AB166E90C1}"/>
                </a:ext>
              </a:extLst>
            </p:cNvPr>
            <p:cNvSpPr txBox="1"/>
            <p:nvPr/>
          </p:nvSpPr>
          <p:spPr>
            <a:xfrm>
              <a:off x="7650997" y="3469434"/>
              <a:ext cx="1343186" cy="923330"/>
            </a:xfrm>
            <a:prstGeom prst="rect">
              <a:avLst/>
            </a:prstGeom>
            <a:solidFill>
              <a:schemeClr val="accent6">
                <a:lumMod val="50000"/>
              </a:schemeClr>
            </a:solidFill>
            <a:effectLst>
              <a:outerShdw blurRad="76200" dist="12700" dir="5400000" algn="ctr" rotWithShape="0">
                <a:schemeClr val="tx1"/>
              </a:outerShdw>
            </a:effectLst>
          </p:spPr>
          <p:txBody>
            <a:bodyPr wrap="square" rtlCol="0">
              <a:spAutoFit/>
            </a:bodyPr>
            <a:lstStyle/>
            <a:p>
              <a:pPr algn="ctr">
                <a:lnSpc>
                  <a:spcPct val="90000"/>
                </a:lnSpc>
              </a:pPr>
              <a:endParaRPr lang="es-MX" sz="1200" dirty="0">
                <a:solidFill>
                  <a:srgbClr val="FFFF00"/>
                </a:solidFill>
                <a:effectLst>
                  <a:outerShdw blurRad="38100" dist="38100" dir="2700000" algn="tl">
                    <a:srgbClr val="000000">
                      <a:alpha val="43137"/>
                    </a:srgbClr>
                  </a:outerShdw>
                </a:effectLst>
                <a:latin typeface="Arial Black" pitchFamily="34" charset="0"/>
              </a:endParaRPr>
            </a:p>
            <a:p>
              <a:pPr algn="ctr">
                <a:lnSpc>
                  <a:spcPct val="90000"/>
                </a:lnSpc>
              </a:pPr>
              <a:endParaRPr lang="es-MX" sz="1200" dirty="0">
                <a:solidFill>
                  <a:srgbClr val="FFFF00"/>
                </a:solidFill>
                <a:effectLst>
                  <a:outerShdw blurRad="38100" dist="38100" dir="2700000" algn="tl">
                    <a:srgbClr val="000000">
                      <a:alpha val="43137"/>
                    </a:srgbClr>
                  </a:outerShdw>
                </a:effectLst>
                <a:latin typeface="Arial Black" pitchFamily="34" charset="0"/>
              </a:endParaRPr>
            </a:p>
            <a:p>
              <a:pPr algn="ctr">
                <a:lnSpc>
                  <a:spcPct val="90000"/>
                </a:lnSpc>
              </a:pPr>
              <a:r>
                <a:rPr lang="es-MX" sz="1200" dirty="0">
                  <a:solidFill>
                    <a:srgbClr val="FFFF00"/>
                  </a:solidFill>
                  <a:effectLst>
                    <a:outerShdw blurRad="38100" dist="38100" dir="2700000" algn="tl">
                      <a:srgbClr val="000000">
                        <a:alpha val="43137"/>
                      </a:srgbClr>
                    </a:outerShdw>
                  </a:effectLst>
                  <a:latin typeface="Arial Black" pitchFamily="34" charset="0"/>
                </a:rPr>
                <a:t>SECUESTROS</a:t>
              </a:r>
            </a:p>
            <a:p>
              <a:pPr algn="ctr">
                <a:lnSpc>
                  <a:spcPct val="90000"/>
                </a:lnSpc>
              </a:pPr>
              <a:endParaRPr lang="es-MX" sz="1200" dirty="0">
                <a:solidFill>
                  <a:srgbClr val="FFFF00"/>
                </a:solidFill>
                <a:effectLst>
                  <a:outerShdw blurRad="38100" dist="38100" dir="2700000" algn="tl">
                    <a:srgbClr val="000000">
                      <a:alpha val="43137"/>
                    </a:srgbClr>
                  </a:outerShdw>
                </a:effectLst>
                <a:latin typeface="Arial Black" pitchFamily="34" charset="0"/>
              </a:endParaRPr>
            </a:p>
            <a:p>
              <a:pPr algn="ctr">
                <a:lnSpc>
                  <a:spcPct val="90000"/>
                </a:lnSpc>
              </a:pPr>
              <a:endParaRPr lang="es-CO" sz="1200" b="1" dirty="0">
                <a:solidFill>
                  <a:prstClr val="white"/>
                </a:solidFill>
                <a:effectLst>
                  <a:outerShdw blurRad="38100" dist="38100" dir="2700000" algn="tl">
                    <a:srgbClr val="000000">
                      <a:alpha val="43137"/>
                    </a:srgbClr>
                  </a:outerShdw>
                </a:effectLst>
              </a:endParaRPr>
            </a:p>
          </p:txBody>
        </p:sp>
        <p:sp>
          <p:nvSpPr>
            <p:cNvPr id="21" name=" 3">
              <a:extLst>
                <a:ext uri="{FF2B5EF4-FFF2-40B4-BE49-F238E27FC236}">
                  <a16:creationId xmlns:a16="http://schemas.microsoft.com/office/drawing/2014/main" id="{018DAF00-1995-49FD-8C99-83B3B3094E73}"/>
                </a:ext>
              </a:extLst>
            </p:cNvPr>
            <p:cNvSpPr/>
            <p:nvPr/>
          </p:nvSpPr>
          <p:spPr>
            <a:xfrm rot="4792957">
              <a:off x="7410651" y="2357683"/>
              <a:ext cx="1255697" cy="779418"/>
            </a:xfrm>
            <a:prstGeom prst="swooshArrow">
              <a:avLst>
                <a:gd name="adj1" fmla="val 25000"/>
                <a:gd name="adj2" fmla="val 25000"/>
              </a:avLst>
            </a:prstGeom>
            <a:gradFill flip="none" rotWithShape="1">
              <a:gsLst>
                <a:gs pos="0">
                  <a:srgbClr val="FFFFFF">
                    <a:shade val="30000"/>
                    <a:satMod val="115000"/>
                    <a:alpha val="0"/>
                  </a:srgbClr>
                </a:gs>
                <a:gs pos="90000">
                  <a:schemeClr val="bg1">
                    <a:alpha val="85000"/>
                  </a:schemeClr>
                </a:gs>
                <a:gs pos="100000">
                  <a:schemeClr val="bg1"/>
                </a:gs>
              </a:gsLst>
              <a:lin ang="0" scaled="1"/>
              <a:tileRect/>
            </a:gradFill>
            <a:ln w="9525">
              <a:noFill/>
              <a:round/>
              <a:headEnd/>
              <a:tailEnd/>
            </a:ln>
            <a:effectLst>
              <a:outerShdw blurRad="76200" dist="76200" dir="2700000" algn="tl" rotWithShape="0">
                <a:prstClr val="black">
                  <a:alpha val="40000"/>
                </a:prstClr>
              </a:outerShdw>
            </a:effectLst>
          </p:spPr>
        </p:sp>
      </p:grpSp>
      <p:grpSp>
        <p:nvGrpSpPr>
          <p:cNvPr id="22" name="60 Grupo">
            <a:extLst>
              <a:ext uri="{FF2B5EF4-FFF2-40B4-BE49-F238E27FC236}">
                <a16:creationId xmlns:a16="http://schemas.microsoft.com/office/drawing/2014/main" id="{49689937-06D9-4D92-A730-F6BDC2145545}"/>
              </a:ext>
            </a:extLst>
          </p:cNvPr>
          <p:cNvGrpSpPr/>
          <p:nvPr/>
        </p:nvGrpSpPr>
        <p:grpSpPr>
          <a:xfrm>
            <a:off x="1673817" y="2750689"/>
            <a:ext cx="1332854" cy="2316234"/>
            <a:chOff x="1673817" y="2161312"/>
            <a:chExt cx="1332854" cy="2316234"/>
          </a:xfrm>
        </p:grpSpPr>
        <p:sp>
          <p:nvSpPr>
            <p:cNvPr id="23" name="20 Rectángulo">
              <a:extLst>
                <a:ext uri="{FF2B5EF4-FFF2-40B4-BE49-F238E27FC236}">
                  <a16:creationId xmlns:a16="http://schemas.microsoft.com/office/drawing/2014/main" id="{EEA8AC98-F04D-4614-A8BC-396C5BE95B61}"/>
                </a:ext>
              </a:extLst>
            </p:cNvPr>
            <p:cNvSpPr/>
            <p:nvPr/>
          </p:nvSpPr>
          <p:spPr>
            <a:xfrm>
              <a:off x="1673817" y="3469434"/>
              <a:ext cx="1332854" cy="1008112"/>
            </a:xfrm>
            <a:prstGeom prst="rect">
              <a:avLst/>
            </a:prstGeom>
            <a:solidFill>
              <a:schemeClr val="accent6">
                <a:lumMod val="50000"/>
              </a:schemeClr>
            </a:solidFill>
            <a:ln>
              <a:noFill/>
            </a:ln>
            <a:effectLst>
              <a:outerShdw blurRad="76200" dist="127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lnSpc>
                  <a:spcPct val="90000"/>
                </a:lnSpc>
              </a:pPr>
              <a:endParaRPr lang="es-MX" sz="1500" b="1" dirty="0">
                <a:solidFill>
                  <a:prstClr val="white"/>
                </a:solidFill>
                <a:effectLst>
                  <a:outerShdw blurRad="38100" dist="38100" dir="2700000" algn="tl">
                    <a:srgbClr val="000000">
                      <a:alpha val="43137"/>
                    </a:srgbClr>
                  </a:outerShdw>
                </a:effectLst>
              </a:endParaRPr>
            </a:p>
            <a:p>
              <a:pPr algn="ctr">
                <a:lnSpc>
                  <a:spcPct val="90000"/>
                </a:lnSpc>
              </a:pPr>
              <a:r>
                <a:rPr lang="es-MX" sz="1600" dirty="0">
                  <a:solidFill>
                    <a:srgbClr val="FFFF00"/>
                  </a:solidFill>
                  <a:effectLst>
                    <a:outerShdw blurRad="38100" dist="38100" dir="2700000" algn="tl">
                      <a:srgbClr val="000000">
                        <a:alpha val="43137"/>
                      </a:srgbClr>
                    </a:outerShdw>
                  </a:effectLst>
                  <a:latin typeface="Arial Black" pitchFamily="34" charset="0"/>
                </a:rPr>
                <a:t>ASALTOS</a:t>
              </a:r>
              <a:endParaRPr lang="es-CO" sz="1600" dirty="0">
                <a:solidFill>
                  <a:srgbClr val="FFFF00"/>
                </a:solidFill>
                <a:effectLst>
                  <a:outerShdw blurRad="38100" dist="38100" dir="2700000" algn="tl">
                    <a:srgbClr val="000000">
                      <a:alpha val="43137"/>
                    </a:srgbClr>
                  </a:outerShdw>
                </a:effectLst>
                <a:latin typeface="Arial Black" pitchFamily="34" charset="0"/>
              </a:endParaRPr>
            </a:p>
          </p:txBody>
        </p:sp>
        <p:sp>
          <p:nvSpPr>
            <p:cNvPr id="24" name=" 3">
              <a:extLst>
                <a:ext uri="{FF2B5EF4-FFF2-40B4-BE49-F238E27FC236}">
                  <a16:creationId xmlns:a16="http://schemas.microsoft.com/office/drawing/2014/main" id="{9E93D8CC-B7ED-48A4-B4BA-62FACC4BA22D}"/>
                </a:ext>
              </a:extLst>
            </p:cNvPr>
            <p:cNvSpPr/>
            <p:nvPr/>
          </p:nvSpPr>
          <p:spPr>
            <a:xfrm rot="16200000" flipH="1">
              <a:off x="1978481" y="2378568"/>
              <a:ext cx="1213929" cy="779418"/>
            </a:xfrm>
            <a:prstGeom prst="swooshArrow">
              <a:avLst>
                <a:gd name="adj1" fmla="val 25000"/>
                <a:gd name="adj2" fmla="val 25000"/>
              </a:avLst>
            </a:prstGeom>
            <a:gradFill flip="none" rotWithShape="1">
              <a:gsLst>
                <a:gs pos="0">
                  <a:srgbClr val="FFFFFF">
                    <a:shade val="30000"/>
                    <a:satMod val="115000"/>
                    <a:alpha val="0"/>
                  </a:srgbClr>
                </a:gs>
                <a:gs pos="90000">
                  <a:schemeClr val="bg1">
                    <a:alpha val="85000"/>
                  </a:schemeClr>
                </a:gs>
                <a:gs pos="100000">
                  <a:schemeClr val="bg1"/>
                </a:gs>
              </a:gsLst>
              <a:lin ang="0" scaled="1"/>
              <a:tileRect/>
            </a:gradFill>
            <a:ln w="9525">
              <a:noFill/>
              <a:round/>
              <a:headEnd/>
              <a:tailEnd/>
            </a:ln>
            <a:effectLst>
              <a:outerShdw blurRad="76200" dist="76200" dir="2700000" algn="tl" rotWithShape="0">
                <a:prstClr val="black">
                  <a:alpha val="40000"/>
                </a:prstClr>
              </a:outerShdw>
            </a:effectLst>
          </p:spPr>
        </p:sp>
      </p:grpSp>
      <p:grpSp>
        <p:nvGrpSpPr>
          <p:cNvPr id="25" name="63 Grupo">
            <a:extLst>
              <a:ext uri="{FF2B5EF4-FFF2-40B4-BE49-F238E27FC236}">
                <a16:creationId xmlns:a16="http://schemas.microsoft.com/office/drawing/2014/main" id="{5DDE5DF1-C8E4-4427-988C-ACC822023818}"/>
              </a:ext>
            </a:extLst>
          </p:cNvPr>
          <p:cNvGrpSpPr/>
          <p:nvPr/>
        </p:nvGrpSpPr>
        <p:grpSpPr>
          <a:xfrm>
            <a:off x="6157993" y="2722233"/>
            <a:ext cx="1338021" cy="2329157"/>
            <a:chOff x="6157993" y="2132856"/>
            <a:chExt cx="1338021" cy="2329157"/>
          </a:xfrm>
        </p:grpSpPr>
        <p:sp>
          <p:nvSpPr>
            <p:cNvPr id="26" name="13 CuadroTexto">
              <a:extLst>
                <a:ext uri="{FF2B5EF4-FFF2-40B4-BE49-F238E27FC236}">
                  <a16:creationId xmlns:a16="http://schemas.microsoft.com/office/drawing/2014/main" id="{EA510B45-B5E7-4BC6-91A2-EB63FAE68B67}"/>
                </a:ext>
              </a:extLst>
            </p:cNvPr>
            <p:cNvSpPr txBox="1"/>
            <p:nvPr/>
          </p:nvSpPr>
          <p:spPr>
            <a:xfrm>
              <a:off x="6157993" y="3469434"/>
              <a:ext cx="1338021" cy="992579"/>
            </a:xfrm>
            <a:prstGeom prst="rect">
              <a:avLst/>
            </a:prstGeom>
            <a:solidFill>
              <a:schemeClr val="accent6">
                <a:lumMod val="50000"/>
              </a:schemeClr>
            </a:solidFill>
            <a:effectLst>
              <a:outerShdw blurRad="76200" dist="12700" dir="5400000" algn="ctr" rotWithShape="0">
                <a:schemeClr val="tx1"/>
              </a:outerShdw>
            </a:effectLst>
          </p:spPr>
          <p:txBody>
            <a:bodyPr wrap="square" rtlCol="0">
              <a:spAutoFit/>
            </a:bodyPr>
            <a:lstStyle/>
            <a:p>
              <a:pPr algn="ctr">
                <a:lnSpc>
                  <a:spcPct val="90000"/>
                </a:lnSpc>
              </a:pPr>
              <a:endParaRPr lang="es-MX" sz="1300" dirty="0">
                <a:solidFill>
                  <a:srgbClr val="FFFF00"/>
                </a:solidFill>
                <a:effectLst>
                  <a:outerShdw blurRad="38100" dist="38100" dir="2700000" algn="tl">
                    <a:srgbClr val="000000">
                      <a:alpha val="43137"/>
                    </a:srgbClr>
                  </a:outerShdw>
                </a:effectLst>
                <a:latin typeface="Arial Black" pitchFamily="34" charset="0"/>
              </a:endParaRPr>
            </a:p>
            <a:p>
              <a:pPr algn="ctr">
                <a:lnSpc>
                  <a:spcPct val="90000"/>
                </a:lnSpc>
              </a:pPr>
              <a:endParaRPr lang="es-MX" sz="1300" dirty="0">
                <a:solidFill>
                  <a:srgbClr val="FFFF00"/>
                </a:solidFill>
                <a:effectLst>
                  <a:outerShdw blurRad="38100" dist="38100" dir="2700000" algn="tl">
                    <a:srgbClr val="000000">
                      <a:alpha val="43137"/>
                    </a:srgbClr>
                  </a:outerShdw>
                </a:effectLst>
                <a:latin typeface="Arial Black" pitchFamily="34" charset="0"/>
              </a:endParaRPr>
            </a:p>
            <a:p>
              <a:pPr algn="ctr">
                <a:lnSpc>
                  <a:spcPct val="90000"/>
                </a:lnSpc>
              </a:pPr>
              <a:r>
                <a:rPr lang="es-MX" sz="1300" dirty="0">
                  <a:solidFill>
                    <a:srgbClr val="FFFF00"/>
                  </a:solidFill>
                  <a:effectLst>
                    <a:outerShdw blurRad="38100" dist="38100" dir="2700000" algn="tl">
                      <a:srgbClr val="000000">
                        <a:alpha val="43137"/>
                      </a:srgbClr>
                    </a:outerShdw>
                  </a:effectLst>
                  <a:latin typeface="Arial Black" pitchFamily="34" charset="0"/>
                </a:rPr>
                <a:t>ATENTADOS</a:t>
              </a:r>
            </a:p>
            <a:p>
              <a:pPr algn="ctr">
                <a:lnSpc>
                  <a:spcPct val="90000"/>
                </a:lnSpc>
              </a:pPr>
              <a:endParaRPr lang="es-MX" sz="1300" dirty="0">
                <a:solidFill>
                  <a:srgbClr val="FFFF00"/>
                </a:solidFill>
                <a:effectLst>
                  <a:outerShdw blurRad="38100" dist="38100" dir="2700000" algn="tl">
                    <a:srgbClr val="000000">
                      <a:alpha val="43137"/>
                    </a:srgbClr>
                  </a:outerShdw>
                </a:effectLst>
                <a:latin typeface="Arial Black" pitchFamily="34" charset="0"/>
              </a:endParaRPr>
            </a:p>
            <a:p>
              <a:pPr algn="ctr">
                <a:lnSpc>
                  <a:spcPct val="90000"/>
                </a:lnSpc>
              </a:pPr>
              <a:endParaRPr lang="es-CO" sz="1300" dirty="0">
                <a:solidFill>
                  <a:srgbClr val="FFFF00"/>
                </a:solidFill>
                <a:effectLst>
                  <a:outerShdw blurRad="38100" dist="38100" dir="2700000" algn="tl">
                    <a:srgbClr val="000000">
                      <a:alpha val="43137"/>
                    </a:srgbClr>
                  </a:outerShdw>
                </a:effectLst>
                <a:latin typeface="Arial Black" pitchFamily="34" charset="0"/>
              </a:endParaRPr>
            </a:p>
          </p:txBody>
        </p:sp>
        <p:sp>
          <p:nvSpPr>
            <p:cNvPr id="27" name=" 3">
              <a:extLst>
                <a:ext uri="{FF2B5EF4-FFF2-40B4-BE49-F238E27FC236}">
                  <a16:creationId xmlns:a16="http://schemas.microsoft.com/office/drawing/2014/main" id="{0ED9C706-D071-4E86-8EF3-3E78CA1DD1F0}"/>
                </a:ext>
              </a:extLst>
            </p:cNvPr>
            <p:cNvSpPr/>
            <p:nvPr/>
          </p:nvSpPr>
          <p:spPr>
            <a:xfrm rot="5400000">
              <a:off x="6023598" y="2350112"/>
              <a:ext cx="1213929" cy="779418"/>
            </a:xfrm>
            <a:prstGeom prst="swooshArrow">
              <a:avLst>
                <a:gd name="adj1" fmla="val 25000"/>
                <a:gd name="adj2" fmla="val 25000"/>
              </a:avLst>
            </a:prstGeom>
            <a:gradFill flip="none" rotWithShape="1">
              <a:gsLst>
                <a:gs pos="0">
                  <a:srgbClr val="FFFFFF">
                    <a:shade val="30000"/>
                    <a:satMod val="115000"/>
                    <a:alpha val="0"/>
                  </a:srgbClr>
                </a:gs>
                <a:gs pos="90000">
                  <a:schemeClr val="bg1">
                    <a:alpha val="85000"/>
                  </a:schemeClr>
                </a:gs>
                <a:gs pos="100000">
                  <a:schemeClr val="bg1"/>
                </a:gs>
              </a:gsLst>
              <a:lin ang="0" scaled="1"/>
              <a:tileRect/>
            </a:gradFill>
            <a:ln w="9525">
              <a:noFill/>
              <a:round/>
              <a:headEnd/>
              <a:tailEnd/>
            </a:ln>
            <a:effectLst>
              <a:outerShdw blurRad="76200" dist="76200" dir="2700000" algn="tl" rotWithShape="0">
                <a:prstClr val="black">
                  <a:alpha val="40000"/>
                </a:prstClr>
              </a:outerShdw>
            </a:effectLst>
          </p:spPr>
        </p:sp>
      </p:grpSp>
      <p:grpSp>
        <p:nvGrpSpPr>
          <p:cNvPr id="28" name="61 Grupo">
            <a:extLst>
              <a:ext uri="{FF2B5EF4-FFF2-40B4-BE49-F238E27FC236}">
                <a16:creationId xmlns:a16="http://schemas.microsoft.com/office/drawing/2014/main" id="{EA0CB0CE-9F8D-453D-84DE-95338E009274}"/>
              </a:ext>
            </a:extLst>
          </p:cNvPr>
          <p:cNvGrpSpPr/>
          <p:nvPr/>
        </p:nvGrpSpPr>
        <p:grpSpPr>
          <a:xfrm>
            <a:off x="3171987" y="2794296"/>
            <a:ext cx="1338020" cy="2277199"/>
            <a:chOff x="3171987" y="2204919"/>
            <a:chExt cx="1338020" cy="2277199"/>
          </a:xfrm>
        </p:grpSpPr>
        <p:sp>
          <p:nvSpPr>
            <p:cNvPr id="29" name="21 Rectángulo">
              <a:extLst>
                <a:ext uri="{FF2B5EF4-FFF2-40B4-BE49-F238E27FC236}">
                  <a16:creationId xmlns:a16="http://schemas.microsoft.com/office/drawing/2014/main" id="{2417A53A-59FC-42D6-9709-85F116818ED2}"/>
                </a:ext>
              </a:extLst>
            </p:cNvPr>
            <p:cNvSpPr/>
            <p:nvPr/>
          </p:nvSpPr>
          <p:spPr>
            <a:xfrm>
              <a:off x="3171987" y="3474006"/>
              <a:ext cx="1338020" cy="1008112"/>
            </a:xfrm>
            <a:prstGeom prst="rect">
              <a:avLst/>
            </a:prstGeom>
            <a:solidFill>
              <a:schemeClr val="accent6">
                <a:lumMod val="50000"/>
              </a:schemeClr>
            </a:solidFill>
            <a:ln>
              <a:noFill/>
            </a:ln>
            <a:effectLst>
              <a:outerShdw blurRad="76200" dist="127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lnSpc>
                  <a:spcPct val="90000"/>
                </a:lnSpc>
              </a:pPr>
              <a:r>
                <a:rPr lang="es-MX" sz="1600" dirty="0">
                  <a:solidFill>
                    <a:srgbClr val="FFFF00"/>
                  </a:solidFill>
                  <a:effectLst>
                    <a:outerShdw blurRad="38100" dist="38100" dir="2700000" algn="tl">
                      <a:srgbClr val="000000">
                        <a:alpha val="43137"/>
                      </a:srgbClr>
                    </a:outerShdw>
                  </a:effectLst>
                  <a:latin typeface="Arial Black" pitchFamily="34" charset="0"/>
                </a:rPr>
                <a:t>ROBOS</a:t>
              </a:r>
              <a:endParaRPr lang="es-CO" sz="1600" dirty="0">
                <a:solidFill>
                  <a:srgbClr val="FFFF00"/>
                </a:solidFill>
                <a:effectLst>
                  <a:outerShdw blurRad="38100" dist="38100" dir="2700000" algn="tl">
                    <a:srgbClr val="000000">
                      <a:alpha val="43137"/>
                    </a:srgbClr>
                  </a:outerShdw>
                </a:effectLst>
                <a:latin typeface="Arial Black" pitchFamily="34" charset="0"/>
              </a:endParaRPr>
            </a:p>
          </p:txBody>
        </p:sp>
        <p:sp>
          <p:nvSpPr>
            <p:cNvPr id="30" name=" 3">
              <a:extLst>
                <a:ext uri="{FF2B5EF4-FFF2-40B4-BE49-F238E27FC236}">
                  <a16:creationId xmlns:a16="http://schemas.microsoft.com/office/drawing/2014/main" id="{4AAAE5B1-5561-47D9-9244-3B51C5253F6B}"/>
                </a:ext>
              </a:extLst>
            </p:cNvPr>
            <p:cNvSpPr/>
            <p:nvPr/>
          </p:nvSpPr>
          <p:spPr>
            <a:xfrm rot="15795608" flipH="1">
              <a:off x="3388572" y="2370732"/>
              <a:ext cx="1111043" cy="779418"/>
            </a:xfrm>
            <a:prstGeom prst="swooshArrow">
              <a:avLst>
                <a:gd name="adj1" fmla="val 25000"/>
                <a:gd name="adj2" fmla="val 25000"/>
              </a:avLst>
            </a:prstGeom>
            <a:gradFill flip="none" rotWithShape="1">
              <a:gsLst>
                <a:gs pos="0">
                  <a:srgbClr val="FFFFFF">
                    <a:shade val="30000"/>
                    <a:satMod val="115000"/>
                    <a:alpha val="0"/>
                  </a:srgbClr>
                </a:gs>
                <a:gs pos="90000">
                  <a:schemeClr val="bg1">
                    <a:alpha val="85000"/>
                  </a:schemeClr>
                </a:gs>
                <a:gs pos="100000">
                  <a:schemeClr val="bg1"/>
                </a:gs>
              </a:gsLst>
              <a:lin ang="0" scaled="1"/>
              <a:tileRect/>
            </a:gradFill>
            <a:ln w="9525">
              <a:noFill/>
              <a:round/>
              <a:headEnd/>
              <a:tailEnd/>
            </a:ln>
            <a:effectLst>
              <a:outerShdw blurRad="76200" dist="76200" dir="2700000" algn="tl" rotWithShape="0">
                <a:prstClr val="black">
                  <a:alpha val="40000"/>
                </a:prstClr>
              </a:outerShdw>
            </a:effectLst>
          </p:spPr>
        </p:sp>
      </p:grpSp>
      <p:grpSp>
        <p:nvGrpSpPr>
          <p:cNvPr id="31" name="62 Grupo">
            <a:extLst>
              <a:ext uri="{FF2B5EF4-FFF2-40B4-BE49-F238E27FC236}">
                <a16:creationId xmlns:a16="http://schemas.microsoft.com/office/drawing/2014/main" id="{BB945811-16F3-4FB9-B193-76525CB048A0}"/>
              </a:ext>
            </a:extLst>
          </p:cNvPr>
          <p:cNvGrpSpPr/>
          <p:nvPr/>
        </p:nvGrpSpPr>
        <p:grpSpPr>
          <a:xfrm>
            <a:off x="4675322" y="2793427"/>
            <a:ext cx="1327688" cy="2133314"/>
            <a:chOff x="4675322" y="2204050"/>
            <a:chExt cx="1327688" cy="2133314"/>
          </a:xfrm>
        </p:grpSpPr>
        <p:sp>
          <p:nvSpPr>
            <p:cNvPr id="33" name="12 CuadroTexto">
              <a:extLst>
                <a:ext uri="{FF2B5EF4-FFF2-40B4-BE49-F238E27FC236}">
                  <a16:creationId xmlns:a16="http://schemas.microsoft.com/office/drawing/2014/main" id="{39C243BE-4949-49D5-A91B-47394A7B9ED6}"/>
                </a:ext>
              </a:extLst>
            </p:cNvPr>
            <p:cNvSpPr txBox="1"/>
            <p:nvPr/>
          </p:nvSpPr>
          <p:spPr>
            <a:xfrm>
              <a:off x="4675322" y="3469434"/>
              <a:ext cx="1327688" cy="867930"/>
            </a:xfrm>
            <a:prstGeom prst="rect">
              <a:avLst/>
            </a:prstGeom>
            <a:solidFill>
              <a:schemeClr val="accent6">
                <a:lumMod val="50000"/>
              </a:schemeClr>
            </a:solidFill>
            <a:effectLst>
              <a:outerShdw blurRad="76200" dist="12700" dir="5400000" algn="ctr" rotWithShape="0">
                <a:schemeClr val="tx1"/>
              </a:outerShdw>
            </a:effectLst>
          </p:spPr>
          <p:txBody>
            <a:bodyPr wrap="square" rtlCol="0">
              <a:spAutoFit/>
            </a:bodyPr>
            <a:lstStyle/>
            <a:p>
              <a:pPr algn="ctr">
                <a:lnSpc>
                  <a:spcPct val="90000"/>
                </a:lnSpc>
              </a:pPr>
              <a:r>
                <a:rPr lang="es-MX" sz="1400" dirty="0">
                  <a:solidFill>
                    <a:srgbClr val="FFFF00"/>
                  </a:solidFill>
                  <a:effectLst>
                    <a:outerShdw blurRad="38100" dist="38100" dir="2700000" algn="tl">
                      <a:srgbClr val="000000">
                        <a:alpha val="43137"/>
                      </a:srgbClr>
                    </a:outerShdw>
                  </a:effectLst>
                  <a:latin typeface="Arial Black" pitchFamily="34" charset="0"/>
                </a:rPr>
                <a:t>DELITOS CONTRA LAS PERSONAS</a:t>
              </a:r>
              <a:endParaRPr lang="es-CO" sz="1600" dirty="0">
                <a:solidFill>
                  <a:srgbClr val="FFFF00"/>
                </a:solidFill>
                <a:effectLst>
                  <a:outerShdw blurRad="38100" dist="38100" dir="2700000" algn="tl">
                    <a:srgbClr val="000000">
                      <a:alpha val="43137"/>
                    </a:srgbClr>
                  </a:outerShdw>
                </a:effectLst>
                <a:latin typeface="Arial Black" pitchFamily="34" charset="0"/>
              </a:endParaRPr>
            </a:p>
          </p:txBody>
        </p:sp>
        <p:sp>
          <p:nvSpPr>
            <p:cNvPr id="34" name=" 3">
              <a:extLst>
                <a:ext uri="{FF2B5EF4-FFF2-40B4-BE49-F238E27FC236}">
                  <a16:creationId xmlns:a16="http://schemas.microsoft.com/office/drawing/2014/main" id="{E02682C8-99B3-45A5-925D-ACFCDFC55E32}"/>
                </a:ext>
              </a:extLst>
            </p:cNvPr>
            <p:cNvSpPr/>
            <p:nvPr/>
          </p:nvSpPr>
          <p:spPr>
            <a:xfrm rot="5804392">
              <a:off x="4644385" y="2369863"/>
              <a:ext cx="1111043" cy="779418"/>
            </a:xfrm>
            <a:prstGeom prst="swooshArrow">
              <a:avLst>
                <a:gd name="adj1" fmla="val 25000"/>
                <a:gd name="adj2" fmla="val 25000"/>
              </a:avLst>
            </a:prstGeom>
            <a:gradFill flip="none" rotWithShape="1">
              <a:gsLst>
                <a:gs pos="0">
                  <a:srgbClr val="FFFFFF">
                    <a:shade val="30000"/>
                    <a:satMod val="115000"/>
                    <a:alpha val="0"/>
                  </a:srgbClr>
                </a:gs>
                <a:gs pos="90000">
                  <a:schemeClr val="bg1">
                    <a:alpha val="85000"/>
                  </a:schemeClr>
                </a:gs>
                <a:gs pos="100000">
                  <a:schemeClr val="bg1"/>
                </a:gs>
              </a:gsLst>
              <a:lin ang="0" scaled="1"/>
              <a:tileRect/>
            </a:gradFill>
            <a:ln w="9525">
              <a:noFill/>
              <a:round/>
              <a:headEnd/>
              <a:tailEnd/>
            </a:ln>
            <a:effectLst>
              <a:outerShdw blurRad="76200" dist="76200" dir="2700000" algn="tl" rotWithShape="0">
                <a:prstClr val="black">
                  <a:alpha val="40000"/>
                </a:prstClr>
              </a:outerShdw>
            </a:effectLst>
          </p:spPr>
        </p:sp>
      </p:grpSp>
      <p:pic>
        <p:nvPicPr>
          <p:cNvPr id="35" name="Imagen 34">
            <a:extLst>
              <a:ext uri="{FF2B5EF4-FFF2-40B4-BE49-F238E27FC236}">
                <a16:creationId xmlns:a16="http://schemas.microsoft.com/office/drawing/2014/main" id="{8D5A5D36-F0DB-4B79-B627-A3036F681B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516" y="5201145"/>
            <a:ext cx="1105634" cy="1180183"/>
          </a:xfrm>
          <a:prstGeom prst="ellipse">
            <a:avLst/>
          </a:prstGeom>
        </p:spPr>
      </p:pic>
      <p:pic>
        <p:nvPicPr>
          <p:cNvPr id="1026" name="Picture 2" descr="Resultado de imagen para asaltos">
            <a:extLst>
              <a:ext uri="{FF2B5EF4-FFF2-40B4-BE49-F238E27FC236}">
                <a16:creationId xmlns:a16="http://schemas.microsoft.com/office/drawing/2014/main" id="{9F16F3BF-4913-41A8-9A66-07D63CA092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3011" y="5247360"/>
            <a:ext cx="1202144" cy="1133968"/>
          </a:xfrm>
          <a:prstGeom prst="ellipse">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67B11F0F-898A-4922-B702-A3C272266C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50979" y="5219437"/>
            <a:ext cx="1183442" cy="1186287"/>
          </a:xfrm>
          <a:prstGeom prst="ellipse">
            <a:avLst/>
          </a:prstGeom>
        </p:spPr>
      </p:pic>
      <p:pic>
        <p:nvPicPr>
          <p:cNvPr id="5" name="Imagen 4">
            <a:extLst>
              <a:ext uri="{FF2B5EF4-FFF2-40B4-BE49-F238E27FC236}">
                <a16:creationId xmlns:a16="http://schemas.microsoft.com/office/drawing/2014/main" id="{B68E9BF7-CCDA-43A0-99D2-FA3AD4B34B0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70787" y="5353590"/>
            <a:ext cx="1355603" cy="1027738"/>
          </a:xfrm>
          <a:prstGeom prst="rect">
            <a:avLst/>
          </a:prstGeom>
        </p:spPr>
      </p:pic>
      <p:pic>
        <p:nvPicPr>
          <p:cNvPr id="460800" name="Imagen 460799">
            <a:extLst>
              <a:ext uri="{FF2B5EF4-FFF2-40B4-BE49-F238E27FC236}">
                <a16:creationId xmlns:a16="http://schemas.microsoft.com/office/drawing/2014/main" id="{340B7567-C3AC-48C0-A779-F9B3A182EF1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6352" y="5250433"/>
            <a:ext cx="1184636" cy="1172710"/>
          </a:xfrm>
          <a:prstGeom prst="ellipse">
            <a:avLst/>
          </a:prstGeom>
        </p:spPr>
      </p:pic>
      <p:pic>
        <p:nvPicPr>
          <p:cNvPr id="460802" name="Imagen 460801">
            <a:extLst>
              <a:ext uri="{FF2B5EF4-FFF2-40B4-BE49-F238E27FC236}">
                <a16:creationId xmlns:a16="http://schemas.microsoft.com/office/drawing/2014/main" id="{68A06ED5-E5F2-4B34-950C-999B75BC09E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22653" y="5241337"/>
            <a:ext cx="1224281" cy="1259295"/>
          </a:xfrm>
          <a:prstGeom prst="ellipse">
            <a:avLst/>
          </a:prstGeom>
        </p:spPr>
      </p:pic>
    </p:spTree>
    <p:extLst>
      <p:ext uri="{BB962C8B-B14F-4D97-AF65-F5344CB8AC3E}">
        <p14:creationId xmlns:p14="http://schemas.microsoft.com/office/powerpoint/2010/main" val="595158131"/>
      </p:ext>
    </p:extLst>
  </p:cSld>
  <p:clrMapOvr>
    <a:masterClrMapping/>
  </p:clrMapOvr>
  <p:transition>
    <p:split orient="vert" dir="in"/>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88" name="87 Trapecio"/>
          <p:cNvSpPr/>
          <p:nvPr/>
        </p:nvSpPr>
        <p:spPr>
          <a:xfrm>
            <a:off x="2873651" y="2655690"/>
            <a:ext cx="3135880" cy="3024336"/>
          </a:xfrm>
          <a:prstGeom prst="trapezoid">
            <a:avLst>
              <a:gd name="adj" fmla="val 52561"/>
            </a:avLst>
          </a:prstGeom>
          <a:solidFill>
            <a:srgbClr val="000000">
              <a:alpha val="27843"/>
            </a:srgbClr>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sp>
      <p:sp>
        <p:nvSpPr>
          <p:cNvPr id="460812" name="Text Box 12"/>
          <p:cNvSpPr txBox="1">
            <a:spLocks noChangeArrowheads="1"/>
          </p:cNvSpPr>
          <p:nvPr/>
        </p:nvSpPr>
        <p:spPr bwMode="auto">
          <a:xfrm>
            <a:off x="34925" y="-22124"/>
            <a:ext cx="9109075" cy="577428"/>
          </a:xfrm>
          <a:prstGeom prst="rect">
            <a:avLst/>
          </a:prstGeom>
          <a:solidFill>
            <a:schemeClr val="tx1">
              <a:alpha val="30000"/>
            </a:schemeClr>
          </a:solidFill>
          <a:ln w="9525">
            <a:noFill/>
            <a:miter lim="800000"/>
            <a:headEnd/>
            <a:tailEnd/>
          </a:ln>
          <a:effectLst>
            <a:outerShdw blurRad="76200" dist="38100" dir="5400000" algn="ctr" rotWithShape="0">
              <a:schemeClr val="tx1"/>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Char char=" "/>
              <a:tabLst/>
              <a:defRPr/>
            </a:pPr>
            <a:r>
              <a:rPr kumimoji="0" lang="es-MX" sz="3200" b="0" i="0" u="none" strike="noStrike" kern="1200" cap="none" spc="300" normalizeH="0" baseline="0" noProof="0" dirty="0">
                <a:ln>
                  <a:noFill/>
                </a:ln>
                <a:solidFill>
                  <a:srgbClr val="FFFF00"/>
                </a:solidFill>
                <a:effectLst/>
                <a:uLnTx/>
                <a:uFillTx/>
                <a:latin typeface="Impact" pitchFamily="34" charset="0"/>
                <a:ea typeface="+mn-ea"/>
                <a:cs typeface="Arial" pitchFamily="34" charset="0"/>
              </a:rPr>
              <a:t>FUNDAMENTACIÓN TEÓRICA</a:t>
            </a:r>
            <a:endParaRPr kumimoji="0" lang="es-ES" sz="3200" b="0" i="0" u="none" strike="noStrike" kern="1200" cap="none" spc="300" normalizeH="0" baseline="0" noProof="0" dirty="0">
              <a:ln>
                <a:noFill/>
              </a:ln>
              <a:solidFill>
                <a:srgbClr val="FFFF00"/>
              </a:solidFill>
              <a:effectLst/>
              <a:uLnTx/>
              <a:uFillTx/>
              <a:latin typeface="Impact" pitchFamily="34" charset="0"/>
              <a:ea typeface="+mn-ea"/>
              <a:cs typeface="Arial" pitchFamily="34" charset="0"/>
            </a:endParaRPr>
          </a:p>
        </p:txBody>
      </p:sp>
      <p:grpSp>
        <p:nvGrpSpPr>
          <p:cNvPr id="94" name="93 Grupo"/>
          <p:cNvGrpSpPr/>
          <p:nvPr/>
        </p:nvGrpSpPr>
        <p:grpSpPr>
          <a:xfrm>
            <a:off x="2843808" y="2552652"/>
            <a:ext cx="3277788" cy="3230411"/>
            <a:chOff x="5306587" y="1741308"/>
            <a:chExt cx="2039865" cy="1050135"/>
          </a:xfrm>
        </p:grpSpPr>
        <p:grpSp>
          <p:nvGrpSpPr>
            <p:cNvPr id="23" name="22 Grupo"/>
            <p:cNvGrpSpPr/>
            <p:nvPr/>
          </p:nvGrpSpPr>
          <p:grpSpPr>
            <a:xfrm>
              <a:off x="5306587" y="1741308"/>
              <a:ext cx="2039865" cy="1050135"/>
              <a:chOff x="1409899" y="536482"/>
              <a:chExt cx="1628207" cy="818184"/>
            </a:xfrm>
          </p:grpSpPr>
          <p:sp>
            <p:nvSpPr>
              <p:cNvPr id="36" name="35 Trapecio"/>
              <p:cNvSpPr/>
              <p:nvPr/>
            </p:nvSpPr>
            <p:spPr>
              <a:xfrm>
                <a:off x="1409899" y="536482"/>
                <a:ext cx="1628207" cy="806486"/>
              </a:xfrm>
              <a:prstGeom prst="trapezoid">
                <a:avLst>
                  <a:gd name="adj" fmla="val 52561"/>
                </a:avLst>
              </a:prstGeom>
              <a:gradFill flip="none" rotWithShape="1">
                <a:gsLst>
                  <a:gs pos="0">
                    <a:srgbClr val="C87F40">
                      <a:shade val="30000"/>
                      <a:satMod val="115000"/>
                    </a:srgbClr>
                  </a:gs>
                  <a:gs pos="50000">
                    <a:srgbClr val="C87F40">
                      <a:shade val="67500"/>
                      <a:satMod val="115000"/>
                    </a:srgbClr>
                  </a:gs>
                  <a:gs pos="100000">
                    <a:srgbClr val="C87F40">
                      <a:shade val="100000"/>
                      <a:satMod val="115000"/>
                    </a:srgbClr>
                  </a:gs>
                </a:gsLst>
                <a:lin ang="16200000" scaled="1"/>
                <a:tileRect/>
              </a:gra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lstStyle/>
              <a:p>
                <a:endParaRPr lang="es-EC" dirty="0"/>
              </a:p>
            </p:txBody>
          </p:sp>
          <p:sp>
            <p:nvSpPr>
              <p:cNvPr id="37" name="Trapecio 6"/>
              <p:cNvSpPr/>
              <p:nvPr/>
            </p:nvSpPr>
            <p:spPr>
              <a:xfrm>
                <a:off x="1673253" y="677333"/>
                <a:ext cx="925629" cy="6773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endParaRPr kumimoji="0" lang="es-ES" sz="24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1" name="Text Box 11"/>
            <p:cNvSpPr txBox="1">
              <a:spLocks noChangeArrowheads="1"/>
            </p:cNvSpPr>
            <p:nvPr/>
          </p:nvSpPr>
          <p:spPr bwMode="auto">
            <a:xfrm>
              <a:off x="5716309" y="2305076"/>
              <a:ext cx="1179456" cy="210108"/>
            </a:xfrm>
            <a:prstGeom prst="rect">
              <a:avLst/>
            </a:prstGeom>
            <a:noFill/>
            <a:ln w="9525">
              <a:noFill/>
              <a:miter lim="800000"/>
              <a:headEnd/>
              <a:tailEnd/>
            </a:ln>
            <a:effectLst>
              <a:outerShdw blurRad="88900" dist="38100" dir="5400000" algn="ctr" rotWithShape="0">
                <a:schemeClr val="tx1"/>
              </a:outerShdw>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s-MX"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Black" pitchFamily="34" charset="0"/>
                  <a:ea typeface="+mn-ea"/>
                  <a:cs typeface="Arial" pitchFamily="34" charset="0"/>
                </a:rPr>
                <a:t>ÁREA A PROTEGER</a:t>
              </a:r>
            </a:p>
          </p:txBody>
        </p:sp>
      </p:grpSp>
      <p:grpSp>
        <p:nvGrpSpPr>
          <p:cNvPr id="50" name="20 Grupo">
            <a:extLst>
              <a:ext uri="{FF2B5EF4-FFF2-40B4-BE49-F238E27FC236}">
                <a16:creationId xmlns:a16="http://schemas.microsoft.com/office/drawing/2014/main" id="{79A23F6E-2D1B-436B-AF74-B6C902A1F3CC}"/>
              </a:ext>
            </a:extLst>
          </p:cNvPr>
          <p:cNvGrpSpPr/>
          <p:nvPr/>
        </p:nvGrpSpPr>
        <p:grpSpPr>
          <a:xfrm>
            <a:off x="121072" y="582902"/>
            <a:ext cx="5400962" cy="558964"/>
            <a:chOff x="539552" y="2046490"/>
            <a:chExt cx="5318784" cy="558964"/>
          </a:xfrm>
        </p:grpSpPr>
        <p:sp>
          <p:nvSpPr>
            <p:cNvPr id="51" name="15 Marcador de contenido">
              <a:extLst>
                <a:ext uri="{FF2B5EF4-FFF2-40B4-BE49-F238E27FC236}">
                  <a16:creationId xmlns:a16="http://schemas.microsoft.com/office/drawing/2014/main" id="{B770EE7A-9DC4-4640-A50F-AD45BE219F03}"/>
                </a:ext>
              </a:extLst>
            </p:cNvPr>
            <p:cNvSpPr txBox="1">
              <a:spLocks/>
            </p:cNvSpPr>
            <p:nvPr/>
          </p:nvSpPr>
          <p:spPr bwMode="auto">
            <a:xfrm>
              <a:off x="539552" y="2046490"/>
              <a:ext cx="5318784" cy="558964"/>
            </a:xfrm>
            <a:prstGeom prst="round2DiagRect">
              <a:avLst>
                <a:gd name="adj1" fmla="val 50000"/>
                <a:gd name="adj2" fmla="val 0"/>
              </a:avLst>
            </a:prstGeom>
            <a:gradFill flip="none" rotWithShape="1">
              <a:gsLst>
                <a:gs pos="0">
                  <a:srgbClr val="335A7D">
                    <a:shade val="30000"/>
                    <a:satMod val="115000"/>
                  </a:srgbClr>
                </a:gs>
                <a:gs pos="50000">
                  <a:srgbClr val="335A7D">
                    <a:shade val="67500"/>
                    <a:satMod val="115000"/>
                  </a:srgbClr>
                </a:gs>
                <a:gs pos="100000">
                  <a:srgbClr val="335A7D">
                    <a:shade val="100000"/>
                    <a:satMod val="115000"/>
                  </a:srgbClr>
                </a:gs>
              </a:gsLst>
              <a:lin ang="2700000" scaled="1"/>
              <a:tileRect/>
            </a:gradFill>
            <a:ln w="38100" algn="ctr">
              <a:noFill/>
              <a:miter lim="800000"/>
              <a:headEnd/>
              <a:tailEnd/>
            </a:ln>
            <a:effectLst>
              <a:outerShdw blurRad="114300" dist="38100" dir="3600000" algn="ctr" rotWithShape="0">
                <a:srgbClr val="000000"/>
              </a:outerShdw>
            </a:effectLst>
            <a:scene3d>
              <a:camera prst="orthographicFront"/>
              <a:lightRig rig="threePt" dir="t"/>
            </a:scene3d>
            <a:sp3d>
              <a:bevelT/>
            </a:sp3d>
          </p:spPr>
          <p:txBody>
            <a:bodyPr anchor="ctr"/>
            <a:lstStyle/>
            <a:p>
              <a:pPr marL="0" marR="0" lvl="0" indent="0" algn="ctr" defTabSz="914400" rtl="0" eaLnBrk="0" fontAlgn="auto" latinLnBrk="0" hangingPunct="0">
                <a:lnSpc>
                  <a:spcPct val="90000"/>
                </a:lnSpc>
                <a:spcBef>
                  <a:spcPts val="0"/>
                </a:spcBef>
                <a:spcAft>
                  <a:spcPts val="0"/>
                </a:spcAft>
                <a:buClr>
                  <a:srgbClr val="49788D"/>
                </a:buClr>
                <a:buSzPct val="200000"/>
                <a:buFontTx/>
                <a:buNone/>
                <a:tabLst/>
                <a:defRPr/>
              </a:pPr>
              <a:endParaRPr kumimoji="0" lang="es-EC" sz="2400" b="0" i="0" u="none" strike="noStrike" kern="0" cap="none" spc="300" normalizeH="0" baseline="0" noProof="0" dirty="0">
                <a:ln>
                  <a:noFill/>
                </a:ln>
                <a:solidFill>
                  <a:srgbClr val="FFFFFF"/>
                </a:solidFill>
                <a:effectLst/>
                <a:uLnTx/>
                <a:uFillTx/>
                <a:latin typeface="Arial Black" pitchFamily="34" charset="0"/>
                <a:ea typeface="+mn-ea"/>
                <a:cs typeface="+mn-cs"/>
              </a:endParaRPr>
            </a:p>
          </p:txBody>
        </p:sp>
        <p:sp>
          <p:nvSpPr>
            <p:cNvPr id="52" name="19 Rectángulo">
              <a:extLst>
                <a:ext uri="{FF2B5EF4-FFF2-40B4-BE49-F238E27FC236}">
                  <a16:creationId xmlns:a16="http://schemas.microsoft.com/office/drawing/2014/main" id="{AC9F60DD-193B-4484-B3E7-6C6CB44EF31A}"/>
                </a:ext>
              </a:extLst>
            </p:cNvPr>
            <p:cNvSpPr/>
            <p:nvPr/>
          </p:nvSpPr>
          <p:spPr>
            <a:xfrm>
              <a:off x="1426149" y="2170555"/>
              <a:ext cx="3478000" cy="369332"/>
            </a:xfrm>
            <a:prstGeom prst="rect">
              <a:avLst/>
            </a:prstGeom>
            <a:effectLst>
              <a:outerShdw blurRad="101600" dist="38100" dir="5400000" algn="ctr" rotWithShape="0">
                <a:schemeClr val="tx1"/>
              </a:outerShdw>
            </a:effectLst>
          </p:spPr>
          <p:txBody>
            <a:bodyPr wrap="none">
              <a:spAutoFit/>
            </a:bodyPr>
            <a:lstStyle/>
            <a:p>
              <a:pPr marL="0" marR="0" lvl="0" indent="0" algn="ctr" defTabSz="914400" rtl="0" eaLnBrk="0" fontAlgn="auto" latinLnBrk="0" hangingPunct="0">
                <a:lnSpc>
                  <a:spcPct val="90000"/>
                </a:lnSpc>
                <a:spcBef>
                  <a:spcPts val="0"/>
                </a:spcBef>
                <a:spcAft>
                  <a:spcPts val="0"/>
                </a:spcAft>
                <a:buClr>
                  <a:srgbClr val="49788D"/>
                </a:buClr>
                <a:buSzPct val="200000"/>
                <a:buFontTx/>
                <a:buNone/>
                <a:tabLst/>
                <a:defRPr/>
              </a:pPr>
              <a:r>
                <a:rPr kumimoji="0" lang="es-EC" sz="2000" b="0" i="0" u="none" strike="noStrike" kern="0" cap="none" spc="300" normalizeH="0" baseline="0" noProof="0" dirty="0">
                  <a:ln>
                    <a:noFill/>
                  </a:ln>
                  <a:solidFill>
                    <a:srgbClr val="FFFFFF"/>
                  </a:solidFill>
                  <a:effectLst/>
                  <a:uLnTx/>
                  <a:uFillTx/>
                  <a:latin typeface="Arial Black" pitchFamily="34" charset="0"/>
                  <a:ea typeface="+mn-ea"/>
                  <a:cs typeface="+mn-cs"/>
                </a:rPr>
                <a:t>SEGURIDAD FÍSICA</a:t>
              </a:r>
            </a:p>
          </p:txBody>
        </p:sp>
      </p:grpSp>
      <p:sp>
        <p:nvSpPr>
          <p:cNvPr id="45" name="10 CuadroTexto">
            <a:extLst>
              <a:ext uri="{FF2B5EF4-FFF2-40B4-BE49-F238E27FC236}">
                <a16:creationId xmlns:a16="http://schemas.microsoft.com/office/drawing/2014/main" id="{550638D6-E00F-44CB-A27E-96EF014A0757}"/>
              </a:ext>
            </a:extLst>
          </p:cNvPr>
          <p:cNvSpPr txBox="1">
            <a:spLocks noChangeArrowheads="1"/>
          </p:cNvSpPr>
          <p:nvPr/>
        </p:nvSpPr>
        <p:spPr bwMode="auto">
          <a:xfrm>
            <a:off x="772753" y="1423334"/>
            <a:ext cx="7633417" cy="719451"/>
          </a:xfrm>
          <a:prstGeom prst="round2SameRect">
            <a:avLst>
              <a:gd name="adj1" fmla="val 0"/>
              <a:gd name="adj2" fmla="val 11142"/>
            </a:avLst>
          </a:prstGeom>
          <a:solidFill>
            <a:srgbClr val="FFFFFF">
              <a:alpha val="38824"/>
            </a:srgbClr>
          </a:solidFill>
          <a:ln w="28575">
            <a:solidFill>
              <a:srgbClr val="000000">
                <a:alpha val="27843"/>
              </a:srgbClr>
            </a:solidFill>
            <a:miter lim="800000"/>
            <a:headEnd/>
            <a:tailEnd/>
          </a:ln>
          <a:effectLst>
            <a:glow rad="101600">
              <a:sysClr val="window" lastClr="FFFFFF">
                <a:alpha val="40000"/>
              </a:sysClr>
            </a:glow>
          </a:effectLst>
        </p:spPr>
        <p:txBody>
          <a:bodyPr wrap="square">
            <a:spAutoFit/>
          </a:bodyPr>
          <a:lstStyle/>
          <a:p>
            <a:pPr marL="273050" lvl="1" indent="-273050" algn="just">
              <a:lnSpc>
                <a:spcPct val="130000"/>
              </a:lnSpc>
              <a:buClr>
                <a:srgbClr val="C0504D">
                  <a:lumMod val="50000"/>
                </a:srgbClr>
              </a:buClr>
              <a:buSzPct val="130000"/>
              <a:buFont typeface="Wingdings" pitchFamily="2" charset="2"/>
              <a:buChar char="ü"/>
              <a:defRPr/>
            </a:pPr>
            <a:r>
              <a:rPr lang="es-ES_tradnl" sz="1600" b="1" kern="0" dirty="0">
                <a:solidFill>
                  <a:sysClr val="windowText" lastClr="000000"/>
                </a:solidFill>
                <a:latin typeface="Arial" pitchFamily="34" charset="0"/>
                <a:cs typeface="Arial" pitchFamily="34" charset="0"/>
              </a:rPr>
              <a:t>MEDIDAS TANGIBLES DISEÑADAS PARA PROTEGER LOS ACTIVOS DE UNA ORGANIZACIÓN U INSTALACIÓN  DE RIESGOS U AMENAZAS</a:t>
            </a:r>
            <a:r>
              <a:rPr lang="es-ES_tradnl" sz="1300" b="1" kern="0" dirty="0">
                <a:solidFill>
                  <a:sysClr val="windowText" lastClr="000000"/>
                </a:solidFill>
                <a:latin typeface="Arial" pitchFamily="34" charset="0"/>
                <a:cs typeface="Arial" pitchFamily="34" charset="0"/>
              </a:rPr>
              <a:t>.</a:t>
            </a:r>
          </a:p>
        </p:txBody>
      </p:sp>
      <p:sp>
        <p:nvSpPr>
          <p:cNvPr id="47" name="Text Box 8">
            <a:extLst>
              <a:ext uri="{FF2B5EF4-FFF2-40B4-BE49-F238E27FC236}">
                <a16:creationId xmlns:a16="http://schemas.microsoft.com/office/drawing/2014/main" id="{1884B856-3F76-4B25-B97A-1B7402D6DFD8}"/>
              </a:ext>
            </a:extLst>
          </p:cNvPr>
          <p:cNvSpPr txBox="1">
            <a:spLocks noChangeArrowheads="1"/>
          </p:cNvSpPr>
          <p:nvPr/>
        </p:nvSpPr>
        <p:spPr bwMode="auto">
          <a:xfrm rot="3831858">
            <a:off x="4296562" y="3929819"/>
            <a:ext cx="2900841" cy="290336"/>
          </a:xfrm>
          <a:prstGeom prst="rect">
            <a:avLst/>
          </a:prstGeom>
          <a:noFill/>
          <a:ln w="9525">
            <a:noFill/>
            <a:miter lim="800000"/>
            <a:headEnd/>
            <a:tailEnd/>
          </a:ln>
          <a:effectLst>
            <a:outerShdw blurRad="63500" dist="25400" dir="5400000" algn="ctr" rotWithShape="0">
              <a:schemeClr val="tx1"/>
            </a:outerShdw>
          </a:effectLst>
        </p:spPr>
        <p:txBody>
          <a:bodyPr wrap="square">
            <a:spAutoFit/>
          </a:bodyPr>
          <a:lstStyle/>
          <a:p>
            <a:pPr algn="just" eaLnBrk="1" hangingPunct="1">
              <a:lnSpc>
                <a:spcPct val="70000"/>
              </a:lnSpc>
              <a:buFontTx/>
              <a:buNone/>
            </a:pPr>
            <a:r>
              <a:rPr kumimoji="0" lang="es-MX" b="1" u="none" dirty="0">
                <a:solidFill>
                  <a:srgbClr val="FFFF00"/>
                </a:solidFill>
                <a:effectLst>
                  <a:outerShdw blurRad="38100" dist="38100" dir="2700000" algn="tl">
                    <a:srgbClr val="000000">
                      <a:alpha val="43137"/>
                    </a:srgbClr>
                  </a:outerShdw>
                </a:effectLst>
                <a:latin typeface="Arial" pitchFamily="34" charset="0"/>
                <a:cs typeface="Arial" pitchFamily="34" charset="0"/>
              </a:rPr>
              <a:t>¿Que voy a proteger?</a:t>
            </a:r>
            <a:endParaRPr kumimoji="0" lang="es-ES" b="1" u="none"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
        <p:nvSpPr>
          <p:cNvPr id="53" name="Text Box 8">
            <a:extLst>
              <a:ext uri="{FF2B5EF4-FFF2-40B4-BE49-F238E27FC236}">
                <a16:creationId xmlns:a16="http://schemas.microsoft.com/office/drawing/2014/main" id="{82B4D9D4-E516-428C-8E13-47AB1404DFE4}"/>
              </a:ext>
            </a:extLst>
          </p:cNvPr>
          <p:cNvSpPr txBox="1">
            <a:spLocks noChangeArrowheads="1"/>
          </p:cNvSpPr>
          <p:nvPr/>
        </p:nvSpPr>
        <p:spPr bwMode="auto">
          <a:xfrm rot="17809460">
            <a:off x="1818955" y="3798399"/>
            <a:ext cx="2900841" cy="484235"/>
          </a:xfrm>
          <a:prstGeom prst="rect">
            <a:avLst/>
          </a:prstGeom>
          <a:noFill/>
          <a:ln w="9525">
            <a:noFill/>
            <a:miter lim="800000"/>
            <a:headEnd/>
            <a:tailEnd/>
          </a:ln>
          <a:effectLst>
            <a:outerShdw blurRad="63500" dist="25400" dir="5400000" algn="ctr" rotWithShape="0">
              <a:schemeClr val="tx1"/>
            </a:outerShdw>
          </a:effectLst>
        </p:spPr>
        <p:txBody>
          <a:bodyPr wrap="square">
            <a:spAutoFit/>
          </a:bodyPr>
          <a:lstStyle/>
          <a:p>
            <a:pPr algn="just" eaLnBrk="1" hangingPunct="1">
              <a:lnSpc>
                <a:spcPct val="70000"/>
              </a:lnSpc>
              <a:buFontTx/>
              <a:buNone/>
            </a:pPr>
            <a:r>
              <a:rPr kumimoji="0" lang="es-MX" b="1" u="none" dirty="0">
                <a:solidFill>
                  <a:srgbClr val="FFFF00"/>
                </a:solidFill>
                <a:effectLst>
                  <a:outerShdw blurRad="38100" dist="38100" dir="2700000" algn="tl">
                    <a:srgbClr val="000000">
                      <a:alpha val="43137"/>
                    </a:srgbClr>
                  </a:outerShdw>
                </a:effectLst>
                <a:latin typeface="Arial" pitchFamily="34" charset="0"/>
                <a:cs typeface="Arial" pitchFamily="34" charset="0"/>
              </a:rPr>
              <a:t>¿De que lo voy a proteger?</a:t>
            </a:r>
            <a:endParaRPr kumimoji="0" lang="es-ES" b="1" u="none"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
        <p:nvSpPr>
          <p:cNvPr id="54" name="Text Box 8">
            <a:extLst>
              <a:ext uri="{FF2B5EF4-FFF2-40B4-BE49-F238E27FC236}">
                <a16:creationId xmlns:a16="http://schemas.microsoft.com/office/drawing/2014/main" id="{24C0BFCB-C16D-44F1-AF95-84470CAD2E02}"/>
              </a:ext>
            </a:extLst>
          </p:cNvPr>
          <p:cNvSpPr txBox="1">
            <a:spLocks noChangeArrowheads="1"/>
          </p:cNvSpPr>
          <p:nvPr/>
        </p:nvSpPr>
        <p:spPr bwMode="auto">
          <a:xfrm>
            <a:off x="3039311" y="5897093"/>
            <a:ext cx="2900841" cy="484235"/>
          </a:xfrm>
          <a:prstGeom prst="rect">
            <a:avLst/>
          </a:prstGeom>
          <a:noFill/>
          <a:ln w="9525">
            <a:noFill/>
            <a:miter lim="800000"/>
            <a:headEnd/>
            <a:tailEnd/>
          </a:ln>
          <a:effectLst>
            <a:outerShdw blurRad="63500" dist="25400" dir="5400000" algn="ctr" rotWithShape="0">
              <a:schemeClr val="tx1"/>
            </a:outerShdw>
          </a:effectLst>
        </p:spPr>
        <p:txBody>
          <a:bodyPr wrap="square">
            <a:spAutoFit/>
          </a:bodyPr>
          <a:lstStyle/>
          <a:p>
            <a:pPr algn="just" eaLnBrk="1" hangingPunct="1">
              <a:lnSpc>
                <a:spcPct val="70000"/>
              </a:lnSpc>
              <a:buFontTx/>
              <a:buNone/>
            </a:pPr>
            <a:r>
              <a:rPr kumimoji="0" lang="es-MX" b="1" u="none" dirty="0">
                <a:solidFill>
                  <a:srgbClr val="FFFF00"/>
                </a:solidFill>
                <a:effectLst>
                  <a:outerShdw blurRad="38100" dist="38100" dir="2700000" algn="tl">
                    <a:srgbClr val="000000">
                      <a:alpha val="43137"/>
                    </a:srgbClr>
                  </a:outerShdw>
                </a:effectLst>
                <a:latin typeface="Arial" pitchFamily="34" charset="0"/>
                <a:cs typeface="Arial" pitchFamily="34" charset="0"/>
              </a:rPr>
              <a:t>¿Cómo lo voy a proteger?</a:t>
            </a:r>
            <a:endParaRPr kumimoji="0" lang="es-ES" b="1" u="none"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326275595"/>
      </p:ext>
    </p:extLst>
  </p:cSld>
  <p:clrMapOvr>
    <a:masterClrMapping/>
  </p:clrMapOvr>
  <p:transition>
    <p:split orient="vert" dir="in"/>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460812" name="Text Box 12"/>
          <p:cNvSpPr txBox="1">
            <a:spLocks noChangeArrowheads="1"/>
          </p:cNvSpPr>
          <p:nvPr/>
        </p:nvSpPr>
        <p:spPr bwMode="auto">
          <a:xfrm>
            <a:off x="34925" y="-22124"/>
            <a:ext cx="9109075" cy="577428"/>
          </a:xfrm>
          <a:prstGeom prst="rect">
            <a:avLst/>
          </a:prstGeom>
          <a:solidFill>
            <a:schemeClr val="tx1">
              <a:alpha val="30000"/>
            </a:schemeClr>
          </a:solidFill>
          <a:ln w="9525">
            <a:noFill/>
            <a:miter lim="800000"/>
            <a:headEnd/>
            <a:tailEnd/>
          </a:ln>
          <a:effectLst>
            <a:outerShdw blurRad="76200" dist="38100" dir="5400000" algn="ctr" rotWithShape="0">
              <a:schemeClr val="tx1"/>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Char char=" "/>
              <a:tabLst/>
              <a:defRPr/>
            </a:pPr>
            <a:r>
              <a:rPr kumimoji="0" lang="es-MX" sz="3200" b="0" i="0" u="none" strike="noStrike" kern="1200" cap="none" spc="300" normalizeH="0" baseline="0" noProof="0" dirty="0">
                <a:ln>
                  <a:noFill/>
                </a:ln>
                <a:solidFill>
                  <a:srgbClr val="FFFF00"/>
                </a:solidFill>
                <a:effectLst/>
                <a:uLnTx/>
                <a:uFillTx/>
                <a:latin typeface="Impact" pitchFamily="34" charset="0"/>
                <a:ea typeface="+mn-ea"/>
                <a:cs typeface="Arial" pitchFamily="34" charset="0"/>
              </a:rPr>
              <a:t>MARCO LEGAL</a:t>
            </a:r>
            <a:endParaRPr kumimoji="0" lang="es-ES" sz="3200" b="0" i="0" u="none" strike="noStrike" kern="1200" cap="none" spc="300" normalizeH="0" baseline="0" noProof="0" dirty="0">
              <a:ln>
                <a:noFill/>
              </a:ln>
              <a:solidFill>
                <a:srgbClr val="FFFF00"/>
              </a:solidFill>
              <a:effectLst/>
              <a:uLnTx/>
              <a:uFillTx/>
              <a:latin typeface="Impact" pitchFamily="34" charset="0"/>
              <a:ea typeface="+mn-ea"/>
              <a:cs typeface="Arial" pitchFamily="34" charset="0"/>
            </a:endParaRPr>
          </a:p>
        </p:txBody>
      </p:sp>
      <p:grpSp>
        <p:nvGrpSpPr>
          <p:cNvPr id="17" name="23 Grupo">
            <a:extLst>
              <a:ext uri="{FF2B5EF4-FFF2-40B4-BE49-F238E27FC236}">
                <a16:creationId xmlns:a16="http://schemas.microsoft.com/office/drawing/2014/main" id="{C4EA8FC4-45EB-4F5E-AB3A-203F8736AFFA}"/>
              </a:ext>
            </a:extLst>
          </p:cNvPr>
          <p:cNvGrpSpPr/>
          <p:nvPr/>
        </p:nvGrpSpPr>
        <p:grpSpPr>
          <a:xfrm>
            <a:off x="127108" y="1544252"/>
            <a:ext cx="4230578" cy="1029504"/>
            <a:chOff x="127108" y="1714488"/>
            <a:chExt cx="4230578" cy="1029504"/>
          </a:xfrm>
        </p:grpSpPr>
        <p:sp>
          <p:nvSpPr>
            <p:cNvPr id="18" name="Rectangle 15">
              <a:extLst>
                <a:ext uri="{FF2B5EF4-FFF2-40B4-BE49-F238E27FC236}">
                  <a16:creationId xmlns:a16="http://schemas.microsoft.com/office/drawing/2014/main" id="{346C652A-0830-4D53-ACB8-C661B626F02B}"/>
                </a:ext>
              </a:extLst>
            </p:cNvPr>
            <p:cNvSpPr>
              <a:spLocks noChangeArrowheads="1"/>
            </p:cNvSpPr>
            <p:nvPr/>
          </p:nvSpPr>
          <p:spPr bwMode="auto">
            <a:xfrm>
              <a:off x="127108" y="1910766"/>
              <a:ext cx="1000132" cy="404970"/>
            </a:xfrm>
            <a:prstGeom prst="roundRect">
              <a:avLst/>
            </a:prstGeom>
            <a:gradFill flip="none" rotWithShape="1">
              <a:gsLst>
                <a:gs pos="0">
                  <a:srgbClr val="864646">
                    <a:shade val="30000"/>
                    <a:satMod val="115000"/>
                  </a:srgbClr>
                </a:gs>
                <a:gs pos="50000">
                  <a:srgbClr val="864646">
                    <a:shade val="67500"/>
                    <a:satMod val="115000"/>
                  </a:srgbClr>
                </a:gs>
                <a:gs pos="100000">
                  <a:srgbClr val="864646">
                    <a:shade val="100000"/>
                    <a:satMod val="115000"/>
                  </a:srgbClr>
                </a:gs>
              </a:gsLst>
              <a:lin ang="2700000" scaled="1"/>
              <a:tileRect/>
            </a:gradFill>
            <a:ln w="6350" algn="ctr">
              <a:solidFill>
                <a:srgbClr val="663434">
                  <a:alpha val="46001"/>
                </a:srgbClr>
              </a:solidFill>
              <a:round/>
              <a:headEnd/>
              <a:tailEnd/>
            </a:ln>
            <a:effectLst>
              <a:outerShdw blurRad="101600" dist="25400" dir="2700000" algn="ctr" rotWithShape="0">
                <a:srgbClr val="000000"/>
              </a:outerShdw>
            </a:effectLst>
            <a:scene3d>
              <a:camera prst="orthographicFront"/>
              <a:lightRig rig="threePt" dir="t"/>
            </a:scene3d>
            <a:sp3d>
              <a:bevelT prst="relaxedInset"/>
            </a:sp3d>
          </p:spPr>
          <p:txBody>
            <a:bodyPr/>
            <a:lstStyle/>
            <a:p>
              <a:pPr algn="ctr">
                <a:lnSpc>
                  <a:spcPct val="150000"/>
                </a:lnSpc>
                <a:spcBef>
                  <a:spcPct val="50000"/>
                </a:spcBef>
                <a:buClr>
                  <a:srgbClr val="49788D"/>
                </a:buClr>
                <a:buSzPct val="200000"/>
              </a:pPr>
              <a:r>
                <a:rPr lang="es-AR" sz="1200" b="0" dirty="0">
                  <a:solidFill>
                    <a:srgbClr val="FFFFFF"/>
                  </a:solidFill>
                  <a:effectLst>
                    <a:outerShdw blurRad="38100" dist="38100" dir="2700000" algn="tl">
                      <a:srgbClr val="000000">
                        <a:alpha val="43137"/>
                      </a:srgbClr>
                    </a:outerShdw>
                  </a:effectLst>
                  <a:latin typeface="Arial Black" pitchFamily="34" charset="0"/>
                  <a:cs typeface="Arial" pitchFamily="34" charset="0"/>
                </a:rPr>
                <a:t>ART. 3</a:t>
              </a:r>
              <a:endParaRPr lang="es-ES" sz="1200" b="0" dirty="0">
                <a:solidFill>
                  <a:srgbClr val="FFFFFF"/>
                </a:solidFill>
                <a:effectLst>
                  <a:outerShdw blurRad="38100" dist="38100" dir="2700000" algn="tl">
                    <a:srgbClr val="000000">
                      <a:alpha val="43137"/>
                    </a:srgbClr>
                  </a:outerShdw>
                </a:effectLst>
                <a:latin typeface="Arial Black" pitchFamily="34" charset="0"/>
                <a:cs typeface="Arial" pitchFamily="34" charset="0"/>
              </a:endParaRPr>
            </a:p>
          </p:txBody>
        </p:sp>
        <p:sp>
          <p:nvSpPr>
            <p:cNvPr id="19" name="6146 Forma" descr="Mármol blanco">
              <a:extLst>
                <a:ext uri="{FF2B5EF4-FFF2-40B4-BE49-F238E27FC236}">
                  <a16:creationId xmlns:a16="http://schemas.microsoft.com/office/drawing/2014/main" id="{B810FBC4-2645-4966-B540-D008C68D73B9}"/>
                </a:ext>
              </a:extLst>
            </p:cNvPr>
            <p:cNvSpPr>
              <a:spLocks noChangeArrowheads="1"/>
            </p:cNvSpPr>
            <p:nvPr/>
          </p:nvSpPr>
          <p:spPr bwMode="auto">
            <a:xfrm>
              <a:off x="1571604" y="1714488"/>
              <a:ext cx="2786082" cy="1029504"/>
            </a:xfrm>
            <a:prstGeom prst="roundRect">
              <a:avLst>
                <a:gd name="adj" fmla="val 15320"/>
              </a:avLst>
            </a:prstGeom>
            <a:solidFill>
              <a:srgbClr val="FFFFFF">
                <a:alpha val="52157"/>
              </a:srgbClr>
            </a:solidFill>
            <a:ln w="76200" algn="ctr">
              <a:solidFill>
                <a:srgbClr val="000000">
                  <a:alpha val="39000"/>
                </a:srgbClr>
              </a:solidFill>
              <a:round/>
              <a:headEnd/>
              <a:tailEnd/>
            </a:ln>
            <a:effectLst>
              <a:outerShdw dist="17961" dir="2700000" algn="ctr" rotWithShape="0">
                <a:srgbClr val="FFFFFF">
                  <a:alpha val="0"/>
                </a:srgbClr>
              </a:outerShdw>
            </a:effectLst>
          </p:spPr>
          <p:txBody>
            <a:bodyPr wrap="square">
              <a:spAutoFit/>
            </a:bodyPr>
            <a:lstStyle/>
            <a:p>
              <a:pPr algn="just" eaLnBrk="0" hangingPunct="0">
                <a:spcBef>
                  <a:spcPct val="20000"/>
                </a:spcBef>
                <a:buClr>
                  <a:srgbClr val="5E7A98"/>
                </a:buClr>
                <a:buSzPct val="170000"/>
                <a:defRPr/>
              </a:pPr>
              <a:r>
                <a:rPr lang="es-EC" sz="1100" kern="0" dirty="0">
                  <a:latin typeface="Arial" pitchFamily="34" charset="0"/>
                  <a:cs typeface="Arial" pitchFamily="34" charset="0"/>
                </a:rPr>
                <a:t>GARANTIZA A LOS HABITANTES EL DERECHO A UNA CULTURA DE PAZ, A LA SEGURIDAD INTEGRAL Y A VIVIR EN UNA SOCIEDAD DEMOCRÁTICA.</a:t>
              </a:r>
              <a:endParaRPr lang="es-ES" sz="1100" kern="0" dirty="0">
                <a:latin typeface="Arial" pitchFamily="34" charset="0"/>
                <a:cs typeface="Arial" pitchFamily="34" charset="0"/>
              </a:endParaRPr>
            </a:p>
          </p:txBody>
        </p:sp>
        <p:sp>
          <p:nvSpPr>
            <p:cNvPr id="20" name="5 Flecha abajo">
              <a:extLst>
                <a:ext uri="{FF2B5EF4-FFF2-40B4-BE49-F238E27FC236}">
                  <a16:creationId xmlns:a16="http://schemas.microsoft.com/office/drawing/2014/main" id="{1F051138-6F50-4633-B2E4-15AE9CC8A106}"/>
                </a:ext>
              </a:extLst>
            </p:cNvPr>
            <p:cNvSpPr/>
            <p:nvPr/>
          </p:nvSpPr>
          <p:spPr>
            <a:xfrm rot="16200000">
              <a:off x="1221220" y="1946623"/>
              <a:ext cx="298276" cy="371012"/>
            </a:xfrm>
            <a:prstGeom prst="downArrow">
              <a:avLst>
                <a:gd name="adj1" fmla="val 50000"/>
                <a:gd name="adj2" fmla="val 70895"/>
              </a:avLst>
            </a:prstGeom>
            <a:gradFill flip="none" rotWithShape="1">
              <a:gsLst>
                <a:gs pos="0">
                  <a:srgbClr val="FFFFFF">
                    <a:shade val="30000"/>
                    <a:satMod val="115000"/>
                    <a:alpha val="0"/>
                  </a:srgbClr>
                </a:gs>
                <a:gs pos="50000">
                  <a:srgbClr val="FFFFFF">
                    <a:shade val="67500"/>
                    <a:satMod val="115000"/>
                  </a:srgbClr>
                </a:gs>
                <a:gs pos="100000">
                  <a:srgbClr val="FFFFFF">
                    <a:shade val="100000"/>
                    <a:satMod val="115000"/>
                  </a:srgbClr>
                </a:gs>
              </a:gsLst>
              <a:lin ang="5400000" scaled="0"/>
              <a:tileRect/>
            </a:gradFill>
            <a:ln w="9525">
              <a:noFill/>
              <a:round/>
              <a:headEnd/>
              <a:tailEnd/>
            </a:ln>
            <a:effectLst>
              <a:outerShdw blurRad="76200" dist="76200" dir="2700000" algn="tl" rotWithShape="0">
                <a:prstClr val="black">
                  <a:alpha val="40000"/>
                </a:prstClr>
              </a:outerShdw>
            </a:effectLst>
          </p:spPr>
          <p:txBody>
            <a:bodyPr rot="10800000" wrap="none" anchor="ctr"/>
            <a:lstStyle/>
            <a:p>
              <a:pPr>
                <a:defRPr/>
              </a:pPr>
              <a:endParaRPr lang="es-ES"/>
            </a:p>
          </p:txBody>
        </p:sp>
      </p:grpSp>
      <p:sp>
        <p:nvSpPr>
          <p:cNvPr id="21" name="6 Rectángulo redondeado">
            <a:extLst>
              <a:ext uri="{FF2B5EF4-FFF2-40B4-BE49-F238E27FC236}">
                <a16:creationId xmlns:a16="http://schemas.microsoft.com/office/drawing/2014/main" id="{2317FF63-7615-4D43-A6A9-17987CEC73B3}"/>
              </a:ext>
            </a:extLst>
          </p:cNvPr>
          <p:cNvSpPr/>
          <p:nvPr/>
        </p:nvSpPr>
        <p:spPr>
          <a:xfrm>
            <a:off x="144000" y="901310"/>
            <a:ext cx="4213686" cy="500067"/>
          </a:xfrm>
          <a:prstGeom prst="roundRect">
            <a:avLst>
              <a:gd name="adj" fmla="val 27856"/>
            </a:avLst>
          </a:prstGeom>
          <a:gradFill flip="none" rotWithShape="1">
            <a:gsLst>
              <a:gs pos="0">
                <a:srgbClr val="335A7D">
                  <a:shade val="30000"/>
                  <a:satMod val="115000"/>
                </a:srgbClr>
              </a:gs>
              <a:gs pos="50000">
                <a:srgbClr val="335A7D">
                  <a:shade val="67500"/>
                  <a:satMod val="115000"/>
                </a:srgbClr>
              </a:gs>
              <a:gs pos="100000">
                <a:srgbClr val="335A7D">
                  <a:shade val="100000"/>
                  <a:satMod val="115000"/>
                </a:srgbClr>
              </a:gs>
            </a:gsLst>
            <a:lin ang="2700000" scaled="1"/>
            <a:tileRect/>
          </a:gradFill>
          <a:ln w="38100" algn="ctr">
            <a:noFill/>
            <a:miter lim="800000"/>
            <a:headEnd/>
            <a:tailEnd/>
          </a:ln>
          <a:effectLst>
            <a:outerShdw blurRad="114300" dist="38100" dir="3600000" algn="ctr" rotWithShape="0">
              <a:schemeClr val="tx1"/>
            </a:outerShdw>
          </a:effectLst>
          <a:scene3d>
            <a:camera prst="orthographicFront"/>
            <a:lightRig rig="threePt" dir="t"/>
          </a:scene3d>
          <a:sp3d>
            <a:bevelT/>
          </a:sp3d>
        </p:spPr>
        <p:txBody>
          <a:bodyPr anchor="ctr"/>
          <a:lstStyle/>
          <a:p>
            <a:pPr algn="ctr" eaLnBrk="0" hangingPunct="0">
              <a:lnSpc>
                <a:spcPct val="120000"/>
              </a:lnSpc>
              <a:buClr>
                <a:srgbClr val="49788D"/>
              </a:buClr>
              <a:buSzPct val="200000"/>
              <a:defRPr/>
            </a:pPr>
            <a:r>
              <a:rPr lang="es-ES" sz="1300" b="1" dirty="0">
                <a:solidFill>
                  <a:srgbClr val="FFFFFF"/>
                </a:solidFill>
              </a:rPr>
              <a:t>CONSTITUCIÓN  DE  LA  REPÚBLICA  DEL  ECUADOR</a:t>
            </a:r>
            <a:endParaRPr lang="es-MX" sz="1300" b="1" dirty="0">
              <a:solidFill>
                <a:srgbClr val="FFFFFF"/>
              </a:solidFill>
            </a:endParaRPr>
          </a:p>
        </p:txBody>
      </p:sp>
      <p:grpSp>
        <p:nvGrpSpPr>
          <p:cNvPr id="22" name="26 Grupo">
            <a:extLst>
              <a:ext uri="{FF2B5EF4-FFF2-40B4-BE49-F238E27FC236}">
                <a16:creationId xmlns:a16="http://schemas.microsoft.com/office/drawing/2014/main" id="{7E82BB7E-7538-4589-B0C5-CB9A6CC306F2}"/>
              </a:ext>
            </a:extLst>
          </p:cNvPr>
          <p:cNvGrpSpPr/>
          <p:nvPr/>
        </p:nvGrpSpPr>
        <p:grpSpPr>
          <a:xfrm>
            <a:off x="142844" y="2780928"/>
            <a:ext cx="4214842" cy="1029504"/>
            <a:chOff x="142844" y="2907421"/>
            <a:chExt cx="4214842" cy="1029504"/>
          </a:xfrm>
        </p:grpSpPr>
        <p:sp>
          <p:nvSpPr>
            <p:cNvPr id="24" name="Rectangle 15">
              <a:extLst>
                <a:ext uri="{FF2B5EF4-FFF2-40B4-BE49-F238E27FC236}">
                  <a16:creationId xmlns:a16="http://schemas.microsoft.com/office/drawing/2014/main" id="{2480333B-6A00-40A6-A159-BC4C20611A6B}"/>
                </a:ext>
              </a:extLst>
            </p:cNvPr>
            <p:cNvSpPr>
              <a:spLocks noChangeArrowheads="1"/>
            </p:cNvSpPr>
            <p:nvPr/>
          </p:nvSpPr>
          <p:spPr bwMode="auto">
            <a:xfrm>
              <a:off x="142844" y="3208972"/>
              <a:ext cx="1000132" cy="404970"/>
            </a:xfrm>
            <a:prstGeom prst="roundRect">
              <a:avLst/>
            </a:prstGeom>
            <a:gradFill flip="none" rotWithShape="1">
              <a:gsLst>
                <a:gs pos="0">
                  <a:srgbClr val="864646">
                    <a:shade val="30000"/>
                    <a:satMod val="115000"/>
                  </a:srgbClr>
                </a:gs>
                <a:gs pos="50000">
                  <a:srgbClr val="864646">
                    <a:shade val="67500"/>
                    <a:satMod val="115000"/>
                  </a:srgbClr>
                </a:gs>
                <a:gs pos="100000">
                  <a:srgbClr val="864646">
                    <a:shade val="100000"/>
                    <a:satMod val="115000"/>
                  </a:srgbClr>
                </a:gs>
              </a:gsLst>
              <a:lin ang="2700000" scaled="1"/>
              <a:tileRect/>
            </a:gradFill>
            <a:ln w="6350" algn="ctr">
              <a:solidFill>
                <a:srgbClr val="663434">
                  <a:alpha val="46001"/>
                </a:srgbClr>
              </a:solidFill>
              <a:round/>
              <a:headEnd/>
              <a:tailEnd/>
            </a:ln>
            <a:effectLst>
              <a:outerShdw blurRad="101600" dist="25400" dir="2700000" algn="ctr" rotWithShape="0">
                <a:srgbClr val="000000"/>
              </a:outerShdw>
            </a:effectLst>
            <a:scene3d>
              <a:camera prst="orthographicFront"/>
              <a:lightRig rig="threePt" dir="t"/>
            </a:scene3d>
            <a:sp3d>
              <a:bevelT prst="relaxedInset"/>
            </a:sp3d>
          </p:spPr>
          <p:txBody>
            <a:bodyPr/>
            <a:lstStyle/>
            <a:p>
              <a:pPr algn="ctr">
                <a:lnSpc>
                  <a:spcPct val="150000"/>
                </a:lnSpc>
                <a:spcBef>
                  <a:spcPct val="50000"/>
                </a:spcBef>
                <a:buClr>
                  <a:srgbClr val="49788D"/>
                </a:buClr>
                <a:buSzPct val="200000"/>
              </a:pPr>
              <a:r>
                <a:rPr lang="es-AR" sz="1200" b="0" dirty="0">
                  <a:solidFill>
                    <a:srgbClr val="FFFFFF"/>
                  </a:solidFill>
                  <a:effectLst>
                    <a:outerShdw blurRad="38100" dist="38100" dir="2700000" algn="tl">
                      <a:srgbClr val="000000">
                        <a:alpha val="43137"/>
                      </a:srgbClr>
                    </a:outerShdw>
                  </a:effectLst>
                  <a:latin typeface="Arial Black" pitchFamily="34" charset="0"/>
                  <a:cs typeface="Arial" pitchFamily="34" charset="0"/>
                </a:rPr>
                <a:t>ART. 83</a:t>
              </a:r>
              <a:endParaRPr lang="es-ES" sz="1200" b="0" dirty="0">
                <a:solidFill>
                  <a:srgbClr val="FFFFFF"/>
                </a:solidFill>
                <a:effectLst>
                  <a:outerShdw blurRad="38100" dist="38100" dir="2700000" algn="tl">
                    <a:srgbClr val="000000">
                      <a:alpha val="43137"/>
                    </a:srgbClr>
                  </a:outerShdw>
                </a:effectLst>
                <a:latin typeface="Arial Black" pitchFamily="34" charset="0"/>
                <a:cs typeface="Arial" pitchFamily="34" charset="0"/>
              </a:endParaRPr>
            </a:p>
          </p:txBody>
        </p:sp>
        <p:sp>
          <p:nvSpPr>
            <p:cNvPr id="25" name="6146 Forma" descr="Mármol blanco">
              <a:extLst>
                <a:ext uri="{FF2B5EF4-FFF2-40B4-BE49-F238E27FC236}">
                  <a16:creationId xmlns:a16="http://schemas.microsoft.com/office/drawing/2014/main" id="{07825AB9-E273-4C27-84ED-35EAFF6D35AC}"/>
                </a:ext>
              </a:extLst>
            </p:cNvPr>
            <p:cNvSpPr>
              <a:spLocks noChangeArrowheads="1"/>
            </p:cNvSpPr>
            <p:nvPr/>
          </p:nvSpPr>
          <p:spPr bwMode="auto">
            <a:xfrm>
              <a:off x="1571604" y="2907421"/>
              <a:ext cx="2786082" cy="1029504"/>
            </a:xfrm>
            <a:prstGeom prst="roundRect">
              <a:avLst>
                <a:gd name="adj" fmla="val 15320"/>
              </a:avLst>
            </a:prstGeom>
            <a:solidFill>
              <a:srgbClr val="FFFFFF">
                <a:alpha val="52157"/>
              </a:srgbClr>
            </a:solidFill>
            <a:ln w="76200" algn="ctr">
              <a:solidFill>
                <a:srgbClr val="000000">
                  <a:alpha val="39000"/>
                </a:srgbClr>
              </a:solidFill>
              <a:round/>
              <a:headEnd/>
              <a:tailEnd/>
            </a:ln>
            <a:effectLst>
              <a:outerShdw dist="17961" dir="2700000" algn="ctr" rotWithShape="0">
                <a:srgbClr val="FFFFFF">
                  <a:alpha val="0"/>
                </a:srgbClr>
              </a:outerShdw>
            </a:effectLst>
          </p:spPr>
          <p:txBody>
            <a:bodyPr wrap="square">
              <a:spAutoFit/>
            </a:bodyPr>
            <a:lstStyle/>
            <a:p>
              <a:pPr algn="just" eaLnBrk="0" hangingPunct="0">
                <a:spcBef>
                  <a:spcPct val="20000"/>
                </a:spcBef>
                <a:buClr>
                  <a:srgbClr val="5E7A98"/>
                </a:buClr>
                <a:buSzPct val="170000"/>
                <a:defRPr/>
              </a:pPr>
              <a:r>
                <a:rPr lang="es-ES" sz="1100" kern="0" dirty="0">
                  <a:latin typeface="Arial" pitchFamily="34" charset="0"/>
                  <a:cs typeface="Arial" pitchFamily="34" charset="0"/>
                </a:rPr>
                <a:t>LOS DEBERES Y RESPOSABILIDADES DE LOS ECUATORIANOS, ES DE COLABORAR EN EL NACIMINETO DE LA PAZ Y LA SEGURIDAD.</a:t>
              </a:r>
            </a:p>
          </p:txBody>
        </p:sp>
        <p:sp>
          <p:nvSpPr>
            <p:cNvPr id="26" name="9 Flecha abajo">
              <a:extLst>
                <a:ext uri="{FF2B5EF4-FFF2-40B4-BE49-F238E27FC236}">
                  <a16:creationId xmlns:a16="http://schemas.microsoft.com/office/drawing/2014/main" id="{D633C6BC-F31E-49C6-B53C-95B3AAF65A1A}"/>
                </a:ext>
              </a:extLst>
            </p:cNvPr>
            <p:cNvSpPr/>
            <p:nvPr/>
          </p:nvSpPr>
          <p:spPr>
            <a:xfrm rot="16200000">
              <a:off x="1236956" y="3244829"/>
              <a:ext cx="298276" cy="371012"/>
            </a:xfrm>
            <a:prstGeom prst="downArrow">
              <a:avLst>
                <a:gd name="adj1" fmla="val 50000"/>
                <a:gd name="adj2" fmla="val 70895"/>
              </a:avLst>
            </a:prstGeom>
            <a:gradFill flip="none" rotWithShape="1">
              <a:gsLst>
                <a:gs pos="0">
                  <a:srgbClr val="FFFFFF">
                    <a:shade val="30000"/>
                    <a:satMod val="115000"/>
                    <a:alpha val="0"/>
                  </a:srgbClr>
                </a:gs>
                <a:gs pos="50000">
                  <a:srgbClr val="FFFFFF">
                    <a:shade val="67500"/>
                    <a:satMod val="115000"/>
                  </a:srgbClr>
                </a:gs>
                <a:gs pos="100000">
                  <a:srgbClr val="FFFFFF">
                    <a:shade val="100000"/>
                    <a:satMod val="115000"/>
                  </a:srgbClr>
                </a:gs>
              </a:gsLst>
              <a:lin ang="5400000" scaled="0"/>
              <a:tileRect/>
            </a:gradFill>
            <a:ln w="9525">
              <a:noFill/>
              <a:round/>
              <a:headEnd/>
              <a:tailEnd/>
            </a:ln>
            <a:effectLst>
              <a:outerShdw blurRad="76200" dist="76200" dir="2700000" algn="tl" rotWithShape="0">
                <a:prstClr val="black">
                  <a:alpha val="40000"/>
                </a:prstClr>
              </a:outerShdw>
            </a:effectLst>
          </p:spPr>
          <p:txBody>
            <a:bodyPr rot="10800000" wrap="none" anchor="ctr"/>
            <a:lstStyle/>
            <a:p>
              <a:pPr>
                <a:defRPr/>
              </a:pPr>
              <a:endParaRPr lang="es-ES"/>
            </a:p>
          </p:txBody>
        </p:sp>
      </p:grpSp>
      <p:grpSp>
        <p:nvGrpSpPr>
          <p:cNvPr id="27" name="27 Grupo">
            <a:extLst>
              <a:ext uri="{FF2B5EF4-FFF2-40B4-BE49-F238E27FC236}">
                <a16:creationId xmlns:a16="http://schemas.microsoft.com/office/drawing/2014/main" id="{527DEDE1-FE4F-4F2F-8455-5AD5F46EF79A}"/>
              </a:ext>
            </a:extLst>
          </p:cNvPr>
          <p:cNvGrpSpPr/>
          <p:nvPr/>
        </p:nvGrpSpPr>
        <p:grpSpPr>
          <a:xfrm>
            <a:off x="142844" y="4005064"/>
            <a:ext cx="4214842" cy="1400800"/>
            <a:chOff x="142844" y="4286256"/>
            <a:chExt cx="4214842" cy="1400800"/>
          </a:xfrm>
        </p:grpSpPr>
        <p:sp>
          <p:nvSpPr>
            <p:cNvPr id="28" name="Rectangle 15">
              <a:extLst>
                <a:ext uri="{FF2B5EF4-FFF2-40B4-BE49-F238E27FC236}">
                  <a16:creationId xmlns:a16="http://schemas.microsoft.com/office/drawing/2014/main" id="{DEB8172D-B009-4BBF-B0B5-9504AD49578E}"/>
                </a:ext>
              </a:extLst>
            </p:cNvPr>
            <p:cNvSpPr>
              <a:spLocks noChangeArrowheads="1"/>
            </p:cNvSpPr>
            <p:nvPr/>
          </p:nvSpPr>
          <p:spPr bwMode="auto">
            <a:xfrm>
              <a:off x="142844" y="4571383"/>
              <a:ext cx="1000132" cy="404970"/>
            </a:xfrm>
            <a:prstGeom prst="roundRect">
              <a:avLst/>
            </a:prstGeom>
            <a:gradFill flip="none" rotWithShape="1">
              <a:gsLst>
                <a:gs pos="0">
                  <a:srgbClr val="864646">
                    <a:shade val="30000"/>
                    <a:satMod val="115000"/>
                  </a:srgbClr>
                </a:gs>
                <a:gs pos="50000">
                  <a:srgbClr val="864646">
                    <a:shade val="67500"/>
                    <a:satMod val="115000"/>
                  </a:srgbClr>
                </a:gs>
                <a:gs pos="100000">
                  <a:srgbClr val="864646">
                    <a:shade val="100000"/>
                    <a:satMod val="115000"/>
                  </a:srgbClr>
                </a:gs>
              </a:gsLst>
              <a:lin ang="2700000" scaled="1"/>
              <a:tileRect/>
            </a:gradFill>
            <a:ln w="6350" algn="ctr">
              <a:solidFill>
                <a:srgbClr val="663434">
                  <a:alpha val="46001"/>
                </a:srgbClr>
              </a:solidFill>
              <a:round/>
              <a:headEnd/>
              <a:tailEnd/>
            </a:ln>
            <a:effectLst>
              <a:outerShdw blurRad="101600" dist="25400" dir="2700000" algn="ctr" rotWithShape="0">
                <a:srgbClr val="000000"/>
              </a:outerShdw>
            </a:effectLst>
            <a:scene3d>
              <a:camera prst="orthographicFront"/>
              <a:lightRig rig="threePt" dir="t"/>
            </a:scene3d>
            <a:sp3d>
              <a:bevelT prst="relaxedInset"/>
            </a:sp3d>
          </p:spPr>
          <p:txBody>
            <a:bodyPr/>
            <a:lstStyle/>
            <a:p>
              <a:pPr algn="ctr">
                <a:lnSpc>
                  <a:spcPct val="150000"/>
                </a:lnSpc>
                <a:spcBef>
                  <a:spcPct val="50000"/>
                </a:spcBef>
                <a:buClr>
                  <a:srgbClr val="49788D"/>
                </a:buClr>
                <a:buSzPct val="200000"/>
              </a:pPr>
              <a:r>
                <a:rPr lang="es-AR" sz="1200" b="0" dirty="0">
                  <a:solidFill>
                    <a:srgbClr val="FFFFFF"/>
                  </a:solidFill>
                  <a:effectLst>
                    <a:outerShdw blurRad="38100" dist="38100" dir="2700000" algn="tl">
                      <a:srgbClr val="000000">
                        <a:alpha val="43137"/>
                      </a:srgbClr>
                    </a:outerShdw>
                  </a:effectLst>
                  <a:latin typeface="Arial Black" pitchFamily="34" charset="0"/>
                  <a:cs typeface="Arial" pitchFamily="34" charset="0"/>
                </a:rPr>
                <a:t>ART. 389</a:t>
              </a:r>
              <a:endParaRPr lang="es-ES" sz="1200" b="0" dirty="0">
                <a:solidFill>
                  <a:srgbClr val="FFFFFF"/>
                </a:solidFill>
                <a:effectLst>
                  <a:outerShdw blurRad="38100" dist="38100" dir="2700000" algn="tl">
                    <a:srgbClr val="000000">
                      <a:alpha val="43137"/>
                    </a:srgbClr>
                  </a:outerShdw>
                </a:effectLst>
                <a:latin typeface="Arial Black" pitchFamily="34" charset="0"/>
                <a:cs typeface="Arial" pitchFamily="34" charset="0"/>
              </a:endParaRPr>
            </a:p>
          </p:txBody>
        </p:sp>
        <p:sp>
          <p:nvSpPr>
            <p:cNvPr id="29" name="6146 Forma" descr="Mármol blanco">
              <a:extLst>
                <a:ext uri="{FF2B5EF4-FFF2-40B4-BE49-F238E27FC236}">
                  <a16:creationId xmlns:a16="http://schemas.microsoft.com/office/drawing/2014/main" id="{B68C2FB4-3401-4A2A-9BDE-832A29CE1C49}"/>
                </a:ext>
              </a:extLst>
            </p:cNvPr>
            <p:cNvSpPr>
              <a:spLocks noChangeArrowheads="1"/>
            </p:cNvSpPr>
            <p:nvPr/>
          </p:nvSpPr>
          <p:spPr bwMode="auto">
            <a:xfrm>
              <a:off x="1571604" y="4286256"/>
              <a:ext cx="2786082" cy="1400800"/>
            </a:xfrm>
            <a:prstGeom prst="roundRect">
              <a:avLst>
                <a:gd name="adj" fmla="val 15320"/>
              </a:avLst>
            </a:prstGeom>
            <a:solidFill>
              <a:srgbClr val="FFFFFF">
                <a:alpha val="52157"/>
              </a:srgbClr>
            </a:solidFill>
            <a:ln w="76200" algn="ctr">
              <a:solidFill>
                <a:srgbClr val="000000">
                  <a:alpha val="39000"/>
                </a:srgbClr>
              </a:solidFill>
              <a:round/>
              <a:headEnd/>
              <a:tailEnd/>
            </a:ln>
            <a:effectLst>
              <a:outerShdw dist="17961" dir="2700000" algn="ctr" rotWithShape="0">
                <a:srgbClr val="FFFFFF">
                  <a:alpha val="0"/>
                </a:srgbClr>
              </a:outerShdw>
            </a:effectLst>
          </p:spPr>
          <p:txBody>
            <a:bodyPr wrap="square">
              <a:spAutoFit/>
            </a:bodyPr>
            <a:lstStyle/>
            <a:p>
              <a:pPr algn="just" eaLnBrk="0" hangingPunct="0">
                <a:spcBef>
                  <a:spcPct val="20000"/>
                </a:spcBef>
                <a:buClr>
                  <a:srgbClr val="5E7A98"/>
                </a:buClr>
                <a:buSzPct val="170000"/>
                <a:defRPr/>
              </a:pPr>
              <a:r>
                <a:rPr lang="es-EC" sz="1100" kern="0" dirty="0">
                  <a:latin typeface="Arial" pitchFamily="34" charset="0"/>
                  <a:cs typeface="Arial" pitchFamily="34" charset="0"/>
                </a:rPr>
                <a:t>DEBER DEL ESTADO PROTEGER A LAS PERSONAS, LAS COLECTIVIDADES Y LA NATURALEZA FRENTE A LOS EFECTOS NEGATIVOS DE LOS DESASTRES DE ORIGEN NATURAL O ANTRÓPICOS (…)”</a:t>
              </a:r>
              <a:endParaRPr lang="es-ES" sz="1100" kern="0" dirty="0">
                <a:latin typeface="Arial" pitchFamily="34" charset="0"/>
                <a:cs typeface="Arial" pitchFamily="34" charset="0"/>
              </a:endParaRPr>
            </a:p>
          </p:txBody>
        </p:sp>
        <p:sp>
          <p:nvSpPr>
            <p:cNvPr id="30" name="12 Flecha abajo">
              <a:extLst>
                <a:ext uri="{FF2B5EF4-FFF2-40B4-BE49-F238E27FC236}">
                  <a16:creationId xmlns:a16="http://schemas.microsoft.com/office/drawing/2014/main" id="{3DD4C6B3-3567-4FAF-B728-682EEFE8B117}"/>
                </a:ext>
              </a:extLst>
            </p:cNvPr>
            <p:cNvSpPr/>
            <p:nvPr/>
          </p:nvSpPr>
          <p:spPr>
            <a:xfrm rot="16200000">
              <a:off x="1236953" y="4607236"/>
              <a:ext cx="298282" cy="371020"/>
            </a:xfrm>
            <a:prstGeom prst="downArrow">
              <a:avLst>
                <a:gd name="adj1" fmla="val 50000"/>
                <a:gd name="adj2" fmla="val 70895"/>
              </a:avLst>
            </a:prstGeom>
            <a:gradFill flip="none" rotWithShape="1">
              <a:gsLst>
                <a:gs pos="0">
                  <a:srgbClr val="FFFFFF">
                    <a:shade val="30000"/>
                    <a:satMod val="115000"/>
                    <a:alpha val="0"/>
                  </a:srgbClr>
                </a:gs>
                <a:gs pos="50000">
                  <a:srgbClr val="FFFFFF">
                    <a:shade val="67500"/>
                    <a:satMod val="115000"/>
                  </a:srgbClr>
                </a:gs>
                <a:gs pos="100000">
                  <a:srgbClr val="FFFFFF">
                    <a:shade val="100000"/>
                    <a:satMod val="115000"/>
                  </a:srgbClr>
                </a:gs>
              </a:gsLst>
              <a:lin ang="5400000" scaled="0"/>
              <a:tileRect/>
            </a:gradFill>
            <a:ln w="9525">
              <a:noFill/>
              <a:round/>
              <a:headEnd/>
              <a:tailEnd/>
            </a:ln>
            <a:effectLst>
              <a:outerShdw blurRad="76200" dist="76200" dir="2700000" algn="tl" rotWithShape="0">
                <a:prstClr val="black">
                  <a:alpha val="40000"/>
                </a:prstClr>
              </a:outerShdw>
            </a:effectLst>
          </p:spPr>
          <p:txBody>
            <a:bodyPr rot="10800000" wrap="none" anchor="ctr"/>
            <a:lstStyle/>
            <a:p>
              <a:pPr>
                <a:defRPr/>
              </a:pPr>
              <a:endParaRPr lang="es-ES"/>
            </a:p>
          </p:txBody>
        </p:sp>
      </p:grpSp>
      <p:grpSp>
        <p:nvGrpSpPr>
          <p:cNvPr id="31" name="28 Grupo">
            <a:extLst>
              <a:ext uri="{FF2B5EF4-FFF2-40B4-BE49-F238E27FC236}">
                <a16:creationId xmlns:a16="http://schemas.microsoft.com/office/drawing/2014/main" id="{1E86DB62-220C-4CD7-A72A-9E94FBA3C2B8}"/>
              </a:ext>
            </a:extLst>
          </p:cNvPr>
          <p:cNvGrpSpPr/>
          <p:nvPr/>
        </p:nvGrpSpPr>
        <p:grpSpPr>
          <a:xfrm>
            <a:off x="142844" y="5639856"/>
            <a:ext cx="4214842" cy="1029504"/>
            <a:chOff x="142844" y="5685644"/>
            <a:chExt cx="4214842" cy="1029504"/>
          </a:xfrm>
        </p:grpSpPr>
        <p:sp>
          <p:nvSpPr>
            <p:cNvPr id="32" name="Rectangle 15">
              <a:extLst>
                <a:ext uri="{FF2B5EF4-FFF2-40B4-BE49-F238E27FC236}">
                  <a16:creationId xmlns:a16="http://schemas.microsoft.com/office/drawing/2014/main" id="{4B9156EA-2632-484D-A24C-CB842A8F6EE0}"/>
                </a:ext>
              </a:extLst>
            </p:cNvPr>
            <p:cNvSpPr>
              <a:spLocks noChangeArrowheads="1"/>
            </p:cNvSpPr>
            <p:nvPr/>
          </p:nvSpPr>
          <p:spPr bwMode="auto">
            <a:xfrm>
              <a:off x="142844" y="6018551"/>
              <a:ext cx="1000132" cy="404970"/>
            </a:xfrm>
            <a:prstGeom prst="roundRect">
              <a:avLst/>
            </a:prstGeom>
            <a:gradFill flip="none" rotWithShape="1">
              <a:gsLst>
                <a:gs pos="0">
                  <a:srgbClr val="864646">
                    <a:shade val="30000"/>
                    <a:satMod val="115000"/>
                  </a:srgbClr>
                </a:gs>
                <a:gs pos="50000">
                  <a:srgbClr val="864646">
                    <a:shade val="67500"/>
                    <a:satMod val="115000"/>
                  </a:srgbClr>
                </a:gs>
                <a:gs pos="100000">
                  <a:srgbClr val="864646">
                    <a:shade val="100000"/>
                    <a:satMod val="115000"/>
                  </a:srgbClr>
                </a:gs>
              </a:gsLst>
              <a:lin ang="2700000" scaled="1"/>
              <a:tileRect/>
            </a:gradFill>
            <a:ln w="6350" algn="ctr">
              <a:solidFill>
                <a:srgbClr val="663434">
                  <a:alpha val="46001"/>
                </a:srgbClr>
              </a:solidFill>
              <a:round/>
              <a:headEnd/>
              <a:tailEnd/>
            </a:ln>
            <a:effectLst>
              <a:outerShdw blurRad="101600" dist="25400" dir="2700000" algn="ctr" rotWithShape="0">
                <a:srgbClr val="000000"/>
              </a:outerShdw>
            </a:effectLst>
            <a:scene3d>
              <a:camera prst="orthographicFront"/>
              <a:lightRig rig="threePt" dir="t"/>
            </a:scene3d>
            <a:sp3d>
              <a:bevelT prst="relaxedInset"/>
            </a:sp3d>
          </p:spPr>
          <p:txBody>
            <a:bodyPr/>
            <a:lstStyle/>
            <a:p>
              <a:pPr algn="ctr">
                <a:lnSpc>
                  <a:spcPct val="150000"/>
                </a:lnSpc>
                <a:spcBef>
                  <a:spcPct val="50000"/>
                </a:spcBef>
                <a:buClr>
                  <a:srgbClr val="49788D"/>
                </a:buClr>
                <a:buSzPct val="200000"/>
              </a:pPr>
              <a:r>
                <a:rPr lang="es-AR" sz="1200" b="0" dirty="0">
                  <a:solidFill>
                    <a:srgbClr val="FFFFFF"/>
                  </a:solidFill>
                  <a:effectLst>
                    <a:outerShdw blurRad="38100" dist="38100" dir="2700000" algn="tl">
                      <a:srgbClr val="000000">
                        <a:alpha val="43137"/>
                      </a:srgbClr>
                    </a:outerShdw>
                  </a:effectLst>
                  <a:latin typeface="Arial Black" pitchFamily="34" charset="0"/>
                  <a:cs typeface="Arial" pitchFamily="34" charset="0"/>
                </a:rPr>
                <a:t>ART. 393</a:t>
              </a:r>
              <a:endParaRPr lang="es-ES" sz="1200" b="0" dirty="0">
                <a:solidFill>
                  <a:srgbClr val="FFFFFF"/>
                </a:solidFill>
                <a:effectLst>
                  <a:outerShdw blurRad="38100" dist="38100" dir="2700000" algn="tl">
                    <a:srgbClr val="000000">
                      <a:alpha val="43137"/>
                    </a:srgbClr>
                  </a:outerShdw>
                </a:effectLst>
                <a:latin typeface="Arial Black" pitchFamily="34" charset="0"/>
                <a:cs typeface="Arial" pitchFamily="34" charset="0"/>
              </a:endParaRPr>
            </a:p>
          </p:txBody>
        </p:sp>
        <p:sp>
          <p:nvSpPr>
            <p:cNvPr id="33" name="6146 Forma" descr="Mármol blanco">
              <a:extLst>
                <a:ext uri="{FF2B5EF4-FFF2-40B4-BE49-F238E27FC236}">
                  <a16:creationId xmlns:a16="http://schemas.microsoft.com/office/drawing/2014/main" id="{EBA766D7-3B1D-490D-924C-614C0F2C722A}"/>
                </a:ext>
              </a:extLst>
            </p:cNvPr>
            <p:cNvSpPr>
              <a:spLocks noChangeArrowheads="1"/>
            </p:cNvSpPr>
            <p:nvPr/>
          </p:nvSpPr>
          <p:spPr bwMode="auto">
            <a:xfrm>
              <a:off x="1571604" y="5685644"/>
              <a:ext cx="2786082" cy="1029504"/>
            </a:xfrm>
            <a:prstGeom prst="roundRect">
              <a:avLst>
                <a:gd name="adj" fmla="val 15320"/>
              </a:avLst>
            </a:prstGeom>
            <a:solidFill>
              <a:srgbClr val="FFFFFF">
                <a:alpha val="52157"/>
              </a:srgbClr>
            </a:solidFill>
            <a:ln w="76200" algn="ctr">
              <a:solidFill>
                <a:srgbClr val="000000">
                  <a:alpha val="39000"/>
                </a:srgbClr>
              </a:solidFill>
              <a:round/>
              <a:headEnd/>
              <a:tailEnd/>
            </a:ln>
            <a:effectLst>
              <a:outerShdw dist="17961" dir="2700000" algn="ctr" rotWithShape="0">
                <a:srgbClr val="FFFFFF">
                  <a:alpha val="0"/>
                </a:srgbClr>
              </a:outerShdw>
            </a:effectLst>
          </p:spPr>
          <p:txBody>
            <a:bodyPr wrap="square">
              <a:spAutoFit/>
            </a:bodyPr>
            <a:lstStyle/>
            <a:p>
              <a:pPr algn="just" eaLnBrk="0" hangingPunct="0">
                <a:spcBef>
                  <a:spcPct val="20000"/>
                </a:spcBef>
                <a:buClr>
                  <a:srgbClr val="5E7A98"/>
                </a:buClr>
                <a:buSzPct val="170000"/>
                <a:defRPr/>
              </a:pPr>
              <a:r>
                <a:rPr lang="es-ES" sz="1100" kern="0" dirty="0">
                  <a:latin typeface="Arial" pitchFamily="34" charset="0"/>
                  <a:cs typeface="Arial" pitchFamily="34" charset="0"/>
                </a:rPr>
                <a:t>GARANTIZAR LA SEGURIDAD HUMANA A TRAVÉS DE POLÍTICAS Y ACCIONES INTEGRADAS, PARA PREVENIR LAS FORMAS DE VIOLENCIA Y DISCRIMINACIÓN (…)</a:t>
              </a:r>
            </a:p>
          </p:txBody>
        </p:sp>
        <p:sp>
          <p:nvSpPr>
            <p:cNvPr id="34" name="15 Flecha abajo">
              <a:extLst>
                <a:ext uri="{FF2B5EF4-FFF2-40B4-BE49-F238E27FC236}">
                  <a16:creationId xmlns:a16="http://schemas.microsoft.com/office/drawing/2014/main" id="{952DB16A-26D6-471B-B890-F8FAFDFC6FBC}"/>
                </a:ext>
              </a:extLst>
            </p:cNvPr>
            <p:cNvSpPr/>
            <p:nvPr/>
          </p:nvSpPr>
          <p:spPr>
            <a:xfrm rot="16200000">
              <a:off x="1236953" y="6054404"/>
              <a:ext cx="298282" cy="371020"/>
            </a:xfrm>
            <a:prstGeom prst="downArrow">
              <a:avLst>
                <a:gd name="adj1" fmla="val 50000"/>
                <a:gd name="adj2" fmla="val 70895"/>
              </a:avLst>
            </a:prstGeom>
            <a:gradFill flip="none" rotWithShape="1">
              <a:gsLst>
                <a:gs pos="0">
                  <a:srgbClr val="FFFFFF">
                    <a:shade val="30000"/>
                    <a:satMod val="115000"/>
                    <a:alpha val="0"/>
                  </a:srgbClr>
                </a:gs>
                <a:gs pos="50000">
                  <a:srgbClr val="FFFFFF">
                    <a:shade val="67500"/>
                    <a:satMod val="115000"/>
                  </a:srgbClr>
                </a:gs>
                <a:gs pos="100000">
                  <a:srgbClr val="FFFFFF">
                    <a:shade val="100000"/>
                    <a:satMod val="115000"/>
                  </a:srgbClr>
                </a:gs>
              </a:gsLst>
              <a:lin ang="5400000" scaled="0"/>
              <a:tileRect/>
            </a:gradFill>
            <a:ln w="9525">
              <a:noFill/>
              <a:round/>
              <a:headEnd/>
              <a:tailEnd/>
            </a:ln>
            <a:effectLst>
              <a:outerShdw blurRad="76200" dist="76200" dir="2700000" algn="tl" rotWithShape="0">
                <a:prstClr val="black">
                  <a:alpha val="40000"/>
                </a:prstClr>
              </a:outerShdw>
            </a:effectLst>
          </p:spPr>
          <p:txBody>
            <a:bodyPr rot="10800000" wrap="none" anchor="ctr"/>
            <a:lstStyle/>
            <a:p>
              <a:pPr>
                <a:defRPr/>
              </a:pPr>
              <a:endParaRPr lang="es-ES"/>
            </a:p>
          </p:txBody>
        </p:sp>
      </p:grpSp>
      <p:sp>
        <p:nvSpPr>
          <p:cNvPr id="35" name="22 Rectángulo redondeado">
            <a:extLst>
              <a:ext uri="{FF2B5EF4-FFF2-40B4-BE49-F238E27FC236}">
                <a16:creationId xmlns:a16="http://schemas.microsoft.com/office/drawing/2014/main" id="{B22D4452-D7DC-40A4-B050-1C25D730F579}"/>
              </a:ext>
            </a:extLst>
          </p:cNvPr>
          <p:cNvSpPr/>
          <p:nvPr/>
        </p:nvSpPr>
        <p:spPr>
          <a:xfrm>
            <a:off x="4786316" y="890907"/>
            <a:ext cx="4200998" cy="571504"/>
          </a:xfrm>
          <a:prstGeom prst="roundRect">
            <a:avLst>
              <a:gd name="adj" fmla="val 27856"/>
            </a:avLst>
          </a:prstGeom>
          <a:gradFill flip="none" rotWithShape="1">
            <a:gsLst>
              <a:gs pos="0">
                <a:srgbClr val="335A7D">
                  <a:shade val="30000"/>
                  <a:satMod val="115000"/>
                </a:srgbClr>
              </a:gs>
              <a:gs pos="50000">
                <a:srgbClr val="335A7D">
                  <a:shade val="67500"/>
                  <a:satMod val="115000"/>
                </a:srgbClr>
              </a:gs>
              <a:gs pos="100000">
                <a:srgbClr val="335A7D">
                  <a:shade val="100000"/>
                  <a:satMod val="115000"/>
                </a:srgbClr>
              </a:gs>
            </a:gsLst>
            <a:lin ang="2700000" scaled="1"/>
            <a:tileRect/>
          </a:gradFill>
          <a:ln w="38100" algn="ctr">
            <a:noFill/>
            <a:miter lim="800000"/>
            <a:headEnd/>
            <a:tailEnd/>
          </a:ln>
          <a:effectLst>
            <a:outerShdw blurRad="114300" dist="38100" dir="3600000" algn="ctr" rotWithShape="0">
              <a:schemeClr val="tx1"/>
            </a:outerShdw>
          </a:effectLst>
          <a:scene3d>
            <a:camera prst="orthographicFront"/>
            <a:lightRig rig="threePt" dir="t"/>
          </a:scene3d>
          <a:sp3d>
            <a:bevelT/>
          </a:sp3d>
        </p:spPr>
        <p:txBody>
          <a:bodyPr anchor="ctr"/>
          <a:lstStyle/>
          <a:p>
            <a:pPr algn="ctr" eaLnBrk="0" hangingPunct="0">
              <a:lnSpc>
                <a:spcPct val="120000"/>
              </a:lnSpc>
              <a:buClr>
                <a:srgbClr val="49788D"/>
              </a:buClr>
              <a:buSzPct val="200000"/>
              <a:defRPr/>
            </a:pPr>
            <a:r>
              <a:rPr lang="es-ES" sz="1300" b="1" dirty="0">
                <a:solidFill>
                  <a:srgbClr val="FFFFFF"/>
                </a:solidFill>
              </a:rPr>
              <a:t>LEY  DE  SEGURIDAD  PÚBLICA  Y  DEL  ESTADO</a:t>
            </a:r>
            <a:endParaRPr lang="es-MX" sz="1300" b="1" dirty="0">
              <a:solidFill>
                <a:srgbClr val="FFFFFF"/>
              </a:solidFill>
            </a:endParaRPr>
          </a:p>
        </p:txBody>
      </p:sp>
      <p:grpSp>
        <p:nvGrpSpPr>
          <p:cNvPr id="38" name="29 Grupo">
            <a:extLst>
              <a:ext uri="{FF2B5EF4-FFF2-40B4-BE49-F238E27FC236}">
                <a16:creationId xmlns:a16="http://schemas.microsoft.com/office/drawing/2014/main" id="{1FC19FA6-F21E-4615-9C01-955304CAD713}"/>
              </a:ext>
            </a:extLst>
          </p:cNvPr>
          <p:cNvGrpSpPr/>
          <p:nvPr/>
        </p:nvGrpSpPr>
        <p:grpSpPr>
          <a:xfrm>
            <a:off x="5004048" y="1632789"/>
            <a:ext cx="3800011" cy="658207"/>
            <a:chOff x="5201113" y="3286124"/>
            <a:chExt cx="3800011" cy="658207"/>
          </a:xfrm>
        </p:grpSpPr>
        <p:sp>
          <p:nvSpPr>
            <p:cNvPr id="39" name="6146 Forma" descr="Mármol blanco">
              <a:extLst>
                <a:ext uri="{FF2B5EF4-FFF2-40B4-BE49-F238E27FC236}">
                  <a16:creationId xmlns:a16="http://schemas.microsoft.com/office/drawing/2014/main" id="{A4CEB67D-AB9F-4324-85E3-D478A42BDE08}"/>
                </a:ext>
              </a:extLst>
            </p:cNvPr>
            <p:cNvSpPr>
              <a:spLocks noChangeArrowheads="1"/>
            </p:cNvSpPr>
            <p:nvPr/>
          </p:nvSpPr>
          <p:spPr bwMode="auto">
            <a:xfrm>
              <a:off x="6878843" y="3286124"/>
              <a:ext cx="2122281" cy="658207"/>
            </a:xfrm>
            <a:prstGeom prst="roundRect">
              <a:avLst>
                <a:gd name="adj" fmla="val 15320"/>
              </a:avLst>
            </a:prstGeom>
            <a:solidFill>
              <a:srgbClr val="FFFFFF">
                <a:alpha val="52157"/>
              </a:srgbClr>
            </a:solidFill>
            <a:ln w="76200" algn="ctr">
              <a:solidFill>
                <a:srgbClr val="000000">
                  <a:alpha val="39000"/>
                </a:srgbClr>
              </a:solidFill>
              <a:round/>
              <a:headEnd/>
              <a:tailEnd/>
            </a:ln>
            <a:effectLst>
              <a:outerShdw dist="17961" dir="2700000" algn="ctr" rotWithShape="0">
                <a:srgbClr val="FFFFFF">
                  <a:alpha val="0"/>
                </a:srgbClr>
              </a:outerShdw>
            </a:effectLst>
          </p:spPr>
          <p:txBody>
            <a:bodyPr wrap="square">
              <a:spAutoFit/>
            </a:bodyPr>
            <a:lstStyle/>
            <a:p>
              <a:pPr algn="just" eaLnBrk="0" hangingPunct="0">
                <a:spcBef>
                  <a:spcPct val="20000"/>
                </a:spcBef>
                <a:buClr>
                  <a:srgbClr val="5E7A98"/>
                </a:buClr>
                <a:buSzPct val="170000"/>
                <a:defRPr/>
              </a:pPr>
              <a:r>
                <a:rPr lang="es-EC" sz="1100" kern="0" dirty="0">
                  <a:latin typeface="Arial" pitchFamily="34" charset="0"/>
                  <a:cs typeface="Arial" pitchFamily="34" charset="0"/>
                </a:rPr>
                <a:t>REGULAR LA SEGURIDAD INTEGRAL DEL ESTADO DEMOCRÁTICO.</a:t>
              </a:r>
              <a:endParaRPr lang="es-ES" sz="1100" kern="0" dirty="0">
                <a:latin typeface="Arial" pitchFamily="34" charset="0"/>
                <a:cs typeface="Arial" pitchFamily="34" charset="0"/>
              </a:endParaRPr>
            </a:p>
          </p:txBody>
        </p:sp>
        <p:sp>
          <p:nvSpPr>
            <p:cNvPr id="40" name="Rectangle 15">
              <a:extLst>
                <a:ext uri="{FF2B5EF4-FFF2-40B4-BE49-F238E27FC236}">
                  <a16:creationId xmlns:a16="http://schemas.microsoft.com/office/drawing/2014/main" id="{8CA4F274-FBA5-4C37-A254-05579CC3EDA3}"/>
                </a:ext>
              </a:extLst>
            </p:cNvPr>
            <p:cNvSpPr>
              <a:spLocks noChangeArrowheads="1"/>
            </p:cNvSpPr>
            <p:nvPr/>
          </p:nvSpPr>
          <p:spPr bwMode="auto">
            <a:xfrm>
              <a:off x="5201113" y="3403210"/>
              <a:ext cx="1285884" cy="411580"/>
            </a:xfrm>
            <a:prstGeom prst="roundRect">
              <a:avLst/>
            </a:prstGeom>
            <a:gradFill flip="none" rotWithShape="1">
              <a:gsLst>
                <a:gs pos="0">
                  <a:srgbClr val="864646">
                    <a:shade val="30000"/>
                    <a:satMod val="115000"/>
                  </a:srgbClr>
                </a:gs>
                <a:gs pos="50000">
                  <a:srgbClr val="864646">
                    <a:shade val="67500"/>
                    <a:satMod val="115000"/>
                  </a:srgbClr>
                </a:gs>
                <a:gs pos="100000">
                  <a:srgbClr val="864646">
                    <a:shade val="100000"/>
                    <a:satMod val="115000"/>
                  </a:srgbClr>
                </a:gs>
              </a:gsLst>
              <a:lin ang="2700000" scaled="1"/>
              <a:tileRect/>
            </a:gradFill>
            <a:ln w="6350" algn="ctr">
              <a:solidFill>
                <a:srgbClr val="663434">
                  <a:alpha val="46001"/>
                </a:srgbClr>
              </a:solidFill>
              <a:round/>
              <a:headEnd/>
              <a:tailEnd/>
            </a:ln>
            <a:effectLst>
              <a:outerShdw blurRad="101600" dist="25400" dir="2700000" algn="ctr" rotWithShape="0">
                <a:srgbClr val="000000"/>
              </a:outerShdw>
            </a:effectLst>
            <a:scene3d>
              <a:camera prst="orthographicFront"/>
              <a:lightRig rig="threePt" dir="t"/>
            </a:scene3d>
            <a:sp3d>
              <a:bevelT prst="relaxedInset"/>
            </a:sp3d>
          </p:spPr>
          <p:txBody>
            <a:bodyPr/>
            <a:lstStyle/>
            <a:p>
              <a:pPr algn="ctr">
                <a:lnSpc>
                  <a:spcPct val="150000"/>
                </a:lnSpc>
                <a:spcBef>
                  <a:spcPct val="50000"/>
                </a:spcBef>
                <a:buClr>
                  <a:srgbClr val="49788D"/>
                </a:buClr>
                <a:buSzPct val="200000"/>
              </a:pPr>
              <a:r>
                <a:rPr lang="es-AR" sz="1200" b="0" dirty="0">
                  <a:solidFill>
                    <a:srgbClr val="FFFFFF"/>
                  </a:solidFill>
                  <a:effectLst>
                    <a:outerShdw blurRad="38100" dist="38100" dir="2700000" algn="tl">
                      <a:srgbClr val="000000">
                        <a:alpha val="43137"/>
                      </a:srgbClr>
                    </a:outerShdw>
                  </a:effectLst>
                  <a:latin typeface="Arial Black" pitchFamily="34" charset="0"/>
                  <a:cs typeface="Arial" pitchFamily="34" charset="0"/>
                </a:rPr>
                <a:t>ART. 1</a:t>
              </a:r>
              <a:endParaRPr lang="es-ES" sz="1200" b="0" dirty="0">
                <a:solidFill>
                  <a:srgbClr val="FFFFFF"/>
                </a:solidFill>
                <a:effectLst>
                  <a:outerShdw blurRad="38100" dist="38100" dir="2700000" algn="tl">
                    <a:srgbClr val="000000">
                      <a:alpha val="43137"/>
                    </a:srgbClr>
                  </a:outerShdw>
                </a:effectLst>
                <a:latin typeface="Arial Black" pitchFamily="34" charset="0"/>
                <a:cs typeface="Arial" pitchFamily="34" charset="0"/>
              </a:endParaRPr>
            </a:p>
          </p:txBody>
        </p:sp>
        <p:sp>
          <p:nvSpPr>
            <p:cNvPr id="42" name="24 Flecha abajo">
              <a:extLst>
                <a:ext uri="{FF2B5EF4-FFF2-40B4-BE49-F238E27FC236}">
                  <a16:creationId xmlns:a16="http://schemas.microsoft.com/office/drawing/2014/main" id="{ECB9B1BF-DD91-413C-B1E0-11CD28CBA141}"/>
                </a:ext>
              </a:extLst>
            </p:cNvPr>
            <p:cNvSpPr/>
            <p:nvPr/>
          </p:nvSpPr>
          <p:spPr>
            <a:xfrm rot="16200000">
              <a:off x="6523366" y="3415790"/>
              <a:ext cx="298282" cy="371020"/>
            </a:xfrm>
            <a:prstGeom prst="downArrow">
              <a:avLst>
                <a:gd name="adj1" fmla="val 50000"/>
                <a:gd name="adj2" fmla="val 70895"/>
              </a:avLst>
            </a:prstGeom>
            <a:gradFill flip="none" rotWithShape="1">
              <a:gsLst>
                <a:gs pos="0">
                  <a:srgbClr val="FFFFFF">
                    <a:shade val="30000"/>
                    <a:satMod val="115000"/>
                    <a:alpha val="0"/>
                  </a:srgbClr>
                </a:gs>
                <a:gs pos="50000">
                  <a:srgbClr val="FFFFFF">
                    <a:shade val="67500"/>
                    <a:satMod val="115000"/>
                  </a:srgbClr>
                </a:gs>
                <a:gs pos="100000">
                  <a:srgbClr val="FFFFFF">
                    <a:shade val="100000"/>
                    <a:satMod val="115000"/>
                  </a:srgbClr>
                </a:gs>
              </a:gsLst>
              <a:lin ang="5400000" scaled="0"/>
              <a:tileRect/>
            </a:gradFill>
            <a:ln w="9525">
              <a:noFill/>
              <a:round/>
              <a:headEnd/>
              <a:tailEnd/>
            </a:ln>
            <a:effectLst>
              <a:outerShdw blurRad="76200" dist="76200" dir="2700000" algn="tl" rotWithShape="0">
                <a:prstClr val="black">
                  <a:alpha val="40000"/>
                </a:prstClr>
              </a:outerShdw>
            </a:effectLst>
          </p:spPr>
          <p:txBody>
            <a:bodyPr rot="10800000" wrap="none" anchor="ctr"/>
            <a:lstStyle/>
            <a:p>
              <a:pPr>
                <a:defRPr/>
              </a:pPr>
              <a:endParaRPr lang="es-ES"/>
            </a:p>
          </p:txBody>
        </p:sp>
      </p:grpSp>
      <p:grpSp>
        <p:nvGrpSpPr>
          <p:cNvPr id="43" name="30 Grupo">
            <a:extLst>
              <a:ext uri="{FF2B5EF4-FFF2-40B4-BE49-F238E27FC236}">
                <a16:creationId xmlns:a16="http://schemas.microsoft.com/office/drawing/2014/main" id="{BF6A3DAF-653A-4F94-8340-A646BEAF91A5}"/>
              </a:ext>
            </a:extLst>
          </p:cNvPr>
          <p:cNvGrpSpPr/>
          <p:nvPr/>
        </p:nvGrpSpPr>
        <p:grpSpPr>
          <a:xfrm>
            <a:off x="5004048" y="2463818"/>
            <a:ext cx="3800011" cy="1488519"/>
            <a:chOff x="5201113" y="4329963"/>
            <a:chExt cx="3800011" cy="1488519"/>
          </a:xfrm>
        </p:grpSpPr>
        <p:sp>
          <p:nvSpPr>
            <p:cNvPr id="44" name="6146 Forma" descr="Mármol blanco">
              <a:extLst>
                <a:ext uri="{FF2B5EF4-FFF2-40B4-BE49-F238E27FC236}">
                  <a16:creationId xmlns:a16="http://schemas.microsoft.com/office/drawing/2014/main" id="{747ABCC7-F407-491E-9AFB-6AAAA76F4A06}"/>
                </a:ext>
              </a:extLst>
            </p:cNvPr>
            <p:cNvSpPr>
              <a:spLocks noChangeArrowheads="1"/>
            </p:cNvSpPr>
            <p:nvPr/>
          </p:nvSpPr>
          <p:spPr bwMode="auto">
            <a:xfrm>
              <a:off x="6878843" y="4329963"/>
              <a:ext cx="2122281" cy="1488519"/>
            </a:xfrm>
            <a:prstGeom prst="roundRect">
              <a:avLst>
                <a:gd name="adj" fmla="val 5895"/>
              </a:avLst>
            </a:prstGeom>
            <a:solidFill>
              <a:srgbClr val="FFFFFF">
                <a:alpha val="52157"/>
              </a:srgbClr>
            </a:solidFill>
            <a:ln w="76200" algn="ctr">
              <a:solidFill>
                <a:srgbClr val="000000">
                  <a:alpha val="39000"/>
                </a:srgbClr>
              </a:solidFill>
              <a:round/>
              <a:headEnd/>
              <a:tailEnd/>
            </a:ln>
            <a:effectLst>
              <a:outerShdw dist="17961" dir="2700000" algn="ctr" rotWithShape="0">
                <a:srgbClr val="FFFFFF">
                  <a:alpha val="0"/>
                </a:srgbClr>
              </a:outerShdw>
            </a:effectLst>
          </p:spPr>
          <p:txBody>
            <a:bodyPr wrap="square">
              <a:spAutoFit/>
            </a:bodyPr>
            <a:lstStyle/>
            <a:p>
              <a:pPr algn="just" eaLnBrk="0" hangingPunct="0">
                <a:spcBef>
                  <a:spcPct val="20000"/>
                </a:spcBef>
                <a:buClr>
                  <a:srgbClr val="5E7A98"/>
                </a:buClr>
                <a:buSzPct val="130000"/>
                <a:defRPr/>
              </a:pPr>
              <a:r>
                <a:rPr lang="es-ES" sz="1100" kern="0" dirty="0">
                  <a:latin typeface="Arial" pitchFamily="34" charset="0"/>
                  <a:cs typeface="Arial" pitchFamily="34" charset="0"/>
                </a:rPr>
                <a:t>LA SEGURIDAD CIUDADANA ES UNA POLÍTICA DE ESTADO, DESTINADA A FORTALECER LOS MECANISMOS PARA GARANTIZAR LOS DERECHOS HUMANOS.</a:t>
              </a:r>
            </a:p>
          </p:txBody>
        </p:sp>
        <p:sp>
          <p:nvSpPr>
            <p:cNvPr id="46" name="Rectangle 15">
              <a:extLst>
                <a:ext uri="{FF2B5EF4-FFF2-40B4-BE49-F238E27FC236}">
                  <a16:creationId xmlns:a16="http://schemas.microsoft.com/office/drawing/2014/main" id="{B69A5038-D544-44B2-BF69-41F2F0414119}"/>
                </a:ext>
              </a:extLst>
            </p:cNvPr>
            <p:cNvSpPr>
              <a:spLocks noChangeArrowheads="1"/>
            </p:cNvSpPr>
            <p:nvPr/>
          </p:nvSpPr>
          <p:spPr bwMode="auto">
            <a:xfrm>
              <a:off x="5201113" y="4829160"/>
              <a:ext cx="1285884" cy="411580"/>
            </a:xfrm>
            <a:prstGeom prst="roundRect">
              <a:avLst/>
            </a:prstGeom>
            <a:gradFill flip="none" rotWithShape="1">
              <a:gsLst>
                <a:gs pos="0">
                  <a:srgbClr val="864646">
                    <a:shade val="30000"/>
                    <a:satMod val="115000"/>
                  </a:srgbClr>
                </a:gs>
                <a:gs pos="50000">
                  <a:srgbClr val="864646">
                    <a:shade val="67500"/>
                    <a:satMod val="115000"/>
                  </a:srgbClr>
                </a:gs>
                <a:gs pos="100000">
                  <a:srgbClr val="864646">
                    <a:shade val="100000"/>
                    <a:satMod val="115000"/>
                  </a:srgbClr>
                </a:gs>
              </a:gsLst>
              <a:lin ang="2700000" scaled="1"/>
              <a:tileRect/>
            </a:gradFill>
            <a:ln w="6350" algn="ctr">
              <a:solidFill>
                <a:srgbClr val="663434">
                  <a:alpha val="46001"/>
                </a:srgbClr>
              </a:solidFill>
              <a:round/>
              <a:headEnd/>
              <a:tailEnd/>
            </a:ln>
            <a:effectLst>
              <a:outerShdw blurRad="101600" dist="25400" dir="2700000" algn="ctr" rotWithShape="0">
                <a:srgbClr val="000000"/>
              </a:outerShdw>
            </a:effectLst>
            <a:scene3d>
              <a:camera prst="orthographicFront"/>
              <a:lightRig rig="threePt" dir="t"/>
            </a:scene3d>
            <a:sp3d>
              <a:bevelT prst="relaxedInset"/>
            </a:sp3d>
          </p:spPr>
          <p:txBody>
            <a:bodyPr/>
            <a:lstStyle/>
            <a:p>
              <a:pPr algn="ctr">
                <a:lnSpc>
                  <a:spcPct val="150000"/>
                </a:lnSpc>
                <a:spcBef>
                  <a:spcPct val="50000"/>
                </a:spcBef>
                <a:buClr>
                  <a:srgbClr val="49788D"/>
                </a:buClr>
                <a:buSzPct val="200000"/>
              </a:pPr>
              <a:r>
                <a:rPr lang="es-AR" sz="1200" b="0" dirty="0">
                  <a:solidFill>
                    <a:srgbClr val="FFFFFF"/>
                  </a:solidFill>
                  <a:effectLst>
                    <a:outerShdw blurRad="38100" dist="38100" dir="2700000" algn="tl">
                      <a:srgbClr val="000000">
                        <a:alpha val="43137"/>
                      </a:srgbClr>
                    </a:outerShdw>
                  </a:effectLst>
                  <a:latin typeface="Arial Black" pitchFamily="34" charset="0"/>
                  <a:cs typeface="Arial" pitchFamily="34" charset="0"/>
                </a:rPr>
                <a:t>ART. 3</a:t>
              </a:r>
              <a:endParaRPr lang="es-ES" sz="1200" b="0" dirty="0">
                <a:solidFill>
                  <a:srgbClr val="FFFFFF"/>
                </a:solidFill>
                <a:effectLst>
                  <a:outerShdw blurRad="38100" dist="38100" dir="2700000" algn="tl">
                    <a:srgbClr val="000000">
                      <a:alpha val="43137"/>
                    </a:srgbClr>
                  </a:outerShdw>
                </a:effectLst>
                <a:latin typeface="Arial Black" pitchFamily="34" charset="0"/>
                <a:cs typeface="Arial" pitchFamily="34" charset="0"/>
              </a:endParaRPr>
            </a:p>
          </p:txBody>
        </p:sp>
        <p:sp>
          <p:nvSpPr>
            <p:cNvPr id="48" name="25 Flecha abajo">
              <a:extLst>
                <a:ext uri="{FF2B5EF4-FFF2-40B4-BE49-F238E27FC236}">
                  <a16:creationId xmlns:a16="http://schemas.microsoft.com/office/drawing/2014/main" id="{E85AA698-7164-4587-8D18-61A79B107C23}"/>
                </a:ext>
              </a:extLst>
            </p:cNvPr>
            <p:cNvSpPr/>
            <p:nvPr/>
          </p:nvSpPr>
          <p:spPr>
            <a:xfrm rot="16200000">
              <a:off x="6523366" y="4844550"/>
              <a:ext cx="298282" cy="371020"/>
            </a:xfrm>
            <a:prstGeom prst="downArrow">
              <a:avLst>
                <a:gd name="adj1" fmla="val 50000"/>
                <a:gd name="adj2" fmla="val 70895"/>
              </a:avLst>
            </a:prstGeom>
            <a:gradFill flip="none" rotWithShape="1">
              <a:gsLst>
                <a:gs pos="0">
                  <a:srgbClr val="FFFFFF">
                    <a:shade val="30000"/>
                    <a:satMod val="115000"/>
                    <a:alpha val="0"/>
                  </a:srgbClr>
                </a:gs>
                <a:gs pos="50000">
                  <a:srgbClr val="FFFFFF">
                    <a:shade val="67500"/>
                    <a:satMod val="115000"/>
                  </a:srgbClr>
                </a:gs>
                <a:gs pos="100000">
                  <a:srgbClr val="FFFFFF">
                    <a:shade val="100000"/>
                    <a:satMod val="115000"/>
                  </a:srgbClr>
                </a:gs>
              </a:gsLst>
              <a:lin ang="5400000" scaled="0"/>
              <a:tileRect/>
            </a:gradFill>
            <a:ln w="9525">
              <a:noFill/>
              <a:round/>
              <a:headEnd/>
              <a:tailEnd/>
            </a:ln>
            <a:effectLst>
              <a:outerShdw blurRad="76200" dist="76200" dir="2700000" algn="tl" rotWithShape="0">
                <a:prstClr val="black">
                  <a:alpha val="40000"/>
                </a:prstClr>
              </a:outerShdw>
            </a:effectLst>
          </p:spPr>
          <p:txBody>
            <a:bodyPr rot="10800000" wrap="none" anchor="ctr"/>
            <a:lstStyle/>
            <a:p>
              <a:pPr>
                <a:defRPr/>
              </a:pPr>
              <a:endParaRPr lang="es-ES"/>
            </a:p>
          </p:txBody>
        </p:sp>
      </p:grpSp>
      <p:sp>
        <p:nvSpPr>
          <p:cNvPr id="49" name="22 Rectángulo redondeado">
            <a:extLst>
              <a:ext uri="{FF2B5EF4-FFF2-40B4-BE49-F238E27FC236}">
                <a16:creationId xmlns:a16="http://schemas.microsoft.com/office/drawing/2014/main" id="{63C99EC9-8B18-4F9B-A2A3-3D0265C4CD87}"/>
              </a:ext>
            </a:extLst>
          </p:cNvPr>
          <p:cNvSpPr/>
          <p:nvPr/>
        </p:nvSpPr>
        <p:spPr>
          <a:xfrm>
            <a:off x="4758520" y="4572472"/>
            <a:ext cx="4200998" cy="571504"/>
          </a:xfrm>
          <a:prstGeom prst="roundRect">
            <a:avLst>
              <a:gd name="adj" fmla="val 27856"/>
            </a:avLst>
          </a:prstGeom>
          <a:gradFill flip="none" rotWithShape="1">
            <a:gsLst>
              <a:gs pos="0">
                <a:srgbClr val="335A7D">
                  <a:shade val="30000"/>
                  <a:satMod val="115000"/>
                </a:srgbClr>
              </a:gs>
              <a:gs pos="50000">
                <a:srgbClr val="335A7D">
                  <a:shade val="67500"/>
                  <a:satMod val="115000"/>
                </a:srgbClr>
              </a:gs>
              <a:gs pos="100000">
                <a:srgbClr val="335A7D">
                  <a:shade val="100000"/>
                  <a:satMod val="115000"/>
                </a:srgbClr>
              </a:gs>
            </a:gsLst>
            <a:lin ang="2700000" scaled="1"/>
            <a:tileRect/>
          </a:gradFill>
          <a:ln w="38100" algn="ctr">
            <a:noFill/>
            <a:miter lim="800000"/>
            <a:headEnd/>
            <a:tailEnd/>
          </a:ln>
          <a:effectLst>
            <a:outerShdw blurRad="114300" dist="38100" dir="3600000" algn="ctr" rotWithShape="0">
              <a:schemeClr val="tx1"/>
            </a:outerShdw>
          </a:effectLst>
          <a:scene3d>
            <a:camera prst="orthographicFront"/>
            <a:lightRig rig="threePt" dir="t"/>
          </a:scene3d>
          <a:sp3d>
            <a:bevelT/>
          </a:sp3d>
        </p:spPr>
        <p:txBody>
          <a:bodyPr anchor="ctr"/>
          <a:lstStyle/>
          <a:p>
            <a:pPr algn="ctr" eaLnBrk="0" hangingPunct="0">
              <a:lnSpc>
                <a:spcPct val="120000"/>
              </a:lnSpc>
              <a:buClr>
                <a:srgbClr val="49788D"/>
              </a:buClr>
              <a:buSzPct val="200000"/>
              <a:defRPr/>
            </a:pPr>
            <a:r>
              <a:rPr lang="es-ES" sz="1300" b="1" dirty="0">
                <a:solidFill>
                  <a:srgbClr val="FFFFFF"/>
                </a:solidFill>
              </a:rPr>
              <a:t>PLAN NACIONAL DE DESARROLLO (TODA UNA VIDA)</a:t>
            </a:r>
            <a:endParaRPr lang="es-MX" sz="1300" b="1" dirty="0">
              <a:solidFill>
                <a:srgbClr val="FFFFFF"/>
              </a:solidFill>
            </a:endParaRPr>
          </a:p>
        </p:txBody>
      </p:sp>
      <p:sp>
        <p:nvSpPr>
          <p:cNvPr id="56" name="6146 Forma" descr="Mármol blanco">
            <a:extLst>
              <a:ext uri="{FF2B5EF4-FFF2-40B4-BE49-F238E27FC236}">
                <a16:creationId xmlns:a16="http://schemas.microsoft.com/office/drawing/2014/main" id="{DA212B48-9A35-4D62-BDE2-0B014C9A2CB4}"/>
              </a:ext>
            </a:extLst>
          </p:cNvPr>
          <p:cNvSpPr>
            <a:spLocks noChangeArrowheads="1"/>
          </p:cNvSpPr>
          <p:nvPr/>
        </p:nvSpPr>
        <p:spPr bwMode="auto">
          <a:xfrm>
            <a:off x="4891840" y="5336123"/>
            <a:ext cx="3989949" cy="286911"/>
          </a:xfrm>
          <a:prstGeom prst="roundRect">
            <a:avLst>
              <a:gd name="adj" fmla="val 15320"/>
            </a:avLst>
          </a:prstGeom>
          <a:solidFill>
            <a:srgbClr val="FFFFFF">
              <a:alpha val="52157"/>
            </a:srgbClr>
          </a:solidFill>
          <a:ln w="76200" algn="ctr">
            <a:solidFill>
              <a:srgbClr val="000000">
                <a:alpha val="39000"/>
              </a:srgbClr>
            </a:solidFill>
            <a:round/>
            <a:headEnd/>
            <a:tailEnd/>
          </a:ln>
          <a:effectLst>
            <a:outerShdw dist="17961" dir="2700000" algn="ctr" rotWithShape="0">
              <a:srgbClr val="FFFFFF">
                <a:alpha val="0"/>
              </a:srgbClr>
            </a:outerShdw>
          </a:effectLst>
        </p:spPr>
        <p:txBody>
          <a:bodyPr wrap="square">
            <a:spAutoFit/>
          </a:bodyPr>
          <a:lstStyle/>
          <a:p>
            <a:pPr algn="just" eaLnBrk="0" hangingPunct="0">
              <a:spcBef>
                <a:spcPct val="20000"/>
              </a:spcBef>
              <a:buClr>
                <a:srgbClr val="5E7A98"/>
              </a:buClr>
              <a:buSzPct val="170000"/>
              <a:defRPr/>
            </a:pPr>
            <a:r>
              <a:rPr lang="es-EC" sz="1100" kern="0" dirty="0">
                <a:latin typeface="Arial" pitchFamily="34" charset="0"/>
                <a:cs typeface="Arial" pitchFamily="34" charset="0"/>
              </a:rPr>
              <a:t>GARANTIZA UNA VIDA DIGNA PARA LAS PERSONAS.</a:t>
            </a:r>
            <a:endParaRPr lang="es-ES" sz="1100" kern="0" dirty="0">
              <a:latin typeface="Arial" pitchFamily="34" charset="0"/>
              <a:cs typeface="Arial" pitchFamily="34" charset="0"/>
            </a:endParaRPr>
          </a:p>
        </p:txBody>
      </p:sp>
    </p:spTree>
    <p:extLst>
      <p:ext uri="{BB962C8B-B14F-4D97-AF65-F5344CB8AC3E}">
        <p14:creationId xmlns:p14="http://schemas.microsoft.com/office/powerpoint/2010/main" val="1835573285"/>
      </p:ext>
    </p:extLst>
  </p:cSld>
  <p:clrMapOvr>
    <a:masterClrMapping/>
  </p:clrMapOvr>
  <p:transition>
    <p:split orient="vert" dir="in"/>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10" name="Picture 2" descr="C:\Users\Darwin Tapia\Desktop\DEFENSA DE TESIS\lseguridad2-231x300.jpg">
            <a:extLst>
              <a:ext uri="{FF2B5EF4-FFF2-40B4-BE49-F238E27FC236}">
                <a16:creationId xmlns:a16="http://schemas.microsoft.com/office/drawing/2014/main" id="{D91C4C22-3342-4B41-9816-C495A3BE951B}"/>
              </a:ext>
            </a:extLst>
          </p:cNvPr>
          <p:cNvPicPr>
            <a:picLocks noChangeAspect="1" noChangeArrowheads="1"/>
          </p:cNvPicPr>
          <p:nvPr/>
        </p:nvPicPr>
        <p:blipFill>
          <a:blip r:embed="rId3" cstate="email">
            <a:clrChange>
              <a:clrFrom>
                <a:srgbClr val="52695F"/>
              </a:clrFrom>
              <a:clrTo>
                <a:srgbClr val="52695F">
                  <a:alpha val="0"/>
                </a:srgbClr>
              </a:clrTo>
            </a:clrChange>
            <a:extLst>
              <a:ext uri="{28A0092B-C50C-407E-A947-70E740481C1C}">
                <a14:useLocalDpi xmlns:a14="http://schemas.microsoft.com/office/drawing/2010/main"/>
              </a:ext>
            </a:extLst>
          </a:blip>
          <a:srcRect/>
          <a:stretch>
            <a:fillRect/>
          </a:stretch>
        </p:blipFill>
        <p:spPr bwMode="auto">
          <a:xfrm>
            <a:off x="5076056" y="231575"/>
            <a:ext cx="1552616" cy="134968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9 Forma libre">
            <a:extLst>
              <a:ext uri="{FF2B5EF4-FFF2-40B4-BE49-F238E27FC236}">
                <a16:creationId xmlns:a16="http://schemas.microsoft.com/office/drawing/2014/main" id="{66523ACC-BC66-417A-A93C-2A6226CAA3E5}"/>
              </a:ext>
            </a:extLst>
          </p:cNvPr>
          <p:cNvSpPr/>
          <p:nvPr/>
        </p:nvSpPr>
        <p:spPr>
          <a:xfrm>
            <a:off x="1911384" y="1632416"/>
            <a:ext cx="7194731" cy="4641400"/>
          </a:xfrm>
          <a:custGeom>
            <a:avLst/>
            <a:gdLst>
              <a:gd name="connsiteX0" fmla="*/ 5153891 w 5177642"/>
              <a:gd name="connsiteY0" fmla="*/ 0 h 3906982"/>
              <a:gd name="connsiteX1" fmla="*/ 1104405 w 5177642"/>
              <a:gd name="connsiteY1" fmla="*/ 35626 h 3906982"/>
              <a:gd name="connsiteX2" fmla="*/ 59377 w 5177642"/>
              <a:gd name="connsiteY2" fmla="*/ 878774 h 3906982"/>
              <a:gd name="connsiteX3" fmla="*/ 0 w 5177642"/>
              <a:gd name="connsiteY3" fmla="*/ 1211283 h 3906982"/>
              <a:gd name="connsiteX4" fmla="*/ 0 w 5177642"/>
              <a:gd name="connsiteY4" fmla="*/ 3895106 h 3906982"/>
              <a:gd name="connsiteX5" fmla="*/ 427512 w 5177642"/>
              <a:gd name="connsiteY5" fmla="*/ 3895106 h 3906982"/>
              <a:gd name="connsiteX6" fmla="*/ 878774 w 5177642"/>
              <a:gd name="connsiteY6" fmla="*/ 3906982 h 3906982"/>
              <a:gd name="connsiteX7" fmla="*/ 4239491 w 5177642"/>
              <a:gd name="connsiteY7" fmla="*/ 3906982 h 3906982"/>
              <a:gd name="connsiteX8" fmla="*/ 5177642 w 5177642"/>
              <a:gd name="connsiteY8" fmla="*/ 3158836 h 3906982"/>
              <a:gd name="connsiteX9" fmla="*/ 5177642 w 5177642"/>
              <a:gd name="connsiteY9" fmla="*/ 2042556 h 3906982"/>
              <a:gd name="connsiteX10" fmla="*/ 5165766 w 5177642"/>
              <a:gd name="connsiteY10" fmla="*/ 1235034 h 3906982"/>
              <a:gd name="connsiteX11" fmla="*/ 5153891 w 5177642"/>
              <a:gd name="connsiteY11" fmla="*/ 0 h 3906982"/>
              <a:gd name="connsiteX0" fmla="*/ 5153891 w 5177642"/>
              <a:gd name="connsiteY0" fmla="*/ 0 h 3906982"/>
              <a:gd name="connsiteX1" fmla="*/ 1104405 w 5177642"/>
              <a:gd name="connsiteY1" fmla="*/ 35626 h 3906982"/>
              <a:gd name="connsiteX2" fmla="*/ 59377 w 5177642"/>
              <a:gd name="connsiteY2" fmla="*/ 878774 h 3906982"/>
              <a:gd name="connsiteX3" fmla="*/ 0 w 5177642"/>
              <a:gd name="connsiteY3" fmla="*/ 1211283 h 3906982"/>
              <a:gd name="connsiteX4" fmla="*/ 0 w 5177642"/>
              <a:gd name="connsiteY4" fmla="*/ 3895106 h 3906982"/>
              <a:gd name="connsiteX5" fmla="*/ 427512 w 5177642"/>
              <a:gd name="connsiteY5" fmla="*/ 3895106 h 3906982"/>
              <a:gd name="connsiteX6" fmla="*/ 878774 w 5177642"/>
              <a:gd name="connsiteY6" fmla="*/ 3906982 h 3906982"/>
              <a:gd name="connsiteX7" fmla="*/ 4239491 w 5177642"/>
              <a:gd name="connsiteY7" fmla="*/ 3906982 h 3906982"/>
              <a:gd name="connsiteX8" fmla="*/ 5177642 w 5177642"/>
              <a:gd name="connsiteY8" fmla="*/ 3158836 h 3906982"/>
              <a:gd name="connsiteX9" fmla="*/ 5177642 w 5177642"/>
              <a:gd name="connsiteY9" fmla="*/ 2042556 h 3906982"/>
              <a:gd name="connsiteX10" fmla="*/ 5165766 w 5177642"/>
              <a:gd name="connsiteY10" fmla="*/ 1235034 h 3906982"/>
              <a:gd name="connsiteX11" fmla="*/ 5153891 w 5177642"/>
              <a:gd name="connsiteY11" fmla="*/ 0 h 3906982"/>
              <a:gd name="connsiteX0" fmla="*/ 5153891 w 5177642"/>
              <a:gd name="connsiteY0" fmla="*/ 0 h 3906982"/>
              <a:gd name="connsiteX1" fmla="*/ 1104405 w 5177642"/>
              <a:gd name="connsiteY1" fmla="*/ 35626 h 3906982"/>
              <a:gd name="connsiteX2" fmla="*/ 59377 w 5177642"/>
              <a:gd name="connsiteY2" fmla="*/ 878774 h 3906982"/>
              <a:gd name="connsiteX3" fmla="*/ 0 w 5177642"/>
              <a:gd name="connsiteY3" fmla="*/ 1211283 h 3906982"/>
              <a:gd name="connsiteX4" fmla="*/ 0 w 5177642"/>
              <a:gd name="connsiteY4" fmla="*/ 3895106 h 3906982"/>
              <a:gd name="connsiteX5" fmla="*/ 427512 w 5177642"/>
              <a:gd name="connsiteY5" fmla="*/ 3895106 h 3906982"/>
              <a:gd name="connsiteX6" fmla="*/ 878774 w 5177642"/>
              <a:gd name="connsiteY6" fmla="*/ 3906982 h 3906982"/>
              <a:gd name="connsiteX7" fmla="*/ 4239491 w 5177642"/>
              <a:gd name="connsiteY7" fmla="*/ 3906982 h 3906982"/>
              <a:gd name="connsiteX8" fmla="*/ 5177642 w 5177642"/>
              <a:gd name="connsiteY8" fmla="*/ 3158836 h 3906982"/>
              <a:gd name="connsiteX9" fmla="*/ 5177642 w 5177642"/>
              <a:gd name="connsiteY9" fmla="*/ 2042556 h 3906982"/>
              <a:gd name="connsiteX10" fmla="*/ 5165766 w 5177642"/>
              <a:gd name="connsiteY10" fmla="*/ 1235034 h 3906982"/>
              <a:gd name="connsiteX11" fmla="*/ 5153891 w 5177642"/>
              <a:gd name="connsiteY11" fmla="*/ 0 h 3906982"/>
              <a:gd name="connsiteX0" fmla="*/ 5205081 w 5228832"/>
              <a:gd name="connsiteY0" fmla="*/ 0 h 3906982"/>
              <a:gd name="connsiteX1" fmla="*/ 1155595 w 5228832"/>
              <a:gd name="connsiteY1" fmla="*/ 35626 h 3906982"/>
              <a:gd name="connsiteX2" fmla="*/ 110567 w 5228832"/>
              <a:gd name="connsiteY2" fmla="*/ 878774 h 3906982"/>
              <a:gd name="connsiteX3" fmla="*/ 0 w 5228832"/>
              <a:gd name="connsiteY3" fmla="*/ 1393027 h 3906982"/>
              <a:gd name="connsiteX4" fmla="*/ 51190 w 5228832"/>
              <a:gd name="connsiteY4" fmla="*/ 3895106 h 3906982"/>
              <a:gd name="connsiteX5" fmla="*/ 478702 w 5228832"/>
              <a:gd name="connsiteY5" fmla="*/ 3895106 h 3906982"/>
              <a:gd name="connsiteX6" fmla="*/ 929964 w 5228832"/>
              <a:gd name="connsiteY6" fmla="*/ 3906982 h 3906982"/>
              <a:gd name="connsiteX7" fmla="*/ 4290681 w 5228832"/>
              <a:gd name="connsiteY7" fmla="*/ 3906982 h 3906982"/>
              <a:gd name="connsiteX8" fmla="*/ 5228832 w 5228832"/>
              <a:gd name="connsiteY8" fmla="*/ 3158836 h 3906982"/>
              <a:gd name="connsiteX9" fmla="*/ 5228832 w 5228832"/>
              <a:gd name="connsiteY9" fmla="*/ 2042556 h 3906982"/>
              <a:gd name="connsiteX10" fmla="*/ 5216956 w 5228832"/>
              <a:gd name="connsiteY10" fmla="*/ 1235034 h 3906982"/>
              <a:gd name="connsiteX11" fmla="*/ 5205081 w 5228832"/>
              <a:gd name="connsiteY11" fmla="*/ 0 h 3906982"/>
              <a:gd name="connsiteX0" fmla="*/ 5205081 w 5228832"/>
              <a:gd name="connsiteY0" fmla="*/ 0 h 3906982"/>
              <a:gd name="connsiteX1" fmla="*/ 1155595 w 5228832"/>
              <a:gd name="connsiteY1" fmla="*/ 35626 h 3906982"/>
              <a:gd name="connsiteX2" fmla="*/ 110567 w 5228832"/>
              <a:gd name="connsiteY2" fmla="*/ 878774 h 3906982"/>
              <a:gd name="connsiteX3" fmla="*/ 0 w 5228832"/>
              <a:gd name="connsiteY3" fmla="*/ 1393027 h 3906982"/>
              <a:gd name="connsiteX4" fmla="*/ 51190 w 5228832"/>
              <a:gd name="connsiteY4" fmla="*/ 3895106 h 3906982"/>
              <a:gd name="connsiteX5" fmla="*/ 478702 w 5228832"/>
              <a:gd name="connsiteY5" fmla="*/ 3895106 h 3906982"/>
              <a:gd name="connsiteX6" fmla="*/ 929964 w 5228832"/>
              <a:gd name="connsiteY6" fmla="*/ 3906982 h 3906982"/>
              <a:gd name="connsiteX7" fmla="*/ 4290681 w 5228832"/>
              <a:gd name="connsiteY7" fmla="*/ 3906982 h 3906982"/>
              <a:gd name="connsiteX8" fmla="*/ 5228832 w 5228832"/>
              <a:gd name="connsiteY8" fmla="*/ 3158836 h 3906982"/>
              <a:gd name="connsiteX9" fmla="*/ 5228832 w 5228832"/>
              <a:gd name="connsiteY9" fmla="*/ 2042556 h 3906982"/>
              <a:gd name="connsiteX10" fmla="*/ 5216956 w 5228832"/>
              <a:gd name="connsiteY10" fmla="*/ 1235034 h 3906982"/>
              <a:gd name="connsiteX11" fmla="*/ 5205081 w 5228832"/>
              <a:gd name="connsiteY11" fmla="*/ 0 h 3906982"/>
              <a:gd name="connsiteX0" fmla="*/ 5159976 w 5183727"/>
              <a:gd name="connsiteY0" fmla="*/ 0 h 3906982"/>
              <a:gd name="connsiteX1" fmla="*/ 1110490 w 5183727"/>
              <a:gd name="connsiteY1" fmla="*/ 35626 h 3906982"/>
              <a:gd name="connsiteX2" fmla="*/ 65462 w 5183727"/>
              <a:gd name="connsiteY2" fmla="*/ 878774 h 3906982"/>
              <a:gd name="connsiteX3" fmla="*/ 0 w 5183727"/>
              <a:gd name="connsiteY3" fmla="*/ 1393027 h 3906982"/>
              <a:gd name="connsiteX4" fmla="*/ 6085 w 5183727"/>
              <a:gd name="connsiteY4" fmla="*/ 3895106 h 3906982"/>
              <a:gd name="connsiteX5" fmla="*/ 433597 w 5183727"/>
              <a:gd name="connsiteY5" fmla="*/ 3895106 h 3906982"/>
              <a:gd name="connsiteX6" fmla="*/ 884859 w 5183727"/>
              <a:gd name="connsiteY6" fmla="*/ 3906982 h 3906982"/>
              <a:gd name="connsiteX7" fmla="*/ 4245576 w 5183727"/>
              <a:gd name="connsiteY7" fmla="*/ 3906982 h 3906982"/>
              <a:gd name="connsiteX8" fmla="*/ 5183727 w 5183727"/>
              <a:gd name="connsiteY8" fmla="*/ 3158836 h 3906982"/>
              <a:gd name="connsiteX9" fmla="*/ 5183727 w 5183727"/>
              <a:gd name="connsiteY9" fmla="*/ 2042556 h 3906982"/>
              <a:gd name="connsiteX10" fmla="*/ 5171851 w 5183727"/>
              <a:gd name="connsiteY10" fmla="*/ 1235034 h 3906982"/>
              <a:gd name="connsiteX11" fmla="*/ 5159976 w 5183727"/>
              <a:gd name="connsiteY11" fmla="*/ 0 h 3906982"/>
              <a:gd name="connsiteX0" fmla="*/ 5179159 w 5202910"/>
              <a:gd name="connsiteY0" fmla="*/ 0 h 3906982"/>
              <a:gd name="connsiteX1" fmla="*/ 1129673 w 5202910"/>
              <a:gd name="connsiteY1" fmla="*/ 35626 h 3906982"/>
              <a:gd name="connsiteX2" fmla="*/ 84645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129673 w 5202910"/>
              <a:gd name="connsiteY1" fmla="*/ 35626 h 3906982"/>
              <a:gd name="connsiteX2" fmla="*/ 84645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129673 w 5202910"/>
              <a:gd name="connsiteY1" fmla="*/ 35626 h 3906982"/>
              <a:gd name="connsiteX2" fmla="*/ 84645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129673 w 5202910"/>
              <a:gd name="connsiteY1" fmla="*/ 35626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129673 w 5202910"/>
              <a:gd name="connsiteY1" fmla="*/ 35626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129673 w 5202910"/>
              <a:gd name="connsiteY1" fmla="*/ 35626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129673 w 5202910"/>
              <a:gd name="connsiteY1" fmla="*/ 35626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129673 w 5202910"/>
              <a:gd name="connsiteY1" fmla="*/ 35626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129673 w 5202910"/>
              <a:gd name="connsiteY1" fmla="*/ 35626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129673 w 5202910"/>
              <a:gd name="connsiteY1" fmla="*/ 35626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57793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57793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57793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68877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68877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68877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68877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68877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68877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202910 w 5202910"/>
              <a:gd name="connsiteY9" fmla="*/ 3158836 h 3906982"/>
              <a:gd name="connsiteX10" fmla="*/ 5202910 w 5202910"/>
              <a:gd name="connsiteY10" fmla="*/ 2042556 h 3906982"/>
              <a:gd name="connsiteX11" fmla="*/ 5191034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202910 w 5202910"/>
              <a:gd name="connsiteY9" fmla="*/ 3158836 h 3906982"/>
              <a:gd name="connsiteX10" fmla="*/ 5202910 w 5202910"/>
              <a:gd name="connsiteY10" fmla="*/ 2042556 h 3906982"/>
              <a:gd name="connsiteX11" fmla="*/ 5191034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202910 w 5202910"/>
              <a:gd name="connsiteY9" fmla="*/ 3158836 h 3906982"/>
              <a:gd name="connsiteX10" fmla="*/ 5202910 w 5202910"/>
              <a:gd name="connsiteY10" fmla="*/ 2042556 h 3906982"/>
              <a:gd name="connsiteX11" fmla="*/ 5191034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202910 w 5202910"/>
              <a:gd name="connsiteY9" fmla="*/ 3158836 h 3906982"/>
              <a:gd name="connsiteX10" fmla="*/ 5202910 w 5202910"/>
              <a:gd name="connsiteY10" fmla="*/ 2042556 h 3906982"/>
              <a:gd name="connsiteX11" fmla="*/ 5191034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202910 w 5202910"/>
              <a:gd name="connsiteY9" fmla="*/ 3158836 h 3906982"/>
              <a:gd name="connsiteX10" fmla="*/ 5202910 w 5202910"/>
              <a:gd name="connsiteY10" fmla="*/ 2042556 h 3906982"/>
              <a:gd name="connsiteX11" fmla="*/ 5191034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186285 w 5202910"/>
              <a:gd name="connsiteY9" fmla="*/ 3164378 h 3906982"/>
              <a:gd name="connsiteX10" fmla="*/ 5202910 w 5202910"/>
              <a:gd name="connsiteY10" fmla="*/ 2042556 h 3906982"/>
              <a:gd name="connsiteX11" fmla="*/ 5191034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186285 w 5202910"/>
              <a:gd name="connsiteY9" fmla="*/ 3164378 h 3906982"/>
              <a:gd name="connsiteX10" fmla="*/ 5202910 w 5202910"/>
              <a:gd name="connsiteY10" fmla="*/ 2042556 h 3906982"/>
              <a:gd name="connsiteX11" fmla="*/ 5191034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186285 w 5202910"/>
              <a:gd name="connsiteY9" fmla="*/ 3164378 h 3906982"/>
              <a:gd name="connsiteX10" fmla="*/ 5202910 w 5202910"/>
              <a:gd name="connsiteY10" fmla="*/ 2042556 h 3906982"/>
              <a:gd name="connsiteX11" fmla="*/ 5174409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186285 w 5202910"/>
              <a:gd name="connsiteY9" fmla="*/ 3164378 h 3906982"/>
              <a:gd name="connsiteX10" fmla="*/ 5202910 w 5202910"/>
              <a:gd name="connsiteY10" fmla="*/ 2042556 h 3906982"/>
              <a:gd name="connsiteX11" fmla="*/ 5174409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186285 w 5202910"/>
              <a:gd name="connsiteY9" fmla="*/ 3164378 h 3906982"/>
              <a:gd name="connsiteX10" fmla="*/ 5202910 w 5202910"/>
              <a:gd name="connsiteY10" fmla="*/ 2042556 h 3906982"/>
              <a:gd name="connsiteX11" fmla="*/ 5174409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186285 w 5202910"/>
              <a:gd name="connsiteY9" fmla="*/ 3164378 h 3906982"/>
              <a:gd name="connsiteX10" fmla="*/ 5202910 w 5202910"/>
              <a:gd name="connsiteY10" fmla="*/ 2042556 h 3906982"/>
              <a:gd name="connsiteX11" fmla="*/ 5174409 w 5202910"/>
              <a:gd name="connsiteY11" fmla="*/ 1235034 h 3906982"/>
              <a:gd name="connsiteX12" fmla="*/ 5179159 w 5202910"/>
              <a:gd name="connsiteY12" fmla="*/ 0 h 390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2910" h="3906982">
                <a:moveTo>
                  <a:pt x="5179159" y="0"/>
                </a:moveTo>
                <a:lnTo>
                  <a:pt x="1207258" y="68877"/>
                </a:lnTo>
                <a:cubicBezTo>
                  <a:pt x="813180" y="65538"/>
                  <a:pt x="616077" y="393411"/>
                  <a:pt x="431709" y="556314"/>
                </a:cubicBezTo>
                <a:cubicBezTo>
                  <a:pt x="197041" y="696627"/>
                  <a:pt x="179038" y="781809"/>
                  <a:pt x="101047" y="878774"/>
                </a:cubicBezTo>
                <a:cubicBezTo>
                  <a:pt x="50523" y="996886"/>
                  <a:pt x="0" y="1180605"/>
                  <a:pt x="19183" y="1393027"/>
                </a:cubicBezTo>
                <a:cubicBezTo>
                  <a:pt x="21211" y="2227053"/>
                  <a:pt x="23240" y="3061080"/>
                  <a:pt x="25268" y="3895106"/>
                </a:cubicBezTo>
                <a:lnTo>
                  <a:pt x="452780" y="3895106"/>
                </a:lnTo>
                <a:cubicBezTo>
                  <a:pt x="607302" y="3866261"/>
                  <a:pt x="753621" y="3878420"/>
                  <a:pt x="904042" y="3906982"/>
                </a:cubicBezTo>
                <a:lnTo>
                  <a:pt x="4264759" y="3906982"/>
                </a:lnTo>
                <a:cubicBezTo>
                  <a:pt x="5106434" y="3891326"/>
                  <a:pt x="5177673" y="3278967"/>
                  <a:pt x="5186285" y="3164378"/>
                </a:cubicBezTo>
                <a:lnTo>
                  <a:pt x="5202910" y="2042556"/>
                </a:lnTo>
                <a:lnTo>
                  <a:pt x="5174409" y="1235034"/>
                </a:lnTo>
                <a:cubicBezTo>
                  <a:pt x="5175992" y="823356"/>
                  <a:pt x="5177576" y="411678"/>
                  <a:pt x="5179159" y="0"/>
                </a:cubicBezTo>
                <a:close/>
              </a:path>
            </a:pathLst>
          </a:custGeom>
          <a:blipFill dpi="0" rotWithShape="1">
            <a:blip r:embed="rId4" cstate="print">
              <a:alphaModFix amt="70000"/>
            </a:blip>
            <a:srcRect/>
            <a:stretch>
              <a:fillRect l="-3000" t="-3000" r="-4000" b="-3000"/>
            </a:stretch>
          </a:blipFill>
          <a:ln>
            <a:noFill/>
          </a:ln>
          <a:effectLst>
            <a:outerShdw blurRad="152400" dist="88900" dir="2700000" algn="tl" rotWithShape="0">
              <a:prstClr val="black">
                <a:alpha val="7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3" name="1 Título">
            <a:extLst>
              <a:ext uri="{FF2B5EF4-FFF2-40B4-BE49-F238E27FC236}">
                <a16:creationId xmlns:a16="http://schemas.microsoft.com/office/drawing/2014/main" id="{4D2F357E-12BC-48A3-9AD7-1A3BE96E8C25}"/>
              </a:ext>
            </a:extLst>
          </p:cNvPr>
          <p:cNvSpPr txBox="1">
            <a:spLocks/>
          </p:cNvSpPr>
          <p:nvPr/>
        </p:nvSpPr>
        <p:spPr bwMode="auto">
          <a:xfrm>
            <a:off x="2974781" y="2105312"/>
            <a:ext cx="5643602" cy="1015663"/>
          </a:xfrm>
          <a:prstGeom prst="rect">
            <a:avLst/>
          </a:prstGeom>
          <a:noFill/>
          <a:ln w="9525">
            <a:noFill/>
            <a:miter lim="800000"/>
            <a:headEnd/>
            <a:tailEnd/>
          </a:ln>
          <a:effectLst>
            <a:outerShdw dist="35921" dir="2700000" algn="ctr" rotWithShape="0">
              <a:srgbClr val="000000"/>
            </a:outerShdw>
          </a:effectLst>
        </p:spPr>
        <p:txBody>
          <a:bodyPr wrap="square" anchor="ctr">
            <a:spAutoFit/>
            <a:scene3d>
              <a:camera prst="orthographicFront">
                <a:rot lat="0" lon="0" rev="0"/>
              </a:camera>
              <a:lightRig rig="glow" dir="t">
                <a:rot lat="0" lon="0" rev="3600000"/>
              </a:lightRig>
            </a:scene3d>
            <a:sp3d prstMaterial="softEdge">
              <a:bevelT w="101600" h="101600"/>
              <a:bevelB w="0" h="44450"/>
              <a:contourClr>
                <a:schemeClr val="accent4">
                  <a:alpha val="9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6000" b="0" i="0" u="none" strike="noStrike" kern="0" cap="none" spc="600" normalizeH="0" baseline="0" noProof="0" dirty="0">
                <a:ln w="28575">
                  <a:solidFill>
                    <a:srgbClr val="000000"/>
                  </a:solidFill>
                </a:ln>
                <a:gradFill flip="none" rotWithShape="1">
                  <a:gsLst>
                    <a:gs pos="0">
                      <a:srgbClr val="FFC000"/>
                    </a:gs>
                    <a:gs pos="79000">
                      <a:srgbClr val="000000">
                        <a:alpha val="52000"/>
                      </a:srgbClr>
                    </a:gs>
                    <a:gs pos="100000">
                      <a:srgbClr val="000000"/>
                    </a:gs>
                  </a:gsLst>
                  <a:lin ang="5400000" scaled="0"/>
                  <a:tileRect/>
                </a:gradFill>
                <a:effectLst>
                  <a:glow rad="63500">
                    <a:srgbClr val="FFFFFF">
                      <a:alpha val="40000"/>
                    </a:srgbClr>
                  </a:glow>
                  <a:outerShdw blurRad="50800" dist="38100" dir="5400000" algn="t" rotWithShape="0">
                    <a:prstClr val="black">
                      <a:alpha val="40000"/>
                    </a:prstClr>
                  </a:outerShdw>
                  <a:reflection blurRad="6350" stA="55000" endA="300" endPos="45500" dir="5400000" sy="-100000" algn="bl" rotWithShape="0"/>
                </a:effectLst>
                <a:uLnTx/>
                <a:uFillTx/>
                <a:latin typeface="Impact"/>
                <a:ea typeface="+mn-ea"/>
                <a:cs typeface="Arial" charset="0"/>
              </a:rPr>
              <a:t>CAPÍTULO  III</a:t>
            </a:r>
          </a:p>
        </p:txBody>
      </p:sp>
      <p:sp>
        <p:nvSpPr>
          <p:cNvPr id="14" name="3 Rectángulo">
            <a:extLst>
              <a:ext uri="{FF2B5EF4-FFF2-40B4-BE49-F238E27FC236}">
                <a16:creationId xmlns:a16="http://schemas.microsoft.com/office/drawing/2014/main" id="{345B0012-D637-417D-8C53-17D9524AB7CD}"/>
              </a:ext>
            </a:extLst>
          </p:cNvPr>
          <p:cNvSpPr/>
          <p:nvPr/>
        </p:nvSpPr>
        <p:spPr>
          <a:xfrm>
            <a:off x="3006386" y="3501008"/>
            <a:ext cx="5691956" cy="2308324"/>
          </a:xfrm>
          <a:prstGeom prst="rect">
            <a:avLst/>
          </a:prstGeom>
          <a:effectLst>
            <a:glow rad="101600">
              <a:srgbClr val="FFFFFF"/>
            </a:glo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4800" b="1" i="0" u="none" strike="noStrike" kern="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01600">
                    <a:prstClr val="black">
                      <a:alpha val="40000"/>
                    </a:prstClr>
                  </a:glow>
                  <a:outerShdw blurRad="50800" algn="tl" rotWithShape="0">
                    <a:srgbClr val="000000"/>
                  </a:outerShdw>
                </a:effectLst>
                <a:uLnTx/>
                <a:uFillTx/>
                <a:latin typeface="Arial Black" pitchFamily="34" charset="0"/>
                <a:ea typeface="+mn-ea"/>
                <a:cs typeface="Arial" charset="0"/>
              </a:rPr>
              <a:t>METODOLOGÍA DE LA INVESTIGACIÓN</a:t>
            </a:r>
          </a:p>
        </p:txBody>
      </p:sp>
    </p:spTree>
    <p:extLst>
      <p:ext uri="{BB962C8B-B14F-4D97-AF65-F5344CB8AC3E}">
        <p14:creationId xmlns:p14="http://schemas.microsoft.com/office/powerpoint/2010/main" val="1959221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pic>
        <p:nvPicPr>
          <p:cNvPr id="22" name="Imagen 21">
            <a:extLst>
              <a:ext uri="{FF2B5EF4-FFF2-40B4-BE49-F238E27FC236}">
                <a16:creationId xmlns:a16="http://schemas.microsoft.com/office/drawing/2014/main" id="{0DD59D66-135F-4603-BA83-8A1EBED420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356" y="2516350"/>
            <a:ext cx="2976103" cy="2477005"/>
          </a:xfrm>
          <a:prstGeom prst="rect">
            <a:avLst/>
          </a:prstGeom>
          <a:noFill/>
          <a:effectLst>
            <a:softEdge rad="635000"/>
          </a:effectLst>
        </p:spPr>
      </p:pic>
      <p:pic>
        <p:nvPicPr>
          <p:cNvPr id="460800" name="Imagen 460799" descr="Imagen que contiene interior, copa, juguete, LEGO&#10;&#10;Descripción generada automáticamente">
            <a:extLst>
              <a:ext uri="{FF2B5EF4-FFF2-40B4-BE49-F238E27FC236}">
                <a16:creationId xmlns:a16="http://schemas.microsoft.com/office/drawing/2014/main" id="{1D910FEC-D08D-4A3E-A03D-14143E499D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7177" y="2541489"/>
            <a:ext cx="2976103" cy="2743088"/>
          </a:xfrm>
          <a:prstGeom prst="rect">
            <a:avLst/>
          </a:prstGeom>
          <a:noFill/>
          <a:effectLst>
            <a:softEdge rad="635000"/>
          </a:effectLst>
        </p:spPr>
      </p:pic>
      <p:sp>
        <p:nvSpPr>
          <p:cNvPr id="64" name="Text Box 12">
            <a:extLst>
              <a:ext uri="{FF2B5EF4-FFF2-40B4-BE49-F238E27FC236}">
                <a16:creationId xmlns:a16="http://schemas.microsoft.com/office/drawing/2014/main" id="{0E2E84DD-444A-4E0A-8E09-5B45CEFA6458}"/>
              </a:ext>
            </a:extLst>
          </p:cNvPr>
          <p:cNvSpPr txBox="1">
            <a:spLocks noChangeArrowheads="1"/>
          </p:cNvSpPr>
          <p:nvPr/>
        </p:nvSpPr>
        <p:spPr bwMode="auto">
          <a:xfrm>
            <a:off x="34925" y="-22124"/>
            <a:ext cx="9109075" cy="577428"/>
          </a:xfrm>
          <a:prstGeom prst="rect">
            <a:avLst/>
          </a:prstGeom>
          <a:solidFill>
            <a:schemeClr val="tx1">
              <a:alpha val="30000"/>
            </a:schemeClr>
          </a:solidFill>
          <a:ln w="9525">
            <a:noFill/>
            <a:miter lim="800000"/>
            <a:headEnd/>
            <a:tailEnd/>
          </a:ln>
          <a:effectLst>
            <a:outerShdw blurRad="76200" dist="38100" dir="5400000" algn="ctr" rotWithShape="0">
              <a:schemeClr val="tx1"/>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Char char=" "/>
              <a:tabLst/>
              <a:defRPr/>
            </a:pPr>
            <a:r>
              <a:rPr kumimoji="0" lang="es-MX" sz="3200" b="0" i="0" u="none" strike="noStrike" kern="1200" cap="none" spc="300" normalizeH="0" baseline="0" noProof="0" dirty="0">
                <a:ln>
                  <a:noFill/>
                </a:ln>
                <a:solidFill>
                  <a:srgbClr val="FFFF00"/>
                </a:solidFill>
                <a:effectLst/>
                <a:uLnTx/>
                <a:uFillTx/>
                <a:latin typeface="Impact" pitchFamily="34" charset="0"/>
                <a:ea typeface="+mn-ea"/>
                <a:cs typeface="Arial" pitchFamily="34" charset="0"/>
              </a:rPr>
              <a:t>METODOLOGÍA</a:t>
            </a:r>
            <a:endParaRPr kumimoji="0" lang="es-ES" sz="3200" b="0" i="0" u="none" strike="noStrike" kern="1200" cap="none" spc="300" normalizeH="0" baseline="0" noProof="0" dirty="0">
              <a:ln>
                <a:noFill/>
              </a:ln>
              <a:solidFill>
                <a:srgbClr val="FFFF00"/>
              </a:solidFill>
              <a:effectLst/>
              <a:uLnTx/>
              <a:uFillTx/>
              <a:latin typeface="Impact" pitchFamily="34" charset="0"/>
              <a:ea typeface="+mn-ea"/>
              <a:cs typeface="Arial" pitchFamily="34" charset="0"/>
            </a:endParaRPr>
          </a:p>
        </p:txBody>
      </p:sp>
      <p:grpSp>
        <p:nvGrpSpPr>
          <p:cNvPr id="65" name="6 Grupo">
            <a:extLst>
              <a:ext uri="{FF2B5EF4-FFF2-40B4-BE49-F238E27FC236}">
                <a16:creationId xmlns:a16="http://schemas.microsoft.com/office/drawing/2014/main" id="{66346F8B-C259-4127-9642-2940475DABDE}"/>
              </a:ext>
            </a:extLst>
          </p:cNvPr>
          <p:cNvGrpSpPr/>
          <p:nvPr/>
        </p:nvGrpSpPr>
        <p:grpSpPr>
          <a:xfrm>
            <a:off x="2731143" y="2596102"/>
            <a:ext cx="3716638" cy="1120930"/>
            <a:chOff x="2367530" y="1196751"/>
            <a:chExt cx="4724750" cy="1264945"/>
          </a:xfrm>
        </p:grpSpPr>
        <p:pic>
          <p:nvPicPr>
            <p:cNvPr id="66" name="31 Imagen" descr="02.jpg">
              <a:extLst>
                <a:ext uri="{FF2B5EF4-FFF2-40B4-BE49-F238E27FC236}">
                  <a16:creationId xmlns:a16="http://schemas.microsoft.com/office/drawing/2014/main" id="{247FBF0B-1B4F-424C-AD77-1E19F7F82C19}"/>
                </a:ext>
              </a:extLst>
            </p:cNvPr>
            <p:cNvPicPr>
              <a:picLocks noChangeAspect="1"/>
            </p:cNvPicPr>
            <p:nvPr/>
          </p:nvPicPr>
          <p:blipFill>
            <a:blip r:embed="rId6" cstate="print">
              <a:clrChange>
                <a:clrFrom>
                  <a:srgbClr val="FFFFFF"/>
                </a:clrFrom>
                <a:clrTo>
                  <a:srgbClr val="FFFFFF">
                    <a:alpha val="0"/>
                  </a:srgbClr>
                </a:clrTo>
              </a:clrChange>
            </a:blip>
            <a:stretch>
              <a:fillRect/>
            </a:stretch>
          </p:blipFill>
          <p:spPr>
            <a:xfrm>
              <a:off x="2367530" y="1196751"/>
              <a:ext cx="4724750" cy="1264945"/>
            </a:xfrm>
            <a:prstGeom prst="rect">
              <a:avLst/>
            </a:prstGeom>
            <a:effectLst>
              <a:outerShdw blurRad="190500" dist="38100" dir="5400000" algn="ctr" rotWithShape="0">
                <a:sysClr val="windowText" lastClr="000000"/>
              </a:outerShdw>
              <a:softEdge rad="63500"/>
            </a:effectLst>
          </p:spPr>
        </p:pic>
        <p:sp>
          <p:nvSpPr>
            <p:cNvPr id="67" name="36 CuadroTexto">
              <a:extLst>
                <a:ext uri="{FF2B5EF4-FFF2-40B4-BE49-F238E27FC236}">
                  <a16:creationId xmlns:a16="http://schemas.microsoft.com/office/drawing/2014/main" id="{4964673B-FCD8-476C-BC7F-6235B5295431}"/>
                </a:ext>
              </a:extLst>
            </p:cNvPr>
            <p:cNvSpPr txBox="1"/>
            <p:nvPr/>
          </p:nvSpPr>
          <p:spPr>
            <a:xfrm>
              <a:off x="3336691" y="1628800"/>
              <a:ext cx="2648335" cy="416783"/>
            </a:xfrm>
            <a:prstGeom prst="rect">
              <a:avLst/>
            </a:prstGeom>
            <a:noFill/>
            <a:effectLst>
              <a:outerShdw blurRad="50800" dist="25400" dir="5400000" algn="ctr" rotWithShape="0">
                <a:sysClr val="windowText" lastClr="000000"/>
              </a:outerShdw>
            </a:effectLst>
          </p:spPr>
          <p:txBody>
            <a:bodyPr wrap="none" rtlCol="0">
              <a:spAutoFit/>
            </a:bodyPr>
            <a:lstStyle/>
            <a:p>
              <a:pPr algn="ctr" eaLnBrk="0" hangingPunct="0">
                <a:lnSpc>
                  <a:spcPct val="90000"/>
                </a:lnSpc>
                <a:buClr>
                  <a:srgbClr val="FFC000"/>
                </a:buClr>
                <a:defRPr/>
              </a:pPr>
              <a:r>
                <a:rPr lang="es-ES_tradnl" sz="2000" dirty="0">
                  <a:solidFill>
                    <a:prstClr val="white"/>
                  </a:solidFill>
                  <a:effectLst>
                    <a:outerShdw blurRad="38100" dist="38100" dir="2700000" algn="tl">
                      <a:srgbClr val="000000">
                        <a:alpha val="43137"/>
                      </a:srgbClr>
                    </a:outerShdw>
                  </a:effectLst>
                  <a:latin typeface="Arial Black" pitchFamily="34" charset="0"/>
                  <a:cs typeface="Arial" pitchFamily="34" charset="0"/>
                </a:rPr>
                <a:t>PARADIGMAS</a:t>
              </a:r>
              <a:endParaRPr lang="es-ES" sz="2000" dirty="0">
                <a:solidFill>
                  <a:prstClr val="white"/>
                </a:solidFill>
                <a:effectLst>
                  <a:outerShdw blurRad="38100" dist="38100" dir="2700000" algn="tl">
                    <a:srgbClr val="000000">
                      <a:alpha val="43137"/>
                    </a:srgbClr>
                  </a:outerShdw>
                </a:effectLst>
                <a:latin typeface="Arial Black" pitchFamily="34" charset="0"/>
                <a:cs typeface="Arial" pitchFamily="34" charset="0"/>
              </a:endParaRPr>
            </a:p>
          </p:txBody>
        </p:sp>
      </p:grpSp>
      <p:grpSp>
        <p:nvGrpSpPr>
          <p:cNvPr id="68" name="18 Grupo">
            <a:extLst>
              <a:ext uri="{FF2B5EF4-FFF2-40B4-BE49-F238E27FC236}">
                <a16:creationId xmlns:a16="http://schemas.microsoft.com/office/drawing/2014/main" id="{A87DF77B-77CB-48C3-92B2-F5C5BE79A375}"/>
              </a:ext>
            </a:extLst>
          </p:cNvPr>
          <p:cNvGrpSpPr/>
          <p:nvPr/>
        </p:nvGrpSpPr>
        <p:grpSpPr>
          <a:xfrm>
            <a:off x="405786" y="697501"/>
            <a:ext cx="3518142" cy="2841363"/>
            <a:chOff x="405786" y="697501"/>
            <a:chExt cx="3518142" cy="2841363"/>
          </a:xfrm>
        </p:grpSpPr>
        <p:sp>
          <p:nvSpPr>
            <p:cNvPr id="69" name="Text Box 2">
              <a:extLst>
                <a:ext uri="{FF2B5EF4-FFF2-40B4-BE49-F238E27FC236}">
                  <a16:creationId xmlns:a16="http://schemas.microsoft.com/office/drawing/2014/main" id="{57755E44-DD7F-4626-A800-2D4EBF2B6365}"/>
                </a:ext>
              </a:extLst>
            </p:cNvPr>
            <p:cNvSpPr txBox="1">
              <a:spLocks noChangeArrowheads="1"/>
            </p:cNvSpPr>
            <p:nvPr/>
          </p:nvSpPr>
          <p:spPr bwMode="auto">
            <a:xfrm>
              <a:off x="405786" y="697501"/>
              <a:ext cx="3518142" cy="1404157"/>
            </a:xfrm>
            <a:prstGeom prst="roundRect">
              <a:avLst>
                <a:gd name="adj" fmla="val 22590"/>
              </a:avLst>
            </a:prstGeom>
            <a:solidFill>
              <a:srgbClr val="000000">
                <a:alpha val="25098"/>
              </a:srgbClr>
            </a:solidFill>
            <a:ln w="76200">
              <a:solidFill>
                <a:srgbClr val="FFFFFF">
                  <a:alpha val="23922"/>
                </a:srgbClr>
              </a:solidFill>
              <a:round/>
              <a:headEnd/>
              <a:tailEnd/>
            </a:ln>
          </p:spPr>
          <p:txBody>
            <a:bodyPr vert="horz" wrap="square" lIns="91440" tIns="45720" rIns="91440" bIns="45720" numCol="1" anchor="t" anchorCtr="0" compatLnSpc="1">
              <a:prstTxWarp prst="textNoShape">
                <a:avLst/>
              </a:prstTxWarp>
              <a:noAutofit/>
            </a:bodyPr>
            <a:lstStyle/>
            <a:p>
              <a:pPr algn="ctr" eaLnBrk="0" hangingPunct="0">
                <a:lnSpc>
                  <a:spcPct val="110000"/>
                </a:lnSpc>
                <a:spcBef>
                  <a:spcPct val="20000"/>
                </a:spcBef>
                <a:buClr>
                  <a:srgbClr val="E6AF00"/>
                </a:buClr>
                <a:buSzPct val="110000"/>
                <a:buFontTx/>
                <a:buNone/>
                <a:defRPr/>
              </a:pPr>
              <a:r>
                <a:rPr lang="es-MX" sz="1400" b="1" kern="0" dirty="0">
                  <a:solidFill>
                    <a:sysClr val="window" lastClr="FFFFFF"/>
                  </a:solidFill>
                  <a:effectLst>
                    <a:outerShdw blurRad="38100" dist="38100" dir="2700000" algn="tl">
                      <a:srgbClr val="000000">
                        <a:alpha val="43137"/>
                      </a:srgbClr>
                    </a:outerShdw>
                  </a:effectLst>
                  <a:latin typeface="Arial"/>
                  <a:cs typeface="Arial" pitchFamily="34" charset="0"/>
                </a:rPr>
                <a:t>CUALITATIVO</a:t>
              </a:r>
            </a:p>
            <a:p>
              <a:pPr algn="just" eaLnBrk="0" hangingPunct="0">
                <a:lnSpc>
                  <a:spcPct val="110000"/>
                </a:lnSpc>
                <a:spcBef>
                  <a:spcPct val="20000"/>
                </a:spcBef>
                <a:buClr>
                  <a:srgbClr val="E6AF00"/>
                </a:buClr>
                <a:buSzPct val="110000"/>
                <a:buFontTx/>
                <a:buNone/>
                <a:defRPr/>
              </a:pPr>
              <a:r>
                <a:rPr lang="es-MX" sz="1400" b="1" kern="0" dirty="0">
                  <a:solidFill>
                    <a:srgbClr val="FFFF00"/>
                  </a:solidFill>
                  <a:effectLst>
                    <a:outerShdw blurRad="38100" dist="38100" dir="2700000" algn="tl">
                      <a:srgbClr val="000000">
                        <a:alpha val="43137"/>
                      </a:srgbClr>
                    </a:outerShdw>
                  </a:effectLst>
                  <a:latin typeface="Arial"/>
                  <a:cs typeface="Arial" pitchFamily="34" charset="0"/>
                </a:rPr>
                <a:t>(</a:t>
              </a:r>
              <a:r>
                <a:rPr lang="es-EC" sz="1400" b="1" kern="0" dirty="0">
                  <a:solidFill>
                    <a:srgbClr val="FFFF00"/>
                  </a:solidFill>
                  <a:effectLst>
                    <a:outerShdw blurRad="38100" dist="38100" dir="2700000" algn="tl">
                      <a:srgbClr val="000000">
                        <a:alpha val="43137"/>
                      </a:srgbClr>
                    </a:outerShdw>
                  </a:effectLst>
                  <a:latin typeface="Arial"/>
                  <a:cs typeface="Arial" pitchFamily="34" charset="0"/>
                </a:rPr>
                <a:t>UTILIZACIÓN HERRAMIENTAS/ TÉCNICAS COMO LA OBSERVACIÓN, ENTREVISTAS O HISTORIAS DE VIDA U OPINIONES</a:t>
              </a:r>
              <a:r>
                <a:rPr lang="es-MX" sz="1400" b="1" kern="0" dirty="0">
                  <a:solidFill>
                    <a:srgbClr val="FFFF00"/>
                  </a:solidFill>
                  <a:effectLst>
                    <a:outerShdw blurRad="38100" dist="38100" dir="2700000" algn="tl">
                      <a:srgbClr val="000000">
                        <a:alpha val="43137"/>
                      </a:srgbClr>
                    </a:outerShdw>
                  </a:effectLst>
                  <a:latin typeface="Arial"/>
                  <a:cs typeface="Arial" pitchFamily="34" charset="0"/>
                </a:rPr>
                <a:t>) </a:t>
              </a:r>
            </a:p>
          </p:txBody>
        </p:sp>
        <p:sp>
          <p:nvSpPr>
            <p:cNvPr id="70" name=" 3">
              <a:extLst>
                <a:ext uri="{FF2B5EF4-FFF2-40B4-BE49-F238E27FC236}">
                  <a16:creationId xmlns:a16="http://schemas.microsoft.com/office/drawing/2014/main" id="{B1ACDCD9-7BC9-4702-960A-9C109FD709FB}"/>
                </a:ext>
              </a:extLst>
            </p:cNvPr>
            <p:cNvSpPr/>
            <p:nvPr/>
          </p:nvSpPr>
          <p:spPr>
            <a:xfrm rot="3600000" flipH="1" flipV="1">
              <a:off x="1717449" y="2349295"/>
              <a:ext cx="1440160" cy="938978"/>
            </a:xfrm>
            <a:prstGeom prst="swooshArrow">
              <a:avLst>
                <a:gd name="adj1" fmla="val 25000"/>
                <a:gd name="adj2" fmla="val 25000"/>
              </a:avLst>
            </a:prstGeom>
            <a:gradFill flip="none" rotWithShape="1">
              <a:gsLst>
                <a:gs pos="0">
                  <a:srgbClr val="FFFFFF">
                    <a:shade val="30000"/>
                    <a:satMod val="115000"/>
                    <a:alpha val="0"/>
                  </a:srgbClr>
                </a:gs>
                <a:gs pos="90000">
                  <a:srgbClr val="D8BC44"/>
                </a:gs>
                <a:gs pos="100000">
                  <a:srgbClr val="FFC000"/>
                </a:gs>
              </a:gsLst>
              <a:lin ang="0" scaled="1"/>
              <a:tileRect/>
            </a:gradFill>
            <a:ln w="9525">
              <a:noFill/>
              <a:round/>
              <a:headEnd/>
              <a:tailEnd/>
            </a:ln>
            <a:effectLst>
              <a:outerShdw blurRad="76200" dist="76200" dir="2700000" algn="tl" rotWithShape="0">
                <a:prstClr val="black">
                  <a:alpha val="40000"/>
                </a:prstClr>
              </a:outerShdw>
            </a:effectLst>
          </p:spPr>
        </p:sp>
      </p:grpSp>
      <p:grpSp>
        <p:nvGrpSpPr>
          <p:cNvPr id="71" name="8 Grupo">
            <a:extLst>
              <a:ext uri="{FF2B5EF4-FFF2-40B4-BE49-F238E27FC236}">
                <a16:creationId xmlns:a16="http://schemas.microsoft.com/office/drawing/2014/main" id="{15B17641-5AE3-4390-9CF3-E09E76A0D962}"/>
              </a:ext>
            </a:extLst>
          </p:cNvPr>
          <p:cNvGrpSpPr/>
          <p:nvPr/>
        </p:nvGrpSpPr>
        <p:grpSpPr>
          <a:xfrm>
            <a:off x="2699792" y="3717032"/>
            <a:ext cx="3716638" cy="1120930"/>
            <a:chOff x="2367530" y="1196751"/>
            <a:chExt cx="4724750" cy="1264945"/>
          </a:xfrm>
        </p:grpSpPr>
        <p:pic>
          <p:nvPicPr>
            <p:cNvPr id="72" name="9 Imagen" descr="02.jpg">
              <a:extLst>
                <a:ext uri="{FF2B5EF4-FFF2-40B4-BE49-F238E27FC236}">
                  <a16:creationId xmlns:a16="http://schemas.microsoft.com/office/drawing/2014/main" id="{AA3E655F-C17A-4D52-8DC1-20DFFD33EBE9}"/>
                </a:ext>
              </a:extLst>
            </p:cNvPr>
            <p:cNvPicPr>
              <a:picLocks noChangeAspect="1"/>
            </p:cNvPicPr>
            <p:nvPr/>
          </p:nvPicPr>
          <p:blipFill>
            <a:blip r:embed="rId6" cstate="print">
              <a:clrChange>
                <a:clrFrom>
                  <a:srgbClr val="FFFFFF"/>
                </a:clrFrom>
                <a:clrTo>
                  <a:srgbClr val="FFFFFF">
                    <a:alpha val="0"/>
                  </a:srgbClr>
                </a:clrTo>
              </a:clrChange>
            </a:blip>
            <a:stretch>
              <a:fillRect/>
            </a:stretch>
          </p:blipFill>
          <p:spPr>
            <a:xfrm>
              <a:off x="2367530" y="1196751"/>
              <a:ext cx="4724750" cy="1264945"/>
            </a:xfrm>
            <a:prstGeom prst="rect">
              <a:avLst/>
            </a:prstGeom>
            <a:effectLst>
              <a:outerShdw blurRad="190500" dist="38100" dir="5400000" algn="ctr" rotWithShape="0">
                <a:sysClr val="windowText" lastClr="000000"/>
              </a:outerShdw>
              <a:softEdge rad="63500"/>
            </a:effectLst>
          </p:spPr>
        </p:pic>
        <p:sp>
          <p:nvSpPr>
            <p:cNvPr id="73" name="10 CuadroTexto">
              <a:extLst>
                <a:ext uri="{FF2B5EF4-FFF2-40B4-BE49-F238E27FC236}">
                  <a16:creationId xmlns:a16="http://schemas.microsoft.com/office/drawing/2014/main" id="{610313AA-5034-4095-B2D6-2EB216F8A198}"/>
                </a:ext>
              </a:extLst>
            </p:cNvPr>
            <p:cNvSpPr txBox="1"/>
            <p:nvPr/>
          </p:nvSpPr>
          <p:spPr>
            <a:xfrm>
              <a:off x="3990217" y="1628800"/>
              <a:ext cx="1341285" cy="416783"/>
            </a:xfrm>
            <a:prstGeom prst="rect">
              <a:avLst/>
            </a:prstGeom>
            <a:noFill/>
            <a:effectLst>
              <a:outerShdw blurRad="50800" dist="25400" dir="5400000" algn="ctr" rotWithShape="0">
                <a:sysClr val="windowText" lastClr="000000"/>
              </a:outerShdw>
            </a:effectLst>
          </p:spPr>
          <p:txBody>
            <a:bodyPr wrap="none" rtlCol="0">
              <a:spAutoFit/>
            </a:bodyPr>
            <a:lstStyle/>
            <a:p>
              <a:pPr algn="ctr" eaLnBrk="0" hangingPunct="0">
                <a:lnSpc>
                  <a:spcPct val="90000"/>
                </a:lnSpc>
                <a:buClr>
                  <a:srgbClr val="FFC000"/>
                </a:buClr>
                <a:defRPr/>
              </a:pPr>
              <a:r>
                <a:rPr lang="es-ES_tradnl" sz="2000" dirty="0">
                  <a:solidFill>
                    <a:prstClr val="white"/>
                  </a:solidFill>
                  <a:effectLst>
                    <a:outerShdw blurRad="38100" dist="38100" dir="2700000" algn="tl">
                      <a:srgbClr val="000000">
                        <a:alpha val="43137"/>
                      </a:srgbClr>
                    </a:outerShdw>
                  </a:effectLst>
                  <a:latin typeface="Arial Black" pitchFamily="34" charset="0"/>
                  <a:cs typeface="Arial" pitchFamily="34" charset="0"/>
                </a:rPr>
                <a:t>TIPOS</a:t>
              </a:r>
              <a:endParaRPr lang="es-ES" sz="2000" dirty="0">
                <a:solidFill>
                  <a:prstClr val="white"/>
                </a:solidFill>
                <a:effectLst>
                  <a:outerShdw blurRad="38100" dist="38100" dir="2700000" algn="tl">
                    <a:srgbClr val="000000">
                      <a:alpha val="43137"/>
                    </a:srgbClr>
                  </a:outerShdw>
                </a:effectLst>
                <a:latin typeface="Arial Black" pitchFamily="34" charset="0"/>
                <a:cs typeface="Arial" pitchFamily="34" charset="0"/>
              </a:endParaRPr>
            </a:p>
          </p:txBody>
        </p:sp>
      </p:grpSp>
      <p:grpSp>
        <p:nvGrpSpPr>
          <p:cNvPr id="74" name="19 Grupo">
            <a:extLst>
              <a:ext uri="{FF2B5EF4-FFF2-40B4-BE49-F238E27FC236}">
                <a16:creationId xmlns:a16="http://schemas.microsoft.com/office/drawing/2014/main" id="{8D0DCE6D-01B2-474F-9891-400C5E02C2B3}"/>
              </a:ext>
            </a:extLst>
          </p:cNvPr>
          <p:cNvGrpSpPr/>
          <p:nvPr/>
        </p:nvGrpSpPr>
        <p:grpSpPr>
          <a:xfrm>
            <a:off x="5364088" y="710806"/>
            <a:ext cx="3518142" cy="2770098"/>
            <a:chOff x="5364088" y="710806"/>
            <a:chExt cx="3518142" cy="2770098"/>
          </a:xfrm>
        </p:grpSpPr>
        <p:sp>
          <p:nvSpPr>
            <p:cNvPr id="75" name="Text Box 2">
              <a:extLst>
                <a:ext uri="{FF2B5EF4-FFF2-40B4-BE49-F238E27FC236}">
                  <a16:creationId xmlns:a16="http://schemas.microsoft.com/office/drawing/2014/main" id="{1C1D111C-4C7A-4F13-98D9-6CC65422496D}"/>
                </a:ext>
              </a:extLst>
            </p:cNvPr>
            <p:cNvSpPr txBox="1">
              <a:spLocks noChangeArrowheads="1"/>
            </p:cNvSpPr>
            <p:nvPr/>
          </p:nvSpPr>
          <p:spPr bwMode="auto">
            <a:xfrm>
              <a:off x="5364088" y="710806"/>
              <a:ext cx="3518142" cy="1522024"/>
            </a:xfrm>
            <a:prstGeom prst="roundRect">
              <a:avLst>
                <a:gd name="adj" fmla="val 22590"/>
              </a:avLst>
            </a:prstGeom>
            <a:solidFill>
              <a:srgbClr val="000000">
                <a:alpha val="25098"/>
              </a:srgbClr>
            </a:solidFill>
            <a:ln w="76200">
              <a:solidFill>
                <a:srgbClr val="FFFFFF">
                  <a:alpha val="23922"/>
                </a:srgbClr>
              </a:solidFill>
              <a:round/>
              <a:headEnd/>
              <a:tailEnd/>
            </a:ln>
          </p:spPr>
          <p:txBody>
            <a:bodyPr vert="horz" wrap="square" lIns="91440" tIns="45720" rIns="91440" bIns="45720" numCol="1" anchor="t" anchorCtr="0" compatLnSpc="1">
              <a:prstTxWarp prst="textNoShape">
                <a:avLst/>
              </a:prstTxWarp>
              <a:noAutofit/>
            </a:bodyPr>
            <a:lstStyle/>
            <a:p>
              <a:pPr algn="ctr" eaLnBrk="0" hangingPunct="0">
                <a:lnSpc>
                  <a:spcPct val="110000"/>
                </a:lnSpc>
                <a:spcBef>
                  <a:spcPct val="20000"/>
                </a:spcBef>
                <a:buClr>
                  <a:srgbClr val="E6AF00"/>
                </a:buClr>
                <a:buSzPct val="110000"/>
                <a:defRPr/>
              </a:pPr>
              <a:r>
                <a:rPr lang="es-MX" sz="1400" b="1" kern="0" dirty="0">
                  <a:solidFill>
                    <a:sysClr val="window" lastClr="FFFFFF"/>
                  </a:solidFill>
                  <a:effectLst>
                    <a:outerShdw blurRad="38100" dist="38100" dir="2700000" algn="tl">
                      <a:srgbClr val="000000">
                        <a:alpha val="43137"/>
                      </a:srgbClr>
                    </a:outerShdw>
                  </a:effectLst>
                  <a:latin typeface="Arial"/>
                  <a:cs typeface="Arial" pitchFamily="34" charset="0"/>
                </a:rPr>
                <a:t>CUANTITATIVO</a:t>
              </a:r>
            </a:p>
            <a:p>
              <a:pPr algn="just" eaLnBrk="0" hangingPunct="0">
                <a:lnSpc>
                  <a:spcPct val="110000"/>
                </a:lnSpc>
                <a:spcBef>
                  <a:spcPct val="20000"/>
                </a:spcBef>
                <a:buClr>
                  <a:srgbClr val="E6AF00"/>
                </a:buClr>
                <a:buSzPct val="110000"/>
                <a:defRPr/>
              </a:pPr>
              <a:r>
                <a:rPr lang="es-EC" sz="1400" b="1" kern="0" dirty="0">
                  <a:solidFill>
                    <a:srgbClr val="FFFF00"/>
                  </a:solidFill>
                  <a:effectLst>
                    <a:outerShdw blurRad="38100" dist="38100" dir="2700000" algn="tl">
                      <a:srgbClr val="000000">
                        <a:alpha val="43137"/>
                      </a:srgbClr>
                    </a:outerShdw>
                  </a:effectLst>
                  <a:latin typeface="Arial"/>
                  <a:cs typeface="Arial" pitchFamily="34" charset="0"/>
                </a:rPr>
                <a:t>(NOS APOYAMOS EN LAS TÉCNICAS Y ANÁLISIS ESTADÍSTICOS DE LOS DATOS OBTENIDOS)</a:t>
              </a:r>
              <a:endParaRPr lang="es-MX" sz="1400" b="1" kern="0" dirty="0">
                <a:solidFill>
                  <a:srgbClr val="FFFF00"/>
                </a:solidFill>
                <a:effectLst>
                  <a:outerShdw blurRad="38100" dist="38100" dir="2700000" algn="tl">
                    <a:srgbClr val="000000">
                      <a:alpha val="43137"/>
                    </a:srgbClr>
                  </a:outerShdw>
                </a:effectLst>
                <a:latin typeface="Arial"/>
                <a:cs typeface="Arial" pitchFamily="34" charset="0"/>
              </a:endParaRPr>
            </a:p>
          </p:txBody>
        </p:sp>
        <p:sp>
          <p:nvSpPr>
            <p:cNvPr id="76" name=" 3">
              <a:extLst>
                <a:ext uri="{FF2B5EF4-FFF2-40B4-BE49-F238E27FC236}">
                  <a16:creationId xmlns:a16="http://schemas.microsoft.com/office/drawing/2014/main" id="{CAC167B7-A4B6-4132-9259-F244717F47B6}"/>
                </a:ext>
              </a:extLst>
            </p:cNvPr>
            <p:cNvSpPr/>
            <p:nvPr/>
          </p:nvSpPr>
          <p:spPr>
            <a:xfrm rot="18000000" flipV="1">
              <a:off x="6003207" y="2324964"/>
              <a:ext cx="1372903" cy="938978"/>
            </a:xfrm>
            <a:prstGeom prst="swooshArrow">
              <a:avLst>
                <a:gd name="adj1" fmla="val 25000"/>
                <a:gd name="adj2" fmla="val 25000"/>
              </a:avLst>
            </a:prstGeom>
            <a:gradFill flip="none" rotWithShape="1">
              <a:gsLst>
                <a:gs pos="0">
                  <a:srgbClr val="FFFFFF">
                    <a:shade val="30000"/>
                    <a:satMod val="115000"/>
                    <a:alpha val="0"/>
                  </a:srgbClr>
                </a:gs>
                <a:gs pos="90000">
                  <a:srgbClr val="D8BC44"/>
                </a:gs>
                <a:gs pos="100000">
                  <a:srgbClr val="FFC000"/>
                </a:gs>
              </a:gsLst>
              <a:lin ang="0" scaled="1"/>
              <a:tileRect/>
            </a:gradFill>
            <a:ln w="9525">
              <a:noFill/>
              <a:round/>
              <a:headEnd/>
              <a:tailEnd/>
            </a:ln>
            <a:effectLst>
              <a:outerShdw blurRad="76200" dist="76200" dir="2700000" algn="tl" rotWithShape="0">
                <a:prstClr val="black">
                  <a:alpha val="40000"/>
                </a:prstClr>
              </a:outerShdw>
            </a:effectLst>
          </p:spPr>
        </p:sp>
      </p:grpSp>
      <p:grpSp>
        <p:nvGrpSpPr>
          <p:cNvPr id="77" name="20 Grupo">
            <a:extLst>
              <a:ext uri="{FF2B5EF4-FFF2-40B4-BE49-F238E27FC236}">
                <a16:creationId xmlns:a16="http://schemas.microsoft.com/office/drawing/2014/main" id="{A57182EB-DF34-4DB9-9DED-3933C3CD9133}"/>
              </a:ext>
            </a:extLst>
          </p:cNvPr>
          <p:cNvGrpSpPr/>
          <p:nvPr/>
        </p:nvGrpSpPr>
        <p:grpSpPr>
          <a:xfrm>
            <a:off x="251520" y="3955141"/>
            <a:ext cx="3518142" cy="2750223"/>
            <a:chOff x="251520" y="3955141"/>
            <a:chExt cx="3518142" cy="2750223"/>
          </a:xfrm>
        </p:grpSpPr>
        <p:sp>
          <p:nvSpPr>
            <p:cNvPr id="78" name="Text Box 2">
              <a:extLst>
                <a:ext uri="{FF2B5EF4-FFF2-40B4-BE49-F238E27FC236}">
                  <a16:creationId xmlns:a16="http://schemas.microsoft.com/office/drawing/2014/main" id="{8B7BAFE8-5F95-4AF1-8FD4-FB77797AD969}"/>
                </a:ext>
              </a:extLst>
            </p:cNvPr>
            <p:cNvSpPr txBox="1">
              <a:spLocks noChangeArrowheads="1"/>
            </p:cNvSpPr>
            <p:nvPr/>
          </p:nvSpPr>
          <p:spPr bwMode="auto">
            <a:xfrm>
              <a:off x="251520" y="5301207"/>
              <a:ext cx="3518142" cy="1404157"/>
            </a:xfrm>
            <a:prstGeom prst="roundRect">
              <a:avLst>
                <a:gd name="adj" fmla="val 14786"/>
              </a:avLst>
            </a:prstGeom>
            <a:solidFill>
              <a:srgbClr val="000000">
                <a:alpha val="25098"/>
              </a:srgbClr>
            </a:solidFill>
            <a:ln w="76200">
              <a:solidFill>
                <a:srgbClr val="FFFFFF">
                  <a:alpha val="23922"/>
                </a:srgbClr>
              </a:solidFill>
              <a:round/>
              <a:headEnd/>
              <a:tailEnd/>
            </a:ln>
          </p:spPr>
          <p:txBody>
            <a:bodyPr vert="horz" wrap="square" lIns="91440" tIns="45720" rIns="91440" bIns="45720" numCol="1" anchor="t" anchorCtr="0" compatLnSpc="1">
              <a:prstTxWarp prst="textNoShape">
                <a:avLst/>
              </a:prstTxWarp>
              <a:noAutofit/>
            </a:bodyPr>
            <a:lstStyle/>
            <a:p>
              <a:pPr algn="ctr" eaLnBrk="0" hangingPunct="0">
                <a:lnSpc>
                  <a:spcPct val="110000"/>
                </a:lnSpc>
                <a:spcBef>
                  <a:spcPct val="20000"/>
                </a:spcBef>
                <a:buClr>
                  <a:srgbClr val="E6AF00"/>
                </a:buClr>
                <a:buSzPct val="110000"/>
                <a:defRPr/>
              </a:pPr>
              <a:r>
                <a:rPr lang="es-MX" sz="1400" b="1" kern="0" dirty="0">
                  <a:solidFill>
                    <a:sysClr val="window" lastClr="FFFFFF"/>
                  </a:solidFill>
                  <a:effectLst>
                    <a:outerShdw blurRad="38100" dist="38100" dir="2700000" algn="tl">
                      <a:srgbClr val="000000">
                        <a:alpha val="43137"/>
                      </a:srgbClr>
                    </a:outerShdw>
                  </a:effectLst>
                  <a:latin typeface="Arial"/>
                  <a:cs typeface="Arial" pitchFamily="34" charset="0"/>
                </a:rPr>
                <a:t>EXPLORATORIA  </a:t>
              </a:r>
            </a:p>
            <a:p>
              <a:pPr algn="just" eaLnBrk="0" hangingPunct="0">
                <a:lnSpc>
                  <a:spcPct val="110000"/>
                </a:lnSpc>
                <a:spcBef>
                  <a:spcPct val="20000"/>
                </a:spcBef>
                <a:buClr>
                  <a:srgbClr val="E6AF00"/>
                </a:buClr>
                <a:buSzPct val="110000"/>
                <a:defRPr/>
              </a:pPr>
              <a:r>
                <a:rPr lang="es-MX" sz="1400" b="1" kern="0" dirty="0">
                  <a:solidFill>
                    <a:srgbClr val="FFFF00"/>
                  </a:solidFill>
                  <a:effectLst>
                    <a:outerShdw blurRad="38100" dist="38100" dir="2700000" algn="tl">
                      <a:srgbClr val="000000">
                        <a:alpha val="43137"/>
                      </a:srgbClr>
                    </a:outerShdw>
                  </a:effectLst>
                  <a:latin typeface="Arial"/>
                  <a:cs typeface="Arial" pitchFamily="34" charset="0"/>
                </a:rPr>
                <a:t>(SIRVIÓ PARA ADQUIRIR EL CONOCIMIENTO DE LOS FACTORES RELEVANTES AL PROBLEMA)</a:t>
              </a:r>
              <a:endParaRPr lang="es-ES" sz="1400" b="1" kern="0" dirty="0">
                <a:solidFill>
                  <a:srgbClr val="FFFF00"/>
                </a:solidFill>
                <a:effectLst>
                  <a:outerShdw blurRad="38100" dist="38100" dir="2700000" algn="tl">
                    <a:srgbClr val="000000">
                      <a:alpha val="43137"/>
                    </a:srgbClr>
                  </a:outerShdw>
                </a:effectLst>
                <a:latin typeface="Arial"/>
                <a:cs typeface="Arial" pitchFamily="34" charset="0"/>
              </a:endParaRPr>
            </a:p>
          </p:txBody>
        </p:sp>
        <p:sp>
          <p:nvSpPr>
            <p:cNvPr id="79" name=" 3">
              <a:extLst>
                <a:ext uri="{FF2B5EF4-FFF2-40B4-BE49-F238E27FC236}">
                  <a16:creationId xmlns:a16="http://schemas.microsoft.com/office/drawing/2014/main" id="{F083B1EE-57F0-4895-B851-7B38530DF42A}"/>
                </a:ext>
              </a:extLst>
            </p:cNvPr>
            <p:cNvSpPr/>
            <p:nvPr/>
          </p:nvSpPr>
          <p:spPr>
            <a:xfrm rot="18000000" flipH="1">
              <a:off x="1580581" y="4205732"/>
              <a:ext cx="1440160" cy="938978"/>
            </a:xfrm>
            <a:prstGeom prst="swooshArrow">
              <a:avLst>
                <a:gd name="adj1" fmla="val 25000"/>
                <a:gd name="adj2" fmla="val 25000"/>
              </a:avLst>
            </a:prstGeom>
            <a:gradFill flip="none" rotWithShape="1">
              <a:gsLst>
                <a:gs pos="0">
                  <a:srgbClr val="FFFFFF">
                    <a:shade val="30000"/>
                    <a:satMod val="115000"/>
                    <a:alpha val="0"/>
                  </a:srgbClr>
                </a:gs>
                <a:gs pos="90000">
                  <a:srgbClr val="D8BC44"/>
                </a:gs>
                <a:gs pos="100000">
                  <a:srgbClr val="FFC000"/>
                </a:gs>
              </a:gsLst>
              <a:lin ang="0" scaled="1"/>
              <a:tileRect/>
            </a:gradFill>
            <a:ln w="9525">
              <a:noFill/>
              <a:round/>
              <a:headEnd/>
              <a:tailEnd/>
            </a:ln>
            <a:effectLst>
              <a:outerShdw blurRad="76200" dist="76200" dir="2700000" algn="tl" rotWithShape="0">
                <a:prstClr val="black">
                  <a:alpha val="40000"/>
                </a:prstClr>
              </a:outerShdw>
            </a:effectLst>
          </p:spPr>
        </p:sp>
      </p:grpSp>
      <p:grpSp>
        <p:nvGrpSpPr>
          <p:cNvPr id="80" name="21 Grupo">
            <a:extLst>
              <a:ext uri="{FF2B5EF4-FFF2-40B4-BE49-F238E27FC236}">
                <a16:creationId xmlns:a16="http://schemas.microsoft.com/office/drawing/2014/main" id="{616A6EEF-5A11-4C45-8475-EC37428DE85F}"/>
              </a:ext>
            </a:extLst>
          </p:cNvPr>
          <p:cNvGrpSpPr/>
          <p:nvPr/>
        </p:nvGrpSpPr>
        <p:grpSpPr>
          <a:xfrm>
            <a:off x="5374340" y="3975235"/>
            <a:ext cx="3518142" cy="2640118"/>
            <a:chOff x="5374340" y="3975235"/>
            <a:chExt cx="3518142" cy="2640118"/>
          </a:xfrm>
        </p:grpSpPr>
        <p:sp>
          <p:nvSpPr>
            <p:cNvPr id="81" name="Text Box 2">
              <a:extLst>
                <a:ext uri="{FF2B5EF4-FFF2-40B4-BE49-F238E27FC236}">
                  <a16:creationId xmlns:a16="http://schemas.microsoft.com/office/drawing/2014/main" id="{A69E64EE-9359-43B7-9BB1-D365C9D98E8B}"/>
                </a:ext>
              </a:extLst>
            </p:cNvPr>
            <p:cNvSpPr txBox="1">
              <a:spLocks noChangeArrowheads="1"/>
            </p:cNvSpPr>
            <p:nvPr/>
          </p:nvSpPr>
          <p:spPr bwMode="auto">
            <a:xfrm>
              <a:off x="5374340" y="5391217"/>
              <a:ext cx="3518142" cy="1224136"/>
            </a:xfrm>
            <a:prstGeom prst="roundRect">
              <a:avLst>
                <a:gd name="adj" fmla="val 15901"/>
              </a:avLst>
            </a:prstGeom>
            <a:solidFill>
              <a:srgbClr val="000000">
                <a:alpha val="25098"/>
              </a:srgbClr>
            </a:solidFill>
            <a:ln w="76200">
              <a:solidFill>
                <a:srgbClr val="FFFFFF">
                  <a:alpha val="23922"/>
                </a:srgbClr>
              </a:solidFill>
              <a:round/>
              <a:headEnd/>
              <a:tailEnd/>
            </a:ln>
          </p:spPr>
          <p:txBody>
            <a:bodyPr vert="horz" wrap="square" lIns="91440" tIns="45720" rIns="91440" bIns="45720" numCol="1" anchor="t" anchorCtr="0" compatLnSpc="1">
              <a:prstTxWarp prst="textNoShape">
                <a:avLst/>
              </a:prstTxWarp>
              <a:noAutofit/>
            </a:bodyPr>
            <a:lstStyle/>
            <a:p>
              <a:pPr algn="ctr" eaLnBrk="0" hangingPunct="0">
                <a:lnSpc>
                  <a:spcPct val="110000"/>
                </a:lnSpc>
                <a:spcBef>
                  <a:spcPct val="20000"/>
                </a:spcBef>
                <a:buClr>
                  <a:srgbClr val="E6AF00"/>
                </a:buClr>
                <a:buSzPct val="110000"/>
                <a:buFontTx/>
                <a:buNone/>
                <a:defRPr/>
              </a:pPr>
              <a:r>
                <a:rPr lang="es-MX" sz="1400" b="1" kern="0" dirty="0">
                  <a:solidFill>
                    <a:sysClr val="window" lastClr="FFFFFF"/>
                  </a:solidFill>
                  <a:effectLst>
                    <a:outerShdw blurRad="38100" dist="38100" dir="2700000" algn="tl">
                      <a:srgbClr val="000000">
                        <a:alpha val="43137"/>
                      </a:srgbClr>
                    </a:outerShdw>
                  </a:effectLst>
                  <a:latin typeface="Arial"/>
                  <a:cs typeface="Arial" pitchFamily="34" charset="0"/>
                </a:rPr>
                <a:t>DESCRIPTIVA</a:t>
              </a:r>
            </a:p>
            <a:p>
              <a:pPr algn="just" eaLnBrk="0" hangingPunct="0">
                <a:lnSpc>
                  <a:spcPct val="110000"/>
                </a:lnSpc>
                <a:spcBef>
                  <a:spcPct val="20000"/>
                </a:spcBef>
                <a:buClr>
                  <a:srgbClr val="E6AF00"/>
                </a:buClr>
                <a:buSzPct val="110000"/>
                <a:buFontTx/>
                <a:buNone/>
                <a:defRPr/>
              </a:pPr>
              <a:r>
                <a:rPr lang="es-MX" sz="1400" b="1" kern="0" dirty="0">
                  <a:solidFill>
                    <a:srgbClr val="FFFF00"/>
                  </a:solidFill>
                  <a:effectLst>
                    <a:outerShdw blurRad="38100" dist="38100" dir="2700000" algn="tl">
                      <a:srgbClr val="000000">
                        <a:alpha val="43137"/>
                      </a:srgbClr>
                    </a:outerShdw>
                  </a:effectLst>
                  <a:latin typeface="Arial"/>
                  <a:cs typeface="Arial" pitchFamily="34" charset="0"/>
                </a:rPr>
                <a:t>(PERMITIO LA EJECUCIÓN DEL DIAGNOSTICO DE LA SITUACIÓN) </a:t>
              </a:r>
            </a:p>
          </p:txBody>
        </p:sp>
        <p:sp>
          <p:nvSpPr>
            <p:cNvPr id="82" name=" 3">
              <a:extLst>
                <a:ext uri="{FF2B5EF4-FFF2-40B4-BE49-F238E27FC236}">
                  <a16:creationId xmlns:a16="http://schemas.microsoft.com/office/drawing/2014/main" id="{189A17A5-85F1-4C6D-9255-064315C515BD}"/>
                </a:ext>
              </a:extLst>
            </p:cNvPr>
            <p:cNvSpPr/>
            <p:nvPr/>
          </p:nvSpPr>
          <p:spPr>
            <a:xfrm rot="3600000">
              <a:off x="6002022" y="4225826"/>
              <a:ext cx="1440160" cy="938978"/>
            </a:xfrm>
            <a:prstGeom prst="swooshArrow">
              <a:avLst>
                <a:gd name="adj1" fmla="val 25000"/>
                <a:gd name="adj2" fmla="val 25000"/>
              </a:avLst>
            </a:prstGeom>
            <a:gradFill flip="none" rotWithShape="1">
              <a:gsLst>
                <a:gs pos="0">
                  <a:srgbClr val="FFFFFF">
                    <a:shade val="30000"/>
                    <a:satMod val="115000"/>
                    <a:alpha val="0"/>
                  </a:srgbClr>
                </a:gs>
                <a:gs pos="90000">
                  <a:srgbClr val="D8BC44"/>
                </a:gs>
                <a:gs pos="100000">
                  <a:srgbClr val="FFC000"/>
                </a:gs>
              </a:gsLst>
              <a:lin ang="0" scaled="1"/>
              <a:tileRect/>
            </a:gradFill>
            <a:ln w="9525">
              <a:noFill/>
              <a:round/>
              <a:headEnd/>
              <a:tailEnd/>
            </a:ln>
            <a:effectLst>
              <a:outerShdw blurRad="76200" dist="76200" dir="2700000" algn="tl" rotWithShape="0">
                <a:prstClr val="black">
                  <a:alpha val="40000"/>
                </a:prstClr>
              </a:outerShdw>
            </a:effectLst>
          </p:spPr>
        </p:sp>
      </p:grpSp>
    </p:spTree>
    <p:extLst>
      <p:ext uri="{BB962C8B-B14F-4D97-AF65-F5344CB8AC3E}">
        <p14:creationId xmlns:p14="http://schemas.microsoft.com/office/powerpoint/2010/main" val="193648327"/>
      </p:ext>
    </p:extLst>
  </p:cSld>
  <p:clrMapOvr>
    <a:masterClrMapping/>
  </p:clrMapOvr>
  <p:transition>
    <p:split orient="vert" dir="in"/>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64" name="Text Box 12">
            <a:extLst>
              <a:ext uri="{FF2B5EF4-FFF2-40B4-BE49-F238E27FC236}">
                <a16:creationId xmlns:a16="http://schemas.microsoft.com/office/drawing/2014/main" id="{0E2E84DD-444A-4E0A-8E09-5B45CEFA6458}"/>
              </a:ext>
            </a:extLst>
          </p:cNvPr>
          <p:cNvSpPr txBox="1">
            <a:spLocks noChangeArrowheads="1"/>
          </p:cNvSpPr>
          <p:nvPr/>
        </p:nvSpPr>
        <p:spPr bwMode="auto">
          <a:xfrm>
            <a:off x="34925" y="-22124"/>
            <a:ext cx="9109075" cy="577428"/>
          </a:xfrm>
          <a:prstGeom prst="rect">
            <a:avLst/>
          </a:prstGeom>
          <a:solidFill>
            <a:schemeClr val="tx1">
              <a:alpha val="30000"/>
            </a:schemeClr>
          </a:solidFill>
          <a:ln w="9525">
            <a:noFill/>
            <a:miter lim="800000"/>
            <a:headEnd/>
            <a:tailEnd/>
          </a:ln>
          <a:effectLst>
            <a:outerShdw blurRad="76200" dist="38100" dir="5400000" algn="ctr" rotWithShape="0">
              <a:schemeClr val="tx1"/>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Char char=" "/>
              <a:tabLst/>
              <a:defRPr/>
            </a:pPr>
            <a:r>
              <a:rPr kumimoji="0" lang="es-MX" sz="3200" b="0" i="0" u="none" strike="noStrike" kern="1200" cap="none" spc="300" normalizeH="0" baseline="0" noProof="0" dirty="0">
                <a:ln>
                  <a:noFill/>
                </a:ln>
                <a:solidFill>
                  <a:srgbClr val="FFFF00"/>
                </a:solidFill>
                <a:effectLst/>
                <a:uLnTx/>
                <a:uFillTx/>
                <a:latin typeface="Impact" pitchFamily="34" charset="0"/>
                <a:ea typeface="+mn-ea"/>
                <a:cs typeface="Arial" pitchFamily="34" charset="0"/>
              </a:rPr>
              <a:t>METODOLOGÍA</a:t>
            </a:r>
            <a:endParaRPr kumimoji="0" lang="es-ES" sz="3200" b="0" i="0" u="none" strike="noStrike" kern="1200" cap="none" spc="300" normalizeH="0" baseline="0" noProof="0" dirty="0">
              <a:ln>
                <a:noFill/>
              </a:ln>
              <a:solidFill>
                <a:srgbClr val="FFFF00"/>
              </a:solidFill>
              <a:effectLst/>
              <a:uLnTx/>
              <a:uFillTx/>
              <a:latin typeface="Impact" pitchFamily="34" charset="0"/>
              <a:ea typeface="+mn-ea"/>
              <a:cs typeface="Arial" pitchFamily="34" charset="0"/>
            </a:endParaRPr>
          </a:p>
        </p:txBody>
      </p:sp>
      <p:grpSp>
        <p:nvGrpSpPr>
          <p:cNvPr id="52" name="57 Grupo">
            <a:extLst>
              <a:ext uri="{FF2B5EF4-FFF2-40B4-BE49-F238E27FC236}">
                <a16:creationId xmlns:a16="http://schemas.microsoft.com/office/drawing/2014/main" id="{4F43D38B-FB2A-45E5-81F6-BBFE7CA52584}"/>
              </a:ext>
            </a:extLst>
          </p:cNvPr>
          <p:cNvGrpSpPr/>
          <p:nvPr/>
        </p:nvGrpSpPr>
        <p:grpSpPr>
          <a:xfrm>
            <a:off x="186673" y="2515126"/>
            <a:ext cx="8770654" cy="3144325"/>
            <a:chOff x="251520" y="3212976"/>
            <a:chExt cx="8451558" cy="2304730"/>
          </a:xfrm>
          <a:effectLst>
            <a:outerShdw blurRad="152400" dist="25400" dir="5400000" algn="ctr" rotWithShape="0">
              <a:schemeClr val="tx1"/>
            </a:outerShdw>
          </a:effectLst>
        </p:grpSpPr>
        <p:sp>
          <p:nvSpPr>
            <p:cNvPr id="54" name="43 Redondear rectángulo de esquina del mismo lado">
              <a:extLst>
                <a:ext uri="{FF2B5EF4-FFF2-40B4-BE49-F238E27FC236}">
                  <a16:creationId xmlns:a16="http://schemas.microsoft.com/office/drawing/2014/main" id="{81B9027C-3DBB-4C9E-B41A-7018CA6D4B0E}"/>
                </a:ext>
              </a:extLst>
            </p:cNvPr>
            <p:cNvSpPr/>
            <p:nvPr/>
          </p:nvSpPr>
          <p:spPr>
            <a:xfrm>
              <a:off x="251520" y="3212976"/>
              <a:ext cx="1564193" cy="2232248"/>
            </a:xfrm>
            <a:prstGeom prst="round2SameRect">
              <a:avLst>
                <a:gd name="adj1" fmla="val 0"/>
                <a:gd name="adj2" fmla="val 15162"/>
              </a:avLst>
            </a:prstGeom>
            <a:gradFill flip="none" rotWithShape="1">
              <a:gsLst>
                <a:gs pos="0">
                  <a:srgbClr val="C9603E">
                    <a:shade val="30000"/>
                    <a:satMod val="115000"/>
                  </a:srgbClr>
                </a:gs>
                <a:gs pos="50000">
                  <a:srgbClr val="C9603E">
                    <a:shade val="67500"/>
                    <a:satMod val="115000"/>
                  </a:srgbClr>
                </a:gs>
                <a:gs pos="100000">
                  <a:srgbClr val="C9603E">
                    <a:shade val="100000"/>
                    <a:satMod val="115000"/>
                  </a:srgbClr>
                </a:gs>
              </a:gsLst>
              <a:lin ang="16200000" scaled="1"/>
              <a:tileRect/>
            </a:gra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6" name="48 Redondear rectángulo de esquina del mismo lado">
              <a:extLst>
                <a:ext uri="{FF2B5EF4-FFF2-40B4-BE49-F238E27FC236}">
                  <a16:creationId xmlns:a16="http://schemas.microsoft.com/office/drawing/2014/main" id="{F5BAEE40-8152-4F9E-9BD3-4CA4483D5074}"/>
                </a:ext>
              </a:extLst>
            </p:cNvPr>
            <p:cNvSpPr/>
            <p:nvPr/>
          </p:nvSpPr>
          <p:spPr>
            <a:xfrm>
              <a:off x="2562439" y="3267690"/>
              <a:ext cx="1564194" cy="2232248"/>
            </a:xfrm>
            <a:prstGeom prst="round2SameRect">
              <a:avLst>
                <a:gd name="adj1" fmla="val 0"/>
                <a:gd name="adj2" fmla="val 15162"/>
              </a:avLst>
            </a:prstGeom>
            <a:gradFill flip="none" rotWithShape="1">
              <a:gsLst>
                <a:gs pos="0">
                  <a:srgbClr val="C79C44">
                    <a:shade val="30000"/>
                    <a:satMod val="115000"/>
                  </a:srgbClr>
                </a:gs>
                <a:gs pos="50000">
                  <a:srgbClr val="C79C44">
                    <a:shade val="67500"/>
                    <a:satMod val="115000"/>
                  </a:srgbClr>
                </a:gs>
                <a:gs pos="100000">
                  <a:srgbClr val="C79C44">
                    <a:shade val="100000"/>
                    <a:satMod val="115000"/>
                  </a:srgbClr>
                </a:gs>
              </a:gsLst>
              <a:lin ang="16200000" scaled="1"/>
              <a:tileRect/>
            </a:gra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 name="50 Redondear rectángulo de esquina del mismo lado">
              <a:extLst>
                <a:ext uri="{FF2B5EF4-FFF2-40B4-BE49-F238E27FC236}">
                  <a16:creationId xmlns:a16="http://schemas.microsoft.com/office/drawing/2014/main" id="{D6BC698D-3002-4645-A665-4E64915B4ED7}"/>
                </a:ext>
              </a:extLst>
            </p:cNvPr>
            <p:cNvSpPr/>
            <p:nvPr/>
          </p:nvSpPr>
          <p:spPr>
            <a:xfrm>
              <a:off x="4924748" y="3235451"/>
              <a:ext cx="1564196" cy="2232248"/>
            </a:xfrm>
            <a:prstGeom prst="round2SameRect">
              <a:avLst>
                <a:gd name="adj1" fmla="val 0"/>
                <a:gd name="adj2" fmla="val 15162"/>
              </a:avLst>
            </a:prstGeom>
            <a:gradFill flip="none" rotWithShape="1">
              <a:gsLst>
                <a:gs pos="0">
                  <a:srgbClr val="C6B746">
                    <a:shade val="30000"/>
                    <a:satMod val="115000"/>
                  </a:srgbClr>
                </a:gs>
                <a:gs pos="50000">
                  <a:srgbClr val="C6B746">
                    <a:shade val="67500"/>
                    <a:satMod val="115000"/>
                  </a:srgbClr>
                </a:gs>
                <a:gs pos="100000">
                  <a:srgbClr val="C6B746">
                    <a:shade val="100000"/>
                    <a:satMod val="115000"/>
                  </a:srgbClr>
                </a:gs>
              </a:gsLst>
              <a:lin ang="16200000" scaled="1"/>
              <a:tileRect/>
            </a:gra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9" name="54 Redondear rectángulo de esquina del mismo lado">
              <a:extLst>
                <a:ext uri="{FF2B5EF4-FFF2-40B4-BE49-F238E27FC236}">
                  <a16:creationId xmlns:a16="http://schemas.microsoft.com/office/drawing/2014/main" id="{6A020036-556E-4314-BB94-4AD41CCC3057}"/>
                </a:ext>
              </a:extLst>
            </p:cNvPr>
            <p:cNvSpPr/>
            <p:nvPr/>
          </p:nvSpPr>
          <p:spPr>
            <a:xfrm>
              <a:off x="7138882" y="3285458"/>
              <a:ext cx="1564196" cy="2232248"/>
            </a:xfrm>
            <a:prstGeom prst="round2SameRect">
              <a:avLst>
                <a:gd name="adj1" fmla="val 0"/>
                <a:gd name="adj2" fmla="val 15162"/>
              </a:avLst>
            </a:prstGeom>
            <a:gradFill flip="none" rotWithShape="1">
              <a:gsLst>
                <a:gs pos="0">
                  <a:srgbClr val="9BC24A">
                    <a:shade val="30000"/>
                    <a:satMod val="115000"/>
                  </a:srgbClr>
                </a:gs>
                <a:gs pos="50000">
                  <a:srgbClr val="9BC24A">
                    <a:shade val="67500"/>
                    <a:satMod val="115000"/>
                  </a:srgbClr>
                </a:gs>
                <a:gs pos="100000">
                  <a:srgbClr val="9BC24A">
                    <a:shade val="100000"/>
                    <a:satMod val="115000"/>
                  </a:srgbClr>
                </a:gs>
              </a:gsLst>
              <a:lin ang="16200000" scaled="1"/>
              <a:tileRect/>
            </a:gra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60" name="22 Redondear rectángulo de esquina del mismo lado">
            <a:extLst>
              <a:ext uri="{FF2B5EF4-FFF2-40B4-BE49-F238E27FC236}">
                <a16:creationId xmlns:a16="http://schemas.microsoft.com/office/drawing/2014/main" id="{2CE3F2E7-7527-48EE-898D-5BE308D0101E}"/>
              </a:ext>
            </a:extLst>
          </p:cNvPr>
          <p:cNvSpPr/>
          <p:nvPr/>
        </p:nvSpPr>
        <p:spPr>
          <a:xfrm flipH="1">
            <a:off x="791580" y="733130"/>
            <a:ext cx="7560840" cy="720080"/>
          </a:xfrm>
          <a:prstGeom prst="round2SameRect">
            <a:avLst>
              <a:gd name="adj1" fmla="val 29537"/>
              <a:gd name="adj2" fmla="val 0"/>
            </a:avLst>
          </a:prstGeom>
          <a:gradFill flip="none" rotWithShape="1">
            <a:gsLst>
              <a:gs pos="0">
                <a:srgbClr val="604500"/>
              </a:gs>
              <a:gs pos="50000">
                <a:srgbClr val="E6E23E"/>
              </a:gs>
              <a:gs pos="100000">
                <a:srgbClr val="866900"/>
              </a:gs>
            </a:gsLst>
            <a:lin ang="2700000" scaled="1"/>
            <a:tileRect/>
          </a:gradFill>
          <a:ln w="57150" cap="flat" cmpd="sng" algn="ctr">
            <a:solidFill>
              <a:srgbClr val="866900"/>
            </a:solidFill>
            <a:prstDash val="solid"/>
          </a:ln>
          <a:effectLst>
            <a:outerShdw blurRad="114300" dist="38100" dir="5400000" algn="ctr" rotWithShape="0">
              <a:sysClr val="windowText" lastClr="000000"/>
            </a:outerShdw>
          </a:effectLst>
          <a:scene3d>
            <a:camera prst="orthographicFront"/>
            <a:lightRig rig="threePt" dir="t"/>
          </a:scene3d>
          <a:sp3d>
            <a:bevelT w="114300" prst="artDeco"/>
          </a:sp3d>
        </p:spPr>
        <p:txBody>
          <a:bodyPr anchor="ctr" anchorCtr="0"/>
          <a:lstStyle/>
          <a:p>
            <a:pPr algn="ctr">
              <a:defRPr/>
            </a:pPr>
            <a:r>
              <a:rPr lang="es-ES_tradnl" sz="1600" kern="0" dirty="0">
                <a:solidFill>
                  <a:sysClr val="windowText" lastClr="000000"/>
                </a:solidFill>
                <a:latin typeface="Arial Black" pitchFamily="34" charset="0"/>
                <a:cs typeface="Arial"/>
              </a:rPr>
              <a:t>INTRUMENTOS / HERRAMINETAS</a:t>
            </a:r>
            <a:endParaRPr lang="es-ES" sz="1600" kern="0" dirty="0">
              <a:solidFill>
                <a:sysClr val="windowText" lastClr="000000"/>
              </a:solidFill>
              <a:latin typeface="Arial Black" pitchFamily="34" charset="0"/>
              <a:cs typeface="Arial"/>
            </a:endParaRPr>
          </a:p>
        </p:txBody>
      </p:sp>
      <p:grpSp>
        <p:nvGrpSpPr>
          <p:cNvPr id="61" name="59 Grupo">
            <a:extLst>
              <a:ext uri="{FF2B5EF4-FFF2-40B4-BE49-F238E27FC236}">
                <a16:creationId xmlns:a16="http://schemas.microsoft.com/office/drawing/2014/main" id="{B2BCD299-3B84-4A87-B3A1-98AEC2D2D797}"/>
              </a:ext>
            </a:extLst>
          </p:cNvPr>
          <p:cNvGrpSpPr/>
          <p:nvPr/>
        </p:nvGrpSpPr>
        <p:grpSpPr>
          <a:xfrm>
            <a:off x="271603" y="1276874"/>
            <a:ext cx="1553361" cy="2336576"/>
            <a:chOff x="235599" y="2140970"/>
            <a:chExt cx="1553361" cy="2336576"/>
          </a:xfrm>
        </p:grpSpPr>
        <p:sp>
          <p:nvSpPr>
            <p:cNvPr id="62" name="18 Rectángulo">
              <a:extLst>
                <a:ext uri="{FF2B5EF4-FFF2-40B4-BE49-F238E27FC236}">
                  <a16:creationId xmlns:a16="http://schemas.microsoft.com/office/drawing/2014/main" id="{97A4074E-C42B-4600-AE28-A5A61A3114ED}"/>
                </a:ext>
              </a:extLst>
            </p:cNvPr>
            <p:cNvSpPr/>
            <p:nvPr/>
          </p:nvSpPr>
          <p:spPr>
            <a:xfrm>
              <a:off x="235599" y="3469434"/>
              <a:ext cx="1412347" cy="1008112"/>
            </a:xfrm>
            <a:prstGeom prst="rect">
              <a:avLst/>
            </a:prstGeom>
            <a:solidFill>
              <a:schemeClr val="accent6">
                <a:lumMod val="50000"/>
              </a:schemeClr>
            </a:solidFill>
            <a:ln>
              <a:noFill/>
            </a:ln>
            <a:effectLst>
              <a:outerShdw blurRad="76200" dist="127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lnSpc>
                  <a:spcPct val="90000"/>
                </a:lnSpc>
              </a:pPr>
              <a:r>
                <a:rPr lang="es-MX" sz="1500" b="1" dirty="0">
                  <a:solidFill>
                    <a:prstClr val="white"/>
                  </a:solidFill>
                  <a:effectLst>
                    <a:outerShdw blurRad="38100" dist="38100" dir="2700000" algn="tl">
                      <a:srgbClr val="000000">
                        <a:alpha val="43137"/>
                      </a:srgbClr>
                    </a:outerShdw>
                  </a:effectLst>
                </a:rPr>
                <a:t>DIAGNOSTICO</a:t>
              </a:r>
              <a:r>
                <a:rPr lang="es-CO" sz="1500" b="1" dirty="0">
                  <a:solidFill>
                    <a:prstClr val="white"/>
                  </a:solidFill>
                  <a:effectLst>
                    <a:outerShdw blurRad="38100" dist="38100" dir="2700000" algn="tl">
                      <a:srgbClr val="000000">
                        <a:alpha val="43137"/>
                      </a:srgbClr>
                    </a:outerShdw>
                  </a:effectLst>
                </a:rPr>
                <a:t> SITUACIÓN ACTUAL - METODO FODA</a:t>
              </a:r>
              <a:endParaRPr lang="es-MX" sz="1500" b="1" dirty="0">
                <a:solidFill>
                  <a:prstClr val="white"/>
                </a:solidFill>
                <a:effectLst>
                  <a:outerShdw blurRad="38100" dist="38100" dir="2700000" algn="tl">
                    <a:srgbClr val="000000">
                      <a:alpha val="43137"/>
                    </a:srgbClr>
                  </a:outerShdw>
                </a:effectLst>
              </a:endParaRPr>
            </a:p>
          </p:txBody>
        </p:sp>
        <p:sp>
          <p:nvSpPr>
            <p:cNvPr id="63" name=" 3">
              <a:extLst>
                <a:ext uri="{FF2B5EF4-FFF2-40B4-BE49-F238E27FC236}">
                  <a16:creationId xmlns:a16="http://schemas.microsoft.com/office/drawing/2014/main" id="{DF29B89C-BB36-4A72-AD63-D3B4025FA9DA}"/>
                </a:ext>
              </a:extLst>
            </p:cNvPr>
            <p:cNvSpPr/>
            <p:nvPr/>
          </p:nvSpPr>
          <p:spPr>
            <a:xfrm rot="16807043" flipH="1">
              <a:off x="659662" y="2267369"/>
              <a:ext cx="1255697" cy="1002899"/>
            </a:xfrm>
            <a:prstGeom prst="swooshArrow">
              <a:avLst>
                <a:gd name="adj1" fmla="val 25000"/>
                <a:gd name="adj2" fmla="val 25000"/>
              </a:avLst>
            </a:prstGeom>
            <a:gradFill flip="none" rotWithShape="1">
              <a:gsLst>
                <a:gs pos="0">
                  <a:srgbClr val="FFFFFF">
                    <a:shade val="30000"/>
                    <a:satMod val="115000"/>
                    <a:alpha val="0"/>
                  </a:srgbClr>
                </a:gs>
                <a:gs pos="90000">
                  <a:schemeClr val="bg1">
                    <a:alpha val="85000"/>
                  </a:schemeClr>
                </a:gs>
                <a:gs pos="100000">
                  <a:schemeClr val="bg1"/>
                </a:gs>
              </a:gsLst>
              <a:lin ang="0" scaled="1"/>
              <a:tileRect/>
            </a:gradFill>
            <a:ln w="9525">
              <a:noFill/>
              <a:round/>
              <a:headEnd/>
              <a:tailEnd/>
            </a:ln>
            <a:effectLst>
              <a:outerShdw blurRad="76200" dist="76200" dir="2700000" algn="tl" rotWithShape="0">
                <a:prstClr val="black">
                  <a:alpha val="40000"/>
                </a:prstClr>
              </a:outerShdw>
            </a:effectLst>
          </p:spPr>
        </p:sp>
      </p:grpSp>
      <p:grpSp>
        <p:nvGrpSpPr>
          <p:cNvPr id="83" name="64 Grupo">
            <a:extLst>
              <a:ext uri="{FF2B5EF4-FFF2-40B4-BE49-F238E27FC236}">
                <a16:creationId xmlns:a16="http://schemas.microsoft.com/office/drawing/2014/main" id="{4E457B13-2221-4523-BBF9-4F0E219ED8DB}"/>
              </a:ext>
            </a:extLst>
          </p:cNvPr>
          <p:cNvGrpSpPr/>
          <p:nvPr/>
        </p:nvGrpSpPr>
        <p:grpSpPr>
          <a:xfrm>
            <a:off x="7393158" y="1275902"/>
            <a:ext cx="1505084" cy="2009082"/>
            <a:chOff x="7648791" y="2119543"/>
            <a:chExt cx="1345392" cy="1857722"/>
          </a:xfrm>
        </p:grpSpPr>
        <p:sp>
          <p:nvSpPr>
            <p:cNvPr id="84" name="14 CuadroTexto">
              <a:extLst>
                <a:ext uri="{FF2B5EF4-FFF2-40B4-BE49-F238E27FC236}">
                  <a16:creationId xmlns:a16="http://schemas.microsoft.com/office/drawing/2014/main" id="{16412514-22A5-46B7-B784-1A172E70C4AC}"/>
                </a:ext>
              </a:extLst>
            </p:cNvPr>
            <p:cNvSpPr txBox="1"/>
            <p:nvPr/>
          </p:nvSpPr>
          <p:spPr>
            <a:xfrm>
              <a:off x="7650997" y="3469434"/>
              <a:ext cx="1343186" cy="507831"/>
            </a:xfrm>
            <a:prstGeom prst="rect">
              <a:avLst/>
            </a:prstGeom>
            <a:solidFill>
              <a:schemeClr val="accent6">
                <a:lumMod val="50000"/>
              </a:schemeClr>
            </a:solidFill>
            <a:effectLst>
              <a:outerShdw blurRad="76200" dist="12700" dir="5400000" algn="ctr" rotWithShape="0">
                <a:schemeClr val="tx1"/>
              </a:outerShdw>
            </a:effectLst>
          </p:spPr>
          <p:txBody>
            <a:bodyPr wrap="square" rtlCol="0">
              <a:spAutoFit/>
            </a:bodyPr>
            <a:lstStyle/>
            <a:p>
              <a:pPr algn="ctr">
                <a:lnSpc>
                  <a:spcPct val="90000"/>
                </a:lnSpc>
              </a:pPr>
              <a:r>
                <a:rPr lang="es-MX" sz="1500" b="1" dirty="0">
                  <a:solidFill>
                    <a:prstClr val="white"/>
                  </a:solidFill>
                  <a:effectLst>
                    <a:outerShdw blurRad="38100" dist="38100" dir="2700000" algn="tl">
                      <a:srgbClr val="000000">
                        <a:alpha val="43137"/>
                      </a:srgbClr>
                    </a:outerShdw>
                  </a:effectLst>
                </a:rPr>
                <a:t>METODO MOSLER</a:t>
              </a:r>
              <a:endParaRPr lang="es-CO" sz="1500" b="1" dirty="0">
                <a:solidFill>
                  <a:prstClr val="white"/>
                </a:solidFill>
                <a:effectLst>
                  <a:outerShdw blurRad="38100" dist="38100" dir="2700000" algn="tl">
                    <a:srgbClr val="000000">
                      <a:alpha val="43137"/>
                    </a:srgbClr>
                  </a:outerShdw>
                </a:effectLst>
              </a:endParaRPr>
            </a:p>
          </p:txBody>
        </p:sp>
        <p:sp>
          <p:nvSpPr>
            <p:cNvPr id="85" name=" 3">
              <a:extLst>
                <a:ext uri="{FF2B5EF4-FFF2-40B4-BE49-F238E27FC236}">
                  <a16:creationId xmlns:a16="http://schemas.microsoft.com/office/drawing/2014/main" id="{138DDD75-8855-4635-970B-E4778E534290}"/>
                </a:ext>
              </a:extLst>
            </p:cNvPr>
            <p:cNvSpPr/>
            <p:nvPr/>
          </p:nvSpPr>
          <p:spPr>
            <a:xfrm rot="4792957">
              <a:off x="7410651" y="2357683"/>
              <a:ext cx="1255697" cy="779418"/>
            </a:xfrm>
            <a:prstGeom prst="swooshArrow">
              <a:avLst>
                <a:gd name="adj1" fmla="val 25000"/>
                <a:gd name="adj2" fmla="val 25000"/>
              </a:avLst>
            </a:prstGeom>
            <a:gradFill flip="none" rotWithShape="1">
              <a:gsLst>
                <a:gs pos="0">
                  <a:srgbClr val="FFFFFF">
                    <a:shade val="30000"/>
                    <a:satMod val="115000"/>
                    <a:alpha val="0"/>
                  </a:srgbClr>
                </a:gs>
                <a:gs pos="90000">
                  <a:schemeClr val="bg1">
                    <a:alpha val="85000"/>
                  </a:schemeClr>
                </a:gs>
                <a:gs pos="100000">
                  <a:schemeClr val="bg1"/>
                </a:gs>
              </a:gsLst>
              <a:lin ang="0" scaled="1"/>
              <a:tileRect/>
            </a:gradFill>
            <a:ln w="9525">
              <a:noFill/>
              <a:round/>
              <a:headEnd/>
              <a:tailEnd/>
            </a:ln>
            <a:effectLst>
              <a:outerShdw blurRad="76200" dist="76200" dir="2700000" algn="tl" rotWithShape="0">
                <a:prstClr val="black">
                  <a:alpha val="40000"/>
                </a:prstClr>
              </a:outerShdw>
            </a:effectLst>
          </p:spPr>
        </p:sp>
      </p:grpSp>
      <p:grpSp>
        <p:nvGrpSpPr>
          <p:cNvPr id="92" name="61 Grupo">
            <a:extLst>
              <a:ext uri="{FF2B5EF4-FFF2-40B4-BE49-F238E27FC236}">
                <a16:creationId xmlns:a16="http://schemas.microsoft.com/office/drawing/2014/main" id="{D473F3F6-34E3-457B-B2EE-982950EC8A61}"/>
              </a:ext>
            </a:extLst>
          </p:cNvPr>
          <p:cNvGrpSpPr/>
          <p:nvPr/>
        </p:nvGrpSpPr>
        <p:grpSpPr>
          <a:xfrm>
            <a:off x="2685991" y="1376526"/>
            <a:ext cx="1426251" cy="2249489"/>
            <a:chOff x="3213730" y="2204919"/>
            <a:chExt cx="1214647" cy="2249489"/>
          </a:xfrm>
        </p:grpSpPr>
        <p:sp>
          <p:nvSpPr>
            <p:cNvPr id="93" name="21 Rectángulo">
              <a:extLst>
                <a:ext uri="{FF2B5EF4-FFF2-40B4-BE49-F238E27FC236}">
                  <a16:creationId xmlns:a16="http://schemas.microsoft.com/office/drawing/2014/main" id="{04A98219-1669-45FB-BA3B-C9E2E60A2F83}"/>
                </a:ext>
              </a:extLst>
            </p:cNvPr>
            <p:cNvSpPr/>
            <p:nvPr/>
          </p:nvSpPr>
          <p:spPr>
            <a:xfrm>
              <a:off x="3213730" y="3500618"/>
              <a:ext cx="1214647" cy="953790"/>
            </a:xfrm>
            <a:prstGeom prst="rect">
              <a:avLst/>
            </a:prstGeom>
            <a:solidFill>
              <a:schemeClr val="accent6">
                <a:lumMod val="50000"/>
              </a:schemeClr>
            </a:solidFill>
            <a:ln>
              <a:noFill/>
            </a:ln>
            <a:effectLst>
              <a:outerShdw blurRad="76200" dist="127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lnSpc>
                  <a:spcPct val="90000"/>
                </a:lnSpc>
              </a:pPr>
              <a:r>
                <a:rPr lang="es-CO" sz="1500" b="1" dirty="0">
                  <a:solidFill>
                    <a:prstClr val="white"/>
                  </a:solidFill>
                  <a:effectLst>
                    <a:outerShdw blurRad="38100" dist="38100" dir="2700000" algn="tl">
                      <a:srgbClr val="000000">
                        <a:alpha val="43137"/>
                      </a:srgbClr>
                    </a:outerShdw>
                  </a:effectLst>
                </a:rPr>
                <a:t>ENCUESTAS</a:t>
              </a:r>
            </a:p>
          </p:txBody>
        </p:sp>
        <p:sp>
          <p:nvSpPr>
            <p:cNvPr id="94" name=" 3">
              <a:extLst>
                <a:ext uri="{FF2B5EF4-FFF2-40B4-BE49-F238E27FC236}">
                  <a16:creationId xmlns:a16="http://schemas.microsoft.com/office/drawing/2014/main" id="{8916DACF-FCD2-4115-B1FE-1FFEFF845C95}"/>
                </a:ext>
              </a:extLst>
            </p:cNvPr>
            <p:cNvSpPr/>
            <p:nvPr/>
          </p:nvSpPr>
          <p:spPr>
            <a:xfrm rot="15795608" flipH="1">
              <a:off x="3388572" y="2370732"/>
              <a:ext cx="1111043" cy="779418"/>
            </a:xfrm>
            <a:prstGeom prst="swooshArrow">
              <a:avLst>
                <a:gd name="adj1" fmla="val 25000"/>
                <a:gd name="adj2" fmla="val 25000"/>
              </a:avLst>
            </a:prstGeom>
            <a:gradFill flip="none" rotWithShape="1">
              <a:gsLst>
                <a:gs pos="0">
                  <a:srgbClr val="FFFFFF">
                    <a:shade val="30000"/>
                    <a:satMod val="115000"/>
                    <a:alpha val="0"/>
                  </a:srgbClr>
                </a:gs>
                <a:gs pos="90000">
                  <a:schemeClr val="bg1">
                    <a:alpha val="85000"/>
                  </a:schemeClr>
                </a:gs>
                <a:gs pos="100000">
                  <a:schemeClr val="bg1"/>
                </a:gs>
              </a:gsLst>
              <a:lin ang="0" scaled="1"/>
              <a:tileRect/>
            </a:gradFill>
            <a:ln w="9525">
              <a:noFill/>
              <a:round/>
              <a:headEnd/>
              <a:tailEnd/>
            </a:ln>
            <a:effectLst>
              <a:outerShdw blurRad="76200" dist="76200" dir="2700000" algn="tl" rotWithShape="0">
                <a:prstClr val="black">
                  <a:alpha val="40000"/>
                </a:prstClr>
              </a:outerShdw>
            </a:effectLst>
          </p:spPr>
        </p:sp>
      </p:grpSp>
      <p:grpSp>
        <p:nvGrpSpPr>
          <p:cNvPr id="95" name="62 Grupo">
            <a:extLst>
              <a:ext uri="{FF2B5EF4-FFF2-40B4-BE49-F238E27FC236}">
                <a16:creationId xmlns:a16="http://schemas.microsoft.com/office/drawing/2014/main" id="{D00E6D8E-F2A7-4CAB-9763-794C175E65C9}"/>
              </a:ext>
            </a:extLst>
          </p:cNvPr>
          <p:cNvGrpSpPr/>
          <p:nvPr/>
        </p:nvGrpSpPr>
        <p:grpSpPr>
          <a:xfrm>
            <a:off x="5096789" y="1361832"/>
            <a:ext cx="1492078" cy="2188714"/>
            <a:chOff x="4675322" y="2204050"/>
            <a:chExt cx="1327688" cy="2188714"/>
          </a:xfrm>
        </p:grpSpPr>
        <p:sp>
          <p:nvSpPr>
            <p:cNvPr id="96" name="12 CuadroTexto">
              <a:extLst>
                <a:ext uri="{FF2B5EF4-FFF2-40B4-BE49-F238E27FC236}">
                  <a16:creationId xmlns:a16="http://schemas.microsoft.com/office/drawing/2014/main" id="{4534AFE4-9C0D-4840-82B1-C7927791A068}"/>
                </a:ext>
              </a:extLst>
            </p:cNvPr>
            <p:cNvSpPr txBox="1"/>
            <p:nvPr/>
          </p:nvSpPr>
          <p:spPr>
            <a:xfrm>
              <a:off x="4675322" y="3469434"/>
              <a:ext cx="1327688" cy="923330"/>
            </a:xfrm>
            <a:prstGeom prst="rect">
              <a:avLst/>
            </a:prstGeom>
            <a:solidFill>
              <a:schemeClr val="accent6">
                <a:lumMod val="50000"/>
              </a:schemeClr>
            </a:solidFill>
            <a:effectLst>
              <a:outerShdw blurRad="76200" dist="12700" dir="5400000" algn="ctr" rotWithShape="0">
                <a:schemeClr val="tx1"/>
              </a:outerShdw>
            </a:effectLst>
          </p:spPr>
          <p:txBody>
            <a:bodyPr wrap="square" rtlCol="0">
              <a:spAutoFit/>
            </a:bodyPr>
            <a:lstStyle/>
            <a:p>
              <a:pPr algn="ctr">
                <a:lnSpc>
                  <a:spcPct val="90000"/>
                </a:lnSpc>
              </a:pPr>
              <a:r>
                <a:rPr lang="es-MX" sz="1500" b="1" dirty="0">
                  <a:solidFill>
                    <a:prstClr val="white"/>
                  </a:solidFill>
                  <a:effectLst>
                    <a:outerShdw blurRad="38100" dist="38100" dir="2700000" algn="tl">
                      <a:srgbClr val="000000">
                        <a:alpha val="43137"/>
                      </a:srgbClr>
                    </a:outerShdw>
                  </a:effectLst>
                </a:rPr>
                <a:t>ENTREVISTAS / NARRACIONES</a:t>
              </a:r>
              <a:endParaRPr lang="es-CO" sz="1500" b="1" dirty="0">
                <a:solidFill>
                  <a:prstClr val="white"/>
                </a:solidFill>
                <a:effectLst>
                  <a:outerShdw blurRad="38100" dist="38100" dir="2700000" algn="tl">
                    <a:srgbClr val="000000">
                      <a:alpha val="43137"/>
                    </a:srgbClr>
                  </a:outerShdw>
                </a:effectLst>
              </a:endParaRPr>
            </a:p>
          </p:txBody>
        </p:sp>
        <p:sp>
          <p:nvSpPr>
            <p:cNvPr id="97" name=" 3">
              <a:extLst>
                <a:ext uri="{FF2B5EF4-FFF2-40B4-BE49-F238E27FC236}">
                  <a16:creationId xmlns:a16="http://schemas.microsoft.com/office/drawing/2014/main" id="{323BEF0D-E240-4366-8CEA-CD9D0176C193}"/>
                </a:ext>
              </a:extLst>
            </p:cNvPr>
            <p:cNvSpPr/>
            <p:nvPr/>
          </p:nvSpPr>
          <p:spPr>
            <a:xfrm rot="5804392">
              <a:off x="4644385" y="2369863"/>
              <a:ext cx="1111043" cy="779418"/>
            </a:xfrm>
            <a:prstGeom prst="swooshArrow">
              <a:avLst>
                <a:gd name="adj1" fmla="val 25000"/>
                <a:gd name="adj2" fmla="val 25000"/>
              </a:avLst>
            </a:prstGeom>
            <a:gradFill flip="none" rotWithShape="1">
              <a:gsLst>
                <a:gs pos="0">
                  <a:srgbClr val="FFFFFF">
                    <a:shade val="30000"/>
                    <a:satMod val="115000"/>
                    <a:alpha val="0"/>
                  </a:srgbClr>
                </a:gs>
                <a:gs pos="90000">
                  <a:schemeClr val="bg1">
                    <a:alpha val="85000"/>
                  </a:schemeClr>
                </a:gs>
                <a:gs pos="100000">
                  <a:schemeClr val="bg1"/>
                </a:gs>
              </a:gsLst>
              <a:lin ang="0" scaled="1"/>
              <a:tileRect/>
            </a:gradFill>
            <a:ln w="9525">
              <a:noFill/>
              <a:round/>
              <a:headEnd/>
              <a:tailEnd/>
            </a:ln>
            <a:effectLst>
              <a:outerShdw blurRad="76200" dist="76200" dir="2700000" algn="tl" rotWithShape="0">
                <a:prstClr val="black">
                  <a:alpha val="40000"/>
                </a:prstClr>
              </a:outerShdw>
            </a:effectLst>
          </p:spPr>
        </p:sp>
      </p:grpSp>
      <p:pic>
        <p:nvPicPr>
          <p:cNvPr id="3" name="Imagen 2">
            <a:extLst>
              <a:ext uri="{FF2B5EF4-FFF2-40B4-BE49-F238E27FC236}">
                <a16:creationId xmlns:a16="http://schemas.microsoft.com/office/drawing/2014/main" id="{5CA31E67-316A-44F0-BDC1-F84A22885F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151" y="3864544"/>
            <a:ext cx="1412347" cy="1412347"/>
          </a:xfrm>
          <a:prstGeom prst="round2DiagRect">
            <a:avLst/>
          </a:prstGeom>
        </p:spPr>
      </p:pic>
      <p:sp>
        <p:nvSpPr>
          <p:cNvPr id="98" name="Rectángulo 97">
            <a:extLst>
              <a:ext uri="{FF2B5EF4-FFF2-40B4-BE49-F238E27FC236}">
                <a16:creationId xmlns:a16="http://schemas.microsoft.com/office/drawing/2014/main" id="{D5335AE5-E604-4E82-9413-381C2514415F}"/>
              </a:ext>
            </a:extLst>
          </p:cNvPr>
          <p:cNvSpPr/>
          <p:nvPr/>
        </p:nvSpPr>
        <p:spPr>
          <a:xfrm>
            <a:off x="2699847" y="3893345"/>
            <a:ext cx="1391090" cy="1412347"/>
          </a:xfrm>
          <a:prstGeom prst="rect">
            <a:avLst/>
          </a:prstGeom>
          <a:blipFill rotWithShape="0">
            <a:blip r:embed="rId5" cstate="email">
              <a:extLst>
                <a:ext uri="{28A0092B-C50C-407E-A947-70E740481C1C}">
                  <a14:useLocalDpi xmlns:a14="http://schemas.microsoft.com/office/drawing/2010/main"/>
                </a:ext>
              </a:extLst>
            </a:blip>
            <a:stretch>
              <a:fillRect/>
            </a:stretch>
          </a:blipFill>
        </p:spPr>
        <p:style>
          <a:lnRef idx="2">
            <a:schemeClr val="accent3">
              <a:tint val="40000"/>
              <a:alpha val="90000"/>
              <a:hueOff val="0"/>
              <a:satOff val="0"/>
              <a:lumOff val="0"/>
              <a:alphaOff val="0"/>
            </a:schemeClr>
          </a:lnRef>
          <a:fillRef idx="1">
            <a:scrgbClr r="0" g="0" b="0"/>
          </a:fillRef>
          <a:effectRef idx="0">
            <a:schemeClr val="accent3">
              <a:tint val="40000"/>
              <a:alpha val="90000"/>
              <a:hueOff val="0"/>
              <a:satOff val="0"/>
              <a:lumOff val="0"/>
              <a:alphaOff val="0"/>
            </a:schemeClr>
          </a:effectRef>
          <a:fontRef idx="minor">
            <a:schemeClr val="dk1">
              <a:hueOff val="0"/>
              <a:satOff val="0"/>
              <a:lumOff val="0"/>
              <a:alphaOff val="0"/>
            </a:schemeClr>
          </a:fontRef>
        </p:style>
      </p:sp>
      <p:pic>
        <p:nvPicPr>
          <p:cNvPr id="6" name="Imagen 5">
            <a:extLst>
              <a:ext uri="{FF2B5EF4-FFF2-40B4-BE49-F238E27FC236}">
                <a16:creationId xmlns:a16="http://schemas.microsoft.com/office/drawing/2014/main" id="{A20C44AA-3B79-4D39-8E2F-CE4017B4B001}"/>
              </a:ext>
            </a:extLst>
          </p:cNvPr>
          <p:cNvPicPr>
            <a:picLocks noChangeAspect="1"/>
          </p:cNvPicPr>
          <p:nvPr/>
        </p:nvPicPr>
        <p:blipFill>
          <a:blip r:embed="rId6"/>
          <a:stretch>
            <a:fillRect/>
          </a:stretch>
        </p:blipFill>
        <p:spPr>
          <a:xfrm>
            <a:off x="5143658" y="3925805"/>
            <a:ext cx="1414123" cy="1407598"/>
          </a:xfrm>
          <a:prstGeom prst="round2DiagRect">
            <a:avLst/>
          </a:prstGeom>
        </p:spPr>
      </p:pic>
      <p:pic>
        <p:nvPicPr>
          <p:cNvPr id="8" name="Imagen 7" descr="Imagen que contiene captura de pantalla&#10;&#10;Descripción generada automáticamente">
            <a:extLst>
              <a:ext uri="{FF2B5EF4-FFF2-40B4-BE49-F238E27FC236}">
                <a16:creationId xmlns:a16="http://schemas.microsoft.com/office/drawing/2014/main" id="{7407D8A2-B679-4D8F-B620-2083EFD167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95627" y="3860737"/>
            <a:ext cx="1502616" cy="1318481"/>
          </a:xfrm>
          <a:prstGeom prst="rect">
            <a:avLst/>
          </a:prstGeom>
        </p:spPr>
      </p:pic>
    </p:spTree>
    <p:extLst>
      <p:ext uri="{BB962C8B-B14F-4D97-AF65-F5344CB8AC3E}">
        <p14:creationId xmlns:p14="http://schemas.microsoft.com/office/powerpoint/2010/main" val="2557361891"/>
      </p:ext>
    </p:extLst>
  </p:cSld>
  <p:clrMapOvr>
    <a:masterClrMapping/>
  </p:clrMapOvr>
  <p:transition>
    <p:split orient="vert" dir="in"/>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10" name="Picture 2" descr="C:\Users\Darwin Tapia\Desktop\DEFENSA DE TESIS\lseguridad2-231x300.jpg">
            <a:extLst>
              <a:ext uri="{FF2B5EF4-FFF2-40B4-BE49-F238E27FC236}">
                <a16:creationId xmlns:a16="http://schemas.microsoft.com/office/drawing/2014/main" id="{D91C4C22-3342-4B41-9816-C495A3BE951B}"/>
              </a:ext>
            </a:extLst>
          </p:cNvPr>
          <p:cNvPicPr>
            <a:picLocks noChangeAspect="1" noChangeArrowheads="1"/>
          </p:cNvPicPr>
          <p:nvPr/>
        </p:nvPicPr>
        <p:blipFill>
          <a:blip r:embed="rId3" cstate="email">
            <a:clrChange>
              <a:clrFrom>
                <a:srgbClr val="52695F"/>
              </a:clrFrom>
              <a:clrTo>
                <a:srgbClr val="52695F">
                  <a:alpha val="0"/>
                </a:srgbClr>
              </a:clrTo>
            </a:clrChange>
            <a:extLst>
              <a:ext uri="{28A0092B-C50C-407E-A947-70E740481C1C}">
                <a14:useLocalDpi xmlns:a14="http://schemas.microsoft.com/office/drawing/2010/main"/>
              </a:ext>
            </a:extLst>
          </a:blip>
          <a:srcRect/>
          <a:stretch>
            <a:fillRect/>
          </a:stretch>
        </p:blipFill>
        <p:spPr bwMode="auto">
          <a:xfrm>
            <a:off x="5076056" y="231575"/>
            <a:ext cx="1552616" cy="134968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9 Forma libre">
            <a:extLst>
              <a:ext uri="{FF2B5EF4-FFF2-40B4-BE49-F238E27FC236}">
                <a16:creationId xmlns:a16="http://schemas.microsoft.com/office/drawing/2014/main" id="{66523ACC-BC66-417A-A93C-2A6226CAA3E5}"/>
              </a:ext>
            </a:extLst>
          </p:cNvPr>
          <p:cNvSpPr/>
          <p:nvPr/>
        </p:nvSpPr>
        <p:spPr>
          <a:xfrm>
            <a:off x="1911384" y="1632416"/>
            <a:ext cx="7194731" cy="4641400"/>
          </a:xfrm>
          <a:custGeom>
            <a:avLst/>
            <a:gdLst>
              <a:gd name="connsiteX0" fmla="*/ 5153891 w 5177642"/>
              <a:gd name="connsiteY0" fmla="*/ 0 h 3906982"/>
              <a:gd name="connsiteX1" fmla="*/ 1104405 w 5177642"/>
              <a:gd name="connsiteY1" fmla="*/ 35626 h 3906982"/>
              <a:gd name="connsiteX2" fmla="*/ 59377 w 5177642"/>
              <a:gd name="connsiteY2" fmla="*/ 878774 h 3906982"/>
              <a:gd name="connsiteX3" fmla="*/ 0 w 5177642"/>
              <a:gd name="connsiteY3" fmla="*/ 1211283 h 3906982"/>
              <a:gd name="connsiteX4" fmla="*/ 0 w 5177642"/>
              <a:gd name="connsiteY4" fmla="*/ 3895106 h 3906982"/>
              <a:gd name="connsiteX5" fmla="*/ 427512 w 5177642"/>
              <a:gd name="connsiteY5" fmla="*/ 3895106 h 3906982"/>
              <a:gd name="connsiteX6" fmla="*/ 878774 w 5177642"/>
              <a:gd name="connsiteY6" fmla="*/ 3906982 h 3906982"/>
              <a:gd name="connsiteX7" fmla="*/ 4239491 w 5177642"/>
              <a:gd name="connsiteY7" fmla="*/ 3906982 h 3906982"/>
              <a:gd name="connsiteX8" fmla="*/ 5177642 w 5177642"/>
              <a:gd name="connsiteY8" fmla="*/ 3158836 h 3906982"/>
              <a:gd name="connsiteX9" fmla="*/ 5177642 w 5177642"/>
              <a:gd name="connsiteY9" fmla="*/ 2042556 h 3906982"/>
              <a:gd name="connsiteX10" fmla="*/ 5165766 w 5177642"/>
              <a:gd name="connsiteY10" fmla="*/ 1235034 h 3906982"/>
              <a:gd name="connsiteX11" fmla="*/ 5153891 w 5177642"/>
              <a:gd name="connsiteY11" fmla="*/ 0 h 3906982"/>
              <a:gd name="connsiteX0" fmla="*/ 5153891 w 5177642"/>
              <a:gd name="connsiteY0" fmla="*/ 0 h 3906982"/>
              <a:gd name="connsiteX1" fmla="*/ 1104405 w 5177642"/>
              <a:gd name="connsiteY1" fmla="*/ 35626 h 3906982"/>
              <a:gd name="connsiteX2" fmla="*/ 59377 w 5177642"/>
              <a:gd name="connsiteY2" fmla="*/ 878774 h 3906982"/>
              <a:gd name="connsiteX3" fmla="*/ 0 w 5177642"/>
              <a:gd name="connsiteY3" fmla="*/ 1211283 h 3906982"/>
              <a:gd name="connsiteX4" fmla="*/ 0 w 5177642"/>
              <a:gd name="connsiteY4" fmla="*/ 3895106 h 3906982"/>
              <a:gd name="connsiteX5" fmla="*/ 427512 w 5177642"/>
              <a:gd name="connsiteY5" fmla="*/ 3895106 h 3906982"/>
              <a:gd name="connsiteX6" fmla="*/ 878774 w 5177642"/>
              <a:gd name="connsiteY6" fmla="*/ 3906982 h 3906982"/>
              <a:gd name="connsiteX7" fmla="*/ 4239491 w 5177642"/>
              <a:gd name="connsiteY7" fmla="*/ 3906982 h 3906982"/>
              <a:gd name="connsiteX8" fmla="*/ 5177642 w 5177642"/>
              <a:gd name="connsiteY8" fmla="*/ 3158836 h 3906982"/>
              <a:gd name="connsiteX9" fmla="*/ 5177642 w 5177642"/>
              <a:gd name="connsiteY9" fmla="*/ 2042556 h 3906982"/>
              <a:gd name="connsiteX10" fmla="*/ 5165766 w 5177642"/>
              <a:gd name="connsiteY10" fmla="*/ 1235034 h 3906982"/>
              <a:gd name="connsiteX11" fmla="*/ 5153891 w 5177642"/>
              <a:gd name="connsiteY11" fmla="*/ 0 h 3906982"/>
              <a:gd name="connsiteX0" fmla="*/ 5153891 w 5177642"/>
              <a:gd name="connsiteY0" fmla="*/ 0 h 3906982"/>
              <a:gd name="connsiteX1" fmla="*/ 1104405 w 5177642"/>
              <a:gd name="connsiteY1" fmla="*/ 35626 h 3906982"/>
              <a:gd name="connsiteX2" fmla="*/ 59377 w 5177642"/>
              <a:gd name="connsiteY2" fmla="*/ 878774 h 3906982"/>
              <a:gd name="connsiteX3" fmla="*/ 0 w 5177642"/>
              <a:gd name="connsiteY3" fmla="*/ 1211283 h 3906982"/>
              <a:gd name="connsiteX4" fmla="*/ 0 w 5177642"/>
              <a:gd name="connsiteY4" fmla="*/ 3895106 h 3906982"/>
              <a:gd name="connsiteX5" fmla="*/ 427512 w 5177642"/>
              <a:gd name="connsiteY5" fmla="*/ 3895106 h 3906982"/>
              <a:gd name="connsiteX6" fmla="*/ 878774 w 5177642"/>
              <a:gd name="connsiteY6" fmla="*/ 3906982 h 3906982"/>
              <a:gd name="connsiteX7" fmla="*/ 4239491 w 5177642"/>
              <a:gd name="connsiteY7" fmla="*/ 3906982 h 3906982"/>
              <a:gd name="connsiteX8" fmla="*/ 5177642 w 5177642"/>
              <a:gd name="connsiteY8" fmla="*/ 3158836 h 3906982"/>
              <a:gd name="connsiteX9" fmla="*/ 5177642 w 5177642"/>
              <a:gd name="connsiteY9" fmla="*/ 2042556 h 3906982"/>
              <a:gd name="connsiteX10" fmla="*/ 5165766 w 5177642"/>
              <a:gd name="connsiteY10" fmla="*/ 1235034 h 3906982"/>
              <a:gd name="connsiteX11" fmla="*/ 5153891 w 5177642"/>
              <a:gd name="connsiteY11" fmla="*/ 0 h 3906982"/>
              <a:gd name="connsiteX0" fmla="*/ 5205081 w 5228832"/>
              <a:gd name="connsiteY0" fmla="*/ 0 h 3906982"/>
              <a:gd name="connsiteX1" fmla="*/ 1155595 w 5228832"/>
              <a:gd name="connsiteY1" fmla="*/ 35626 h 3906982"/>
              <a:gd name="connsiteX2" fmla="*/ 110567 w 5228832"/>
              <a:gd name="connsiteY2" fmla="*/ 878774 h 3906982"/>
              <a:gd name="connsiteX3" fmla="*/ 0 w 5228832"/>
              <a:gd name="connsiteY3" fmla="*/ 1393027 h 3906982"/>
              <a:gd name="connsiteX4" fmla="*/ 51190 w 5228832"/>
              <a:gd name="connsiteY4" fmla="*/ 3895106 h 3906982"/>
              <a:gd name="connsiteX5" fmla="*/ 478702 w 5228832"/>
              <a:gd name="connsiteY5" fmla="*/ 3895106 h 3906982"/>
              <a:gd name="connsiteX6" fmla="*/ 929964 w 5228832"/>
              <a:gd name="connsiteY6" fmla="*/ 3906982 h 3906982"/>
              <a:gd name="connsiteX7" fmla="*/ 4290681 w 5228832"/>
              <a:gd name="connsiteY7" fmla="*/ 3906982 h 3906982"/>
              <a:gd name="connsiteX8" fmla="*/ 5228832 w 5228832"/>
              <a:gd name="connsiteY8" fmla="*/ 3158836 h 3906982"/>
              <a:gd name="connsiteX9" fmla="*/ 5228832 w 5228832"/>
              <a:gd name="connsiteY9" fmla="*/ 2042556 h 3906982"/>
              <a:gd name="connsiteX10" fmla="*/ 5216956 w 5228832"/>
              <a:gd name="connsiteY10" fmla="*/ 1235034 h 3906982"/>
              <a:gd name="connsiteX11" fmla="*/ 5205081 w 5228832"/>
              <a:gd name="connsiteY11" fmla="*/ 0 h 3906982"/>
              <a:gd name="connsiteX0" fmla="*/ 5205081 w 5228832"/>
              <a:gd name="connsiteY0" fmla="*/ 0 h 3906982"/>
              <a:gd name="connsiteX1" fmla="*/ 1155595 w 5228832"/>
              <a:gd name="connsiteY1" fmla="*/ 35626 h 3906982"/>
              <a:gd name="connsiteX2" fmla="*/ 110567 w 5228832"/>
              <a:gd name="connsiteY2" fmla="*/ 878774 h 3906982"/>
              <a:gd name="connsiteX3" fmla="*/ 0 w 5228832"/>
              <a:gd name="connsiteY3" fmla="*/ 1393027 h 3906982"/>
              <a:gd name="connsiteX4" fmla="*/ 51190 w 5228832"/>
              <a:gd name="connsiteY4" fmla="*/ 3895106 h 3906982"/>
              <a:gd name="connsiteX5" fmla="*/ 478702 w 5228832"/>
              <a:gd name="connsiteY5" fmla="*/ 3895106 h 3906982"/>
              <a:gd name="connsiteX6" fmla="*/ 929964 w 5228832"/>
              <a:gd name="connsiteY6" fmla="*/ 3906982 h 3906982"/>
              <a:gd name="connsiteX7" fmla="*/ 4290681 w 5228832"/>
              <a:gd name="connsiteY7" fmla="*/ 3906982 h 3906982"/>
              <a:gd name="connsiteX8" fmla="*/ 5228832 w 5228832"/>
              <a:gd name="connsiteY8" fmla="*/ 3158836 h 3906982"/>
              <a:gd name="connsiteX9" fmla="*/ 5228832 w 5228832"/>
              <a:gd name="connsiteY9" fmla="*/ 2042556 h 3906982"/>
              <a:gd name="connsiteX10" fmla="*/ 5216956 w 5228832"/>
              <a:gd name="connsiteY10" fmla="*/ 1235034 h 3906982"/>
              <a:gd name="connsiteX11" fmla="*/ 5205081 w 5228832"/>
              <a:gd name="connsiteY11" fmla="*/ 0 h 3906982"/>
              <a:gd name="connsiteX0" fmla="*/ 5159976 w 5183727"/>
              <a:gd name="connsiteY0" fmla="*/ 0 h 3906982"/>
              <a:gd name="connsiteX1" fmla="*/ 1110490 w 5183727"/>
              <a:gd name="connsiteY1" fmla="*/ 35626 h 3906982"/>
              <a:gd name="connsiteX2" fmla="*/ 65462 w 5183727"/>
              <a:gd name="connsiteY2" fmla="*/ 878774 h 3906982"/>
              <a:gd name="connsiteX3" fmla="*/ 0 w 5183727"/>
              <a:gd name="connsiteY3" fmla="*/ 1393027 h 3906982"/>
              <a:gd name="connsiteX4" fmla="*/ 6085 w 5183727"/>
              <a:gd name="connsiteY4" fmla="*/ 3895106 h 3906982"/>
              <a:gd name="connsiteX5" fmla="*/ 433597 w 5183727"/>
              <a:gd name="connsiteY5" fmla="*/ 3895106 h 3906982"/>
              <a:gd name="connsiteX6" fmla="*/ 884859 w 5183727"/>
              <a:gd name="connsiteY6" fmla="*/ 3906982 h 3906982"/>
              <a:gd name="connsiteX7" fmla="*/ 4245576 w 5183727"/>
              <a:gd name="connsiteY7" fmla="*/ 3906982 h 3906982"/>
              <a:gd name="connsiteX8" fmla="*/ 5183727 w 5183727"/>
              <a:gd name="connsiteY8" fmla="*/ 3158836 h 3906982"/>
              <a:gd name="connsiteX9" fmla="*/ 5183727 w 5183727"/>
              <a:gd name="connsiteY9" fmla="*/ 2042556 h 3906982"/>
              <a:gd name="connsiteX10" fmla="*/ 5171851 w 5183727"/>
              <a:gd name="connsiteY10" fmla="*/ 1235034 h 3906982"/>
              <a:gd name="connsiteX11" fmla="*/ 5159976 w 5183727"/>
              <a:gd name="connsiteY11" fmla="*/ 0 h 3906982"/>
              <a:gd name="connsiteX0" fmla="*/ 5179159 w 5202910"/>
              <a:gd name="connsiteY0" fmla="*/ 0 h 3906982"/>
              <a:gd name="connsiteX1" fmla="*/ 1129673 w 5202910"/>
              <a:gd name="connsiteY1" fmla="*/ 35626 h 3906982"/>
              <a:gd name="connsiteX2" fmla="*/ 84645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129673 w 5202910"/>
              <a:gd name="connsiteY1" fmla="*/ 35626 h 3906982"/>
              <a:gd name="connsiteX2" fmla="*/ 84645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129673 w 5202910"/>
              <a:gd name="connsiteY1" fmla="*/ 35626 h 3906982"/>
              <a:gd name="connsiteX2" fmla="*/ 84645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129673 w 5202910"/>
              <a:gd name="connsiteY1" fmla="*/ 35626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129673 w 5202910"/>
              <a:gd name="connsiteY1" fmla="*/ 35626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129673 w 5202910"/>
              <a:gd name="connsiteY1" fmla="*/ 35626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129673 w 5202910"/>
              <a:gd name="connsiteY1" fmla="*/ 35626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129673 w 5202910"/>
              <a:gd name="connsiteY1" fmla="*/ 35626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129673 w 5202910"/>
              <a:gd name="connsiteY1" fmla="*/ 35626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129673 w 5202910"/>
              <a:gd name="connsiteY1" fmla="*/ 35626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57793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57793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57793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68877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68877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68877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68877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68877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68877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202910 w 5202910"/>
              <a:gd name="connsiteY9" fmla="*/ 3158836 h 3906982"/>
              <a:gd name="connsiteX10" fmla="*/ 5202910 w 5202910"/>
              <a:gd name="connsiteY10" fmla="*/ 2042556 h 3906982"/>
              <a:gd name="connsiteX11" fmla="*/ 5191034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202910 w 5202910"/>
              <a:gd name="connsiteY9" fmla="*/ 3158836 h 3906982"/>
              <a:gd name="connsiteX10" fmla="*/ 5202910 w 5202910"/>
              <a:gd name="connsiteY10" fmla="*/ 2042556 h 3906982"/>
              <a:gd name="connsiteX11" fmla="*/ 5191034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202910 w 5202910"/>
              <a:gd name="connsiteY9" fmla="*/ 3158836 h 3906982"/>
              <a:gd name="connsiteX10" fmla="*/ 5202910 w 5202910"/>
              <a:gd name="connsiteY10" fmla="*/ 2042556 h 3906982"/>
              <a:gd name="connsiteX11" fmla="*/ 5191034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202910 w 5202910"/>
              <a:gd name="connsiteY9" fmla="*/ 3158836 h 3906982"/>
              <a:gd name="connsiteX10" fmla="*/ 5202910 w 5202910"/>
              <a:gd name="connsiteY10" fmla="*/ 2042556 h 3906982"/>
              <a:gd name="connsiteX11" fmla="*/ 5191034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202910 w 5202910"/>
              <a:gd name="connsiteY9" fmla="*/ 3158836 h 3906982"/>
              <a:gd name="connsiteX10" fmla="*/ 5202910 w 5202910"/>
              <a:gd name="connsiteY10" fmla="*/ 2042556 h 3906982"/>
              <a:gd name="connsiteX11" fmla="*/ 5191034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186285 w 5202910"/>
              <a:gd name="connsiteY9" fmla="*/ 3164378 h 3906982"/>
              <a:gd name="connsiteX10" fmla="*/ 5202910 w 5202910"/>
              <a:gd name="connsiteY10" fmla="*/ 2042556 h 3906982"/>
              <a:gd name="connsiteX11" fmla="*/ 5191034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186285 w 5202910"/>
              <a:gd name="connsiteY9" fmla="*/ 3164378 h 3906982"/>
              <a:gd name="connsiteX10" fmla="*/ 5202910 w 5202910"/>
              <a:gd name="connsiteY10" fmla="*/ 2042556 h 3906982"/>
              <a:gd name="connsiteX11" fmla="*/ 5191034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186285 w 5202910"/>
              <a:gd name="connsiteY9" fmla="*/ 3164378 h 3906982"/>
              <a:gd name="connsiteX10" fmla="*/ 5202910 w 5202910"/>
              <a:gd name="connsiteY10" fmla="*/ 2042556 h 3906982"/>
              <a:gd name="connsiteX11" fmla="*/ 5174409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186285 w 5202910"/>
              <a:gd name="connsiteY9" fmla="*/ 3164378 h 3906982"/>
              <a:gd name="connsiteX10" fmla="*/ 5202910 w 5202910"/>
              <a:gd name="connsiteY10" fmla="*/ 2042556 h 3906982"/>
              <a:gd name="connsiteX11" fmla="*/ 5174409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186285 w 5202910"/>
              <a:gd name="connsiteY9" fmla="*/ 3164378 h 3906982"/>
              <a:gd name="connsiteX10" fmla="*/ 5202910 w 5202910"/>
              <a:gd name="connsiteY10" fmla="*/ 2042556 h 3906982"/>
              <a:gd name="connsiteX11" fmla="*/ 5174409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186285 w 5202910"/>
              <a:gd name="connsiteY9" fmla="*/ 3164378 h 3906982"/>
              <a:gd name="connsiteX10" fmla="*/ 5202910 w 5202910"/>
              <a:gd name="connsiteY10" fmla="*/ 2042556 h 3906982"/>
              <a:gd name="connsiteX11" fmla="*/ 5174409 w 5202910"/>
              <a:gd name="connsiteY11" fmla="*/ 1235034 h 3906982"/>
              <a:gd name="connsiteX12" fmla="*/ 5179159 w 5202910"/>
              <a:gd name="connsiteY12" fmla="*/ 0 h 390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2910" h="3906982">
                <a:moveTo>
                  <a:pt x="5179159" y="0"/>
                </a:moveTo>
                <a:lnTo>
                  <a:pt x="1207258" y="68877"/>
                </a:lnTo>
                <a:cubicBezTo>
                  <a:pt x="813180" y="65538"/>
                  <a:pt x="616077" y="393411"/>
                  <a:pt x="431709" y="556314"/>
                </a:cubicBezTo>
                <a:cubicBezTo>
                  <a:pt x="197041" y="696627"/>
                  <a:pt x="179038" y="781809"/>
                  <a:pt x="101047" y="878774"/>
                </a:cubicBezTo>
                <a:cubicBezTo>
                  <a:pt x="50523" y="996886"/>
                  <a:pt x="0" y="1180605"/>
                  <a:pt x="19183" y="1393027"/>
                </a:cubicBezTo>
                <a:cubicBezTo>
                  <a:pt x="21211" y="2227053"/>
                  <a:pt x="23240" y="3061080"/>
                  <a:pt x="25268" y="3895106"/>
                </a:cubicBezTo>
                <a:lnTo>
                  <a:pt x="452780" y="3895106"/>
                </a:lnTo>
                <a:cubicBezTo>
                  <a:pt x="607302" y="3866261"/>
                  <a:pt x="753621" y="3878420"/>
                  <a:pt x="904042" y="3906982"/>
                </a:cubicBezTo>
                <a:lnTo>
                  <a:pt x="4264759" y="3906982"/>
                </a:lnTo>
                <a:cubicBezTo>
                  <a:pt x="5106434" y="3891326"/>
                  <a:pt x="5177673" y="3278967"/>
                  <a:pt x="5186285" y="3164378"/>
                </a:cubicBezTo>
                <a:lnTo>
                  <a:pt x="5202910" y="2042556"/>
                </a:lnTo>
                <a:lnTo>
                  <a:pt x="5174409" y="1235034"/>
                </a:lnTo>
                <a:cubicBezTo>
                  <a:pt x="5175992" y="823356"/>
                  <a:pt x="5177576" y="411678"/>
                  <a:pt x="5179159" y="0"/>
                </a:cubicBezTo>
                <a:close/>
              </a:path>
            </a:pathLst>
          </a:custGeom>
          <a:blipFill dpi="0" rotWithShape="1">
            <a:blip r:embed="rId4" cstate="print">
              <a:alphaModFix amt="70000"/>
            </a:blip>
            <a:srcRect/>
            <a:stretch>
              <a:fillRect l="-3000" t="-3000" r="-4000" b="-3000"/>
            </a:stretch>
          </a:blipFill>
          <a:ln>
            <a:noFill/>
          </a:ln>
          <a:effectLst>
            <a:outerShdw blurRad="152400" dist="88900" dir="2700000" algn="tl" rotWithShape="0">
              <a:prstClr val="black">
                <a:alpha val="7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3" name="1 Título">
            <a:extLst>
              <a:ext uri="{FF2B5EF4-FFF2-40B4-BE49-F238E27FC236}">
                <a16:creationId xmlns:a16="http://schemas.microsoft.com/office/drawing/2014/main" id="{4D2F357E-12BC-48A3-9AD7-1A3BE96E8C25}"/>
              </a:ext>
            </a:extLst>
          </p:cNvPr>
          <p:cNvSpPr txBox="1">
            <a:spLocks/>
          </p:cNvSpPr>
          <p:nvPr/>
        </p:nvSpPr>
        <p:spPr bwMode="auto">
          <a:xfrm>
            <a:off x="2974781" y="2132856"/>
            <a:ext cx="5643602" cy="1015663"/>
          </a:xfrm>
          <a:prstGeom prst="rect">
            <a:avLst/>
          </a:prstGeom>
          <a:noFill/>
          <a:ln w="9525">
            <a:noFill/>
            <a:miter lim="800000"/>
            <a:headEnd/>
            <a:tailEnd/>
          </a:ln>
          <a:effectLst>
            <a:outerShdw dist="35921" dir="2700000" algn="ctr" rotWithShape="0">
              <a:srgbClr val="000000"/>
            </a:outerShdw>
          </a:effectLst>
        </p:spPr>
        <p:txBody>
          <a:bodyPr wrap="square" anchor="ctr">
            <a:spAutoFit/>
            <a:scene3d>
              <a:camera prst="orthographicFront">
                <a:rot lat="0" lon="0" rev="0"/>
              </a:camera>
              <a:lightRig rig="glow" dir="t">
                <a:rot lat="0" lon="0" rev="3600000"/>
              </a:lightRig>
            </a:scene3d>
            <a:sp3d prstMaterial="softEdge">
              <a:bevelT w="101600" h="101600"/>
              <a:bevelB w="0" h="44450"/>
              <a:contourClr>
                <a:schemeClr val="accent4">
                  <a:alpha val="9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6000" b="0" i="0" u="none" strike="noStrike" kern="0" cap="none" spc="600" normalizeH="0" baseline="0" noProof="0" dirty="0">
                <a:ln w="28575">
                  <a:solidFill>
                    <a:srgbClr val="000000"/>
                  </a:solidFill>
                </a:ln>
                <a:gradFill flip="none" rotWithShape="1">
                  <a:gsLst>
                    <a:gs pos="0">
                      <a:srgbClr val="FFC000"/>
                    </a:gs>
                    <a:gs pos="79000">
                      <a:srgbClr val="000000">
                        <a:alpha val="52000"/>
                      </a:srgbClr>
                    </a:gs>
                    <a:gs pos="100000">
                      <a:srgbClr val="000000"/>
                    </a:gs>
                  </a:gsLst>
                  <a:lin ang="5400000" scaled="0"/>
                  <a:tileRect/>
                </a:gradFill>
                <a:effectLst>
                  <a:glow rad="63500">
                    <a:srgbClr val="FFFFFF">
                      <a:alpha val="40000"/>
                    </a:srgbClr>
                  </a:glow>
                  <a:outerShdw blurRad="50800" dist="38100" dir="5400000" algn="t" rotWithShape="0">
                    <a:prstClr val="black">
                      <a:alpha val="40000"/>
                    </a:prstClr>
                  </a:outerShdw>
                  <a:reflection blurRad="6350" stA="55000" endA="300" endPos="45500" dir="5400000" sy="-100000" algn="bl" rotWithShape="0"/>
                </a:effectLst>
                <a:uLnTx/>
                <a:uFillTx/>
                <a:latin typeface="Impact"/>
                <a:ea typeface="+mn-ea"/>
                <a:cs typeface="Arial" charset="0"/>
              </a:rPr>
              <a:t>CAPÍTULO  IV</a:t>
            </a:r>
          </a:p>
        </p:txBody>
      </p:sp>
      <p:sp>
        <p:nvSpPr>
          <p:cNvPr id="14" name="3 Rectángulo">
            <a:extLst>
              <a:ext uri="{FF2B5EF4-FFF2-40B4-BE49-F238E27FC236}">
                <a16:creationId xmlns:a16="http://schemas.microsoft.com/office/drawing/2014/main" id="{345B0012-D637-417D-8C53-17D9524AB7CD}"/>
              </a:ext>
            </a:extLst>
          </p:cNvPr>
          <p:cNvSpPr/>
          <p:nvPr/>
        </p:nvSpPr>
        <p:spPr>
          <a:xfrm>
            <a:off x="2627784" y="3429000"/>
            <a:ext cx="6408712" cy="2308324"/>
          </a:xfrm>
          <a:prstGeom prst="rect">
            <a:avLst/>
          </a:prstGeom>
          <a:effectLst>
            <a:glow rad="101600">
              <a:srgbClr val="FFFFFF"/>
            </a:glo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4800" b="1" i="0" u="none" strike="noStrike" kern="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01600">
                    <a:prstClr val="black">
                      <a:alpha val="40000"/>
                    </a:prstClr>
                  </a:glow>
                  <a:outerShdw blurRad="50800" algn="tl" rotWithShape="0">
                    <a:srgbClr val="000000"/>
                  </a:outerShdw>
                </a:effectLst>
                <a:uLnTx/>
                <a:uFillTx/>
                <a:latin typeface="Arial Black" pitchFamily="34" charset="0"/>
                <a:ea typeface="+mn-ea"/>
                <a:cs typeface="Arial" charset="0"/>
              </a:rPr>
              <a:t>ANÁLISIS E INTERPRETACIÓN</a:t>
            </a:r>
            <a:r>
              <a:rPr kumimoji="0" lang="es-EC" sz="4800" b="1" i="0" u="none" strike="noStrike" kern="0" cap="none" spc="0" normalizeH="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01600">
                    <a:prstClr val="black">
                      <a:alpha val="40000"/>
                    </a:prstClr>
                  </a:glow>
                  <a:outerShdw blurRad="50800" algn="tl" rotWithShape="0">
                    <a:srgbClr val="000000"/>
                  </a:outerShdw>
                </a:effectLst>
                <a:uLnTx/>
                <a:uFillTx/>
                <a:latin typeface="Arial Black" pitchFamily="34" charset="0"/>
                <a:ea typeface="+mn-ea"/>
                <a:cs typeface="Arial" charset="0"/>
              </a:rPr>
              <a:t> </a:t>
            </a:r>
            <a:r>
              <a:rPr kumimoji="0" lang="es-EC" sz="4800" b="1" i="0" u="none" strike="noStrike" kern="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01600">
                    <a:prstClr val="black">
                      <a:alpha val="40000"/>
                    </a:prstClr>
                  </a:glow>
                  <a:outerShdw blurRad="50800" algn="tl" rotWithShape="0">
                    <a:srgbClr val="000000"/>
                  </a:outerShdw>
                </a:effectLst>
                <a:uLnTx/>
                <a:uFillTx/>
                <a:latin typeface="Arial Black" pitchFamily="34" charset="0"/>
                <a:ea typeface="+mn-ea"/>
                <a:cs typeface="Arial" charset="0"/>
              </a:rPr>
              <a:t>DE RESULTADOS</a:t>
            </a:r>
          </a:p>
        </p:txBody>
      </p:sp>
    </p:spTree>
    <p:extLst>
      <p:ext uri="{BB962C8B-B14F-4D97-AF65-F5344CB8AC3E}">
        <p14:creationId xmlns:p14="http://schemas.microsoft.com/office/powerpoint/2010/main" val="5421834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64" name="Text Box 12">
            <a:extLst>
              <a:ext uri="{FF2B5EF4-FFF2-40B4-BE49-F238E27FC236}">
                <a16:creationId xmlns:a16="http://schemas.microsoft.com/office/drawing/2014/main" id="{0E2E84DD-444A-4E0A-8E09-5B45CEFA6458}"/>
              </a:ext>
            </a:extLst>
          </p:cNvPr>
          <p:cNvSpPr txBox="1">
            <a:spLocks noChangeArrowheads="1"/>
          </p:cNvSpPr>
          <p:nvPr/>
        </p:nvSpPr>
        <p:spPr bwMode="auto">
          <a:xfrm>
            <a:off x="34925" y="-22124"/>
            <a:ext cx="9109075" cy="577428"/>
          </a:xfrm>
          <a:prstGeom prst="rect">
            <a:avLst/>
          </a:prstGeom>
          <a:solidFill>
            <a:schemeClr val="tx1">
              <a:alpha val="30000"/>
            </a:schemeClr>
          </a:solidFill>
          <a:ln w="9525">
            <a:noFill/>
            <a:miter lim="800000"/>
            <a:headEnd/>
            <a:tailEnd/>
          </a:ln>
          <a:effectLst>
            <a:outerShdw blurRad="76200" dist="38100" dir="5400000" algn="ctr" rotWithShape="0">
              <a:schemeClr val="tx1"/>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Char char=" "/>
              <a:tabLst/>
              <a:defRPr/>
            </a:pPr>
            <a:r>
              <a:rPr kumimoji="0" lang="es-MX" sz="3200" b="0" i="0" u="none" strike="noStrike" kern="1200" cap="none" spc="300" normalizeH="0" baseline="0" noProof="0" dirty="0">
                <a:ln>
                  <a:noFill/>
                </a:ln>
                <a:solidFill>
                  <a:srgbClr val="FFFF00"/>
                </a:solidFill>
                <a:effectLst/>
                <a:uLnTx/>
                <a:uFillTx/>
                <a:latin typeface="Impact" pitchFamily="34" charset="0"/>
                <a:ea typeface="+mn-ea"/>
                <a:cs typeface="Arial" pitchFamily="34" charset="0"/>
              </a:rPr>
              <a:t>DIAGNOSTICO</a:t>
            </a:r>
            <a:endParaRPr kumimoji="0" lang="es-ES" sz="3200" b="0" i="0" u="none" strike="noStrike" kern="1200" cap="none" spc="300" normalizeH="0" baseline="0" noProof="0" dirty="0">
              <a:ln>
                <a:noFill/>
              </a:ln>
              <a:solidFill>
                <a:srgbClr val="FFFF00"/>
              </a:solidFill>
              <a:effectLst/>
              <a:uLnTx/>
              <a:uFillTx/>
              <a:latin typeface="Impact" pitchFamily="34" charset="0"/>
              <a:ea typeface="+mn-ea"/>
              <a:cs typeface="Arial" pitchFamily="34" charset="0"/>
            </a:endParaRPr>
          </a:p>
        </p:txBody>
      </p:sp>
      <p:sp>
        <p:nvSpPr>
          <p:cNvPr id="24" name="11 Redondear rectángulo de esquina del mismo lado">
            <a:extLst>
              <a:ext uri="{FF2B5EF4-FFF2-40B4-BE49-F238E27FC236}">
                <a16:creationId xmlns:a16="http://schemas.microsoft.com/office/drawing/2014/main" id="{23604F45-44A3-46A0-B55B-45137D79C755}"/>
              </a:ext>
            </a:extLst>
          </p:cNvPr>
          <p:cNvSpPr/>
          <p:nvPr/>
        </p:nvSpPr>
        <p:spPr>
          <a:xfrm>
            <a:off x="410643" y="823016"/>
            <a:ext cx="4143403" cy="428628"/>
          </a:xfrm>
          <a:prstGeom prst="round2SameRect">
            <a:avLst>
              <a:gd name="adj1" fmla="val 16667"/>
              <a:gd name="adj2" fmla="val 50000"/>
            </a:avLst>
          </a:prstGeom>
          <a:gradFill flip="none" rotWithShape="1">
            <a:gsLst>
              <a:gs pos="0">
                <a:srgbClr val="604500"/>
              </a:gs>
              <a:gs pos="50000">
                <a:srgbClr val="E6E23E"/>
              </a:gs>
              <a:gs pos="100000">
                <a:srgbClr val="866900"/>
              </a:gs>
            </a:gsLst>
            <a:lin ang="2700000" scaled="1"/>
            <a:tileRect/>
          </a:gradFill>
          <a:ln w="57150">
            <a:solidFill>
              <a:srgbClr val="866900"/>
            </a:solidFill>
          </a:ln>
          <a:effectLst>
            <a:outerShdw blurRad="114300" dist="38100" dir="5400000" algn="ctr" rotWithShape="0">
              <a:schemeClr val="tx1"/>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marR="0" lvl="0" indent="-342900" algn="ctr" defTabSz="914400" rtl="0" eaLnBrk="0" fontAlgn="auto" latinLnBrk="0" hangingPunct="0">
              <a:lnSpc>
                <a:spcPct val="150000"/>
              </a:lnSpc>
              <a:spcBef>
                <a:spcPts val="0"/>
              </a:spcBef>
              <a:spcAft>
                <a:spcPts val="0"/>
              </a:spcAft>
              <a:buClrTx/>
              <a:buSzPct val="110000"/>
              <a:buFont typeface="+mj-lt"/>
              <a:buAutoNum type="arabicPeriod"/>
              <a:tabLst/>
              <a:defRPr/>
            </a:pPr>
            <a:r>
              <a:rPr kumimoji="0" lang="es-EC" sz="1500" b="0" i="0" u="none" strike="noStrike" kern="1200" cap="none" spc="0" normalizeH="0" baseline="0" noProof="0" dirty="0">
                <a:ln>
                  <a:noFill/>
                </a:ln>
                <a:solidFill>
                  <a:prstClr val="black"/>
                </a:solidFill>
                <a:effectLst/>
                <a:uLnTx/>
                <a:uFillTx/>
                <a:latin typeface="Arial Black" pitchFamily="34" charset="0"/>
                <a:ea typeface="+mn-ea"/>
                <a:cs typeface="+mn-cs"/>
              </a:rPr>
              <a:t>MÉTODO FODA</a:t>
            </a:r>
            <a:endParaRPr kumimoji="0" lang="es-MX" sz="1500" b="0" i="0" u="none" strike="noStrike" kern="1200" cap="none" spc="0" normalizeH="0" baseline="0" noProof="0" dirty="0">
              <a:ln>
                <a:noFill/>
              </a:ln>
              <a:solidFill>
                <a:prstClr val="black"/>
              </a:solidFill>
              <a:effectLst/>
              <a:uLnTx/>
              <a:uFillTx/>
              <a:latin typeface="Arial Black" pitchFamily="34" charset="0"/>
              <a:ea typeface="+mn-ea"/>
              <a:cs typeface="+mn-cs"/>
            </a:endParaRPr>
          </a:p>
        </p:txBody>
      </p:sp>
      <p:grpSp>
        <p:nvGrpSpPr>
          <p:cNvPr id="25" name="27 Grupo">
            <a:extLst>
              <a:ext uri="{FF2B5EF4-FFF2-40B4-BE49-F238E27FC236}">
                <a16:creationId xmlns:a16="http://schemas.microsoft.com/office/drawing/2014/main" id="{9EA2F8B5-1BBB-4D95-A422-4A397B5120B7}"/>
              </a:ext>
            </a:extLst>
          </p:cNvPr>
          <p:cNvGrpSpPr/>
          <p:nvPr/>
        </p:nvGrpSpPr>
        <p:grpSpPr>
          <a:xfrm>
            <a:off x="284580" y="1814288"/>
            <a:ext cx="4143404" cy="1182664"/>
            <a:chOff x="642910" y="2089718"/>
            <a:chExt cx="4143404" cy="1182664"/>
          </a:xfrm>
        </p:grpSpPr>
        <p:sp>
          <p:nvSpPr>
            <p:cNvPr id="26" name="8 CuadroTexto">
              <a:extLst>
                <a:ext uri="{FF2B5EF4-FFF2-40B4-BE49-F238E27FC236}">
                  <a16:creationId xmlns:a16="http://schemas.microsoft.com/office/drawing/2014/main" id="{8FBC23F1-3858-40B2-AB4F-B4EB60C96AE6}"/>
                </a:ext>
              </a:extLst>
            </p:cNvPr>
            <p:cNvSpPr txBox="1">
              <a:spLocks noChangeArrowheads="1"/>
            </p:cNvSpPr>
            <p:nvPr/>
          </p:nvSpPr>
          <p:spPr bwMode="auto">
            <a:xfrm>
              <a:off x="642911" y="2357430"/>
              <a:ext cx="4143403" cy="914952"/>
            </a:xfrm>
            <a:prstGeom prst="round2SameRect">
              <a:avLst>
                <a:gd name="adj1" fmla="val 0"/>
                <a:gd name="adj2" fmla="val 11142"/>
              </a:avLst>
            </a:prstGeom>
            <a:solidFill>
              <a:srgbClr val="FFFFFF">
                <a:alpha val="38824"/>
              </a:srgbClr>
            </a:solidFill>
            <a:ln w="28575">
              <a:solidFill>
                <a:srgbClr val="000000">
                  <a:alpha val="27843"/>
                </a:srgbClr>
              </a:solidFill>
              <a:miter lim="800000"/>
              <a:headEnd/>
              <a:tailEnd/>
            </a:ln>
            <a:effectLst>
              <a:glow rad="101600">
                <a:sysClr val="window" lastClr="FFFFFF">
                  <a:alpha val="40000"/>
                </a:sysClr>
              </a:glow>
            </a:effectLst>
          </p:spPr>
          <p:txBody>
            <a:bodyPr wrap="square">
              <a:spAutoFit/>
            </a:bodyPr>
            <a:lstStyle/>
            <a:p>
              <a:pPr marL="273050" marR="0" lvl="1" indent="-273050" algn="l" defTabSz="914400" rtl="0" eaLnBrk="1" fontAlgn="auto" latinLnBrk="0" hangingPunct="1">
                <a:lnSpc>
                  <a:spcPct val="110000"/>
                </a:lnSpc>
                <a:spcBef>
                  <a:spcPts val="0"/>
                </a:spcBef>
                <a:spcAft>
                  <a:spcPts val="0"/>
                </a:spcAft>
                <a:buClr>
                  <a:srgbClr val="C0504D">
                    <a:lumMod val="50000"/>
                  </a:srgbClr>
                </a:buClr>
                <a:buSzPct val="130000"/>
                <a:buFont typeface="Wingdings" pitchFamily="2" charset="2"/>
                <a:buChar char="ü"/>
                <a:tabLst/>
                <a:defRPr/>
              </a:pPr>
              <a:endParaRPr kumimoji="0" lang="es-EC" sz="1200" b="1"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endParaRPr>
            </a:p>
            <a:p>
              <a:pPr marL="273050" marR="0" lvl="1" indent="-273050" algn="just" defTabSz="914400" rtl="0" eaLnBrk="1" fontAlgn="auto" latinLnBrk="0" hangingPunct="1">
                <a:lnSpc>
                  <a:spcPct val="110000"/>
                </a:lnSpc>
                <a:spcBef>
                  <a:spcPts val="0"/>
                </a:spcBef>
                <a:spcAft>
                  <a:spcPts val="0"/>
                </a:spcAft>
                <a:buClr>
                  <a:srgbClr val="C0504D">
                    <a:lumMod val="50000"/>
                  </a:srgbClr>
                </a:buClr>
                <a:buSzPct val="130000"/>
                <a:buFont typeface="Wingdings" pitchFamily="2" charset="2"/>
                <a:buChar char="ü"/>
                <a:tabLst/>
                <a:defRPr/>
              </a:pPr>
              <a:r>
                <a:rPr kumimoji="0" lang="es-EC" sz="1200" b="1"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PROCEDIMIENTOS SIMPLES DE SEGURIDAD.</a:t>
              </a:r>
            </a:p>
            <a:p>
              <a:pPr marL="273050" marR="0" lvl="1" indent="-273050" algn="just" defTabSz="914400" rtl="0" eaLnBrk="1" fontAlgn="auto" latinLnBrk="0" hangingPunct="1">
                <a:lnSpc>
                  <a:spcPct val="110000"/>
                </a:lnSpc>
                <a:spcBef>
                  <a:spcPts val="0"/>
                </a:spcBef>
                <a:spcAft>
                  <a:spcPts val="0"/>
                </a:spcAft>
                <a:buClr>
                  <a:srgbClr val="C0504D">
                    <a:lumMod val="50000"/>
                  </a:srgbClr>
                </a:buClr>
                <a:buSzPct val="130000"/>
                <a:buFont typeface="Wingdings" pitchFamily="2" charset="2"/>
                <a:buChar char="ü"/>
                <a:tabLst/>
                <a:defRPr/>
              </a:pPr>
              <a:r>
                <a:rPr kumimoji="0" lang="es-EC" sz="1200" b="1"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EXPERIENCIA EN SEGURIDAD POR HABITANTES EX MIEMBROS DE FF.AA.</a:t>
              </a:r>
            </a:p>
          </p:txBody>
        </p:sp>
        <p:sp>
          <p:nvSpPr>
            <p:cNvPr id="27" name="10 Redondear rectángulo de esquina del mismo lado">
              <a:extLst>
                <a:ext uri="{FF2B5EF4-FFF2-40B4-BE49-F238E27FC236}">
                  <a16:creationId xmlns:a16="http://schemas.microsoft.com/office/drawing/2014/main" id="{DA605086-BF60-4AB5-A511-EFE6CDDB4942}"/>
                </a:ext>
              </a:extLst>
            </p:cNvPr>
            <p:cNvSpPr/>
            <p:nvPr/>
          </p:nvSpPr>
          <p:spPr>
            <a:xfrm>
              <a:off x="642910" y="2089718"/>
              <a:ext cx="4143404" cy="339150"/>
            </a:xfrm>
            <a:prstGeom prst="round2SameRect">
              <a:avLst>
                <a:gd name="adj1" fmla="val 50000"/>
                <a:gd name="adj2" fmla="val 0"/>
              </a:avLst>
            </a:prstGeom>
            <a:gradFill flip="none" rotWithShape="1">
              <a:gsLst>
                <a:gs pos="0">
                  <a:srgbClr val="181D11"/>
                </a:gs>
                <a:gs pos="50000">
                  <a:srgbClr val="6C8B47"/>
                </a:gs>
                <a:gs pos="87000">
                  <a:srgbClr val="232C12"/>
                </a:gs>
              </a:gsLst>
              <a:lin ang="2700000" scaled="1"/>
              <a:tileRect/>
            </a:gradFill>
            <a:ln w="38100">
              <a:solidFill>
                <a:srgbClr val="ABC674"/>
              </a:solidFill>
            </a:ln>
            <a:effectLst>
              <a:outerShdw blurRad="152400" dist="63500" dir="4800000" algn="ctr" rotWithShape="0">
                <a:schemeClr val="tx1"/>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1" indent="0" algn="ctr" defTabSz="914400" rtl="0" eaLnBrk="0" fontAlgn="auto" latinLnBrk="0" hangingPunct="0">
                <a:lnSpc>
                  <a:spcPct val="110000"/>
                </a:lnSpc>
                <a:spcBef>
                  <a:spcPts val="0"/>
                </a:spcBef>
                <a:spcAft>
                  <a:spcPts val="0"/>
                </a:spcAft>
                <a:buClr>
                  <a:srgbClr val="1A4F80"/>
                </a:buClr>
                <a:buSzPct val="200000"/>
                <a:buFontTx/>
                <a:buNone/>
                <a:tabLst/>
                <a:defRPr/>
              </a:pPr>
              <a:r>
                <a:rPr kumimoji="0" lang="es-EC" sz="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Black" pitchFamily="34" charset="0"/>
                  <a:ea typeface="+mn-ea"/>
                  <a:cs typeface="Arial" pitchFamily="34" charset="0"/>
                </a:rPr>
                <a:t>FORTALEZAS</a:t>
              </a:r>
            </a:p>
          </p:txBody>
        </p:sp>
      </p:grpSp>
      <p:grpSp>
        <p:nvGrpSpPr>
          <p:cNvPr id="38" name="28 Grupo">
            <a:extLst>
              <a:ext uri="{FF2B5EF4-FFF2-40B4-BE49-F238E27FC236}">
                <a16:creationId xmlns:a16="http://schemas.microsoft.com/office/drawing/2014/main" id="{4032845C-4006-4FE4-B5BB-45CB7D867AD7}"/>
              </a:ext>
            </a:extLst>
          </p:cNvPr>
          <p:cNvGrpSpPr/>
          <p:nvPr/>
        </p:nvGrpSpPr>
        <p:grpSpPr>
          <a:xfrm>
            <a:off x="323528" y="3645024"/>
            <a:ext cx="4143404" cy="2645847"/>
            <a:chOff x="642910" y="4817803"/>
            <a:chExt cx="4143404" cy="2645847"/>
          </a:xfrm>
        </p:grpSpPr>
        <p:sp>
          <p:nvSpPr>
            <p:cNvPr id="39" name="14 CuadroTexto">
              <a:extLst>
                <a:ext uri="{FF2B5EF4-FFF2-40B4-BE49-F238E27FC236}">
                  <a16:creationId xmlns:a16="http://schemas.microsoft.com/office/drawing/2014/main" id="{0FF2E285-DCD0-4845-9A80-BB1CD40EAD86}"/>
                </a:ext>
              </a:extLst>
            </p:cNvPr>
            <p:cNvSpPr txBox="1">
              <a:spLocks noChangeArrowheads="1"/>
            </p:cNvSpPr>
            <p:nvPr/>
          </p:nvSpPr>
          <p:spPr bwMode="auto">
            <a:xfrm>
              <a:off x="642911" y="5085515"/>
              <a:ext cx="4143403" cy="2378135"/>
            </a:xfrm>
            <a:prstGeom prst="round2SameRect">
              <a:avLst>
                <a:gd name="adj1" fmla="val 0"/>
                <a:gd name="adj2" fmla="val 11142"/>
              </a:avLst>
            </a:prstGeom>
            <a:solidFill>
              <a:srgbClr val="FFFFFF">
                <a:alpha val="38824"/>
              </a:srgbClr>
            </a:solidFill>
            <a:ln w="28575">
              <a:solidFill>
                <a:srgbClr val="000000">
                  <a:alpha val="27843"/>
                </a:srgbClr>
              </a:solidFill>
              <a:miter lim="800000"/>
              <a:headEnd/>
              <a:tailEnd/>
            </a:ln>
            <a:effectLst>
              <a:glow rad="101600">
                <a:sysClr val="window" lastClr="FFFFFF">
                  <a:alpha val="40000"/>
                </a:sysClr>
              </a:glow>
            </a:effectLst>
          </p:spPr>
          <p:txBody>
            <a:bodyPr wrap="square">
              <a:spAutoFit/>
            </a:bodyPr>
            <a:lstStyle/>
            <a:p>
              <a:pPr marL="273050" marR="0" lvl="1" indent="-273050" algn="l" defTabSz="914400" rtl="0" eaLnBrk="1" fontAlgn="auto" latinLnBrk="0" hangingPunct="1">
                <a:lnSpc>
                  <a:spcPct val="110000"/>
                </a:lnSpc>
                <a:spcBef>
                  <a:spcPts val="0"/>
                </a:spcBef>
                <a:spcAft>
                  <a:spcPts val="0"/>
                </a:spcAft>
                <a:buClr>
                  <a:srgbClr val="C0504D">
                    <a:lumMod val="50000"/>
                  </a:srgbClr>
                </a:buClr>
                <a:buSzPct val="130000"/>
                <a:buFont typeface="Wingdings" pitchFamily="2" charset="2"/>
                <a:buChar char="ü"/>
                <a:tabLst/>
                <a:defRPr/>
              </a:pPr>
              <a:endParaRPr kumimoji="0" lang="es-EC" sz="1200" b="1"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endParaRPr>
            </a:p>
            <a:p>
              <a:pPr marL="273050" marR="0" lvl="1" indent="-273050" algn="l" defTabSz="914400" rtl="0" eaLnBrk="1" fontAlgn="auto" latinLnBrk="0" hangingPunct="1">
                <a:lnSpc>
                  <a:spcPct val="110000"/>
                </a:lnSpc>
                <a:spcBef>
                  <a:spcPts val="0"/>
                </a:spcBef>
                <a:spcAft>
                  <a:spcPts val="0"/>
                </a:spcAft>
                <a:buClr>
                  <a:srgbClr val="C0504D">
                    <a:lumMod val="50000"/>
                  </a:srgbClr>
                </a:buClr>
                <a:buSzPct val="130000"/>
                <a:buFont typeface="Wingdings" pitchFamily="2" charset="2"/>
                <a:buChar char="ü"/>
                <a:tabLst/>
                <a:defRPr/>
              </a:pPr>
              <a:r>
                <a:rPr kumimoji="0" lang="es-EC" sz="1200" b="1"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FALTA DE ILUMINACIÓN EN ÁREAS EXTERIORES.</a:t>
              </a:r>
            </a:p>
            <a:p>
              <a:pPr marL="273050" marR="0" lvl="1" indent="-273050" algn="l" defTabSz="914400" rtl="0" eaLnBrk="1" fontAlgn="auto" latinLnBrk="0" hangingPunct="1">
                <a:lnSpc>
                  <a:spcPct val="110000"/>
                </a:lnSpc>
                <a:spcBef>
                  <a:spcPts val="0"/>
                </a:spcBef>
                <a:spcAft>
                  <a:spcPts val="0"/>
                </a:spcAft>
                <a:buClr>
                  <a:srgbClr val="C0504D">
                    <a:lumMod val="50000"/>
                  </a:srgbClr>
                </a:buClr>
                <a:buSzPct val="130000"/>
                <a:buFont typeface="Wingdings" pitchFamily="2" charset="2"/>
                <a:buChar char="ü"/>
                <a:tabLst/>
                <a:defRPr/>
              </a:pPr>
              <a:r>
                <a:rPr kumimoji="0" lang="es-EC" sz="1200" b="1"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BARRERAS PERIMETRALES DE FÁCIL ACCESO.</a:t>
              </a:r>
            </a:p>
            <a:p>
              <a:pPr marL="273050" marR="0" lvl="1" indent="-273050" algn="l" defTabSz="914400" rtl="0" eaLnBrk="1" fontAlgn="auto" latinLnBrk="0" hangingPunct="1">
                <a:lnSpc>
                  <a:spcPct val="110000"/>
                </a:lnSpc>
                <a:spcBef>
                  <a:spcPts val="0"/>
                </a:spcBef>
                <a:spcAft>
                  <a:spcPts val="0"/>
                </a:spcAft>
                <a:buClr>
                  <a:srgbClr val="C0504D">
                    <a:lumMod val="50000"/>
                  </a:srgbClr>
                </a:buClr>
                <a:buSzPct val="130000"/>
                <a:buFont typeface="Wingdings" pitchFamily="2" charset="2"/>
                <a:buChar char="ü"/>
                <a:tabLst/>
                <a:defRPr/>
              </a:pPr>
              <a:r>
                <a:rPr kumimoji="0" lang="es-EC" sz="1200" b="1"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NO CUENTAN CON PLANES DE EMERGENCIA.</a:t>
              </a:r>
            </a:p>
            <a:p>
              <a:pPr marL="273050" marR="0" lvl="1" indent="-273050" algn="l" defTabSz="914400" rtl="0" eaLnBrk="1" fontAlgn="auto" latinLnBrk="0" hangingPunct="1">
                <a:lnSpc>
                  <a:spcPct val="110000"/>
                </a:lnSpc>
                <a:spcBef>
                  <a:spcPts val="0"/>
                </a:spcBef>
                <a:spcAft>
                  <a:spcPts val="0"/>
                </a:spcAft>
                <a:buClr>
                  <a:srgbClr val="C0504D">
                    <a:lumMod val="50000"/>
                  </a:srgbClr>
                </a:buClr>
                <a:buSzPct val="130000"/>
                <a:buFont typeface="Wingdings" pitchFamily="2" charset="2"/>
                <a:buChar char="ü"/>
                <a:tabLst/>
                <a:defRPr/>
              </a:pPr>
              <a:r>
                <a:rPr kumimoji="0" lang="es-EC" sz="1200" b="1"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DÉBIL CULTURA DE SEGURIDAD.</a:t>
              </a:r>
            </a:p>
            <a:p>
              <a:pPr marL="273050" marR="0" lvl="1" indent="-273050" algn="l" defTabSz="914400" rtl="0" eaLnBrk="1" fontAlgn="auto" latinLnBrk="0" hangingPunct="1">
                <a:lnSpc>
                  <a:spcPct val="110000"/>
                </a:lnSpc>
                <a:spcBef>
                  <a:spcPts val="0"/>
                </a:spcBef>
                <a:spcAft>
                  <a:spcPts val="0"/>
                </a:spcAft>
                <a:buClr>
                  <a:srgbClr val="C0504D">
                    <a:lumMod val="50000"/>
                  </a:srgbClr>
                </a:buClr>
                <a:buSzPct val="130000"/>
                <a:buFont typeface="Wingdings" pitchFamily="2" charset="2"/>
                <a:buChar char="ü"/>
                <a:tabLst/>
                <a:defRPr/>
              </a:pPr>
              <a:r>
                <a:rPr kumimoji="0" lang="es-EC" sz="1200" b="1"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NO EXISTEN ADECUADOS SISTEMAS DE SEGURIDAD ELECTRÓNICA.</a:t>
              </a:r>
            </a:p>
            <a:p>
              <a:pPr marL="273050" marR="0" lvl="1" indent="-273050" algn="l" defTabSz="914400" rtl="0" eaLnBrk="1" fontAlgn="auto" latinLnBrk="0" hangingPunct="1">
                <a:lnSpc>
                  <a:spcPct val="110000"/>
                </a:lnSpc>
                <a:spcBef>
                  <a:spcPts val="0"/>
                </a:spcBef>
                <a:spcAft>
                  <a:spcPts val="0"/>
                </a:spcAft>
                <a:buClr>
                  <a:srgbClr val="C0504D">
                    <a:lumMod val="50000"/>
                  </a:srgbClr>
                </a:buClr>
                <a:buSzPct val="130000"/>
                <a:buFont typeface="Wingdings" pitchFamily="2" charset="2"/>
                <a:buChar char="ü"/>
                <a:tabLst/>
                <a:defRPr/>
              </a:pPr>
              <a:r>
                <a:rPr kumimoji="0" lang="es-EC" sz="1200" b="1"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FALTA DE TRABAJO INTEGRADO ENTRE HABITANTES Y ORGANISMOS DE SEGURIDAD. </a:t>
              </a:r>
            </a:p>
          </p:txBody>
        </p:sp>
        <p:sp>
          <p:nvSpPr>
            <p:cNvPr id="40" name="15 Redondear rectángulo de esquina del mismo lado">
              <a:extLst>
                <a:ext uri="{FF2B5EF4-FFF2-40B4-BE49-F238E27FC236}">
                  <a16:creationId xmlns:a16="http://schemas.microsoft.com/office/drawing/2014/main" id="{CB9703E5-4357-45AE-BCCA-87DDCA0C9A3C}"/>
                </a:ext>
              </a:extLst>
            </p:cNvPr>
            <p:cNvSpPr/>
            <p:nvPr/>
          </p:nvSpPr>
          <p:spPr>
            <a:xfrm>
              <a:off x="642910" y="4817803"/>
              <a:ext cx="4143404" cy="339150"/>
            </a:xfrm>
            <a:prstGeom prst="round2SameRect">
              <a:avLst>
                <a:gd name="adj1" fmla="val 50000"/>
                <a:gd name="adj2" fmla="val 0"/>
              </a:avLst>
            </a:prstGeom>
            <a:gradFill flip="none" rotWithShape="1">
              <a:gsLst>
                <a:gs pos="0">
                  <a:srgbClr val="181D11"/>
                </a:gs>
                <a:gs pos="50000">
                  <a:srgbClr val="6C8B47"/>
                </a:gs>
                <a:gs pos="87000">
                  <a:srgbClr val="232C12"/>
                </a:gs>
              </a:gsLst>
              <a:lin ang="2700000" scaled="1"/>
              <a:tileRect/>
            </a:gradFill>
            <a:ln w="38100">
              <a:solidFill>
                <a:srgbClr val="ABC674"/>
              </a:solidFill>
            </a:ln>
            <a:effectLst>
              <a:outerShdw blurRad="152400" dist="63500" dir="4800000" algn="ctr" rotWithShape="0">
                <a:schemeClr val="tx1"/>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1" indent="0" algn="ctr" defTabSz="914400" rtl="0" eaLnBrk="0" fontAlgn="auto" latinLnBrk="0" hangingPunct="0">
                <a:lnSpc>
                  <a:spcPct val="110000"/>
                </a:lnSpc>
                <a:spcBef>
                  <a:spcPts val="0"/>
                </a:spcBef>
                <a:spcAft>
                  <a:spcPts val="0"/>
                </a:spcAft>
                <a:buClr>
                  <a:srgbClr val="1A4F80"/>
                </a:buClr>
                <a:buSzPct val="200000"/>
                <a:buFontTx/>
                <a:buNone/>
                <a:tabLst/>
                <a:defRPr/>
              </a:pPr>
              <a:r>
                <a:rPr kumimoji="0" lang="es-EC" sz="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Black" pitchFamily="34" charset="0"/>
                  <a:ea typeface="+mn-ea"/>
                  <a:cs typeface="Arial" pitchFamily="34" charset="0"/>
                </a:rPr>
                <a:t>DEBILIDADES</a:t>
              </a:r>
            </a:p>
          </p:txBody>
        </p:sp>
      </p:grpSp>
      <p:grpSp>
        <p:nvGrpSpPr>
          <p:cNvPr id="46" name="27 Grupo">
            <a:extLst>
              <a:ext uri="{FF2B5EF4-FFF2-40B4-BE49-F238E27FC236}">
                <a16:creationId xmlns:a16="http://schemas.microsoft.com/office/drawing/2014/main" id="{475ECE9C-431E-4CC9-85AB-23C470B0015F}"/>
              </a:ext>
            </a:extLst>
          </p:cNvPr>
          <p:cNvGrpSpPr/>
          <p:nvPr/>
        </p:nvGrpSpPr>
        <p:grpSpPr>
          <a:xfrm>
            <a:off x="4716016" y="1341442"/>
            <a:ext cx="4143404" cy="3005105"/>
            <a:chOff x="642910" y="2053999"/>
            <a:chExt cx="4143404" cy="2809080"/>
          </a:xfrm>
        </p:grpSpPr>
        <p:sp>
          <p:nvSpPr>
            <p:cNvPr id="47" name="8 CuadroTexto">
              <a:extLst>
                <a:ext uri="{FF2B5EF4-FFF2-40B4-BE49-F238E27FC236}">
                  <a16:creationId xmlns:a16="http://schemas.microsoft.com/office/drawing/2014/main" id="{9A64E169-2F0B-4A0D-9272-E5D8A9CB7357}"/>
                </a:ext>
              </a:extLst>
            </p:cNvPr>
            <p:cNvSpPr txBox="1">
              <a:spLocks noChangeArrowheads="1"/>
            </p:cNvSpPr>
            <p:nvPr/>
          </p:nvSpPr>
          <p:spPr bwMode="auto">
            <a:xfrm>
              <a:off x="642910" y="2640071"/>
              <a:ext cx="4143403" cy="2223008"/>
            </a:xfrm>
            <a:prstGeom prst="round2SameRect">
              <a:avLst>
                <a:gd name="adj1" fmla="val 0"/>
                <a:gd name="adj2" fmla="val 11142"/>
              </a:avLst>
            </a:prstGeom>
            <a:solidFill>
              <a:srgbClr val="FFFFFF">
                <a:alpha val="38824"/>
              </a:srgbClr>
            </a:solidFill>
            <a:ln w="28575">
              <a:solidFill>
                <a:srgbClr val="000000">
                  <a:alpha val="27843"/>
                </a:srgbClr>
              </a:solidFill>
              <a:miter lim="800000"/>
              <a:headEnd/>
              <a:tailEnd/>
            </a:ln>
            <a:effectLst>
              <a:glow rad="101600">
                <a:sysClr val="window" lastClr="FFFFFF">
                  <a:alpha val="40000"/>
                </a:sysClr>
              </a:glow>
            </a:effectLst>
          </p:spPr>
          <p:txBody>
            <a:bodyPr wrap="square" anchor="ctr" anchorCtr="0">
              <a:spAutoFit/>
            </a:bodyPr>
            <a:lstStyle/>
            <a:p>
              <a:pPr marL="273050" marR="0" lvl="1" indent="-273050" algn="l" defTabSz="914400" rtl="0" eaLnBrk="1" fontAlgn="auto" latinLnBrk="0" hangingPunct="1">
                <a:lnSpc>
                  <a:spcPct val="110000"/>
                </a:lnSpc>
                <a:spcBef>
                  <a:spcPts val="0"/>
                </a:spcBef>
                <a:spcAft>
                  <a:spcPts val="0"/>
                </a:spcAft>
                <a:buClr>
                  <a:srgbClr val="C0504D">
                    <a:lumMod val="50000"/>
                  </a:srgbClr>
                </a:buClr>
                <a:buSzPct val="130000"/>
                <a:buFont typeface="Wingdings" pitchFamily="2" charset="2"/>
                <a:buChar char="ü"/>
                <a:tabLst/>
                <a:defRPr/>
              </a:pPr>
              <a:endParaRPr kumimoji="0" lang="es-EC" sz="1200" b="1"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endParaRPr>
            </a:p>
            <a:p>
              <a:pPr marL="273050" marR="0" lvl="1" indent="-273050" algn="l" defTabSz="914400" rtl="0" eaLnBrk="1" fontAlgn="auto" latinLnBrk="0" hangingPunct="1">
                <a:lnSpc>
                  <a:spcPct val="110000"/>
                </a:lnSpc>
                <a:spcBef>
                  <a:spcPts val="0"/>
                </a:spcBef>
                <a:spcAft>
                  <a:spcPts val="0"/>
                </a:spcAft>
                <a:buClr>
                  <a:srgbClr val="C0504D">
                    <a:lumMod val="50000"/>
                  </a:srgbClr>
                </a:buClr>
                <a:buSzPct val="130000"/>
                <a:buFont typeface="Wingdings" pitchFamily="2" charset="2"/>
                <a:buChar char="ü"/>
                <a:tabLst/>
                <a:defRPr/>
              </a:pPr>
              <a:r>
                <a:rPr kumimoji="0" lang="es-EC" sz="1200" b="1"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APOYO DEL SISTEMA INTEGRADO DE SEGURIDAD ECU-911.</a:t>
              </a:r>
            </a:p>
            <a:p>
              <a:pPr marL="273050" marR="0" lvl="1" indent="-273050" algn="l" defTabSz="914400" rtl="0" eaLnBrk="1" fontAlgn="auto" latinLnBrk="0" hangingPunct="1">
                <a:lnSpc>
                  <a:spcPct val="110000"/>
                </a:lnSpc>
                <a:spcBef>
                  <a:spcPts val="0"/>
                </a:spcBef>
                <a:spcAft>
                  <a:spcPts val="0"/>
                </a:spcAft>
                <a:buClr>
                  <a:srgbClr val="C0504D">
                    <a:lumMod val="50000"/>
                  </a:srgbClr>
                </a:buClr>
                <a:buSzPct val="130000"/>
                <a:buFont typeface="Wingdings" pitchFamily="2" charset="2"/>
                <a:buChar char="ü"/>
                <a:tabLst/>
                <a:defRPr/>
              </a:pPr>
              <a:r>
                <a:rPr kumimoji="0" lang="es-EC" sz="1200" b="1"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APOYO DE COLABORADORES Y VECINDARIO EN PROCEDIMIENTO A POLÍTICAS Y NORMAS DE SEGURIDAD.</a:t>
              </a:r>
            </a:p>
            <a:p>
              <a:pPr marL="273050" marR="0" lvl="1" indent="-273050" algn="l" defTabSz="914400" rtl="0" eaLnBrk="1" fontAlgn="auto" latinLnBrk="0" hangingPunct="1">
                <a:lnSpc>
                  <a:spcPct val="110000"/>
                </a:lnSpc>
                <a:spcBef>
                  <a:spcPts val="0"/>
                </a:spcBef>
                <a:spcAft>
                  <a:spcPts val="0"/>
                </a:spcAft>
                <a:buClr>
                  <a:srgbClr val="C0504D">
                    <a:lumMod val="50000"/>
                  </a:srgbClr>
                </a:buClr>
                <a:buSzPct val="130000"/>
                <a:buFont typeface="Wingdings" pitchFamily="2" charset="2"/>
                <a:buChar char="ü"/>
                <a:tabLst/>
                <a:defRPr/>
              </a:pPr>
              <a:r>
                <a:rPr kumimoji="0" lang="es-EC" sz="1200" b="1"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INCORPORACIÓN DE LA SEGURIDAD CIUDADANA.</a:t>
              </a:r>
            </a:p>
            <a:p>
              <a:pPr marL="273050" marR="0" lvl="1" indent="-273050" algn="l" defTabSz="914400" rtl="0" eaLnBrk="1" fontAlgn="auto" latinLnBrk="0" hangingPunct="1">
                <a:lnSpc>
                  <a:spcPct val="110000"/>
                </a:lnSpc>
                <a:spcBef>
                  <a:spcPts val="0"/>
                </a:spcBef>
                <a:spcAft>
                  <a:spcPts val="0"/>
                </a:spcAft>
                <a:buClr>
                  <a:srgbClr val="C0504D">
                    <a:lumMod val="50000"/>
                  </a:srgbClr>
                </a:buClr>
                <a:buSzPct val="130000"/>
                <a:buFont typeface="Wingdings" pitchFamily="2" charset="2"/>
                <a:buChar char="ü"/>
                <a:tabLst/>
                <a:defRPr/>
              </a:pPr>
              <a:r>
                <a:rPr kumimoji="0" lang="es-EC" sz="1200" b="1"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ADECUADA CULTURA DE SEGURIDAD.</a:t>
              </a:r>
            </a:p>
            <a:p>
              <a:pPr marL="273050" marR="0" lvl="1" indent="-273050" algn="l" defTabSz="914400" rtl="0" eaLnBrk="1" fontAlgn="auto" latinLnBrk="0" hangingPunct="1">
                <a:lnSpc>
                  <a:spcPct val="110000"/>
                </a:lnSpc>
                <a:spcBef>
                  <a:spcPts val="0"/>
                </a:spcBef>
                <a:spcAft>
                  <a:spcPts val="0"/>
                </a:spcAft>
                <a:buClr>
                  <a:srgbClr val="C0504D">
                    <a:lumMod val="50000"/>
                  </a:srgbClr>
                </a:buClr>
                <a:buSzPct val="130000"/>
                <a:buFont typeface="Wingdings" pitchFamily="2" charset="2"/>
                <a:buChar char="ü"/>
                <a:tabLst/>
                <a:defRPr/>
              </a:pPr>
              <a:r>
                <a:rPr kumimoji="0" lang="es-EC" sz="1200" b="1"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SER EJEMPLO PARA OTRAS COOPERATIVAS O BARRIOS.</a:t>
              </a:r>
            </a:p>
          </p:txBody>
        </p:sp>
        <p:sp>
          <p:nvSpPr>
            <p:cNvPr id="48" name="10 Redondear rectángulo de esquina del mismo lado">
              <a:extLst>
                <a:ext uri="{FF2B5EF4-FFF2-40B4-BE49-F238E27FC236}">
                  <a16:creationId xmlns:a16="http://schemas.microsoft.com/office/drawing/2014/main" id="{D02A1DCC-3B64-4FE9-AE58-A5E42BC0A593}"/>
                </a:ext>
              </a:extLst>
            </p:cNvPr>
            <p:cNvSpPr/>
            <p:nvPr/>
          </p:nvSpPr>
          <p:spPr>
            <a:xfrm>
              <a:off x="642910" y="2053999"/>
              <a:ext cx="4143404" cy="339150"/>
            </a:xfrm>
            <a:prstGeom prst="round2SameRect">
              <a:avLst>
                <a:gd name="adj1" fmla="val 50000"/>
                <a:gd name="adj2" fmla="val 0"/>
              </a:avLst>
            </a:prstGeom>
            <a:gradFill flip="none" rotWithShape="1">
              <a:gsLst>
                <a:gs pos="0">
                  <a:srgbClr val="181D11"/>
                </a:gs>
                <a:gs pos="50000">
                  <a:srgbClr val="6C8B47"/>
                </a:gs>
                <a:gs pos="87000">
                  <a:srgbClr val="232C12"/>
                </a:gs>
              </a:gsLst>
              <a:lin ang="2700000" scaled="1"/>
              <a:tileRect/>
            </a:gradFill>
            <a:ln w="38100">
              <a:solidFill>
                <a:srgbClr val="ABC674"/>
              </a:solidFill>
            </a:ln>
            <a:effectLst>
              <a:outerShdw blurRad="152400" dist="63500" dir="4800000" algn="ctr" rotWithShape="0">
                <a:schemeClr val="tx1"/>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1" indent="0" algn="ctr" defTabSz="914400" rtl="0" eaLnBrk="0" fontAlgn="auto" latinLnBrk="0" hangingPunct="0">
                <a:lnSpc>
                  <a:spcPct val="110000"/>
                </a:lnSpc>
                <a:spcBef>
                  <a:spcPts val="0"/>
                </a:spcBef>
                <a:spcAft>
                  <a:spcPts val="0"/>
                </a:spcAft>
                <a:buClr>
                  <a:srgbClr val="1A4F80"/>
                </a:buClr>
                <a:buSzPct val="200000"/>
                <a:buFontTx/>
                <a:buNone/>
                <a:tabLst/>
                <a:defRPr/>
              </a:pPr>
              <a:r>
                <a:rPr kumimoji="0" lang="es-EC" sz="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Black" pitchFamily="34" charset="0"/>
                  <a:ea typeface="+mn-ea"/>
                  <a:cs typeface="Arial" pitchFamily="34" charset="0"/>
                </a:rPr>
                <a:t>OPORTUNIDADES</a:t>
              </a:r>
            </a:p>
          </p:txBody>
        </p:sp>
      </p:grpSp>
      <p:grpSp>
        <p:nvGrpSpPr>
          <p:cNvPr id="49" name="28 Grupo">
            <a:extLst>
              <a:ext uri="{FF2B5EF4-FFF2-40B4-BE49-F238E27FC236}">
                <a16:creationId xmlns:a16="http://schemas.microsoft.com/office/drawing/2014/main" id="{39C6C810-053B-4926-9B55-6064166071E2}"/>
              </a:ext>
            </a:extLst>
          </p:cNvPr>
          <p:cNvGrpSpPr/>
          <p:nvPr/>
        </p:nvGrpSpPr>
        <p:grpSpPr>
          <a:xfrm>
            <a:off x="4716016" y="4910632"/>
            <a:ext cx="4143404" cy="1391690"/>
            <a:chOff x="642910" y="4817803"/>
            <a:chExt cx="4143404" cy="1391690"/>
          </a:xfrm>
        </p:grpSpPr>
        <p:sp>
          <p:nvSpPr>
            <p:cNvPr id="50" name="14 CuadroTexto">
              <a:extLst>
                <a:ext uri="{FF2B5EF4-FFF2-40B4-BE49-F238E27FC236}">
                  <a16:creationId xmlns:a16="http://schemas.microsoft.com/office/drawing/2014/main" id="{C9FE02B0-65A0-410A-9813-B62DE571C970}"/>
                </a:ext>
              </a:extLst>
            </p:cNvPr>
            <p:cNvSpPr txBox="1">
              <a:spLocks noChangeArrowheads="1"/>
            </p:cNvSpPr>
            <p:nvPr/>
          </p:nvSpPr>
          <p:spPr bwMode="auto">
            <a:xfrm>
              <a:off x="642911" y="5085515"/>
              <a:ext cx="4143403" cy="1123978"/>
            </a:xfrm>
            <a:prstGeom prst="round2SameRect">
              <a:avLst>
                <a:gd name="adj1" fmla="val 0"/>
                <a:gd name="adj2" fmla="val 11142"/>
              </a:avLst>
            </a:prstGeom>
            <a:solidFill>
              <a:srgbClr val="FFFFFF">
                <a:alpha val="38824"/>
              </a:srgbClr>
            </a:solidFill>
            <a:ln w="28575">
              <a:solidFill>
                <a:srgbClr val="000000">
                  <a:alpha val="27843"/>
                </a:srgbClr>
              </a:solidFill>
              <a:miter lim="800000"/>
              <a:headEnd/>
              <a:tailEnd/>
            </a:ln>
            <a:effectLst>
              <a:glow rad="101600">
                <a:sysClr val="window" lastClr="FFFFFF">
                  <a:alpha val="40000"/>
                </a:sysClr>
              </a:glow>
            </a:effectLst>
          </p:spPr>
          <p:txBody>
            <a:bodyPr wrap="square">
              <a:spAutoFit/>
            </a:bodyPr>
            <a:lstStyle/>
            <a:p>
              <a:pPr marL="273050" marR="0" lvl="1" indent="-273050" algn="l" defTabSz="914400" rtl="0" eaLnBrk="1" fontAlgn="auto" latinLnBrk="0" hangingPunct="1">
                <a:lnSpc>
                  <a:spcPct val="110000"/>
                </a:lnSpc>
                <a:spcBef>
                  <a:spcPts val="0"/>
                </a:spcBef>
                <a:spcAft>
                  <a:spcPts val="0"/>
                </a:spcAft>
                <a:buClr>
                  <a:srgbClr val="C0504D">
                    <a:lumMod val="50000"/>
                  </a:srgbClr>
                </a:buClr>
                <a:buSzPct val="130000"/>
                <a:buFont typeface="Wingdings" pitchFamily="2" charset="2"/>
                <a:buChar char="ü"/>
                <a:tabLst/>
                <a:defRPr/>
              </a:pPr>
              <a:endParaRPr kumimoji="0" lang="es-EC" sz="1200" b="1"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endParaRPr>
            </a:p>
            <a:p>
              <a:pPr marL="273050" marR="0" lvl="1" indent="-273050" algn="l" defTabSz="914400" rtl="0" eaLnBrk="1" fontAlgn="auto" latinLnBrk="0" hangingPunct="1">
                <a:lnSpc>
                  <a:spcPct val="110000"/>
                </a:lnSpc>
                <a:spcBef>
                  <a:spcPts val="0"/>
                </a:spcBef>
                <a:spcAft>
                  <a:spcPts val="0"/>
                </a:spcAft>
                <a:buClr>
                  <a:srgbClr val="C0504D">
                    <a:lumMod val="50000"/>
                  </a:srgbClr>
                </a:buClr>
                <a:buSzPct val="130000"/>
                <a:buFont typeface="Wingdings" pitchFamily="2" charset="2"/>
                <a:buChar char="ü"/>
                <a:tabLst/>
                <a:defRPr/>
              </a:pPr>
              <a:r>
                <a:rPr kumimoji="0" lang="es-EC" sz="1200" b="1"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ANTRÓPICAS (ROBOS, HURTOS, ASALTOS, DELITOS CONTRA LAS PERSONAS).</a:t>
              </a:r>
            </a:p>
            <a:p>
              <a:pPr marL="273050" marR="0" lvl="1" indent="-273050" algn="l" defTabSz="914400" rtl="0" eaLnBrk="1" fontAlgn="auto" latinLnBrk="0" hangingPunct="1">
                <a:lnSpc>
                  <a:spcPct val="110000"/>
                </a:lnSpc>
                <a:spcBef>
                  <a:spcPts val="0"/>
                </a:spcBef>
                <a:spcAft>
                  <a:spcPts val="0"/>
                </a:spcAft>
                <a:buClr>
                  <a:srgbClr val="C0504D">
                    <a:lumMod val="50000"/>
                  </a:srgbClr>
                </a:buClr>
                <a:buSzPct val="130000"/>
                <a:buFont typeface="Wingdings" pitchFamily="2" charset="2"/>
                <a:buChar char="ü"/>
                <a:tabLst/>
                <a:defRPr/>
              </a:pPr>
              <a:r>
                <a:rPr kumimoji="0" lang="es-EC" sz="1200" b="1"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NATURALES (INUNDACIONES, SISMOS, INCENDIOS).</a:t>
              </a:r>
            </a:p>
          </p:txBody>
        </p:sp>
        <p:sp>
          <p:nvSpPr>
            <p:cNvPr id="51" name="15 Redondear rectángulo de esquina del mismo lado">
              <a:extLst>
                <a:ext uri="{FF2B5EF4-FFF2-40B4-BE49-F238E27FC236}">
                  <a16:creationId xmlns:a16="http://schemas.microsoft.com/office/drawing/2014/main" id="{D9DFC9DA-0273-46F1-A2B3-6651E141235C}"/>
                </a:ext>
              </a:extLst>
            </p:cNvPr>
            <p:cNvSpPr/>
            <p:nvPr/>
          </p:nvSpPr>
          <p:spPr>
            <a:xfrm>
              <a:off x="642910" y="4817803"/>
              <a:ext cx="4143404" cy="339150"/>
            </a:xfrm>
            <a:prstGeom prst="round2SameRect">
              <a:avLst>
                <a:gd name="adj1" fmla="val 50000"/>
                <a:gd name="adj2" fmla="val 0"/>
              </a:avLst>
            </a:prstGeom>
            <a:gradFill flip="none" rotWithShape="1">
              <a:gsLst>
                <a:gs pos="0">
                  <a:srgbClr val="181D11"/>
                </a:gs>
                <a:gs pos="50000">
                  <a:srgbClr val="6C8B47"/>
                </a:gs>
                <a:gs pos="87000">
                  <a:srgbClr val="232C12"/>
                </a:gs>
              </a:gsLst>
              <a:lin ang="2700000" scaled="1"/>
              <a:tileRect/>
            </a:gradFill>
            <a:ln w="38100">
              <a:solidFill>
                <a:srgbClr val="ABC674"/>
              </a:solidFill>
            </a:ln>
            <a:effectLst>
              <a:outerShdw blurRad="152400" dist="63500" dir="4800000" algn="ctr" rotWithShape="0">
                <a:schemeClr val="tx1"/>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1" indent="0" algn="ctr" defTabSz="914400" rtl="0" eaLnBrk="0" fontAlgn="auto" latinLnBrk="0" hangingPunct="0">
                <a:lnSpc>
                  <a:spcPct val="110000"/>
                </a:lnSpc>
                <a:spcBef>
                  <a:spcPts val="0"/>
                </a:spcBef>
                <a:spcAft>
                  <a:spcPts val="0"/>
                </a:spcAft>
                <a:buClr>
                  <a:srgbClr val="1A4F80"/>
                </a:buClr>
                <a:buSzPct val="200000"/>
                <a:buFontTx/>
                <a:buNone/>
                <a:tabLst/>
                <a:defRPr/>
              </a:pPr>
              <a:r>
                <a:rPr kumimoji="0" lang="es-EC" sz="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Black" pitchFamily="34" charset="0"/>
                  <a:ea typeface="+mn-ea"/>
                  <a:cs typeface="Arial" pitchFamily="34" charset="0"/>
                </a:rPr>
                <a:t>AMENAZAS</a:t>
              </a:r>
            </a:p>
          </p:txBody>
        </p:sp>
      </p:grpSp>
    </p:spTree>
    <p:extLst>
      <p:ext uri="{BB962C8B-B14F-4D97-AF65-F5344CB8AC3E}">
        <p14:creationId xmlns:p14="http://schemas.microsoft.com/office/powerpoint/2010/main" val="76923379"/>
      </p:ext>
    </p:extLst>
  </p:cSld>
  <p:clrMapOvr>
    <a:masterClrMapping/>
  </p:clrMapOvr>
  <p:transition>
    <p:split orient="vert" dir="in"/>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64" name="Text Box 12">
            <a:extLst>
              <a:ext uri="{FF2B5EF4-FFF2-40B4-BE49-F238E27FC236}">
                <a16:creationId xmlns:a16="http://schemas.microsoft.com/office/drawing/2014/main" id="{0E2E84DD-444A-4E0A-8E09-5B45CEFA6458}"/>
              </a:ext>
            </a:extLst>
          </p:cNvPr>
          <p:cNvSpPr txBox="1">
            <a:spLocks noChangeArrowheads="1"/>
          </p:cNvSpPr>
          <p:nvPr/>
        </p:nvSpPr>
        <p:spPr bwMode="auto">
          <a:xfrm>
            <a:off x="34925" y="-22124"/>
            <a:ext cx="9109075" cy="577428"/>
          </a:xfrm>
          <a:prstGeom prst="rect">
            <a:avLst/>
          </a:prstGeom>
          <a:solidFill>
            <a:schemeClr val="tx1">
              <a:alpha val="30000"/>
            </a:schemeClr>
          </a:solidFill>
          <a:ln w="9525">
            <a:noFill/>
            <a:miter lim="800000"/>
            <a:headEnd/>
            <a:tailEnd/>
          </a:ln>
          <a:effectLst>
            <a:outerShdw blurRad="76200" dist="38100" dir="5400000" algn="ctr" rotWithShape="0">
              <a:schemeClr val="tx1"/>
            </a:outerShdw>
          </a:effectLst>
        </p:spPr>
        <p:txBody>
          <a:bodyPr anchor="ctr"/>
          <a:lstStyle/>
          <a:p>
            <a:pPr lvl="0" algn="ctr" fontAlgn="base">
              <a:spcBef>
                <a:spcPct val="0"/>
              </a:spcBef>
              <a:spcAft>
                <a:spcPct val="0"/>
              </a:spcAft>
              <a:buFontTx/>
              <a:buChar char=" "/>
              <a:defRPr/>
            </a:pPr>
            <a:r>
              <a:rPr lang="es-MX" sz="3200" spc="300" dirty="0">
                <a:solidFill>
                  <a:srgbClr val="FFFF00"/>
                </a:solidFill>
                <a:latin typeface="Impact" pitchFamily="34" charset="0"/>
                <a:cs typeface="Arial" pitchFamily="34" charset="0"/>
              </a:rPr>
              <a:t>DIAGNOSTICO</a:t>
            </a:r>
            <a:endParaRPr lang="es-ES" sz="3200" spc="300" dirty="0">
              <a:solidFill>
                <a:srgbClr val="FFFF00"/>
              </a:solidFill>
              <a:latin typeface="Impact" pitchFamily="34" charset="0"/>
              <a:cs typeface="Arial" pitchFamily="34" charset="0"/>
            </a:endParaRPr>
          </a:p>
        </p:txBody>
      </p:sp>
      <p:sp>
        <p:nvSpPr>
          <p:cNvPr id="24" name="11 Redondear rectángulo de esquina del mismo lado">
            <a:extLst>
              <a:ext uri="{FF2B5EF4-FFF2-40B4-BE49-F238E27FC236}">
                <a16:creationId xmlns:a16="http://schemas.microsoft.com/office/drawing/2014/main" id="{23604F45-44A3-46A0-B55B-45137D79C755}"/>
              </a:ext>
            </a:extLst>
          </p:cNvPr>
          <p:cNvSpPr/>
          <p:nvPr/>
        </p:nvSpPr>
        <p:spPr>
          <a:xfrm>
            <a:off x="410643" y="823016"/>
            <a:ext cx="4143403" cy="428628"/>
          </a:xfrm>
          <a:prstGeom prst="round2SameRect">
            <a:avLst>
              <a:gd name="adj1" fmla="val 16667"/>
              <a:gd name="adj2" fmla="val 50000"/>
            </a:avLst>
          </a:prstGeom>
          <a:gradFill flip="none" rotWithShape="1">
            <a:gsLst>
              <a:gs pos="0">
                <a:srgbClr val="604500"/>
              </a:gs>
              <a:gs pos="50000">
                <a:srgbClr val="E6E23E"/>
              </a:gs>
              <a:gs pos="100000">
                <a:srgbClr val="866900"/>
              </a:gs>
            </a:gsLst>
            <a:lin ang="2700000" scaled="1"/>
            <a:tileRect/>
          </a:gradFill>
          <a:ln w="57150">
            <a:solidFill>
              <a:srgbClr val="866900"/>
            </a:solidFill>
          </a:ln>
          <a:effectLst>
            <a:outerShdw blurRad="114300" dist="38100" dir="5400000" algn="ctr" rotWithShape="0">
              <a:schemeClr val="tx1"/>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marR="0" lvl="0" indent="-342900" algn="ctr" defTabSz="914400" rtl="0" eaLnBrk="0" fontAlgn="auto" latinLnBrk="0" hangingPunct="0">
              <a:lnSpc>
                <a:spcPct val="150000"/>
              </a:lnSpc>
              <a:spcBef>
                <a:spcPts val="0"/>
              </a:spcBef>
              <a:spcAft>
                <a:spcPts val="0"/>
              </a:spcAft>
              <a:buClrTx/>
              <a:buSzPct val="110000"/>
              <a:buFont typeface="+mj-lt"/>
              <a:buAutoNum type="arabicPeriod" startAt="2"/>
              <a:tabLst/>
              <a:defRPr/>
            </a:pPr>
            <a:r>
              <a:rPr lang="es-EC" sz="1500" dirty="0">
                <a:solidFill>
                  <a:prstClr val="black"/>
                </a:solidFill>
                <a:latin typeface="Arial Black" pitchFamily="34" charset="0"/>
              </a:rPr>
              <a:t>GENOMA DEL ROBO</a:t>
            </a:r>
            <a:endParaRPr kumimoji="0" lang="es-MX" sz="1500" b="0" i="0" u="none" strike="noStrike" kern="1200" cap="none" spc="0" normalizeH="0" baseline="0" noProof="0" dirty="0">
              <a:ln>
                <a:noFill/>
              </a:ln>
              <a:solidFill>
                <a:prstClr val="black"/>
              </a:solidFill>
              <a:effectLst/>
              <a:uLnTx/>
              <a:uFillTx/>
              <a:latin typeface="Arial Black" pitchFamily="34" charset="0"/>
              <a:ea typeface="+mn-ea"/>
              <a:cs typeface="+mn-cs"/>
            </a:endParaRPr>
          </a:p>
        </p:txBody>
      </p:sp>
      <p:grpSp>
        <p:nvGrpSpPr>
          <p:cNvPr id="46" name="27 Grupo">
            <a:extLst>
              <a:ext uri="{FF2B5EF4-FFF2-40B4-BE49-F238E27FC236}">
                <a16:creationId xmlns:a16="http://schemas.microsoft.com/office/drawing/2014/main" id="{475ECE9C-431E-4CC9-85AB-23C470B0015F}"/>
              </a:ext>
            </a:extLst>
          </p:cNvPr>
          <p:cNvGrpSpPr/>
          <p:nvPr/>
        </p:nvGrpSpPr>
        <p:grpSpPr>
          <a:xfrm>
            <a:off x="4821084" y="1447348"/>
            <a:ext cx="4143404" cy="3183078"/>
            <a:chOff x="642910" y="1985332"/>
            <a:chExt cx="4143404" cy="2975442"/>
          </a:xfrm>
        </p:grpSpPr>
        <p:sp>
          <p:nvSpPr>
            <p:cNvPr id="47" name="8 CuadroTexto">
              <a:extLst>
                <a:ext uri="{FF2B5EF4-FFF2-40B4-BE49-F238E27FC236}">
                  <a16:creationId xmlns:a16="http://schemas.microsoft.com/office/drawing/2014/main" id="{9A64E169-2F0B-4A0D-9272-E5D8A9CB7357}"/>
                </a:ext>
              </a:extLst>
            </p:cNvPr>
            <p:cNvSpPr txBox="1">
              <a:spLocks noChangeArrowheads="1"/>
            </p:cNvSpPr>
            <p:nvPr/>
          </p:nvSpPr>
          <p:spPr bwMode="auto">
            <a:xfrm>
              <a:off x="642910" y="2542377"/>
              <a:ext cx="4143403" cy="2418397"/>
            </a:xfrm>
            <a:prstGeom prst="round2SameRect">
              <a:avLst>
                <a:gd name="adj1" fmla="val 0"/>
                <a:gd name="adj2" fmla="val 11142"/>
              </a:avLst>
            </a:prstGeom>
            <a:solidFill>
              <a:srgbClr val="FFFFFF">
                <a:alpha val="38824"/>
              </a:srgbClr>
            </a:solidFill>
            <a:ln w="28575">
              <a:solidFill>
                <a:srgbClr val="000000">
                  <a:alpha val="27843"/>
                </a:srgbClr>
              </a:solidFill>
              <a:miter lim="800000"/>
              <a:headEnd/>
              <a:tailEnd/>
            </a:ln>
            <a:effectLst>
              <a:glow rad="101600">
                <a:sysClr val="window" lastClr="FFFFFF">
                  <a:alpha val="40000"/>
                </a:sysClr>
              </a:glow>
            </a:effectLst>
          </p:spPr>
          <p:txBody>
            <a:bodyPr wrap="square" anchor="ctr" anchorCtr="0">
              <a:spAutoFit/>
            </a:bodyPr>
            <a:lstStyle/>
            <a:p>
              <a:pPr marL="273050" marR="0" lvl="1" indent="-273050" algn="just" defTabSz="914400" rtl="0" eaLnBrk="1" fontAlgn="auto" latinLnBrk="0" hangingPunct="1">
                <a:lnSpc>
                  <a:spcPct val="110000"/>
                </a:lnSpc>
                <a:spcBef>
                  <a:spcPts val="0"/>
                </a:spcBef>
                <a:spcAft>
                  <a:spcPts val="0"/>
                </a:spcAft>
                <a:buClr>
                  <a:srgbClr val="C0504D">
                    <a:lumMod val="50000"/>
                  </a:srgbClr>
                </a:buClr>
                <a:buSzPct val="130000"/>
                <a:buFont typeface="Wingdings" pitchFamily="2" charset="2"/>
                <a:buChar char="ü"/>
                <a:tabLst/>
                <a:defRPr/>
              </a:pPr>
              <a:r>
                <a:rPr lang="es-EC" sz="1200" b="1" kern="0" dirty="0">
                  <a:solidFill>
                    <a:srgbClr val="C00000"/>
                  </a:solidFill>
                  <a:latin typeface="Arial" pitchFamily="34" charset="0"/>
                  <a:cs typeface="Arial" pitchFamily="34" charset="0"/>
                </a:rPr>
                <a:t>VULNERABILIDAD 98%</a:t>
              </a:r>
              <a:r>
                <a:rPr lang="es-EC" sz="1200" b="1" kern="0" dirty="0">
                  <a:solidFill>
                    <a:sysClr val="windowText" lastClr="000000"/>
                  </a:solidFill>
                  <a:latin typeface="Arial" pitchFamily="34" charset="0"/>
                  <a:cs typeface="Arial" pitchFamily="34" charset="0"/>
                </a:rPr>
                <a:t>, INDICA LA POSIBILIDAD TÉCNICA DEL ÉXITO DE UN HECHO DELICTIVO CON LA FUERZA.</a:t>
              </a:r>
            </a:p>
            <a:p>
              <a:pPr marL="273050" marR="0" lvl="1" indent="-273050" algn="l" defTabSz="914400" rtl="0" eaLnBrk="1" fontAlgn="auto" latinLnBrk="0" hangingPunct="1">
                <a:lnSpc>
                  <a:spcPct val="110000"/>
                </a:lnSpc>
                <a:spcBef>
                  <a:spcPts val="0"/>
                </a:spcBef>
                <a:spcAft>
                  <a:spcPts val="0"/>
                </a:spcAft>
                <a:buClr>
                  <a:srgbClr val="C0504D">
                    <a:lumMod val="50000"/>
                  </a:srgbClr>
                </a:buClr>
                <a:buSzPct val="130000"/>
                <a:buFont typeface="Wingdings" pitchFamily="2" charset="2"/>
                <a:buChar char="ü"/>
                <a:tabLst/>
                <a:defRPr/>
              </a:pPr>
              <a:endParaRPr lang="es-EC" sz="1200" b="1" kern="0" dirty="0">
                <a:solidFill>
                  <a:sysClr val="windowText" lastClr="000000"/>
                </a:solidFill>
                <a:latin typeface="Arial" pitchFamily="34" charset="0"/>
                <a:cs typeface="Arial" pitchFamily="34" charset="0"/>
              </a:endParaRPr>
            </a:p>
            <a:p>
              <a:pPr marL="273050" marR="0" lvl="1" indent="-273050" algn="just" defTabSz="914400" rtl="0" eaLnBrk="1" fontAlgn="auto" latinLnBrk="0" hangingPunct="1">
                <a:lnSpc>
                  <a:spcPct val="110000"/>
                </a:lnSpc>
                <a:spcBef>
                  <a:spcPts val="0"/>
                </a:spcBef>
                <a:spcAft>
                  <a:spcPts val="0"/>
                </a:spcAft>
                <a:buClr>
                  <a:srgbClr val="C0504D">
                    <a:lumMod val="50000"/>
                  </a:srgbClr>
                </a:buClr>
                <a:buSzPct val="130000"/>
                <a:buFont typeface="Wingdings" pitchFamily="2" charset="2"/>
                <a:buChar char="ü"/>
                <a:tabLst/>
                <a:defRPr/>
              </a:pPr>
              <a:r>
                <a:rPr lang="es-EC" sz="1200" b="1" kern="0" dirty="0">
                  <a:solidFill>
                    <a:srgbClr val="C00000"/>
                  </a:solidFill>
                  <a:latin typeface="Arial" pitchFamily="34" charset="0"/>
                  <a:cs typeface="Arial" pitchFamily="34" charset="0"/>
                </a:rPr>
                <a:t>ATRACTIVO 79%</a:t>
              </a:r>
              <a:r>
                <a:rPr lang="es-EC" sz="1200" b="1" kern="0" dirty="0">
                  <a:solidFill>
                    <a:sysClr val="windowText" lastClr="000000"/>
                  </a:solidFill>
                  <a:latin typeface="Arial" pitchFamily="34" charset="0"/>
                  <a:cs typeface="Arial" pitchFamily="34" charset="0"/>
                </a:rPr>
                <a:t>, MUESTRA CUAN ATRACTIVO ES PARA EJECUTARSE EL DELITO, EL CUAL PODRÍA CAMBIAR ÚNICAMENTE REDUCIENDO LA VULNERABILIDAD.</a:t>
              </a:r>
            </a:p>
            <a:p>
              <a:pPr marL="273050" marR="0" lvl="1" indent="-273050" algn="just" defTabSz="914400" rtl="0" eaLnBrk="1" fontAlgn="auto" latinLnBrk="0" hangingPunct="1">
                <a:lnSpc>
                  <a:spcPct val="110000"/>
                </a:lnSpc>
                <a:spcBef>
                  <a:spcPts val="0"/>
                </a:spcBef>
                <a:spcAft>
                  <a:spcPts val="0"/>
                </a:spcAft>
                <a:buClr>
                  <a:srgbClr val="C0504D">
                    <a:lumMod val="50000"/>
                  </a:srgbClr>
                </a:buClr>
                <a:buSzPct val="130000"/>
                <a:buFont typeface="Wingdings" pitchFamily="2" charset="2"/>
                <a:buChar char="ü"/>
                <a:tabLst/>
                <a:defRPr/>
              </a:pPr>
              <a:endParaRPr lang="es-EC" sz="1200" b="1" kern="0" dirty="0">
                <a:solidFill>
                  <a:sysClr val="windowText" lastClr="000000"/>
                </a:solidFill>
                <a:latin typeface="Arial" pitchFamily="34" charset="0"/>
                <a:cs typeface="Arial" pitchFamily="34" charset="0"/>
              </a:endParaRPr>
            </a:p>
            <a:p>
              <a:pPr marL="273050" marR="0" lvl="1" indent="-273050" algn="just" defTabSz="914400" rtl="0" eaLnBrk="1" fontAlgn="auto" latinLnBrk="0" hangingPunct="1">
                <a:lnSpc>
                  <a:spcPct val="110000"/>
                </a:lnSpc>
                <a:spcBef>
                  <a:spcPts val="0"/>
                </a:spcBef>
                <a:spcAft>
                  <a:spcPts val="0"/>
                </a:spcAft>
                <a:buClr>
                  <a:srgbClr val="C0504D">
                    <a:lumMod val="50000"/>
                  </a:srgbClr>
                </a:buClr>
                <a:buSzPct val="130000"/>
                <a:buFont typeface="Wingdings" pitchFamily="2" charset="2"/>
                <a:buChar char="ü"/>
                <a:tabLst/>
                <a:defRPr/>
              </a:pPr>
              <a:r>
                <a:rPr lang="es-EC" sz="1200" b="1" kern="0" dirty="0">
                  <a:solidFill>
                    <a:srgbClr val="C00000"/>
                  </a:solidFill>
                  <a:latin typeface="Arial" pitchFamily="34" charset="0"/>
                  <a:cs typeface="Arial" pitchFamily="34" charset="0"/>
                </a:rPr>
                <a:t>OPORTUNIDAD 23%</a:t>
              </a:r>
              <a:r>
                <a:rPr lang="es-EC" sz="1200" b="1" kern="0" dirty="0">
                  <a:solidFill>
                    <a:sysClr val="windowText" lastClr="000000"/>
                  </a:solidFill>
                  <a:latin typeface="Arial" pitchFamily="34" charset="0"/>
                  <a:cs typeface="Arial" pitchFamily="34" charset="0"/>
                </a:rPr>
                <a:t>, ESTE SOLO PUEDE CAMBIAR AUMENTANDO LOS NIVELES DE PREVENCIÓN O DISUASIÓN.</a:t>
              </a:r>
            </a:p>
          </p:txBody>
        </p:sp>
        <p:sp>
          <p:nvSpPr>
            <p:cNvPr id="48" name="10 Redondear rectángulo de esquina del mismo lado">
              <a:extLst>
                <a:ext uri="{FF2B5EF4-FFF2-40B4-BE49-F238E27FC236}">
                  <a16:creationId xmlns:a16="http://schemas.microsoft.com/office/drawing/2014/main" id="{D02A1DCC-3B64-4FE9-AE58-A5E42BC0A593}"/>
                </a:ext>
              </a:extLst>
            </p:cNvPr>
            <p:cNvSpPr/>
            <p:nvPr/>
          </p:nvSpPr>
          <p:spPr>
            <a:xfrm>
              <a:off x="642910" y="1985332"/>
              <a:ext cx="4143404" cy="339150"/>
            </a:xfrm>
            <a:prstGeom prst="round2SameRect">
              <a:avLst>
                <a:gd name="adj1" fmla="val 50000"/>
                <a:gd name="adj2" fmla="val 0"/>
              </a:avLst>
            </a:prstGeom>
            <a:gradFill flip="none" rotWithShape="1">
              <a:gsLst>
                <a:gs pos="0">
                  <a:srgbClr val="181D11"/>
                </a:gs>
                <a:gs pos="50000">
                  <a:srgbClr val="6C8B47"/>
                </a:gs>
                <a:gs pos="87000">
                  <a:srgbClr val="232C12"/>
                </a:gs>
              </a:gsLst>
              <a:lin ang="2700000" scaled="1"/>
              <a:tileRect/>
            </a:gradFill>
            <a:ln w="38100">
              <a:solidFill>
                <a:srgbClr val="ABC674"/>
              </a:solidFill>
            </a:ln>
            <a:effectLst>
              <a:outerShdw blurRad="152400" dist="63500" dir="4800000" algn="ctr" rotWithShape="0">
                <a:schemeClr val="tx1"/>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1" indent="0" algn="ctr" defTabSz="914400" rtl="0" eaLnBrk="0" fontAlgn="auto" latinLnBrk="0" hangingPunct="0">
                <a:lnSpc>
                  <a:spcPct val="110000"/>
                </a:lnSpc>
                <a:spcBef>
                  <a:spcPts val="0"/>
                </a:spcBef>
                <a:spcAft>
                  <a:spcPts val="0"/>
                </a:spcAft>
                <a:buClr>
                  <a:srgbClr val="1A4F80"/>
                </a:buClr>
                <a:buSzPct val="200000"/>
                <a:buFontTx/>
                <a:buNone/>
                <a:tabLst/>
                <a:defRPr/>
              </a:pPr>
              <a:r>
                <a:rPr kumimoji="0" lang="es-EC" sz="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Black" pitchFamily="34" charset="0"/>
                  <a:ea typeface="+mn-ea"/>
                  <a:cs typeface="Arial" pitchFamily="34" charset="0"/>
                </a:rPr>
                <a:t>NIVEL DE POSIBILIDAD</a:t>
              </a:r>
            </a:p>
          </p:txBody>
        </p:sp>
      </p:grpSp>
      <p:pic>
        <p:nvPicPr>
          <p:cNvPr id="16" name="Imagen 15">
            <a:extLst>
              <a:ext uri="{FF2B5EF4-FFF2-40B4-BE49-F238E27FC236}">
                <a16:creationId xmlns:a16="http://schemas.microsoft.com/office/drawing/2014/main" id="{A594EF53-2C26-45C7-A599-976646EC1D19}"/>
              </a:ext>
            </a:extLst>
          </p:cNvPr>
          <p:cNvPicPr/>
          <p:nvPr/>
        </p:nvPicPr>
        <p:blipFill rotWithShape="1">
          <a:blip r:embed="rId4">
            <a:extLst>
              <a:ext uri="{28A0092B-C50C-407E-A947-70E740481C1C}">
                <a14:useLocalDpi xmlns:a14="http://schemas.microsoft.com/office/drawing/2010/main" val="0"/>
              </a:ext>
            </a:extLst>
          </a:blip>
          <a:srcRect l="5113" t="16332" r="52045" b="8291"/>
          <a:stretch/>
        </p:blipFill>
        <p:spPr bwMode="auto">
          <a:xfrm>
            <a:off x="179512" y="1447348"/>
            <a:ext cx="4536504" cy="51500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8" name="6 CuadroTexto">
            <a:extLst>
              <a:ext uri="{FF2B5EF4-FFF2-40B4-BE49-F238E27FC236}">
                <a16:creationId xmlns:a16="http://schemas.microsoft.com/office/drawing/2014/main" id="{E35285D5-F7AD-476A-B667-E067A7ECE576}"/>
              </a:ext>
            </a:extLst>
          </p:cNvPr>
          <p:cNvSpPr txBox="1">
            <a:spLocks noChangeArrowheads="1"/>
          </p:cNvSpPr>
          <p:nvPr/>
        </p:nvSpPr>
        <p:spPr bwMode="auto">
          <a:xfrm>
            <a:off x="4821084" y="5996711"/>
            <a:ext cx="4143403" cy="658245"/>
          </a:xfrm>
          <a:prstGeom prst="round2SameRect">
            <a:avLst>
              <a:gd name="adj1" fmla="val 4007"/>
              <a:gd name="adj2" fmla="val 4973"/>
            </a:avLst>
          </a:prstGeom>
          <a:solidFill>
            <a:srgbClr val="FFFFFF">
              <a:alpha val="38824"/>
            </a:srgbClr>
          </a:solidFill>
          <a:ln w="28575">
            <a:solidFill>
              <a:srgbClr val="000000">
                <a:alpha val="27843"/>
              </a:srgbClr>
            </a:solidFill>
            <a:miter lim="800000"/>
            <a:headEnd/>
            <a:tailEnd/>
          </a:ln>
          <a:effectLst>
            <a:glow rad="101600">
              <a:sysClr val="window" lastClr="FFFFFF">
                <a:alpha val="40000"/>
              </a:sysClr>
            </a:glow>
          </a:effectLst>
        </p:spPr>
        <p:txBody>
          <a:bodyPr wrap="square" anchor="ctr">
            <a:spAutoFit/>
          </a:bodyPr>
          <a:lstStyle/>
          <a:p>
            <a:pPr marL="0" marR="0" lvl="0" indent="252095" algn="l" defTabSz="914400" rtl="0" eaLnBrk="1" fontAlgn="auto" latinLnBrk="0" hangingPunct="1">
              <a:lnSpc>
                <a:spcPct val="150000"/>
              </a:lnSpc>
              <a:spcBef>
                <a:spcPts val="600"/>
              </a:spcBef>
              <a:spcAft>
                <a:spcPts val="0"/>
              </a:spcAft>
              <a:buClrTx/>
              <a:buSzTx/>
              <a:buFontTx/>
              <a:buNone/>
              <a:tabLst/>
              <a:defRPr/>
            </a:pPr>
            <a:r>
              <a:rPr kumimoji="0" lang="es-EC"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Fuente:</a:t>
            </a:r>
            <a:r>
              <a:rPr kumimoji="0" lang="es-EC"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Ángel Olleros Consultoría. </a:t>
            </a:r>
            <a:endParaRPr kumimoji="0" lang="es-EC"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252095" algn="l" defTabSz="914400" rtl="0" eaLnBrk="1" fontAlgn="auto" latinLnBrk="0" hangingPunct="1">
              <a:lnSpc>
                <a:spcPct val="150000"/>
              </a:lnSpc>
              <a:spcBef>
                <a:spcPts val="600"/>
              </a:spcBef>
              <a:spcAft>
                <a:spcPts val="0"/>
              </a:spcAft>
              <a:buClrTx/>
              <a:buSzTx/>
              <a:buFontTx/>
              <a:buNone/>
              <a:tabLst/>
              <a:defRPr/>
            </a:pPr>
            <a:r>
              <a:rPr kumimoji="0" lang="es-EC"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Elaboración:</a:t>
            </a:r>
            <a:r>
              <a:rPr kumimoji="0" lang="es-EC"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Genoma del Robo (online).</a:t>
            </a:r>
            <a:endParaRPr kumimoji="0" lang="es-EC"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9" name="6 CuadroTexto">
            <a:extLst>
              <a:ext uri="{FF2B5EF4-FFF2-40B4-BE49-F238E27FC236}">
                <a16:creationId xmlns:a16="http://schemas.microsoft.com/office/drawing/2014/main" id="{5A50C409-E17A-4E2C-9C21-D9F455751809}"/>
              </a:ext>
            </a:extLst>
          </p:cNvPr>
          <p:cNvSpPr txBox="1">
            <a:spLocks noChangeArrowheads="1"/>
          </p:cNvSpPr>
          <p:nvPr/>
        </p:nvSpPr>
        <p:spPr bwMode="auto">
          <a:xfrm>
            <a:off x="4822394" y="4894249"/>
            <a:ext cx="4143403" cy="838639"/>
          </a:xfrm>
          <a:prstGeom prst="round2SameRect">
            <a:avLst>
              <a:gd name="adj1" fmla="val 4007"/>
              <a:gd name="adj2" fmla="val 4973"/>
            </a:avLst>
          </a:prstGeom>
          <a:solidFill>
            <a:srgbClr val="FFFFFF">
              <a:alpha val="38824"/>
            </a:srgbClr>
          </a:solidFill>
          <a:ln w="28575">
            <a:solidFill>
              <a:srgbClr val="000000">
                <a:alpha val="27843"/>
              </a:srgbClr>
            </a:solidFill>
            <a:miter lim="800000"/>
            <a:headEnd/>
            <a:tailEnd/>
          </a:ln>
          <a:effectLst>
            <a:glow rad="101600">
              <a:sysClr val="window" lastClr="FFFFFF">
                <a:alpha val="40000"/>
              </a:sysClr>
            </a:glow>
          </a:effectLst>
        </p:spPr>
        <p:txBody>
          <a:bodyPr wrap="square" anchor="ctr">
            <a:spAutoFit/>
          </a:bodyPr>
          <a:lstStyle/>
          <a:p>
            <a:pPr lvl="0" algn="just">
              <a:lnSpc>
                <a:spcPct val="150000"/>
              </a:lnSpc>
              <a:spcBef>
                <a:spcPts val="600"/>
              </a:spcBef>
              <a:defRPr/>
            </a:pPr>
            <a:r>
              <a:rPr lang="es-EC" sz="1100" b="1" dirty="0">
                <a:solidFill>
                  <a:prstClr val="black"/>
                </a:solidFill>
                <a:latin typeface="Arial" panose="020B0604020202020204" pitchFamily="34" charset="0"/>
                <a:ea typeface="Calibri" panose="020F0502020204030204" pitchFamily="34" charset="0"/>
                <a:cs typeface="Arial" panose="020B0604020202020204" pitchFamily="34" charset="0"/>
              </a:rPr>
              <a:t>Genoma del Robo: “</a:t>
            </a:r>
            <a:r>
              <a:rPr lang="es-EC" sz="1100" dirty="0">
                <a:solidFill>
                  <a:prstClr val="black"/>
                </a:solidFill>
                <a:latin typeface="Arial" panose="020B0604020202020204" pitchFamily="34" charset="0"/>
                <a:ea typeface="Calibri" panose="020F0502020204030204" pitchFamily="34" charset="0"/>
                <a:cs typeface="Arial" panose="020B0604020202020204" pitchFamily="34" charset="0"/>
              </a:rPr>
              <a:t>Intrusión / Robo por intrusión / Apropiación de la propiedad / Extorsión a través del robo / Abuso de confianza / Niveles de violencia física”.</a:t>
            </a:r>
            <a:endParaRPr kumimoji="0" lang="es-EC" sz="180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9162095"/>
      </p:ext>
    </p:extLst>
  </p:cSld>
  <p:clrMapOvr>
    <a:masterClrMapping/>
  </p:clrMapOvr>
  <p:transition>
    <p:split orient="vert" dir="in"/>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10" name="Picture 2" descr="C:\Users\Darwin Tapia\Desktop\DEFENSA DE TESIS\lseguridad2-231x300.jpg">
            <a:extLst>
              <a:ext uri="{FF2B5EF4-FFF2-40B4-BE49-F238E27FC236}">
                <a16:creationId xmlns:a16="http://schemas.microsoft.com/office/drawing/2014/main" id="{D91C4C22-3342-4B41-9816-C495A3BE951B}"/>
              </a:ext>
            </a:extLst>
          </p:cNvPr>
          <p:cNvPicPr>
            <a:picLocks noChangeAspect="1" noChangeArrowheads="1"/>
          </p:cNvPicPr>
          <p:nvPr/>
        </p:nvPicPr>
        <p:blipFill>
          <a:blip r:embed="rId3" cstate="email">
            <a:clrChange>
              <a:clrFrom>
                <a:srgbClr val="52695F"/>
              </a:clrFrom>
              <a:clrTo>
                <a:srgbClr val="52695F">
                  <a:alpha val="0"/>
                </a:srgbClr>
              </a:clrTo>
            </a:clrChange>
            <a:extLst>
              <a:ext uri="{28A0092B-C50C-407E-A947-70E740481C1C}">
                <a14:useLocalDpi xmlns:a14="http://schemas.microsoft.com/office/drawing/2010/main"/>
              </a:ext>
            </a:extLst>
          </a:blip>
          <a:srcRect/>
          <a:stretch>
            <a:fillRect/>
          </a:stretch>
        </p:blipFill>
        <p:spPr bwMode="auto">
          <a:xfrm>
            <a:off x="5076056" y="231575"/>
            <a:ext cx="1552616" cy="134968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9 Forma libre">
            <a:extLst>
              <a:ext uri="{FF2B5EF4-FFF2-40B4-BE49-F238E27FC236}">
                <a16:creationId xmlns:a16="http://schemas.microsoft.com/office/drawing/2014/main" id="{66523ACC-BC66-417A-A93C-2A6226CAA3E5}"/>
              </a:ext>
            </a:extLst>
          </p:cNvPr>
          <p:cNvSpPr/>
          <p:nvPr/>
        </p:nvSpPr>
        <p:spPr>
          <a:xfrm>
            <a:off x="1911384" y="1632416"/>
            <a:ext cx="7194731" cy="4641400"/>
          </a:xfrm>
          <a:custGeom>
            <a:avLst/>
            <a:gdLst>
              <a:gd name="connsiteX0" fmla="*/ 5153891 w 5177642"/>
              <a:gd name="connsiteY0" fmla="*/ 0 h 3906982"/>
              <a:gd name="connsiteX1" fmla="*/ 1104405 w 5177642"/>
              <a:gd name="connsiteY1" fmla="*/ 35626 h 3906982"/>
              <a:gd name="connsiteX2" fmla="*/ 59377 w 5177642"/>
              <a:gd name="connsiteY2" fmla="*/ 878774 h 3906982"/>
              <a:gd name="connsiteX3" fmla="*/ 0 w 5177642"/>
              <a:gd name="connsiteY3" fmla="*/ 1211283 h 3906982"/>
              <a:gd name="connsiteX4" fmla="*/ 0 w 5177642"/>
              <a:gd name="connsiteY4" fmla="*/ 3895106 h 3906982"/>
              <a:gd name="connsiteX5" fmla="*/ 427512 w 5177642"/>
              <a:gd name="connsiteY5" fmla="*/ 3895106 h 3906982"/>
              <a:gd name="connsiteX6" fmla="*/ 878774 w 5177642"/>
              <a:gd name="connsiteY6" fmla="*/ 3906982 h 3906982"/>
              <a:gd name="connsiteX7" fmla="*/ 4239491 w 5177642"/>
              <a:gd name="connsiteY7" fmla="*/ 3906982 h 3906982"/>
              <a:gd name="connsiteX8" fmla="*/ 5177642 w 5177642"/>
              <a:gd name="connsiteY8" fmla="*/ 3158836 h 3906982"/>
              <a:gd name="connsiteX9" fmla="*/ 5177642 w 5177642"/>
              <a:gd name="connsiteY9" fmla="*/ 2042556 h 3906982"/>
              <a:gd name="connsiteX10" fmla="*/ 5165766 w 5177642"/>
              <a:gd name="connsiteY10" fmla="*/ 1235034 h 3906982"/>
              <a:gd name="connsiteX11" fmla="*/ 5153891 w 5177642"/>
              <a:gd name="connsiteY11" fmla="*/ 0 h 3906982"/>
              <a:gd name="connsiteX0" fmla="*/ 5153891 w 5177642"/>
              <a:gd name="connsiteY0" fmla="*/ 0 h 3906982"/>
              <a:gd name="connsiteX1" fmla="*/ 1104405 w 5177642"/>
              <a:gd name="connsiteY1" fmla="*/ 35626 h 3906982"/>
              <a:gd name="connsiteX2" fmla="*/ 59377 w 5177642"/>
              <a:gd name="connsiteY2" fmla="*/ 878774 h 3906982"/>
              <a:gd name="connsiteX3" fmla="*/ 0 w 5177642"/>
              <a:gd name="connsiteY3" fmla="*/ 1211283 h 3906982"/>
              <a:gd name="connsiteX4" fmla="*/ 0 w 5177642"/>
              <a:gd name="connsiteY4" fmla="*/ 3895106 h 3906982"/>
              <a:gd name="connsiteX5" fmla="*/ 427512 w 5177642"/>
              <a:gd name="connsiteY5" fmla="*/ 3895106 h 3906982"/>
              <a:gd name="connsiteX6" fmla="*/ 878774 w 5177642"/>
              <a:gd name="connsiteY6" fmla="*/ 3906982 h 3906982"/>
              <a:gd name="connsiteX7" fmla="*/ 4239491 w 5177642"/>
              <a:gd name="connsiteY7" fmla="*/ 3906982 h 3906982"/>
              <a:gd name="connsiteX8" fmla="*/ 5177642 w 5177642"/>
              <a:gd name="connsiteY8" fmla="*/ 3158836 h 3906982"/>
              <a:gd name="connsiteX9" fmla="*/ 5177642 w 5177642"/>
              <a:gd name="connsiteY9" fmla="*/ 2042556 h 3906982"/>
              <a:gd name="connsiteX10" fmla="*/ 5165766 w 5177642"/>
              <a:gd name="connsiteY10" fmla="*/ 1235034 h 3906982"/>
              <a:gd name="connsiteX11" fmla="*/ 5153891 w 5177642"/>
              <a:gd name="connsiteY11" fmla="*/ 0 h 3906982"/>
              <a:gd name="connsiteX0" fmla="*/ 5153891 w 5177642"/>
              <a:gd name="connsiteY0" fmla="*/ 0 h 3906982"/>
              <a:gd name="connsiteX1" fmla="*/ 1104405 w 5177642"/>
              <a:gd name="connsiteY1" fmla="*/ 35626 h 3906982"/>
              <a:gd name="connsiteX2" fmla="*/ 59377 w 5177642"/>
              <a:gd name="connsiteY2" fmla="*/ 878774 h 3906982"/>
              <a:gd name="connsiteX3" fmla="*/ 0 w 5177642"/>
              <a:gd name="connsiteY3" fmla="*/ 1211283 h 3906982"/>
              <a:gd name="connsiteX4" fmla="*/ 0 w 5177642"/>
              <a:gd name="connsiteY4" fmla="*/ 3895106 h 3906982"/>
              <a:gd name="connsiteX5" fmla="*/ 427512 w 5177642"/>
              <a:gd name="connsiteY5" fmla="*/ 3895106 h 3906982"/>
              <a:gd name="connsiteX6" fmla="*/ 878774 w 5177642"/>
              <a:gd name="connsiteY6" fmla="*/ 3906982 h 3906982"/>
              <a:gd name="connsiteX7" fmla="*/ 4239491 w 5177642"/>
              <a:gd name="connsiteY7" fmla="*/ 3906982 h 3906982"/>
              <a:gd name="connsiteX8" fmla="*/ 5177642 w 5177642"/>
              <a:gd name="connsiteY8" fmla="*/ 3158836 h 3906982"/>
              <a:gd name="connsiteX9" fmla="*/ 5177642 w 5177642"/>
              <a:gd name="connsiteY9" fmla="*/ 2042556 h 3906982"/>
              <a:gd name="connsiteX10" fmla="*/ 5165766 w 5177642"/>
              <a:gd name="connsiteY10" fmla="*/ 1235034 h 3906982"/>
              <a:gd name="connsiteX11" fmla="*/ 5153891 w 5177642"/>
              <a:gd name="connsiteY11" fmla="*/ 0 h 3906982"/>
              <a:gd name="connsiteX0" fmla="*/ 5205081 w 5228832"/>
              <a:gd name="connsiteY0" fmla="*/ 0 h 3906982"/>
              <a:gd name="connsiteX1" fmla="*/ 1155595 w 5228832"/>
              <a:gd name="connsiteY1" fmla="*/ 35626 h 3906982"/>
              <a:gd name="connsiteX2" fmla="*/ 110567 w 5228832"/>
              <a:gd name="connsiteY2" fmla="*/ 878774 h 3906982"/>
              <a:gd name="connsiteX3" fmla="*/ 0 w 5228832"/>
              <a:gd name="connsiteY3" fmla="*/ 1393027 h 3906982"/>
              <a:gd name="connsiteX4" fmla="*/ 51190 w 5228832"/>
              <a:gd name="connsiteY4" fmla="*/ 3895106 h 3906982"/>
              <a:gd name="connsiteX5" fmla="*/ 478702 w 5228832"/>
              <a:gd name="connsiteY5" fmla="*/ 3895106 h 3906982"/>
              <a:gd name="connsiteX6" fmla="*/ 929964 w 5228832"/>
              <a:gd name="connsiteY6" fmla="*/ 3906982 h 3906982"/>
              <a:gd name="connsiteX7" fmla="*/ 4290681 w 5228832"/>
              <a:gd name="connsiteY7" fmla="*/ 3906982 h 3906982"/>
              <a:gd name="connsiteX8" fmla="*/ 5228832 w 5228832"/>
              <a:gd name="connsiteY8" fmla="*/ 3158836 h 3906982"/>
              <a:gd name="connsiteX9" fmla="*/ 5228832 w 5228832"/>
              <a:gd name="connsiteY9" fmla="*/ 2042556 h 3906982"/>
              <a:gd name="connsiteX10" fmla="*/ 5216956 w 5228832"/>
              <a:gd name="connsiteY10" fmla="*/ 1235034 h 3906982"/>
              <a:gd name="connsiteX11" fmla="*/ 5205081 w 5228832"/>
              <a:gd name="connsiteY11" fmla="*/ 0 h 3906982"/>
              <a:gd name="connsiteX0" fmla="*/ 5205081 w 5228832"/>
              <a:gd name="connsiteY0" fmla="*/ 0 h 3906982"/>
              <a:gd name="connsiteX1" fmla="*/ 1155595 w 5228832"/>
              <a:gd name="connsiteY1" fmla="*/ 35626 h 3906982"/>
              <a:gd name="connsiteX2" fmla="*/ 110567 w 5228832"/>
              <a:gd name="connsiteY2" fmla="*/ 878774 h 3906982"/>
              <a:gd name="connsiteX3" fmla="*/ 0 w 5228832"/>
              <a:gd name="connsiteY3" fmla="*/ 1393027 h 3906982"/>
              <a:gd name="connsiteX4" fmla="*/ 51190 w 5228832"/>
              <a:gd name="connsiteY4" fmla="*/ 3895106 h 3906982"/>
              <a:gd name="connsiteX5" fmla="*/ 478702 w 5228832"/>
              <a:gd name="connsiteY5" fmla="*/ 3895106 h 3906982"/>
              <a:gd name="connsiteX6" fmla="*/ 929964 w 5228832"/>
              <a:gd name="connsiteY6" fmla="*/ 3906982 h 3906982"/>
              <a:gd name="connsiteX7" fmla="*/ 4290681 w 5228832"/>
              <a:gd name="connsiteY7" fmla="*/ 3906982 h 3906982"/>
              <a:gd name="connsiteX8" fmla="*/ 5228832 w 5228832"/>
              <a:gd name="connsiteY8" fmla="*/ 3158836 h 3906982"/>
              <a:gd name="connsiteX9" fmla="*/ 5228832 w 5228832"/>
              <a:gd name="connsiteY9" fmla="*/ 2042556 h 3906982"/>
              <a:gd name="connsiteX10" fmla="*/ 5216956 w 5228832"/>
              <a:gd name="connsiteY10" fmla="*/ 1235034 h 3906982"/>
              <a:gd name="connsiteX11" fmla="*/ 5205081 w 5228832"/>
              <a:gd name="connsiteY11" fmla="*/ 0 h 3906982"/>
              <a:gd name="connsiteX0" fmla="*/ 5159976 w 5183727"/>
              <a:gd name="connsiteY0" fmla="*/ 0 h 3906982"/>
              <a:gd name="connsiteX1" fmla="*/ 1110490 w 5183727"/>
              <a:gd name="connsiteY1" fmla="*/ 35626 h 3906982"/>
              <a:gd name="connsiteX2" fmla="*/ 65462 w 5183727"/>
              <a:gd name="connsiteY2" fmla="*/ 878774 h 3906982"/>
              <a:gd name="connsiteX3" fmla="*/ 0 w 5183727"/>
              <a:gd name="connsiteY3" fmla="*/ 1393027 h 3906982"/>
              <a:gd name="connsiteX4" fmla="*/ 6085 w 5183727"/>
              <a:gd name="connsiteY4" fmla="*/ 3895106 h 3906982"/>
              <a:gd name="connsiteX5" fmla="*/ 433597 w 5183727"/>
              <a:gd name="connsiteY5" fmla="*/ 3895106 h 3906982"/>
              <a:gd name="connsiteX6" fmla="*/ 884859 w 5183727"/>
              <a:gd name="connsiteY6" fmla="*/ 3906982 h 3906982"/>
              <a:gd name="connsiteX7" fmla="*/ 4245576 w 5183727"/>
              <a:gd name="connsiteY7" fmla="*/ 3906982 h 3906982"/>
              <a:gd name="connsiteX8" fmla="*/ 5183727 w 5183727"/>
              <a:gd name="connsiteY8" fmla="*/ 3158836 h 3906982"/>
              <a:gd name="connsiteX9" fmla="*/ 5183727 w 5183727"/>
              <a:gd name="connsiteY9" fmla="*/ 2042556 h 3906982"/>
              <a:gd name="connsiteX10" fmla="*/ 5171851 w 5183727"/>
              <a:gd name="connsiteY10" fmla="*/ 1235034 h 3906982"/>
              <a:gd name="connsiteX11" fmla="*/ 5159976 w 5183727"/>
              <a:gd name="connsiteY11" fmla="*/ 0 h 3906982"/>
              <a:gd name="connsiteX0" fmla="*/ 5179159 w 5202910"/>
              <a:gd name="connsiteY0" fmla="*/ 0 h 3906982"/>
              <a:gd name="connsiteX1" fmla="*/ 1129673 w 5202910"/>
              <a:gd name="connsiteY1" fmla="*/ 35626 h 3906982"/>
              <a:gd name="connsiteX2" fmla="*/ 84645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129673 w 5202910"/>
              <a:gd name="connsiteY1" fmla="*/ 35626 h 3906982"/>
              <a:gd name="connsiteX2" fmla="*/ 84645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129673 w 5202910"/>
              <a:gd name="connsiteY1" fmla="*/ 35626 h 3906982"/>
              <a:gd name="connsiteX2" fmla="*/ 84645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129673 w 5202910"/>
              <a:gd name="connsiteY1" fmla="*/ 35626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129673 w 5202910"/>
              <a:gd name="connsiteY1" fmla="*/ 35626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129673 w 5202910"/>
              <a:gd name="connsiteY1" fmla="*/ 35626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129673 w 5202910"/>
              <a:gd name="connsiteY1" fmla="*/ 35626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129673 w 5202910"/>
              <a:gd name="connsiteY1" fmla="*/ 35626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129673 w 5202910"/>
              <a:gd name="connsiteY1" fmla="*/ 35626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129673 w 5202910"/>
              <a:gd name="connsiteY1" fmla="*/ 35626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57793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57793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57793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68877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68877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68877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68877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68877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68877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202910 w 5202910"/>
              <a:gd name="connsiteY9" fmla="*/ 3158836 h 3906982"/>
              <a:gd name="connsiteX10" fmla="*/ 5202910 w 5202910"/>
              <a:gd name="connsiteY10" fmla="*/ 2042556 h 3906982"/>
              <a:gd name="connsiteX11" fmla="*/ 5191034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202910 w 5202910"/>
              <a:gd name="connsiteY9" fmla="*/ 3158836 h 3906982"/>
              <a:gd name="connsiteX10" fmla="*/ 5202910 w 5202910"/>
              <a:gd name="connsiteY10" fmla="*/ 2042556 h 3906982"/>
              <a:gd name="connsiteX11" fmla="*/ 5191034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202910 w 5202910"/>
              <a:gd name="connsiteY9" fmla="*/ 3158836 h 3906982"/>
              <a:gd name="connsiteX10" fmla="*/ 5202910 w 5202910"/>
              <a:gd name="connsiteY10" fmla="*/ 2042556 h 3906982"/>
              <a:gd name="connsiteX11" fmla="*/ 5191034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202910 w 5202910"/>
              <a:gd name="connsiteY9" fmla="*/ 3158836 h 3906982"/>
              <a:gd name="connsiteX10" fmla="*/ 5202910 w 5202910"/>
              <a:gd name="connsiteY10" fmla="*/ 2042556 h 3906982"/>
              <a:gd name="connsiteX11" fmla="*/ 5191034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202910 w 5202910"/>
              <a:gd name="connsiteY9" fmla="*/ 3158836 h 3906982"/>
              <a:gd name="connsiteX10" fmla="*/ 5202910 w 5202910"/>
              <a:gd name="connsiteY10" fmla="*/ 2042556 h 3906982"/>
              <a:gd name="connsiteX11" fmla="*/ 5191034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186285 w 5202910"/>
              <a:gd name="connsiteY9" fmla="*/ 3164378 h 3906982"/>
              <a:gd name="connsiteX10" fmla="*/ 5202910 w 5202910"/>
              <a:gd name="connsiteY10" fmla="*/ 2042556 h 3906982"/>
              <a:gd name="connsiteX11" fmla="*/ 5191034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186285 w 5202910"/>
              <a:gd name="connsiteY9" fmla="*/ 3164378 h 3906982"/>
              <a:gd name="connsiteX10" fmla="*/ 5202910 w 5202910"/>
              <a:gd name="connsiteY10" fmla="*/ 2042556 h 3906982"/>
              <a:gd name="connsiteX11" fmla="*/ 5191034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186285 w 5202910"/>
              <a:gd name="connsiteY9" fmla="*/ 3164378 h 3906982"/>
              <a:gd name="connsiteX10" fmla="*/ 5202910 w 5202910"/>
              <a:gd name="connsiteY10" fmla="*/ 2042556 h 3906982"/>
              <a:gd name="connsiteX11" fmla="*/ 5174409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186285 w 5202910"/>
              <a:gd name="connsiteY9" fmla="*/ 3164378 h 3906982"/>
              <a:gd name="connsiteX10" fmla="*/ 5202910 w 5202910"/>
              <a:gd name="connsiteY10" fmla="*/ 2042556 h 3906982"/>
              <a:gd name="connsiteX11" fmla="*/ 5174409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186285 w 5202910"/>
              <a:gd name="connsiteY9" fmla="*/ 3164378 h 3906982"/>
              <a:gd name="connsiteX10" fmla="*/ 5202910 w 5202910"/>
              <a:gd name="connsiteY10" fmla="*/ 2042556 h 3906982"/>
              <a:gd name="connsiteX11" fmla="*/ 5174409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186285 w 5202910"/>
              <a:gd name="connsiteY9" fmla="*/ 3164378 h 3906982"/>
              <a:gd name="connsiteX10" fmla="*/ 5202910 w 5202910"/>
              <a:gd name="connsiteY10" fmla="*/ 2042556 h 3906982"/>
              <a:gd name="connsiteX11" fmla="*/ 5174409 w 5202910"/>
              <a:gd name="connsiteY11" fmla="*/ 1235034 h 3906982"/>
              <a:gd name="connsiteX12" fmla="*/ 5179159 w 5202910"/>
              <a:gd name="connsiteY12" fmla="*/ 0 h 390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2910" h="3906982">
                <a:moveTo>
                  <a:pt x="5179159" y="0"/>
                </a:moveTo>
                <a:lnTo>
                  <a:pt x="1207258" y="68877"/>
                </a:lnTo>
                <a:cubicBezTo>
                  <a:pt x="813180" y="65538"/>
                  <a:pt x="616077" y="393411"/>
                  <a:pt x="431709" y="556314"/>
                </a:cubicBezTo>
                <a:cubicBezTo>
                  <a:pt x="197041" y="696627"/>
                  <a:pt x="179038" y="781809"/>
                  <a:pt x="101047" y="878774"/>
                </a:cubicBezTo>
                <a:cubicBezTo>
                  <a:pt x="50523" y="996886"/>
                  <a:pt x="0" y="1180605"/>
                  <a:pt x="19183" y="1393027"/>
                </a:cubicBezTo>
                <a:cubicBezTo>
                  <a:pt x="21211" y="2227053"/>
                  <a:pt x="23240" y="3061080"/>
                  <a:pt x="25268" y="3895106"/>
                </a:cubicBezTo>
                <a:lnTo>
                  <a:pt x="452780" y="3895106"/>
                </a:lnTo>
                <a:cubicBezTo>
                  <a:pt x="607302" y="3866261"/>
                  <a:pt x="753621" y="3878420"/>
                  <a:pt x="904042" y="3906982"/>
                </a:cubicBezTo>
                <a:lnTo>
                  <a:pt x="4264759" y="3906982"/>
                </a:lnTo>
                <a:cubicBezTo>
                  <a:pt x="5106434" y="3891326"/>
                  <a:pt x="5177673" y="3278967"/>
                  <a:pt x="5186285" y="3164378"/>
                </a:cubicBezTo>
                <a:lnTo>
                  <a:pt x="5202910" y="2042556"/>
                </a:lnTo>
                <a:lnTo>
                  <a:pt x="5174409" y="1235034"/>
                </a:lnTo>
                <a:cubicBezTo>
                  <a:pt x="5175992" y="823356"/>
                  <a:pt x="5177576" y="411678"/>
                  <a:pt x="5179159" y="0"/>
                </a:cubicBezTo>
                <a:close/>
              </a:path>
            </a:pathLst>
          </a:custGeom>
          <a:blipFill dpi="0" rotWithShape="1">
            <a:blip r:embed="rId4" cstate="print">
              <a:alphaModFix amt="70000"/>
            </a:blip>
            <a:srcRect/>
            <a:stretch>
              <a:fillRect l="-3000" t="-3000" r="-4000" b="-3000"/>
            </a:stretch>
          </a:blipFill>
          <a:ln>
            <a:noFill/>
          </a:ln>
          <a:effectLst>
            <a:outerShdw blurRad="152400" dist="88900" dir="2700000" algn="tl" rotWithShape="0">
              <a:prstClr val="black">
                <a:alpha val="7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 Título">
            <a:extLst>
              <a:ext uri="{FF2B5EF4-FFF2-40B4-BE49-F238E27FC236}">
                <a16:creationId xmlns:a16="http://schemas.microsoft.com/office/drawing/2014/main" id="{4D2F357E-12BC-48A3-9AD7-1A3BE96E8C25}"/>
              </a:ext>
            </a:extLst>
          </p:cNvPr>
          <p:cNvSpPr txBox="1">
            <a:spLocks/>
          </p:cNvSpPr>
          <p:nvPr/>
        </p:nvSpPr>
        <p:spPr bwMode="auto">
          <a:xfrm>
            <a:off x="2974781" y="2105312"/>
            <a:ext cx="5643602" cy="1015663"/>
          </a:xfrm>
          <a:prstGeom prst="rect">
            <a:avLst/>
          </a:prstGeom>
          <a:noFill/>
          <a:ln w="9525">
            <a:noFill/>
            <a:miter lim="800000"/>
            <a:headEnd/>
            <a:tailEnd/>
          </a:ln>
          <a:effectLst>
            <a:outerShdw dist="35921" dir="2700000" algn="ctr" rotWithShape="0">
              <a:srgbClr val="000000"/>
            </a:outerShdw>
          </a:effectLst>
        </p:spPr>
        <p:txBody>
          <a:bodyPr wrap="square" anchor="ctr">
            <a:spAutoFit/>
            <a:scene3d>
              <a:camera prst="orthographicFront">
                <a:rot lat="0" lon="0" rev="0"/>
              </a:camera>
              <a:lightRig rig="glow" dir="t">
                <a:rot lat="0" lon="0" rev="3600000"/>
              </a:lightRig>
            </a:scene3d>
            <a:sp3d prstMaterial="softEdge">
              <a:bevelT w="101600" h="101600"/>
              <a:bevelB w="0" h="44450"/>
              <a:contourClr>
                <a:schemeClr val="accent4">
                  <a:alpha val="95000"/>
                </a:schemeClr>
              </a:contourClr>
            </a:sp3d>
          </a:bodyPr>
          <a:lstStyle/>
          <a:p>
            <a:pPr algn="ctr" fontAlgn="auto">
              <a:spcBef>
                <a:spcPts val="0"/>
              </a:spcBef>
              <a:spcAft>
                <a:spcPts val="0"/>
              </a:spcAft>
              <a:defRPr/>
            </a:pPr>
            <a:r>
              <a:rPr lang="es-EC" sz="6000" kern="0" spc="600" dirty="0">
                <a:ln w="28575">
                  <a:solidFill>
                    <a:srgbClr val="000000"/>
                  </a:solidFill>
                </a:ln>
                <a:gradFill flip="none" rotWithShape="1">
                  <a:gsLst>
                    <a:gs pos="0">
                      <a:srgbClr val="FFC000"/>
                    </a:gs>
                    <a:gs pos="79000">
                      <a:srgbClr val="000000">
                        <a:alpha val="52000"/>
                      </a:srgbClr>
                    </a:gs>
                    <a:gs pos="100000">
                      <a:srgbClr val="000000"/>
                    </a:gs>
                  </a:gsLst>
                  <a:lin ang="5400000" scaled="0"/>
                  <a:tileRect/>
                </a:gradFill>
                <a:effectLst>
                  <a:glow rad="63500">
                    <a:srgbClr val="FFFFFF">
                      <a:alpha val="40000"/>
                    </a:srgbClr>
                  </a:glow>
                  <a:outerShdw blurRad="50800" dist="38100" dir="5400000" algn="t" rotWithShape="0">
                    <a:prstClr val="black">
                      <a:alpha val="40000"/>
                    </a:prstClr>
                  </a:outerShdw>
                  <a:reflection blurRad="6350" stA="55000" endA="300" endPos="45500" dir="5400000" sy="-100000" algn="bl" rotWithShape="0"/>
                </a:effectLst>
                <a:latin typeface="Impact"/>
                <a:cs typeface="Arial" charset="0"/>
              </a:rPr>
              <a:t>CAPÍTULO  I</a:t>
            </a:r>
          </a:p>
        </p:txBody>
      </p:sp>
      <p:sp>
        <p:nvSpPr>
          <p:cNvPr id="14" name="3 Rectángulo">
            <a:extLst>
              <a:ext uri="{FF2B5EF4-FFF2-40B4-BE49-F238E27FC236}">
                <a16:creationId xmlns:a16="http://schemas.microsoft.com/office/drawing/2014/main" id="{345B0012-D637-417D-8C53-17D9524AB7CD}"/>
              </a:ext>
            </a:extLst>
          </p:cNvPr>
          <p:cNvSpPr/>
          <p:nvPr/>
        </p:nvSpPr>
        <p:spPr>
          <a:xfrm>
            <a:off x="3049414" y="3645024"/>
            <a:ext cx="5691956" cy="2308324"/>
          </a:xfrm>
          <a:prstGeom prst="rect">
            <a:avLst/>
          </a:prstGeom>
          <a:effectLst>
            <a:glow rad="101600">
              <a:srgbClr val="FFFFFF"/>
            </a:glow>
          </a:effectLst>
        </p:spPr>
        <p:txBody>
          <a:bodyPr wrap="square">
            <a:spAutoFit/>
          </a:bodyPr>
          <a:lstStyle/>
          <a:p>
            <a:pPr lvl="0" algn="ctr">
              <a:defRPr/>
            </a:pPr>
            <a:r>
              <a:rPr lang="es-EC" sz="4800" b="1" kern="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01600">
                    <a:schemeClr val="bg1">
                      <a:alpha val="40000"/>
                    </a:schemeClr>
                  </a:glow>
                  <a:outerShdw blurRad="50800" algn="tl" rotWithShape="0">
                    <a:srgbClr val="000000"/>
                  </a:outerShdw>
                </a:effectLst>
                <a:latin typeface="Arial Black" pitchFamily="34" charset="0"/>
                <a:cs typeface="Arial" charset="0"/>
              </a:rPr>
              <a:t>EL PROBLEMA DE INVESTIGACIÓN</a:t>
            </a:r>
          </a:p>
        </p:txBody>
      </p:sp>
    </p:spTree>
    <p:extLst>
      <p:ext uri="{BB962C8B-B14F-4D97-AF65-F5344CB8AC3E}">
        <p14:creationId xmlns:p14="http://schemas.microsoft.com/office/powerpoint/2010/main" val="21870266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64" name="Text Box 12">
            <a:extLst>
              <a:ext uri="{FF2B5EF4-FFF2-40B4-BE49-F238E27FC236}">
                <a16:creationId xmlns:a16="http://schemas.microsoft.com/office/drawing/2014/main" id="{0E2E84DD-444A-4E0A-8E09-5B45CEFA6458}"/>
              </a:ext>
            </a:extLst>
          </p:cNvPr>
          <p:cNvSpPr txBox="1">
            <a:spLocks noChangeArrowheads="1"/>
          </p:cNvSpPr>
          <p:nvPr/>
        </p:nvSpPr>
        <p:spPr bwMode="auto">
          <a:xfrm>
            <a:off x="34925" y="-22124"/>
            <a:ext cx="9109075" cy="577428"/>
          </a:xfrm>
          <a:prstGeom prst="rect">
            <a:avLst/>
          </a:prstGeom>
          <a:solidFill>
            <a:schemeClr val="tx1">
              <a:alpha val="30000"/>
            </a:schemeClr>
          </a:solidFill>
          <a:ln w="9525">
            <a:noFill/>
            <a:miter lim="800000"/>
            <a:headEnd/>
            <a:tailEnd/>
          </a:ln>
          <a:effectLst>
            <a:outerShdw blurRad="76200" dist="38100" dir="5400000" algn="ctr" rotWithShape="0">
              <a:schemeClr val="tx1"/>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Char char=" "/>
              <a:tabLst/>
              <a:defRPr/>
            </a:pPr>
            <a:r>
              <a:rPr lang="es-MX" sz="3200" spc="300" dirty="0">
                <a:solidFill>
                  <a:srgbClr val="FFFF00"/>
                </a:solidFill>
                <a:latin typeface="Impact" pitchFamily="34" charset="0"/>
                <a:cs typeface="Arial" pitchFamily="34" charset="0"/>
              </a:rPr>
              <a:t>ENCUESTAS</a:t>
            </a:r>
            <a:endParaRPr kumimoji="0" lang="es-ES" sz="3200" b="0" i="0" u="none" strike="noStrike" kern="1200" cap="none" spc="300" normalizeH="0" baseline="0" noProof="0" dirty="0">
              <a:ln>
                <a:noFill/>
              </a:ln>
              <a:solidFill>
                <a:srgbClr val="FFFF00"/>
              </a:solidFill>
              <a:effectLst/>
              <a:uLnTx/>
              <a:uFillTx/>
              <a:latin typeface="Impact" pitchFamily="34" charset="0"/>
              <a:ea typeface="+mn-ea"/>
              <a:cs typeface="Arial" pitchFamily="34" charset="0"/>
            </a:endParaRPr>
          </a:p>
        </p:txBody>
      </p:sp>
      <p:pic>
        <p:nvPicPr>
          <p:cNvPr id="3" name="Imagen 2" descr="Imagen que contiene arma, pistola, persona&#10;&#10;Descripción generada automáticamente">
            <a:extLst>
              <a:ext uri="{FF2B5EF4-FFF2-40B4-BE49-F238E27FC236}">
                <a16:creationId xmlns:a16="http://schemas.microsoft.com/office/drawing/2014/main" id="{D61837A9-3D09-488B-B8FC-611D30B281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4373" y="486465"/>
            <a:ext cx="4959627" cy="3244307"/>
          </a:xfrm>
          <a:prstGeom prst="rect">
            <a:avLst/>
          </a:prstGeom>
          <a:noFill/>
          <a:effectLst>
            <a:softEdge rad="635000"/>
          </a:effectLst>
        </p:spPr>
      </p:pic>
      <p:pic>
        <p:nvPicPr>
          <p:cNvPr id="7" name="Imagen 6" descr="Imagen que contiene persona, exterior, carretera, hombre&#10;&#10;Descripción generada automáticamente">
            <a:extLst>
              <a:ext uri="{FF2B5EF4-FFF2-40B4-BE49-F238E27FC236}">
                <a16:creationId xmlns:a16="http://schemas.microsoft.com/office/drawing/2014/main" id="{C62F8751-2918-4709-9692-B63B78DF1A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15" y="3429000"/>
            <a:ext cx="3087420" cy="3429000"/>
          </a:xfrm>
          <a:prstGeom prst="rect">
            <a:avLst/>
          </a:prstGeom>
          <a:noFill/>
          <a:effectLst>
            <a:softEdge rad="635000"/>
          </a:effectLst>
        </p:spPr>
      </p:pic>
      <p:sp>
        <p:nvSpPr>
          <p:cNvPr id="12" name="14 CuadroTexto">
            <a:extLst>
              <a:ext uri="{FF2B5EF4-FFF2-40B4-BE49-F238E27FC236}">
                <a16:creationId xmlns:a16="http://schemas.microsoft.com/office/drawing/2014/main" id="{6652AF62-149B-4EE6-9F72-E883FAE6AD74}"/>
              </a:ext>
            </a:extLst>
          </p:cNvPr>
          <p:cNvSpPr txBox="1">
            <a:spLocks noChangeArrowheads="1"/>
          </p:cNvSpPr>
          <p:nvPr/>
        </p:nvSpPr>
        <p:spPr bwMode="auto">
          <a:xfrm>
            <a:off x="251520" y="733424"/>
            <a:ext cx="4959628" cy="535336"/>
          </a:xfrm>
          <a:prstGeom prst="round2SameRect">
            <a:avLst>
              <a:gd name="adj1" fmla="val 0"/>
              <a:gd name="adj2" fmla="val 13214"/>
            </a:avLst>
          </a:prstGeom>
          <a:solidFill>
            <a:srgbClr val="FFFFFF">
              <a:alpha val="38824"/>
            </a:srgbClr>
          </a:solidFill>
          <a:ln w="28575">
            <a:solidFill>
              <a:srgbClr val="000000">
                <a:alpha val="27843"/>
              </a:srgbClr>
            </a:solidFill>
            <a:miter lim="800000"/>
            <a:headEnd/>
            <a:tailEnd/>
          </a:ln>
          <a:effectLst>
            <a:glow rad="101600">
              <a:sysClr val="window" lastClr="FFFFFF">
                <a:alpha val="40000"/>
              </a:sysClr>
            </a:glow>
          </a:effectLst>
        </p:spPr>
        <p:txBody>
          <a:bodyPr wrap="square" anchor="ctr">
            <a:spAutoFit/>
          </a:bodyPr>
          <a:lstStyle/>
          <a:p>
            <a:pPr marL="273050" indent="-273050" algn="just">
              <a:lnSpc>
                <a:spcPct val="110000"/>
              </a:lnSpc>
              <a:buClr>
                <a:schemeClr val="accent2">
                  <a:lumMod val="75000"/>
                </a:schemeClr>
              </a:buClr>
              <a:buSzPct val="130000"/>
              <a:buFont typeface="Wingdings" pitchFamily="2" charset="2"/>
              <a:buChar char="v"/>
            </a:pPr>
            <a:r>
              <a:rPr lang="es-EC" sz="1300" b="1" kern="0" dirty="0">
                <a:solidFill>
                  <a:sysClr val="windowText" lastClr="000000"/>
                </a:solidFill>
                <a:latin typeface="Arial" pitchFamily="34" charset="0"/>
                <a:cs typeface="Arial" pitchFamily="34" charset="0"/>
              </a:rPr>
              <a:t>¿USTED O ALGÚN MIEMBRO DE SU FAMILIA HA SIDO VÍCTIMA DE ALGUNO DELITO?</a:t>
            </a:r>
          </a:p>
        </p:txBody>
      </p:sp>
      <p:graphicFrame>
        <p:nvGraphicFramePr>
          <p:cNvPr id="13" name="Gráfico 12">
            <a:extLst>
              <a:ext uri="{FF2B5EF4-FFF2-40B4-BE49-F238E27FC236}">
                <a16:creationId xmlns:a16="http://schemas.microsoft.com/office/drawing/2014/main" id="{9B1673EC-478C-4F4D-8F03-BCD08CC2EA8D}"/>
              </a:ext>
            </a:extLst>
          </p:cNvPr>
          <p:cNvGraphicFramePr/>
          <p:nvPr>
            <p:extLst>
              <p:ext uri="{D42A27DB-BD31-4B8C-83A1-F6EECF244321}">
                <p14:modId xmlns:p14="http://schemas.microsoft.com/office/powerpoint/2010/main" val="2050710279"/>
              </p:ext>
            </p:extLst>
          </p:nvPr>
        </p:nvGraphicFramePr>
        <p:xfrm>
          <a:off x="251520" y="1268760"/>
          <a:ext cx="4320480" cy="2733287"/>
        </p:xfrm>
        <a:graphic>
          <a:graphicData uri="http://schemas.openxmlformats.org/drawingml/2006/chart">
            <c:chart xmlns:c="http://schemas.openxmlformats.org/drawingml/2006/chart" xmlns:r="http://schemas.openxmlformats.org/officeDocument/2006/relationships" r:id="rId6"/>
          </a:graphicData>
        </a:graphic>
      </p:graphicFrame>
      <p:sp>
        <p:nvSpPr>
          <p:cNvPr id="14" name="14 CuadroTexto">
            <a:extLst>
              <a:ext uri="{FF2B5EF4-FFF2-40B4-BE49-F238E27FC236}">
                <a16:creationId xmlns:a16="http://schemas.microsoft.com/office/drawing/2014/main" id="{1F31DC09-ADB9-4A83-8896-FA9EBDE0E79C}"/>
              </a:ext>
            </a:extLst>
          </p:cNvPr>
          <p:cNvSpPr txBox="1">
            <a:spLocks noChangeArrowheads="1"/>
          </p:cNvSpPr>
          <p:nvPr/>
        </p:nvSpPr>
        <p:spPr bwMode="auto">
          <a:xfrm>
            <a:off x="3779912" y="3429000"/>
            <a:ext cx="4959628" cy="535336"/>
          </a:xfrm>
          <a:prstGeom prst="round2SameRect">
            <a:avLst>
              <a:gd name="adj1" fmla="val 0"/>
              <a:gd name="adj2" fmla="val 13214"/>
            </a:avLst>
          </a:prstGeom>
          <a:solidFill>
            <a:srgbClr val="FFFFFF">
              <a:alpha val="38824"/>
            </a:srgbClr>
          </a:solidFill>
          <a:ln w="28575">
            <a:solidFill>
              <a:srgbClr val="000000">
                <a:alpha val="27843"/>
              </a:srgbClr>
            </a:solidFill>
            <a:miter lim="800000"/>
            <a:headEnd/>
            <a:tailEnd/>
          </a:ln>
          <a:effectLst>
            <a:glow rad="101600">
              <a:sysClr val="window" lastClr="FFFFFF">
                <a:alpha val="40000"/>
              </a:sysClr>
            </a:glow>
          </a:effectLst>
        </p:spPr>
        <p:txBody>
          <a:bodyPr wrap="square" anchor="ctr">
            <a:spAutoFit/>
          </a:bodyPr>
          <a:lstStyle/>
          <a:p>
            <a:pPr marL="273050" indent="-273050" algn="just">
              <a:lnSpc>
                <a:spcPct val="110000"/>
              </a:lnSpc>
              <a:buClr>
                <a:schemeClr val="accent2">
                  <a:lumMod val="75000"/>
                </a:schemeClr>
              </a:buClr>
              <a:buSzPct val="130000"/>
              <a:buFont typeface="Wingdings" pitchFamily="2" charset="2"/>
              <a:buChar char="v"/>
            </a:pPr>
            <a:r>
              <a:rPr lang="es-EC" sz="1300" b="1" kern="0" dirty="0">
                <a:solidFill>
                  <a:sysClr val="windowText" lastClr="000000"/>
                </a:solidFill>
                <a:latin typeface="Arial" pitchFamily="34" charset="0"/>
                <a:cs typeface="Arial" pitchFamily="34" charset="0"/>
              </a:rPr>
              <a:t>¿VÍCTIMA DE ALGUNO DE LOS SIGUIENTES DELITOS DE MAYOR CONNOTACIÓN SOCIAL?</a:t>
            </a:r>
          </a:p>
        </p:txBody>
      </p:sp>
      <p:graphicFrame>
        <p:nvGraphicFramePr>
          <p:cNvPr id="15" name="Gráfico 14">
            <a:extLst>
              <a:ext uri="{FF2B5EF4-FFF2-40B4-BE49-F238E27FC236}">
                <a16:creationId xmlns:a16="http://schemas.microsoft.com/office/drawing/2014/main" id="{D1E79E35-E2FD-47FA-AD95-7E1A27FF08B7}"/>
              </a:ext>
            </a:extLst>
          </p:cNvPr>
          <p:cNvGraphicFramePr/>
          <p:nvPr>
            <p:extLst>
              <p:ext uri="{D42A27DB-BD31-4B8C-83A1-F6EECF244321}">
                <p14:modId xmlns:p14="http://schemas.microsoft.com/office/powerpoint/2010/main" val="3176727774"/>
              </p:ext>
            </p:extLst>
          </p:nvPr>
        </p:nvGraphicFramePr>
        <p:xfrm>
          <a:off x="1907704" y="4005064"/>
          <a:ext cx="7416824" cy="285956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180300531"/>
      </p:ext>
    </p:extLst>
  </p:cSld>
  <p:clrMapOvr>
    <a:masterClrMapping/>
  </p:clrMapOvr>
  <p:transition>
    <p:split orient="vert" dir="in"/>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64" name="Text Box 12">
            <a:extLst>
              <a:ext uri="{FF2B5EF4-FFF2-40B4-BE49-F238E27FC236}">
                <a16:creationId xmlns:a16="http://schemas.microsoft.com/office/drawing/2014/main" id="{0E2E84DD-444A-4E0A-8E09-5B45CEFA6458}"/>
              </a:ext>
            </a:extLst>
          </p:cNvPr>
          <p:cNvSpPr txBox="1">
            <a:spLocks noChangeArrowheads="1"/>
          </p:cNvSpPr>
          <p:nvPr/>
        </p:nvSpPr>
        <p:spPr bwMode="auto">
          <a:xfrm>
            <a:off x="34925" y="-22124"/>
            <a:ext cx="9109075" cy="577428"/>
          </a:xfrm>
          <a:prstGeom prst="rect">
            <a:avLst/>
          </a:prstGeom>
          <a:solidFill>
            <a:schemeClr val="tx1">
              <a:alpha val="30000"/>
            </a:schemeClr>
          </a:solidFill>
          <a:ln w="9525">
            <a:noFill/>
            <a:miter lim="800000"/>
            <a:headEnd/>
            <a:tailEnd/>
          </a:ln>
          <a:effectLst>
            <a:outerShdw blurRad="76200" dist="38100" dir="5400000" algn="ctr" rotWithShape="0">
              <a:schemeClr val="tx1"/>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Char char=" "/>
              <a:tabLst/>
              <a:defRPr/>
            </a:pPr>
            <a:r>
              <a:rPr kumimoji="0" lang="es-MX" sz="3200" b="0" i="0" u="none" strike="noStrike" kern="1200" cap="none" spc="300" normalizeH="0" baseline="0" noProof="0" dirty="0">
                <a:ln>
                  <a:noFill/>
                </a:ln>
                <a:solidFill>
                  <a:srgbClr val="FFFF00"/>
                </a:solidFill>
                <a:effectLst/>
                <a:uLnTx/>
                <a:uFillTx/>
                <a:latin typeface="Impact" pitchFamily="34" charset="0"/>
                <a:ea typeface="+mn-ea"/>
                <a:cs typeface="Arial" pitchFamily="34" charset="0"/>
              </a:rPr>
              <a:t>ENCUESTAS</a:t>
            </a:r>
            <a:endParaRPr kumimoji="0" lang="es-ES" sz="3200" b="0" i="0" u="none" strike="noStrike" kern="1200" cap="none" spc="300" normalizeH="0" baseline="0" noProof="0" dirty="0">
              <a:ln>
                <a:noFill/>
              </a:ln>
              <a:solidFill>
                <a:srgbClr val="FFFF00"/>
              </a:solidFill>
              <a:effectLst/>
              <a:uLnTx/>
              <a:uFillTx/>
              <a:latin typeface="Impact" pitchFamily="34" charset="0"/>
              <a:ea typeface="+mn-ea"/>
              <a:cs typeface="Arial" pitchFamily="34" charset="0"/>
            </a:endParaRPr>
          </a:p>
        </p:txBody>
      </p:sp>
      <p:sp>
        <p:nvSpPr>
          <p:cNvPr id="9" name="14 CuadroTexto">
            <a:extLst>
              <a:ext uri="{FF2B5EF4-FFF2-40B4-BE49-F238E27FC236}">
                <a16:creationId xmlns:a16="http://schemas.microsoft.com/office/drawing/2014/main" id="{95BF5704-FE31-4C12-AC30-D89C385D3008}"/>
              </a:ext>
            </a:extLst>
          </p:cNvPr>
          <p:cNvSpPr txBox="1">
            <a:spLocks noChangeArrowheads="1"/>
          </p:cNvSpPr>
          <p:nvPr/>
        </p:nvSpPr>
        <p:spPr bwMode="auto">
          <a:xfrm>
            <a:off x="180885" y="878548"/>
            <a:ext cx="4608512" cy="535336"/>
          </a:xfrm>
          <a:prstGeom prst="round2SameRect">
            <a:avLst>
              <a:gd name="adj1" fmla="val 0"/>
              <a:gd name="adj2" fmla="val 13214"/>
            </a:avLst>
          </a:prstGeom>
          <a:solidFill>
            <a:srgbClr val="FFFFFF">
              <a:alpha val="38824"/>
            </a:srgbClr>
          </a:solidFill>
          <a:ln w="28575">
            <a:solidFill>
              <a:srgbClr val="000000">
                <a:alpha val="27843"/>
              </a:srgbClr>
            </a:solidFill>
            <a:miter lim="800000"/>
            <a:headEnd/>
            <a:tailEnd/>
          </a:ln>
          <a:effectLst>
            <a:glow rad="101600">
              <a:sysClr val="window" lastClr="FFFFFF">
                <a:alpha val="40000"/>
              </a:sysClr>
            </a:glow>
          </a:effectLst>
        </p:spPr>
        <p:txBody>
          <a:bodyPr wrap="square" anchor="ctr">
            <a:spAutoFit/>
          </a:bodyPr>
          <a:lstStyle/>
          <a:p>
            <a:pPr marL="273050" lvl="0" indent="-273050" algn="just">
              <a:lnSpc>
                <a:spcPct val="110000"/>
              </a:lnSpc>
              <a:buClr>
                <a:srgbClr val="C0504D">
                  <a:lumMod val="75000"/>
                </a:srgbClr>
              </a:buClr>
              <a:buSzPct val="130000"/>
              <a:buFont typeface="Wingdings" pitchFamily="2" charset="2"/>
              <a:buChar char="v"/>
              <a:defRPr/>
            </a:pPr>
            <a:r>
              <a:rPr lang="es-EC" sz="1300" b="1" kern="0" dirty="0">
                <a:solidFill>
                  <a:sysClr val="windowText" lastClr="000000"/>
                </a:solidFill>
                <a:latin typeface="Arial" pitchFamily="34" charset="0"/>
                <a:cs typeface="Arial" pitchFamily="34" charset="0"/>
              </a:rPr>
              <a:t>AUMENTO DE LA DELINCUENCIA EN LA COOPERATIVA AUMENTÓ (96%)</a:t>
            </a:r>
          </a:p>
        </p:txBody>
      </p:sp>
      <p:sp>
        <p:nvSpPr>
          <p:cNvPr id="5" name="14 CuadroTexto">
            <a:extLst>
              <a:ext uri="{FF2B5EF4-FFF2-40B4-BE49-F238E27FC236}">
                <a16:creationId xmlns:a16="http://schemas.microsoft.com/office/drawing/2014/main" id="{E1C92DB1-A393-46C4-A6E3-AA81D5F4B997}"/>
              </a:ext>
            </a:extLst>
          </p:cNvPr>
          <p:cNvSpPr txBox="1">
            <a:spLocks noChangeArrowheads="1"/>
          </p:cNvSpPr>
          <p:nvPr/>
        </p:nvSpPr>
        <p:spPr bwMode="auto">
          <a:xfrm>
            <a:off x="4940896" y="878549"/>
            <a:ext cx="4022219" cy="535335"/>
          </a:xfrm>
          <a:prstGeom prst="round2SameRect">
            <a:avLst>
              <a:gd name="adj1" fmla="val 0"/>
              <a:gd name="adj2" fmla="val 13214"/>
            </a:avLst>
          </a:prstGeom>
          <a:solidFill>
            <a:srgbClr val="FFFFFF">
              <a:alpha val="38824"/>
            </a:srgbClr>
          </a:solidFill>
          <a:ln w="28575">
            <a:solidFill>
              <a:srgbClr val="000000">
                <a:alpha val="27843"/>
              </a:srgbClr>
            </a:solidFill>
            <a:miter lim="800000"/>
            <a:headEnd/>
            <a:tailEnd/>
          </a:ln>
          <a:effectLst>
            <a:glow rad="101600">
              <a:sysClr val="window" lastClr="FFFFFF">
                <a:alpha val="40000"/>
              </a:sysClr>
            </a:glow>
          </a:effectLst>
        </p:spPr>
        <p:txBody>
          <a:bodyPr wrap="square" anchor="ctr">
            <a:spAutoFit/>
          </a:bodyPr>
          <a:lstStyle/>
          <a:p>
            <a:pPr marL="273050" lvl="0" indent="-273050" algn="just">
              <a:lnSpc>
                <a:spcPct val="110000"/>
              </a:lnSpc>
              <a:buClr>
                <a:srgbClr val="C0504D">
                  <a:lumMod val="75000"/>
                </a:srgbClr>
              </a:buClr>
              <a:buSzPct val="130000"/>
              <a:buFont typeface="Wingdings" pitchFamily="2" charset="2"/>
              <a:buChar char="v"/>
              <a:defRPr/>
            </a:pPr>
            <a:r>
              <a:rPr lang="es-EC" sz="1300" b="1" kern="0" dirty="0">
                <a:solidFill>
                  <a:sysClr val="windowText" lastClr="000000"/>
                </a:solidFill>
                <a:latin typeface="Arial" pitchFamily="34" charset="0"/>
                <a:cs typeface="Arial" pitchFamily="34" charset="0"/>
              </a:rPr>
              <a:t>SERÁ VÍCTIMA DE UN DELITO EN LOS PRÓXIMOS DÍAS (74%).</a:t>
            </a:r>
          </a:p>
        </p:txBody>
      </p:sp>
      <p:graphicFrame>
        <p:nvGraphicFramePr>
          <p:cNvPr id="13" name="Gráfico 12">
            <a:extLst>
              <a:ext uri="{FF2B5EF4-FFF2-40B4-BE49-F238E27FC236}">
                <a16:creationId xmlns:a16="http://schemas.microsoft.com/office/drawing/2014/main" id="{94CC07F7-2C0A-48F5-AE31-7E4D1DC954CE}"/>
              </a:ext>
            </a:extLst>
          </p:cNvPr>
          <p:cNvGraphicFramePr/>
          <p:nvPr>
            <p:extLst>
              <p:ext uri="{D42A27DB-BD31-4B8C-83A1-F6EECF244321}">
                <p14:modId xmlns:p14="http://schemas.microsoft.com/office/powerpoint/2010/main" val="945622041"/>
              </p:ext>
            </p:extLst>
          </p:nvPr>
        </p:nvGraphicFramePr>
        <p:xfrm>
          <a:off x="143445" y="836712"/>
          <a:ext cx="9109075" cy="577125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52098326"/>
      </p:ext>
    </p:extLst>
  </p:cSld>
  <p:clrMapOvr>
    <a:masterClrMapping/>
  </p:clrMapOvr>
  <p:transition>
    <p:split orient="vert" dir="in"/>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64" name="Text Box 12">
            <a:extLst>
              <a:ext uri="{FF2B5EF4-FFF2-40B4-BE49-F238E27FC236}">
                <a16:creationId xmlns:a16="http://schemas.microsoft.com/office/drawing/2014/main" id="{0E2E84DD-444A-4E0A-8E09-5B45CEFA6458}"/>
              </a:ext>
            </a:extLst>
          </p:cNvPr>
          <p:cNvSpPr txBox="1">
            <a:spLocks noChangeArrowheads="1"/>
          </p:cNvSpPr>
          <p:nvPr/>
        </p:nvSpPr>
        <p:spPr bwMode="auto">
          <a:xfrm>
            <a:off x="34925" y="-22124"/>
            <a:ext cx="9109075" cy="577428"/>
          </a:xfrm>
          <a:prstGeom prst="rect">
            <a:avLst/>
          </a:prstGeom>
          <a:solidFill>
            <a:schemeClr val="tx1">
              <a:alpha val="30000"/>
            </a:schemeClr>
          </a:solidFill>
          <a:ln w="9525">
            <a:noFill/>
            <a:miter lim="800000"/>
            <a:headEnd/>
            <a:tailEnd/>
          </a:ln>
          <a:effectLst>
            <a:outerShdw blurRad="76200" dist="38100" dir="5400000" algn="ctr" rotWithShape="0">
              <a:schemeClr val="tx1"/>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Char char=" "/>
              <a:tabLst/>
              <a:defRPr/>
            </a:pPr>
            <a:r>
              <a:rPr kumimoji="0" lang="es-MX" sz="3200" b="0" i="0" u="none" strike="noStrike" kern="1200" cap="none" spc="300" normalizeH="0" baseline="0" noProof="0" dirty="0">
                <a:ln>
                  <a:noFill/>
                </a:ln>
                <a:solidFill>
                  <a:srgbClr val="FFFF00"/>
                </a:solidFill>
                <a:effectLst/>
                <a:uLnTx/>
                <a:uFillTx/>
                <a:latin typeface="Impact" pitchFamily="34" charset="0"/>
                <a:ea typeface="+mn-ea"/>
                <a:cs typeface="Arial" pitchFamily="34" charset="0"/>
              </a:rPr>
              <a:t>MÉTODO</a:t>
            </a:r>
            <a:r>
              <a:rPr kumimoji="0" lang="es-MX" sz="3200" b="0" i="0" u="none" strike="noStrike" kern="1200" cap="none" spc="300" normalizeH="0" noProof="0" dirty="0">
                <a:ln>
                  <a:noFill/>
                </a:ln>
                <a:solidFill>
                  <a:srgbClr val="FFFF00"/>
                </a:solidFill>
                <a:effectLst/>
                <a:uLnTx/>
                <a:uFillTx/>
                <a:latin typeface="Impact" pitchFamily="34" charset="0"/>
                <a:ea typeface="+mn-ea"/>
                <a:cs typeface="Arial" pitchFamily="34" charset="0"/>
              </a:rPr>
              <a:t> MOSLER</a:t>
            </a:r>
            <a:endParaRPr kumimoji="0" lang="es-ES" sz="3200" b="0" i="0" u="none" strike="noStrike" kern="1200" cap="none" spc="300" normalizeH="0" baseline="0" noProof="0" dirty="0">
              <a:ln>
                <a:noFill/>
              </a:ln>
              <a:solidFill>
                <a:srgbClr val="FFFF00"/>
              </a:solidFill>
              <a:effectLst/>
              <a:uLnTx/>
              <a:uFillTx/>
              <a:latin typeface="Impact" pitchFamily="34" charset="0"/>
              <a:ea typeface="+mn-ea"/>
              <a:cs typeface="Arial" pitchFamily="34" charset="0"/>
            </a:endParaRPr>
          </a:p>
        </p:txBody>
      </p:sp>
      <p:sp>
        <p:nvSpPr>
          <p:cNvPr id="3" name="14 Redondear rectángulo de esquina del mismo lado">
            <a:extLst>
              <a:ext uri="{FF2B5EF4-FFF2-40B4-BE49-F238E27FC236}">
                <a16:creationId xmlns:a16="http://schemas.microsoft.com/office/drawing/2014/main" id="{BBF5C02C-DA36-443E-BE17-F31B3697AADD}"/>
              </a:ext>
            </a:extLst>
          </p:cNvPr>
          <p:cNvSpPr/>
          <p:nvPr/>
        </p:nvSpPr>
        <p:spPr>
          <a:xfrm>
            <a:off x="755576" y="836712"/>
            <a:ext cx="4264526" cy="2979351"/>
          </a:xfrm>
          <a:prstGeom prst="round2DiagRect">
            <a:avLst/>
          </a:prstGeom>
          <a:blipFill rotWithShape="0">
            <a:blip r:embed="rId4" cstate="email">
              <a:extLst>
                <a:ext uri="{28A0092B-C50C-407E-A947-70E740481C1C}">
                  <a14:useLocalDpi xmlns:a14="http://schemas.microsoft.com/office/drawing/2010/main"/>
                </a:ext>
              </a:extLst>
            </a:blip>
            <a:stretch>
              <a:fillRect t="-24528"/>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s-EC" dirty="0"/>
          </a:p>
        </p:txBody>
      </p:sp>
      <p:graphicFrame>
        <p:nvGraphicFramePr>
          <p:cNvPr id="4" name="Gráfico 3">
            <a:extLst>
              <a:ext uri="{FF2B5EF4-FFF2-40B4-BE49-F238E27FC236}">
                <a16:creationId xmlns:a16="http://schemas.microsoft.com/office/drawing/2014/main" id="{5AE4C285-3604-4413-8C93-F6A69792BEFE}"/>
              </a:ext>
            </a:extLst>
          </p:cNvPr>
          <p:cNvGraphicFramePr/>
          <p:nvPr>
            <p:extLst>
              <p:ext uri="{D42A27DB-BD31-4B8C-83A1-F6EECF244321}">
                <p14:modId xmlns:p14="http://schemas.microsoft.com/office/powerpoint/2010/main" val="2610873034"/>
              </p:ext>
            </p:extLst>
          </p:nvPr>
        </p:nvGraphicFramePr>
        <p:xfrm>
          <a:off x="4355976" y="404664"/>
          <a:ext cx="5544616" cy="4248472"/>
        </p:xfrm>
        <a:graphic>
          <a:graphicData uri="http://schemas.openxmlformats.org/drawingml/2006/chart">
            <c:chart xmlns:c="http://schemas.openxmlformats.org/drawingml/2006/chart" xmlns:r="http://schemas.openxmlformats.org/officeDocument/2006/relationships" r:id="rId5"/>
          </a:graphicData>
        </a:graphic>
      </p:graphicFrame>
      <mc:AlternateContent xmlns:mc="http://schemas.openxmlformats.org/markup-compatibility/2006">
        <mc:Choice xmlns:cx4="http://schemas.microsoft.com/office/drawing/2016/5/10/chartex" xmlns="" Requires="cx4">
          <p:graphicFrame>
            <p:nvGraphicFramePr>
              <p:cNvPr id="5" name="Gráfico 4">
                <a:extLst>
                  <a:ext uri="{FF2B5EF4-FFF2-40B4-BE49-F238E27FC236}">
                    <a16:creationId xmlns:a16="http://schemas.microsoft.com/office/drawing/2014/main" id="{516AED29-0EB2-4FCC-9ED8-320ED3054313}"/>
                  </a:ext>
                </a:extLst>
              </p:cNvPr>
              <p:cNvGraphicFramePr/>
              <p:nvPr>
                <p:extLst>
                  <p:ext uri="{D42A27DB-BD31-4B8C-83A1-F6EECF244321}">
                    <p14:modId xmlns:p14="http://schemas.microsoft.com/office/powerpoint/2010/main" val="2237024751"/>
                  </p:ext>
                </p:extLst>
              </p:nvPr>
            </p:nvGraphicFramePr>
            <p:xfrm>
              <a:off x="-108520" y="3878648"/>
              <a:ext cx="5724128" cy="2979352"/>
            </p:xfrm>
            <a:graphic>
              <a:graphicData uri="http://schemas.microsoft.com/office/drawing/2014/chartex">
                <cx:chart xmlns:cx="http://schemas.microsoft.com/office/drawing/2014/chartex" xmlns:r="http://schemas.openxmlformats.org/officeDocument/2006/relationships" r:id="rId6"/>
              </a:graphicData>
            </a:graphic>
          </p:graphicFrame>
        </mc:Choice>
        <mc:Fallback>
          <p:pic>
            <p:nvPicPr>
              <p:cNvPr id="5" name="Gráfico 4">
                <a:extLst>
                  <a:ext uri="{FF2B5EF4-FFF2-40B4-BE49-F238E27FC236}">
                    <a16:creationId xmlns:a16="http://schemas.microsoft.com/office/drawing/2014/main" id="{516AED29-0EB2-4FCC-9ED8-320ED3054313}"/>
                  </a:ext>
                </a:extLst>
              </p:cNvPr>
              <p:cNvPicPr>
                <a:picLocks noGrp="1" noRot="1" noChangeAspect="1" noMove="1" noResize="1" noEditPoints="1" noAdjustHandles="1" noChangeArrowheads="1" noChangeShapeType="1"/>
              </p:cNvPicPr>
              <p:nvPr/>
            </p:nvPicPr>
            <p:blipFill>
              <a:blip r:embed="rId7"/>
              <a:stretch>
                <a:fillRect/>
              </a:stretch>
            </p:blipFill>
            <p:spPr>
              <a:xfrm>
                <a:off x="-108520" y="3878648"/>
                <a:ext cx="5724128" cy="2979352"/>
              </a:xfrm>
              <a:prstGeom prst="rect">
                <a:avLst/>
              </a:prstGeom>
            </p:spPr>
          </p:pic>
        </mc:Fallback>
      </mc:AlternateContent>
      <p:graphicFrame>
        <p:nvGraphicFramePr>
          <p:cNvPr id="2" name="Tabla 1">
            <a:extLst>
              <a:ext uri="{FF2B5EF4-FFF2-40B4-BE49-F238E27FC236}">
                <a16:creationId xmlns:a16="http://schemas.microsoft.com/office/drawing/2014/main" id="{5FAC85DE-B75F-410F-A42F-60B031F79D6C}"/>
              </a:ext>
            </a:extLst>
          </p:cNvPr>
          <p:cNvGraphicFramePr>
            <a:graphicFrameLocks noGrp="1"/>
          </p:cNvGraphicFramePr>
          <p:nvPr>
            <p:extLst>
              <p:ext uri="{D42A27DB-BD31-4B8C-83A1-F6EECF244321}">
                <p14:modId xmlns:p14="http://schemas.microsoft.com/office/powerpoint/2010/main" val="2601061902"/>
              </p:ext>
            </p:extLst>
          </p:nvPr>
        </p:nvGraphicFramePr>
        <p:xfrm>
          <a:off x="5940152" y="4966396"/>
          <a:ext cx="2787650" cy="1468758"/>
        </p:xfrm>
        <a:graphic>
          <a:graphicData uri="http://schemas.openxmlformats.org/drawingml/2006/table">
            <a:tbl>
              <a:tblPr firstRow="1" firstCol="1" bandRow="1">
                <a:tableStyleId>{93296810-A885-4BE3-A3E7-6D5BEEA58F35}</a:tableStyleId>
              </a:tblPr>
              <a:tblGrid>
                <a:gridCol w="1348391">
                  <a:extLst>
                    <a:ext uri="{9D8B030D-6E8A-4147-A177-3AD203B41FA5}">
                      <a16:colId xmlns:a16="http://schemas.microsoft.com/office/drawing/2014/main" val="2789514781"/>
                    </a:ext>
                  </a:extLst>
                </a:gridCol>
                <a:gridCol w="1439259">
                  <a:extLst>
                    <a:ext uri="{9D8B030D-6E8A-4147-A177-3AD203B41FA5}">
                      <a16:colId xmlns:a16="http://schemas.microsoft.com/office/drawing/2014/main" val="3833708418"/>
                    </a:ext>
                  </a:extLst>
                </a:gridCol>
              </a:tblGrid>
              <a:tr h="107950">
                <a:tc>
                  <a:txBody>
                    <a:bodyPr/>
                    <a:lstStyle/>
                    <a:p>
                      <a:pPr indent="252095" algn="ctr">
                        <a:lnSpc>
                          <a:spcPct val="150000"/>
                        </a:lnSpc>
                        <a:spcBef>
                          <a:spcPts val="600"/>
                        </a:spcBef>
                        <a:spcAft>
                          <a:spcPts val="0"/>
                        </a:spcAft>
                      </a:pPr>
                      <a:r>
                        <a:rPr lang="es-EC" sz="1200">
                          <a:effectLst/>
                        </a:rPr>
                        <a:t>VALOR</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252095" algn="ctr">
                        <a:lnSpc>
                          <a:spcPct val="150000"/>
                        </a:lnSpc>
                        <a:spcBef>
                          <a:spcPts val="600"/>
                        </a:spcBef>
                        <a:spcAft>
                          <a:spcPts val="0"/>
                        </a:spcAft>
                      </a:pPr>
                      <a:r>
                        <a:rPr lang="es-EC" sz="1200">
                          <a:effectLst/>
                        </a:rPr>
                        <a:t>CLASIFICACIÓN</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225005501"/>
                  </a:ext>
                </a:extLst>
              </a:tr>
              <a:tr h="107950">
                <a:tc>
                  <a:txBody>
                    <a:bodyPr/>
                    <a:lstStyle/>
                    <a:p>
                      <a:pPr indent="252095" algn="ctr">
                        <a:lnSpc>
                          <a:spcPct val="150000"/>
                        </a:lnSpc>
                        <a:spcBef>
                          <a:spcPts val="600"/>
                        </a:spcBef>
                        <a:spcAft>
                          <a:spcPts val="0"/>
                        </a:spcAft>
                      </a:pPr>
                      <a:r>
                        <a:rPr lang="es-EC" sz="1200">
                          <a:effectLst/>
                        </a:rPr>
                        <a:t>2 a 250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252095" algn="just">
                        <a:lnSpc>
                          <a:spcPct val="150000"/>
                        </a:lnSpc>
                        <a:spcBef>
                          <a:spcPts val="600"/>
                        </a:spcBef>
                        <a:spcAft>
                          <a:spcPts val="0"/>
                        </a:spcAft>
                      </a:pPr>
                      <a:r>
                        <a:rPr lang="es-EC" sz="1200">
                          <a:effectLst/>
                        </a:rPr>
                        <a:t>MUY BAJO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77137746"/>
                  </a:ext>
                </a:extLst>
              </a:tr>
              <a:tr h="107950">
                <a:tc>
                  <a:txBody>
                    <a:bodyPr/>
                    <a:lstStyle/>
                    <a:p>
                      <a:pPr indent="252095" algn="ctr">
                        <a:lnSpc>
                          <a:spcPct val="150000"/>
                        </a:lnSpc>
                        <a:spcBef>
                          <a:spcPts val="600"/>
                        </a:spcBef>
                        <a:spcAft>
                          <a:spcPts val="0"/>
                        </a:spcAft>
                      </a:pPr>
                      <a:r>
                        <a:rPr lang="es-EC" sz="1200">
                          <a:effectLst/>
                        </a:rPr>
                        <a:t>251 a 500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252095" algn="just">
                        <a:lnSpc>
                          <a:spcPct val="150000"/>
                        </a:lnSpc>
                        <a:spcBef>
                          <a:spcPts val="600"/>
                        </a:spcBef>
                        <a:spcAft>
                          <a:spcPts val="0"/>
                        </a:spcAft>
                      </a:pPr>
                      <a:r>
                        <a:rPr lang="es-EC" sz="1200">
                          <a:effectLst/>
                        </a:rPr>
                        <a:t>BAJO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175745796"/>
                  </a:ext>
                </a:extLst>
              </a:tr>
              <a:tr h="107950">
                <a:tc>
                  <a:txBody>
                    <a:bodyPr/>
                    <a:lstStyle/>
                    <a:p>
                      <a:pPr indent="252095" algn="ctr">
                        <a:lnSpc>
                          <a:spcPct val="150000"/>
                        </a:lnSpc>
                        <a:spcBef>
                          <a:spcPts val="600"/>
                        </a:spcBef>
                        <a:spcAft>
                          <a:spcPts val="0"/>
                        </a:spcAft>
                      </a:pPr>
                      <a:r>
                        <a:rPr lang="es-EC" sz="1200">
                          <a:effectLst/>
                        </a:rPr>
                        <a:t>501 a 750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252095" algn="just">
                        <a:lnSpc>
                          <a:spcPct val="150000"/>
                        </a:lnSpc>
                        <a:spcBef>
                          <a:spcPts val="600"/>
                        </a:spcBef>
                        <a:spcAft>
                          <a:spcPts val="0"/>
                        </a:spcAft>
                      </a:pPr>
                      <a:r>
                        <a:rPr lang="es-EC" sz="1200">
                          <a:effectLst/>
                        </a:rPr>
                        <a:t>NORMAL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531105603"/>
                  </a:ext>
                </a:extLst>
              </a:tr>
              <a:tr h="107950">
                <a:tc>
                  <a:txBody>
                    <a:bodyPr/>
                    <a:lstStyle/>
                    <a:p>
                      <a:pPr indent="252095" algn="ctr">
                        <a:lnSpc>
                          <a:spcPct val="150000"/>
                        </a:lnSpc>
                        <a:spcBef>
                          <a:spcPts val="600"/>
                        </a:spcBef>
                        <a:spcAft>
                          <a:spcPts val="0"/>
                        </a:spcAft>
                      </a:pPr>
                      <a:r>
                        <a:rPr lang="es-EC" sz="1200">
                          <a:effectLst/>
                        </a:rPr>
                        <a:t>751 a 1000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252095" algn="just">
                        <a:lnSpc>
                          <a:spcPct val="150000"/>
                        </a:lnSpc>
                        <a:spcBef>
                          <a:spcPts val="600"/>
                        </a:spcBef>
                        <a:spcAft>
                          <a:spcPts val="0"/>
                        </a:spcAft>
                      </a:pPr>
                      <a:r>
                        <a:rPr lang="es-EC" sz="1200">
                          <a:effectLst/>
                        </a:rPr>
                        <a:t>ALTO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88125594"/>
                  </a:ext>
                </a:extLst>
              </a:tr>
              <a:tr h="107950">
                <a:tc>
                  <a:txBody>
                    <a:bodyPr/>
                    <a:lstStyle/>
                    <a:p>
                      <a:pPr indent="252095" algn="ctr">
                        <a:lnSpc>
                          <a:spcPct val="150000"/>
                        </a:lnSpc>
                        <a:spcBef>
                          <a:spcPts val="600"/>
                        </a:spcBef>
                        <a:spcAft>
                          <a:spcPts val="0"/>
                        </a:spcAft>
                      </a:pPr>
                      <a:r>
                        <a:rPr lang="es-EC" sz="1200">
                          <a:effectLst/>
                        </a:rPr>
                        <a:t>1001 a 1250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252095" algn="just">
                        <a:lnSpc>
                          <a:spcPct val="150000"/>
                        </a:lnSpc>
                        <a:spcBef>
                          <a:spcPts val="600"/>
                        </a:spcBef>
                        <a:spcAft>
                          <a:spcPts val="0"/>
                        </a:spcAft>
                      </a:pPr>
                      <a:r>
                        <a:rPr lang="es-EC" sz="1200" dirty="0">
                          <a:effectLst/>
                        </a:rPr>
                        <a:t>MUY ALTO</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242620482"/>
                  </a:ext>
                </a:extLst>
              </a:tr>
            </a:tbl>
          </a:graphicData>
        </a:graphic>
      </p:graphicFrame>
    </p:spTree>
    <p:extLst>
      <p:ext uri="{BB962C8B-B14F-4D97-AF65-F5344CB8AC3E}">
        <p14:creationId xmlns:p14="http://schemas.microsoft.com/office/powerpoint/2010/main" val="3274457112"/>
      </p:ext>
    </p:extLst>
  </p:cSld>
  <p:clrMapOvr>
    <a:masterClrMapping/>
  </p:clrMapOvr>
  <p:transition>
    <p:split orient="vert" dir="in"/>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10" name="Picture 2" descr="C:\Users\Darwin Tapia\Desktop\DEFENSA DE TESIS\lseguridad2-231x300.jpg">
            <a:extLst>
              <a:ext uri="{FF2B5EF4-FFF2-40B4-BE49-F238E27FC236}">
                <a16:creationId xmlns:a16="http://schemas.microsoft.com/office/drawing/2014/main" id="{D91C4C22-3342-4B41-9816-C495A3BE951B}"/>
              </a:ext>
            </a:extLst>
          </p:cNvPr>
          <p:cNvPicPr>
            <a:picLocks noChangeAspect="1" noChangeArrowheads="1"/>
          </p:cNvPicPr>
          <p:nvPr/>
        </p:nvPicPr>
        <p:blipFill>
          <a:blip r:embed="rId3" cstate="email">
            <a:clrChange>
              <a:clrFrom>
                <a:srgbClr val="52695F"/>
              </a:clrFrom>
              <a:clrTo>
                <a:srgbClr val="52695F">
                  <a:alpha val="0"/>
                </a:srgbClr>
              </a:clrTo>
            </a:clrChange>
            <a:extLst>
              <a:ext uri="{28A0092B-C50C-407E-A947-70E740481C1C}">
                <a14:useLocalDpi xmlns:a14="http://schemas.microsoft.com/office/drawing/2010/main"/>
              </a:ext>
            </a:extLst>
          </a:blip>
          <a:srcRect/>
          <a:stretch>
            <a:fillRect/>
          </a:stretch>
        </p:blipFill>
        <p:spPr bwMode="auto">
          <a:xfrm>
            <a:off x="5076056" y="231575"/>
            <a:ext cx="1552616" cy="134968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9 Forma libre">
            <a:extLst>
              <a:ext uri="{FF2B5EF4-FFF2-40B4-BE49-F238E27FC236}">
                <a16:creationId xmlns:a16="http://schemas.microsoft.com/office/drawing/2014/main" id="{66523ACC-BC66-417A-A93C-2A6226CAA3E5}"/>
              </a:ext>
            </a:extLst>
          </p:cNvPr>
          <p:cNvSpPr/>
          <p:nvPr/>
        </p:nvSpPr>
        <p:spPr>
          <a:xfrm>
            <a:off x="1911384" y="1632416"/>
            <a:ext cx="7194731" cy="4641400"/>
          </a:xfrm>
          <a:custGeom>
            <a:avLst/>
            <a:gdLst>
              <a:gd name="connsiteX0" fmla="*/ 5153891 w 5177642"/>
              <a:gd name="connsiteY0" fmla="*/ 0 h 3906982"/>
              <a:gd name="connsiteX1" fmla="*/ 1104405 w 5177642"/>
              <a:gd name="connsiteY1" fmla="*/ 35626 h 3906982"/>
              <a:gd name="connsiteX2" fmla="*/ 59377 w 5177642"/>
              <a:gd name="connsiteY2" fmla="*/ 878774 h 3906982"/>
              <a:gd name="connsiteX3" fmla="*/ 0 w 5177642"/>
              <a:gd name="connsiteY3" fmla="*/ 1211283 h 3906982"/>
              <a:gd name="connsiteX4" fmla="*/ 0 w 5177642"/>
              <a:gd name="connsiteY4" fmla="*/ 3895106 h 3906982"/>
              <a:gd name="connsiteX5" fmla="*/ 427512 w 5177642"/>
              <a:gd name="connsiteY5" fmla="*/ 3895106 h 3906982"/>
              <a:gd name="connsiteX6" fmla="*/ 878774 w 5177642"/>
              <a:gd name="connsiteY6" fmla="*/ 3906982 h 3906982"/>
              <a:gd name="connsiteX7" fmla="*/ 4239491 w 5177642"/>
              <a:gd name="connsiteY7" fmla="*/ 3906982 h 3906982"/>
              <a:gd name="connsiteX8" fmla="*/ 5177642 w 5177642"/>
              <a:gd name="connsiteY8" fmla="*/ 3158836 h 3906982"/>
              <a:gd name="connsiteX9" fmla="*/ 5177642 w 5177642"/>
              <a:gd name="connsiteY9" fmla="*/ 2042556 h 3906982"/>
              <a:gd name="connsiteX10" fmla="*/ 5165766 w 5177642"/>
              <a:gd name="connsiteY10" fmla="*/ 1235034 h 3906982"/>
              <a:gd name="connsiteX11" fmla="*/ 5153891 w 5177642"/>
              <a:gd name="connsiteY11" fmla="*/ 0 h 3906982"/>
              <a:gd name="connsiteX0" fmla="*/ 5153891 w 5177642"/>
              <a:gd name="connsiteY0" fmla="*/ 0 h 3906982"/>
              <a:gd name="connsiteX1" fmla="*/ 1104405 w 5177642"/>
              <a:gd name="connsiteY1" fmla="*/ 35626 h 3906982"/>
              <a:gd name="connsiteX2" fmla="*/ 59377 w 5177642"/>
              <a:gd name="connsiteY2" fmla="*/ 878774 h 3906982"/>
              <a:gd name="connsiteX3" fmla="*/ 0 w 5177642"/>
              <a:gd name="connsiteY3" fmla="*/ 1211283 h 3906982"/>
              <a:gd name="connsiteX4" fmla="*/ 0 w 5177642"/>
              <a:gd name="connsiteY4" fmla="*/ 3895106 h 3906982"/>
              <a:gd name="connsiteX5" fmla="*/ 427512 w 5177642"/>
              <a:gd name="connsiteY5" fmla="*/ 3895106 h 3906982"/>
              <a:gd name="connsiteX6" fmla="*/ 878774 w 5177642"/>
              <a:gd name="connsiteY6" fmla="*/ 3906982 h 3906982"/>
              <a:gd name="connsiteX7" fmla="*/ 4239491 w 5177642"/>
              <a:gd name="connsiteY7" fmla="*/ 3906982 h 3906982"/>
              <a:gd name="connsiteX8" fmla="*/ 5177642 w 5177642"/>
              <a:gd name="connsiteY8" fmla="*/ 3158836 h 3906982"/>
              <a:gd name="connsiteX9" fmla="*/ 5177642 w 5177642"/>
              <a:gd name="connsiteY9" fmla="*/ 2042556 h 3906982"/>
              <a:gd name="connsiteX10" fmla="*/ 5165766 w 5177642"/>
              <a:gd name="connsiteY10" fmla="*/ 1235034 h 3906982"/>
              <a:gd name="connsiteX11" fmla="*/ 5153891 w 5177642"/>
              <a:gd name="connsiteY11" fmla="*/ 0 h 3906982"/>
              <a:gd name="connsiteX0" fmla="*/ 5153891 w 5177642"/>
              <a:gd name="connsiteY0" fmla="*/ 0 h 3906982"/>
              <a:gd name="connsiteX1" fmla="*/ 1104405 w 5177642"/>
              <a:gd name="connsiteY1" fmla="*/ 35626 h 3906982"/>
              <a:gd name="connsiteX2" fmla="*/ 59377 w 5177642"/>
              <a:gd name="connsiteY2" fmla="*/ 878774 h 3906982"/>
              <a:gd name="connsiteX3" fmla="*/ 0 w 5177642"/>
              <a:gd name="connsiteY3" fmla="*/ 1211283 h 3906982"/>
              <a:gd name="connsiteX4" fmla="*/ 0 w 5177642"/>
              <a:gd name="connsiteY4" fmla="*/ 3895106 h 3906982"/>
              <a:gd name="connsiteX5" fmla="*/ 427512 w 5177642"/>
              <a:gd name="connsiteY5" fmla="*/ 3895106 h 3906982"/>
              <a:gd name="connsiteX6" fmla="*/ 878774 w 5177642"/>
              <a:gd name="connsiteY6" fmla="*/ 3906982 h 3906982"/>
              <a:gd name="connsiteX7" fmla="*/ 4239491 w 5177642"/>
              <a:gd name="connsiteY7" fmla="*/ 3906982 h 3906982"/>
              <a:gd name="connsiteX8" fmla="*/ 5177642 w 5177642"/>
              <a:gd name="connsiteY8" fmla="*/ 3158836 h 3906982"/>
              <a:gd name="connsiteX9" fmla="*/ 5177642 w 5177642"/>
              <a:gd name="connsiteY9" fmla="*/ 2042556 h 3906982"/>
              <a:gd name="connsiteX10" fmla="*/ 5165766 w 5177642"/>
              <a:gd name="connsiteY10" fmla="*/ 1235034 h 3906982"/>
              <a:gd name="connsiteX11" fmla="*/ 5153891 w 5177642"/>
              <a:gd name="connsiteY11" fmla="*/ 0 h 3906982"/>
              <a:gd name="connsiteX0" fmla="*/ 5205081 w 5228832"/>
              <a:gd name="connsiteY0" fmla="*/ 0 h 3906982"/>
              <a:gd name="connsiteX1" fmla="*/ 1155595 w 5228832"/>
              <a:gd name="connsiteY1" fmla="*/ 35626 h 3906982"/>
              <a:gd name="connsiteX2" fmla="*/ 110567 w 5228832"/>
              <a:gd name="connsiteY2" fmla="*/ 878774 h 3906982"/>
              <a:gd name="connsiteX3" fmla="*/ 0 w 5228832"/>
              <a:gd name="connsiteY3" fmla="*/ 1393027 h 3906982"/>
              <a:gd name="connsiteX4" fmla="*/ 51190 w 5228832"/>
              <a:gd name="connsiteY4" fmla="*/ 3895106 h 3906982"/>
              <a:gd name="connsiteX5" fmla="*/ 478702 w 5228832"/>
              <a:gd name="connsiteY5" fmla="*/ 3895106 h 3906982"/>
              <a:gd name="connsiteX6" fmla="*/ 929964 w 5228832"/>
              <a:gd name="connsiteY6" fmla="*/ 3906982 h 3906982"/>
              <a:gd name="connsiteX7" fmla="*/ 4290681 w 5228832"/>
              <a:gd name="connsiteY7" fmla="*/ 3906982 h 3906982"/>
              <a:gd name="connsiteX8" fmla="*/ 5228832 w 5228832"/>
              <a:gd name="connsiteY8" fmla="*/ 3158836 h 3906982"/>
              <a:gd name="connsiteX9" fmla="*/ 5228832 w 5228832"/>
              <a:gd name="connsiteY9" fmla="*/ 2042556 h 3906982"/>
              <a:gd name="connsiteX10" fmla="*/ 5216956 w 5228832"/>
              <a:gd name="connsiteY10" fmla="*/ 1235034 h 3906982"/>
              <a:gd name="connsiteX11" fmla="*/ 5205081 w 5228832"/>
              <a:gd name="connsiteY11" fmla="*/ 0 h 3906982"/>
              <a:gd name="connsiteX0" fmla="*/ 5205081 w 5228832"/>
              <a:gd name="connsiteY0" fmla="*/ 0 h 3906982"/>
              <a:gd name="connsiteX1" fmla="*/ 1155595 w 5228832"/>
              <a:gd name="connsiteY1" fmla="*/ 35626 h 3906982"/>
              <a:gd name="connsiteX2" fmla="*/ 110567 w 5228832"/>
              <a:gd name="connsiteY2" fmla="*/ 878774 h 3906982"/>
              <a:gd name="connsiteX3" fmla="*/ 0 w 5228832"/>
              <a:gd name="connsiteY3" fmla="*/ 1393027 h 3906982"/>
              <a:gd name="connsiteX4" fmla="*/ 51190 w 5228832"/>
              <a:gd name="connsiteY4" fmla="*/ 3895106 h 3906982"/>
              <a:gd name="connsiteX5" fmla="*/ 478702 w 5228832"/>
              <a:gd name="connsiteY5" fmla="*/ 3895106 h 3906982"/>
              <a:gd name="connsiteX6" fmla="*/ 929964 w 5228832"/>
              <a:gd name="connsiteY6" fmla="*/ 3906982 h 3906982"/>
              <a:gd name="connsiteX7" fmla="*/ 4290681 w 5228832"/>
              <a:gd name="connsiteY7" fmla="*/ 3906982 h 3906982"/>
              <a:gd name="connsiteX8" fmla="*/ 5228832 w 5228832"/>
              <a:gd name="connsiteY8" fmla="*/ 3158836 h 3906982"/>
              <a:gd name="connsiteX9" fmla="*/ 5228832 w 5228832"/>
              <a:gd name="connsiteY9" fmla="*/ 2042556 h 3906982"/>
              <a:gd name="connsiteX10" fmla="*/ 5216956 w 5228832"/>
              <a:gd name="connsiteY10" fmla="*/ 1235034 h 3906982"/>
              <a:gd name="connsiteX11" fmla="*/ 5205081 w 5228832"/>
              <a:gd name="connsiteY11" fmla="*/ 0 h 3906982"/>
              <a:gd name="connsiteX0" fmla="*/ 5159976 w 5183727"/>
              <a:gd name="connsiteY0" fmla="*/ 0 h 3906982"/>
              <a:gd name="connsiteX1" fmla="*/ 1110490 w 5183727"/>
              <a:gd name="connsiteY1" fmla="*/ 35626 h 3906982"/>
              <a:gd name="connsiteX2" fmla="*/ 65462 w 5183727"/>
              <a:gd name="connsiteY2" fmla="*/ 878774 h 3906982"/>
              <a:gd name="connsiteX3" fmla="*/ 0 w 5183727"/>
              <a:gd name="connsiteY3" fmla="*/ 1393027 h 3906982"/>
              <a:gd name="connsiteX4" fmla="*/ 6085 w 5183727"/>
              <a:gd name="connsiteY4" fmla="*/ 3895106 h 3906982"/>
              <a:gd name="connsiteX5" fmla="*/ 433597 w 5183727"/>
              <a:gd name="connsiteY5" fmla="*/ 3895106 h 3906982"/>
              <a:gd name="connsiteX6" fmla="*/ 884859 w 5183727"/>
              <a:gd name="connsiteY6" fmla="*/ 3906982 h 3906982"/>
              <a:gd name="connsiteX7" fmla="*/ 4245576 w 5183727"/>
              <a:gd name="connsiteY7" fmla="*/ 3906982 h 3906982"/>
              <a:gd name="connsiteX8" fmla="*/ 5183727 w 5183727"/>
              <a:gd name="connsiteY8" fmla="*/ 3158836 h 3906982"/>
              <a:gd name="connsiteX9" fmla="*/ 5183727 w 5183727"/>
              <a:gd name="connsiteY9" fmla="*/ 2042556 h 3906982"/>
              <a:gd name="connsiteX10" fmla="*/ 5171851 w 5183727"/>
              <a:gd name="connsiteY10" fmla="*/ 1235034 h 3906982"/>
              <a:gd name="connsiteX11" fmla="*/ 5159976 w 5183727"/>
              <a:gd name="connsiteY11" fmla="*/ 0 h 3906982"/>
              <a:gd name="connsiteX0" fmla="*/ 5179159 w 5202910"/>
              <a:gd name="connsiteY0" fmla="*/ 0 h 3906982"/>
              <a:gd name="connsiteX1" fmla="*/ 1129673 w 5202910"/>
              <a:gd name="connsiteY1" fmla="*/ 35626 h 3906982"/>
              <a:gd name="connsiteX2" fmla="*/ 84645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129673 w 5202910"/>
              <a:gd name="connsiteY1" fmla="*/ 35626 h 3906982"/>
              <a:gd name="connsiteX2" fmla="*/ 84645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129673 w 5202910"/>
              <a:gd name="connsiteY1" fmla="*/ 35626 h 3906982"/>
              <a:gd name="connsiteX2" fmla="*/ 84645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129673 w 5202910"/>
              <a:gd name="connsiteY1" fmla="*/ 35626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129673 w 5202910"/>
              <a:gd name="connsiteY1" fmla="*/ 35626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129673 w 5202910"/>
              <a:gd name="connsiteY1" fmla="*/ 35626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129673 w 5202910"/>
              <a:gd name="connsiteY1" fmla="*/ 35626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129673 w 5202910"/>
              <a:gd name="connsiteY1" fmla="*/ 35626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129673 w 5202910"/>
              <a:gd name="connsiteY1" fmla="*/ 35626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129673 w 5202910"/>
              <a:gd name="connsiteY1" fmla="*/ 35626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57793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57793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57793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68877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68877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68877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68877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68877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68877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202910 w 5202910"/>
              <a:gd name="connsiteY9" fmla="*/ 3158836 h 3906982"/>
              <a:gd name="connsiteX10" fmla="*/ 5202910 w 5202910"/>
              <a:gd name="connsiteY10" fmla="*/ 2042556 h 3906982"/>
              <a:gd name="connsiteX11" fmla="*/ 5191034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202910 w 5202910"/>
              <a:gd name="connsiteY9" fmla="*/ 3158836 h 3906982"/>
              <a:gd name="connsiteX10" fmla="*/ 5202910 w 5202910"/>
              <a:gd name="connsiteY10" fmla="*/ 2042556 h 3906982"/>
              <a:gd name="connsiteX11" fmla="*/ 5191034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202910 w 5202910"/>
              <a:gd name="connsiteY9" fmla="*/ 3158836 h 3906982"/>
              <a:gd name="connsiteX10" fmla="*/ 5202910 w 5202910"/>
              <a:gd name="connsiteY10" fmla="*/ 2042556 h 3906982"/>
              <a:gd name="connsiteX11" fmla="*/ 5191034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202910 w 5202910"/>
              <a:gd name="connsiteY9" fmla="*/ 3158836 h 3906982"/>
              <a:gd name="connsiteX10" fmla="*/ 5202910 w 5202910"/>
              <a:gd name="connsiteY10" fmla="*/ 2042556 h 3906982"/>
              <a:gd name="connsiteX11" fmla="*/ 5191034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202910 w 5202910"/>
              <a:gd name="connsiteY9" fmla="*/ 3158836 h 3906982"/>
              <a:gd name="connsiteX10" fmla="*/ 5202910 w 5202910"/>
              <a:gd name="connsiteY10" fmla="*/ 2042556 h 3906982"/>
              <a:gd name="connsiteX11" fmla="*/ 5191034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186285 w 5202910"/>
              <a:gd name="connsiteY9" fmla="*/ 3164378 h 3906982"/>
              <a:gd name="connsiteX10" fmla="*/ 5202910 w 5202910"/>
              <a:gd name="connsiteY10" fmla="*/ 2042556 h 3906982"/>
              <a:gd name="connsiteX11" fmla="*/ 5191034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186285 w 5202910"/>
              <a:gd name="connsiteY9" fmla="*/ 3164378 h 3906982"/>
              <a:gd name="connsiteX10" fmla="*/ 5202910 w 5202910"/>
              <a:gd name="connsiteY10" fmla="*/ 2042556 h 3906982"/>
              <a:gd name="connsiteX11" fmla="*/ 5191034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186285 w 5202910"/>
              <a:gd name="connsiteY9" fmla="*/ 3164378 h 3906982"/>
              <a:gd name="connsiteX10" fmla="*/ 5202910 w 5202910"/>
              <a:gd name="connsiteY10" fmla="*/ 2042556 h 3906982"/>
              <a:gd name="connsiteX11" fmla="*/ 5174409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186285 w 5202910"/>
              <a:gd name="connsiteY9" fmla="*/ 3164378 h 3906982"/>
              <a:gd name="connsiteX10" fmla="*/ 5202910 w 5202910"/>
              <a:gd name="connsiteY10" fmla="*/ 2042556 h 3906982"/>
              <a:gd name="connsiteX11" fmla="*/ 5174409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186285 w 5202910"/>
              <a:gd name="connsiteY9" fmla="*/ 3164378 h 3906982"/>
              <a:gd name="connsiteX10" fmla="*/ 5202910 w 5202910"/>
              <a:gd name="connsiteY10" fmla="*/ 2042556 h 3906982"/>
              <a:gd name="connsiteX11" fmla="*/ 5174409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186285 w 5202910"/>
              <a:gd name="connsiteY9" fmla="*/ 3164378 h 3906982"/>
              <a:gd name="connsiteX10" fmla="*/ 5202910 w 5202910"/>
              <a:gd name="connsiteY10" fmla="*/ 2042556 h 3906982"/>
              <a:gd name="connsiteX11" fmla="*/ 5174409 w 5202910"/>
              <a:gd name="connsiteY11" fmla="*/ 1235034 h 3906982"/>
              <a:gd name="connsiteX12" fmla="*/ 5179159 w 5202910"/>
              <a:gd name="connsiteY12" fmla="*/ 0 h 390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2910" h="3906982">
                <a:moveTo>
                  <a:pt x="5179159" y="0"/>
                </a:moveTo>
                <a:lnTo>
                  <a:pt x="1207258" y="68877"/>
                </a:lnTo>
                <a:cubicBezTo>
                  <a:pt x="813180" y="65538"/>
                  <a:pt x="616077" y="393411"/>
                  <a:pt x="431709" y="556314"/>
                </a:cubicBezTo>
                <a:cubicBezTo>
                  <a:pt x="197041" y="696627"/>
                  <a:pt x="179038" y="781809"/>
                  <a:pt x="101047" y="878774"/>
                </a:cubicBezTo>
                <a:cubicBezTo>
                  <a:pt x="50523" y="996886"/>
                  <a:pt x="0" y="1180605"/>
                  <a:pt x="19183" y="1393027"/>
                </a:cubicBezTo>
                <a:cubicBezTo>
                  <a:pt x="21211" y="2227053"/>
                  <a:pt x="23240" y="3061080"/>
                  <a:pt x="25268" y="3895106"/>
                </a:cubicBezTo>
                <a:lnTo>
                  <a:pt x="452780" y="3895106"/>
                </a:lnTo>
                <a:cubicBezTo>
                  <a:pt x="607302" y="3866261"/>
                  <a:pt x="753621" y="3878420"/>
                  <a:pt x="904042" y="3906982"/>
                </a:cubicBezTo>
                <a:lnTo>
                  <a:pt x="4264759" y="3906982"/>
                </a:lnTo>
                <a:cubicBezTo>
                  <a:pt x="5106434" y="3891326"/>
                  <a:pt x="5177673" y="3278967"/>
                  <a:pt x="5186285" y="3164378"/>
                </a:cubicBezTo>
                <a:lnTo>
                  <a:pt x="5202910" y="2042556"/>
                </a:lnTo>
                <a:lnTo>
                  <a:pt x="5174409" y="1235034"/>
                </a:lnTo>
                <a:cubicBezTo>
                  <a:pt x="5175992" y="823356"/>
                  <a:pt x="5177576" y="411678"/>
                  <a:pt x="5179159" y="0"/>
                </a:cubicBezTo>
                <a:close/>
              </a:path>
            </a:pathLst>
          </a:custGeom>
          <a:blipFill dpi="0" rotWithShape="1">
            <a:blip r:embed="rId4" cstate="print">
              <a:alphaModFix amt="70000"/>
            </a:blip>
            <a:srcRect/>
            <a:stretch>
              <a:fillRect l="-3000" t="-3000" r="-4000" b="-3000"/>
            </a:stretch>
          </a:blipFill>
          <a:ln>
            <a:noFill/>
          </a:ln>
          <a:effectLst>
            <a:outerShdw blurRad="152400" dist="88900" dir="2700000" algn="tl" rotWithShape="0">
              <a:prstClr val="black">
                <a:alpha val="7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3" name="1 Título">
            <a:extLst>
              <a:ext uri="{FF2B5EF4-FFF2-40B4-BE49-F238E27FC236}">
                <a16:creationId xmlns:a16="http://schemas.microsoft.com/office/drawing/2014/main" id="{4D2F357E-12BC-48A3-9AD7-1A3BE96E8C25}"/>
              </a:ext>
            </a:extLst>
          </p:cNvPr>
          <p:cNvSpPr txBox="1">
            <a:spLocks/>
          </p:cNvSpPr>
          <p:nvPr/>
        </p:nvSpPr>
        <p:spPr bwMode="auto">
          <a:xfrm>
            <a:off x="2974781" y="2132856"/>
            <a:ext cx="5643602" cy="1015663"/>
          </a:xfrm>
          <a:prstGeom prst="rect">
            <a:avLst/>
          </a:prstGeom>
          <a:noFill/>
          <a:ln w="9525">
            <a:noFill/>
            <a:miter lim="800000"/>
            <a:headEnd/>
            <a:tailEnd/>
          </a:ln>
          <a:effectLst>
            <a:outerShdw dist="35921" dir="2700000" algn="ctr" rotWithShape="0">
              <a:srgbClr val="000000"/>
            </a:outerShdw>
          </a:effectLst>
        </p:spPr>
        <p:txBody>
          <a:bodyPr wrap="square" anchor="ctr">
            <a:spAutoFit/>
            <a:scene3d>
              <a:camera prst="orthographicFront">
                <a:rot lat="0" lon="0" rev="0"/>
              </a:camera>
              <a:lightRig rig="glow" dir="t">
                <a:rot lat="0" lon="0" rev="3600000"/>
              </a:lightRig>
            </a:scene3d>
            <a:sp3d prstMaterial="softEdge">
              <a:bevelT w="101600" h="101600"/>
              <a:bevelB w="0" h="44450"/>
              <a:contourClr>
                <a:schemeClr val="accent4">
                  <a:alpha val="9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6000" b="0" i="0" u="none" strike="noStrike" kern="0" cap="none" spc="600" normalizeH="0" baseline="0" noProof="0" dirty="0">
                <a:ln w="28575">
                  <a:solidFill>
                    <a:srgbClr val="000000"/>
                  </a:solidFill>
                </a:ln>
                <a:gradFill flip="none" rotWithShape="1">
                  <a:gsLst>
                    <a:gs pos="0">
                      <a:srgbClr val="FFC000"/>
                    </a:gs>
                    <a:gs pos="79000">
                      <a:srgbClr val="000000">
                        <a:alpha val="52000"/>
                      </a:srgbClr>
                    </a:gs>
                    <a:gs pos="100000">
                      <a:srgbClr val="000000"/>
                    </a:gs>
                  </a:gsLst>
                  <a:lin ang="5400000" scaled="0"/>
                  <a:tileRect/>
                </a:gradFill>
                <a:effectLst>
                  <a:glow rad="63500">
                    <a:srgbClr val="FFFFFF">
                      <a:alpha val="40000"/>
                    </a:srgbClr>
                  </a:glow>
                  <a:outerShdw blurRad="50800" dist="38100" dir="5400000" algn="t" rotWithShape="0">
                    <a:prstClr val="black">
                      <a:alpha val="40000"/>
                    </a:prstClr>
                  </a:outerShdw>
                  <a:reflection blurRad="6350" stA="55000" endA="300" endPos="45500" dir="5400000" sy="-100000" algn="bl" rotWithShape="0"/>
                </a:effectLst>
                <a:uLnTx/>
                <a:uFillTx/>
                <a:latin typeface="Impact"/>
                <a:ea typeface="+mn-ea"/>
                <a:cs typeface="Arial" charset="0"/>
              </a:rPr>
              <a:t>CAPÍTULO  V</a:t>
            </a:r>
          </a:p>
        </p:txBody>
      </p:sp>
      <p:sp>
        <p:nvSpPr>
          <p:cNvPr id="14" name="3 Rectángulo">
            <a:extLst>
              <a:ext uri="{FF2B5EF4-FFF2-40B4-BE49-F238E27FC236}">
                <a16:creationId xmlns:a16="http://schemas.microsoft.com/office/drawing/2014/main" id="{345B0012-D637-417D-8C53-17D9524AB7CD}"/>
              </a:ext>
            </a:extLst>
          </p:cNvPr>
          <p:cNvSpPr/>
          <p:nvPr/>
        </p:nvSpPr>
        <p:spPr>
          <a:xfrm>
            <a:off x="2339752" y="3429000"/>
            <a:ext cx="6696744" cy="2123658"/>
          </a:xfrm>
          <a:prstGeom prst="rect">
            <a:avLst/>
          </a:prstGeom>
          <a:effectLst>
            <a:glow rad="101600">
              <a:srgbClr val="FFFFFF"/>
            </a:glo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4400" b="1" i="0" u="none" strike="noStrike" kern="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01600">
                    <a:prstClr val="black">
                      <a:alpha val="40000"/>
                    </a:prstClr>
                  </a:glow>
                  <a:outerShdw blurRad="50800" algn="tl" rotWithShape="0">
                    <a:srgbClr val="000000"/>
                  </a:outerShdw>
                </a:effectLst>
                <a:uLnTx/>
                <a:uFillTx/>
                <a:latin typeface="Arial Black" pitchFamily="34" charset="0"/>
                <a:ea typeface="+mn-ea"/>
                <a:cs typeface="Arial" charset="0"/>
              </a:rPr>
              <a:t>CONCLUSIONES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4400" b="1" i="0" u="none" strike="noStrike" kern="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01600">
                    <a:prstClr val="black">
                      <a:alpha val="40000"/>
                    </a:prstClr>
                  </a:glow>
                  <a:outerShdw blurRad="50800" algn="tl" rotWithShape="0">
                    <a:srgbClr val="000000"/>
                  </a:outerShdw>
                </a:effectLst>
                <a:uLnTx/>
                <a:uFillTx/>
                <a:latin typeface="Arial Black" pitchFamily="34" charset="0"/>
                <a:ea typeface="+mn-ea"/>
                <a:cs typeface="Arial" charset="0"/>
              </a:rPr>
              <a:t>Y RECOMENDACIONES</a:t>
            </a:r>
          </a:p>
        </p:txBody>
      </p:sp>
    </p:spTree>
    <p:extLst>
      <p:ext uri="{BB962C8B-B14F-4D97-AF65-F5344CB8AC3E}">
        <p14:creationId xmlns:p14="http://schemas.microsoft.com/office/powerpoint/2010/main" val="40995079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64" name="Text Box 12">
            <a:extLst>
              <a:ext uri="{FF2B5EF4-FFF2-40B4-BE49-F238E27FC236}">
                <a16:creationId xmlns:a16="http://schemas.microsoft.com/office/drawing/2014/main" id="{0E2E84DD-444A-4E0A-8E09-5B45CEFA6458}"/>
              </a:ext>
            </a:extLst>
          </p:cNvPr>
          <p:cNvSpPr txBox="1">
            <a:spLocks noChangeArrowheads="1"/>
          </p:cNvSpPr>
          <p:nvPr/>
        </p:nvSpPr>
        <p:spPr bwMode="auto">
          <a:xfrm>
            <a:off x="34925" y="-22124"/>
            <a:ext cx="9109075" cy="577428"/>
          </a:xfrm>
          <a:prstGeom prst="rect">
            <a:avLst/>
          </a:prstGeom>
          <a:solidFill>
            <a:schemeClr val="tx1">
              <a:alpha val="30000"/>
            </a:schemeClr>
          </a:solidFill>
          <a:ln w="9525">
            <a:noFill/>
            <a:miter lim="800000"/>
            <a:headEnd/>
            <a:tailEnd/>
          </a:ln>
          <a:effectLst>
            <a:outerShdw blurRad="76200" dist="38100" dir="5400000" algn="ctr" rotWithShape="0">
              <a:schemeClr val="tx1"/>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Char char=" "/>
              <a:tabLst/>
              <a:defRPr/>
            </a:pPr>
            <a:r>
              <a:rPr kumimoji="0" lang="es-MX" sz="3200" b="0" i="0" u="none" strike="noStrike" kern="1200" cap="none" spc="300" normalizeH="0" baseline="0" noProof="0" dirty="0">
                <a:ln>
                  <a:noFill/>
                </a:ln>
                <a:solidFill>
                  <a:srgbClr val="FFFF00"/>
                </a:solidFill>
                <a:effectLst/>
                <a:uLnTx/>
                <a:uFillTx/>
                <a:latin typeface="Impact" pitchFamily="34" charset="0"/>
                <a:ea typeface="+mn-ea"/>
                <a:cs typeface="Arial" pitchFamily="34" charset="0"/>
              </a:rPr>
              <a:t>CONCLUSIONES</a:t>
            </a:r>
            <a:endParaRPr kumimoji="0" lang="es-ES" sz="3200" b="0" i="0" u="none" strike="noStrike" kern="1200" cap="none" spc="300" normalizeH="0" baseline="0" noProof="0" dirty="0">
              <a:ln>
                <a:noFill/>
              </a:ln>
              <a:solidFill>
                <a:srgbClr val="FFFF00"/>
              </a:solidFill>
              <a:effectLst/>
              <a:uLnTx/>
              <a:uFillTx/>
              <a:latin typeface="Impact" pitchFamily="34" charset="0"/>
              <a:ea typeface="+mn-ea"/>
              <a:cs typeface="Arial" pitchFamily="34" charset="0"/>
            </a:endParaRPr>
          </a:p>
        </p:txBody>
      </p:sp>
      <p:sp>
        <p:nvSpPr>
          <p:cNvPr id="7" name="4 Marcador de contenido">
            <a:extLst>
              <a:ext uri="{FF2B5EF4-FFF2-40B4-BE49-F238E27FC236}">
                <a16:creationId xmlns:a16="http://schemas.microsoft.com/office/drawing/2014/main" id="{5FFCAD8C-A99C-4311-B8FB-5ECDBDD6E5AB}"/>
              </a:ext>
            </a:extLst>
          </p:cNvPr>
          <p:cNvSpPr txBox="1">
            <a:spLocks/>
          </p:cNvSpPr>
          <p:nvPr/>
        </p:nvSpPr>
        <p:spPr>
          <a:xfrm>
            <a:off x="366936" y="819518"/>
            <a:ext cx="8532440" cy="1008112"/>
          </a:xfrm>
          <a:prstGeom prst="roundRect">
            <a:avLst>
              <a:gd name="adj" fmla="val 14487"/>
            </a:avLst>
          </a:prstGeom>
          <a:solidFill>
            <a:srgbClr val="000000">
              <a:alpha val="20000"/>
            </a:srgbClr>
          </a:solidFill>
          <a:ln w="57150">
            <a:solidFill>
              <a:srgbClr val="BFBFBF">
                <a:alpha val="20000"/>
              </a:srgbClr>
            </a:solidFill>
          </a:ln>
        </p:spPr>
        <p:txBody>
          <a:bodyPr vert="horz" lIns="91440" tIns="45720" rIns="91440" bIns="45720" rtlCol="0" anchor="ctr">
            <a:noAutofit/>
          </a:bodyPr>
          <a:lstStyle/>
          <a:p>
            <a:pPr marL="342900" indent="-342900" algn="just">
              <a:lnSpc>
                <a:spcPct val="120000"/>
              </a:lnSpc>
              <a:spcBef>
                <a:spcPct val="20000"/>
              </a:spcBef>
              <a:buClr>
                <a:schemeClr val="tx2">
                  <a:lumMod val="40000"/>
                  <a:lumOff val="60000"/>
                </a:schemeClr>
              </a:buClr>
              <a:buSzPct val="200000"/>
              <a:buFont typeface="Wingdings" pitchFamily="2" charset="2"/>
              <a:buChar char="ü"/>
            </a:pPr>
            <a:r>
              <a:rPr lang="es-MX" sz="1200" b="1" dirty="0">
                <a:solidFill>
                  <a:schemeClr val="bg1"/>
                </a:solidFill>
                <a:latin typeface="Arial" pitchFamily="34" charset="0"/>
                <a:cs typeface="Arial" pitchFamily="34" charset="0"/>
              </a:rPr>
              <a:t>PARA ELABORAR EL TRABAJO DE TITULACIÓN SE ANALIZÓ LA SITUACIÓN QUE ACTUALMENTE ATRAVIESA EL PAÍS Y ESPECIALMENTE GUAYAQUIL, LA CUAL SE HA CONVERTIDO EN UN BLANCO POTENCIAL POR PARTE DE BANDA ORGANIZADAS Y LA DELINCUENCIA COMÚN, LOS CUALES ESTÁN ORIGINANDO UN INCREMENTO CONSIDERABLE EN LA PERSECCIÓN DE INSEGURIDAD.</a:t>
            </a:r>
          </a:p>
        </p:txBody>
      </p:sp>
      <p:sp>
        <p:nvSpPr>
          <p:cNvPr id="8" name="4 Marcador de contenido">
            <a:extLst>
              <a:ext uri="{FF2B5EF4-FFF2-40B4-BE49-F238E27FC236}">
                <a16:creationId xmlns:a16="http://schemas.microsoft.com/office/drawing/2014/main" id="{75F42C8A-9450-412C-B08A-82D79C3F313F}"/>
              </a:ext>
            </a:extLst>
          </p:cNvPr>
          <p:cNvSpPr txBox="1">
            <a:spLocks/>
          </p:cNvSpPr>
          <p:nvPr/>
        </p:nvSpPr>
        <p:spPr>
          <a:xfrm>
            <a:off x="395536" y="3873668"/>
            <a:ext cx="8496944" cy="1224136"/>
          </a:xfrm>
          <a:prstGeom prst="roundRect">
            <a:avLst>
              <a:gd name="adj" fmla="val 14487"/>
            </a:avLst>
          </a:prstGeom>
          <a:solidFill>
            <a:srgbClr val="000000">
              <a:alpha val="20000"/>
            </a:srgbClr>
          </a:solidFill>
          <a:ln w="57150">
            <a:solidFill>
              <a:srgbClr val="BFBFBF">
                <a:alpha val="20000"/>
              </a:srgbClr>
            </a:solidFill>
          </a:ln>
        </p:spPr>
        <p:txBody>
          <a:bodyPr vert="horz" lIns="91440" tIns="45720" rIns="91440" bIns="45720" rtlCol="0" anchor="ctr">
            <a:noAutofit/>
          </a:bodyPr>
          <a:lstStyle/>
          <a:p>
            <a:pPr marL="342900" lvl="0" indent="-342900" algn="just">
              <a:lnSpc>
                <a:spcPct val="120000"/>
              </a:lnSpc>
              <a:spcBef>
                <a:spcPct val="20000"/>
              </a:spcBef>
              <a:buClr>
                <a:schemeClr val="tx2">
                  <a:lumMod val="40000"/>
                  <a:lumOff val="60000"/>
                </a:schemeClr>
              </a:buClr>
              <a:buSzPct val="200000"/>
              <a:buFont typeface="Wingdings" pitchFamily="2" charset="2"/>
              <a:buChar char="ü"/>
            </a:pPr>
            <a:r>
              <a:rPr lang="es-EC" sz="1200" b="1" dirty="0">
                <a:solidFill>
                  <a:schemeClr val="bg1"/>
                </a:solidFill>
                <a:latin typeface="Arial" pitchFamily="34" charset="0"/>
                <a:cs typeface="Arial" pitchFamily="34" charset="0"/>
              </a:rPr>
              <a:t>LOS RESULTADOS DEL ANÁLISIS CUANTITATIVO DE LA ENCUESTA, DE MANERA GLOBAL (VALORACIÓN DE LAS RESPUESTAS) PERMITEN CONFIRMAR LA INSEGURIDAD PRESENTE EN LA COOP. HAB.; ACTOS DELICTIVOS QUE ESTÁN CON UNA TENDENCIA AL ALTA (AUMENTO) Y ESPECIALMENTE LIGADOS AL CONSUMO Y VENTA DE SUSTANCIAS SUJETAS A FISCALIZACIÓN, DANDO RESULTADO UNA BAJA AUTOESTIMA DE LOS HABITANTES</a:t>
            </a:r>
            <a:r>
              <a:rPr lang="es-MX" sz="1200" b="1" dirty="0">
                <a:solidFill>
                  <a:schemeClr val="bg1"/>
                </a:solidFill>
                <a:latin typeface="Arial" pitchFamily="34" charset="0"/>
                <a:cs typeface="Arial" pitchFamily="34" charset="0"/>
              </a:rPr>
              <a:t>.</a:t>
            </a:r>
            <a:endParaRPr lang="es-ES" sz="1200" b="1" dirty="0">
              <a:solidFill>
                <a:schemeClr val="bg1"/>
              </a:solidFill>
              <a:latin typeface="Arial" pitchFamily="34" charset="0"/>
              <a:cs typeface="Arial" pitchFamily="34" charset="0"/>
            </a:endParaRPr>
          </a:p>
        </p:txBody>
      </p:sp>
      <p:sp>
        <p:nvSpPr>
          <p:cNvPr id="9" name="4 Marcador de contenido">
            <a:extLst>
              <a:ext uri="{FF2B5EF4-FFF2-40B4-BE49-F238E27FC236}">
                <a16:creationId xmlns:a16="http://schemas.microsoft.com/office/drawing/2014/main" id="{6C68E89C-F6A5-41F3-A9D1-548D0F148E5F}"/>
              </a:ext>
            </a:extLst>
          </p:cNvPr>
          <p:cNvSpPr txBox="1">
            <a:spLocks/>
          </p:cNvSpPr>
          <p:nvPr/>
        </p:nvSpPr>
        <p:spPr>
          <a:xfrm>
            <a:off x="395536" y="5517232"/>
            <a:ext cx="8496944" cy="1152128"/>
          </a:xfrm>
          <a:prstGeom prst="roundRect">
            <a:avLst>
              <a:gd name="adj" fmla="val 14487"/>
            </a:avLst>
          </a:prstGeom>
          <a:solidFill>
            <a:srgbClr val="000000">
              <a:alpha val="20000"/>
            </a:srgbClr>
          </a:solidFill>
          <a:ln w="57150">
            <a:solidFill>
              <a:srgbClr val="BFBFBF">
                <a:alpha val="20000"/>
              </a:srgbClr>
            </a:solidFill>
          </a:ln>
        </p:spPr>
        <p:txBody>
          <a:bodyPr vert="horz" lIns="91440" tIns="45720" rIns="91440" bIns="45720" rtlCol="0" anchor="ctr">
            <a:noAutofit/>
          </a:bodyPr>
          <a:lstStyle/>
          <a:p>
            <a:pPr marL="342900" lvl="0" indent="-342900" algn="just">
              <a:lnSpc>
                <a:spcPct val="120000"/>
              </a:lnSpc>
              <a:spcBef>
                <a:spcPct val="20000"/>
              </a:spcBef>
              <a:buClr>
                <a:schemeClr val="tx2">
                  <a:lumMod val="40000"/>
                  <a:lumOff val="60000"/>
                </a:schemeClr>
              </a:buClr>
              <a:buSzPct val="200000"/>
              <a:buFont typeface="Wingdings" pitchFamily="2" charset="2"/>
              <a:buChar char="ü"/>
            </a:pPr>
            <a:r>
              <a:rPr lang="es-EC" sz="1200" b="1" dirty="0">
                <a:solidFill>
                  <a:schemeClr val="bg1"/>
                </a:solidFill>
                <a:latin typeface="Arial" pitchFamily="34" charset="0"/>
                <a:cs typeface="Arial" pitchFamily="34" charset="0"/>
              </a:rPr>
              <a:t>EL ANÁLISIS DE RIESGO (MATRIZ MOSLER), EL ROBO CON VIOLENCIA (14%), LOS ATENTADOS CON ARMAS DE FUEGO (14%), ASÍ COMO ASALTOS (12%), TIENEN UNA TENDENCIA Y UNA PROBABILIDAD DE OCURRENCIA DE GRADO ALTO, YA QUE ESTARÍAN AFECTANDO GRAVEMENTE A LA CIUDADANÍA Y PROVOCANDO EN CIERTA MEDIDA EL RETRASO EN LAS ACTIVIDADES COTIDIANAS.</a:t>
            </a:r>
            <a:endParaRPr lang="es-ES" sz="1200" b="1" dirty="0">
              <a:solidFill>
                <a:schemeClr val="bg1"/>
              </a:solidFill>
              <a:latin typeface="Arial" pitchFamily="34" charset="0"/>
              <a:cs typeface="Arial" pitchFamily="34" charset="0"/>
            </a:endParaRPr>
          </a:p>
        </p:txBody>
      </p:sp>
      <p:sp>
        <p:nvSpPr>
          <p:cNvPr id="11" name="4 Marcador de contenido">
            <a:extLst>
              <a:ext uri="{FF2B5EF4-FFF2-40B4-BE49-F238E27FC236}">
                <a16:creationId xmlns:a16="http://schemas.microsoft.com/office/drawing/2014/main" id="{2DE6DEA6-4B79-451F-889D-E7B1EBD38EB3}"/>
              </a:ext>
            </a:extLst>
          </p:cNvPr>
          <p:cNvSpPr txBox="1">
            <a:spLocks/>
          </p:cNvSpPr>
          <p:nvPr/>
        </p:nvSpPr>
        <p:spPr>
          <a:xfrm>
            <a:off x="377788" y="2201580"/>
            <a:ext cx="8532440" cy="1224136"/>
          </a:xfrm>
          <a:prstGeom prst="roundRect">
            <a:avLst>
              <a:gd name="adj" fmla="val 14487"/>
            </a:avLst>
          </a:prstGeom>
          <a:solidFill>
            <a:srgbClr val="000000">
              <a:alpha val="20000"/>
            </a:srgbClr>
          </a:solidFill>
          <a:ln w="57150">
            <a:solidFill>
              <a:srgbClr val="BFBFBF">
                <a:alpha val="20000"/>
              </a:srgbClr>
            </a:solidFill>
          </a:ln>
        </p:spPr>
        <p:txBody>
          <a:bodyPr vert="horz" lIns="91440" tIns="45720" rIns="91440" bIns="45720" rtlCol="0" anchor="ctr">
            <a:noAutofit/>
          </a:bodyPr>
          <a:lstStyle/>
          <a:p>
            <a:pPr marL="342900" indent="-342900" algn="just">
              <a:lnSpc>
                <a:spcPct val="120000"/>
              </a:lnSpc>
              <a:spcBef>
                <a:spcPct val="20000"/>
              </a:spcBef>
              <a:buClr>
                <a:schemeClr val="tx2">
                  <a:lumMod val="40000"/>
                  <a:lumOff val="60000"/>
                </a:schemeClr>
              </a:buClr>
              <a:buSzPct val="200000"/>
              <a:buFont typeface="Wingdings" pitchFamily="2" charset="2"/>
              <a:buChar char="ü"/>
            </a:pPr>
            <a:r>
              <a:rPr lang="es-EC" sz="1200" b="1" dirty="0">
                <a:solidFill>
                  <a:schemeClr val="bg1"/>
                </a:solidFill>
                <a:latin typeface="Arial" pitchFamily="34" charset="0"/>
                <a:cs typeface="Arial" pitchFamily="34" charset="0"/>
              </a:rPr>
              <a:t>PARTIENDO DE DATOS DE LOS DELITOS DE MAYOR CONNOTACIÓN SOCIAL (PREGUNTAS ENCUESTA) Y DEL INCREMENTO DELINCUENCIA EL AL COOP. HAB., SE AFIRMA QUE LA GRAN PARTE DE LOS DELITOS  ORIGEN ANTROPICO SON COMETIDOS EN CALLES Y FIGURAN ENTRE LOS QUE TIENE IDENTIFICADO LA CIUDADANÍA, CONFIRMADO QUE EXISTE DESCONFIANZA TRANSITAR POR LAS CALLES DE LA COOPERATIVA.</a:t>
            </a:r>
          </a:p>
        </p:txBody>
      </p:sp>
    </p:spTree>
    <p:extLst>
      <p:ext uri="{BB962C8B-B14F-4D97-AF65-F5344CB8AC3E}">
        <p14:creationId xmlns:p14="http://schemas.microsoft.com/office/powerpoint/2010/main" val="1286811962"/>
      </p:ext>
    </p:extLst>
  </p:cSld>
  <p:clrMapOvr>
    <a:masterClrMapping/>
  </p:clrMapOvr>
  <p:transition>
    <p:split orient="vert" dir="in"/>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64" name="Text Box 12">
            <a:extLst>
              <a:ext uri="{FF2B5EF4-FFF2-40B4-BE49-F238E27FC236}">
                <a16:creationId xmlns:a16="http://schemas.microsoft.com/office/drawing/2014/main" id="{0E2E84DD-444A-4E0A-8E09-5B45CEFA6458}"/>
              </a:ext>
            </a:extLst>
          </p:cNvPr>
          <p:cNvSpPr txBox="1">
            <a:spLocks noChangeArrowheads="1"/>
          </p:cNvSpPr>
          <p:nvPr/>
        </p:nvSpPr>
        <p:spPr bwMode="auto">
          <a:xfrm>
            <a:off x="34925" y="-22124"/>
            <a:ext cx="9109075" cy="577428"/>
          </a:xfrm>
          <a:prstGeom prst="rect">
            <a:avLst/>
          </a:prstGeom>
          <a:solidFill>
            <a:schemeClr val="tx1">
              <a:alpha val="30000"/>
            </a:schemeClr>
          </a:solidFill>
          <a:ln w="9525">
            <a:noFill/>
            <a:miter lim="800000"/>
            <a:headEnd/>
            <a:tailEnd/>
          </a:ln>
          <a:effectLst>
            <a:outerShdw blurRad="76200" dist="38100" dir="5400000" algn="ctr" rotWithShape="0">
              <a:schemeClr val="tx1"/>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Char char=" "/>
              <a:tabLst/>
              <a:defRPr/>
            </a:pPr>
            <a:r>
              <a:rPr kumimoji="0" lang="es-MX" sz="3200" b="0" i="0" u="none" strike="noStrike" kern="1200" cap="none" spc="300" normalizeH="0" baseline="0" noProof="0" dirty="0">
                <a:ln>
                  <a:noFill/>
                </a:ln>
                <a:solidFill>
                  <a:srgbClr val="FFFF00"/>
                </a:solidFill>
                <a:effectLst/>
                <a:uLnTx/>
                <a:uFillTx/>
                <a:latin typeface="Impact" pitchFamily="34" charset="0"/>
                <a:ea typeface="+mn-ea"/>
                <a:cs typeface="Arial" pitchFamily="34" charset="0"/>
              </a:rPr>
              <a:t>RECOMENDACIONES</a:t>
            </a:r>
            <a:endParaRPr kumimoji="0" lang="es-ES" sz="3200" b="0" i="0" u="none" strike="noStrike" kern="1200" cap="none" spc="300" normalizeH="0" baseline="0" noProof="0" dirty="0">
              <a:ln>
                <a:noFill/>
              </a:ln>
              <a:solidFill>
                <a:srgbClr val="FFFF00"/>
              </a:solidFill>
              <a:effectLst/>
              <a:uLnTx/>
              <a:uFillTx/>
              <a:latin typeface="Impact" pitchFamily="34" charset="0"/>
              <a:ea typeface="+mn-ea"/>
              <a:cs typeface="Arial" pitchFamily="34" charset="0"/>
            </a:endParaRPr>
          </a:p>
        </p:txBody>
      </p:sp>
      <p:sp>
        <p:nvSpPr>
          <p:cNvPr id="7" name="4 Marcador de contenido">
            <a:extLst>
              <a:ext uri="{FF2B5EF4-FFF2-40B4-BE49-F238E27FC236}">
                <a16:creationId xmlns:a16="http://schemas.microsoft.com/office/drawing/2014/main" id="{5FFCAD8C-A99C-4311-B8FB-5ECDBDD6E5AB}"/>
              </a:ext>
            </a:extLst>
          </p:cNvPr>
          <p:cNvSpPr txBox="1">
            <a:spLocks/>
          </p:cNvSpPr>
          <p:nvPr/>
        </p:nvSpPr>
        <p:spPr>
          <a:xfrm>
            <a:off x="360040" y="851084"/>
            <a:ext cx="8532440" cy="1152127"/>
          </a:xfrm>
          <a:prstGeom prst="roundRect">
            <a:avLst>
              <a:gd name="adj" fmla="val 14487"/>
            </a:avLst>
          </a:prstGeom>
          <a:solidFill>
            <a:srgbClr val="000000">
              <a:alpha val="20000"/>
            </a:srgbClr>
          </a:solidFill>
          <a:ln w="57150">
            <a:solidFill>
              <a:srgbClr val="BFBFBF">
                <a:alpha val="20000"/>
              </a:srgbClr>
            </a:solidFill>
          </a:ln>
        </p:spPr>
        <p:txBody>
          <a:bodyPr vert="horz" lIns="91440" tIns="45720" rIns="91440" bIns="45720" rtlCol="0" anchor="ctr">
            <a:noAutofit/>
          </a:bodyPr>
          <a:lstStyle/>
          <a:p>
            <a:pPr marL="342900" lvl="0" indent="-342900" algn="just">
              <a:lnSpc>
                <a:spcPct val="120000"/>
              </a:lnSpc>
              <a:spcBef>
                <a:spcPct val="20000"/>
              </a:spcBef>
              <a:buClr>
                <a:srgbClr val="1F497D">
                  <a:lumMod val="40000"/>
                  <a:lumOff val="60000"/>
                </a:srgbClr>
              </a:buClr>
              <a:buSzPct val="200000"/>
              <a:buFont typeface="Wingdings" pitchFamily="2" charset="2"/>
              <a:buChar char="ü"/>
            </a:pPr>
            <a:r>
              <a:rPr lang="es-EC" sz="1200" b="1" dirty="0">
                <a:solidFill>
                  <a:prstClr val="white"/>
                </a:solidFill>
                <a:latin typeface="Arial" pitchFamily="34" charset="0"/>
                <a:cs typeface="Arial" pitchFamily="34" charset="0"/>
              </a:rPr>
              <a:t>ESTRUCTURAR Y REALIZAR CAMPAÑAS DE PREVENCIÓN DIRECCIONADAS HACIA LA CIUDADANÍA MÁS VULNERABLE (NIÑOS Y ADOLESCENTES), A FIN DE EVITAR SEAN PRESAS FÁCILES DE LOS RIESGOS DE ORIGEN ANTRÓPICOS Y SUS DELITOS CONEXOS.</a:t>
            </a:r>
            <a:endParaRPr kumimoji="0" lang="es-MX" sz="12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8" name="4 Marcador de contenido">
            <a:extLst>
              <a:ext uri="{FF2B5EF4-FFF2-40B4-BE49-F238E27FC236}">
                <a16:creationId xmlns:a16="http://schemas.microsoft.com/office/drawing/2014/main" id="{75F42C8A-9450-412C-B08A-82D79C3F313F}"/>
              </a:ext>
            </a:extLst>
          </p:cNvPr>
          <p:cNvSpPr txBox="1">
            <a:spLocks/>
          </p:cNvSpPr>
          <p:nvPr/>
        </p:nvSpPr>
        <p:spPr>
          <a:xfrm>
            <a:off x="409360" y="3933056"/>
            <a:ext cx="8496944" cy="1224136"/>
          </a:xfrm>
          <a:prstGeom prst="roundRect">
            <a:avLst>
              <a:gd name="adj" fmla="val 14487"/>
            </a:avLst>
          </a:prstGeom>
          <a:solidFill>
            <a:srgbClr val="000000">
              <a:alpha val="20000"/>
            </a:srgbClr>
          </a:solidFill>
          <a:ln w="57150">
            <a:solidFill>
              <a:srgbClr val="BFBFBF">
                <a:alpha val="20000"/>
              </a:srgbClr>
            </a:solidFill>
          </a:ln>
        </p:spPr>
        <p:txBody>
          <a:bodyPr vert="horz" lIns="91440" tIns="45720" rIns="91440" bIns="45720" rtlCol="0" anchor="ctr">
            <a:noAutofit/>
          </a:bodyPr>
          <a:lstStyle/>
          <a:p>
            <a:pPr marL="342900" lvl="0" indent="-342900" algn="just">
              <a:lnSpc>
                <a:spcPct val="120000"/>
              </a:lnSpc>
              <a:spcBef>
                <a:spcPct val="20000"/>
              </a:spcBef>
              <a:buClr>
                <a:srgbClr val="1F497D">
                  <a:lumMod val="40000"/>
                  <a:lumOff val="60000"/>
                </a:srgbClr>
              </a:buClr>
              <a:buSzPct val="200000"/>
              <a:buFont typeface="Wingdings" pitchFamily="2" charset="2"/>
              <a:buChar char="ü"/>
            </a:pPr>
            <a:r>
              <a:rPr lang="es-EC" sz="1200" b="1" dirty="0">
                <a:solidFill>
                  <a:prstClr val="white"/>
                </a:solidFill>
                <a:latin typeface="Arial" pitchFamily="34" charset="0"/>
                <a:cs typeface="Arial" pitchFamily="34" charset="0"/>
              </a:rPr>
              <a:t>FOMENTAR LA PARTICIPACIÓN DE VECINOS Y ORGANIZACIONES LOCALES, EN LA PLANIFICACIÓN Y EN EL DESARROLLO DE ACCIONES PREVENTIVAS CONTRA LOS RIESGOS DE ORIGEN ANTRÓPICOS Y SUS DELITOS CONEXOS.</a:t>
            </a:r>
            <a:endParaRPr kumimoji="0" lang="es-ES" sz="12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9" name="4 Marcador de contenido">
            <a:extLst>
              <a:ext uri="{FF2B5EF4-FFF2-40B4-BE49-F238E27FC236}">
                <a16:creationId xmlns:a16="http://schemas.microsoft.com/office/drawing/2014/main" id="{6C68E89C-F6A5-41F3-A9D1-548D0F148E5F}"/>
              </a:ext>
            </a:extLst>
          </p:cNvPr>
          <p:cNvSpPr txBox="1">
            <a:spLocks/>
          </p:cNvSpPr>
          <p:nvPr/>
        </p:nvSpPr>
        <p:spPr>
          <a:xfrm>
            <a:off x="395536" y="5517232"/>
            <a:ext cx="8496944" cy="1152128"/>
          </a:xfrm>
          <a:prstGeom prst="roundRect">
            <a:avLst>
              <a:gd name="adj" fmla="val 14487"/>
            </a:avLst>
          </a:prstGeom>
          <a:solidFill>
            <a:srgbClr val="000000">
              <a:alpha val="20000"/>
            </a:srgbClr>
          </a:solidFill>
          <a:ln w="57150">
            <a:solidFill>
              <a:srgbClr val="BFBFBF">
                <a:alpha val="20000"/>
              </a:srgbClr>
            </a:solidFill>
          </a:ln>
        </p:spPr>
        <p:txBody>
          <a:bodyPr vert="horz" lIns="91440" tIns="45720" rIns="91440" bIns="45720" rtlCol="0" anchor="ctr">
            <a:noAutofit/>
          </a:bodyPr>
          <a:lstStyle/>
          <a:p>
            <a:pPr marL="342900" lvl="0" indent="-342900" algn="just">
              <a:lnSpc>
                <a:spcPct val="120000"/>
              </a:lnSpc>
              <a:spcBef>
                <a:spcPct val="20000"/>
              </a:spcBef>
              <a:buClr>
                <a:srgbClr val="1F497D">
                  <a:lumMod val="40000"/>
                  <a:lumOff val="60000"/>
                </a:srgbClr>
              </a:buClr>
              <a:buSzPct val="200000"/>
              <a:buFont typeface="Wingdings" pitchFamily="2" charset="2"/>
              <a:buChar char="ü"/>
            </a:pPr>
            <a:r>
              <a:rPr lang="es-EC" sz="1200" b="1" dirty="0">
                <a:solidFill>
                  <a:prstClr val="white"/>
                </a:solidFill>
                <a:latin typeface="Arial" pitchFamily="34" charset="0"/>
                <a:cs typeface="Arial" pitchFamily="34" charset="0"/>
              </a:rPr>
              <a:t>CONSIDERAR UN SISTEMA DE SEGURIDAD FÍSICA ANTE RIESGOS DE ORIGEN ANTRÓPICOS EN LA COOP. HAB. 29 DE ABRIL, QUE PERMITA ALERTAR EN CASO DE QUE UNA PERSONA SE ENCUENTRE ENFRENTANDO LA MATERIALIZACION DE UN RIESGO ORIGEN ANTROPICO Y PODER BRINDAR EL AUXILIO PARA MINIMIZAR LA AFECTACIÓN.</a:t>
            </a:r>
            <a:endParaRPr kumimoji="0" lang="es-ES" sz="12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1" name="4 Marcador de contenido">
            <a:extLst>
              <a:ext uri="{FF2B5EF4-FFF2-40B4-BE49-F238E27FC236}">
                <a16:creationId xmlns:a16="http://schemas.microsoft.com/office/drawing/2014/main" id="{2DE6DEA6-4B79-451F-889D-E7B1EBD38EB3}"/>
              </a:ext>
            </a:extLst>
          </p:cNvPr>
          <p:cNvSpPr txBox="1">
            <a:spLocks/>
          </p:cNvSpPr>
          <p:nvPr/>
        </p:nvSpPr>
        <p:spPr>
          <a:xfrm>
            <a:off x="409360" y="2348880"/>
            <a:ext cx="8532440" cy="1224136"/>
          </a:xfrm>
          <a:prstGeom prst="roundRect">
            <a:avLst>
              <a:gd name="adj" fmla="val 14487"/>
            </a:avLst>
          </a:prstGeom>
          <a:solidFill>
            <a:srgbClr val="000000">
              <a:alpha val="20000"/>
            </a:srgbClr>
          </a:solidFill>
          <a:ln w="57150">
            <a:solidFill>
              <a:srgbClr val="BFBFBF">
                <a:alpha val="20000"/>
              </a:srgbClr>
            </a:solidFill>
          </a:ln>
        </p:spPr>
        <p:txBody>
          <a:bodyPr vert="horz" lIns="91440" tIns="45720" rIns="91440" bIns="45720" rtlCol="0" anchor="ctr">
            <a:noAutofit/>
          </a:bodyPr>
          <a:lstStyle/>
          <a:p>
            <a:pPr marL="342900" lvl="0" indent="-342900" algn="just">
              <a:lnSpc>
                <a:spcPct val="120000"/>
              </a:lnSpc>
              <a:spcBef>
                <a:spcPct val="20000"/>
              </a:spcBef>
              <a:buClr>
                <a:srgbClr val="1F497D">
                  <a:lumMod val="40000"/>
                  <a:lumOff val="60000"/>
                </a:srgbClr>
              </a:buClr>
              <a:buSzPct val="200000"/>
              <a:buFont typeface="Wingdings" pitchFamily="2" charset="2"/>
              <a:buChar char="ü"/>
            </a:pPr>
            <a:r>
              <a:rPr lang="es-EC" sz="1200" b="1" dirty="0">
                <a:solidFill>
                  <a:prstClr val="white"/>
                </a:solidFill>
                <a:latin typeface="Arial" pitchFamily="34" charset="0"/>
                <a:cs typeface="Arial" pitchFamily="34" charset="0"/>
              </a:rPr>
              <a:t>CONFORMAR UNA ORGANIZACIÓN ESTRUCTURAL DE LA COOP. HAB. (CREACIÓN DE BRIGADA), A FIN DE TENER UN MAYOR ACERCAMIENTO CON LOS ORGANISMOS DE SEGURIDAD Y A SU VEZ MANTENER UN INTERCAMBIO DE INFORMACIÓN ASÍ COMO DE LOS SERVICIOS QUE BRINDAN LAS INSTITUCIONES.</a:t>
            </a:r>
            <a:endParaRPr kumimoji="0" lang="es-EC" sz="12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17736398"/>
      </p:ext>
    </p:extLst>
  </p:cSld>
  <p:clrMapOvr>
    <a:masterClrMapping/>
  </p:clrMapOvr>
  <p:transition>
    <p:split orient="vert" dir="in"/>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10" name="Picture 2" descr="C:\Users\Darwin Tapia\Desktop\DEFENSA DE TESIS\lseguridad2-231x300.jpg">
            <a:extLst>
              <a:ext uri="{FF2B5EF4-FFF2-40B4-BE49-F238E27FC236}">
                <a16:creationId xmlns:a16="http://schemas.microsoft.com/office/drawing/2014/main" id="{D91C4C22-3342-4B41-9816-C495A3BE951B}"/>
              </a:ext>
            </a:extLst>
          </p:cNvPr>
          <p:cNvPicPr>
            <a:picLocks noChangeAspect="1" noChangeArrowheads="1"/>
          </p:cNvPicPr>
          <p:nvPr/>
        </p:nvPicPr>
        <p:blipFill>
          <a:blip r:embed="rId3" cstate="email">
            <a:clrChange>
              <a:clrFrom>
                <a:srgbClr val="52695F"/>
              </a:clrFrom>
              <a:clrTo>
                <a:srgbClr val="52695F">
                  <a:alpha val="0"/>
                </a:srgbClr>
              </a:clrTo>
            </a:clrChange>
            <a:extLst>
              <a:ext uri="{28A0092B-C50C-407E-A947-70E740481C1C}">
                <a14:useLocalDpi xmlns:a14="http://schemas.microsoft.com/office/drawing/2010/main"/>
              </a:ext>
            </a:extLst>
          </a:blip>
          <a:srcRect/>
          <a:stretch>
            <a:fillRect/>
          </a:stretch>
        </p:blipFill>
        <p:spPr bwMode="auto">
          <a:xfrm>
            <a:off x="5076056" y="231575"/>
            <a:ext cx="1552616" cy="134968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9 Forma libre">
            <a:extLst>
              <a:ext uri="{FF2B5EF4-FFF2-40B4-BE49-F238E27FC236}">
                <a16:creationId xmlns:a16="http://schemas.microsoft.com/office/drawing/2014/main" id="{66523ACC-BC66-417A-A93C-2A6226CAA3E5}"/>
              </a:ext>
            </a:extLst>
          </p:cNvPr>
          <p:cNvSpPr/>
          <p:nvPr/>
        </p:nvSpPr>
        <p:spPr>
          <a:xfrm>
            <a:off x="1911384" y="1632416"/>
            <a:ext cx="7194731" cy="4641400"/>
          </a:xfrm>
          <a:custGeom>
            <a:avLst/>
            <a:gdLst>
              <a:gd name="connsiteX0" fmla="*/ 5153891 w 5177642"/>
              <a:gd name="connsiteY0" fmla="*/ 0 h 3906982"/>
              <a:gd name="connsiteX1" fmla="*/ 1104405 w 5177642"/>
              <a:gd name="connsiteY1" fmla="*/ 35626 h 3906982"/>
              <a:gd name="connsiteX2" fmla="*/ 59377 w 5177642"/>
              <a:gd name="connsiteY2" fmla="*/ 878774 h 3906982"/>
              <a:gd name="connsiteX3" fmla="*/ 0 w 5177642"/>
              <a:gd name="connsiteY3" fmla="*/ 1211283 h 3906982"/>
              <a:gd name="connsiteX4" fmla="*/ 0 w 5177642"/>
              <a:gd name="connsiteY4" fmla="*/ 3895106 h 3906982"/>
              <a:gd name="connsiteX5" fmla="*/ 427512 w 5177642"/>
              <a:gd name="connsiteY5" fmla="*/ 3895106 h 3906982"/>
              <a:gd name="connsiteX6" fmla="*/ 878774 w 5177642"/>
              <a:gd name="connsiteY6" fmla="*/ 3906982 h 3906982"/>
              <a:gd name="connsiteX7" fmla="*/ 4239491 w 5177642"/>
              <a:gd name="connsiteY7" fmla="*/ 3906982 h 3906982"/>
              <a:gd name="connsiteX8" fmla="*/ 5177642 w 5177642"/>
              <a:gd name="connsiteY8" fmla="*/ 3158836 h 3906982"/>
              <a:gd name="connsiteX9" fmla="*/ 5177642 w 5177642"/>
              <a:gd name="connsiteY9" fmla="*/ 2042556 h 3906982"/>
              <a:gd name="connsiteX10" fmla="*/ 5165766 w 5177642"/>
              <a:gd name="connsiteY10" fmla="*/ 1235034 h 3906982"/>
              <a:gd name="connsiteX11" fmla="*/ 5153891 w 5177642"/>
              <a:gd name="connsiteY11" fmla="*/ 0 h 3906982"/>
              <a:gd name="connsiteX0" fmla="*/ 5153891 w 5177642"/>
              <a:gd name="connsiteY0" fmla="*/ 0 h 3906982"/>
              <a:gd name="connsiteX1" fmla="*/ 1104405 w 5177642"/>
              <a:gd name="connsiteY1" fmla="*/ 35626 h 3906982"/>
              <a:gd name="connsiteX2" fmla="*/ 59377 w 5177642"/>
              <a:gd name="connsiteY2" fmla="*/ 878774 h 3906982"/>
              <a:gd name="connsiteX3" fmla="*/ 0 w 5177642"/>
              <a:gd name="connsiteY3" fmla="*/ 1211283 h 3906982"/>
              <a:gd name="connsiteX4" fmla="*/ 0 w 5177642"/>
              <a:gd name="connsiteY4" fmla="*/ 3895106 h 3906982"/>
              <a:gd name="connsiteX5" fmla="*/ 427512 w 5177642"/>
              <a:gd name="connsiteY5" fmla="*/ 3895106 h 3906982"/>
              <a:gd name="connsiteX6" fmla="*/ 878774 w 5177642"/>
              <a:gd name="connsiteY6" fmla="*/ 3906982 h 3906982"/>
              <a:gd name="connsiteX7" fmla="*/ 4239491 w 5177642"/>
              <a:gd name="connsiteY7" fmla="*/ 3906982 h 3906982"/>
              <a:gd name="connsiteX8" fmla="*/ 5177642 w 5177642"/>
              <a:gd name="connsiteY8" fmla="*/ 3158836 h 3906982"/>
              <a:gd name="connsiteX9" fmla="*/ 5177642 w 5177642"/>
              <a:gd name="connsiteY9" fmla="*/ 2042556 h 3906982"/>
              <a:gd name="connsiteX10" fmla="*/ 5165766 w 5177642"/>
              <a:gd name="connsiteY10" fmla="*/ 1235034 h 3906982"/>
              <a:gd name="connsiteX11" fmla="*/ 5153891 w 5177642"/>
              <a:gd name="connsiteY11" fmla="*/ 0 h 3906982"/>
              <a:gd name="connsiteX0" fmla="*/ 5153891 w 5177642"/>
              <a:gd name="connsiteY0" fmla="*/ 0 h 3906982"/>
              <a:gd name="connsiteX1" fmla="*/ 1104405 w 5177642"/>
              <a:gd name="connsiteY1" fmla="*/ 35626 h 3906982"/>
              <a:gd name="connsiteX2" fmla="*/ 59377 w 5177642"/>
              <a:gd name="connsiteY2" fmla="*/ 878774 h 3906982"/>
              <a:gd name="connsiteX3" fmla="*/ 0 w 5177642"/>
              <a:gd name="connsiteY3" fmla="*/ 1211283 h 3906982"/>
              <a:gd name="connsiteX4" fmla="*/ 0 w 5177642"/>
              <a:gd name="connsiteY4" fmla="*/ 3895106 h 3906982"/>
              <a:gd name="connsiteX5" fmla="*/ 427512 w 5177642"/>
              <a:gd name="connsiteY5" fmla="*/ 3895106 h 3906982"/>
              <a:gd name="connsiteX6" fmla="*/ 878774 w 5177642"/>
              <a:gd name="connsiteY6" fmla="*/ 3906982 h 3906982"/>
              <a:gd name="connsiteX7" fmla="*/ 4239491 w 5177642"/>
              <a:gd name="connsiteY7" fmla="*/ 3906982 h 3906982"/>
              <a:gd name="connsiteX8" fmla="*/ 5177642 w 5177642"/>
              <a:gd name="connsiteY8" fmla="*/ 3158836 h 3906982"/>
              <a:gd name="connsiteX9" fmla="*/ 5177642 w 5177642"/>
              <a:gd name="connsiteY9" fmla="*/ 2042556 h 3906982"/>
              <a:gd name="connsiteX10" fmla="*/ 5165766 w 5177642"/>
              <a:gd name="connsiteY10" fmla="*/ 1235034 h 3906982"/>
              <a:gd name="connsiteX11" fmla="*/ 5153891 w 5177642"/>
              <a:gd name="connsiteY11" fmla="*/ 0 h 3906982"/>
              <a:gd name="connsiteX0" fmla="*/ 5205081 w 5228832"/>
              <a:gd name="connsiteY0" fmla="*/ 0 h 3906982"/>
              <a:gd name="connsiteX1" fmla="*/ 1155595 w 5228832"/>
              <a:gd name="connsiteY1" fmla="*/ 35626 h 3906982"/>
              <a:gd name="connsiteX2" fmla="*/ 110567 w 5228832"/>
              <a:gd name="connsiteY2" fmla="*/ 878774 h 3906982"/>
              <a:gd name="connsiteX3" fmla="*/ 0 w 5228832"/>
              <a:gd name="connsiteY3" fmla="*/ 1393027 h 3906982"/>
              <a:gd name="connsiteX4" fmla="*/ 51190 w 5228832"/>
              <a:gd name="connsiteY4" fmla="*/ 3895106 h 3906982"/>
              <a:gd name="connsiteX5" fmla="*/ 478702 w 5228832"/>
              <a:gd name="connsiteY5" fmla="*/ 3895106 h 3906982"/>
              <a:gd name="connsiteX6" fmla="*/ 929964 w 5228832"/>
              <a:gd name="connsiteY6" fmla="*/ 3906982 h 3906982"/>
              <a:gd name="connsiteX7" fmla="*/ 4290681 w 5228832"/>
              <a:gd name="connsiteY7" fmla="*/ 3906982 h 3906982"/>
              <a:gd name="connsiteX8" fmla="*/ 5228832 w 5228832"/>
              <a:gd name="connsiteY8" fmla="*/ 3158836 h 3906982"/>
              <a:gd name="connsiteX9" fmla="*/ 5228832 w 5228832"/>
              <a:gd name="connsiteY9" fmla="*/ 2042556 h 3906982"/>
              <a:gd name="connsiteX10" fmla="*/ 5216956 w 5228832"/>
              <a:gd name="connsiteY10" fmla="*/ 1235034 h 3906982"/>
              <a:gd name="connsiteX11" fmla="*/ 5205081 w 5228832"/>
              <a:gd name="connsiteY11" fmla="*/ 0 h 3906982"/>
              <a:gd name="connsiteX0" fmla="*/ 5205081 w 5228832"/>
              <a:gd name="connsiteY0" fmla="*/ 0 h 3906982"/>
              <a:gd name="connsiteX1" fmla="*/ 1155595 w 5228832"/>
              <a:gd name="connsiteY1" fmla="*/ 35626 h 3906982"/>
              <a:gd name="connsiteX2" fmla="*/ 110567 w 5228832"/>
              <a:gd name="connsiteY2" fmla="*/ 878774 h 3906982"/>
              <a:gd name="connsiteX3" fmla="*/ 0 w 5228832"/>
              <a:gd name="connsiteY3" fmla="*/ 1393027 h 3906982"/>
              <a:gd name="connsiteX4" fmla="*/ 51190 w 5228832"/>
              <a:gd name="connsiteY4" fmla="*/ 3895106 h 3906982"/>
              <a:gd name="connsiteX5" fmla="*/ 478702 w 5228832"/>
              <a:gd name="connsiteY5" fmla="*/ 3895106 h 3906982"/>
              <a:gd name="connsiteX6" fmla="*/ 929964 w 5228832"/>
              <a:gd name="connsiteY6" fmla="*/ 3906982 h 3906982"/>
              <a:gd name="connsiteX7" fmla="*/ 4290681 w 5228832"/>
              <a:gd name="connsiteY7" fmla="*/ 3906982 h 3906982"/>
              <a:gd name="connsiteX8" fmla="*/ 5228832 w 5228832"/>
              <a:gd name="connsiteY8" fmla="*/ 3158836 h 3906982"/>
              <a:gd name="connsiteX9" fmla="*/ 5228832 w 5228832"/>
              <a:gd name="connsiteY9" fmla="*/ 2042556 h 3906982"/>
              <a:gd name="connsiteX10" fmla="*/ 5216956 w 5228832"/>
              <a:gd name="connsiteY10" fmla="*/ 1235034 h 3906982"/>
              <a:gd name="connsiteX11" fmla="*/ 5205081 w 5228832"/>
              <a:gd name="connsiteY11" fmla="*/ 0 h 3906982"/>
              <a:gd name="connsiteX0" fmla="*/ 5159976 w 5183727"/>
              <a:gd name="connsiteY0" fmla="*/ 0 h 3906982"/>
              <a:gd name="connsiteX1" fmla="*/ 1110490 w 5183727"/>
              <a:gd name="connsiteY1" fmla="*/ 35626 h 3906982"/>
              <a:gd name="connsiteX2" fmla="*/ 65462 w 5183727"/>
              <a:gd name="connsiteY2" fmla="*/ 878774 h 3906982"/>
              <a:gd name="connsiteX3" fmla="*/ 0 w 5183727"/>
              <a:gd name="connsiteY3" fmla="*/ 1393027 h 3906982"/>
              <a:gd name="connsiteX4" fmla="*/ 6085 w 5183727"/>
              <a:gd name="connsiteY4" fmla="*/ 3895106 h 3906982"/>
              <a:gd name="connsiteX5" fmla="*/ 433597 w 5183727"/>
              <a:gd name="connsiteY5" fmla="*/ 3895106 h 3906982"/>
              <a:gd name="connsiteX6" fmla="*/ 884859 w 5183727"/>
              <a:gd name="connsiteY6" fmla="*/ 3906982 h 3906982"/>
              <a:gd name="connsiteX7" fmla="*/ 4245576 w 5183727"/>
              <a:gd name="connsiteY7" fmla="*/ 3906982 h 3906982"/>
              <a:gd name="connsiteX8" fmla="*/ 5183727 w 5183727"/>
              <a:gd name="connsiteY8" fmla="*/ 3158836 h 3906982"/>
              <a:gd name="connsiteX9" fmla="*/ 5183727 w 5183727"/>
              <a:gd name="connsiteY9" fmla="*/ 2042556 h 3906982"/>
              <a:gd name="connsiteX10" fmla="*/ 5171851 w 5183727"/>
              <a:gd name="connsiteY10" fmla="*/ 1235034 h 3906982"/>
              <a:gd name="connsiteX11" fmla="*/ 5159976 w 5183727"/>
              <a:gd name="connsiteY11" fmla="*/ 0 h 3906982"/>
              <a:gd name="connsiteX0" fmla="*/ 5179159 w 5202910"/>
              <a:gd name="connsiteY0" fmla="*/ 0 h 3906982"/>
              <a:gd name="connsiteX1" fmla="*/ 1129673 w 5202910"/>
              <a:gd name="connsiteY1" fmla="*/ 35626 h 3906982"/>
              <a:gd name="connsiteX2" fmla="*/ 84645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129673 w 5202910"/>
              <a:gd name="connsiteY1" fmla="*/ 35626 h 3906982"/>
              <a:gd name="connsiteX2" fmla="*/ 84645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129673 w 5202910"/>
              <a:gd name="connsiteY1" fmla="*/ 35626 h 3906982"/>
              <a:gd name="connsiteX2" fmla="*/ 84645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129673 w 5202910"/>
              <a:gd name="connsiteY1" fmla="*/ 35626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129673 w 5202910"/>
              <a:gd name="connsiteY1" fmla="*/ 35626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129673 w 5202910"/>
              <a:gd name="connsiteY1" fmla="*/ 35626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129673 w 5202910"/>
              <a:gd name="connsiteY1" fmla="*/ 35626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129673 w 5202910"/>
              <a:gd name="connsiteY1" fmla="*/ 35626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129673 w 5202910"/>
              <a:gd name="connsiteY1" fmla="*/ 35626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129673 w 5202910"/>
              <a:gd name="connsiteY1" fmla="*/ 35626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57793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57793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57793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68877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68877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68877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68877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68877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68877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202910 w 5202910"/>
              <a:gd name="connsiteY9" fmla="*/ 3158836 h 3906982"/>
              <a:gd name="connsiteX10" fmla="*/ 5202910 w 5202910"/>
              <a:gd name="connsiteY10" fmla="*/ 2042556 h 3906982"/>
              <a:gd name="connsiteX11" fmla="*/ 5191034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202910 w 5202910"/>
              <a:gd name="connsiteY9" fmla="*/ 3158836 h 3906982"/>
              <a:gd name="connsiteX10" fmla="*/ 5202910 w 5202910"/>
              <a:gd name="connsiteY10" fmla="*/ 2042556 h 3906982"/>
              <a:gd name="connsiteX11" fmla="*/ 5191034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202910 w 5202910"/>
              <a:gd name="connsiteY9" fmla="*/ 3158836 h 3906982"/>
              <a:gd name="connsiteX10" fmla="*/ 5202910 w 5202910"/>
              <a:gd name="connsiteY10" fmla="*/ 2042556 h 3906982"/>
              <a:gd name="connsiteX11" fmla="*/ 5191034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202910 w 5202910"/>
              <a:gd name="connsiteY9" fmla="*/ 3158836 h 3906982"/>
              <a:gd name="connsiteX10" fmla="*/ 5202910 w 5202910"/>
              <a:gd name="connsiteY10" fmla="*/ 2042556 h 3906982"/>
              <a:gd name="connsiteX11" fmla="*/ 5191034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202910 w 5202910"/>
              <a:gd name="connsiteY9" fmla="*/ 3158836 h 3906982"/>
              <a:gd name="connsiteX10" fmla="*/ 5202910 w 5202910"/>
              <a:gd name="connsiteY10" fmla="*/ 2042556 h 3906982"/>
              <a:gd name="connsiteX11" fmla="*/ 5191034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186285 w 5202910"/>
              <a:gd name="connsiteY9" fmla="*/ 3164378 h 3906982"/>
              <a:gd name="connsiteX10" fmla="*/ 5202910 w 5202910"/>
              <a:gd name="connsiteY10" fmla="*/ 2042556 h 3906982"/>
              <a:gd name="connsiteX11" fmla="*/ 5191034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186285 w 5202910"/>
              <a:gd name="connsiteY9" fmla="*/ 3164378 h 3906982"/>
              <a:gd name="connsiteX10" fmla="*/ 5202910 w 5202910"/>
              <a:gd name="connsiteY10" fmla="*/ 2042556 h 3906982"/>
              <a:gd name="connsiteX11" fmla="*/ 5191034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186285 w 5202910"/>
              <a:gd name="connsiteY9" fmla="*/ 3164378 h 3906982"/>
              <a:gd name="connsiteX10" fmla="*/ 5202910 w 5202910"/>
              <a:gd name="connsiteY10" fmla="*/ 2042556 h 3906982"/>
              <a:gd name="connsiteX11" fmla="*/ 5174409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186285 w 5202910"/>
              <a:gd name="connsiteY9" fmla="*/ 3164378 h 3906982"/>
              <a:gd name="connsiteX10" fmla="*/ 5202910 w 5202910"/>
              <a:gd name="connsiteY10" fmla="*/ 2042556 h 3906982"/>
              <a:gd name="connsiteX11" fmla="*/ 5174409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186285 w 5202910"/>
              <a:gd name="connsiteY9" fmla="*/ 3164378 h 3906982"/>
              <a:gd name="connsiteX10" fmla="*/ 5202910 w 5202910"/>
              <a:gd name="connsiteY10" fmla="*/ 2042556 h 3906982"/>
              <a:gd name="connsiteX11" fmla="*/ 5174409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186285 w 5202910"/>
              <a:gd name="connsiteY9" fmla="*/ 3164378 h 3906982"/>
              <a:gd name="connsiteX10" fmla="*/ 5202910 w 5202910"/>
              <a:gd name="connsiteY10" fmla="*/ 2042556 h 3906982"/>
              <a:gd name="connsiteX11" fmla="*/ 5174409 w 5202910"/>
              <a:gd name="connsiteY11" fmla="*/ 1235034 h 3906982"/>
              <a:gd name="connsiteX12" fmla="*/ 5179159 w 5202910"/>
              <a:gd name="connsiteY12" fmla="*/ 0 h 390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2910" h="3906982">
                <a:moveTo>
                  <a:pt x="5179159" y="0"/>
                </a:moveTo>
                <a:lnTo>
                  <a:pt x="1207258" y="68877"/>
                </a:lnTo>
                <a:cubicBezTo>
                  <a:pt x="813180" y="65538"/>
                  <a:pt x="616077" y="393411"/>
                  <a:pt x="431709" y="556314"/>
                </a:cubicBezTo>
                <a:cubicBezTo>
                  <a:pt x="197041" y="696627"/>
                  <a:pt x="179038" y="781809"/>
                  <a:pt x="101047" y="878774"/>
                </a:cubicBezTo>
                <a:cubicBezTo>
                  <a:pt x="50523" y="996886"/>
                  <a:pt x="0" y="1180605"/>
                  <a:pt x="19183" y="1393027"/>
                </a:cubicBezTo>
                <a:cubicBezTo>
                  <a:pt x="21211" y="2227053"/>
                  <a:pt x="23240" y="3061080"/>
                  <a:pt x="25268" y="3895106"/>
                </a:cubicBezTo>
                <a:lnTo>
                  <a:pt x="452780" y="3895106"/>
                </a:lnTo>
                <a:cubicBezTo>
                  <a:pt x="607302" y="3866261"/>
                  <a:pt x="753621" y="3878420"/>
                  <a:pt x="904042" y="3906982"/>
                </a:cubicBezTo>
                <a:lnTo>
                  <a:pt x="4264759" y="3906982"/>
                </a:lnTo>
                <a:cubicBezTo>
                  <a:pt x="5106434" y="3891326"/>
                  <a:pt x="5177673" y="3278967"/>
                  <a:pt x="5186285" y="3164378"/>
                </a:cubicBezTo>
                <a:lnTo>
                  <a:pt x="5202910" y="2042556"/>
                </a:lnTo>
                <a:lnTo>
                  <a:pt x="5174409" y="1235034"/>
                </a:lnTo>
                <a:cubicBezTo>
                  <a:pt x="5175992" y="823356"/>
                  <a:pt x="5177576" y="411678"/>
                  <a:pt x="5179159" y="0"/>
                </a:cubicBezTo>
                <a:close/>
              </a:path>
            </a:pathLst>
          </a:custGeom>
          <a:blipFill dpi="0" rotWithShape="1">
            <a:blip r:embed="rId4" cstate="print">
              <a:alphaModFix amt="70000"/>
            </a:blip>
            <a:srcRect/>
            <a:stretch>
              <a:fillRect l="-3000" t="-3000" r="-4000" b="-3000"/>
            </a:stretch>
          </a:blipFill>
          <a:ln>
            <a:noFill/>
          </a:ln>
          <a:effectLst>
            <a:outerShdw blurRad="152400" dist="88900" dir="2700000" algn="tl" rotWithShape="0">
              <a:prstClr val="black">
                <a:alpha val="7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3" name="1 Título">
            <a:extLst>
              <a:ext uri="{FF2B5EF4-FFF2-40B4-BE49-F238E27FC236}">
                <a16:creationId xmlns:a16="http://schemas.microsoft.com/office/drawing/2014/main" id="{4D2F357E-12BC-48A3-9AD7-1A3BE96E8C25}"/>
              </a:ext>
            </a:extLst>
          </p:cNvPr>
          <p:cNvSpPr txBox="1">
            <a:spLocks/>
          </p:cNvSpPr>
          <p:nvPr/>
        </p:nvSpPr>
        <p:spPr bwMode="auto">
          <a:xfrm>
            <a:off x="2974781" y="2132856"/>
            <a:ext cx="5643602" cy="1015663"/>
          </a:xfrm>
          <a:prstGeom prst="rect">
            <a:avLst/>
          </a:prstGeom>
          <a:noFill/>
          <a:ln w="9525">
            <a:noFill/>
            <a:miter lim="800000"/>
            <a:headEnd/>
            <a:tailEnd/>
          </a:ln>
          <a:effectLst>
            <a:outerShdw dist="35921" dir="2700000" algn="ctr" rotWithShape="0">
              <a:srgbClr val="000000"/>
            </a:outerShdw>
          </a:effectLst>
        </p:spPr>
        <p:txBody>
          <a:bodyPr wrap="square" anchor="ctr">
            <a:spAutoFit/>
            <a:scene3d>
              <a:camera prst="orthographicFront">
                <a:rot lat="0" lon="0" rev="0"/>
              </a:camera>
              <a:lightRig rig="glow" dir="t">
                <a:rot lat="0" lon="0" rev="3600000"/>
              </a:lightRig>
            </a:scene3d>
            <a:sp3d prstMaterial="softEdge">
              <a:bevelT w="101600" h="101600"/>
              <a:bevelB w="0" h="44450"/>
              <a:contourClr>
                <a:schemeClr val="accent4">
                  <a:alpha val="9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6000" b="0" i="0" u="none" strike="noStrike" kern="0" cap="none" spc="600" normalizeH="0" baseline="0" noProof="0" dirty="0">
                <a:ln w="28575">
                  <a:solidFill>
                    <a:srgbClr val="000000"/>
                  </a:solidFill>
                </a:ln>
                <a:gradFill flip="none" rotWithShape="1">
                  <a:gsLst>
                    <a:gs pos="0">
                      <a:srgbClr val="FFC000"/>
                    </a:gs>
                    <a:gs pos="79000">
                      <a:srgbClr val="000000">
                        <a:alpha val="52000"/>
                      </a:srgbClr>
                    </a:gs>
                    <a:gs pos="100000">
                      <a:srgbClr val="000000"/>
                    </a:gs>
                  </a:gsLst>
                  <a:lin ang="5400000" scaled="0"/>
                  <a:tileRect/>
                </a:gradFill>
                <a:effectLst>
                  <a:glow rad="63500">
                    <a:srgbClr val="FFFFFF">
                      <a:alpha val="40000"/>
                    </a:srgbClr>
                  </a:glow>
                  <a:outerShdw blurRad="50800" dist="38100" dir="5400000" algn="t" rotWithShape="0">
                    <a:prstClr val="black">
                      <a:alpha val="40000"/>
                    </a:prstClr>
                  </a:outerShdw>
                  <a:reflection blurRad="6350" stA="55000" endA="300" endPos="45500" dir="5400000" sy="-100000" algn="bl" rotWithShape="0"/>
                </a:effectLst>
                <a:uLnTx/>
                <a:uFillTx/>
                <a:latin typeface="Impact"/>
                <a:ea typeface="+mn-ea"/>
                <a:cs typeface="Arial" charset="0"/>
              </a:rPr>
              <a:t>CAPÍTULO  VI</a:t>
            </a:r>
          </a:p>
        </p:txBody>
      </p:sp>
      <p:sp>
        <p:nvSpPr>
          <p:cNvPr id="14" name="3 Rectángulo">
            <a:extLst>
              <a:ext uri="{FF2B5EF4-FFF2-40B4-BE49-F238E27FC236}">
                <a16:creationId xmlns:a16="http://schemas.microsoft.com/office/drawing/2014/main" id="{345B0012-D637-417D-8C53-17D9524AB7CD}"/>
              </a:ext>
            </a:extLst>
          </p:cNvPr>
          <p:cNvSpPr/>
          <p:nvPr/>
        </p:nvSpPr>
        <p:spPr>
          <a:xfrm>
            <a:off x="2339752" y="3873822"/>
            <a:ext cx="6696744" cy="923330"/>
          </a:xfrm>
          <a:prstGeom prst="rect">
            <a:avLst/>
          </a:prstGeom>
          <a:effectLst>
            <a:glow rad="101600">
              <a:srgbClr val="FFFFFF"/>
            </a:glo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5400" b="1" i="0" u="none" strike="noStrike" kern="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01600">
                    <a:prstClr val="black">
                      <a:alpha val="40000"/>
                    </a:prstClr>
                  </a:glow>
                  <a:outerShdw blurRad="50800" algn="tl" rotWithShape="0">
                    <a:srgbClr val="000000"/>
                  </a:outerShdw>
                </a:effectLst>
                <a:uLnTx/>
                <a:uFillTx/>
                <a:latin typeface="Arial Black" pitchFamily="34" charset="0"/>
                <a:ea typeface="+mn-ea"/>
                <a:cs typeface="Arial" charset="0"/>
              </a:rPr>
              <a:t>PROPUESTA</a:t>
            </a:r>
          </a:p>
        </p:txBody>
      </p:sp>
    </p:spTree>
    <p:extLst>
      <p:ext uri="{BB962C8B-B14F-4D97-AF65-F5344CB8AC3E}">
        <p14:creationId xmlns:p14="http://schemas.microsoft.com/office/powerpoint/2010/main" val="42065432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30" name="3 Título">
            <a:extLst>
              <a:ext uri="{FF2B5EF4-FFF2-40B4-BE49-F238E27FC236}">
                <a16:creationId xmlns:a16="http://schemas.microsoft.com/office/drawing/2014/main" id="{5806B40D-736A-4AA4-BAD9-3280DAC003FB}"/>
              </a:ext>
            </a:extLst>
          </p:cNvPr>
          <p:cNvSpPr txBox="1">
            <a:spLocks/>
          </p:cNvSpPr>
          <p:nvPr/>
        </p:nvSpPr>
        <p:spPr>
          <a:xfrm>
            <a:off x="0" y="-27384"/>
            <a:ext cx="9123312" cy="585192"/>
          </a:xfrm>
          <a:prstGeom prst="rect">
            <a:avLst/>
          </a:prstGeom>
          <a:solidFill>
            <a:srgbClr val="000000">
              <a:alpha val="30196"/>
            </a:srgbClr>
          </a:solidFill>
          <a:effectLst>
            <a:outerShdw blurRad="88900" dist="25400" dir="5400000" algn="ctr" rotWithShape="0">
              <a:schemeClr val="tx1"/>
            </a:outerShdw>
          </a:effectLst>
        </p:spPr>
        <p:txBody>
          <a:bodyPr vert="horz" lIns="91440" tIns="45720" rIns="91440" bIns="45720" rtlCol="0" anchor="ctr">
            <a:noAutofit/>
          </a:bodyPr>
          <a:lstStyle/>
          <a:p>
            <a:pPr marL="0" marR="0" lvl="1" indent="0" algn="ctr" defTabSz="914400" rtl="0" eaLnBrk="1" fontAlgn="auto" latinLnBrk="0" hangingPunct="1">
              <a:lnSpc>
                <a:spcPct val="100000"/>
              </a:lnSpc>
              <a:spcBef>
                <a:spcPct val="0"/>
              </a:spcBef>
              <a:spcAft>
                <a:spcPts val="0"/>
              </a:spcAft>
              <a:buClrTx/>
              <a:buSzTx/>
              <a:buFontTx/>
              <a:buNone/>
              <a:tabLst/>
              <a:defRPr/>
            </a:pPr>
            <a:r>
              <a:rPr kumimoji="0" lang="es-ES" sz="3200" b="0" i="0" u="none" strike="noStrike" kern="1200" cap="none" spc="0" normalizeH="0" baseline="0" noProof="0" dirty="0">
                <a:ln>
                  <a:noFill/>
                </a:ln>
                <a:solidFill>
                  <a:srgbClr val="FFFF00"/>
                </a:solidFill>
                <a:effectLst/>
                <a:uLnTx/>
                <a:uFillTx/>
                <a:latin typeface="Impact" pitchFamily="34" charset="0"/>
                <a:ea typeface="+mn-ea"/>
                <a:cs typeface="+mn-cs"/>
              </a:rPr>
              <a:t>PROPUESTA</a:t>
            </a:r>
          </a:p>
        </p:txBody>
      </p:sp>
      <p:grpSp>
        <p:nvGrpSpPr>
          <p:cNvPr id="14" name="20 Grupo">
            <a:extLst>
              <a:ext uri="{FF2B5EF4-FFF2-40B4-BE49-F238E27FC236}">
                <a16:creationId xmlns:a16="http://schemas.microsoft.com/office/drawing/2014/main" id="{025BB8F3-FF2E-435A-B233-AA48BB04A032}"/>
              </a:ext>
            </a:extLst>
          </p:cNvPr>
          <p:cNvGrpSpPr/>
          <p:nvPr/>
        </p:nvGrpSpPr>
        <p:grpSpPr>
          <a:xfrm>
            <a:off x="1960609" y="2167956"/>
            <a:ext cx="5187984" cy="558964"/>
            <a:chOff x="539552" y="2046490"/>
            <a:chExt cx="5318784" cy="558964"/>
          </a:xfrm>
        </p:grpSpPr>
        <p:sp>
          <p:nvSpPr>
            <p:cNvPr id="15" name="15 Marcador de contenido">
              <a:extLst>
                <a:ext uri="{FF2B5EF4-FFF2-40B4-BE49-F238E27FC236}">
                  <a16:creationId xmlns:a16="http://schemas.microsoft.com/office/drawing/2014/main" id="{35971204-07A9-4422-BE87-C0423D2B9709}"/>
                </a:ext>
              </a:extLst>
            </p:cNvPr>
            <p:cNvSpPr txBox="1">
              <a:spLocks/>
            </p:cNvSpPr>
            <p:nvPr/>
          </p:nvSpPr>
          <p:spPr bwMode="auto">
            <a:xfrm>
              <a:off x="539552" y="2046490"/>
              <a:ext cx="5318784" cy="558964"/>
            </a:xfrm>
            <a:prstGeom prst="round2DiagRect">
              <a:avLst>
                <a:gd name="adj1" fmla="val 50000"/>
                <a:gd name="adj2" fmla="val 0"/>
              </a:avLst>
            </a:prstGeom>
            <a:gradFill flip="none" rotWithShape="1">
              <a:gsLst>
                <a:gs pos="0">
                  <a:srgbClr val="335A7D">
                    <a:shade val="30000"/>
                    <a:satMod val="115000"/>
                  </a:srgbClr>
                </a:gs>
                <a:gs pos="50000">
                  <a:srgbClr val="335A7D">
                    <a:shade val="67500"/>
                    <a:satMod val="115000"/>
                  </a:srgbClr>
                </a:gs>
                <a:gs pos="100000">
                  <a:srgbClr val="335A7D">
                    <a:shade val="100000"/>
                    <a:satMod val="115000"/>
                  </a:srgbClr>
                </a:gs>
              </a:gsLst>
              <a:lin ang="2700000" scaled="1"/>
              <a:tileRect/>
            </a:gradFill>
            <a:ln w="38100" algn="ctr">
              <a:noFill/>
              <a:miter lim="800000"/>
              <a:headEnd/>
              <a:tailEnd/>
            </a:ln>
            <a:effectLst>
              <a:outerShdw blurRad="114300" dist="38100" dir="3600000" algn="ctr" rotWithShape="0">
                <a:srgbClr val="000000"/>
              </a:outerShdw>
            </a:effectLst>
            <a:scene3d>
              <a:camera prst="orthographicFront"/>
              <a:lightRig rig="threePt" dir="t"/>
            </a:scene3d>
            <a:sp3d>
              <a:bevelT/>
            </a:sp3d>
          </p:spPr>
          <p:txBody>
            <a:bodyPr anchor="ctr"/>
            <a:lstStyle/>
            <a:p>
              <a:pPr marL="0" marR="0" lvl="0" indent="0" algn="ctr" defTabSz="914400" rtl="0" eaLnBrk="0" fontAlgn="auto" latinLnBrk="0" hangingPunct="0">
                <a:lnSpc>
                  <a:spcPct val="90000"/>
                </a:lnSpc>
                <a:spcBef>
                  <a:spcPts val="0"/>
                </a:spcBef>
                <a:spcAft>
                  <a:spcPts val="0"/>
                </a:spcAft>
                <a:buClr>
                  <a:srgbClr val="49788D"/>
                </a:buClr>
                <a:buSzPct val="200000"/>
                <a:buFontTx/>
                <a:buNone/>
                <a:tabLst/>
                <a:defRPr/>
              </a:pPr>
              <a:endParaRPr kumimoji="0" lang="es-EC" sz="2400" b="0" i="0" u="none" strike="noStrike" kern="0" cap="none" spc="300" normalizeH="0" baseline="0" noProof="0" dirty="0">
                <a:ln>
                  <a:noFill/>
                </a:ln>
                <a:solidFill>
                  <a:srgbClr val="FFFFFF"/>
                </a:solidFill>
                <a:effectLst/>
                <a:uLnTx/>
                <a:uFillTx/>
                <a:latin typeface="Arial Black" pitchFamily="34" charset="0"/>
                <a:ea typeface="+mn-ea"/>
                <a:cs typeface="+mn-cs"/>
              </a:endParaRPr>
            </a:p>
          </p:txBody>
        </p:sp>
        <p:sp>
          <p:nvSpPr>
            <p:cNvPr id="16" name="19 Rectángulo">
              <a:extLst>
                <a:ext uri="{FF2B5EF4-FFF2-40B4-BE49-F238E27FC236}">
                  <a16:creationId xmlns:a16="http://schemas.microsoft.com/office/drawing/2014/main" id="{99BEF895-B36C-40F0-B031-7E013DB00758}"/>
                </a:ext>
              </a:extLst>
            </p:cNvPr>
            <p:cNvSpPr/>
            <p:nvPr/>
          </p:nvSpPr>
          <p:spPr>
            <a:xfrm>
              <a:off x="2045807" y="2170555"/>
              <a:ext cx="2238664" cy="369332"/>
            </a:xfrm>
            <a:prstGeom prst="rect">
              <a:avLst/>
            </a:prstGeom>
            <a:effectLst>
              <a:outerShdw blurRad="101600" dist="38100" dir="5400000" algn="ctr" rotWithShape="0">
                <a:schemeClr val="tx1"/>
              </a:outerShdw>
            </a:effectLst>
          </p:spPr>
          <p:txBody>
            <a:bodyPr wrap="none">
              <a:spAutoFit/>
            </a:bodyPr>
            <a:lstStyle/>
            <a:p>
              <a:pPr marL="0" marR="0" lvl="0" indent="0" algn="ctr" defTabSz="914400" rtl="0" eaLnBrk="0" fontAlgn="auto" latinLnBrk="0" hangingPunct="0">
                <a:lnSpc>
                  <a:spcPct val="90000"/>
                </a:lnSpc>
                <a:spcBef>
                  <a:spcPts val="0"/>
                </a:spcBef>
                <a:spcAft>
                  <a:spcPts val="0"/>
                </a:spcAft>
                <a:buClr>
                  <a:srgbClr val="49788D"/>
                </a:buClr>
                <a:buSzPct val="200000"/>
                <a:buFontTx/>
                <a:buNone/>
                <a:tabLst/>
                <a:defRPr/>
              </a:pPr>
              <a:r>
                <a:rPr kumimoji="0" lang="es-EC" sz="2000" b="0" i="0" u="none" strike="noStrike" kern="0" cap="none" spc="300" normalizeH="0" baseline="0" noProof="0" dirty="0">
                  <a:ln>
                    <a:noFill/>
                  </a:ln>
                  <a:solidFill>
                    <a:srgbClr val="FFFFFF"/>
                  </a:solidFill>
                  <a:effectLst/>
                  <a:uLnTx/>
                  <a:uFillTx/>
                  <a:latin typeface="Arial Black" pitchFamily="34" charset="0"/>
                  <a:ea typeface="+mn-ea"/>
                  <a:cs typeface="+mn-cs"/>
                </a:rPr>
                <a:t>OBJETIVOS</a:t>
              </a:r>
            </a:p>
          </p:txBody>
        </p:sp>
      </p:grpSp>
      <p:grpSp>
        <p:nvGrpSpPr>
          <p:cNvPr id="22" name="31 Grupo">
            <a:extLst>
              <a:ext uri="{FF2B5EF4-FFF2-40B4-BE49-F238E27FC236}">
                <a16:creationId xmlns:a16="http://schemas.microsoft.com/office/drawing/2014/main" id="{6A349BB5-3B0A-4C95-B30C-07D7DA3EDD0A}"/>
              </a:ext>
            </a:extLst>
          </p:cNvPr>
          <p:cNvGrpSpPr/>
          <p:nvPr/>
        </p:nvGrpSpPr>
        <p:grpSpPr>
          <a:xfrm>
            <a:off x="336504" y="2730539"/>
            <a:ext cx="2973899" cy="2576914"/>
            <a:chOff x="335242" y="1281701"/>
            <a:chExt cx="2871304" cy="2973111"/>
          </a:xfrm>
        </p:grpSpPr>
        <p:sp>
          <p:nvSpPr>
            <p:cNvPr id="23" name="9 Redondear rectángulo de esquina diagonal">
              <a:extLst>
                <a:ext uri="{FF2B5EF4-FFF2-40B4-BE49-F238E27FC236}">
                  <a16:creationId xmlns:a16="http://schemas.microsoft.com/office/drawing/2014/main" id="{C919E544-C732-495E-ADC3-215840EBF1E2}"/>
                </a:ext>
              </a:extLst>
            </p:cNvPr>
            <p:cNvSpPr/>
            <p:nvPr/>
          </p:nvSpPr>
          <p:spPr bwMode="auto">
            <a:xfrm>
              <a:off x="335242" y="2763202"/>
              <a:ext cx="2414250" cy="1491610"/>
            </a:xfrm>
            <a:prstGeom prst="round2DiagRect">
              <a:avLst>
                <a:gd name="adj1" fmla="val 25839"/>
                <a:gd name="adj2" fmla="val 0"/>
              </a:avLst>
            </a:prstGeom>
            <a:gradFill flip="none" rotWithShape="1">
              <a:gsLst>
                <a:gs pos="0">
                  <a:srgbClr val="335A7D">
                    <a:shade val="30000"/>
                    <a:satMod val="115000"/>
                  </a:srgbClr>
                </a:gs>
                <a:gs pos="50000">
                  <a:srgbClr val="335A7D">
                    <a:shade val="67500"/>
                    <a:satMod val="115000"/>
                  </a:srgbClr>
                </a:gs>
                <a:gs pos="100000">
                  <a:srgbClr val="335A7D">
                    <a:shade val="100000"/>
                    <a:satMod val="115000"/>
                  </a:srgbClr>
                </a:gs>
              </a:gsLst>
              <a:lin ang="2700000" scaled="1"/>
              <a:tileRect/>
            </a:gradFill>
            <a:ln w="38100" algn="ctr">
              <a:noFill/>
              <a:miter lim="800000"/>
              <a:headEnd/>
              <a:tailEnd/>
            </a:ln>
            <a:effectLst>
              <a:outerShdw blurRad="114300" dist="38100" dir="3600000" algn="ctr" rotWithShape="0">
                <a:srgbClr val="000000"/>
              </a:outerShdw>
            </a:effectLst>
            <a:scene3d>
              <a:camera prst="orthographicFront"/>
              <a:lightRig rig="threePt" dir="t"/>
            </a:scene3d>
            <a:sp3d>
              <a:bevelT/>
            </a:sp3d>
          </p:spPr>
          <p:txBody>
            <a:bodyPr anchor="ctr"/>
            <a:lstStyle/>
            <a:p>
              <a:pPr marL="0" marR="0" lvl="0" indent="0" algn="ctr" defTabSz="914400" rtl="0" eaLnBrk="1" fontAlgn="auto" latinLnBrk="0" hangingPunct="1">
                <a:lnSpc>
                  <a:spcPct val="100000"/>
                </a:lnSpc>
                <a:spcBef>
                  <a:spcPts val="0"/>
                </a:spcBef>
                <a:spcAft>
                  <a:spcPts val="0"/>
                </a:spcAft>
                <a:buClr>
                  <a:srgbClr val="49788D"/>
                </a:buClr>
                <a:buSzPct val="200000"/>
                <a:buFontTx/>
                <a:buNone/>
                <a:tabLst/>
                <a:defRPr/>
              </a:pPr>
              <a:endParaRPr kumimoji="0" lang="es-ES" sz="1600" b="1" i="0" u="none" strike="noStrike" kern="0" cap="none" spc="0" normalizeH="0" baseline="0" noProof="0" dirty="0">
                <a:ln>
                  <a:noFill/>
                </a:ln>
                <a:solidFill>
                  <a:srgbClr val="FFFFFF"/>
                </a:solidFill>
                <a:effectLst/>
                <a:uLnTx/>
                <a:uFillTx/>
                <a:latin typeface="Calibri" pitchFamily="34" charset="0"/>
                <a:ea typeface="+mn-ea"/>
                <a:cs typeface="+mn-cs"/>
              </a:endParaRPr>
            </a:p>
          </p:txBody>
        </p:sp>
        <p:sp>
          <p:nvSpPr>
            <p:cNvPr id="24" name="10 Rectángulo">
              <a:extLst>
                <a:ext uri="{FF2B5EF4-FFF2-40B4-BE49-F238E27FC236}">
                  <a16:creationId xmlns:a16="http://schemas.microsoft.com/office/drawing/2014/main" id="{6EC5C263-8C48-4247-A099-09A3744B2BA7}"/>
                </a:ext>
              </a:extLst>
            </p:cNvPr>
            <p:cNvSpPr/>
            <p:nvPr/>
          </p:nvSpPr>
          <p:spPr>
            <a:xfrm>
              <a:off x="370173" y="3008624"/>
              <a:ext cx="2336324" cy="958760"/>
            </a:xfrm>
            <a:prstGeom prst="rect">
              <a:avLst/>
            </a:prstGeom>
            <a:effectLst>
              <a:outerShdw blurRad="101600" dist="38100" dir="5400000" algn="ctr" rotWithShape="0">
                <a:schemeClr val="tx1"/>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49788D"/>
                </a:buClr>
                <a:buSzPct val="200000"/>
                <a:buFontTx/>
                <a:buNone/>
                <a:tabLst/>
                <a:defRPr/>
              </a:pPr>
              <a:r>
                <a:rPr kumimoji="0" lang="es-ES" sz="1600" b="1" i="0" u="none" strike="noStrike" kern="0" cap="none" spc="0" normalizeH="0" baseline="0" noProof="0" dirty="0">
                  <a:ln>
                    <a:noFill/>
                  </a:ln>
                  <a:solidFill>
                    <a:srgbClr val="FFFFFF"/>
                  </a:solidFill>
                  <a:effectLst/>
                  <a:uLnTx/>
                  <a:uFillTx/>
                  <a:latin typeface="Calibri"/>
                  <a:ea typeface="+mn-ea"/>
                  <a:cs typeface="Arial" pitchFamily="34" charset="0"/>
                </a:rPr>
                <a:t>ESTABLECER LOS LUGARES QUE REQUIERAN SEGURIDAD.</a:t>
              </a:r>
            </a:p>
          </p:txBody>
        </p:sp>
        <p:sp>
          <p:nvSpPr>
            <p:cNvPr id="25" name=" 3">
              <a:extLst>
                <a:ext uri="{FF2B5EF4-FFF2-40B4-BE49-F238E27FC236}">
                  <a16:creationId xmlns:a16="http://schemas.microsoft.com/office/drawing/2014/main" id="{332FC08C-342A-4BCD-8627-03283D88E17E}"/>
                </a:ext>
              </a:extLst>
            </p:cNvPr>
            <p:cNvSpPr/>
            <p:nvPr/>
          </p:nvSpPr>
          <p:spPr>
            <a:xfrm rot="7502701" flipV="1">
              <a:off x="2180365" y="1746178"/>
              <a:ext cx="1490657" cy="561704"/>
            </a:xfrm>
            <a:prstGeom prst="swooshArrow">
              <a:avLst>
                <a:gd name="adj1" fmla="val 25000"/>
                <a:gd name="adj2" fmla="val 29380"/>
              </a:avLst>
            </a:prstGeom>
            <a:gradFill flip="none" rotWithShape="1">
              <a:gsLst>
                <a:gs pos="0">
                  <a:srgbClr val="FFFFFF">
                    <a:shade val="30000"/>
                    <a:satMod val="115000"/>
                    <a:alpha val="0"/>
                  </a:srgbClr>
                </a:gs>
                <a:gs pos="90000">
                  <a:srgbClr val="D8BC44"/>
                </a:gs>
                <a:gs pos="100000">
                  <a:srgbClr val="FFC000"/>
                </a:gs>
              </a:gsLst>
              <a:lin ang="0" scaled="1"/>
              <a:tileRect/>
            </a:gradFill>
            <a:ln w="9525">
              <a:noFill/>
              <a:round/>
              <a:headEnd/>
              <a:tailEnd/>
            </a:ln>
            <a:effectLst>
              <a:outerShdw blurRad="76200" dist="76200" dir="2700000" algn="tl" rotWithShape="0">
                <a:prstClr val="black">
                  <a:alpha val="40000"/>
                </a:prstClr>
              </a:outerShdw>
            </a:effectLst>
          </p:spPr>
        </p:sp>
      </p:grpSp>
      <p:grpSp>
        <p:nvGrpSpPr>
          <p:cNvPr id="26" name="32 Grupo">
            <a:extLst>
              <a:ext uri="{FF2B5EF4-FFF2-40B4-BE49-F238E27FC236}">
                <a16:creationId xmlns:a16="http://schemas.microsoft.com/office/drawing/2014/main" id="{610F41D5-7718-4283-9400-0962EF8FFB2D}"/>
              </a:ext>
            </a:extLst>
          </p:cNvPr>
          <p:cNvGrpSpPr/>
          <p:nvPr/>
        </p:nvGrpSpPr>
        <p:grpSpPr>
          <a:xfrm>
            <a:off x="1940911" y="3191385"/>
            <a:ext cx="2378169" cy="3503509"/>
            <a:chOff x="1237873" y="1369684"/>
            <a:chExt cx="2296125" cy="3695051"/>
          </a:xfrm>
        </p:grpSpPr>
        <p:sp>
          <p:nvSpPr>
            <p:cNvPr id="27" name="21 Redondear rectángulo de esquina diagonal">
              <a:extLst>
                <a:ext uri="{FF2B5EF4-FFF2-40B4-BE49-F238E27FC236}">
                  <a16:creationId xmlns:a16="http://schemas.microsoft.com/office/drawing/2014/main" id="{9B07B166-C6D2-4D2D-8B06-D35ED842F656}"/>
                </a:ext>
              </a:extLst>
            </p:cNvPr>
            <p:cNvSpPr/>
            <p:nvPr/>
          </p:nvSpPr>
          <p:spPr bwMode="auto">
            <a:xfrm>
              <a:off x="1237873" y="3966381"/>
              <a:ext cx="2109983" cy="1098354"/>
            </a:xfrm>
            <a:prstGeom prst="round2DiagRect">
              <a:avLst>
                <a:gd name="adj1" fmla="val 25839"/>
                <a:gd name="adj2" fmla="val 0"/>
              </a:avLst>
            </a:prstGeom>
            <a:gradFill flip="none" rotWithShape="1">
              <a:gsLst>
                <a:gs pos="0">
                  <a:srgbClr val="433D21"/>
                </a:gs>
                <a:gs pos="50000">
                  <a:schemeClr val="bg2">
                    <a:lumMod val="50000"/>
                    <a:shade val="67500"/>
                    <a:satMod val="115000"/>
                  </a:schemeClr>
                </a:gs>
                <a:gs pos="100000">
                  <a:schemeClr val="bg2">
                    <a:lumMod val="50000"/>
                    <a:shade val="100000"/>
                    <a:satMod val="115000"/>
                  </a:schemeClr>
                </a:gs>
              </a:gsLst>
              <a:lin ang="2700000" scaled="1"/>
              <a:tileRect/>
            </a:gradFill>
            <a:ln w="6350" algn="ctr">
              <a:solidFill>
                <a:srgbClr val="663434">
                  <a:alpha val="46001"/>
                </a:srgbClr>
              </a:solidFill>
              <a:round/>
              <a:headEnd/>
              <a:tailEnd/>
            </a:ln>
            <a:effectLst>
              <a:outerShdw blurRad="114300" dist="63500" dir="3600000" algn="ctr" rotWithShape="0">
                <a:schemeClr val="tx1"/>
              </a:outerShdw>
            </a:effectLst>
            <a:scene3d>
              <a:camera prst="orthographicFront"/>
              <a:lightRig rig="threePt" dir="t"/>
            </a:scene3d>
            <a:sp3d>
              <a:bevelT w="114300" prst="artDeco"/>
            </a:sp3d>
          </p:spPr>
          <p:txBody>
            <a:bodyPr anchor="ctr"/>
            <a:lstStyle/>
            <a:p>
              <a:pPr marL="0" marR="0" lvl="2" indent="0" algn="ctr" defTabSz="914400" rtl="0" eaLnBrk="1" fontAlgn="auto" latinLnBrk="0" hangingPunct="1">
                <a:lnSpc>
                  <a:spcPct val="100000"/>
                </a:lnSpc>
                <a:spcBef>
                  <a:spcPts val="0"/>
                </a:spcBef>
                <a:spcAft>
                  <a:spcPts val="0"/>
                </a:spcAft>
                <a:buClr>
                  <a:srgbClr val="FFC000"/>
                </a:buClr>
                <a:buSzPct val="200000"/>
                <a:buFontTx/>
                <a:buNone/>
                <a:tabLst/>
                <a:defRPr/>
              </a:pPr>
              <a:endParaRPr kumimoji="0" lang="es-E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Black" pitchFamily="34" charset="0"/>
                <a:ea typeface="+mn-ea"/>
                <a:cs typeface="Arial" pitchFamily="34" charset="0"/>
              </a:endParaRPr>
            </a:p>
          </p:txBody>
        </p:sp>
        <p:sp>
          <p:nvSpPr>
            <p:cNvPr id="28" name="22 Rectángulo">
              <a:extLst>
                <a:ext uri="{FF2B5EF4-FFF2-40B4-BE49-F238E27FC236}">
                  <a16:creationId xmlns:a16="http://schemas.microsoft.com/office/drawing/2014/main" id="{A74170B3-4E11-450E-9532-B0CA77D9FC68}"/>
                </a:ext>
              </a:extLst>
            </p:cNvPr>
            <p:cNvSpPr/>
            <p:nvPr/>
          </p:nvSpPr>
          <p:spPr>
            <a:xfrm>
              <a:off x="1365941" y="4242574"/>
              <a:ext cx="1948106" cy="616746"/>
            </a:xfrm>
            <a:prstGeom prst="rect">
              <a:avLst/>
            </a:prstGeom>
            <a:effectLst>
              <a:outerShdw blurRad="101600" dist="38100" dir="5400000" algn="ctr" rotWithShape="0">
                <a:schemeClr val="tx1"/>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49788D"/>
                </a:buClr>
                <a:buSzPct val="200000"/>
                <a:buFontTx/>
                <a:buNone/>
                <a:tabLst/>
                <a:defRPr/>
              </a:pPr>
              <a:r>
                <a:rPr kumimoji="0" lang="es-ES" sz="1600" b="1" i="0" u="none" strike="noStrike" kern="0" cap="none" spc="0" normalizeH="0" baseline="0" noProof="0" dirty="0">
                  <a:ln>
                    <a:noFill/>
                  </a:ln>
                  <a:solidFill>
                    <a:srgbClr val="FFFFFF"/>
                  </a:solidFill>
                  <a:effectLst/>
                  <a:uLnTx/>
                  <a:uFillTx/>
                  <a:latin typeface="Calibri"/>
                  <a:ea typeface="+mn-ea"/>
                  <a:cs typeface="Arial" pitchFamily="34" charset="0"/>
                </a:rPr>
                <a:t>CREAR LA </a:t>
              </a:r>
              <a:r>
                <a:rPr lang="es-ES" sz="1600" b="1" kern="0" dirty="0">
                  <a:solidFill>
                    <a:srgbClr val="FFFFFF"/>
                  </a:solidFill>
                  <a:latin typeface="Calibri"/>
                  <a:cs typeface="Arial" pitchFamily="34" charset="0"/>
                </a:rPr>
                <a:t>BRIGADA</a:t>
              </a:r>
              <a:r>
                <a:rPr kumimoji="0" lang="es-ES" sz="1600" b="1" i="0" u="none" strike="noStrike" kern="0" cap="none" spc="0" normalizeH="0" baseline="0" noProof="0" dirty="0">
                  <a:ln>
                    <a:noFill/>
                  </a:ln>
                  <a:solidFill>
                    <a:srgbClr val="FFFFFF"/>
                  </a:solidFill>
                  <a:effectLst/>
                  <a:uLnTx/>
                  <a:uFillTx/>
                  <a:latin typeface="Calibri"/>
                  <a:ea typeface="+mn-ea"/>
                  <a:cs typeface="Arial" pitchFamily="34" charset="0"/>
                </a:rPr>
                <a:t> DE SEGURIDAD</a:t>
              </a:r>
            </a:p>
          </p:txBody>
        </p:sp>
        <p:sp>
          <p:nvSpPr>
            <p:cNvPr id="29" name=" 3">
              <a:extLst>
                <a:ext uri="{FF2B5EF4-FFF2-40B4-BE49-F238E27FC236}">
                  <a16:creationId xmlns:a16="http://schemas.microsoft.com/office/drawing/2014/main" id="{96DE9AEC-B744-4595-9CF1-D6D6C4EE2F9F}"/>
                </a:ext>
              </a:extLst>
            </p:cNvPr>
            <p:cNvSpPr/>
            <p:nvPr/>
          </p:nvSpPr>
          <p:spPr>
            <a:xfrm rot="6155579" flipV="1">
              <a:off x="1972439" y="2369539"/>
              <a:ext cx="2561414" cy="561704"/>
            </a:xfrm>
            <a:prstGeom prst="swooshArrow">
              <a:avLst>
                <a:gd name="adj1" fmla="val 25000"/>
                <a:gd name="adj2" fmla="val 29380"/>
              </a:avLst>
            </a:prstGeom>
            <a:gradFill flip="none" rotWithShape="1">
              <a:gsLst>
                <a:gs pos="0">
                  <a:srgbClr val="FFFFFF">
                    <a:shade val="30000"/>
                    <a:satMod val="115000"/>
                    <a:alpha val="0"/>
                  </a:srgbClr>
                </a:gs>
                <a:gs pos="90000">
                  <a:srgbClr val="D8BC44"/>
                </a:gs>
                <a:gs pos="100000">
                  <a:srgbClr val="FFC000"/>
                </a:gs>
              </a:gsLst>
              <a:lin ang="0" scaled="1"/>
              <a:tileRect/>
            </a:gradFill>
            <a:ln w="9525">
              <a:noFill/>
              <a:round/>
              <a:headEnd/>
              <a:tailEnd/>
            </a:ln>
            <a:effectLst>
              <a:outerShdw blurRad="76200" dist="76200" dir="2700000" algn="tl" rotWithShape="0">
                <a:prstClr val="black">
                  <a:alpha val="40000"/>
                </a:prstClr>
              </a:outerShdw>
            </a:effectLst>
          </p:spPr>
        </p:sp>
      </p:grpSp>
      <p:grpSp>
        <p:nvGrpSpPr>
          <p:cNvPr id="35" name="39 Grupo">
            <a:extLst>
              <a:ext uri="{FF2B5EF4-FFF2-40B4-BE49-F238E27FC236}">
                <a16:creationId xmlns:a16="http://schemas.microsoft.com/office/drawing/2014/main" id="{C1525502-BA98-4B93-B11B-C945A2F33692}"/>
              </a:ext>
            </a:extLst>
          </p:cNvPr>
          <p:cNvGrpSpPr/>
          <p:nvPr/>
        </p:nvGrpSpPr>
        <p:grpSpPr>
          <a:xfrm>
            <a:off x="5833039" y="2758479"/>
            <a:ext cx="3191541" cy="2451393"/>
            <a:chOff x="5882538" y="1313850"/>
            <a:chExt cx="3081437" cy="2452490"/>
          </a:xfrm>
        </p:grpSpPr>
        <p:sp>
          <p:nvSpPr>
            <p:cNvPr id="36" name="13 Redondear rectángulo de esquina diagonal">
              <a:extLst>
                <a:ext uri="{FF2B5EF4-FFF2-40B4-BE49-F238E27FC236}">
                  <a16:creationId xmlns:a16="http://schemas.microsoft.com/office/drawing/2014/main" id="{4A0365A6-D055-4086-A83A-F9F5BCD8F597}"/>
                </a:ext>
              </a:extLst>
            </p:cNvPr>
            <p:cNvSpPr/>
            <p:nvPr/>
          </p:nvSpPr>
          <p:spPr bwMode="auto">
            <a:xfrm>
              <a:off x="6304353" y="2565474"/>
              <a:ext cx="2597222" cy="1200866"/>
            </a:xfrm>
            <a:prstGeom prst="round2DiagRect">
              <a:avLst>
                <a:gd name="adj1" fmla="val 25839"/>
                <a:gd name="adj2" fmla="val 0"/>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5400000" scaled="1"/>
              <a:tileRect/>
            </a:gradFill>
            <a:ln w="38100" algn="ctr">
              <a:noFill/>
              <a:miter lim="800000"/>
              <a:headEnd/>
              <a:tailEnd/>
            </a:ln>
            <a:effectLst>
              <a:outerShdw blurRad="114300" dist="38100" dir="3600000" algn="ctr" rotWithShape="0">
                <a:srgbClr val="000000"/>
              </a:outerShdw>
            </a:effectLst>
            <a:scene3d>
              <a:camera prst="orthographicFront"/>
              <a:lightRig rig="threePt" dir="t"/>
            </a:scene3d>
            <a:sp3d>
              <a:bevelT/>
            </a:sp3d>
          </p:spPr>
          <p:txBody>
            <a:bodyPr anchor="ctr"/>
            <a:lstStyle/>
            <a:p>
              <a:pPr marL="0" marR="0" lvl="0" indent="0" algn="ctr" defTabSz="914400" rtl="0" eaLnBrk="1" fontAlgn="auto" latinLnBrk="0" hangingPunct="1">
                <a:lnSpc>
                  <a:spcPct val="100000"/>
                </a:lnSpc>
                <a:spcBef>
                  <a:spcPts val="0"/>
                </a:spcBef>
                <a:spcAft>
                  <a:spcPts val="0"/>
                </a:spcAft>
                <a:buClr>
                  <a:srgbClr val="49788D"/>
                </a:buClr>
                <a:buSzPct val="200000"/>
                <a:buFontTx/>
                <a:buNone/>
                <a:tabLst/>
                <a:defRPr/>
              </a:pPr>
              <a:endParaRPr kumimoji="0" lang="es-ES" sz="1600" b="1" i="0" u="none" strike="noStrike" kern="0" cap="none" spc="0" normalizeH="0" baseline="0" noProof="0" dirty="0">
                <a:ln>
                  <a:noFill/>
                </a:ln>
                <a:solidFill>
                  <a:srgbClr val="FFFFFF"/>
                </a:solidFill>
                <a:effectLst/>
                <a:uLnTx/>
                <a:uFillTx/>
                <a:latin typeface="Calibri" pitchFamily="34" charset="0"/>
                <a:ea typeface="+mn-ea"/>
                <a:cs typeface="+mn-cs"/>
              </a:endParaRPr>
            </a:p>
          </p:txBody>
        </p:sp>
        <p:sp>
          <p:nvSpPr>
            <p:cNvPr id="37" name="14 Rectángulo">
              <a:extLst>
                <a:ext uri="{FF2B5EF4-FFF2-40B4-BE49-F238E27FC236}">
                  <a16:creationId xmlns:a16="http://schemas.microsoft.com/office/drawing/2014/main" id="{4D3F77E0-24BE-41C7-8192-8F82489B4F98}"/>
                </a:ext>
              </a:extLst>
            </p:cNvPr>
            <p:cNvSpPr/>
            <p:nvPr/>
          </p:nvSpPr>
          <p:spPr>
            <a:xfrm>
              <a:off x="6461085" y="2639280"/>
              <a:ext cx="2502890" cy="1077700"/>
            </a:xfrm>
            <a:prstGeom prst="rect">
              <a:avLst/>
            </a:prstGeom>
            <a:effectLst>
              <a:outerShdw blurRad="101600" dist="38100" dir="5400000" algn="ctr" rotWithShape="0">
                <a:schemeClr val="tx1"/>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49788D"/>
                </a:buClr>
                <a:buSzPct val="200000"/>
                <a:buFontTx/>
                <a:buNone/>
                <a:tabLst/>
                <a:defRPr/>
              </a:pPr>
              <a:r>
                <a:rPr kumimoji="0" lang="es-ES" sz="1600" b="1" i="0" u="none" strike="noStrike" kern="0" cap="none" spc="0" normalizeH="0" baseline="0" noProof="0" dirty="0">
                  <a:ln>
                    <a:noFill/>
                  </a:ln>
                  <a:solidFill>
                    <a:srgbClr val="FFFFFF"/>
                  </a:solidFill>
                  <a:effectLst/>
                  <a:uLnTx/>
                  <a:uFillTx/>
                  <a:latin typeface="Calibri"/>
                  <a:ea typeface="+mn-ea"/>
                  <a:cs typeface="Arial" pitchFamily="34" charset="0"/>
                </a:rPr>
                <a:t>EVALAURA LAS ACTIVIDADES Y DESEMPEÑO DEL SISTEMA DE MANERA INTEGRAL</a:t>
              </a:r>
            </a:p>
          </p:txBody>
        </p:sp>
        <p:sp>
          <p:nvSpPr>
            <p:cNvPr id="38" name=" 3">
              <a:extLst>
                <a:ext uri="{FF2B5EF4-FFF2-40B4-BE49-F238E27FC236}">
                  <a16:creationId xmlns:a16="http://schemas.microsoft.com/office/drawing/2014/main" id="{971D5BEA-3CDA-40A1-84A3-0DE8085200F7}"/>
                </a:ext>
              </a:extLst>
            </p:cNvPr>
            <p:cNvSpPr/>
            <p:nvPr/>
          </p:nvSpPr>
          <p:spPr>
            <a:xfrm rot="14097299" flipH="1" flipV="1">
              <a:off x="5418061" y="1778327"/>
              <a:ext cx="1490657" cy="561704"/>
            </a:xfrm>
            <a:prstGeom prst="swooshArrow">
              <a:avLst>
                <a:gd name="adj1" fmla="val 25000"/>
                <a:gd name="adj2" fmla="val 29380"/>
              </a:avLst>
            </a:prstGeom>
            <a:gradFill flip="none" rotWithShape="1">
              <a:gsLst>
                <a:gs pos="0">
                  <a:srgbClr val="FFFFFF">
                    <a:shade val="30000"/>
                    <a:satMod val="115000"/>
                    <a:alpha val="0"/>
                  </a:srgbClr>
                </a:gs>
                <a:gs pos="90000">
                  <a:srgbClr val="D8BC44"/>
                </a:gs>
                <a:gs pos="100000">
                  <a:srgbClr val="FFC000"/>
                </a:gs>
              </a:gsLst>
              <a:lin ang="0" scaled="1"/>
              <a:tileRect/>
            </a:gradFill>
            <a:ln w="9525">
              <a:noFill/>
              <a:round/>
              <a:headEnd/>
              <a:tailEnd/>
            </a:ln>
            <a:effectLst>
              <a:outerShdw blurRad="76200" dist="76200" dir="2700000" algn="tl" rotWithShape="0">
                <a:prstClr val="black">
                  <a:alpha val="40000"/>
                </a:prstClr>
              </a:outerShdw>
            </a:effectLst>
          </p:spPr>
        </p:sp>
      </p:grpSp>
      <p:grpSp>
        <p:nvGrpSpPr>
          <p:cNvPr id="39" name="38 Grupo">
            <a:extLst>
              <a:ext uri="{FF2B5EF4-FFF2-40B4-BE49-F238E27FC236}">
                <a16:creationId xmlns:a16="http://schemas.microsoft.com/office/drawing/2014/main" id="{8C6E54C6-B112-4344-B3F1-87967D5A897A}"/>
              </a:ext>
            </a:extLst>
          </p:cNvPr>
          <p:cNvGrpSpPr/>
          <p:nvPr/>
        </p:nvGrpSpPr>
        <p:grpSpPr>
          <a:xfrm>
            <a:off x="5000118" y="3098949"/>
            <a:ext cx="2695400" cy="3595943"/>
            <a:chOff x="5555085" y="1401833"/>
            <a:chExt cx="2206367" cy="3473920"/>
          </a:xfrm>
        </p:grpSpPr>
        <p:sp>
          <p:nvSpPr>
            <p:cNvPr id="40" name="17 Redondear rectángulo de esquina diagonal">
              <a:extLst>
                <a:ext uri="{FF2B5EF4-FFF2-40B4-BE49-F238E27FC236}">
                  <a16:creationId xmlns:a16="http://schemas.microsoft.com/office/drawing/2014/main" id="{3E0CF335-FED4-44DC-AE56-AC0AC70B89A1}"/>
                </a:ext>
              </a:extLst>
            </p:cNvPr>
            <p:cNvSpPr/>
            <p:nvPr/>
          </p:nvSpPr>
          <p:spPr bwMode="auto">
            <a:xfrm>
              <a:off x="5724202" y="3933055"/>
              <a:ext cx="2016183" cy="942698"/>
            </a:xfrm>
            <a:prstGeom prst="round2DiagRect">
              <a:avLst>
                <a:gd name="adj1" fmla="val 25839"/>
                <a:gd name="adj2" fmla="val 0"/>
              </a:avLst>
            </a:prstGeom>
            <a:gradFill flip="none" rotWithShape="1">
              <a:gsLst>
                <a:gs pos="0">
                  <a:srgbClr val="864646">
                    <a:shade val="30000"/>
                    <a:satMod val="115000"/>
                  </a:srgbClr>
                </a:gs>
                <a:gs pos="50000">
                  <a:srgbClr val="864646">
                    <a:shade val="67500"/>
                    <a:satMod val="115000"/>
                  </a:srgbClr>
                </a:gs>
                <a:gs pos="100000">
                  <a:srgbClr val="B25A5A"/>
                </a:gs>
              </a:gsLst>
              <a:lin ang="2700000" scaled="1"/>
              <a:tileRect/>
            </a:gradFill>
            <a:ln w="6350" algn="ctr">
              <a:solidFill>
                <a:srgbClr val="663434">
                  <a:alpha val="46001"/>
                </a:srgbClr>
              </a:solidFill>
              <a:round/>
              <a:headEnd/>
              <a:tailEnd/>
            </a:ln>
            <a:effectLst>
              <a:outerShdw blurRad="114300" dist="63500" dir="3600000" algn="ctr" rotWithShape="0">
                <a:schemeClr val="tx1"/>
              </a:outerShdw>
            </a:effectLst>
            <a:scene3d>
              <a:camera prst="orthographicFront"/>
              <a:lightRig rig="threePt" dir="t"/>
            </a:scene3d>
            <a:sp3d>
              <a:bevelT w="114300" prst="artDeco"/>
            </a:sp3d>
          </p:spPr>
          <p:txBody>
            <a:bodyPr anchor="ctr"/>
            <a:lstStyle/>
            <a:p>
              <a:pPr marL="0" marR="0" lvl="2" indent="0" algn="ctr" defTabSz="914400" rtl="0" eaLnBrk="1" fontAlgn="auto" latinLnBrk="0" hangingPunct="1">
                <a:lnSpc>
                  <a:spcPct val="100000"/>
                </a:lnSpc>
                <a:spcBef>
                  <a:spcPts val="0"/>
                </a:spcBef>
                <a:spcAft>
                  <a:spcPts val="0"/>
                </a:spcAft>
                <a:buClr>
                  <a:srgbClr val="FFC000"/>
                </a:buClr>
                <a:buSzPct val="200000"/>
                <a:buFontTx/>
                <a:buNone/>
                <a:tabLst/>
                <a:defRPr/>
              </a:pPr>
              <a:endParaRPr kumimoji="0" lang="es-E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Black" pitchFamily="34" charset="0"/>
                <a:ea typeface="+mn-ea"/>
                <a:cs typeface="Arial" pitchFamily="34" charset="0"/>
              </a:endParaRPr>
            </a:p>
          </p:txBody>
        </p:sp>
        <p:sp>
          <p:nvSpPr>
            <p:cNvPr id="41" name="18 Rectángulo">
              <a:extLst>
                <a:ext uri="{FF2B5EF4-FFF2-40B4-BE49-F238E27FC236}">
                  <a16:creationId xmlns:a16="http://schemas.microsoft.com/office/drawing/2014/main" id="{19240E04-4343-4D66-AA08-581DE39B3FDD}"/>
                </a:ext>
              </a:extLst>
            </p:cNvPr>
            <p:cNvSpPr/>
            <p:nvPr/>
          </p:nvSpPr>
          <p:spPr>
            <a:xfrm>
              <a:off x="5779079" y="4056117"/>
              <a:ext cx="1982373" cy="731438"/>
            </a:xfrm>
            <a:prstGeom prst="rect">
              <a:avLst/>
            </a:prstGeom>
            <a:effectLst>
              <a:outerShdw blurRad="101600" dist="38100" dir="5400000" algn="ctr" rotWithShape="0">
                <a:schemeClr val="tx1"/>
              </a:outerShdw>
            </a:effectLst>
          </p:spPr>
          <p:txBody>
            <a:bodyPr wrap="square">
              <a:spAutoFit/>
            </a:bodyPr>
            <a:lstStyle/>
            <a:p>
              <a:pPr marL="0" marR="0" lvl="0" indent="0" algn="ctr" defTabSz="914400" rtl="0" eaLnBrk="1" fontAlgn="auto" latinLnBrk="0" hangingPunct="1">
                <a:lnSpc>
                  <a:spcPct val="90000"/>
                </a:lnSpc>
                <a:spcBef>
                  <a:spcPts val="0"/>
                </a:spcBef>
                <a:spcAft>
                  <a:spcPts val="0"/>
                </a:spcAft>
                <a:buClr>
                  <a:srgbClr val="49788D"/>
                </a:buClr>
                <a:buSzPct val="200000"/>
                <a:buFontTx/>
                <a:buNone/>
                <a:tabLst/>
                <a:defRPr/>
              </a:pPr>
              <a:r>
                <a:rPr kumimoji="0" lang="es-EC" sz="1600" b="1" i="0" u="none" strike="noStrike" kern="0" cap="none" spc="0" normalizeH="0" baseline="0" noProof="0" dirty="0">
                  <a:ln>
                    <a:noFill/>
                  </a:ln>
                  <a:solidFill>
                    <a:srgbClr val="FFFFFF"/>
                  </a:solidFill>
                  <a:effectLst/>
                  <a:uLnTx/>
                  <a:uFillTx/>
                  <a:latin typeface="Calibri"/>
                  <a:ea typeface="+mn-ea"/>
                  <a:cs typeface="Arial" pitchFamily="34" charset="0"/>
                </a:rPr>
                <a:t>ESTABLECER COMUNICACIÓN ENTRE LOS HABITANTES</a:t>
              </a:r>
              <a:endParaRPr kumimoji="0" lang="es-ES" sz="1600" b="1" i="0" u="none" strike="noStrike" kern="0" cap="none" spc="0" normalizeH="0" baseline="0" noProof="0" dirty="0">
                <a:ln>
                  <a:noFill/>
                </a:ln>
                <a:solidFill>
                  <a:srgbClr val="FFFFFF"/>
                </a:solidFill>
                <a:effectLst/>
                <a:uLnTx/>
                <a:uFillTx/>
                <a:latin typeface="Calibri"/>
                <a:ea typeface="+mn-ea"/>
                <a:cs typeface="Arial" pitchFamily="34" charset="0"/>
              </a:endParaRPr>
            </a:p>
          </p:txBody>
        </p:sp>
        <p:sp>
          <p:nvSpPr>
            <p:cNvPr id="42" name=" 3">
              <a:extLst>
                <a:ext uri="{FF2B5EF4-FFF2-40B4-BE49-F238E27FC236}">
                  <a16:creationId xmlns:a16="http://schemas.microsoft.com/office/drawing/2014/main" id="{B6D2F7B1-C43C-4798-9079-9D74068C1AE5}"/>
                </a:ext>
              </a:extLst>
            </p:cNvPr>
            <p:cNvSpPr/>
            <p:nvPr/>
          </p:nvSpPr>
          <p:spPr>
            <a:xfrm rot="15444421" flipH="1" flipV="1">
              <a:off x="4555230" y="2401688"/>
              <a:ext cx="2561414" cy="561704"/>
            </a:xfrm>
            <a:prstGeom prst="swooshArrow">
              <a:avLst>
                <a:gd name="adj1" fmla="val 25000"/>
                <a:gd name="adj2" fmla="val 29380"/>
              </a:avLst>
            </a:prstGeom>
            <a:gradFill flip="none" rotWithShape="1">
              <a:gsLst>
                <a:gs pos="0">
                  <a:srgbClr val="FFFFFF">
                    <a:shade val="30000"/>
                    <a:satMod val="115000"/>
                    <a:alpha val="0"/>
                  </a:srgbClr>
                </a:gs>
                <a:gs pos="90000">
                  <a:srgbClr val="D8BC44"/>
                </a:gs>
                <a:gs pos="100000">
                  <a:srgbClr val="FFC000"/>
                </a:gs>
              </a:gsLst>
              <a:lin ang="0" scaled="1"/>
              <a:tileRect/>
            </a:gradFill>
            <a:ln w="9525">
              <a:noFill/>
              <a:round/>
              <a:headEnd/>
              <a:tailEnd/>
            </a:ln>
            <a:effectLst>
              <a:outerShdw blurRad="76200" dist="76200" dir="2700000" algn="tl" rotWithShape="0">
                <a:prstClr val="black">
                  <a:alpha val="40000"/>
                </a:prstClr>
              </a:outerShdw>
            </a:effectLst>
          </p:spPr>
        </p:sp>
      </p:grpSp>
      <p:sp>
        <p:nvSpPr>
          <p:cNvPr id="43" name="3 CuadroTexto">
            <a:extLst>
              <a:ext uri="{FF2B5EF4-FFF2-40B4-BE49-F238E27FC236}">
                <a16:creationId xmlns:a16="http://schemas.microsoft.com/office/drawing/2014/main" id="{EA865B19-1576-4482-ACEA-3AE334F8B5F9}"/>
              </a:ext>
            </a:extLst>
          </p:cNvPr>
          <p:cNvSpPr txBox="1">
            <a:spLocks noChangeArrowheads="1"/>
          </p:cNvSpPr>
          <p:nvPr/>
        </p:nvSpPr>
        <p:spPr bwMode="auto">
          <a:xfrm>
            <a:off x="294762" y="729356"/>
            <a:ext cx="8674400" cy="860733"/>
          </a:xfrm>
          <a:prstGeom prst="round2SameRect">
            <a:avLst>
              <a:gd name="adj1" fmla="val 16958"/>
              <a:gd name="adj2" fmla="val 15082"/>
            </a:avLst>
          </a:prstGeom>
          <a:solidFill>
            <a:srgbClr val="FFFFFF">
              <a:alpha val="38824"/>
            </a:srgbClr>
          </a:solidFill>
          <a:ln w="28575">
            <a:solidFill>
              <a:srgbClr val="000000">
                <a:alpha val="27843"/>
              </a:srgbClr>
            </a:solidFill>
            <a:miter lim="800000"/>
            <a:headEnd/>
            <a:tailEnd/>
          </a:ln>
          <a:effectLst>
            <a:glow rad="101600">
              <a:sysClr val="window" lastClr="FFFFFF">
                <a:alpha val="40000"/>
              </a:sysClr>
            </a:glow>
          </a:effectLst>
        </p:spPr>
        <p:txBody>
          <a:bodyPr wrap="square">
            <a:spAutoFit/>
          </a:bodyPr>
          <a:lstStyle/>
          <a:p>
            <a:pPr algn="just">
              <a:buClr>
                <a:schemeClr val="accent2">
                  <a:lumMod val="50000"/>
                </a:schemeClr>
              </a:buClr>
              <a:buSzPct val="130000"/>
            </a:pPr>
            <a:r>
              <a:rPr lang="es-EC" sz="1500" b="1" kern="0" dirty="0">
                <a:solidFill>
                  <a:sysClr val="windowText" lastClr="000000"/>
                </a:solidFill>
                <a:latin typeface="Arial" pitchFamily="34" charset="0"/>
                <a:cs typeface="Arial" pitchFamily="34" charset="0"/>
              </a:rPr>
              <a:t>IMPLEMENTACIÓN DE UN SISTEMA DE SEGURIDAD FÍSICA PARA MINIMIZAR LA AFECTACIÓN EN CASO DE MATERIALIZACIÓN DEL RIESGO DE ORIGEN ANTRÓPICO EN LA COOPERATIVA HABITACIONAL 29 DE ABRIL.</a:t>
            </a:r>
            <a:endParaRPr lang="es-ES" sz="1500" b="1" kern="0" dirty="0">
              <a:solidFill>
                <a:sysClr val="windowText" lastClr="000000"/>
              </a:solidFill>
              <a:latin typeface="Arial" pitchFamily="34" charset="0"/>
              <a:cs typeface="Arial" pitchFamily="34" charset="0"/>
            </a:endParaRPr>
          </a:p>
        </p:txBody>
      </p:sp>
      <p:sp>
        <p:nvSpPr>
          <p:cNvPr id="31" name="3 CuadroTexto">
            <a:extLst>
              <a:ext uri="{FF2B5EF4-FFF2-40B4-BE49-F238E27FC236}">
                <a16:creationId xmlns:a16="http://schemas.microsoft.com/office/drawing/2014/main" id="{01D0E6DB-73A3-4ABB-92F3-42DE9BE62E90}"/>
              </a:ext>
            </a:extLst>
          </p:cNvPr>
          <p:cNvSpPr txBox="1">
            <a:spLocks noChangeArrowheads="1"/>
          </p:cNvSpPr>
          <p:nvPr/>
        </p:nvSpPr>
        <p:spPr bwMode="auto">
          <a:xfrm>
            <a:off x="3889149" y="3103958"/>
            <a:ext cx="1181610" cy="354419"/>
          </a:xfrm>
          <a:prstGeom prst="round2SameRect">
            <a:avLst>
              <a:gd name="adj1" fmla="val 16958"/>
              <a:gd name="adj2" fmla="val 15082"/>
            </a:avLst>
          </a:prstGeom>
          <a:solidFill>
            <a:srgbClr val="FFFFFF">
              <a:alpha val="38824"/>
            </a:srgbClr>
          </a:solidFill>
          <a:ln w="28575">
            <a:solidFill>
              <a:srgbClr val="000000">
                <a:alpha val="27843"/>
              </a:srgbClr>
            </a:solidFill>
            <a:miter lim="800000"/>
            <a:headEnd/>
            <a:tailEnd/>
          </a:ln>
          <a:effectLst>
            <a:glow rad="101600">
              <a:sysClr val="window" lastClr="FFFFFF">
                <a:alpha val="40000"/>
              </a:sysClr>
            </a:glow>
          </a:effectLst>
        </p:spPr>
        <p:txBody>
          <a:bodyPr wrap="square">
            <a:spAutoFit/>
          </a:bodyPr>
          <a:lstStyle/>
          <a:p>
            <a:pPr algn="ctr">
              <a:buClr>
                <a:schemeClr val="accent2">
                  <a:lumMod val="50000"/>
                </a:schemeClr>
              </a:buClr>
              <a:buSzPct val="130000"/>
            </a:pPr>
            <a:r>
              <a:rPr lang="es-EC" sz="1500" b="1" kern="0" dirty="0">
                <a:solidFill>
                  <a:srgbClr val="0070C0"/>
                </a:solidFill>
                <a:latin typeface="Arial" pitchFamily="34" charset="0"/>
                <a:cs typeface="Arial" pitchFamily="34" charset="0"/>
              </a:rPr>
              <a:t>3 FASES</a:t>
            </a:r>
            <a:r>
              <a:rPr lang="es-EC" sz="1500" b="1" kern="0" dirty="0">
                <a:solidFill>
                  <a:sysClr val="windowText" lastClr="000000"/>
                </a:solidFill>
                <a:latin typeface="Arial" pitchFamily="34" charset="0"/>
                <a:cs typeface="Arial" pitchFamily="34" charset="0"/>
              </a:rPr>
              <a:t>.</a:t>
            </a:r>
            <a:endParaRPr lang="es-ES" sz="1500" b="1" kern="0" dirty="0">
              <a:solidFill>
                <a:sysClr val="windowText" lastClr="000000"/>
              </a:solidFill>
              <a:latin typeface="Arial" pitchFamily="34" charset="0"/>
              <a:cs typeface="Arial" pitchFamily="34" charset="0"/>
            </a:endParaRPr>
          </a:p>
        </p:txBody>
      </p:sp>
    </p:spTree>
    <p:extLst>
      <p:ext uri="{BB962C8B-B14F-4D97-AF65-F5344CB8AC3E}">
        <p14:creationId xmlns:p14="http://schemas.microsoft.com/office/powerpoint/2010/main" val="1990178104"/>
      </p:ext>
    </p:extLst>
  </p:cSld>
  <p:clrMapOvr>
    <a:masterClrMapping/>
  </p:clrMapOvr>
  <p:transition>
    <p:split orient="vert"/>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30" name="3 Título">
            <a:extLst>
              <a:ext uri="{FF2B5EF4-FFF2-40B4-BE49-F238E27FC236}">
                <a16:creationId xmlns:a16="http://schemas.microsoft.com/office/drawing/2014/main" id="{5806B40D-736A-4AA4-BAD9-3280DAC003FB}"/>
              </a:ext>
            </a:extLst>
          </p:cNvPr>
          <p:cNvSpPr txBox="1">
            <a:spLocks/>
          </p:cNvSpPr>
          <p:nvPr/>
        </p:nvSpPr>
        <p:spPr>
          <a:xfrm>
            <a:off x="0" y="-27384"/>
            <a:ext cx="9123312" cy="585192"/>
          </a:xfrm>
          <a:prstGeom prst="rect">
            <a:avLst/>
          </a:prstGeom>
          <a:solidFill>
            <a:srgbClr val="000000">
              <a:alpha val="30196"/>
            </a:srgbClr>
          </a:solidFill>
          <a:effectLst>
            <a:outerShdw blurRad="88900" dist="25400" dir="5400000" algn="ctr" rotWithShape="0">
              <a:schemeClr val="tx1"/>
            </a:outerShdw>
          </a:effectLst>
        </p:spPr>
        <p:txBody>
          <a:bodyPr vert="horz" lIns="91440" tIns="45720" rIns="91440" bIns="45720" rtlCol="0" anchor="ctr">
            <a:noAutofit/>
          </a:bodyPr>
          <a:lstStyle/>
          <a:p>
            <a:pPr marL="0" marR="0" lvl="1" indent="0" algn="ctr" defTabSz="914400" rtl="0" eaLnBrk="1" fontAlgn="auto" latinLnBrk="0" hangingPunct="1">
              <a:lnSpc>
                <a:spcPct val="100000"/>
              </a:lnSpc>
              <a:spcBef>
                <a:spcPct val="0"/>
              </a:spcBef>
              <a:spcAft>
                <a:spcPts val="0"/>
              </a:spcAft>
              <a:buClrTx/>
              <a:buSzTx/>
              <a:buFontTx/>
              <a:buNone/>
              <a:tabLst/>
              <a:defRPr/>
            </a:pPr>
            <a:r>
              <a:rPr lang="es-ES" sz="3200" dirty="0">
                <a:solidFill>
                  <a:srgbClr val="FFFF00"/>
                </a:solidFill>
                <a:latin typeface="Impact" pitchFamily="34" charset="0"/>
              </a:rPr>
              <a:t>DISEÑO</a:t>
            </a:r>
            <a:endParaRPr kumimoji="0" lang="es-ES" sz="3200" b="0" i="0" u="none" strike="noStrike" kern="1200" cap="none" spc="0" normalizeH="0" baseline="0" noProof="0" dirty="0">
              <a:ln>
                <a:noFill/>
              </a:ln>
              <a:solidFill>
                <a:srgbClr val="FFFF00"/>
              </a:solidFill>
              <a:effectLst/>
              <a:uLnTx/>
              <a:uFillTx/>
              <a:latin typeface="Impact" pitchFamily="34" charset="0"/>
              <a:ea typeface="+mn-ea"/>
              <a:cs typeface="+mn-cs"/>
            </a:endParaRPr>
          </a:p>
        </p:txBody>
      </p:sp>
      <p:pic>
        <p:nvPicPr>
          <p:cNvPr id="8" name="Imagen 7">
            <a:extLst>
              <a:ext uri="{FF2B5EF4-FFF2-40B4-BE49-F238E27FC236}">
                <a16:creationId xmlns:a16="http://schemas.microsoft.com/office/drawing/2014/main" id="{CCE24C00-1374-47AD-8BE8-35093733C64E}"/>
              </a:ext>
            </a:extLst>
          </p:cNvPr>
          <p:cNvPicPr>
            <a:picLocks noChangeAspect="1"/>
          </p:cNvPicPr>
          <p:nvPr/>
        </p:nvPicPr>
        <p:blipFill>
          <a:blip r:embed="rId3"/>
          <a:stretch>
            <a:fillRect/>
          </a:stretch>
        </p:blipFill>
        <p:spPr>
          <a:xfrm>
            <a:off x="712168" y="3429000"/>
            <a:ext cx="8064896" cy="3672408"/>
          </a:xfrm>
          <a:prstGeom prst="rect">
            <a:avLst/>
          </a:prstGeom>
          <a:noFill/>
          <a:effectLst>
            <a:softEdge rad="635000"/>
          </a:effectLst>
        </p:spPr>
      </p:pic>
      <p:sp>
        <p:nvSpPr>
          <p:cNvPr id="64" name="12 CuadroTexto">
            <a:extLst>
              <a:ext uri="{FF2B5EF4-FFF2-40B4-BE49-F238E27FC236}">
                <a16:creationId xmlns:a16="http://schemas.microsoft.com/office/drawing/2014/main" id="{BC31A8BB-7D71-425D-A6D6-E4EBE9C0DE71}"/>
              </a:ext>
            </a:extLst>
          </p:cNvPr>
          <p:cNvSpPr txBox="1">
            <a:spLocks noChangeArrowheads="1"/>
          </p:cNvSpPr>
          <p:nvPr/>
        </p:nvSpPr>
        <p:spPr bwMode="auto">
          <a:xfrm>
            <a:off x="524744" y="965348"/>
            <a:ext cx="8439744" cy="2974223"/>
          </a:xfrm>
          <a:prstGeom prst="round2SameRect">
            <a:avLst>
              <a:gd name="adj1" fmla="val 0"/>
              <a:gd name="adj2" fmla="val 7684"/>
            </a:avLst>
          </a:prstGeom>
          <a:solidFill>
            <a:srgbClr val="FFFFFF">
              <a:alpha val="38824"/>
            </a:srgbClr>
          </a:solidFill>
          <a:ln w="28575">
            <a:solidFill>
              <a:srgbClr val="000000">
                <a:alpha val="27843"/>
              </a:srgbClr>
            </a:solidFill>
            <a:miter lim="800000"/>
            <a:headEnd/>
            <a:tailEnd/>
          </a:ln>
          <a:effectLst>
            <a:glow rad="101600">
              <a:sysClr val="window" lastClr="FFFFFF">
                <a:alpha val="40000"/>
              </a:sysClr>
            </a:glow>
          </a:effectLst>
        </p:spPr>
        <p:txBody>
          <a:bodyPr wrap="square" anchor="ctr">
            <a:spAutoFit/>
          </a:bodyPr>
          <a:lstStyle/>
          <a:p>
            <a:pPr marL="273050" indent="-273050" algn="just">
              <a:lnSpc>
                <a:spcPct val="110000"/>
              </a:lnSpc>
              <a:buClr>
                <a:schemeClr val="accent1">
                  <a:lumMod val="75000"/>
                </a:schemeClr>
              </a:buClr>
              <a:buSzPct val="130000"/>
              <a:buFont typeface="Wingdings" pitchFamily="2" charset="2"/>
              <a:buChar char="v"/>
            </a:pPr>
            <a:endParaRPr lang="es-EC" sz="1400" b="1" kern="0" dirty="0">
              <a:solidFill>
                <a:sysClr val="windowText" lastClr="000000"/>
              </a:solidFill>
              <a:latin typeface="Arial" pitchFamily="34" charset="0"/>
              <a:cs typeface="Arial" pitchFamily="34" charset="0"/>
            </a:endParaRPr>
          </a:p>
          <a:p>
            <a:pPr marL="273050" indent="-273050" algn="just">
              <a:lnSpc>
                <a:spcPct val="110000"/>
              </a:lnSpc>
              <a:buClr>
                <a:schemeClr val="accent1">
                  <a:lumMod val="75000"/>
                </a:schemeClr>
              </a:buClr>
              <a:buSzPct val="130000"/>
              <a:buFont typeface="Wingdings" pitchFamily="2" charset="2"/>
              <a:buChar char="v"/>
            </a:pPr>
            <a:endParaRPr lang="es-EC" sz="1400" b="1" kern="0" dirty="0">
              <a:solidFill>
                <a:sysClr val="windowText" lastClr="000000"/>
              </a:solidFill>
              <a:latin typeface="Arial" pitchFamily="34" charset="0"/>
              <a:cs typeface="Arial" pitchFamily="34" charset="0"/>
            </a:endParaRPr>
          </a:p>
          <a:p>
            <a:pPr marL="273050" indent="-273050" algn="just">
              <a:lnSpc>
                <a:spcPct val="110000"/>
              </a:lnSpc>
              <a:buClr>
                <a:schemeClr val="accent1">
                  <a:lumMod val="75000"/>
                </a:schemeClr>
              </a:buClr>
              <a:buSzPct val="130000"/>
              <a:buFont typeface="Wingdings" pitchFamily="2" charset="2"/>
              <a:buChar char="v"/>
            </a:pPr>
            <a:r>
              <a:rPr lang="es-EC" sz="1400" b="1" kern="0" dirty="0">
                <a:solidFill>
                  <a:sysClr val="windowText" lastClr="000000"/>
                </a:solidFill>
                <a:latin typeface="Arial" pitchFamily="34" charset="0"/>
                <a:cs typeface="Arial" pitchFamily="34" charset="0"/>
              </a:rPr>
              <a:t>SE INVITARÁ A UNA REUNIÓN A UN NÚMERO ALEATORIO DE HABITANTES DE LA COOPERATIVA Y AL PERSONAL DE LA UPC, PARA SOCIALIZAR LA PROPUESTA, ESPERANDO QUE LOS ASISTENTES SEAN LOS MULTIPLICADORES DE LOS BENEFICIOS QUE ESTE PRESTARÍA A LA COMUNIDAD.</a:t>
            </a:r>
          </a:p>
          <a:p>
            <a:pPr marL="273050" indent="-273050" algn="just">
              <a:lnSpc>
                <a:spcPct val="110000"/>
              </a:lnSpc>
              <a:buClr>
                <a:schemeClr val="accent1">
                  <a:lumMod val="75000"/>
                </a:schemeClr>
              </a:buClr>
              <a:buSzPct val="130000"/>
              <a:buFont typeface="Wingdings" pitchFamily="2" charset="2"/>
              <a:buChar char="v"/>
            </a:pPr>
            <a:endParaRPr lang="es-EC" sz="1400" b="1" kern="0" dirty="0">
              <a:solidFill>
                <a:sysClr val="windowText" lastClr="000000"/>
              </a:solidFill>
              <a:latin typeface="Arial" pitchFamily="34" charset="0"/>
              <a:cs typeface="Arial" pitchFamily="34" charset="0"/>
            </a:endParaRPr>
          </a:p>
          <a:p>
            <a:pPr marL="273050" indent="-273050" algn="just">
              <a:lnSpc>
                <a:spcPct val="110000"/>
              </a:lnSpc>
              <a:buClr>
                <a:schemeClr val="accent1">
                  <a:lumMod val="75000"/>
                </a:schemeClr>
              </a:buClr>
              <a:buSzPct val="130000"/>
              <a:buFont typeface="Wingdings" pitchFamily="2" charset="2"/>
              <a:buChar char="v"/>
            </a:pPr>
            <a:endParaRPr lang="es-EC" sz="1400" b="1" kern="0" dirty="0">
              <a:solidFill>
                <a:sysClr val="windowText" lastClr="000000"/>
              </a:solidFill>
              <a:latin typeface="Arial" pitchFamily="34" charset="0"/>
              <a:cs typeface="Arial" pitchFamily="34" charset="0"/>
            </a:endParaRPr>
          </a:p>
          <a:p>
            <a:pPr marL="273050" indent="-273050" algn="just">
              <a:lnSpc>
                <a:spcPct val="110000"/>
              </a:lnSpc>
              <a:buClr>
                <a:schemeClr val="accent1">
                  <a:lumMod val="75000"/>
                </a:schemeClr>
              </a:buClr>
              <a:buSzPct val="130000"/>
              <a:buFont typeface="Wingdings" pitchFamily="2" charset="2"/>
              <a:buChar char="v"/>
            </a:pPr>
            <a:r>
              <a:rPr lang="es-EC" sz="1400" b="1" kern="0" dirty="0">
                <a:solidFill>
                  <a:sysClr val="windowText" lastClr="000000"/>
                </a:solidFill>
                <a:latin typeface="Arial" pitchFamily="34" charset="0"/>
                <a:cs typeface="Arial" pitchFamily="34" charset="0"/>
              </a:rPr>
              <a:t>EN UNA SEGUNDA REUNIÓN PODER PRESENTAR LA IDEA DE LAS ACCIONES INICIALES Y DE MANERA CONJUNTA ANALIZAR LOS LUGARES VULNERABLES Y QUE REQUIEREN LA IMPLEMENTACIÓN DE LOS MEDIOS DEL SISTEMA DE MANERA PRIORITARIA.</a:t>
            </a:r>
          </a:p>
          <a:p>
            <a:pPr marL="273050" indent="-273050" algn="just">
              <a:lnSpc>
                <a:spcPct val="110000"/>
              </a:lnSpc>
              <a:buClr>
                <a:schemeClr val="accent1">
                  <a:lumMod val="75000"/>
                </a:schemeClr>
              </a:buClr>
              <a:buSzPct val="130000"/>
              <a:buFont typeface="Wingdings" pitchFamily="2" charset="2"/>
              <a:buChar char="v"/>
            </a:pPr>
            <a:endParaRPr lang="es-ES" sz="1400" b="1" kern="0" dirty="0">
              <a:solidFill>
                <a:sysClr val="windowText" lastClr="000000"/>
              </a:solidFill>
              <a:latin typeface="Arial" pitchFamily="34" charset="0"/>
              <a:cs typeface="Arial" pitchFamily="34" charset="0"/>
            </a:endParaRPr>
          </a:p>
        </p:txBody>
      </p:sp>
      <p:sp>
        <p:nvSpPr>
          <p:cNvPr id="65" name="15 Marcador de contenido">
            <a:extLst>
              <a:ext uri="{FF2B5EF4-FFF2-40B4-BE49-F238E27FC236}">
                <a16:creationId xmlns:a16="http://schemas.microsoft.com/office/drawing/2014/main" id="{A1A7F5FA-C771-4847-8B96-83B2F7D5B2BC}"/>
              </a:ext>
            </a:extLst>
          </p:cNvPr>
          <p:cNvSpPr txBox="1">
            <a:spLocks/>
          </p:cNvSpPr>
          <p:nvPr/>
        </p:nvSpPr>
        <p:spPr bwMode="auto">
          <a:xfrm>
            <a:off x="251520" y="733269"/>
            <a:ext cx="8064896" cy="464159"/>
          </a:xfrm>
          <a:prstGeom prst="round2DiagRect">
            <a:avLst>
              <a:gd name="adj1" fmla="val 50000"/>
              <a:gd name="adj2" fmla="val 0"/>
            </a:avLst>
          </a:prstGeom>
          <a:gradFill flip="none" rotWithShape="1">
            <a:gsLst>
              <a:gs pos="0">
                <a:srgbClr val="604500"/>
              </a:gs>
              <a:gs pos="50000">
                <a:srgbClr val="E6E23E"/>
              </a:gs>
              <a:gs pos="100000">
                <a:srgbClr val="866900"/>
              </a:gs>
            </a:gsLst>
            <a:lin ang="2700000" scaled="1"/>
            <a:tileRect/>
          </a:gradFill>
          <a:ln w="57150">
            <a:solidFill>
              <a:srgbClr val="866900"/>
            </a:solidFill>
          </a:ln>
          <a:effectLst>
            <a:outerShdw blurRad="114300" dist="38100" dir="5400000" algn="ctr" rotWithShape="0">
              <a:schemeClr val="tx1"/>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2" eaLnBrk="0" fontAlgn="base" hangingPunct="0">
              <a:spcBef>
                <a:spcPct val="0"/>
              </a:spcBef>
              <a:spcAft>
                <a:spcPct val="0"/>
              </a:spcAft>
              <a:buClr>
                <a:srgbClr val="49788D"/>
              </a:buClr>
              <a:buSzPct val="110000"/>
              <a:defRPr/>
            </a:pPr>
            <a:r>
              <a:rPr lang="es-ES" sz="2000" b="1" dirty="0">
                <a:solidFill>
                  <a:schemeClr val="tx1"/>
                </a:solidFill>
              </a:rPr>
              <a:t>PRIMERA FASE (SOCIALIZACIÓN)</a:t>
            </a:r>
          </a:p>
        </p:txBody>
      </p:sp>
    </p:spTree>
    <p:extLst>
      <p:ext uri="{BB962C8B-B14F-4D97-AF65-F5344CB8AC3E}">
        <p14:creationId xmlns:p14="http://schemas.microsoft.com/office/powerpoint/2010/main" val="3340517384"/>
      </p:ext>
    </p:extLst>
  </p:cSld>
  <p:clrMapOvr>
    <a:masterClrMapping/>
  </p:clrMapOvr>
  <p:transition>
    <p:split orient="vert"/>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30" name="3 Título">
            <a:extLst>
              <a:ext uri="{FF2B5EF4-FFF2-40B4-BE49-F238E27FC236}">
                <a16:creationId xmlns:a16="http://schemas.microsoft.com/office/drawing/2014/main" id="{5806B40D-736A-4AA4-BAD9-3280DAC003FB}"/>
              </a:ext>
            </a:extLst>
          </p:cNvPr>
          <p:cNvSpPr txBox="1">
            <a:spLocks/>
          </p:cNvSpPr>
          <p:nvPr/>
        </p:nvSpPr>
        <p:spPr>
          <a:xfrm>
            <a:off x="0" y="-27384"/>
            <a:ext cx="9123312" cy="585192"/>
          </a:xfrm>
          <a:prstGeom prst="rect">
            <a:avLst/>
          </a:prstGeom>
          <a:solidFill>
            <a:srgbClr val="000000">
              <a:alpha val="30196"/>
            </a:srgbClr>
          </a:solidFill>
          <a:effectLst>
            <a:outerShdw blurRad="88900" dist="25400" dir="5400000" algn="ctr" rotWithShape="0">
              <a:schemeClr val="tx1"/>
            </a:outerShdw>
          </a:effectLst>
        </p:spPr>
        <p:txBody>
          <a:bodyPr vert="horz" lIns="91440" tIns="45720" rIns="91440" bIns="45720" rtlCol="0" anchor="ctr">
            <a:noAutofit/>
          </a:bodyPr>
          <a:lstStyle/>
          <a:p>
            <a:pPr marL="0" marR="0" lvl="1" indent="0" algn="ctr" defTabSz="914400" rtl="0" eaLnBrk="1" fontAlgn="auto" latinLnBrk="0" hangingPunct="1">
              <a:lnSpc>
                <a:spcPct val="100000"/>
              </a:lnSpc>
              <a:spcBef>
                <a:spcPct val="0"/>
              </a:spcBef>
              <a:spcAft>
                <a:spcPts val="0"/>
              </a:spcAft>
              <a:buClrTx/>
              <a:buSzTx/>
              <a:buFontTx/>
              <a:buNone/>
              <a:tabLst/>
              <a:defRPr/>
            </a:pPr>
            <a:r>
              <a:rPr kumimoji="0" lang="es-ES" sz="3200" b="0" i="0" u="none" strike="noStrike" kern="1200" cap="none" spc="0" normalizeH="0" baseline="0" noProof="0" dirty="0">
                <a:ln>
                  <a:noFill/>
                </a:ln>
                <a:solidFill>
                  <a:srgbClr val="FFFF00"/>
                </a:solidFill>
                <a:effectLst/>
                <a:uLnTx/>
                <a:uFillTx/>
                <a:latin typeface="Impact" pitchFamily="34" charset="0"/>
                <a:ea typeface="+mn-ea"/>
                <a:cs typeface="+mn-cs"/>
              </a:rPr>
              <a:t>DISEÑO</a:t>
            </a:r>
          </a:p>
        </p:txBody>
      </p:sp>
      <p:sp>
        <p:nvSpPr>
          <p:cNvPr id="56" name="12 CuadroTexto">
            <a:extLst>
              <a:ext uri="{FF2B5EF4-FFF2-40B4-BE49-F238E27FC236}">
                <a16:creationId xmlns:a16="http://schemas.microsoft.com/office/drawing/2014/main" id="{B8760D35-1809-4872-895F-D7642D746C08}"/>
              </a:ext>
            </a:extLst>
          </p:cNvPr>
          <p:cNvSpPr txBox="1">
            <a:spLocks noChangeArrowheads="1"/>
          </p:cNvSpPr>
          <p:nvPr/>
        </p:nvSpPr>
        <p:spPr bwMode="auto">
          <a:xfrm>
            <a:off x="484606" y="1094036"/>
            <a:ext cx="8439744" cy="1110828"/>
          </a:xfrm>
          <a:prstGeom prst="round2SameRect">
            <a:avLst>
              <a:gd name="adj1" fmla="val 0"/>
              <a:gd name="adj2" fmla="val 30110"/>
            </a:avLst>
          </a:prstGeom>
          <a:solidFill>
            <a:srgbClr val="FFFFFF">
              <a:alpha val="38824"/>
            </a:srgbClr>
          </a:solidFill>
          <a:ln w="28575">
            <a:solidFill>
              <a:srgbClr val="000000">
                <a:alpha val="27843"/>
              </a:srgbClr>
            </a:solidFill>
            <a:miter lim="800000"/>
            <a:headEnd/>
            <a:tailEnd/>
          </a:ln>
          <a:effectLst>
            <a:glow rad="101600">
              <a:sysClr val="window" lastClr="FFFFFF">
                <a:alpha val="40000"/>
              </a:sysClr>
            </a:glow>
          </a:effectLst>
        </p:spPr>
        <p:txBody>
          <a:bodyPr wrap="square" anchor="ctr">
            <a:spAutoFit/>
          </a:bodyPr>
          <a:lstStyle/>
          <a:p>
            <a:pPr marL="273050" marR="0" lvl="0" indent="-273050" algn="just" defTabSz="914400" rtl="0" eaLnBrk="1" fontAlgn="auto" latinLnBrk="0" hangingPunct="1">
              <a:lnSpc>
                <a:spcPct val="110000"/>
              </a:lnSpc>
              <a:spcBef>
                <a:spcPts val="0"/>
              </a:spcBef>
              <a:spcAft>
                <a:spcPts val="0"/>
              </a:spcAft>
              <a:buClr>
                <a:srgbClr val="4F81BD">
                  <a:lumMod val="75000"/>
                </a:srgbClr>
              </a:buClr>
              <a:buSzPct val="130000"/>
              <a:buFont typeface="Wingdings" pitchFamily="2" charset="2"/>
              <a:buChar char="v"/>
              <a:tabLst/>
              <a:defRPr/>
            </a:pPr>
            <a:endParaRPr kumimoji="0" lang="es-EC" sz="1400" b="1"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a:p>
            <a:pPr lvl="0" algn="just">
              <a:lnSpc>
                <a:spcPct val="110000"/>
              </a:lnSpc>
              <a:buClr>
                <a:srgbClr val="4F81BD">
                  <a:lumMod val="75000"/>
                </a:srgbClr>
              </a:buClr>
              <a:buSzPct val="130000"/>
            </a:pPr>
            <a:r>
              <a:rPr lang="es-EC" sz="1400" b="1" kern="0" dirty="0">
                <a:solidFill>
                  <a:sysClr val="windowText" lastClr="000000"/>
                </a:solidFill>
                <a:latin typeface="Arial" pitchFamily="34" charset="0"/>
                <a:cs typeface="Arial" pitchFamily="34" charset="0"/>
              </a:rPr>
              <a:t>PARA SATISFACER Y DAR RESPUESTAS LAS NECESIDADES DE LA COOP., LAS MEDIDAS QUE SE HA CONSIDERADO ASEGURAR EL PERÍMETRO CON MEDIOS TÉCNICOS ACTIVOS Y PASIVOS.</a:t>
            </a:r>
            <a:endParaRPr kumimoji="0" lang="es-ES" sz="1400" b="1"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57" name="15 Marcador de contenido">
            <a:extLst>
              <a:ext uri="{FF2B5EF4-FFF2-40B4-BE49-F238E27FC236}">
                <a16:creationId xmlns:a16="http://schemas.microsoft.com/office/drawing/2014/main" id="{75C91EE0-F186-4D6F-BB2F-723E5BF84C83}"/>
              </a:ext>
            </a:extLst>
          </p:cNvPr>
          <p:cNvSpPr txBox="1">
            <a:spLocks/>
          </p:cNvSpPr>
          <p:nvPr/>
        </p:nvSpPr>
        <p:spPr bwMode="auto">
          <a:xfrm>
            <a:off x="251520" y="733269"/>
            <a:ext cx="8064896" cy="464159"/>
          </a:xfrm>
          <a:prstGeom prst="round2DiagRect">
            <a:avLst>
              <a:gd name="adj1" fmla="val 50000"/>
              <a:gd name="adj2" fmla="val 0"/>
            </a:avLst>
          </a:prstGeom>
          <a:gradFill flip="none" rotWithShape="1">
            <a:gsLst>
              <a:gs pos="0">
                <a:srgbClr val="604500"/>
              </a:gs>
              <a:gs pos="50000">
                <a:srgbClr val="E6E23E"/>
              </a:gs>
              <a:gs pos="100000">
                <a:srgbClr val="866900"/>
              </a:gs>
            </a:gsLst>
            <a:lin ang="2700000" scaled="1"/>
            <a:tileRect/>
          </a:gradFill>
          <a:ln w="57150">
            <a:solidFill>
              <a:srgbClr val="866900"/>
            </a:solidFill>
          </a:ln>
          <a:effectLst>
            <a:outerShdw blurRad="114300" dist="38100" dir="5400000" algn="ctr" rotWithShape="0">
              <a:schemeClr val="tx1"/>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2" indent="0" algn="l" defTabSz="914400" rtl="0" eaLnBrk="0" fontAlgn="base" latinLnBrk="0" hangingPunct="0">
              <a:lnSpc>
                <a:spcPct val="100000"/>
              </a:lnSpc>
              <a:spcBef>
                <a:spcPct val="0"/>
              </a:spcBef>
              <a:spcAft>
                <a:spcPct val="0"/>
              </a:spcAft>
              <a:buClr>
                <a:srgbClr val="49788D"/>
              </a:buClr>
              <a:buSzPct val="110000"/>
              <a:buFontTx/>
              <a:buNone/>
              <a:tabLst/>
              <a:defRPr/>
            </a:pPr>
            <a:r>
              <a:rPr kumimoji="0" lang="es-ES" sz="2000" b="1" i="0" u="none" strike="noStrike" kern="1200" cap="none" spc="0" normalizeH="0" baseline="0" noProof="0" dirty="0">
                <a:ln>
                  <a:noFill/>
                </a:ln>
                <a:solidFill>
                  <a:prstClr val="black"/>
                </a:solidFill>
                <a:effectLst/>
                <a:uLnTx/>
                <a:uFillTx/>
                <a:latin typeface="Calibri"/>
                <a:ea typeface="+mn-ea"/>
                <a:cs typeface="+mn-cs"/>
              </a:rPr>
              <a:t>SEGUNDA FASE (ACCIONES</a:t>
            </a:r>
            <a:r>
              <a:rPr kumimoji="0" lang="es-ES" sz="2000" b="1" i="0" u="none" strike="noStrike" kern="1200" cap="none" spc="0" normalizeH="0" noProof="0" dirty="0">
                <a:ln>
                  <a:noFill/>
                </a:ln>
                <a:solidFill>
                  <a:prstClr val="black"/>
                </a:solidFill>
                <a:effectLst/>
                <a:uLnTx/>
                <a:uFillTx/>
                <a:latin typeface="Calibri"/>
                <a:ea typeface="+mn-ea"/>
                <a:cs typeface="+mn-cs"/>
              </a:rPr>
              <a:t> INICIALES</a:t>
            </a:r>
            <a:r>
              <a:rPr kumimoji="0" lang="es-ES" sz="2000" b="1" i="0" u="none" strike="noStrike" kern="1200" cap="none" spc="0" normalizeH="0" baseline="0" noProof="0" dirty="0">
                <a:ln>
                  <a:noFill/>
                </a:ln>
                <a:solidFill>
                  <a:prstClr val="black"/>
                </a:solidFill>
                <a:effectLst/>
                <a:uLnTx/>
                <a:uFillTx/>
                <a:latin typeface="Calibri"/>
                <a:ea typeface="+mn-ea"/>
                <a:cs typeface="+mn-cs"/>
              </a:rPr>
              <a:t>)</a:t>
            </a:r>
          </a:p>
        </p:txBody>
      </p:sp>
      <p:pic>
        <p:nvPicPr>
          <p:cNvPr id="3" name="Imagen 2" descr="Imagen que contiene texto&#10;&#10;Descripción generada automáticamente">
            <a:extLst>
              <a:ext uri="{FF2B5EF4-FFF2-40B4-BE49-F238E27FC236}">
                <a16:creationId xmlns:a16="http://schemas.microsoft.com/office/drawing/2014/main" id="{6173E96C-E7B5-4279-AE4E-FB1AF16698F2}"/>
              </a:ext>
            </a:extLst>
          </p:cNvPr>
          <p:cNvPicPr>
            <a:picLocks noChangeAspect="1"/>
          </p:cNvPicPr>
          <p:nvPr/>
        </p:nvPicPr>
        <p:blipFill rotWithShape="1">
          <a:blip r:embed="rId3">
            <a:extLst>
              <a:ext uri="{28A0092B-C50C-407E-A947-70E740481C1C}">
                <a14:useLocalDpi xmlns:a14="http://schemas.microsoft.com/office/drawing/2010/main" val="0"/>
              </a:ext>
            </a:extLst>
          </a:blip>
          <a:srcRect t="9671"/>
          <a:stretch/>
        </p:blipFill>
        <p:spPr>
          <a:xfrm>
            <a:off x="-180527" y="2933819"/>
            <a:ext cx="2880320" cy="3208424"/>
          </a:xfrm>
          <a:prstGeom prst="rect">
            <a:avLst/>
          </a:prstGeom>
          <a:noFill/>
          <a:effectLst>
            <a:softEdge rad="635000"/>
          </a:effectLst>
        </p:spPr>
      </p:pic>
      <p:grpSp>
        <p:nvGrpSpPr>
          <p:cNvPr id="13" name="8 Grupo">
            <a:extLst>
              <a:ext uri="{FF2B5EF4-FFF2-40B4-BE49-F238E27FC236}">
                <a16:creationId xmlns:a16="http://schemas.microsoft.com/office/drawing/2014/main" id="{637152F6-EC5A-49F4-8862-32541AEF92B0}"/>
              </a:ext>
            </a:extLst>
          </p:cNvPr>
          <p:cNvGrpSpPr/>
          <p:nvPr/>
        </p:nvGrpSpPr>
        <p:grpSpPr>
          <a:xfrm>
            <a:off x="1403648" y="2533539"/>
            <a:ext cx="8064896" cy="3915132"/>
            <a:chOff x="1403648" y="2976564"/>
            <a:chExt cx="8064896" cy="3915132"/>
          </a:xfrm>
        </p:grpSpPr>
        <p:sp>
          <p:nvSpPr>
            <p:cNvPr id="14" name="5 CuadroTexto">
              <a:extLst>
                <a:ext uri="{FF2B5EF4-FFF2-40B4-BE49-F238E27FC236}">
                  <a16:creationId xmlns:a16="http://schemas.microsoft.com/office/drawing/2014/main" id="{8893652A-22D0-45B9-99FD-4104A9A30B62}"/>
                </a:ext>
              </a:extLst>
            </p:cNvPr>
            <p:cNvSpPr txBox="1">
              <a:spLocks noChangeArrowheads="1"/>
            </p:cNvSpPr>
            <p:nvPr/>
          </p:nvSpPr>
          <p:spPr bwMode="auto">
            <a:xfrm>
              <a:off x="2195736" y="3187552"/>
              <a:ext cx="6768752" cy="3704144"/>
            </a:xfrm>
            <a:prstGeom prst="round2SameRect">
              <a:avLst>
                <a:gd name="adj1" fmla="val 0"/>
                <a:gd name="adj2" fmla="val 9794"/>
              </a:avLst>
            </a:prstGeom>
            <a:solidFill>
              <a:srgbClr val="FFFFFF">
                <a:alpha val="38824"/>
              </a:srgbClr>
            </a:solidFill>
            <a:ln w="28575">
              <a:solidFill>
                <a:srgbClr val="000000">
                  <a:alpha val="27843"/>
                </a:srgbClr>
              </a:solidFill>
              <a:miter lim="800000"/>
              <a:headEnd/>
              <a:tailEnd/>
            </a:ln>
            <a:effectLst>
              <a:glow rad="101600">
                <a:sysClr val="window" lastClr="FFFFFF">
                  <a:alpha val="40000"/>
                </a:sysClr>
              </a:glow>
            </a:effectLst>
          </p:spPr>
          <p:txBody>
            <a:bodyPr wrap="square" anchor="ctr">
              <a:spAutoFit/>
            </a:bodyPr>
            <a:lstStyle/>
            <a:p>
              <a:pPr marL="273050" marR="0" lvl="0" indent="-273050" algn="just" defTabSz="914400" rtl="0" eaLnBrk="1" fontAlgn="auto" latinLnBrk="0" hangingPunct="1">
                <a:lnSpc>
                  <a:spcPct val="110000"/>
                </a:lnSpc>
                <a:spcBef>
                  <a:spcPts val="0"/>
                </a:spcBef>
                <a:spcAft>
                  <a:spcPts val="0"/>
                </a:spcAft>
                <a:buClr>
                  <a:srgbClr val="C0504D">
                    <a:lumMod val="75000"/>
                  </a:srgbClr>
                </a:buClr>
                <a:buSzPct val="130000"/>
                <a:buFont typeface="Wingdings" pitchFamily="2" charset="2"/>
                <a:buChar char="ü"/>
                <a:tabLst/>
                <a:defRPr/>
              </a:pPr>
              <a:endParaRPr kumimoji="0" lang="es-ES" sz="1600" b="1" i="0" u="none" strike="noStrike" kern="0" cap="none" spc="0" normalizeH="0" baseline="0" noProof="0" dirty="0">
                <a:ln>
                  <a:noFill/>
                </a:ln>
                <a:effectLst/>
                <a:uLnTx/>
                <a:uFillTx/>
                <a:latin typeface="Calibri"/>
                <a:ea typeface="+mn-ea"/>
                <a:cs typeface="Arial" pitchFamily="34" charset="0"/>
              </a:endParaRPr>
            </a:p>
            <a:p>
              <a:pPr marL="273050" indent="-273050" algn="just">
                <a:lnSpc>
                  <a:spcPct val="110000"/>
                </a:lnSpc>
                <a:buClr>
                  <a:srgbClr val="C0504D">
                    <a:lumMod val="75000"/>
                  </a:srgbClr>
                </a:buClr>
                <a:buSzPct val="130000"/>
                <a:buFont typeface="Wingdings" pitchFamily="2" charset="2"/>
                <a:buChar char="ü"/>
              </a:pPr>
              <a:r>
                <a:rPr lang="es-ES" sz="1600" b="1" kern="0" dirty="0">
                  <a:cs typeface="Arial" pitchFamily="34" charset="0"/>
                </a:rPr>
                <a:t>SE CONFORMARÁ LA BRIGADA DE SEGURIDAD (UPC LOS ENMARCARA EN LO QUE DICE LA LEY).</a:t>
              </a:r>
            </a:p>
            <a:p>
              <a:pPr marL="273050" indent="-273050" algn="just">
                <a:lnSpc>
                  <a:spcPct val="110000"/>
                </a:lnSpc>
                <a:buClr>
                  <a:srgbClr val="C0504D">
                    <a:lumMod val="75000"/>
                  </a:srgbClr>
                </a:buClr>
                <a:buSzPct val="130000"/>
                <a:buFont typeface="Wingdings" pitchFamily="2" charset="2"/>
                <a:buChar char="ü"/>
              </a:pPr>
              <a:endParaRPr lang="es-ES" sz="1600" b="1" kern="0" dirty="0">
                <a:cs typeface="Arial" pitchFamily="34" charset="0"/>
              </a:endParaRPr>
            </a:p>
            <a:p>
              <a:pPr marL="273050" marR="0" lvl="0" indent="-273050" algn="just" defTabSz="914400" rtl="0" eaLnBrk="1" fontAlgn="auto" latinLnBrk="0" hangingPunct="1">
                <a:lnSpc>
                  <a:spcPct val="110000"/>
                </a:lnSpc>
                <a:spcBef>
                  <a:spcPts val="0"/>
                </a:spcBef>
                <a:spcAft>
                  <a:spcPts val="0"/>
                </a:spcAft>
                <a:buClr>
                  <a:srgbClr val="C0504D">
                    <a:lumMod val="75000"/>
                  </a:srgbClr>
                </a:buClr>
                <a:buSzPct val="130000"/>
                <a:buFont typeface="Wingdings" pitchFamily="2" charset="2"/>
                <a:buChar char="ü"/>
                <a:tabLst/>
                <a:defRPr/>
              </a:pPr>
              <a:r>
                <a:rPr lang="es-ES" sz="1600" b="1" kern="0" dirty="0">
                  <a:latin typeface="Calibri"/>
                  <a:cs typeface="Arial" pitchFamily="34" charset="0"/>
                </a:rPr>
                <a:t>SE DEBERÁ CONTRATAR LOS SERVICIOS DE UNA EMPRESA DE SEGURIDAD PRIVADA O SE COORDINARÁ CON EL MUNICIPIO DE GUAYAQUIL (PROGRAMA MÁS SEGURIDAD) .</a:t>
              </a:r>
            </a:p>
            <a:p>
              <a:pPr marL="273050" marR="0" lvl="0" indent="-273050" algn="just" defTabSz="914400" rtl="0" eaLnBrk="1" fontAlgn="auto" latinLnBrk="0" hangingPunct="1">
                <a:lnSpc>
                  <a:spcPct val="110000"/>
                </a:lnSpc>
                <a:spcBef>
                  <a:spcPts val="0"/>
                </a:spcBef>
                <a:spcAft>
                  <a:spcPts val="0"/>
                </a:spcAft>
                <a:buClr>
                  <a:srgbClr val="C0504D">
                    <a:lumMod val="75000"/>
                  </a:srgbClr>
                </a:buClr>
                <a:buSzPct val="130000"/>
                <a:buFont typeface="Wingdings" pitchFamily="2" charset="2"/>
                <a:buChar char="ü"/>
                <a:tabLst/>
                <a:defRPr/>
              </a:pPr>
              <a:endParaRPr kumimoji="0" lang="es-ES" sz="1600" b="1" i="0" u="none" strike="noStrike" kern="0" cap="none" spc="0" normalizeH="0" baseline="0" noProof="0" dirty="0">
                <a:ln>
                  <a:noFill/>
                </a:ln>
                <a:effectLst/>
                <a:uLnTx/>
                <a:uFillTx/>
                <a:latin typeface="Calibri"/>
                <a:ea typeface="+mn-ea"/>
                <a:cs typeface="Arial" pitchFamily="34" charset="0"/>
              </a:endParaRPr>
            </a:p>
            <a:p>
              <a:pPr marL="273050" marR="0" lvl="0" indent="-273050" algn="just" defTabSz="914400" rtl="0" eaLnBrk="1" fontAlgn="auto" latinLnBrk="0" hangingPunct="1">
                <a:lnSpc>
                  <a:spcPct val="110000"/>
                </a:lnSpc>
                <a:spcBef>
                  <a:spcPts val="0"/>
                </a:spcBef>
                <a:spcAft>
                  <a:spcPts val="0"/>
                </a:spcAft>
                <a:buClr>
                  <a:srgbClr val="C0504D">
                    <a:lumMod val="75000"/>
                  </a:srgbClr>
                </a:buClr>
                <a:buSzPct val="130000"/>
                <a:buFont typeface="Wingdings" pitchFamily="2" charset="2"/>
                <a:buChar char="ü"/>
                <a:tabLst/>
                <a:defRPr/>
              </a:pPr>
              <a:r>
                <a:rPr kumimoji="0" lang="es-ES" sz="1600" b="1" i="0" u="none" strike="noStrike" kern="0" cap="none" spc="0" normalizeH="0" baseline="0" noProof="0" dirty="0">
                  <a:ln>
                    <a:noFill/>
                  </a:ln>
                  <a:effectLst/>
                  <a:uLnTx/>
                  <a:uFillTx/>
                  <a:latin typeface="Calibri"/>
                  <a:ea typeface="+mn-ea"/>
                  <a:cs typeface="Arial" pitchFamily="34" charset="0"/>
                </a:rPr>
                <a:t>TENDRÁN UN EFECTO DISUASORIO Y EN CASO DE MATERIALIZACIÓN DE RIESGOS DEBERÁ REALIZAR ACCIONES PARA NEUTRALIZARLOS. </a:t>
              </a:r>
            </a:p>
            <a:p>
              <a:pPr marL="273050" marR="0" lvl="0" indent="-273050" algn="just" defTabSz="914400" rtl="0" eaLnBrk="1" fontAlgn="auto" latinLnBrk="0" hangingPunct="1">
                <a:lnSpc>
                  <a:spcPct val="110000"/>
                </a:lnSpc>
                <a:spcBef>
                  <a:spcPts val="0"/>
                </a:spcBef>
                <a:spcAft>
                  <a:spcPts val="0"/>
                </a:spcAft>
                <a:buClr>
                  <a:srgbClr val="C0504D">
                    <a:lumMod val="75000"/>
                  </a:srgbClr>
                </a:buClr>
                <a:buSzPct val="130000"/>
                <a:buFont typeface="Wingdings" pitchFamily="2" charset="2"/>
                <a:buChar char="ü"/>
                <a:tabLst/>
                <a:defRPr/>
              </a:pPr>
              <a:endParaRPr lang="es-ES" sz="1600" b="1" kern="0" dirty="0">
                <a:latin typeface="Calibri"/>
                <a:cs typeface="Arial" pitchFamily="34" charset="0"/>
              </a:endParaRPr>
            </a:p>
            <a:p>
              <a:pPr marL="273050" marR="0" lvl="0" indent="-273050" algn="just" defTabSz="914400" rtl="0" eaLnBrk="1" fontAlgn="auto" latinLnBrk="0" hangingPunct="1">
                <a:lnSpc>
                  <a:spcPct val="110000"/>
                </a:lnSpc>
                <a:spcBef>
                  <a:spcPts val="0"/>
                </a:spcBef>
                <a:spcAft>
                  <a:spcPts val="0"/>
                </a:spcAft>
                <a:buClr>
                  <a:srgbClr val="C0504D">
                    <a:lumMod val="75000"/>
                  </a:srgbClr>
                </a:buClr>
                <a:buSzPct val="130000"/>
                <a:buFont typeface="Wingdings" pitchFamily="2" charset="2"/>
                <a:buChar char="ü"/>
                <a:tabLst/>
                <a:defRPr/>
              </a:pPr>
              <a:r>
                <a:rPr kumimoji="0" lang="es-ES" sz="1600" b="1" i="0" u="none" strike="noStrike" kern="0" cap="none" spc="0" normalizeH="0" baseline="0" noProof="0" dirty="0">
                  <a:ln>
                    <a:noFill/>
                  </a:ln>
                  <a:effectLst/>
                  <a:uLnTx/>
                  <a:uFillTx/>
                  <a:latin typeface="Calibri"/>
                  <a:ea typeface="+mn-ea"/>
                  <a:cs typeface="Arial" pitchFamily="34" charset="0"/>
                </a:rPr>
                <a:t>SE DEBERÁ CONSIDERAR AL MENOS 3 HOMBRES POR CADA TURNO DE 24 HORAS.</a:t>
              </a:r>
            </a:p>
          </p:txBody>
        </p:sp>
        <p:sp>
          <p:nvSpPr>
            <p:cNvPr id="15" name="14 Redondear rectángulo de esquina diagonal">
              <a:extLst>
                <a:ext uri="{FF2B5EF4-FFF2-40B4-BE49-F238E27FC236}">
                  <a16:creationId xmlns:a16="http://schemas.microsoft.com/office/drawing/2014/main" id="{CAEEA987-3940-441F-A2C7-300C53DF61A0}"/>
                </a:ext>
              </a:extLst>
            </p:cNvPr>
            <p:cNvSpPr/>
            <p:nvPr/>
          </p:nvSpPr>
          <p:spPr>
            <a:xfrm>
              <a:off x="1403648" y="2976564"/>
              <a:ext cx="8064896" cy="432048"/>
            </a:xfrm>
            <a:prstGeom prst="round2DiagRect">
              <a:avLst>
                <a:gd name="adj1" fmla="val 16667"/>
                <a:gd name="adj2" fmla="val 39629"/>
              </a:avLst>
            </a:prstGeom>
            <a:gradFill flip="none" rotWithShape="1">
              <a:gsLst>
                <a:gs pos="0">
                  <a:srgbClr val="181D11"/>
                </a:gs>
                <a:gs pos="50000">
                  <a:srgbClr val="6C8B47"/>
                </a:gs>
                <a:gs pos="87000">
                  <a:srgbClr val="232C12"/>
                </a:gs>
              </a:gsLst>
              <a:lin ang="2700000" scaled="1"/>
              <a:tileRect/>
            </a:gradFill>
            <a:ln w="38100">
              <a:solidFill>
                <a:srgbClr val="ABC674"/>
              </a:solidFill>
            </a:ln>
            <a:effectLst>
              <a:outerShdw blurRad="152400" dist="63500" dir="4800000" algn="ctr" rotWithShape="0">
                <a:schemeClr val="tx1"/>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1" indent="0" algn="just" defTabSz="914400" rtl="0" eaLnBrk="0" fontAlgn="auto" latinLnBrk="0" hangingPunct="0">
                <a:lnSpc>
                  <a:spcPct val="100000"/>
                </a:lnSpc>
                <a:spcBef>
                  <a:spcPts val="0"/>
                </a:spcBef>
                <a:spcAft>
                  <a:spcPts val="0"/>
                </a:spcAft>
                <a:buClr>
                  <a:srgbClr val="1A4F80"/>
                </a:buClr>
                <a:buSzPct val="200000"/>
                <a:buFontTx/>
                <a:buNone/>
                <a:tabLst/>
                <a:defRPr/>
              </a:pPr>
              <a:r>
                <a:rPr kumimoji="0" lang="es-E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Arial" pitchFamily="34" charset="0"/>
                </a:rPr>
                <a:t>         </a:t>
              </a:r>
              <a:r>
                <a:rPr lang="es-ES" b="1" dirty="0">
                  <a:solidFill>
                    <a:prstClr val="white"/>
                  </a:solidFill>
                  <a:effectLst>
                    <a:outerShdw blurRad="38100" dist="38100" dir="2700000" algn="tl">
                      <a:srgbClr val="000000">
                        <a:alpha val="43137"/>
                      </a:srgbClr>
                    </a:outerShdw>
                  </a:effectLst>
                  <a:latin typeface="Calibri"/>
                  <a:cs typeface="Arial" pitchFamily="34" charset="0"/>
                </a:rPr>
                <a:t>PROTECCIÓN Y VIGILANCIA HUMANA.</a:t>
              </a:r>
              <a:endParaRPr kumimoji="0" lang="es-E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Arial" pitchFamily="34" charset="0"/>
              </a:endParaRPr>
            </a:p>
          </p:txBody>
        </p:sp>
      </p:grpSp>
    </p:spTree>
    <p:extLst>
      <p:ext uri="{BB962C8B-B14F-4D97-AF65-F5344CB8AC3E}">
        <p14:creationId xmlns:p14="http://schemas.microsoft.com/office/powerpoint/2010/main" val="1868383692"/>
      </p:ext>
    </p:extLst>
  </p:cSld>
  <p:clrMapOvr>
    <a:masterClrMapping/>
  </p:clrMapOvr>
  <p:transition>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graphicFrame>
        <p:nvGraphicFramePr>
          <p:cNvPr id="34" name="Gráfico 33">
            <a:extLst>
              <a:ext uri="{FF2B5EF4-FFF2-40B4-BE49-F238E27FC236}">
                <a16:creationId xmlns:a16="http://schemas.microsoft.com/office/drawing/2014/main" id="{99DED37A-693A-47CA-A31A-00843B49B61A}"/>
              </a:ext>
            </a:extLst>
          </p:cNvPr>
          <p:cNvGraphicFramePr/>
          <p:nvPr>
            <p:extLst>
              <p:ext uri="{D42A27DB-BD31-4B8C-83A1-F6EECF244321}">
                <p14:modId xmlns:p14="http://schemas.microsoft.com/office/powerpoint/2010/main" val="1383845087"/>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35" name="6 CuadroTexto">
            <a:extLst>
              <a:ext uri="{FF2B5EF4-FFF2-40B4-BE49-F238E27FC236}">
                <a16:creationId xmlns:a16="http://schemas.microsoft.com/office/drawing/2014/main" id="{A72BFEFC-954D-418D-A5A4-D3E3822AC31C}"/>
              </a:ext>
            </a:extLst>
          </p:cNvPr>
          <p:cNvSpPr txBox="1">
            <a:spLocks noChangeArrowheads="1"/>
          </p:cNvSpPr>
          <p:nvPr/>
        </p:nvSpPr>
        <p:spPr bwMode="auto">
          <a:xfrm>
            <a:off x="4093810" y="836712"/>
            <a:ext cx="5050189" cy="658245"/>
          </a:xfrm>
          <a:prstGeom prst="round2SameRect">
            <a:avLst>
              <a:gd name="adj1" fmla="val 4007"/>
              <a:gd name="adj2" fmla="val 4973"/>
            </a:avLst>
          </a:prstGeom>
          <a:solidFill>
            <a:srgbClr val="FFFFFF">
              <a:alpha val="38824"/>
            </a:srgbClr>
          </a:solidFill>
          <a:ln w="28575">
            <a:solidFill>
              <a:srgbClr val="000000">
                <a:alpha val="27843"/>
              </a:srgbClr>
            </a:solidFill>
            <a:miter lim="800000"/>
            <a:headEnd/>
            <a:tailEnd/>
          </a:ln>
          <a:effectLst>
            <a:glow rad="101600">
              <a:sysClr val="window" lastClr="FFFFFF">
                <a:alpha val="40000"/>
              </a:sysClr>
            </a:glow>
          </a:effectLst>
        </p:spPr>
        <p:txBody>
          <a:bodyPr wrap="square" anchor="ctr">
            <a:spAutoFit/>
          </a:bodyPr>
          <a:lstStyle/>
          <a:p>
            <a:pPr marL="0" marR="0" lvl="0" indent="252095" algn="l" defTabSz="914400" rtl="0" eaLnBrk="1" fontAlgn="auto" latinLnBrk="0" hangingPunct="1">
              <a:lnSpc>
                <a:spcPct val="150000"/>
              </a:lnSpc>
              <a:spcBef>
                <a:spcPts val="600"/>
              </a:spcBef>
              <a:spcAft>
                <a:spcPts val="0"/>
              </a:spcAft>
              <a:buClrTx/>
              <a:buSzTx/>
              <a:buFontTx/>
              <a:buNone/>
              <a:tabLst/>
              <a:defRPr/>
            </a:pPr>
            <a:r>
              <a:rPr kumimoji="0" lang="es-EC"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Fuente:</a:t>
            </a:r>
            <a:r>
              <a:rPr kumimoji="0" lang="es-EC"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Sistema Integrado de Seguridad Samborondón (ECU-911). </a:t>
            </a:r>
            <a:endParaRPr kumimoji="0" lang="es-EC"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252095" algn="l" defTabSz="914400" rtl="0" eaLnBrk="1" fontAlgn="auto" latinLnBrk="0" hangingPunct="1">
              <a:lnSpc>
                <a:spcPct val="150000"/>
              </a:lnSpc>
              <a:spcBef>
                <a:spcPts val="600"/>
              </a:spcBef>
              <a:spcAft>
                <a:spcPts val="0"/>
              </a:spcAft>
              <a:buClrTx/>
              <a:buSzTx/>
              <a:buFontTx/>
              <a:buNone/>
              <a:tabLst/>
              <a:defRPr/>
            </a:pPr>
            <a:r>
              <a:rPr kumimoji="0" lang="es-EC"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Elaboración:</a:t>
            </a:r>
            <a:r>
              <a:rPr kumimoji="0" lang="es-EC"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ECU-911.</a:t>
            </a:r>
            <a:endParaRPr kumimoji="0" lang="es-EC"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8" name="3 Título">
            <a:extLst>
              <a:ext uri="{FF2B5EF4-FFF2-40B4-BE49-F238E27FC236}">
                <a16:creationId xmlns:a16="http://schemas.microsoft.com/office/drawing/2014/main" id="{F3FFFFF7-DBB6-4781-9AF1-E7DA698D75A3}"/>
              </a:ext>
            </a:extLst>
          </p:cNvPr>
          <p:cNvSpPr txBox="1">
            <a:spLocks/>
          </p:cNvSpPr>
          <p:nvPr/>
        </p:nvSpPr>
        <p:spPr>
          <a:xfrm>
            <a:off x="0" y="-27384"/>
            <a:ext cx="9144000" cy="585192"/>
          </a:xfrm>
          <a:prstGeom prst="rect">
            <a:avLst/>
          </a:prstGeom>
          <a:solidFill>
            <a:srgbClr val="000000">
              <a:alpha val="30196"/>
            </a:srgbClr>
          </a:solidFill>
          <a:effectLst>
            <a:outerShdw blurRad="88900" dist="25400" dir="5400000" algn="ctr" rotWithShape="0">
              <a:schemeClr val="tx1"/>
            </a:outerShdw>
          </a:effectLst>
        </p:spPr>
        <p:txBody>
          <a:bodyPr vert="horz" lIns="91440" tIns="45720" rIns="91440" bIns="45720" rtlCol="0" anchor="ctr">
            <a:noAutofit/>
          </a:bodyPr>
          <a:lstStyle/>
          <a:p>
            <a:pPr marL="0" marR="0" lvl="1" indent="0" algn="ctr" defTabSz="914400" rtl="0" eaLnBrk="1" fontAlgn="auto" latinLnBrk="0" hangingPunct="1">
              <a:lnSpc>
                <a:spcPct val="100000"/>
              </a:lnSpc>
              <a:spcBef>
                <a:spcPct val="0"/>
              </a:spcBef>
              <a:spcAft>
                <a:spcPts val="0"/>
              </a:spcAft>
              <a:buClrTx/>
              <a:buSzTx/>
              <a:buFontTx/>
              <a:buNone/>
              <a:tabLst/>
              <a:defRPr/>
            </a:pPr>
            <a:r>
              <a:rPr lang="es-ES" sz="3200" dirty="0">
                <a:solidFill>
                  <a:srgbClr val="FFFF00"/>
                </a:solidFill>
                <a:latin typeface="Impact" pitchFamily="34" charset="0"/>
                <a:ea typeface="+mj-ea"/>
                <a:cs typeface="+mj-cs"/>
              </a:rPr>
              <a:t>PLANTEAMIENTO </a:t>
            </a:r>
            <a:r>
              <a:rPr kumimoji="0" lang="es-ES" sz="3200" b="0" i="0" u="none" strike="noStrike" kern="1200" cap="none" spc="0" normalizeH="0" baseline="0" noProof="0" dirty="0">
                <a:ln>
                  <a:noFill/>
                </a:ln>
                <a:solidFill>
                  <a:srgbClr val="FFFF00"/>
                </a:solidFill>
                <a:effectLst/>
                <a:uLnTx/>
                <a:uFillTx/>
                <a:latin typeface="Impact" pitchFamily="34" charset="0"/>
                <a:ea typeface="+mj-ea"/>
                <a:cs typeface="+mj-cs"/>
              </a:rPr>
              <a:t>DEL PROBLEMA</a:t>
            </a:r>
          </a:p>
        </p:txBody>
      </p:sp>
    </p:spTree>
    <p:extLst>
      <p:ext uri="{BB962C8B-B14F-4D97-AF65-F5344CB8AC3E}">
        <p14:creationId xmlns:p14="http://schemas.microsoft.com/office/powerpoint/2010/main" val="976091535"/>
      </p:ext>
    </p:extLst>
  </p:cSld>
  <p:clrMapOvr>
    <a:masterClrMapping/>
  </p:clrMapOvr>
  <p:transition>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64" name="Text Box 12">
            <a:extLst>
              <a:ext uri="{FF2B5EF4-FFF2-40B4-BE49-F238E27FC236}">
                <a16:creationId xmlns:a16="http://schemas.microsoft.com/office/drawing/2014/main" id="{0E2E84DD-444A-4E0A-8E09-5B45CEFA6458}"/>
              </a:ext>
            </a:extLst>
          </p:cNvPr>
          <p:cNvSpPr txBox="1">
            <a:spLocks noChangeArrowheads="1"/>
          </p:cNvSpPr>
          <p:nvPr/>
        </p:nvSpPr>
        <p:spPr bwMode="auto">
          <a:xfrm>
            <a:off x="34925" y="-22124"/>
            <a:ext cx="9109075" cy="577428"/>
          </a:xfrm>
          <a:prstGeom prst="rect">
            <a:avLst/>
          </a:prstGeom>
          <a:solidFill>
            <a:schemeClr val="tx1">
              <a:alpha val="30000"/>
            </a:schemeClr>
          </a:solidFill>
          <a:ln w="9525">
            <a:noFill/>
            <a:miter lim="800000"/>
            <a:headEnd/>
            <a:tailEnd/>
          </a:ln>
          <a:effectLst>
            <a:outerShdw blurRad="76200" dist="38100" dir="5400000" algn="ctr" rotWithShape="0">
              <a:schemeClr val="tx1"/>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Char char=" "/>
              <a:tabLst/>
              <a:defRPr/>
            </a:pPr>
            <a:r>
              <a:rPr kumimoji="0" lang="es-MX" sz="3200" b="0" i="0" u="none" strike="noStrike" kern="1200" cap="none" spc="300" normalizeH="0" baseline="0" noProof="0" dirty="0">
                <a:ln>
                  <a:noFill/>
                </a:ln>
                <a:solidFill>
                  <a:srgbClr val="FFFF00"/>
                </a:solidFill>
                <a:effectLst/>
                <a:uLnTx/>
                <a:uFillTx/>
                <a:latin typeface="Impact" pitchFamily="34" charset="0"/>
                <a:ea typeface="+mn-ea"/>
                <a:cs typeface="Arial" pitchFamily="34" charset="0"/>
              </a:rPr>
              <a:t>MAPA DE RIESGOS</a:t>
            </a:r>
            <a:endParaRPr kumimoji="0" lang="es-ES" sz="3200" b="0" i="0" u="none" strike="noStrike" kern="1200" cap="none" spc="300" normalizeH="0" baseline="0" noProof="0" dirty="0">
              <a:ln>
                <a:noFill/>
              </a:ln>
              <a:solidFill>
                <a:srgbClr val="FFFF00"/>
              </a:solidFill>
              <a:effectLst/>
              <a:uLnTx/>
              <a:uFillTx/>
              <a:latin typeface="Impact" pitchFamily="34" charset="0"/>
              <a:ea typeface="+mn-ea"/>
              <a:cs typeface="Arial" pitchFamily="34" charset="0"/>
            </a:endParaRPr>
          </a:p>
        </p:txBody>
      </p:sp>
      <p:graphicFrame>
        <p:nvGraphicFramePr>
          <p:cNvPr id="4" name="Gráfico 3">
            <a:extLst>
              <a:ext uri="{FF2B5EF4-FFF2-40B4-BE49-F238E27FC236}">
                <a16:creationId xmlns:a16="http://schemas.microsoft.com/office/drawing/2014/main" id="{5AE4C285-3604-4413-8C93-F6A69792BEFE}"/>
              </a:ext>
            </a:extLst>
          </p:cNvPr>
          <p:cNvGraphicFramePr/>
          <p:nvPr/>
        </p:nvGraphicFramePr>
        <p:xfrm>
          <a:off x="4427984" y="908720"/>
          <a:ext cx="5544616" cy="4248472"/>
        </p:xfrm>
        <a:graphic>
          <a:graphicData uri="http://schemas.openxmlformats.org/drawingml/2006/chart">
            <c:chart xmlns:c="http://schemas.openxmlformats.org/drawingml/2006/chart" xmlns:r="http://schemas.openxmlformats.org/officeDocument/2006/relationships" r:id="rId4"/>
          </a:graphicData>
        </a:graphic>
      </p:graphicFrame>
      <p:pic>
        <p:nvPicPr>
          <p:cNvPr id="6" name="Imagen 5">
            <a:extLst>
              <a:ext uri="{FF2B5EF4-FFF2-40B4-BE49-F238E27FC236}">
                <a16:creationId xmlns:a16="http://schemas.microsoft.com/office/drawing/2014/main" id="{2F960D9C-A0C9-4E1F-9D15-7EFDD484BCC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13" t="3800" r="11413" b="6601"/>
          <a:stretch/>
        </p:blipFill>
        <p:spPr>
          <a:xfrm>
            <a:off x="-180528" y="432048"/>
            <a:ext cx="9505055" cy="6741368"/>
          </a:xfrm>
          <a:prstGeom prst="rect">
            <a:avLst/>
          </a:prstGeom>
          <a:noFill/>
          <a:effectLst>
            <a:softEdge rad="635000"/>
          </a:effectLst>
        </p:spPr>
      </p:pic>
      <p:graphicFrame>
        <p:nvGraphicFramePr>
          <p:cNvPr id="7" name="Tabla 6">
            <a:extLst>
              <a:ext uri="{FF2B5EF4-FFF2-40B4-BE49-F238E27FC236}">
                <a16:creationId xmlns:a16="http://schemas.microsoft.com/office/drawing/2014/main" id="{07DC13BA-1E83-44ED-AB61-00F3A8BF42FA}"/>
              </a:ext>
            </a:extLst>
          </p:cNvPr>
          <p:cNvGraphicFramePr>
            <a:graphicFrameLocks noGrp="1"/>
          </p:cNvGraphicFramePr>
          <p:nvPr/>
        </p:nvGraphicFramePr>
        <p:xfrm>
          <a:off x="10941" y="620859"/>
          <a:ext cx="5488940" cy="1223965"/>
        </p:xfrm>
        <a:graphic>
          <a:graphicData uri="http://schemas.openxmlformats.org/drawingml/2006/table">
            <a:tbl>
              <a:tblPr firstRow="1" firstCol="1" bandRow="1">
                <a:tableStyleId>{793D81CF-94F2-401A-BA57-92F5A7B2D0C5}</a:tableStyleId>
              </a:tblPr>
              <a:tblGrid>
                <a:gridCol w="4749165">
                  <a:extLst>
                    <a:ext uri="{9D8B030D-6E8A-4147-A177-3AD203B41FA5}">
                      <a16:colId xmlns:a16="http://schemas.microsoft.com/office/drawing/2014/main" val="849205682"/>
                    </a:ext>
                  </a:extLst>
                </a:gridCol>
                <a:gridCol w="739775">
                  <a:extLst>
                    <a:ext uri="{9D8B030D-6E8A-4147-A177-3AD203B41FA5}">
                      <a16:colId xmlns:a16="http://schemas.microsoft.com/office/drawing/2014/main" val="1405181585"/>
                    </a:ext>
                  </a:extLst>
                </a:gridCol>
              </a:tblGrid>
              <a:tr h="0">
                <a:tc>
                  <a:txBody>
                    <a:bodyPr/>
                    <a:lstStyle/>
                    <a:p>
                      <a:pPr indent="252095">
                        <a:lnSpc>
                          <a:spcPct val="150000"/>
                        </a:lnSpc>
                        <a:spcBef>
                          <a:spcPts val="600"/>
                        </a:spcBef>
                        <a:spcAft>
                          <a:spcPts val="600"/>
                        </a:spcAft>
                      </a:pPr>
                      <a:r>
                        <a:rPr lang="es-EC" sz="1200" dirty="0">
                          <a:effectLst/>
                        </a:rPr>
                        <a:t>LEYENDA.</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nSpc>
                          <a:spcPct val="150000"/>
                        </a:lnSpc>
                        <a:spcBef>
                          <a:spcPts val="600"/>
                        </a:spcBef>
                        <a:spcAft>
                          <a:spcPts val="600"/>
                        </a:spcAft>
                      </a:pPr>
                      <a:r>
                        <a:rPr lang="es-EC" sz="1200">
                          <a:effectLst/>
                        </a:rPr>
                        <a:t> </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86477402"/>
                  </a:ext>
                </a:extLst>
              </a:tr>
              <a:tr h="0">
                <a:tc>
                  <a:txBody>
                    <a:bodyPr/>
                    <a:lstStyle/>
                    <a:p>
                      <a:pPr indent="252095">
                        <a:lnSpc>
                          <a:spcPct val="150000"/>
                        </a:lnSpc>
                        <a:spcBef>
                          <a:spcPts val="600"/>
                        </a:spcBef>
                        <a:spcAft>
                          <a:spcPts val="600"/>
                        </a:spcAft>
                      </a:pPr>
                      <a:r>
                        <a:rPr lang="es-EC" sz="1200" dirty="0">
                          <a:effectLst/>
                        </a:rPr>
                        <a:t>LUGARES DE MAYOR INCIDENCIA DELICTIVA.</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Bef>
                          <a:spcPts val="600"/>
                        </a:spcBef>
                        <a:spcAft>
                          <a:spcPts val="600"/>
                        </a:spcAft>
                      </a:pP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85059571"/>
                  </a:ext>
                </a:extLst>
              </a:tr>
              <a:tr h="0">
                <a:tc>
                  <a:txBody>
                    <a:bodyPr/>
                    <a:lstStyle/>
                    <a:p>
                      <a:pPr indent="252095">
                        <a:lnSpc>
                          <a:spcPct val="150000"/>
                        </a:lnSpc>
                        <a:spcBef>
                          <a:spcPts val="600"/>
                        </a:spcBef>
                        <a:spcAft>
                          <a:spcPts val="600"/>
                        </a:spcAft>
                      </a:pPr>
                      <a:r>
                        <a:rPr lang="es-EC" sz="1200" dirty="0">
                          <a:effectLst/>
                        </a:rPr>
                        <a:t>COMERCIALIZACIÓN DE SUSTANCIA SUJETAS A FISCALIZACIÓN.</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nSpc>
                          <a:spcPct val="150000"/>
                        </a:lnSpc>
                        <a:spcBef>
                          <a:spcPts val="600"/>
                        </a:spcBef>
                        <a:spcAft>
                          <a:spcPts val="600"/>
                        </a:spcAft>
                      </a:pP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24980314"/>
                  </a:ext>
                </a:extLst>
              </a:tr>
              <a:tr h="0">
                <a:tc>
                  <a:txBody>
                    <a:bodyPr/>
                    <a:lstStyle/>
                    <a:p>
                      <a:pPr indent="252095">
                        <a:lnSpc>
                          <a:spcPct val="150000"/>
                        </a:lnSpc>
                        <a:spcBef>
                          <a:spcPts val="600"/>
                        </a:spcBef>
                        <a:spcAft>
                          <a:spcPts val="600"/>
                        </a:spcAft>
                      </a:pPr>
                      <a:r>
                        <a:rPr lang="es-EC" sz="1200" dirty="0">
                          <a:effectLst/>
                        </a:rPr>
                        <a:t>SECTORES DE CONSUMO DE ALCOHOL.</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nSpc>
                          <a:spcPct val="150000"/>
                        </a:lnSpc>
                        <a:spcBef>
                          <a:spcPts val="600"/>
                        </a:spcBef>
                        <a:spcAft>
                          <a:spcPts val="600"/>
                        </a:spcAft>
                      </a:pP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15498501"/>
                  </a:ext>
                </a:extLst>
              </a:tr>
              <a:tr h="0">
                <a:tc>
                  <a:txBody>
                    <a:bodyPr/>
                    <a:lstStyle/>
                    <a:p>
                      <a:pPr indent="252095">
                        <a:lnSpc>
                          <a:spcPct val="150000"/>
                        </a:lnSpc>
                        <a:spcBef>
                          <a:spcPts val="600"/>
                        </a:spcBef>
                        <a:spcAft>
                          <a:spcPts val="600"/>
                        </a:spcAft>
                      </a:pPr>
                      <a:r>
                        <a:rPr lang="es-EC" sz="1200" dirty="0">
                          <a:effectLst/>
                        </a:rPr>
                        <a:t>ÁREAS PÚBLICAS ABANDONADAS.</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nSpc>
                          <a:spcPct val="150000"/>
                        </a:lnSpc>
                        <a:spcBef>
                          <a:spcPts val="600"/>
                        </a:spcBef>
                        <a:spcAft>
                          <a:spcPts val="600"/>
                        </a:spcAft>
                      </a:pP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59535870"/>
                  </a:ext>
                </a:extLst>
              </a:tr>
            </a:tbl>
          </a:graphicData>
        </a:graphic>
      </p:graphicFrame>
      <p:sp>
        <p:nvSpPr>
          <p:cNvPr id="9" name="Diagrama de flujo: conector 8">
            <a:extLst>
              <a:ext uri="{FF2B5EF4-FFF2-40B4-BE49-F238E27FC236}">
                <a16:creationId xmlns:a16="http://schemas.microsoft.com/office/drawing/2014/main" id="{2FFCB9D8-5CC9-4FEC-A4A2-5A36826E72A0}"/>
              </a:ext>
            </a:extLst>
          </p:cNvPr>
          <p:cNvSpPr/>
          <p:nvPr/>
        </p:nvSpPr>
        <p:spPr>
          <a:xfrm>
            <a:off x="5148063" y="1119449"/>
            <a:ext cx="180975" cy="198437"/>
          </a:xfrm>
          <a:prstGeom prst="flowChartConnector">
            <a:avLst/>
          </a:prstGeom>
          <a:solidFill>
            <a:srgbClr val="00206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Diagrama de flujo: conector 9">
            <a:extLst>
              <a:ext uri="{FF2B5EF4-FFF2-40B4-BE49-F238E27FC236}">
                <a16:creationId xmlns:a16="http://schemas.microsoft.com/office/drawing/2014/main" id="{FFAD3F5F-1BF8-40CC-984F-EBFEA1BB50A0}"/>
              </a:ext>
            </a:extLst>
          </p:cNvPr>
          <p:cNvSpPr/>
          <p:nvPr/>
        </p:nvSpPr>
        <p:spPr>
          <a:xfrm>
            <a:off x="5148062" y="1354623"/>
            <a:ext cx="180975" cy="198437"/>
          </a:xfrm>
          <a:prstGeom prst="flowChartConnector">
            <a:avLst/>
          </a:prstGeom>
          <a:solidFill>
            <a:srgbClr val="00B05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Diagrama de flujo: conector 10">
            <a:extLst>
              <a:ext uri="{FF2B5EF4-FFF2-40B4-BE49-F238E27FC236}">
                <a16:creationId xmlns:a16="http://schemas.microsoft.com/office/drawing/2014/main" id="{2E558DBF-6943-4726-A33D-A52193D3A258}"/>
              </a:ext>
            </a:extLst>
          </p:cNvPr>
          <p:cNvSpPr/>
          <p:nvPr/>
        </p:nvSpPr>
        <p:spPr>
          <a:xfrm>
            <a:off x="5148062" y="1626994"/>
            <a:ext cx="180975" cy="198438"/>
          </a:xfrm>
          <a:prstGeom prst="flowChartConnector">
            <a:avLst/>
          </a:prstGeom>
          <a:solidFill>
            <a:srgbClr val="FFFF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Diagrama de flujo: conector 11">
            <a:extLst>
              <a:ext uri="{FF2B5EF4-FFF2-40B4-BE49-F238E27FC236}">
                <a16:creationId xmlns:a16="http://schemas.microsoft.com/office/drawing/2014/main" id="{14C84C3F-48B0-4644-A779-28A49A5E1C7B}"/>
              </a:ext>
            </a:extLst>
          </p:cNvPr>
          <p:cNvSpPr/>
          <p:nvPr/>
        </p:nvSpPr>
        <p:spPr>
          <a:xfrm>
            <a:off x="5148064" y="868154"/>
            <a:ext cx="180975" cy="198437"/>
          </a:xfrm>
          <a:prstGeom prst="flowChartConnector">
            <a:avLst/>
          </a:prstGeom>
          <a:solidFill>
            <a:srgbClr val="FF00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90733170"/>
      </p:ext>
    </p:extLst>
  </p:cSld>
  <p:clrMapOvr>
    <a:masterClrMapping/>
  </p:clrMapOvr>
  <p:transition>
    <p:split orient="vert" dir="in"/>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30" name="3 Título">
            <a:extLst>
              <a:ext uri="{FF2B5EF4-FFF2-40B4-BE49-F238E27FC236}">
                <a16:creationId xmlns:a16="http://schemas.microsoft.com/office/drawing/2014/main" id="{5806B40D-736A-4AA4-BAD9-3280DAC003FB}"/>
              </a:ext>
            </a:extLst>
          </p:cNvPr>
          <p:cNvSpPr txBox="1">
            <a:spLocks/>
          </p:cNvSpPr>
          <p:nvPr/>
        </p:nvSpPr>
        <p:spPr>
          <a:xfrm>
            <a:off x="0" y="-27384"/>
            <a:ext cx="9123312" cy="585192"/>
          </a:xfrm>
          <a:prstGeom prst="rect">
            <a:avLst/>
          </a:prstGeom>
          <a:solidFill>
            <a:srgbClr val="000000">
              <a:alpha val="30196"/>
            </a:srgbClr>
          </a:solidFill>
          <a:effectLst>
            <a:outerShdw blurRad="88900" dist="25400" dir="5400000" algn="ctr" rotWithShape="0">
              <a:schemeClr val="tx1"/>
            </a:outerShdw>
          </a:effectLst>
        </p:spPr>
        <p:txBody>
          <a:bodyPr vert="horz" lIns="91440" tIns="45720" rIns="91440" bIns="45720" rtlCol="0" anchor="ctr">
            <a:noAutofit/>
          </a:bodyPr>
          <a:lstStyle/>
          <a:p>
            <a:pPr marL="0" marR="0" lvl="1" indent="0" algn="ctr" defTabSz="914400" rtl="0" eaLnBrk="1" fontAlgn="auto" latinLnBrk="0" hangingPunct="1">
              <a:lnSpc>
                <a:spcPct val="100000"/>
              </a:lnSpc>
              <a:spcBef>
                <a:spcPct val="0"/>
              </a:spcBef>
              <a:spcAft>
                <a:spcPts val="0"/>
              </a:spcAft>
              <a:buClrTx/>
              <a:buSzTx/>
              <a:buFontTx/>
              <a:buNone/>
              <a:tabLst/>
              <a:defRPr/>
            </a:pPr>
            <a:r>
              <a:rPr kumimoji="0" lang="es-ES" sz="3200" b="0" i="0" u="none" strike="noStrike" kern="1200" cap="none" spc="0" normalizeH="0" baseline="0" noProof="0" dirty="0">
                <a:ln>
                  <a:noFill/>
                </a:ln>
                <a:solidFill>
                  <a:srgbClr val="FFFF00"/>
                </a:solidFill>
                <a:effectLst/>
                <a:uLnTx/>
                <a:uFillTx/>
                <a:latin typeface="Impact" pitchFamily="34" charset="0"/>
                <a:ea typeface="+mn-ea"/>
                <a:cs typeface="+mn-cs"/>
              </a:rPr>
              <a:t>DISEÑO</a:t>
            </a:r>
          </a:p>
        </p:txBody>
      </p:sp>
      <p:sp>
        <p:nvSpPr>
          <p:cNvPr id="57" name="15 Marcador de contenido">
            <a:extLst>
              <a:ext uri="{FF2B5EF4-FFF2-40B4-BE49-F238E27FC236}">
                <a16:creationId xmlns:a16="http://schemas.microsoft.com/office/drawing/2014/main" id="{75C91EE0-F186-4D6F-BB2F-723E5BF84C83}"/>
              </a:ext>
            </a:extLst>
          </p:cNvPr>
          <p:cNvSpPr txBox="1">
            <a:spLocks/>
          </p:cNvSpPr>
          <p:nvPr/>
        </p:nvSpPr>
        <p:spPr bwMode="auto">
          <a:xfrm>
            <a:off x="251520" y="733269"/>
            <a:ext cx="8064896" cy="464159"/>
          </a:xfrm>
          <a:prstGeom prst="round2DiagRect">
            <a:avLst>
              <a:gd name="adj1" fmla="val 50000"/>
              <a:gd name="adj2" fmla="val 0"/>
            </a:avLst>
          </a:prstGeom>
          <a:gradFill flip="none" rotWithShape="1">
            <a:gsLst>
              <a:gs pos="0">
                <a:srgbClr val="604500"/>
              </a:gs>
              <a:gs pos="50000">
                <a:srgbClr val="E6E23E"/>
              </a:gs>
              <a:gs pos="100000">
                <a:srgbClr val="866900"/>
              </a:gs>
            </a:gsLst>
            <a:lin ang="2700000" scaled="1"/>
            <a:tileRect/>
          </a:gradFill>
          <a:ln w="57150">
            <a:solidFill>
              <a:srgbClr val="866900"/>
            </a:solidFill>
          </a:ln>
          <a:effectLst>
            <a:outerShdw blurRad="114300" dist="38100" dir="5400000" algn="ctr" rotWithShape="0">
              <a:schemeClr val="tx1"/>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2" indent="0" algn="l" defTabSz="914400" rtl="0" eaLnBrk="0" fontAlgn="base" latinLnBrk="0" hangingPunct="0">
              <a:lnSpc>
                <a:spcPct val="100000"/>
              </a:lnSpc>
              <a:spcBef>
                <a:spcPct val="0"/>
              </a:spcBef>
              <a:spcAft>
                <a:spcPct val="0"/>
              </a:spcAft>
              <a:buClr>
                <a:srgbClr val="49788D"/>
              </a:buClr>
              <a:buSzPct val="110000"/>
              <a:buFontTx/>
              <a:buNone/>
              <a:tabLst/>
              <a:defRPr/>
            </a:pPr>
            <a:r>
              <a:rPr kumimoji="0" lang="es-ES" sz="2000" b="1" i="0" u="none" strike="noStrike" kern="1200" cap="none" spc="0" normalizeH="0" baseline="0" noProof="0" dirty="0">
                <a:ln>
                  <a:noFill/>
                </a:ln>
                <a:solidFill>
                  <a:prstClr val="black"/>
                </a:solidFill>
                <a:effectLst/>
                <a:uLnTx/>
                <a:uFillTx/>
                <a:latin typeface="Calibri"/>
                <a:ea typeface="+mn-ea"/>
                <a:cs typeface="+mn-cs"/>
              </a:rPr>
              <a:t>SEGUNDA FASE (ACCIONES INICIALES)</a:t>
            </a:r>
          </a:p>
        </p:txBody>
      </p:sp>
      <p:grpSp>
        <p:nvGrpSpPr>
          <p:cNvPr id="13" name="8 Grupo">
            <a:extLst>
              <a:ext uri="{FF2B5EF4-FFF2-40B4-BE49-F238E27FC236}">
                <a16:creationId xmlns:a16="http://schemas.microsoft.com/office/drawing/2014/main" id="{637152F6-EC5A-49F4-8862-32541AEF92B0}"/>
              </a:ext>
            </a:extLst>
          </p:cNvPr>
          <p:cNvGrpSpPr/>
          <p:nvPr/>
        </p:nvGrpSpPr>
        <p:grpSpPr>
          <a:xfrm>
            <a:off x="1331640" y="1556792"/>
            <a:ext cx="8064896" cy="2810027"/>
            <a:chOff x="1403648" y="2976564"/>
            <a:chExt cx="8064896" cy="2810027"/>
          </a:xfrm>
        </p:grpSpPr>
        <p:sp>
          <p:nvSpPr>
            <p:cNvPr id="14" name="5 CuadroTexto">
              <a:extLst>
                <a:ext uri="{FF2B5EF4-FFF2-40B4-BE49-F238E27FC236}">
                  <a16:creationId xmlns:a16="http://schemas.microsoft.com/office/drawing/2014/main" id="{8893652A-22D0-45B9-99FD-4104A9A30B62}"/>
                </a:ext>
              </a:extLst>
            </p:cNvPr>
            <p:cNvSpPr txBox="1">
              <a:spLocks noChangeArrowheads="1"/>
            </p:cNvSpPr>
            <p:nvPr/>
          </p:nvSpPr>
          <p:spPr bwMode="auto">
            <a:xfrm>
              <a:off x="2195736" y="3475955"/>
              <a:ext cx="6768752" cy="2310636"/>
            </a:xfrm>
            <a:prstGeom prst="round2SameRect">
              <a:avLst>
                <a:gd name="adj1" fmla="val 0"/>
                <a:gd name="adj2" fmla="val 9794"/>
              </a:avLst>
            </a:prstGeom>
            <a:solidFill>
              <a:srgbClr val="FFFFFF">
                <a:alpha val="38824"/>
              </a:srgbClr>
            </a:solidFill>
            <a:ln w="28575">
              <a:solidFill>
                <a:srgbClr val="000000">
                  <a:alpha val="27843"/>
                </a:srgbClr>
              </a:solidFill>
              <a:miter lim="800000"/>
              <a:headEnd/>
              <a:tailEnd/>
            </a:ln>
            <a:effectLst>
              <a:glow rad="101600">
                <a:sysClr val="window" lastClr="FFFFFF">
                  <a:alpha val="40000"/>
                </a:sysClr>
              </a:glow>
            </a:effectLst>
          </p:spPr>
          <p:txBody>
            <a:bodyPr wrap="square" anchor="ctr">
              <a:spAutoFit/>
            </a:bodyPr>
            <a:lstStyle/>
            <a:p>
              <a:pPr marL="273050" marR="0" lvl="0" indent="-273050" algn="just" defTabSz="914400" rtl="0" eaLnBrk="1" fontAlgn="auto" latinLnBrk="0" hangingPunct="1">
                <a:lnSpc>
                  <a:spcPct val="110000"/>
                </a:lnSpc>
                <a:spcBef>
                  <a:spcPts val="0"/>
                </a:spcBef>
                <a:spcAft>
                  <a:spcPts val="0"/>
                </a:spcAft>
                <a:buClr>
                  <a:srgbClr val="C0504D">
                    <a:lumMod val="75000"/>
                  </a:srgbClr>
                </a:buClr>
                <a:buSzPct val="130000"/>
                <a:buFont typeface="Wingdings" pitchFamily="2" charset="2"/>
                <a:buChar char="ü"/>
                <a:tabLst/>
                <a:defRPr/>
              </a:pPr>
              <a:endParaRPr lang="es-ES" sz="1600" b="1" kern="0" dirty="0">
                <a:solidFill>
                  <a:prstClr val="black"/>
                </a:solidFill>
                <a:latin typeface="Calibri"/>
                <a:cs typeface="Arial" pitchFamily="34" charset="0"/>
              </a:endParaRPr>
            </a:p>
            <a:p>
              <a:pPr marL="273050" lvl="0" indent="-273050" algn="just">
                <a:lnSpc>
                  <a:spcPct val="110000"/>
                </a:lnSpc>
                <a:buClr>
                  <a:srgbClr val="C0504D">
                    <a:lumMod val="75000"/>
                  </a:srgbClr>
                </a:buClr>
                <a:buSzPct val="130000"/>
                <a:buFont typeface="Wingdings" pitchFamily="2" charset="2"/>
                <a:buChar char="ü"/>
              </a:pPr>
              <a:r>
                <a:rPr lang="es-EC" sz="1600" b="1" kern="0" dirty="0">
                  <a:solidFill>
                    <a:prstClr val="black"/>
                  </a:solidFill>
                  <a:latin typeface="Calibri"/>
                  <a:cs typeface="Arial" pitchFamily="34" charset="0"/>
                </a:rPr>
                <a:t>SE CONSIDERARON LAS CARACTERÍSTICAS QUE PRESENTA LA EMPRESA HANGROY ELECTRONIC, BASADOS EN EL SISTEMA ALCÓM VOZ E IMPLEMENTADO EN ALGUNOS BARRIOS DE MEDELLÍN-COLOMBIA.</a:t>
              </a:r>
            </a:p>
            <a:p>
              <a:pPr marL="273050" lvl="0" indent="-273050" algn="just">
                <a:lnSpc>
                  <a:spcPct val="110000"/>
                </a:lnSpc>
                <a:buClr>
                  <a:srgbClr val="C0504D">
                    <a:lumMod val="75000"/>
                  </a:srgbClr>
                </a:buClr>
                <a:buSzPct val="130000"/>
                <a:buFont typeface="Wingdings" pitchFamily="2" charset="2"/>
                <a:buChar char="ü"/>
              </a:pPr>
              <a:endParaRPr lang="es-EC" sz="1600" b="1" kern="0" dirty="0">
                <a:solidFill>
                  <a:prstClr val="black"/>
                </a:solidFill>
                <a:latin typeface="Calibri"/>
                <a:cs typeface="Arial" pitchFamily="34" charset="0"/>
              </a:endParaRPr>
            </a:p>
            <a:p>
              <a:pPr marL="273050" lvl="0" indent="-273050" algn="just">
                <a:lnSpc>
                  <a:spcPct val="110000"/>
                </a:lnSpc>
                <a:buClr>
                  <a:srgbClr val="C0504D">
                    <a:lumMod val="75000"/>
                  </a:srgbClr>
                </a:buClr>
                <a:buSzPct val="130000"/>
                <a:buFont typeface="Wingdings" pitchFamily="2" charset="2"/>
                <a:buChar char="ü"/>
              </a:pPr>
              <a:r>
                <a:rPr lang="es-EC" sz="1600" b="1" kern="0" dirty="0">
                  <a:solidFill>
                    <a:prstClr val="black"/>
                  </a:solidFill>
                  <a:latin typeface="Calibri"/>
                  <a:cs typeface="Arial" pitchFamily="34" charset="0"/>
                </a:rPr>
                <a:t>PERMITE EL MONITOREO A TRAVÉS DE UN CELULAR O UNA CENTRAL QUE ESTARÍA UBICADA EN LA UNIDAD DE POLICÍA COMUNITARIO (UPC), O COMO DETERMINE LA BRIGADA DE SEGURIDAD.</a:t>
              </a:r>
              <a:endParaRPr lang="es-ES" sz="1600" b="1" kern="0" dirty="0">
                <a:solidFill>
                  <a:prstClr val="black"/>
                </a:solidFill>
                <a:latin typeface="Calibri"/>
                <a:cs typeface="Arial" pitchFamily="34" charset="0"/>
              </a:endParaRPr>
            </a:p>
          </p:txBody>
        </p:sp>
        <p:sp>
          <p:nvSpPr>
            <p:cNvPr id="15" name="14 Redondear rectángulo de esquina diagonal">
              <a:extLst>
                <a:ext uri="{FF2B5EF4-FFF2-40B4-BE49-F238E27FC236}">
                  <a16:creationId xmlns:a16="http://schemas.microsoft.com/office/drawing/2014/main" id="{CAEEA987-3940-441F-A2C7-300C53DF61A0}"/>
                </a:ext>
              </a:extLst>
            </p:cNvPr>
            <p:cNvSpPr/>
            <p:nvPr/>
          </p:nvSpPr>
          <p:spPr>
            <a:xfrm>
              <a:off x="1403648" y="2976564"/>
              <a:ext cx="8064896" cy="432048"/>
            </a:xfrm>
            <a:prstGeom prst="round2DiagRect">
              <a:avLst>
                <a:gd name="adj1" fmla="val 16667"/>
                <a:gd name="adj2" fmla="val 39629"/>
              </a:avLst>
            </a:prstGeom>
            <a:gradFill flip="none" rotWithShape="1">
              <a:gsLst>
                <a:gs pos="0">
                  <a:srgbClr val="181D11"/>
                </a:gs>
                <a:gs pos="50000">
                  <a:srgbClr val="6C8B47"/>
                </a:gs>
                <a:gs pos="87000">
                  <a:srgbClr val="232C12"/>
                </a:gs>
              </a:gsLst>
              <a:lin ang="2700000" scaled="1"/>
              <a:tileRect/>
            </a:gradFill>
            <a:ln w="38100">
              <a:solidFill>
                <a:srgbClr val="ABC674"/>
              </a:solidFill>
            </a:ln>
            <a:effectLst>
              <a:outerShdw blurRad="152400" dist="63500" dir="4800000" algn="ctr" rotWithShape="0">
                <a:schemeClr val="tx1"/>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1" indent="0" algn="just" defTabSz="914400" rtl="0" eaLnBrk="0" fontAlgn="auto" latinLnBrk="0" hangingPunct="0">
                <a:lnSpc>
                  <a:spcPct val="100000"/>
                </a:lnSpc>
                <a:spcBef>
                  <a:spcPts val="0"/>
                </a:spcBef>
                <a:spcAft>
                  <a:spcPts val="0"/>
                </a:spcAft>
                <a:buClr>
                  <a:srgbClr val="1A4F80"/>
                </a:buClr>
                <a:buSzPct val="200000"/>
                <a:buFontTx/>
                <a:buNone/>
                <a:tabLst/>
                <a:defRPr/>
              </a:pPr>
              <a:r>
                <a:rPr kumimoji="0" lang="es-E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Arial" pitchFamily="34" charset="0"/>
                </a:rPr>
                <a:t>         MONITOREO Y ALARMAS (SEGURIDAD ELECTRÓNICA).</a:t>
              </a:r>
            </a:p>
          </p:txBody>
        </p:sp>
      </p:grpSp>
      <p:grpSp>
        <p:nvGrpSpPr>
          <p:cNvPr id="7" name="11 Grupo">
            <a:extLst>
              <a:ext uri="{FF2B5EF4-FFF2-40B4-BE49-F238E27FC236}">
                <a16:creationId xmlns:a16="http://schemas.microsoft.com/office/drawing/2014/main" id="{6B859D64-C66B-4740-966F-C72B62A19D11}"/>
              </a:ext>
            </a:extLst>
          </p:cNvPr>
          <p:cNvGrpSpPr/>
          <p:nvPr/>
        </p:nvGrpSpPr>
        <p:grpSpPr>
          <a:xfrm>
            <a:off x="179510" y="5095899"/>
            <a:ext cx="1512168" cy="997397"/>
            <a:chOff x="107504" y="5527947"/>
            <a:chExt cx="1676829" cy="997397"/>
          </a:xfrm>
        </p:grpSpPr>
        <p:sp>
          <p:nvSpPr>
            <p:cNvPr id="8" name="15 CuadroTexto">
              <a:extLst>
                <a:ext uri="{FF2B5EF4-FFF2-40B4-BE49-F238E27FC236}">
                  <a16:creationId xmlns:a16="http://schemas.microsoft.com/office/drawing/2014/main" id="{20355C7C-637D-4611-B3CF-CFF7142E9ABA}"/>
                </a:ext>
              </a:extLst>
            </p:cNvPr>
            <p:cNvSpPr txBox="1">
              <a:spLocks noChangeArrowheads="1"/>
            </p:cNvSpPr>
            <p:nvPr/>
          </p:nvSpPr>
          <p:spPr bwMode="auto">
            <a:xfrm>
              <a:off x="152823" y="6048618"/>
              <a:ext cx="1631510" cy="476726"/>
            </a:xfrm>
            <a:prstGeom prst="roundRect">
              <a:avLst/>
            </a:prstGeom>
            <a:solidFill>
              <a:srgbClr val="000000">
                <a:alpha val="45882"/>
              </a:srgbClr>
            </a:solidFill>
            <a:ln w="28575">
              <a:solidFill>
                <a:srgbClr val="000000">
                  <a:alpha val="27843"/>
                </a:srgbClr>
              </a:solidFill>
              <a:miter lim="800000"/>
              <a:headEnd/>
              <a:tailEnd/>
            </a:ln>
            <a:effectLst>
              <a:glow rad="101600">
                <a:sysClr val="window" lastClr="FFFFFF">
                  <a:alpha val="40000"/>
                </a:sysClr>
              </a:glow>
            </a:effectLst>
          </p:spPr>
          <p:txBody>
            <a:bodyPr wrap="square">
              <a:spAutoFit/>
            </a:bodyPr>
            <a:lstStyle/>
            <a:p>
              <a:pPr marL="0" lvl="1" algn="ctr">
                <a:buClr>
                  <a:srgbClr val="C0504D">
                    <a:lumMod val="50000"/>
                  </a:srgbClr>
                </a:buClr>
                <a:buSzPct val="130000"/>
              </a:pPr>
              <a:r>
                <a:rPr lang="es-ES" sz="1100" b="1" kern="0" dirty="0">
                  <a:solidFill>
                    <a:schemeClr val="bg1"/>
                  </a:solidFill>
                  <a:latin typeface="Arial" pitchFamily="34" charset="0"/>
                  <a:cs typeface="Arial" pitchFamily="34" charset="0"/>
                </a:rPr>
                <a:t>HASTA 255 USUARIOS</a:t>
              </a:r>
            </a:p>
          </p:txBody>
        </p:sp>
        <p:sp>
          <p:nvSpPr>
            <p:cNvPr id="9" name="Rectangle 15">
              <a:extLst>
                <a:ext uri="{FF2B5EF4-FFF2-40B4-BE49-F238E27FC236}">
                  <a16:creationId xmlns:a16="http://schemas.microsoft.com/office/drawing/2014/main" id="{9AF6756D-81F4-4266-938F-D89297413ED2}"/>
                </a:ext>
              </a:extLst>
            </p:cNvPr>
            <p:cNvSpPr>
              <a:spLocks noChangeArrowheads="1"/>
            </p:cNvSpPr>
            <p:nvPr/>
          </p:nvSpPr>
          <p:spPr bwMode="auto">
            <a:xfrm>
              <a:off x="107504" y="5527947"/>
              <a:ext cx="1676829" cy="504056"/>
            </a:xfrm>
            <a:prstGeom prst="roundRect">
              <a:avLst>
                <a:gd name="adj" fmla="val 50000"/>
              </a:avLst>
            </a:prstGeom>
            <a:gradFill flip="none" rotWithShape="1">
              <a:gsLst>
                <a:gs pos="0">
                  <a:srgbClr val="1A4F80">
                    <a:shade val="30000"/>
                    <a:satMod val="115000"/>
                  </a:srgbClr>
                </a:gs>
                <a:gs pos="50000">
                  <a:srgbClr val="1A4F80">
                    <a:shade val="67500"/>
                    <a:satMod val="115000"/>
                  </a:srgbClr>
                </a:gs>
                <a:gs pos="100000">
                  <a:srgbClr val="1766AD"/>
                </a:gs>
              </a:gsLst>
              <a:lin ang="2700000" scaled="1"/>
              <a:tileRect/>
            </a:gradFill>
            <a:ln w="57150" algn="ctr">
              <a:solidFill>
                <a:srgbClr val="FFFFFF">
                  <a:alpha val="38824"/>
                </a:srgbClr>
              </a:solidFill>
              <a:miter lim="800000"/>
              <a:headEnd/>
              <a:tailEnd/>
            </a:ln>
            <a:effectLst>
              <a:outerShdw blurRad="114300" dist="38100" dir="3600000" algn="ctr" rotWithShape="0">
                <a:schemeClr val="tx1"/>
              </a:outerShdw>
            </a:effectLst>
          </p:spPr>
          <p:txBody>
            <a:bodyPr anchor="ctr"/>
            <a:lstStyle/>
            <a:p>
              <a:pPr algn="ctr" eaLnBrk="0" fontAlgn="base" hangingPunct="0">
                <a:spcBef>
                  <a:spcPct val="0"/>
                </a:spcBef>
                <a:spcAft>
                  <a:spcPct val="0"/>
                </a:spcAft>
                <a:defRPr/>
              </a:pPr>
              <a:r>
                <a:rPr lang="es-ES" sz="1600" b="1" i="1" dirty="0">
                  <a:solidFill>
                    <a:schemeClr val="bg1"/>
                  </a:solidFill>
                  <a:cs typeface="Arial" pitchFamily="34" charset="0"/>
                </a:rPr>
                <a:t>Capacidad</a:t>
              </a:r>
            </a:p>
          </p:txBody>
        </p:sp>
      </p:grpSp>
      <p:grpSp>
        <p:nvGrpSpPr>
          <p:cNvPr id="10" name="28 Grupo">
            <a:extLst>
              <a:ext uri="{FF2B5EF4-FFF2-40B4-BE49-F238E27FC236}">
                <a16:creationId xmlns:a16="http://schemas.microsoft.com/office/drawing/2014/main" id="{3400C880-ED31-4B6E-B975-A110680BCEAC}"/>
              </a:ext>
            </a:extLst>
          </p:cNvPr>
          <p:cNvGrpSpPr/>
          <p:nvPr/>
        </p:nvGrpSpPr>
        <p:grpSpPr>
          <a:xfrm>
            <a:off x="1835693" y="5095899"/>
            <a:ext cx="1676829" cy="1001564"/>
            <a:chOff x="1835693" y="5527947"/>
            <a:chExt cx="1676829" cy="1001564"/>
          </a:xfrm>
        </p:grpSpPr>
        <p:sp>
          <p:nvSpPr>
            <p:cNvPr id="11" name="17 CuadroTexto">
              <a:extLst>
                <a:ext uri="{FF2B5EF4-FFF2-40B4-BE49-F238E27FC236}">
                  <a16:creationId xmlns:a16="http://schemas.microsoft.com/office/drawing/2014/main" id="{0A823694-4CAF-4B3A-A94D-CBB31F0C3BB4}"/>
                </a:ext>
              </a:extLst>
            </p:cNvPr>
            <p:cNvSpPr txBox="1">
              <a:spLocks noChangeArrowheads="1"/>
            </p:cNvSpPr>
            <p:nvPr/>
          </p:nvSpPr>
          <p:spPr bwMode="auto">
            <a:xfrm>
              <a:off x="1881012" y="6052785"/>
              <a:ext cx="1631510" cy="476726"/>
            </a:xfrm>
            <a:prstGeom prst="roundRect">
              <a:avLst/>
            </a:prstGeom>
            <a:solidFill>
              <a:srgbClr val="000000">
                <a:alpha val="45882"/>
              </a:srgbClr>
            </a:solidFill>
            <a:ln w="28575">
              <a:solidFill>
                <a:srgbClr val="000000">
                  <a:alpha val="27843"/>
                </a:srgbClr>
              </a:solidFill>
              <a:miter lim="800000"/>
              <a:headEnd/>
              <a:tailEnd/>
            </a:ln>
            <a:effectLst>
              <a:glow rad="101600">
                <a:sysClr val="window" lastClr="FFFFFF">
                  <a:alpha val="40000"/>
                </a:sysClr>
              </a:glow>
            </a:effectLst>
          </p:spPr>
          <p:txBody>
            <a:bodyPr wrap="square">
              <a:spAutoFit/>
            </a:bodyPr>
            <a:lstStyle/>
            <a:p>
              <a:pPr marL="0" lvl="1" algn="ctr">
                <a:buClr>
                  <a:srgbClr val="C0504D">
                    <a:lumMod val="50000"/>
                  </a:srgbClr>
                </a:buClr>
                <a:buSzPct val="130000"/>
              </a:pPr>
              <a:r>
                <a:rPr lang="es-ES" sz="1100" b="1" kern="0" dirty="0">
                  <a:solidFill>
                    <a:schemeClr val="bg1"/>
                  </a:solidFill>
                  <a:latin typeface="Arial" pitchFamily="34" charset="0"/>
                  <a:cs typeface="Arial" pitchFamily="34" charset="0"/>
                </a:rPr>
                <a:t>APROX. 100 MTS. LÍNEA DE VISTA</a:t>
              </a:r>
            </a:p>
          </p:txBody>
        </p:sp>
        <p:sp>
          <p:nvSpPr>
            <p:cNvPr id="12" name="Rectangle 15">
              <a:extLst>
                <a:ext uri="{FF2B5EF4-FFF2-40B4-BE49-F238E27FC236}">
                  <a16:creationId xmlns:a16="http://schemas.microsoft.com/office/drawing/2014/main" id="{27236A80-FDAC-4D50-A7C2-CFEC8181AC4B}"/>
                </a:ext>
              </a:extLst>
            </p:cNvPr>
            <p:cNvSpPr>
              <a:spLocks noChangeArrowheads="1"/>
            </p:cNvSpPr>
            <p:nvPr/>
          </p:nvSpPr>
          <p:spPr bwMode="auto">
            <a:xfrm>
              <a:off x="1835693" y="5527947"/>
              <a:ext cx="1676829" cy="504056"/>
            </a:xfrm>
            <a:prstGeom prst="roundRect">
              <a:avLst>
                <a:gd name="adj" fmla="val 50000"/>
              </a:avLst>
            </a:prstGeom>
            <a:gradFill flip="none" rotWithShape="1">
              <a:gsLst>
                <a:gs pos="0">
                  <a:srgbClr val="1A4F80">
                    <a:shade val="30000"/>
                    <a:satMod val="115000"/>
                  </a:srgbClr>
                </a:gs>
                <a:gs pos="50000">
                  <a:srgbClr val="1A4F80">
                    <a:shade val="67500"/>
                    <a:satMod val="115000"/>
                  </a:srgbClr>
                </a:gs>
                <a:gs pos="100000">
                  <a:srgbClr val="1766AD"/>
                </a:gs>
              </a:gsLst>
              <a:lin ang="2700000" scaled="1"/>
              <a:tileRect/>
            </a:gradFill>
            <a:ln w="57150" algn="ctr">
              <a:solidFill>
                <a:srgbClr val="FFFFFF">
                  <a:alpha val="38824"/>
                </a:srgbClr>
              </a:solidFill>
              <a:miter lim="800000"/>
              <a:headEnd/>
              <a:tailEnd/>
            </a:ln>
            <a:effectLst>
              <a:outerShdw blurRad="114300" dist="38100" dir="3600000" algn="ctr" rotWithShape="0">
                <a:schemeClr val="tx1"/>
              </a:outerShdw>
            </a:effectLst>
          </p:spPr>
          <p:txBody>
            <a:bodyPr anchor="ctr"/>
            <a:lstStyle/>
            <a:p>
              <a:pPr algn="ctr" eaLnBrk="0" fontAlgn="base" hangingPunct="0">
                <a:spcBef>
                  <a:spcPct val="0"/>
                </a:spcBef>
                <a:spcAft>
                  <a:spcPct val="0"/>
                </a:spcAft>
                <a:defRPr/>
              </a:pPr>
              <a:r>
                <a:rPr lang="es-ES" sz="1600" b="1" i="1" dirty="0">
                  <a:solidFill>
                    <a:schemeClr val="bg1"/>
                  </a:solidFill>
                  <a:cs typeface="Arial" pitchFamily="34" charset="0"/>
                </a:rPr>
                <a:t>Alcance</a:t>
              </a:r>
            </a:p>
          </p:txBody>
        </p:sp>
      </p:grpSp>
      <p:grpSp>
        <p:nvGrpSpPr>
          <p:cNvPr id="16" name="29 Grupo">
            <a:extLst>
              <a:ext uri="{FF2B5EF4-FFF2-40B4-BE49-F238E27FC236}">
                <a16:creationId xmlns:a16="http://schemas.microsoft.com/office/drawing/2014/main" id="{41DBAAFE-E5F5-4A8F-B534-D033BE4B8310}"/>
              </a:ext>
            </a:extLst>
          </p:cNvPr>
          <p:cNvGrpSpPr/>
          <p:nvPr/>
        </p:nvGrpSpPr>
        <p:grpSpPr>
          <a:xfrm>
            <a:off x="3635893" y="5095899"/>
            <a:ext cx="1676829" cy="1563420"/>
            <a:chOff x="3635893" y="5527947"/>
            <a:chExt cx="1676829" cy="1563420"/>
          </a:xfrm>
        </p:grpSpPr>
        <p:sp>
          <p:nvSpPr>
            <p:cNvPr id="17" name="19 CuadroTexto">
              <a:extLst>
                <a:ext uri="{FF2B5EF4-FFF2-40B4-BE49-F238E27FC236}">
                  <a16:creationId xmlns:a16="http://schemas.microsoft.com/office/drawing/2014/main" id="{CFA32BBA-1576-4DBF-9FD9-2F8F4220F9C5}"/>
                </a:ext>
              </a:extLst>
            </p:cNvPr>
            <p:cNvSpPr txBox="1">
              <a:spLocks noChangeArrowheads="1"/>
            </p:cNvSpPr>
            <p:nvPr/>
          </p:nvSpPr>
          <p:spPr bwMode="auto">
            <a:xfrm>
              <a:off x="3681212" y="6052785"/>
              <a:ext cx="1631510" cy="1038582"/>
            </a:xfrm>
            <a:prstGeom prst="roundRect">
              <a:avLst/>
            </a:prstGeom>
            <a:solidFill>
              <a:srgbClr val="000000">
                <a:alpha val="45882"/>
              </a:srgbClr>
            </a:solidFill>
            <a:ln w="28575">
              <a:solidFill>
                <a:srgbClr val="000000">
                  <a:alpha val="27843"/>
                </a:srgbClr>
              </a:solidFill>
              <a:miter lim="800000"/>
              <a:headEnd/>
              <a:tailEnd/>
            </a:ln>
            <a:effectLst>
              <a:glow rad="101600">
                <a:sysClr val="window" lastClr="FFFFFF">
                  <a:alpha val="40000"/>
                </a:sysClr>
              </a:glow>
            </a:effectLst>
          </p:spPr>
          <p:txBody>
            <a:bodyPr wrap="square">
              <a:spAutoFit/>
            </a:bodyPr>
            <a:lstStyle/>
            <a:p>
              <a:pPr marL="171450" lvl="1" indent="-171450">
                <a:buClr>
                  <a:srgbClr val="C0504D">
                    <a:lumMod val="50000"/>
                  </a:srgbClr>
                </a:buClr>
                <a:buSzPct val="130000"/>
                <a:buFont typeface="Wingdings" panose="05000000000000000000" pitchFamily="2" charset="2"/>
                <a:buChar char="ü"/>
              </a:pPr>
              <a:r>
                <a:rPr lang="es-ES" sz="1100" b="1" kern="0" dirty="0">
                  <a:solidFill>
                    <a:schemeClr val="bg1"/>
                  </a:solidFill>
                  <a:latin typeface="Arial" pitchFamily="34" charset="0"/>
                  <a:cs typeface="Arial" pitchFamily="34" charset="0"/>
                </a:rPr>
                <a:t>ASALTO Y PÁNICO.</a:t>
              </a:r>
            </a:p>
            <a:p>
              <a:pPr marL="171450" lvl="1" indent="-171450">
                <a:buClr>
                  <a:srgbClr val="C0504D">
                    <a:lumMod val="50000"/>
                  </a:srgbClr>
                </a:buClr>
                <a:buSzPct val="130000"/>
                <a:buFont typeface="Wingdings" panose="05000000000000000000" pitchFamily="2" charset="2"/>
                <a:buChar char="ü"/>
              </a:pPr>
              <a:r>
                <a:rPr lang="es-ES" sz="1100" b="1" kern="0" dirty="0">
                  <a:solidFill>
                    <a:schemeClr val="bg1"/>
                  </a:solidFill>
                  <a:latin typeface="Arial" pitchFamily="34" charset="0"/>
                  <a:cs typeface="Arial" pitchFamily="34" charset="0"/>
                </a:rPr>
                <a:t>SITUACIÓN MEDICA</a:t>
              </a:r>
            </a:p>
            <a:p>
              <a:pPr marL="171450" lvl="1" indent="-171450">
                <a:buClr>
                  <a:srgbClr val="C0504D">
                    <a:lumMod val="50000"/>
                  </a:srgbClr>
                </a:buClr>
                <a:buSzPct val="130000"/>
                <a:buFont typeface="Wingdings" panose="05000000000000000000" pitchFamily="2" charset="2"/>
                <a:buChar char="ü"/>
              </a:pPr>
              <a:r>
                <a:rPr lang="es-ES" sz="1100" b="1" kern="0" dirty="0">
                  <a:solidFill>
                    <a:schemeClr val="bg1"/>
                  </a:solidFill>
                  <a:latin typeface="Arial" pitchFamily="34" charset="0"/>
                  <a:cs typeface="Arial" pitchFamily="34" charset="0"/>
                </a:rPr>
                <a:t>CASO INCENDIO</a:t>
              </a:r>
            </a:p>
          </p:txBody>
        </p:sp>
        <p:sp>
          <p:nvSpPr>
            <p:cNvPr id="18" name="Rectangle 15">
              <a:extLst>
                <a:ext uri="{FF2B5EF4-FFF2-40B4-BE49-F238E27FC236}">
                  <a16:creationId xmlns:a16="http://schemas.microsoft.com/office/drawing/2014/main" id="{4DB26E2B-9038-4283-BFB9-F35EC5F4FF1F}"/>
                </a:ext>
              </a:extLst>
            </p:cNvPr>
            <p:cNvSpPr>
              <a:spLocks noChangeArrowheads="1"/>
            </p:cNvSpPr>
            <p:nvPr/>
          </p:nvSpPr>
          <p:spPr bwMode="auto">
            <a:xfrm>
              <a:off x="3635893" y="5527947"/>
              <a:ext cx="1676829" cy="504056"/>
            </a:xfrm>
            <a:prstGeom prst="roundRect">
              <a:avLst>
                <a:gd name="adj" fmla="val 50000"/>
              </a:avLst>
            </a:prstGeom>
            <a:gradFill flip="none" rotWithShape="1">
              <a:gsLst>
                <a:gs pos="0">
                  <a:srgbClr val="1A4F80">
                    <a:shade val="30000"/>
                    <a:satMod val="115000"/>
                  </a:srgbClr>
                </a:gs>
                <a:gs pos="50000">
                  <a:srgbClr val="1A4F80">
                    <a:shade val="67500"/>
                    <a:satMod val="115000"/>
                  </a:srgbClr>
                </a:gs>
                <a:gs pos="100000">
                  <a:srgbClr val="1766AD"/>
                </a:gs>
              </a:gsLst>
              <a:lin ang="2700000" scaled="1"/>
              <a:tileRect/>
            </a:gradFill>
            <a:ln w="57150" algn="ctr">
              <a:solidFill>
                <a:srgbClr val="FFFFFF">
                  <a:alpha val="38824"/>
                </a:srgbClr>
              </a:solidFill>
              <a:miter lim="800000"/>
              <a:headEnd/>
              <a:tailEnd/>
            </a:ln>
            <a:effectLst>
              <a:outerShdw blurRad="114300" dist="38100" dir="3600000" algn="ctr" rotWithShape="0">
                <a:schemeClr val="tx1"/>
              </a:outerShdw>
            </a:effectLst>
          </p:spPr>
          <p:txBody>
            <a:bodyPr anchor="ctr"/>
            <a:lstStyle/>
            <a:p>
              <a:pPr algn="ctr" eaLnBrk="0" fontAlgn="base" hangingPunct="0">
                <a:spcBef>
                  <a:spcPct val="0"/>
                </a:spcBef>
                <a:spcAft>
                  <a:spcPct val="0"/>
                </a:spcAft>
                <a:defRPr/>
              </a:pPr>
              <a:r>
                <a:rPr lang="es-ES" sz="1600" b="1" i="1" dirty="0">
                  <a:solidFill>
                    <a:schemeClr val="bg1"/>
                  </a:solidFill>
                  <a:cs typeface="Arial" pitchFamily="34" charset="0"/>
                </a:rPr>
                <a:t>Tipo Alarmas</a:t>
              </a:r>
            </a:p>
          </p:txBody>
        </p:sp>
      </p:grpSp>
      <p:grpSp>
        <p:nvGrpSpPr>
          <p:cNvPr id="19" name="30 Grupo">
            <a:extLst>
              <a:ext uri="{FF2B5EF4-FFF2-40B4-BE49-F238E27FC236}">
                <a16:creationId xmlns:a16="http://schemas.microsoft.com/office/drawing/2014/main" id="{03D161A0-3E85-4529-A6AC-2A650B0FEBC4}"/>
              </a:ext>
            </a:extLst>
          </p:cNvPr>
          <p:cNvGrpSpPr/>
          <p:nvPr/>
        </p:nvGrpSpPr>
        <p:grpSpPr>
          <a:xfrm>
            <a:off x="5436093" y="5095899"/>
            <a:ext cx="1820845" cy="1001564"/>
            <a:chOff x="5436093" y="5527947"/>
            <a:chExt cx="1820845" cy="1001564"/>
          </a:xfrm>
        </p:grpSpPr>
        <p:sp>
          <p:nvSpPr>
            <p:cNvPr id="20" name="21 CuadroTexto">
              <a:extLst>
                <a:ext uri="{FF2B5EF4-FFF2-40B4-BE49-F238E27FC236}">
                  <a16:creationId xmlns:a16="http://schemas.microsoft.com/office/drawing/2014/main" id="{C0537C8F-4233-409B-A2B8-E5B7EE73F8EA}"/>
                </a:ext>
              </a:extLst>
            </p:cNvPr>
            <p:cNvSpPr txBox="1">
              <a:spLocks noChangeArrowheads="1"/>
            </p:cNvSpPr>
            <p:nvPr/>
          </p:nvSpPr>
          <p:spPr bwMode="auto">
            <a:xfrm>
              <a:off x="5502057" y="6052785"/>
              <a:ext cx="1734236" cy="476726"/>
            </a:xfrm>
            <a:prstGeom prst="roundRect">
              <a:avLst/>
            </a:prstGeom>
            <a:solidFill>
              <a:srgbClr val="000000">
                <a:alpha val="45882"/>
              </a:srgbClr>
            </a:solidFill>
            <a:ln w="28575">
              <a:solidFill>
                <a:srgbClr val="000000">
                  <a:alpha val="27843"/>
                </a:srgbClr>
              </a:solidFill>
              <a:miter lim="800000"/>
              <a:headEnd/>
              <a:tailEnd/>
            </a:ln>
            <a:effectLst>
              <a:glow rad="101600">
                <a:sysClr val="window" lastClr="FFFFFF">
                  <a:alpha val="40000"/>
                </a:sysClr>
              </a:glow>
            </a:effectLst>
          </p:spPr>
          <p:txBody>
            <a:bodyPr wrap="square">
              <a:spAutoFit/>
            </a:bodyPr>
            <a:lstStyle/>
            <a:p>
              <a:pPr marL="171450" lvl="1" indent="-171450">
                <a:buClr>
                  <a:srgbClr val="C0504D">
                    <a:lumMod val="50000"/>
                  </a:srgbClr>
                </a:buClr>
                <a:buSzPct val="130000"/>
                <a:buFont typeface="Wingdings" panose="05000000000000000000" pitchFamily="2" charset="2"/>
                <a:buChar char="ü"/>
              </a:pPr>
              <a:r>
                <a:rPr lang="es-EC" sz="1100" b="1" kern="0" dirty="0">
                  <a:solidFill>
                    <a:schemeClr val="bg1"/>
                  </a:solidFill>
                  <a:latin typeface="Arial" pitchFamily="34" charset="0"/>
                  <a:cs typeface="Arial" pitchFamily="34" charset="0"/>
                </a:rPr>
                <a:t>LOCAL.</a:t>
              </a:r>
            </a:p>
            <a:p>
              <a:pPr marL="171450" lvl="1" indent="-171450">
                <a:buClr>
                  <a:srgbClr val="C0504D">
                    <a:lumMod val="50000"/>
                  </a:srgbClr>
                </a:buClr>
                <a:buSzPct val="130000"/>
                <a:buFont typeface="Wingdings" panose="05000000000000000000" pitchFamily="2" charset="2"/>
                <a:buChar char="ü"/>
              </a:pPr>
              <a:r>
                <a:rPr lang="es-EC" sz="1100" b="1" kern="0" dirty="0">
                  <a:solidFill>
                    <a:schemeClr val="bg1"/>
                  </a:solidFill>
                  <a:latin typeface="Arial" pitchFamily="34" charset="0"/>
                  <a:cs typeface="Arial" pitchFamily="34" charset="0"/>
                </a:rPr>
                <a:t>REMOTO.</a:t>
              </a:r>
              <a:endParaRPr lang="es-ES" sz="1100" b="1" kern="0" dirty="0">
                <a:solidFill>
                  <a:schemeClr val="bg1"/>
                </a:solidFill>
                <a:latin typeface="Arial" pitchFamily="34" charset="0"/>
                <a:cs typeface="Arial" pitchFamily="34" charset="0"/>
              </a:endParaRPr>
            </a:p>
          </p:txBody>
        </p:sp>
        <p:sp>
          <p:nvSpPr>
            <p:cNvPr id="21" name="Rectangle 15">
              <a:extLst>
                <a:ext uri="{FF2B5EF4-FFF2-40B4-BE49-F238E27FC236}">
                  <a16:creationId xmlns:a16="http://schemas.microsoft.com/office/drawing/2014/main" id="{596466C3-5AF1-447C-9B4C-7A8AA6EF64BE}"/>
                </a:ext>
              </a:extLst>
            </p:cNvPr>
            <p:cNvSpPr>
              <a:spLocks noChangeArrowheads="1"/>
            </p:cNvSpPr>
            <p:nvPr/>
          </p:nvSpPr>
          <p:spPr bwMode="auto">
            <a:xfrm>
              <a:off x="5436093" y="5527947"/>
              <a:ext cx="1820845" cy="504056"/>
            </a:xfrm>
            <a:prstGeom prst="roundRect">
              <a:avLst>
                <a:gd name="adj" fmla="val 50000"/>
              </a:avLst>
            </a:prstGeom>
            <a:gradFill flip="none" rotWithShape="1">
              <a:gsLst>
                <a:gs pos="0">
                  <a:srgbClr val="1A4F80">
                    <a:shade val="30000"/>
                    <a:satMod val="115000"/>
                  </a:srgbClr>
                </a:gs>
                <a:gs pos="50000">
                  <a:srgbClr val="1A4F80">
                    <a:shade val="67500"/>
                    <a:satMod val="115000"/>
                  </a:srgbClr>
                </a:gs>
                <a:gs pos="100000">
                  <a:srgbClr val="1766AD"/>
                </a:gs>
              </a:gsLst>
              <a:lin ang="2700000" scaled="1"/>
              <a:tileRect/>
            </a:gradFill>
            <a:ln w="57150" algn="ctr">
              <a:solidFill>
                <a:srgbClr val="FFFFFF">
                  <a:alpha val="38824"/>
                </a:srgbClr>
              </a:solidFill>
              <a:miter lim="800000"/>
              <a:headEnd/>
              <a:tailEnd/>
            </a:ln>
            <a:effectLst>
              <a:outerShdw blurRad="114300" dist="38100" dir="3600000" algn="ctr" rotWithShape="0">
                <a:schemeClr val="tx1"/>
              </a:outerShdw>
            </a:effectLst>
          </p:spPr>
          <p:txBody>
            <a:bodyPr anchor="ctr"/>
            <a:lstStyle/>
            <a:p>
              <a:pPr algn="ctr" eaLnBrk="0" fontAlgn="base" hangingPunct="0">
                <a:spcBef>
                  <a:spcPct val="0"/>
                </a:spcBef>
                <a:spcAft>
                  <a:spcPct val="0"/>
                </a:spcAft>
                <a:defRPr/>
              </a:pPr>
              <a:r>
                <a:rPr lang="es-ES" sz="1600" b="1" i="1" dirty="0">
                  <a:solidFill>
                    <a:schemeClr val="bg1"/>
                  </a:solidFill>
                  <a:cs typeface="Arial" pitchFamily="34" charset="0"/>
                </a:rPr>
                <a:t>Modo Activación</a:t>
              </a:r>
            </a:p>
          </p:txBody>
        </p:sp>
      </p:grpSp>
      <p:grpSp>
        <p:nvGrpSpPr>
          <p:cNvPr id="22" name="23 Grupo">
            <a:extLst>
              <a:ext uri="{FF2B5EF4-FFF2-40B4-BE49-F238E27FC236}">
                <a16:creationId xmlns:a16="http://schemas.microsoft.com/office/drawing/2014/main" id="{BF02E5E4-9F86-4C5F-BF91-C141FC318ED6}"/>
              </a:ext>
            </a:extLst>
          </p:cNvPr>
          <p:cNvGrpSpPr/>
          <p:nvPr/>
        </p:nvGrpSpPr>
        <p:grpSpPr>
          <a:xfrm>
            <a:off x="7359665" y="5085184"/>
            <a:ext cx="1604823" cy="1001564"/>
            <a:chOff x="7287659" y="5517232"/>
            <a:chExt cx="1820847" cy="1001564"/>
          </a:xfrm>
        </p:grpSpPr>
        <p:sp>
          <p:nvSpPr>
            <p:cNvPr id="23" name="24 CuadroTexto">
              <a:extLst>
                <a:ext uri="{FF2B5EF4-FFF2-40B4-BE49-F238E27FC236}">
                  <a16:creationId xmlns:a16="http://schemas.microsoft.com/office/drawing/2014/main" id="{00AA9A05-AEEB-40AC-AF62-CDFBF13C83ED}"/>
                </a:ext>
              </a:extLst>
            </p:cNvPr>
            <p:cNvSpPr txBox="1">
              <a:spLocks noChangeArrowheads="1"/>
            </p:cNvSpPr>
            <p:nvPr/>
          </p:nvSpPr>
          <p:spPr bwMode="auto">
            <a:xfrm>
              <a:off x="7332978" y="6042070"/>
              <a:ext cx="1775528" cy="476726"/>
            </a:xfrm>
            <a:prstGeom prst="roundRect">
              <a:avLst/>
            </a:prstGeom>
            <a:solidFill>
              <a:srgbClr val="000000">
                <a:alpha val="45882"/>
              </a:srgbClr>
            </a:solidFill>
            <a:ln w="28575">
              <a:solidFill>
                <a:srgbClr val="000000">
                  <a:alpha val="27843"/>
                </a:srgbClr>
              </a:solidFill>
              <a:miter lim="800000"/>
              <a:headEnd/>
              <a:tailEnd/>
            </a:ln>
            <a:effectLst>
              <a:glow rad="101600">
                <a:sysClr val="window" lastClr="FFFFFF">
                  <a:alpha val="40000"/>
                </a:sysClr>
              </a:glow>
            </a:effectLst>
          </p:spPr>
          <p:txBody>
            <a:bodyPr wrap="square">
              <a:spAutoFit/>
            </a:bodyPr>
            <a:lstStyle/>
            <a:p>
              <a:pPr marL="171450" lvl="1" indent="-171450">
                <a:buClr>
                  <a:srgbClr val="C0504D">
                    <a:lumMod val="50000"/>
                  </a:srgbClr>
                </a:buClr>
                <a:buSzPct val="130000"/>
                <a:buFont typeface="Wingdings" panose="05000000000000000000" pitchFamily="2" charset="2"/>
                <a:buChar char="ü"/>
              </a:pPr>
              <a:r>
                <a:rPr lang="es-EC" sz="1100" b="1" kern="0" dirty="0">
                  <a:solidFill>
                    <a:schemeClr val="bg1"/>
                  </a:solidFill>
                  <a:latin typeface="Arial" pitchFamily="34" charset="0"/>
                  <a:cs typeface="Arial" pitchFamily="34" charset="0"/>
                </a:rPr>
                <a:t>MENSAJE TEXTO.</a:t>
              </a:r>
            </a:p>
          </p:txBody>
        </p:sp>
        <p:sp>
          <p:nvSpPr>
            <p:cNvPr id="24" name="Rectangle 15">
              <a:extLst>
                <a:ext uri="{FF2B5EF4-FFF2-40B4-BE49-F238E27FC236}">
                  <a16:creationId xmlns:a16="http://schemas.microsoft.com/office/drawing/2014/main" id="{673948F8-27EF-4325-A8BA-0AC56D0FCE74}"/>
                </a:ext>
              </a:extLst>
            </p:cNvPr>
            <p:cNvSpPr>
              <a:spLocks noChangeArrowheads="1"/>
            </p:cNvSpPr>
            <p:nvPr/>
          </p:nvSpPr>
          <p:spPr bwMode="auto">
            <a:xfrm>
              <a:off x="7287659" y="5517232"/>
              <a:ext cx="1820845" cy="504056"/>
            </a:xfrm>
            <a:prstGeom prst="roundRect">
              <a:avLst>
                <a:gd name="adj" fmla="val 50000"/>
              </a:avLst>
            </a:prstGeom>
            <a:gradFill flip="none" rotWithShape="1">
              <a:gsLst>
                <a:gs pos="0">
                  <a:srgbClr val="1A4F80">
                    <a:shade val="30000"/>
                    <a:satMod val="115000"/>
                  </a:srgbClr>
                </a:gs>
                <a:gs pos="50000">
                  <a:srgbClr val="1A4F80">
                    <a:shade val="67500"/>
                    <a:satMod val="115000"/>
                  </a:srgbClr>
                </a:gs>
                <a:gs pos="100000">
                  <a:srgbClr val="1766AD"/>
                </a:gs>
              </a:gsLst>
              <a:lin ang="2700000" scaled="1"/>
              <a:tileRect/>
            </a:gradFill>
            <a:ln w="57150" algn="ctr">
              <a:solidFill>
                <a:srgbClr val="FFFFFF">
                  <a:alpha val="38824"/>
                </a:srgbClr>
              </a:solidFill>
              <a:miter lim="800000"/>
              <a:headEnd/>
              <a:tailEnd/>
            </a:ln>
            <a:effectLst>
              <a:outerShdw blurRad="114300" dist="38100" dir="3600000" algn="ctr" rotWithShape="0">
                <a:schemeClr val="tx1"/>
              </a:outerShdw>
            </a:effectLst>
          </p:spPr>
          <p:txBody>
            <a:bodyPr anchor="ctr"/>
            <a:lstStyle/>
            <a:p>
              <a:pPr algn="ctr" eaLnBrk="0" fontAlgn="base" hangingPunct="0">
                <a:spcBef>
                  <a:spcPct val="0"/>
                </a:spcBef>
                <a:spcAft>
                  <a:spcPct val="0"/>
                </a:spcAft>
                <a:defRPr/>
              </a:pPr>
              <a:r>
                <a:rPr lang="es-ES" sz="1600" b="1" i="1" dirty="0">
                  <a:solidFill>
                    <a:schemeClr val="bg1"/>
                  </a:solidFill>
                  <a:cs typeface="Arial" pitchFamily="34" charset="0"/>
                </a:rPr>
                <a:t>Reportes</a:t>
              </a:r>
            </a:p>
          </p:txBody>
        </p:sp>
      </p:grpSp>
    </p:spTree>
    <p:extLst>
      <p:ext uri="{BB962C8B-B14F-4D97-AF65-F5344CB8AC3E}">
        <p14:creationId xmlns:p14="http://schemas.microsoft.com/office/powerpoint/2010/main" val="255948204"/>
      </p:ext>
    </p:extLst>
  </p:cSld>
  <p:clrMapOvr>
    <a:masterClrMapping/>
  </p:clrMapOvr>
  <p:transition>
    <p:split orient="vert"/>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30" name="3 Título">
            <a:extLst>
              <a:ext uri="{FF2B5EF4-FFF2-40B4-BE49-F238E27FC236}">
                <a16:creationId xmlns:a16="http://schemas.microsoft.com/office/drawing/2014/main" id="{5806B40D-736A-4AA4-BAD9-3280DAC003FB}"/>
              </a:ext>
            </a:extLst>
          </p:cNvPr>
          <p:cNvSpPr txBox="1">
            <a:spLocks/>
          </p:cNvSpPr>
          <p:nvPr/>
        </p:nvSpPr>
        <p:spPr>
          <a:xfrm>
            <a:off x="0" y="-27384"/>
            <a:ext cx="9123312" cy="585192"/>
          </a:xfrm>
          <a:prstGeom prst="rect">
            <a:avLst/>
          </a:prstGeom>
          <a:solidFill>
            <a:srgbClr val="000000">
              <a:alpha val="30196"/>
            </a:srgbClr>
          </a:solidFill>
          <a:effectLst>
            <a:outerShdw blurRad="88900" dist="25400" dir="5400000" algn="ctr" rotWithShape="0">
              <a:schemeClr val="tx1"/>
            </a:outerShdw>
          </a:effectLst>
        </p:spPr>
        <p:txBody>
          <a:bodyPr vert="horz" lIns="91440" tIns="45720" rIns="91440" bIns="45720" rtlCol="0" anchor="ctr">
            <a:noAutofit/>
          </a:bodyPr>
          <a:lstStyle/>
          <a:p>
            <a:pPr marL="0" marR="0" lvl="1" indent="0" algn="ctr" defTabSz="914400" rtl="0" eaLnBrk="1" fontAlgn="auto" latinLnBrk="0" hangingPunct="1">
              <a:lnSpc>
                <a:spcPct val="100000"/>
              </a:lnSpc>
              <a:spcBef>
                <a:spcPct val="0"/>
              </a:spcBef>
              <a:spcAft>
                <a:spcPts val="0"/>
              </a:spcAft>
              <a:buClrTx/>
              <a:buSzTx/>
              <a:buFontTx/>
              <a:buNone/>
              <a:tabLst/>
              <a:defRPr/>
            </a:pPr>
            <a:r>
              <a:rPr kumimoji="0" lang="es-ES" sz="3200" b="0" i="0" u="none" strike="noStrike" kern="1200" cap="none" spc="0" normalizeH="0" baseline="0" noProof="0" dirty="0">
                <a:ln>
                  <a:noFill/>
                </a:ln>
                <a:solidFill>
                  <a:srgbClr val="FFFF00"/>
                </a:solidFill>
                <a:effectLst/>
                <a:uLnTx/>
                <a:uFillTx/>
                <a:latin typeface="Impact" pitchFamily="34" charset="0"/>
                <a:ea typeface="+mn-ea"/>
                <a:cs typeface="+mn-cs"/>
              </a:rPr>
              <a:t>DISEÑO</a:t>
            </a:r>
          </a:p>
        </p:txBody>
      </p:sp>
      <p:sp>
        <p:nvSpPr>
          <p:cNvPr id="56" name="12 CuadroTexto">
            <a:extLst>
              <a:ext uri="{FF2B5EF4-FFF2-40B4-BE49-F238E27FC236}">
                <a16:creationId xmlns:a16="http://schemas.microsoft.com/office/drawing/2014/main" id="{B8760D35-1809-4872-895F-D7642D746C08}"/>
              </a:ext>
            </a:extLst>
          </p:cNvPr>
          <p:cNvSpPr txBox="1">
            <a:spLocks noChangeArrowheads="1"/>
          </p:cNvSpPr>
          <p:nvPr/>
        </p:nvSpPr>
        <p:spPr bwMode="auto">
          <a:xfrm>
            <a:off x="510355" y="1060850"/>
            <a:ext cx="8439744" cy="1432046"/>
          </a:xfrm>
          <a:prstGeom prst="round2SameRect">
            <a:avLst>
              <a:gd name="adj1" fmla="val 0"/>
              <a:gd name="adj2" fmla="val 13921"/>
            </a:avLst>
          </a:prstGeom>
          <a:solidFill>
            <a:srgbClr val="FFFFFF">
              <a:alpha val="38824"/>
            </a:srgbClr>
          </a:solidFill>
          <a:ln w="28575">
            <a:solidFill>
              <a:srgbClr val="000000">
                <a:alpha val="27843"/>
              </a:srgbClr>
            </a:solidFill>
            <a:miter lim="800000"/>
            <a:headEnd/>
            <a:tailEnd/>
          </a:ln>
          <a:effectLst>
            <a:glow rad="101600">
              <a:sysClr val="window" lastClr="FFFFFF">
                <a:alpha val="40000"/>
              </a:sysClr>
            </a:glow>
          </a:effectLst>
        </p:spPr>
        <p:txBody>
          <a:bodyPr wrap="square" anchor="ctr">
            <a:spAutoFit/>
          </a:bodyPr>
          <a:lstStyle/>
          <a:p>
            <a:pPr marL="273050" marR="0" lvl="0" indent="-273050" algn="just" defTabSz="914400" rtl="0" eaLnBrk="1" fontAlgn="auto" latinLnBrk="0" hangingPunct="1">
              <a:lnSpc>
                <a:spcPct val="110000"/>
              </a:lnSpc>
              <a:spcBef>
                <a:spcPts val="0"/>
              </a:spcBef>
              <a:spcAft>
                <a:spcPts val="0"/>
              </a:spcAft>
              <a:buClr>
                <a:srgbClr val="4F81BD">
                  <a:lumMod val="75000"/>
                </a:srgbClr>
              </a:buClr>
              <a:buSzPct val="130000"/>
              <a:buFont typeface="Wingdings" pitchFamily="2" charset="2"/>
              <a:buChar char="v"/>
              <a:tabLst/>
              <a:defRPr/>
            </a:pPr>
            <a:endParaRPr kumimoji="0" lang="es-EC" sz="1200" b="1"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a:p>
            <a:pPr marL="273050" lvl="0" indent="-273050" algn="just">
              <a:lnSpc>
                <a:spcPct val="110000"/>
              </a:lnSpc>
              <a:buClr>
                <a:srgbClr val="4F81BD">
                  <a:lumMod val="75000"/>
                </a:srgbClr>
              </a:buClr>
              <a:buSzPct val="130000"/>
              <a:buFont typeface="Wingdings" pitchFamily="2" charset="2"/>
              <a:buChar char="v"/>
            </a:pPr>
            <a:r>
              <a:rPr lang="es-EC" sz="1300" b="1" kern="0" dirty="0">
                <a:solidFill>
                  <a:sysClr val="windowText" lastClr="000000"/>
                </a:solidFill>
                <a:latin typeface="Arial" pitchFamily="34" charset="0"/>
                <a:cs typeface="Arial" pitchFamily="34" charset="0"/>
              </a:rPr>
              <a:t>LOS MEDIOS ESTARÁN SITUADOS EN LOS SECTORES CONSIDERADOS VULNERABLES, CRÍTICOS O DE RIESGOS.</a:t>
            </a:r>
          </a:p>
          <a:p>
            <a:pPr marL="273050" lvl="0" indent="-273050" algn="just">
              <a:lnSpc>
                <a:spcPct val="110000"/>
              </a:lnSpc>
              <a:buClr>
                <a:srgbClr val="4F81BD">
                  <a:lumMod val="75000"/>
                </a:srgbClr>
              </a:buClr>
              <a:buSzPct val="130000"/>
              <a:buFont typeface="Wingdings" pitchFamily="2" charset="2"/>
              <a:buChar char="v"/>
            </a:pPr>
            <a:endParaRPr lang="es-EC" sz="1300" b="1" kern="0" dirty="0">
              <a:solidFill>
                <a:sysClr val="windowText" lastClr="000000"/>
              </a:solidFill>
              <a:latin typeface="Arial" pitchFamily="34" charset="0"/>
              <a:cs typeface="Arial" pitchFamily="34" charset="0"/>
            </a:endParaRPr>
          </a:p>
          <a:p>
            <a:pPr marL="273050" lvl="0" indent="-273050" algn="just">
              <a:lnSpc>
                <a:spcPct val="110000"/>
              </a:lnSpc>
              <a:buClr>
                <a:srgbClr val="4F81BD">
                  <a:lumMod val="75000"/>
                </a:srgbClr>
              </a:buClr>
              <a:buSzPct val="130000"/>
              <a:buFont typeface="Wingdings" pitchFamily="2" charset="2"/>
              <a:buChar char="v"/>
            </a:pPr>
            <a:r>
              <a:rPr lang="es-EC" sz="1300" b="1" kern="0" dirty="0">
                <a:solidFill>
                  <a:sysClr val="windowText" lastClr="000000"/>
                </a:solidFill>
                <a:latin typeface="Arial" pitchFamily="34" charset="0"/>
                <a:cs typeface="Arial" pitchFamily="34" charset="0"/>
              </a:rPr>
              <a:t>CUANDO UNA PERSONA PRESENTE PROBLEMAS O SE DETECTE UN DELITO, ESTOS PODRÁN ACTIVAR ALERTANDO A LOS HABITANTES DE LA COOPERATIVA.</a:t>
            </a:r>
            <a:endParaRPr kumimoji="0" lang="es-ES" sz="1300" b="1"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57" name="15 Marcador de contenido">
            <a:extLst>
              <a:ext uri="{FF2B5EF4-FFF2-40B4-BE49-F238E27FC236}">
                <a16:creationId xmlns:a16="http://schemas.microsoft.com/office/drawing/2014/main" id="{75C91EE0-F186-4D6F-BB2F-723E5BF84C83}"/>
              </a:ext>
            </a:extLst>
          </p:cNvPr>
          <p:cNvSpPr txBox="1">
            <a:spLocks/>
          </p:cNvSpPr>
          <p:nvPr/>
        </p:nvSpPr>
        <p:spPr bwMode="auto">
          <a:xfrm>
            <a:off x="251520" y="684139"/>
            <a:ext cx="8064896" cy="464159"/>
          </a:xfrm>
          <a:prstGeom prst="round2DiagRect">
            <a:avLst>
              <a:gd name="adj1" fmla="val 50000"/>
              <a:gd name="adj2" fmla="val 0"/>
            </a:avLst>
          </a:prstGeom>
          <a:gradFill flip="none" rotWithShape="1">
            <a:gsLst>
              <a:gs pos="0">
                <a:srgbClr val="604500"/>
              </a:gs>
              <a:gs pos="50000">
                <a:srgbClr val="E6E23E"/>
              </a:gs>
              <a:gs pos="100000">
                <a:srgbClr val="866900"/>
              </a:gs>
            </a:gsLst>
            <a:lin ang="2700000" scaled="1"/>
            <a:tileRect/>
          </a:gradFill>
          <a:ln w="57150">
            <a:solidFill>
              <a:srgbClr val="866900"/>
            </a:solidFill>
          </a:ln>
          <a:effectLst>
            <a:outerShdw blurRad="114300" dist="38100" dir="5400000" algn="ctr" rotWithShape="0">
              <a:schemeClr val="tx1"/>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2" indent="0" algn="l" defTabSz="914400" rtl="0" eaLnBrk="0" fontAlgn="base" latinLnBrk="0" hangingPunct="0">
              <a:lnSpc>
                <a:spcPct val="100000"/>
              </a:lnSpc>
              <a:spcBef>
                <a:spcPct val="0"/>
              </a:spcBef>
              <a:spcAft>
                <a:spcPct val="0"/>
              </a:spcAft>
              <a:buClr>
                <a:srgbClr val="49788D"/>
              </a:buClr>
              <a:buSzPct val="110000"/>
              <a:buFontTx/>
              <a:buNone/>
              <a:tabLst/>
              <a:defRPr/>
            </a:pPr>
            <a:r>
              <a:rPr kumimoji="0" lang="es-ES" sz="2000" b="1" i="0" u="none" strike="noStrike" kern="1200" cap="none" spc="0" normalizeH="0" baseline="0" noProof="0" dirty="0">
                <a:ln>
                  <a:noFill/>
                </a:ln>
                <a:solidFill>
                  <a:prstClr val="black"/>
                </a:solidFill>
                <a:effectLst/>
                <a:uLnTx/>
                <a:uFillTx/>
                <a:latin typeface="Calibri"/>
                <a:ea typeface="+mn-ea"/>
                <a:cs typeface="+mn-cs"/>
              </a:rPr>
              <a:t>TERCERA FASE (IMPLEMENTACIÓN)</a:t>
            </a:r>
          </a:p>
        </p:txBody>
      </p:sp>
      <p:pic>
        <p:nvPicPr>
          <p:cNvPr id="8" name="Imagen 7">
            <a:extLst>
              <a:ext uri="{FF2B5EF4-FFF2-40B4-BE49-F238E27FC236}">
                <a16:creationId xmlns:a16="http://schemas.microsoft.com/office/drawing/2014/main" id="{2802AF89-C80F-479D-8EA7-0DD2025DCDC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078" y="2348880"/>
            <a:ext cx="3566926" cy="4752528"/>
          </a:xfrm>
          <a:prstGeom prst="rect">
            <a:avLst/>
          </a:prstGeom>
          <a:noFill/>
          <a:effectLst>
            <a:softEdge rad="635000"/>
          </a:effectLst>
        </p:spPr>
      </p:pic>
      <p:grpSp>
        <p:nvGrpSpPr>
          <p:cNvPr id="9" name="8 Grupo">
            <a:extLst>
              <a:ext uri="{FF2B5EF4-FFF2-40B4-BE49-F238E27FC236}">
                <a16:creationId xmlns:a16="http://schemas.microsoft.com/office/drawing/2014/main" id="{356C7C38-030C-4EDB-B627-3502A0EBC3A1}"/>
              </a:ext>
            </a:extLst>
          </p:cNvPr>
          <p:cNvGrpSpPr/>
          <p:nvPr/>
        </p:nvGrpSpPr>
        <p:grpSpPr>
          <a:xfrm>
            <a:off x="1547664" y="2564904"/>
            <a:ext cx="8064896" cy="2508298"/>
            <a:chOff x="1547664" y="3053660"/>
            <a:chExt cx="8064896" cy="2508298"/>
          </a:xfrm>
        </p:grpSpPr>
        <p:sp>
          <p:nvSpPr>
            <p:cNvPr id="10" name="5 CuadroTexto">
              <a:extLst>
                <a:ext uri="{FF2B5EF4-FFF2-40B4-BE49-F238E27FC236}">
                  <a16:creationId xmlns:a16="http://schemas.microsoft.com/office/drawing/2014/main" id="{D1678CB7-43AE-4122-B16C-141AD7FB043E}"/>
                </a:ext>
              </a:extLst>
            </p:cNvPr>
            <p:cNvSpPr txBox="1">
              <a:spLocks noChangeArrowheads="1"/>
            </p:cNvSpPr>
            <p:nvPr/>
          </p:nvSpPr>
          <p:spPr bwMode="auto">
            <a:xfrm>
              <a:off x="2195736" y="3446492"/>
              <a:ext cx="6768752" cy="2115466"/>
            </a:xfrm>
            <a:prstGeom prst="round2SameRect">
              <a:avLst>
                <a:gd name="adj1" fmla="val 0"/>
                <a:gd name="adj2" fmla="val 9794"/>
              </a:avLst>
            </a:prstGeom>
            <a:solidFill>
              <a:srgbClr val="FFFFFF">
                <a:alpha val="38824"/>
              </a:srgbClr>
            </a:solidFill>
            <a:ln w="28575">
              <a:solidFill>
                <a:srgbClr val="000000">
                  <a:alpha val="27843"/>
                </a:srgbClr>
              </a:solidFill>
              <a:miter lim="800000"/>
              <a:headEnd/>
              <a:tailEnd/>
            </a:ln>
            <a:effectLst>
              <a:glow rad="101600">
                <a:sysClr val="window" lastClr="FFFFFF">
                  <a:alpha val="40000"/>
                </a:sysClr>
              </a:glow>
            </a:effectLst>
          </p:spPr>
          <p:txBody>
            <a:bodyPr wrap="square" anchor="ctr">
              <a:spAutoFit/>
            </a:bodyPr>
            <a:lstStyle/>
            <a:p>
              <a:pPr marL="273050" marR="0" lvl="0" indent="-273050" algn="just" defTabSz="914400" rtl="0" eaLnBrk="1" fontAlgn="auto" latinLnBrk="0" hangingPunct="1">
                <a:lnSpc>
                  <a:spcPct val="110000"/>
                </a:lnSpc>
                <a:spcBef>
                  <a:spcPts val="0"/>
                </a:spcBef>
                <a:spcAft>
                  <a:spcPts val="0"/>
                </a:spcAft>
                <a:buClr>
                  <a:srgbClr val="C0504D">
                    <a:lumMod val="75000"/>
                  </a:srgbClr>
                </a:buClr>
                <a:buSzPct val="130000"/>
                <a:buFont typeface="Wingdings" pitchFamily="2" charset="2"/>
                <a:buChar char="ü"/>
                <a:tabLst/>
                <a:defRPr/>
              </a:pPr>
              <a:endParaRPr kumimoji="0" lang="es-ES" sz="13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73050" marR="0" lvl="0" indent="-273050" algn="just" defTabSz="914400" rtl="0" eaLnBrk="1" fontAlgn="auto" latinLnBrk="0" hangingPunct="1">
                <a:lnSpc>
                  <a:spcPct val="110000"/>
                </a:lnSpc>
                <a:spcBef>
                  <a:spcPts val="0"/>
                </a:spcBef>
                <a:spcAft>
                  <a:spcPts val="0"/>
                </a:spcAft>
                <a:buClr>
                  <a:srgbClr val="C0504D">
                    <a:lumMod val="75000"/>
                  </a:srgbClr>
                </a:buClr>
                <a:buSzPct val="130000"/>
                <a:buFont typeface="Wingdings" pitchFamily="2" charset="2"/>
                <a:buChar char="ü"/>
                <a:tabLst/>
                <a:defRPr/>
              </a:pPr>
              <a:r>
                <a:rPr kumimoji="0" lang="es-ES" sz="13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LOS GUARDIAS HARÁN TAREAS ESPECÍFICAS Y COMPLEMENTARIAS A LAS DE LA POLICÍA NACIONAL (VELAR POR LA PROTECCIÓN DE INSTALACIONES PRIVADAS O PUBLICAS; Y DE </a:t>
              </a:r>
              <a:r>
                <a:rPr lang="es-ES" sz="1300" b="1" kern="0" dirty="0">
                  <a:solidFill>
                    <a:prstClr val="black"/>
                  </a:solidFill>
                  <a:latin typeface="Arial" panose="020B0604020202020204" pitchFamily="34" charset="0"/>
                  <a:cs typeface="Arial" panose="020B0604020202020204" pitchFamily="34" charset="0"/>
                </a:rPr>
                <a:t>L</a:t>
              </a:r>
              <a:r>
                <a:rPr kumimoji="0" lang="es-ES" sz="13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AS PERSONAS QUE SE ENCUENTRAN DENTRO DE ELLAS).</a:t>
              </a:r>
            </a:p>
            <a:p>
              <a:pPr marL="273050" marR="0" lvl="0" indent="-273050" algn="just" defTabSz="914400" rtl="0" eaLnBrk="1" fontAlgn="auto" latinLnBrk="0" hangingPunct="1">
                <a:lnSpc>
                  <a:spcPct val="110000"/>
                </a:lnSpc>
                <a:spcBef>
                  <a:spcPts val="0"/>
                </a:spcBef>
                <a:spcAft>
                  <a:spcPts val="0"/>
                </a:spcAft>
                <a:buClr>
                  <a:srgbClr val="C0504D">
                    <a:lumMod val="75000"/>
                  </a:srgbClr>
                </a:buClr>
                <a:buSzPct val="130000"/>
                <a:buFont typeface="Wingdings" pitchFamily="2" charset="2"/>
                <a:buChar char="ü"/>
                <a:tabLst/>
                <a:defRPr/>
              </a:pPr>
              <a:endParaRPr kumimoji="0" lang="es-ES" sz="13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73050" marR="0" lvl="0" indent="-273050" algn="just" defTabSz="914400" rtl="0" eaLnBrk="1" fontAlgn="auto" latinLnBrk="0" hangingPunct="1">
                <a:lnSpc>
                  <a:spcPct val="110000"/>
                </a:lnSpc>
                <a:spcBef>
                  <a:spcPts val="0"/>
                </a:spcBef>
                <a:spcAft>
                  <a:spcPts val="0"/>
                </a:spcAft>
                <a:buClr>
                  <a:srgbClr val="C0504D">
                    <a:lumMod val="75000"/>
                  </a:srgbClr>
                </a:buClr>
                <a:buSzPct val="130000"/>
                <a:buFont typeface="Wingdings" pitchFamily="2" charset="2"/>
                <a:buChar char="ü"/>
                <a:tabLst/>
                <a:defRPr/>
              </a:pPr>
              <a:r>
                <a:rPr kumimoji="0" lang="es-ES" sz="13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BRINDARAN ASISTENCIA EN RESPUESTA DE ALARMAS QUE SE PRODUZCAN, AUN CUANDO SU REALIZACIÓN DE ESTAS NO CORRESPONDAN A SUS TAREAS).</a:t>
              </a:r>
            </a:p>
          </p:txBody>
        </p:sp>
        <p:sp>
          <p:nvSpPr>
            <p:cNvPr id="11" name="14 Redondear rectángulo de esquina diagonal">
              <a:extLst>
                <a:ext uri="{FF2B5EF4-FFF2-40B4-BE49-F238E27FC236}">
                  <a16:creationId xmlns:a16="http://schemas.microsoft.com/office/drawing/2014/main" id="{DB8AC3AA-5585-4A78-ACCC-34C4DB142995}"/>
                </a:ext>
              </a:extLst>
            </p:cNvPr>
            <p:cNvSpPr/>
            <p:nvPr/>
          </p:nvSpPr>
          <p:spPr>
            <a:xfrm>
              <a:off x="1547664" y="3053660"/>
              <a:ext cx="8064896" cy="432048"/>
            </a:xfrm>
            <a:prstGeom prst="round2DiagRect">
              <a:avLst>
                <a:gd name="adj1" fmla="val 16667"/>
                <a:gd name="adj2" fmla="val 39629"/>
              </a:avLst>
            </a:prstGeom>
            <a:gradFill flip="none" rotWithShape="1">
              <a:gsLst>
                <a:gs pos="0">
                  <a:srgbClr val="181D11"/>
                </a:gs>
                <a:gs pos="50000">
                  <a:srgbClr val="6C8B47"/>
                </a:gs>
                <a:gs pos="87000">
                  <a:srgbClr val="232C12"/>
                </a:gs>
              </a:gsLst>
              <a:lin ang="2700000" scaled="1"/>
              <a:tileRect/>
            </a:gradFill>
            <a:ln w="38100">
              <a:solidFill>
                <a:srgbClr val="ABC674"/>
              </a:solidFill>
            </a:ln>
            <a:effectLst>
              <a:outerShdw blurRad="152400" dist="63500" dir="4800000" algn="ctr" rotWithShape="0">
                <a:schemeClr val="tx1"/>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1" indent="0" algn="just" defTabSz="914400" rtl="0" eaLnBrk="0" fontAlgn="auto" latinLnBrk="0" hangingPunct="0">
                <a:lnSpc>
                  <a:spcPct val="100000"/>
                </a:lnSpc>
                <a:spcBef>
                  <a:spcPts val="0"/>
                </a:spcBef>
                <a:spcAft>
                  <a:spcPts val="0"/>
                </a:spcAft>
                <a:buClr>
                  <a:srgbClr val="1A4F80"/>
                </a:buClr>
                <a:buSzPct val="200000"/>
                <a:buFontTx/>
                <a:buNone/>
                <a:tabLst/>
                <a:defRPr/>
              </a:pPr>
              <a:r>
                <a:rPr kumimoji="0" lang="es-E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Arial" pitchFamily="34" charset="0"/>
                </a:rPr>
                <a:t>         PROTECCIÓN Y VIGILANCIA HUMANA (GUARDIAS).</a:t>
              </a:r>
            </a:p>
          </p:txBody>
        </p:sp>
      </p:grpSp>
      <p:grpSp>
        <p:nvGrpSpPr>
          <p:cNvPr id="12" name="11 Grupo">
            <a:extLst>
              <a:ext uri="{FF2B5EF4-FFF2-40B4-BE49-F238E27FC236}">
                <a16:creationId xmlns:a16="http://schemas.microsoft.com/office/drawing/2014/main" id="{CE1BE42F-FAD8-4CAD-91F1-7C0A2F2938BE}"/>
              </a:ext>
            </a:extLst>
          </p:cNvPr>
          <p:cNvGrpSpPr/>
          <p:nvPr/>
        </p:nvGrpSpPr>
        <p:grpSpPr>
          <a:xfrm>
            <a:off x="179510" y="5177948"/>
            <a:ext cx="1512168" cy="997397"/>
            <a:chOff x="107504" y="5527947"/>
            <a:chExt cx="1676829" cy="997397"/>
          </a:xfrm>
        </p:grpSpPr>
        <p:sp>
          <p:nvSpPr>
            <p:cNvPr id="16" name="15 CuadroTexto">
              <a:extLst>
                <a:ext uri="{FF2B5EF4-FFF2-40B4-BE49-F238E27FC236}">
                  <a16:creationId xmlns:a16="http://schemas.microsoft.com/office/drawing/2014/main" id="{9DBF0367-7D61-4BB1-AA8E-4CF3580BBDA6}"/>
                </a:ext>
              </a:extLst>
            </p:cNvPr>
            <p:cNvSpPr txBox="1">
              <a:spLocks noChangeArrowheads="1"/>
            </p:cNvSpPr>
            <p:nvPr/>
          </p:nvSpPr>
          <p:spPr bwMode="auto">
            <a:xfrm>
              <a:off x="152823" y="6048618"/>
              <a:ext cx="1631510" cy="476726"/>
            </a:xfrm>
            <a:prstGeom prst="roundRect">
              <a:avLst/>
            </a:prstGeom>
            <a:solidFill>
              <a:srgbClr val="000000">
                <a:alpha val="45882"/>
              </a:srgbClr>
            </a:solidFill>
            <a:ln w="28575">
              <a:solidFill>
                <a:srgbClr val="000000">
                  <a:alpha val="27843"/>
                </a:srgbClr>
              </a:solidFill>
              <a:miter lim="800000"/>
              <a:headEnd/>
              <a:tailEnd/>
            </a:ln>
            <a:effectLst>
              <a:glow rad="101600">
                <a:sysClr val="window" lastClr="FFFFFF">
                  <a:alpha val="40000"/>
                </a:sysClr>
              </a:glow>
            </a:effectLst>
          </p:spPr>
          <p:txBody>
            <a:bodyPr wrap="square">
              <a:spAutoFit/>
            </a:bodyPr>
            <a:lstStyle/>
            <a:p>
              <a:pPr marL="0" lvl="1" algn="ctr">
                <a:buClr>
                  <a:srgbClr val="C0504D">
                    <a:lumMod val="50000"/>
                  </a:srgbClr>
                </a:buClr>
                <a:buSzPct val="130000"/>
              </a:pPr>
              <a:r>
                <a:rPr lang="es-ES" sz="1100" b="1" kern="0" dirty="0">
                  <a:solidFill>
                    <a:schemeClr val="bg1"/>
                  </a:solidFill>
                  <a:latin typeface="Arial" pitchFamily="34" charset="0"/>
                  <a:cs typeface="Arial" pitchFamily="34" charset="0"/>
                </a:rPr>
                <a:t>DE OBSERVACIÓN</a:t>
              </a:r>
            </a:p>
          </p:txBody>
        </p:sp>
        <p:sp>
          <p:nvSpPr>
            <p:cNvPr id="17" name="Rectangle 15">
              <a:extLst>
                <a:ext uri="{FF2B5EF4-FFF2-40B4-BE49-F238E27FC236}">
                  <a16:creationId xmlns:a16="http://schemas.microsoft.com/office/drawing/2014/main" id="{BC4F1052-17B8-47EB-8115-25DDB80B1D8C}"/>
                </a:ext>
              </a:extLst>
            </p:cNvPr>
            <p:cNvSpPr>
              <a:spLocks noChangeArrowheads="1"/>
            </p:cNvSpPr>
            <p:nvPr/>
          </p:nvSpPr>
          <p:spPr bwMode="auto">
            <a:xfrm>
              <a:off x="107504" y="5527947"/>
              <a:ext cx="1676829" cy="504056"/>
            </a:xfrm>
            <a:prstGeom prst="roundRect">
              <a:avLst>
                <a:gd name="adj" fmla="val 50000"/>
              </a:avLst>
            </a:prstGeom>
            <a:gradFill flip="none" rotWithShape="1">
              <a:gsLst>
                <a:gs pos="0">
                  <a:srgbClr val="1A4F80">
                    <a:shade val="30000"/>
                    <a:satMod val="115000"/>
                  </a:srgbClr>
                </a:gs>
                <a:gs pos="50000">
                  <a:srgbClr val="1A4F80">
                    <a:shade val="67500"/>
                    <a:satMod val="115000"/>
                  </a:srgbClr>
                </a:gs>
                <a:gs pos="100000">
                  <a:srgbClr val="1766AD"/>
                </a:gs>
              </a:gsLst>
              <a:lin ang="2700000" scaled="1"/>
              <a:tileRect/>
            </a:gradFill>
            <a:ln w="57150" algn="ctr">
              <a:solidFill>
                <a:srgbClr val="FFFFFF">
                  <a:alpha val="38824"/>
                </a:srgbClr>
              </a:solidFill>
              <a:miter lim="800000"/>
              <a:headEnd/>
              <a:tailEnd/>
            </a:ln>
            <a:effectLst>
              <a:outerShdw blurRad="114300" dist="38100" dir="3600000" algn="ctr" rotWithShape="0">
                <a:schemeClr val="tx1"/>
              </a:outerShdw>
            </a:effectLst>
          </p:spPr>
          <p:txBody>
            <a:bodyPr anchor="ctr"/>
            <a:lstStyle/>
            <a:p>
              <a:pPr algn="ctr" eaLnBrk="0" fontAlgn="base" hangingPunct="0">
                <a:spcBef>
                  <a:spcPct val="0"/>
                </a:spcBef>
                <a:spcAft>
                  <a:spcPct val="0"/>
                </a:spcAft>
                <a:defRPr/>
              </a:pPr>
              <a:r>
                <a:rPr lang="es-ES" sz="1600" b="1" i="1" dirty="0">
                  <a:solidFill>
                    <a:schemeClr val="bg1"/>
                  </a:solidFill>
                  <a:cs typeface="Arial" pitchFamily="34" charset="0"/>
                </a:rPr>
                <a:t>Capacidad</a:t>
              </a:r>
            </a:p>
          </p:txBody>
        </p:sp>
      </p:grpSp>
      <p:grpSp>
        <p:nvGrpSpPr>
          <p:cNvPr id="18" name="28 Grupo">
            <a:extLst>
              <a:ext uri="{FF2B5EF4-FFF2-40B4-BE49-F238E27FC236}">
                <a16:creationId xmlns:a16="http://schemas.microsoft.com/office/drawing/2014/main" id="{BF444963-5CA1-4A6B-BE4D-DD80F2FA3817}"/>
              </a:ext>
            </a:extLst>
          </p:cNvPr>
          <p:cNvGrpSpPr/>
          <p:nvPr/>
        </p:nvGrpSpPr>
        <p:grpSpPr>
          <a:xfrm>
            <a:off x="1835693" y="5177948"/>
            <a:ext cx="1676829" cy="1563420"/>
            <a:chOff x="1835693" y="5527947"/>
            <a:chExt cx="1676829" cy="1563420"/>
          </a:xfrm>
        </p:grpSpPr>
        <p:sp>
          <p:nvSpPr>
            <p:cNvPr id="19" name="17 CuadroTexto">
              <a:extLst>
                <a:ext uri="{FF2B5EF4-FFF2-40B4-BE49-F238E27FC236}">
                  <a16:creationId xmlns:a16="http://schemas.microsoft.com/office/drawing/2014/main" id="{B1AC82E2-B35B-445B-892E-E3574D2C59CE}"/>
                </a:ext>
              </a:extLst>
            </p:cNvPr>
            <p:cNvSpPr txBox="1">
              <a:spLocks noChangeArrowheads="1"/>
            </p:cNvSpPr>
            <p:nvPr/>
          </p:nvSpPr>
          <p:spPr bwMode="auto">
            <a:xfrm>
              <a:off x="1881012" y="6052785"/>
              <a:ext cx="1631510" cy="1038582"/>
            </a:xfrm>
            <a:prstGeom prst="roundRect">
              <a:avLst/>
            </a:prstGeom>
            <a:solidFill>
              <a:srgbClr val="000000">
                <a:alpha val="45882"/>
              </a:srgbClr>
            </a:solidFill>
            <a:ln w="28575">
              <a:solidFill>
                <a:srgbClr val="000000">
                  <a:alpha val="27843"/>
                </a:srgbClr>
              </a:solidFill>
              <a:miter lim="800000"/>
              <a:headEnd/>
              <a:tailEnd/>
            </a:ln>
            <a:effectLst>
              <a:glow rad="101600">
                <a:sysClr val="window" lastClr="FFFFFF">
                  <a:alpha val="40000"/>
                </a:sysClr>
              </a:glow>
            </a:effectLst>
          </p:spPr>
          <p:txBody>
            <a:bodyPr wrap="square">
              <a:spAutoFit/>
            </a:bodyPr>
            <a:lstStyle/>
            <a:p>
              <a:pPr marL="171450" lvl="1" indent="-171450">
                <a:buClr>
                  <a:srgbClr val="C0504D">
                    <a:lumMod val="50000"/>
                  </a:srgbClr>
                </a:buClr>
                <a:buSzPct val="130000"/>
                <a:buFont typeface="Wingdings" panose="05000000000000000000" pitchFamily="2" charset="2"/>
                <a:buChar char="ü"/>
              </a:pPr>
              <a:r>
                <a:rPr lang="es-ES" sz="1100" b="1" kern="0" dirty="0">
                  <a:solidFill>
                    <a:schemeClr val="bg1"/>
                  </a:solidFill>
                  <a:latin typeface="Arial" pitchFamily="34" charset="0"/>
                  <a:cs typeface="Arial" pitchFamily="34" charset="0"/>
                </a:rPr>
                <a:t>NORMAS MÍNIMAS DE SEGURIDAD.</a:t>
              </a:r>
            </a:p>
            <a:p>
              <a:pPr marL="171450" lvl="1" indent="-171450">
                <a:buClr>
                  <a:srgbClr val="C0504D">
                    <a:lumMod val="50000"/>
                  </a:srgbClr>
                </a:buClr>
                <a:buSzPct val="130000"/>
                <a:buFont typeface="Wingdings" panose="05000000000000000000" pitchFamily="2" charset="2"/>
                <a:buChar char="ü"/>
              </a:pPr>
              <a:r>
                <a:rPr lang="es-ES" sz="1100" b="1" kern="0" dirty="0">
                  <a:solidFill>
                    <a:schemeClr val="bg1"/>
                  </a:solidFill>
                  <a:latin typeface="Arial" pitchFamily="34" charset="0"/>
                  <a:cs typeface="Arial" pitchFamily="34" charset="0"/>
                </a:rPr>
                <a:t>EL USO DE LA FUERZA</a:t>
              </a:r>
            </a:p>
          </p:txBody>
        </p:sp>
        <p:sp>
          <p:nvSpPr>
            <p:cNvPr id="20" name="Rectangle 15">
              <a:extLst>
                <a:ext uri="{FF2B5EF4-FFF2-40B4-BE49-F238E27FC236}">
                  <a16:creationId xmlns:a16="http://schemas.microsoft.com/office/drawing/2014/main" id="{CE69AE49-DD3E-4385-9811-F33BBB536131}"/>
                </a:ext>
              </a:extLst>
            </p:cNvPr>
            <p:cNvSpPr>
              <a:spLocks noChangeArrowheads="1"/>
            </p:cNvSpPr>
            <p:nvPr/>
          </p:nvSpPr>
          <p:spPr bwMode="auto">
            <a:xfrm>
              <a:off x="1835693" y="5527947"/>
              <a:ext cx="1676829" cy="504056"/>
            </a:xfrm>
            <a:prstGeom prst="roundRect">
              <a:avLst>
                <a:gd name="adj" fmla="val 50000"/>
              </a:avLst>
            </a:prstGeom>
            <a:gradFill flip="none" rotWithShape="1">
              <a:gsLst>
                <a:gs pos="0">
                  <a:srgbClr val="1A4F80">
                    <a:shade val="30000"/>
                    <a:satMod val="115000"/>
                  </a:srgbClr>
                </a:gs>
                <a:gs pos="50000">
                  <a:srgbClr val="1A4F80">
                    <a:shade val="67500"/>
                    <a:satMod val="115000"/>
                  </a:srgbClr>
                </a:gs>
                <a:gs pos="100000">
                  <a:srgbClr val="1766AD"/>
                </a:gs>
              </a:gsLst>
              <a:lin ang="2700000" scaled="1"/>
              <a:tileRect/>
            </a:gradFill>
            <a:ln w="57150" algn="ctr">
              <a:solidFill>
                <a:srgbClr val="FFFFFF">
                  <a:alpha val="38824"/>
                </a:srgbClr>
              </a:solidFill>
              <a:miter lim="800000"/>
              <a:headEnd/>
              <a:tailEnd/>
            </a:ln>
            <a:effectLst>
              <a:outerShdw blurRad="114300" dist="38100" dir="3600000" algn="ctr" rotWithShape="0">
                <a:schemeClr val="tx1"/>
              </a:outerShdw>
            </a:effectLst>
          </p:spPr>
          <p:txBody>
            <a:bodyPr anchor="ctr"/>
            <a:lstStyle/>
            <a:p>
              <a:pPr algn="ctr" eaLnBrk="0" fontAlgn="base" hangingPunct="0">
                <a:spcBef>
                  <a:spcPct val="0"/>
                </a:spcBef>
                <a:spcAft>
                  <a:spcPct val="0"/>
                </a:spcAft>
                <a:defRPr/>
              </a:pPr>
              <a:r>
                <a:rPr lang="es-ES" sz="1600" b="1" i="1" dirty="0">
                  <a:solidFill>
                    <a:schemeClr val="bg1"/>
                  </a:solidFill>
                  <a:cs typeface="Arial" pitchFamily="34" charset="0"/>
                </a:rPr>
                <a:t>Manejo</a:t>
              </a:r>
            </a:p>
          </p:txBody>
        </p:sp>
      </p:grpSp>
      <p:grpSp>
        <p:nvGrpSpPr>
          <p:cNvPr id="21" name="29 Grupo">
            <a:extLst>
              <a:ext uri="{FF2B5EF4-FFF2-40B4-BE49-F238E27FC236}">
                <a16:creationId xmlns:a16="http://schemas.microsoft.com/office/drawing/2014/main" id="{D7C26878-302C-4261-B5A4-2F9E5CA20F2D}"/>
              </a:ext>
            </a:extLst>
          </p:cNvPr>
          <p:cNvGrpSpPr/>
          <p:nvPr/>
        </p:nvGrpSpPr>
        <p:grpSpPr>
          <a:xfrm>
            <a:off x="3635893" y="5177948"/>
            <a:ext cx="1676829" cy="1188850"/>
            <a:chOff x="3635893" y="5527947"/>
            <a:chExt cx="1676829" cy="1188850"/>
          </a:xfrm>
        </p:grpSpPr>
        <p:sp>
          <p:nvSpPr>
            <p:cNvPr id="22" name="19 CuadroTexto">
              <a:extLst>
                <a:ext uri="{FF2B5EF4-FFF2-40B4-BE49-F238E27FC236}">
                  <a16:creationId xmlns:a16="http://schemas.microsoft.com/office/drawing/2014/main" id="{4B943F83-069A-4E4D-BDB2-A3CD3CB95373}"/>
                </a:ext>
              </a:extLst>
            </p:cNvPr>
            <p:cNvSpPr txBox="1">
              <a:spLocks noChangeArrowheads="1"/>
            </p:cNvSpPr>
            <p:nvPr/>
          </p:nvSpPr>
          <p:spPr bwMode="auto">
            <a:xfrm>
              <a:off x="3681212" y="6052785"/>
              <a:ext cx="1631510" cy="664012"/>
            </a:xfrm>
            <a:prstGeom prst="roundRect">
              <a:avLst/>
            </a:prstGeom>
            <a:solidFill>
              <a:srgbClr val="000000">
                <a:alpha val="45882"/>
              </a:srgbClr>
            </a:solidFill>
            <a:ln w="28575">
              <a:solidFill>
                <a:srgbClr val="000000">
                  <a:alpha val="27843"/>
                </a:srgbClr>
              </a:solidFill>
              <a:miter lim="800000"/>
              <a:headEnd/>
              <a:tailEnd/>
            </a:ln>
            <a:effectLst>
              <a:glow rad="101600">
                <a:sysClr val="window" lastClr="FFFFFF">
                  <a:alpha val="40000"/>
                </a:sysClr>
              </a:glow>
            </a:effectLst>
          </p:spPr>
          <p:txBody>
            <a:bodyPr wrap="square">
              <a:spAutoFit/>
            </a:bodyPr>
            <a:lstStyle/>
            <a:p>
              <a:pPr marL="0" lvl="1" algn="ctr">
                <a:buClr>
                  <a:srgbClr val="C0504D">
                    <a:lumMod val="50000"/>
                  </a:srgbClr>
                </a:buClr>
                <a:buSzPct val="130000"/>
              </a:pPr>
              <a:r>
                <a:rPr lang="es-ES" sz="1100" b="1" kern="0" dirty="0">
                  <a:solidFill>
                    <a:schemeClr val="bg1"/>
                  </a:solidFill>
                  <a:latin typeface="Arial" pitchFamily="34" charset="0"/>
                  <a:cs typeface="Arial" pitchFamily="34" charset="0"/>
                </a:rPr>
                <a:t>TRABAJO DE SEGURIDAD Y PROTECCIÓN</a:t>
              </a:r>
            </a:p>
          </p:txBody>
        </p:sp>
        <p:sp>
          <p:nvSpPr>
            <p:cNvPr id="23" name="Rectangle 15">
              <a:extLst>
                <a:ext uri="{FF2B5EF4-FFF2-40B4-BE49-F238E27FC236}">
                  <a16:creationId xmlns:a16="http://schemas.microsoft.com/office/drawing/2014/main" id="{B348DDE8-D00B-423E-AD1E-5BE38F4841ED}"/>
                </a:ext>
              </a:extLst>
            </p:cNvPr>
            <p:cNvSpPr>
              <a:spLocks noChangeArrowheads="1"/>
            </p:cNvSpPr>
            <p:nvPr/>
          </p:nvSpPr>
          <p:spPr bwMode="auto">
            <a:xfrm>
              <a:off x="3635893" y="5527947"/>
              <a:ext cx="1676829" cy="504056"/>
            </a:xfrm>
            <a:prstGeom prst="roundRect">
              <a:avLst>
                <a:gd name="adj" fmla="val 50000"/>
              </a:avLst>
            </a:prstGeom>
            <a:gradFill flip="none" rotWithShape="1">
              <a:gsLst>
                <a:gs pos="0">
                  <a:srgbClr val="1A4F80">
                    <a:shade val="30000"/>
                    <a:satMod val="115000"/>
                  </a:srgbClr>
                </a:gs>
                <a:gs pos="50000">
                  <a:srgbClr val="1A4F80">
                    <a:shade val="67500"/>
                    <a:satMod val="115000"/>
                  </a:srgbClr>
                </a:gs>
                <a:gs pos="100000">
                  <a:srgbClr val="1766AD"/>
                </a:gs>
              </a:gsLst>
              <a:lin ang="2700000" scaled="1"/>
              <a:tileRect/>
            </a:gradFill>
            <a:ln w="57150" algn="ctr">
              <a:solidFill>
                <a:srgbClr val="FFFFFF">
                  <a:alpha val="38824"/>
                </a:srgbClr>
              </a:solidFill>
              <a:miter lim="800000"/>
              <a:headEnd/>
              <a:tailEnd/>
            </a:ln>
            <a:effectLst>
              <a:outerShdw blurRad="114300" dist="38100" dir="3600000" algn="ctr" rotWithShape="0">
                <a:schemeClr val="tx1"/>
              </a:outerShdw>
            </a:effectLst>
          </p:spPr>
          <p:txBody>
            <a:bodyPr anchor="ctr"/>
            <a:lstStyle/>
            <a:p>
              <a:pPr algn="ctr" eaLnBrk="0" fontAlgn="base" hangingPunct="0">
                <a:spcBef>
                  <a:spcPct val="0"/>
                </a:spcBef>
                <a:spcAft>
                  <a:spcPct val="0"/>
                </a:spcAft>
                <a:defRPr/>
              </a:pPr>
              <a:r>
                <a:rPr lang="es-ES" sz="1600" b="1" i="1" dirty="0">
                  <a:solidFill>
                    <a:schemeClr val="bg1"/>
                  </a:solidFill>
                  <a:cs typeface="Arial" pitchFamily="34" charset="0"/>
                </a:rPr>
                <a:t>Interés</a:t>
              </a:r>
            </a:p>
          </p:txBody>
        </p:sp>
      </p:grpSp>
      <p:grpSp>
        <p:nvGrpSpPr>
          <p:cNvPr id="24" name="30 Grupo">
            <a:extLst>
              <a:ext uri="{FF2B5EF4-FFF2-40B4-BE49-F238E27FC236}">
                <a16:creationId xmlns:a16="http://schemas.microsoft.com/office/drawing/2014/main" id="{40D7A1C1-CCF0-4E46-91DB-5DAE97B2FDC6}"/>
              </a:ext>
            </a:extLst>
          </p:cNvPr>
          <p:cNvGrpSpPr/>
          <p:nvPr/>
        </p:nvGrpSpPr>
        <p:grpSpPr>
          <a:xfrm>
            <a:off x="5436093" y="5177948"/>
            <a:ext cx="1820845" cy="1709168"/>
            <a:chOff x="5436093" y="5527947"/>
            <a:chExt cx="1820845" cy="1709168"/>
          </a:xfrm>
        </p:grpSpPr>
        <p:sp>
          <p:nvSpPr>
            <p:cNvPr id="25" name="21 CuadroTexto">
              <a:extLst>
                <a:ext uri="{FF2B5EF4-FFF2-40B4-BE49-F238E27FC236}">
                  <a16:creationId xmlns:a16="http://schemas.microsoft.com/office/drawing/2014/main" id="{806D7732-0751-4F24-AE8E-D39BBAE32BDC}"/>
                </a:ext>
              </a:extLst>
            </p:cNvPr>
            <p:cNvSpPr txBox="1">
              <a:spLocks noChangeArrowheads="1"/>
            </p:cNvSpPr>
            <p:nvPr/>
          </p:nvSpPr>
          <p:spPr bwMode="auto">
            <a:xfrm>
              <a:off x="5502057" y="6011247"/>
              <a:ext cx="1734236" cy="1225868"/>
            </a:xfrm>
            <a:prstGeom prst="roundRect">
              <a:avLst/>
            </a:prstGeom>
            <a:solidFill>
              <a:srgbClr val="000000">
                <a:alpha val="45882"/>
              </a:srgbClr>
            </a:solidFill>
            <a:ln w="28575">
              <a:solidFill>
                <a:srgbClr val="000000">
                  <a:alpha val="27843"/>
                </a:srgbClr>
              </a:solidFill>
              <a:miter lim="800000"/>
              <a:headEnd/>
              <a:tailEnd/>
            </a:ln>
            <a:effectLst>
              <a:glow rad="101600">
                <a:sysClr val="window" lastClr="FFFFFF">
                  <a:alpha val="40000"/>
                </a:sysClr>
              </a:glow>
            </a:effectLst>
          </p:spPr>
          <p:txBody>
            <a:bodyPr wrap="square">
              <a:spAutoFit/>
            </a:bodyPr>
            <a:lstStyle/>
            <a:p>
              <a:pPr marL="171450" lvl="1" indent="-171450">
                <a:buClr>
                  <a:srgbClr val="C0504D">
                    <a:lumMod val="50000"/>
                  </a:srgbClr>
                </a:buClr>
                <a:buSzPct val="130000"/>
                <a:buFont typeface="Wingdings" panose="05000000000000000000" pitchFamily="2" charset="2"/>
                <a:buChar char="ü"/>
              </a:pPr>
              <a:r>
                <a:rPr lang="es-EC" sz="1100" b="1" kern="0" dirty="0">
                  <a:solidFill>
                    <a:schemeClr val="bg1"/>
                  </a:solidFill>
                  <a:latin typeface="Arial" pitchFamily="34" charset="0"/>
                  <a:cs typeface="Arial" pitchFamily="34" charset="0"/>
                </a:rPr>
                <a:t>ADAPTACIÓN AL MEDIO.</a:t>
              </a:r>
            </a:p>
            <a:p>
              <a:pPr marL="171450" lvl="1" indent="-171450">
                <a:buClr>
                  <a:srgbClr val="C0504D">
                    <a:lumMod val="50000"/>
                  </a:srgbClr>
                </a:buClr>
                <a:buSzPct val="130000"/>
                <a:buFont typeface="Wingdings" panose="05000000000000000000" pitchFamily="2" charset="2"/>
                <a:buChar char="ü"/>
              </a:pPr>
              <a:r>
                <a:rPr lang="es-EC" sz="1100" b="1" kern="0" dirty="0">
                  <a:solidFill>
                    <a:schemeClr val="bg1"/>
                  </a:solidFill>
                  <a:latin typeface="Arial" pitchFamily="34" charset="0"/>
                  <a:cs typeface="Arial" pitchFamily="34" charset="0"/>
                </a:rPr>
                <a:t>SAGACIDAD.</a:t>
              </a:r>
            </a:p>
            <a:p>
              <a:pPr marL="171450" lvl="1" indent="-171450">
                <a:buClr>
                  <a:srgbClr val="C0504D">
                    <a:lumMod val="50000"/>
                  </a:srgbClr>
                </a:buClr>
                <a:buSzPct val="130000"/>
                <a:buFont typeface="Wingdings" panose="05000000000000000000" pitchFamily="2" charset="2"/>
                <a:buChar char="ü"/>
              </a:pPr>
              <a:r>
                <a:rPr lang="es-EC" sz="1100" b="1" kern="0" dirty="0">
                  <a:solidFill>
                    <a:schemeClr val="bg1"/>
                  </a:solidFill>
                  <a:latin typeface="Arial" pitchFamily="34" charset="0"/>
                  <a:cs typeface="Arial" pitchFamily="34" charset="0"/>
                </a:rPr>
                <a:t>RAPIDEZ EN LA TOMA DE DECISIONES</a:t>
              </a:r>
              <a:endParaRPr lang="es-ES" sz="1100" b="1" kern="0" dirty="0">
                <a:solidFill>
                  <a:schemeClr val="bg1"/>
                </a:solidFill>
                <a:latin typeface="Arial" pitchFamily="34" charset="0"/>
                <a:cs typeface="Arial" pitchFamily="34" charset="0"/>
              </a:endParaRPr>
            </a:p>
          </p:txBody>
        </p:sp>
        <p:sp>
          <p:nvSpPr>
            <p:cNvPr id="26" name="Rectangle 15">
              <a:extLst>
                <a:ext uri="{FF2B5EF4-FFF2-40B4-BE49-F238E27FC236}">
                  <a16:creationId xmlns:a16="http://schemas.microsoft.com/office/drawing/2014/main" id="{BBC1444E-11FB-440F-8893-E05ADEB5A772}"/>
                </a:ext>
              </a:extLst>
            </p:cNvPr>
            <p:cNvSpPr>
              <a:spLocks noChangeArrowheads="1"/>
            </p:cNvSpPr>
            <p:nvPr/>
          </p:nvSpPr>
          <p:spPr bwMode="auto">
            <a:xfrm>
              <a:off x="5436093" y="5527947"/>
              <a:ext cx="1820845" cy="504056"/>
            </a:xfrm>
            <a:prstGeom prst="roundRect">
              <a:avLst>
                <a:gd name="adj" fmla="val 50000"/>
              </a:avLst>
            </a:prstGeom>
            <a:gradFill flip="none" rotWithShape="1">
              <a:gsLst>
                <a:gs pos="0">
                  <a:srgbClr val="1A4F80">
                    <a:shade val="30000"/>
                    <a:satMod val="115000"/>
                  </a:srgbClr>
                </a:gs>
                <a:gs pos="50000">
                  <a:srgbClr val="1A4F80">
                    <a:shade val="67500"/>
                    <a:satMod val="115000"/>
                  </a:srgbClr>
                </a:gs>
                <a:gs pos="100000">
                  <a:srgbClr val="1766AD"/>
                </a:gs>
              </a:gsLst>
              <a:lin ang="2700000" scaled="1"/>
              <a:tileRect/>
            </a:gradFill>
            <a:ln w="57150" algn="ctr">
              <a:solidFill>
                <a:srgbClr val="FFFFFF">
                  <a:alpha val="38824"/>
                </a:srgbClr>
              </a:solidFill>
              <a:miter lim="800000"/>
              <a:headEnd/>
              <a:tailEnd/>
            </a:ln>
            <a:effectLst>
              <a:outerShdw blurRad="114300" dist="38100" dir="3600000" algn="ctr" rotWithShape="0">
                <a:schemeClr val="tx1"/>
              </a:outerShdw>
            </a:effectLst>
          </p:spPr>
          <p:txBody>
            <a:bodyPr anchor="ctr"/>
            <a:lstStyle/>
            <a:p>
              <a:pPr algn="ctr" eaLnBrk="0" fontAlgn="base" hangingPunct="0">
                <a:spcBef>
                  <a:spcPct val="0"/>
                </a:spcBef>
                <a:spcAft>
                  <a:spcPct val="0"/>
                </a:spcAft>
                <a:defRPr/>
              </a:pPr>
              <a:r>
                <a:rPr lang="es-ES" sz="1600" b="1" i="1" dirty="0">
                  <a:solidFill>
                    <a:schemeClr val="bg1"/>
                  </a:solidFill>
                  <a:cs typeface="Arial" pitchFamily="34" charset="0"/>
                </a:rPr>
                <a:t>Facilidades</a:t>
              </a:r>
            </a:p>
          </p:txBody>
        </p:sp>
      </p:grpSp>
      <p:grpSp>
        <p:nvGrpSpPr>
          <p:cNvPr id="27" name="23 Grupo">
            <a:extLst>
              <a:ext uri="{FF2B5EF4-FFF2-40B4-BE49-F238E27FC236}">
                <a16:creationId xmlns:a16="http://schemas.microsoft.com/office/drawing/2014/main" id="{92B85F0C-0452-43B3-9BE6-00F8F9767D02}"/>
              </a:ext>
            </a:extLst>
          </p:cNvPr>
          <p:cNvGrpSpPr/>
          <p:nvPr/>
        </p:nvGrpSpPr>
        <p:grpSpPr>
          <a:xfrm>
            <a:off x="7359665" y="5167233"/>
            <a:ext cx="1604823" cy="1001564"/>
            <a:chOff x="7287659" y="5517232"/>
            <a:chExt cx="1820847" cy="1001564"/>
          </a:xfrm>
        </p:grpSpPr>
        <p:sp>
          <p:nvSpPr>
            <p:cNvPr id="28" name="24 CuadroTexto">
              <a:extLst>
                <a:ext uri="{FF2B5EF4-FFF2-40B4-BE49-F238E27FC236}">
                  <a16:creationId xmlns:a16="http://schemas.microsoft.com/office/drawing/2014/main" id="{8C4B577D-B3C7-4A2A-8A37-9646F9D1A1EA}"/>
                </a:ext>
              </a:extLst>
            </p:cNvPr>
            <p:cNvSpPr txBox="1">
              <a:spLocks noChangeArrowheads="1"/>
            </p:cNvSpPr>
            <p:nvPr/>
          </p:nvSpPr>
          <p:spPr bwMode="auto">
            <a:xfrm>
              <a:off x="7332978" y="6042070"/>
              <a:ext cx="1775528" cy="476726"/>
            </a:xfrm>
            <a:prstGeom prst="roundRect">
              <a:avLst/>
            </a:prstGeom>
            <a:solidFill>
              <a:srgbClr val="000000">
                <a:alpha val="45882"/>
              </a:srgbClr>
            </a:solidFill>
            <a:ln w="28575">
              <a:solidFill>
                <a:srgbClr val="000000">
                  <a:alpha val="27843"/>
                </a:srgbClr>
              </a:solidFill>
              <a:miter lim="800000"/>
              <a:headEnd/>
              <a:tailEnd/>
            </a:ln>
            <a:effectLst>
              <a:glow rad="101600">
                <a:sysClr val="window" lastClr="FFFFFF">
                  <a:alpha val="40000"/>
                </a:sysClr>
              </a:glow>
            </a:effectLst>
          </p:spPr>
          <p:txBody>
            <a:bodyPr wrap="square">
              <a:spAutoFit/>
            </a:bodyPr>
            <a:lstStyle/>
            <a:p>
              <a:pPr marL="171450" lvl="1" indent="-171450">
                <a:buClr>
                  <a:srgbClr val="C0504D">
                    <a:lumMod val="50000"/>
                  </a:srgbClr>
                </a:buClr>
                <a:buSzPct val="130000"/>
                <a:buFont typeface="Wingdings" panose="05000000000000000000" pitchFamily="2" charset="2"/>
                <a:buChar char="ü"/>
              </a:pPr>
              <a:r>
                <a:rPr lang="es-EC" sz="1100" b="1" kern="0" dirty="0">
                  <a:solidFill>
                    <a:schemeClr val="bg1"/>
                  </a:solidFill>
                  <a:latin typeface="Arial" pitchFamily="34" charset="0"/>
                  <a:cs typeface="Arial" pitchFamily="34" charset="0"/>
                </a:rPr>
                <a:t>PERICIA.</a:t>
              </a:r>
            </a:p>
            <a:p>
              <a:pPr marL="171450" lvl="1" indent="-171450">
                <a:buClr>
                  <a:srgbClr val="C0504D">
                    <a:lumMod val="50000"/>
                  </a:srgbClr>
                </a:buClr>
                <a:buSzPct val="130000"/>
                <a:buFont typeface="Wingdings" panose="05000000000000000000" pitchFamily="2" charset="2"/>
                <a:buChar char="ü"/>
              </a:pPr>
              <a:r>
                <a:rPr lang="es-EC" sz="1100" b="1" kern="0" dirty="0">
                  <a:solidFill>
                    <a:schemeClr val="bg1"/>
                  </a:solidFill>
                  <a:latin typeface="Arial" pitchFamily="34" charset="0"/>
                  <a:cs typeface="Arial" pitchFamily="34" charset="0"/>
                </a:rPr>
                <a:t>EXPERTICIA.</a:t>
              </a:r>
              <a:endParaRPr lang="es-ES" sz="1100" b="1" kern="0" dirty="0">
                <a:solidFill>
                  <a:schemeClr val="bg1"/>
                </a:solidFill>
                <a:latin typeface="Arial" pitchFamily="34" charset="0"/>
                <a:cs typeface="Arial" pitchFamily="34" charset="0"/>
              </a:endParaRPr>
            </a:p>
          </p:txBody>
        </p:sp>
        <p:sp>
          <p:nvSpPr>
            <p:cNvPr id="29" name="Rectangle 15">
              <a:extLst>
                <a:ext uri="{FF2B5EF4-FFF2-40B4-BE49-F238E27FC236}">
                  <a16:creationId xmlns:a16="http://schemas.microsoft.com/office/drawing/2014/main" id="{9E027C75-92BE-4EF7-90F4-F9F9DDDE825D}"/>
                </a:ext>
              </a:extLst>
            </p:cNvPr>
            <p:cNvSpPr>
              <a:spLocks noChangeArrowheads="1"/>
            </p:cNvSpPr>
            <p:nvPr/>
          </p:nvSpPr>
          <p:spPr bwMode="auto">
            <a:xfrm>
              <a:off x="7287659" y="5517232"/>
              <a:ext cx="1820845" cy="504056"/>
            </a:xfrm>
            <a:prstGeom prst="roundRect">
              <a:avLst>
                <a:gd name="adj" fmla="val 50000"/>
              </a:avLst>
            </a:prstGeom>
            <a:gradFill flip="none" rotWithShape="1">
              <a:gsLst>
                <a:gs pos="0">
                  <a:srgbClr val="1A4F80">
                    <a:shade val="30000"/>
                    <a:satMod val="115000"/>
                  </a:srgbClr>
                </a:gs>
                <a:gs pos="50000">
                  <a:srgbClr val="1A4F80">
                    <a:shade val="67500"/>
                    <a:satMod val="115000"/>
                  </a:srgbClr>
                </a:gs>
                <a:gs pos="100000">
                  <a:srgbClr val="1766AD"/>
                </a:gs>
              </a:gsLst>
              <a:lin ang="2700000" scaled="1"/>
              <a:tileRect/>
            </a:gradFill>
            <a:ln w="57150" algn="ctr">
              <a:solidFill>
                <a:srgbClr val="FFFFFF">
                  <a:alpha val="38824"/>
                </a:srgbClr>
              </a:solidFill>
              <a:miter lim="800000"/>
              <a:headEnd/>
              <a:tailEnd/>
            </a:ln>
            <a:effectLst>
              <a:outerShdw blurRad="114300" dist="38100" dir="3600000" algn="ctr" rotWithShape="0">
                <a:schemeClr val="tx1"/>
              </a:outerShdw>
            </a:effectLst>
          </p:spPr>
          <p:txBody>
            <a:bodyPr anchor="ctr"/>
            <a:lstStyle/>
            <a:p>
              <a:pPr algn="ctr" eaLnBrk="0" fontAlgn="base" hangingPunct="0">
                <a:spcBef>
                  <a:spcPct val="0"/>
                </a:spcBef>
                <a:spcAft>
                  <a:spcPct val="0"/>
                </a:spcAft>
                <a:defRPr/>
              </a:pPr>
              <a:r>
                <a:rPr lang="es-ES" sz="1600" b="1" i="1" dirty="0">
                  <a:solidFill>
                    <a:schemeClr val="bg1"/>
                  </a:solidFill>
                  <a:cs typeface="Arial" pitchFamily="34" charset="0"/>
                </a:rPr>
                <a:t>Tener</a:t>
              </a:r>
            </a:p>
          </p:txBody>
        </p:sp>
      </p:grpSp>
    </p:spTree>
    <p:extLst>
      <p:ext uri="{BB962C8B-B14F-4D97-AF65-F5344CB8AC3E}">
        <p14:creationId xmlns:p14="http://schemas.microsoft.com/office/powerpoint/2010/main" val="3171751625"/>
      </p:ext>
    </p:extLst>
  </p:cSld>
  <p:clrMapOvr>
    <a:masterClrMapping/>
  </p:clrMapOvr>
  <p:transition>
    <p:split orient="vert"/>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30" name="3 Título">
            <a:extLst>
              <a:ext uri="{FF2B5EF4-FFF2-40B4-BE49-F238E27FC236}">
                <a16:creationId xmlns:a16="http://schemas.microsoft.com/office/drawing/2014/main" id="{5806B40D-736A-4AA4-BAD9-3280DAC003FB}"/>
              </a:ext>
            </a:extLst>
          </p:cNvPr>
          <p:cNvSpPr txBox="1">
            <a:spLocks/>
          </p:cNvSpPr>
          <p:nvPr/>
        </p:nvSpPr>
        <p:spPr>
          <a:xfrm>
            <a:off x="0" y="-27384"/>
            <a:ext cx="9123312" cy="585192"/>
          </a:xfrm>
          <a:prstGeom prst="rect">
            <a:avLst/>
          </a:prstGeom>
          <a:solidFill>
            <a:srgbClr val="000000">
              <a:alpha val="30196"/>
            </a:srgbClr>
          </a:solidFill>
          <a:effectLst>
            <a:outerShdw blurRad="88900" dist="25400" dir="5400000" algn="ctr" rotWithShape="0">
              <a:schemeClr val="tx1"/>
            </a:outerShdw>
          </a:effectLst>
        </p:spPr>
        <p:txBody>
          <a:bodyPr vert="horz" lIns="91440" tIns="45720" rIns="91440" bIns="45720" rtlCol="0" anchor="ctr">
            <a:noAutofit/>
          </a:bodyPr>
          <a:lstStyle/>
          <a:p>
            <a:pPr marL="0" marR="0" lvl="1" indent="0" algn="ctr" defTabSz="914400" rtl="0" eaLnBrk="1" fontAlgn="auto" latinLnBrk="0" hangingPunct="1">
              <a:lnSpc>
                <a:spcPct val="100000"/>
              </a:lnSpc>
              <a:spcBef>
                <a:spcPct val="0"/>
              </a:spcBef>
              <a:spcAft>
                <a:spcPts val="0"/>
              </a:spcAft>
              <a:buClrTx/>
              <a:buSzTx/>
              <a:buFontTx/>
              <a:buNone/>
              <a:tabLst/>
              <a:defRPr/>
            </a:pPr>
            <a:r>
              <a:rPr kumimoji="0" lang="es-ES" sz="3200" b="0" i="0" u="none" strike="noStrike" kern="1200" cap="none" spc="0" normalizeH="0" baseline="0" noProof="0" dirty="0">
                <a:ln>
                  <a:noFill/>
                </a:ln>
                <a:solidFill>
                  <a:srgbClr val="FFFF00"/>
                </a:solidFill>
                <a:effectLst/>
                <a:uLnTx/>
                <a:uFillTx/>
                <a:latin typeface="Impact" pitchFamily="34" charset="0"/>
                <a:ea typeface="+mn-ea"/>
                <a:cs typeface="+mn-cs"/>
              </a:rPr>
              <a:t>DISEÑO</a:t>
            </a:r>
          </a:p>
        </p:txBody>
      </p:sp>
      <p:sp>
        <p:nvSpPr>
          <p:cNvPr id="57" name="15 Marcador de contenido">
            <a:extLst>
              <a:ext uri="{FF2B5EF4-FFF2-40B4-BE49-F238E27FC236}">
                <a16:creationId xmlns:a16="http://schemas.microsoft.com/office/drawing/2014/main" id="{75C91EE0-F186-4D6F-BB2F-723E5BF84C83}"/>
              </a:ext>
            </a:extLst>
          </p:cNvPr>
          <p:cNvSpPr txBox="1">
            <a:spLocks/>
          </p:cNvSpPr>
          <p:nvPr/>
        </p:nvSpPr>
        <p:spPr bwMode="auto">
          <a:xfrm>
            <a:off x="251520" y="684139"/>
            <a:ext cx="8064896" cy="464159"/>
          </a:xfrm>
          <a:prstGeom prst="round2DiagRect">
            <a:avLst>
              <a:gd name="adj1" fmla="val 50000"/>
              <a:gd name="adj2" fmla="val 0"/>
            </a:avLst>
          </a:prstGeom>
          <a:gradFill flip="none" rotWithShape="1">
            <a:gsLst>
              <a:gs pos="0">
                <a:srgbClr val="604500"/>
              </a:gs>
              <a:gs pos="50000">
                <a:srgbClr val="E6E23E"/>
              </a:gs>
              <a:gs pos="100000">
                <a:srgbClr val="866900"/>
              </a:gs>
            </a:gsLst>
            <a:lin ang="2700000" scaled="1"/>
            <a:tileRect/>
          </a:gradFill>
          <a:ln w="57150">
            <a:solidFill>
              <a:srgbClr val="866900"/>
            </a:solidFill>
          </a:ln>
          <a:effectLst>
            <a:outerShdw blurRad="114300" dist="38100" dir="5400000" algn="ctr" rotWithShape="0">
              <a:schemeClr val="tx1"/>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2" indent="0" algn="l" defTabSz="914400" rtl="0" eaLnBrk="0" fontAlgn="base" latinLnBrk="0" hangingPunct="0">
              <a:lnSpc>
                <a:spcPct val="100000"/>
              </a:lnSpc>
              <a:spcBef>
                <a:spcPct val="0"/>
              </a:spcBef>
              <a:spcAft>
                <a:spcPct val="0"/>
              </a:spcAft>
              <a:buClr>
                <a:srgbClr val="49788D"/>
              </a:buClr>
              <a:buSzPct val="110000"/>
              <a:buFontTx/>
              <a:buNone/>
              <a:tabLst/>
              <a:defRPr/>
            </a:pPr>
            <a:r>
              <a:rPr kumimoji="0" lang="es-ES" sz="2000" b="1" i="0" u="none" strike="noStrike" kern="1200" cap="none" spc="0" normalizeH="0" baseline="0" noProof="0" dirty="0">
                <a:ln>
                  <a:noFill/>
                </a:ln>
                <a:solidFill>
                  <a:prstClr val="black"/>
                </a:solidFill>
                <a:effectLst/>
                <a:uLnTx/>
                <a:uFillTx/>
                <a:latin typeface="Calibri"/>
                <a:ea typeface="+mn-ea"/>
                <a:cs typeface="+mn-cs"/>
              </a:rPr>
              <a:t>TERCERA FASE (IMPLEMENTACIÓN)</a:t>
            </a:r>
          </a:p>
        </p:txBody>
      </p:sp>
      <p:pic>
        <p:nvPicPr>
          <p:cNvPr id="3" name="Imagen 2">
            <a:extLst>
              <a:ext uri="{FF2B5EF4-FFF2-40B4-BE49-F238E27FC236}">
                <a16:creationId xmlns:a16="http://schemas.microsoft.com/office/drawing/2014/main" id="{85CDFEAC-9F42-424D-993C-770F9F2000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62" t="5310" r="962" b="-4479"/>
          <a:stretch/>
        </p:blipFill>
        <p:spPr>
          <a:xfrm>
            <a:off x="1691680" y="1544039"/>
            <a:ext cx="7560840" cy="5867105"/>
          </a:xfrm>
          <a:prstGeom prst="rect">
            <a:avLst/>
          </a:prstGeom>
          <a:noFill/>
          <a:effectLst>
            <a:softEdge rad="635000"/>
          </a:effectLst>
        </p:spPr>
      </p:pic>
      <p:sp>
        <p:nvSpPr>
          <p:cNvPr id="31" name="14 Redondear rectángulo de esquina diagonal">
            <a:extLst>
              <a:ext uri="{FF2B5EF4-FFF2-40B4-BE49-F238E27FC236}">
                <a16:creationId xmlns:a16="http://schemas.microsoft.com/office/drawing/2014/main" id="{071F3A1A-322E-4DF8-AC80-9538485BB5C6}"/>
              </a:ext>
            </a:extLst>
          </p:cNvPr>
          <p:cNvSpPr/>
          <p:nvPr/>
        </p:nvSpPr>
        <p:spPr>
          <a:xfrm>
            <a:off x="1331640" y="1296470"/>
            <a:ext cx="8064896" cy="432048"/>
          </a:xfrm>
          <a:prstGeom prst="round2DiagRect">
            <a:avLst>
              <a:gd name="adj1" fmla="val 16667"/>
              <a:gd name="adj2" fmla="val 39629"/>
            </a:avLst>
          </a:prstGeom>
          <a:gradFill flip="none" rotWithShape="1">
            <a:gsLst>
              <a:gs pos="0">
                <a:srgbClr val="181D11"/>
              </a:gs>
              <a:gs pos="50000">
                <a:srgbClr val="6C8B47"/>
              </a:gs>
              <a:gs pos="87000">
                <a:srgbClr val="232C12"/>
              </a:gs>
            </a:gsLst>
            <a:lin ang="2700000" scaled="1"/>
            <a:tileRect/>
          </a:gradFill>
          <a:ln w="38100">
            <a:solidFill>
              <a:srgbClr val="ABC674"/>
            </a:solidFill>
          </a:ln>
          <a:effectLst>
            <a:outerShdw blurRad="152400" dist="63500" dir="4800000" algn="ctr" rotWithShape="0">
              <a:schemeClr val="tx1"/>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1" indent="0" algn="just" defTabSz="914400" rtl="0" eaLnBrk="0" fontAlgn="auto" latinLnBrk="0" hangingPunct="0">
              <a:lnSpc>
                <a:spcPct val="100000"/>
              </a:lnSpc>
              <a:spcBef>
                <a:spcPts val="0"/>
              </a:spcBef>
              <a:spcAft>
                <a:spcPts val="0"/>
              </a:spcAft>
              <a:buClr>
                <a:srgbClr val="1A4F80"/>
              </a:buClr>
              <a:buSzPct val="200000"/>
              <a:buFontTx/>
              <a:buNone/>
              <a:tabLst/>
              <a:defRPr/>
            </a:pPr>
            <a:r>
              <a:rPr kumimoji="0" lang="es-E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Arial" pitchFamily="34" charset="0"/>
              </a:rPr>
              <a:t>         LUGARES CONSIDERADOS PARA PROTECCIÓN Y VIGILANCIA HUMANA.</a:t>
            </a:r>
          </a:p>
        </p:txBody>
      </p:sp>
      <p:sp>
        <p:nvSpPr>
          <p:cNvPr id="4" name="Rectángulo 3">
            <a:extLst>
              <a:ext uri="{FF2B5EF4-FFF2-40B4-BE49-F238E27FC236}">
                <a16:creationId xmlns:a16="http://schemas.microsoft.com/office/drawing/2014/main" id="{E7161BB7-ED6E-48B2-A11D-F5D1B24C9530}"/>
              </a:ext>
            </a:extLst>
          </p:cNvPr>
          <p:cNvSpPr/>
          <p:nvPr/>
        </p:nvSpPr>
        <p:spPr>
          <a:xfrm>
            <a:off x="35496" y="1772816"/>
            <a:ext cx="3240360" cy="5136855"/>
          </a:xfrm>
          <a:prstGeom prst="rect">
            <a:avLst/>
          </a:prstGeom>
        </p:spPr>
        <p:txBody>
          <a:bodyPr wrap="square">
            <a:spAutoFit/>
          </a:bodyPr>
          <a:lstStyle/>
          <a:p>
            <a:pPr marL="355600" lvl="1" indent="-355600" algn="just" eaLnBrk="0" hangingPunct="0">
              <a:lnSpc>
                <a:spcPct val="110000"/>
              </a:lnSpc>
              <a:spcBef>
                <a:spcPct val="20000"/>
              </a:spcBef>
              <a:buClr>
                <a:srgbClr val="E6AF00"/>
              </a:buClr>
              <a:buSzPct val="140000"/>
              <a:buFont typeface="+mj-lt"/>
              <a:buAutoNum type="arabicPeriod"/>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pPr>
            <a:r>
              <a:rPr lang="en-US" sz="1400" b="1" kern="0" dirty="0">
                <a:solidFill>
                  <a:sysClr val="window" lastClr="FFFFFF"/>
                </a:solidFill>
                <a:effectLst>
                  <a:outerShdw blurRad="38100" dist="38100" dir="2700000" algn="tl">
                    <a:srgbClr val="000000">
                      <a:alpha val="43137"/>
                    </a:srgbClr>
                  </a:outerShdw>
                </a:effectLst>
                <a:latin typeface="Arial"/>
                <a:cs typeface="Arial" pitchFamily="34" charset="0"/>
              </a:rPr>
              <a:t>CYBER AMIGO.</a:t>
            </a:r>
          </a:p>
          <a:p>
            <a:pPr marL="355600" lvl="1" indent="-355600" algn="just" eaLnBrk="0" hangingPunct="0">
              <a:lnSpc>
                <a:spcPct val="110000"/>
              </a:lnSpc>
              <a:spcBef>
                <a:spcPct val="20000"/>
              </a:spcBef>
              <a:buClr>
                <a:srgbClr val="E6AF00"/>
              </a:buClr>
              <a:buSzPct val="140000"/>
              <a:buFont typeface="+mj-lt"/>
              <a:buAutoNum type="arabicPeriod"/>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pPr>
            <a:r>
              <a:rPr lang="es-EC" sz="1400" b="1" kern="0" dirty="0">
                <a:solidFill>
                  <a:sysClr val="window" lastClr="FFFFFF"/>
                </a:solidFill>
                <a:effectLst>
                  <a:outerShdw blurRad="38100" dist="38100" dir="2700000" algn="tl">
                    <a:srgbClr val="000000">
                      <a:alpha val="43137"/>
                    </a:srgbClr>
                  </a:outerShdw>
                </a:effectLst>
                <a:latin typeface="Arial"/>
                <a:cs typeface="Arial" pitchFamily="34" charset="0"/>
              </a:rPr>
              <a:t>FARMACIA CRUZ AZUL.</a:t>
            </a:r>
          </a:p>
          <a:p>
            <a:pPr marL="355600" lvl="1" indent="-355600" algn="just" eaLnBrk="0" hangingPunct="0">
              <a:lnSpc>
                <a:spcPct val="110000"/>
              </a:lnSpc>
              <a:spcBef>
                <a:spcPct val="20000"/>
              </a:spcBef>
              <a:buClr>
                <a:srgbClr val="E6AF00"/>
              </a:buClr>
              <a:buSzPct val="140000"/>
              <a:buFont typeface="+mj-lt"/>
              <a:buAutoNum type="arabicPeriod"/>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pPr>
            <a:r>
              <a:rPr lang="es-EC" sz="1400" b="1" kern="0" dirty="0">
                <a:solidFill>
                  <a:sysClr val="window" lastClr="FFFFFF"/>
                </a:solidFill>
                <a:effectLst>
                  <a:outerShdw blurRad="38100" dist="38100" dir="2700000" algn="tl">
                    <a:srgbClr val="000000">
                      <a:alpha val="43137"/>
                    </a:srgbClr>
                  </a:outerShdw>
                </a:effectLst>
                <a:latin typeface="Arial"/>
                <a:cs typeface="Arial" pitchFamily="34" charset="0"/>
              </a:rPr>
              <a:t>PARQUE CHILDREN SANTA EUFRASIA.</a:t>
            </a:r>
          </a:p>
          <a:p>
            <a:pPr marL="355600" lvl="1" indent="-355600" algn="just" eaLnBrk="0" hangingPunct="0">
              <a:lnSpc>
                <a:spcPct val="110000"/>
              </a:lnSpc>
              <a:spcBef>
                <a:spcPct val="20000"/>
              </a:spcBef>
              <a:buClr>
                <a:srgbClr val="E6AF00"/>
              </a:buClr>
              <a:buSzPct val="140000"/>
              <a:buFont typeface="+mj-lt"/>
              <a:buAutoNum type="arabicPeriod"/>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pPr>
            <a:r>
              <a:rPr lang="es-EC" sz="1400" b="1" kern="0" dirty="0">
                <a:solidFill>
                  <a:sysClr val="window" lastClr="FFFFFF"/>
                </a:solidFill>
                <a:effectLst>
                  <a:outerShdw blurRad="38100" dist="38100" dir="2700000" algn="tl">
                    <a:srgbClr val="000000">
                      <a:alpha val="43137"/>
                    </a:srgbClr>
                  </a:outerShdw>
                </a:effectLst>
                <a:latin typeface="Arial"/>
                <a:cs typeface="Arial" pitchFamily="34" charset="0"/>
              </a:rPr>
              <a:t>ÁREA PUBLICA EN ABANDONO.</a:t>
            </a:r>
          </a:p>
          <a:p>
            <a:pPr marL="355600" lvl="1" indent="-355600" algn="just" eaLnBrk="0" hangingPunct="0">
              <a:lnSpc>
                <a:spcPct val="110000"/>
              </a:lnSpc>
              <a:spcBef>
                <a:spcPct val="20000"/>
              </a:spcBef>
              <a:buClr>
                <a:srgbClr val="E6AF00"/>
              </a:buClr>
              <a:buSzPct val="140000"/>
              <a:buFont typeface="+mj-lt"/>
              <a:buAutoNum type="arabicPeriod"/>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pPr>
            <a:r>
              <a:rPr lang="es-EC" sz="1400" b="1" kern="0" dirty="0">
                <a:solidFill>
                  <a:sysClr val="window" lastClr="FFFFFF"/>
                </a:solidFill>
                <a:effectLst>
                  <a:outerShdw blurRad="38100" dist="38100" dir="2700000" algn="tl">
                    <a:srgbClr val="000000">
                      <a:alpha val="43137"/>
                    </a:srgbClr>
                  </a:outerShdw>
                </a:effectLst>
                <a:latin typeface="Arial"/>
                <a:cs typeface="Arial" pitchFamily="34" charset="0"/>
              </a:rPr>
              <a:t>MERCADO MUNICIPAL "PROSPERINA".</a:t>
            </a:r>
          </a:p>
          <a:p>
            <a:pPr marL="355600" lvl="1" indent="-355600" algn="just" eaLnBrk="0" hangingPunct="0">
              <a:lnSpc>
                <a:spcPct val="110000"/>
              </a:lnSpc>
              <a:spcBef>
                <a:spcPct val="20000"/>
              </a:spcBef>
              <a:buClr>
                <a:srgbClr val="E6AF00"/>
              </a:buClr>
              <a:buSzPct val="140000"/>
              <a:buFont typeface="+mj-lt"/>
              <a:buAutoNum type="arabicPeriod"/>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pPr>
            <a:r>
              <a:rPr lang="es-EC" sz="1400" b="1" kern="0" dirty="0">
                <a:solidFill>
                  <a:sysClr val="window" lastClr="FFFFFF"/>
                </a:solidFill>
                <a:effectLst>
                  <a:outerShdw blurRad="38100" dist="38100" dir="2700000" algn="tl">
                    <a:srgbClr val="000000">
                      <a:alpha val="43137"/>
                    </a:srgbClr>
                  </a:outerShdw>
                </a:effectLst>
                <a:latin typeface="Arial"/>
                <a:cs typeface="Arial" pitchFamily="34" charset="0"/>
              </a:rPr>
              <a:t>FARMACIA “MI FARMACIA”.</a:t>
            </a:r>
          </a:p>
          <a:p>
            <a:pPr marL="355600" lvl="1" indent="-355600" algn="just" eaLnBrk="0" hangingPunct="0">
              <a:lnSpc>
                <a:spcPct val="110000"/>
              </a:lnSpc>
              <a:spcBef>
                <a:spcPct val="20000"/>
              </a:spcBef>
              <a:buClr>
                <a:srgbClr val="E6AF00"/>
              </a:buClr>
              <a:buSzPct val="140000"/>
              <a:buFont typeface="+mj-lt"/>
              <a:buAutoNum type="arabicPeriod"/>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pPr>
            <a:r>
              <a:rPr lang="es-EC" sz="1400" b="1" kern="0" dirty="0">
                <a:solidFill>
                  <a:sysClr val="window" lastClr="FFFFFF"/>
                </a:solidFill>
                <a:effectLst>
                  <a:outerShdw blurRad="38100" dist="38100" dir="2700000" algn="tl">
                    <a:srgbClr val="000000">
                      <a:alpha val="43137"/>
                    </a:srgbClr>
                  </a:outerShdw>
                </a:effectLst>
                <a:latin typeface="Arial"/>
                <a:cs typeface="Arial" pitchFamily="34" charset="0"/>
              </a:rPr>
              <a:t>FERRETERÍA FERRIPROSPE.</a:t>
            </a:r>
          </a:p>
          <a:p>
            <a:pPr marL="355600" lvl="1" indent="-355600" algn="just" eaLnBrk="0" hangingPunct="0">
              <a:lnSpc>
                <a:spcPct val="110000"/>
              </a:lnSpc>
              <a:spcBef>
                <a:spcPct val="20000"/>
              </a:spcBef>
              <a:buClr>
                <a:srgbClr val="E6AF00"/>
              </a:buClr>
              <a:buSzPct val="140000"/>
              <a:buFont typeface="+mj-lt"/>
              <a:buAutoNum type="arabicPeriod"/>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pPr>
            <a:r>
              <a:rPr lang="es-EC" sz="1400" b="1" kern="0" dirty="0">
                <a:solidFill>
                  <a:sysClr val="window" lastClr="FFFFFF"/>
                </a:solidFill>
                <a:effectLst>
                  <a:outerShdw blurRad="38100" dist="38100" dir="2700000" algn="tl">
                    <a:srgbClr val="000000">
                      <a:alpha val="43137"/>
                    </a:srgbClr>
                  </a:outerShdw>
                </a:effectLst>
                <a:latin typeface="Arial"/>
                <a:cs typeface="Arial" pitchFamily="34" charset="0"/>
              </a:rPr>
              <a:t>RESTAURANT.</a:t>
            </a:r>
          </a:p>
          <a:p>
            <a:pPr marL="355600" lvl="1" indent="-355600" algn="just" eaLnBrk="0" hangingPunct="0">
              <a:lnSpc>
                <a:spcPct val="110000"/>
              </a:lnSpc>
              <a:spcBef>
                <a:spcPct val="20000"/>
              </a:spcBef>
              <a:buClr>
                <a:srgbClr val="E6AF00"/>
              </a:buClr>
              <a:buSzPct val="140000"/>
              <a:buFont typeface="+mj-lt"/>
              <a:buAutoNum type="arabicPeriod"/>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pPr>
            <a:r>
              <a:rPr lang="es-EC" sz="1400" b="1" kern="0" dirty="0">
                <a:solidFill>
                  <a:sysClr val="window" lastClr="FFFFFF"/>
                </a:solidFill>
                <a:effectLst>
                  <a:outerShdw blurRad="38100" dist="38100" dir="2700000" algn="tl">
                    <a:srgbClr val="000000">
                      <a:alpha val="43137"/>
                    </a:srgbClr>
                  </a:outerShdw>
                </a:effectLst>
                <a:latin typeface="Arial"/>
                <a:cs typeface="Arial" pitchFamily="34" charset="0"/>
              </a:rPr>
              <a:t>FARMACIAS SANA </a:t>
            </a:r>
            <a:r>
              <a:rPr lang="es-EC" sz="1400" b="1" kern="0" dirty="0" err="1">
                <a:solidFill>
                  <a:sysClr val="window" lastClr="FFFFFF"/>
                </a:solidFill>
                <a:effectLst>
                  <a:outerShdw blurRad="38100" dist="38100" dir="2700000" algn="tl">
                    <a:srgbClr val="000000">
                      <a:alpha val="43137"/>
                    </a:srgbClr>
                  </a:outerShdw>
                </a:effectLst>
                <a:latin typeface="Arial"/>
                <a:cs typeface="Arial" pitchFamily="34" charset="0"/>
              </a:rPr>
              <a:t>SANA</a:t>
            </a:r>
            <a:r>
              <a:rPr lang="es-EC" sz="1400" b="1" kern="0" dirty="0">
                <a:solidFill>
                  <a:sysClr val="window" lastClr="FFFFFF"/>
                </a:solidFill>
                <a:effectLst>
                  <a:outerShdw blurRad="38100" dist="38100" dir="2700000" algn="tl">
                    <a:srgbClr val="000000">
                      <a:alpha val="43137"/>
                    </a:srgbClr>
                  </a:outerShdw>
                </a:effectLst>
                <a:latin typeface="Arial"/>
                <a:cs typeface="Arial" pitchFamily="34" charset="0"/>
              </a:rPr>
              <a:t>.</a:t>
            </a:r>
          </a:p>
          <a:p>
            <a:pPr marL="355600" lvl="1" indent="-355600" algn="just" eaLnBrk="0" hangingPunct="0">
              <a:lnSpc>
                <a:spcPct val="110000"/>
              </a:lnSpc>
              <a:spcBef>
                <a:spcPct val="20000"/>
              </a:spcBef>
              <a:buClr>
                <a:srgbClr val="E6AF00"/>
              </a:buClr>
              <a:buSzPct val="140000"/>
              <a:buFont typeface="+mj-lt"/>
              <a:buAutoNum type="arabicPeriod"/>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pPr>
            <a:r>
              <a:rPr lang="es-EC" sz="1400" b="1" kern="0" dirty="0">
                <a:solidFill>
                  <a:sysClr val="window" lastClr="FFFFFF"/>
                </a:solidFill>
                <a:effectLst>
                  <a:outerShdw blurRad="38100" dist="38100" dir="2700000" algn="tl">
                    <a:srgbClr val="000000">
                      <a:alpha val="43137"/>
                    </a:srgbClr>
                  </a:outerShdw>
                </a:effectLst>
                <a:latin typeface="Arial"/>
                <a:cs typeface="Arial" pitchFamily="34" charset="0"/>
              </a:rPr>
              <a:t>FARMASARIATO.</a:t>
            </a:r>
          </a:p>
          <a:p>
            <a:pPr marL="355600" lvl="1" indent="-355600" algn="just" eaLnBrk="0" hangingPunct="0">
              <a:lnSpc>
                <a:spcPct val="110000"/>
              </a:lnSpc>
              <a:spcBef>
                <a:spcPct val="20000"/>
              </a:spcBef>
              <a:buClr>
                <a:srgbClr val="E6AF00"/>
              </a:buClr>
              <a:buSzPct val="140000"/>
              <a:buFont typeface="+mj-lt"/>
              <a:buAutoNum type="arabicPeriod"/>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pPr>
            <a:r>
              <a:rPr lang="es-EC" sz="1400" b="1" kern="0" dirty="0">
                <a:solidFill>
                  <a:sysClr val="window" lastClr="FFFFFF"/>
                </a:solidFill>
                <a:effectLst>
                  <a:outerShdw blurRad="38100" dist="38100" dir="2700000" algn="tl">
                    <a:srgbClr val="000000">
                      <a:alpha val="43137"/>
                    </a:srgbClr>
                  </a:outerShdw>
                </a:effectLst>
                <a:latin typeface="Arial"/>
                <a:cs typeface="Arial" pitchFamily="34" charset="0"/>
              </a:rPr>
              <a:t>DESPENSA JJ.</a:t>
            </a:r>
          </a:p>
          <a:p>
            <a:pPr marL="355600" lvl="1" indent="-355600" algn="just" eaLnBrk="0" hangingPunct="0">
              <a:lnSpc>
                <a:spcPct val="110000"/>
              </a:lnSpc>
              <a:spcBef>
                <a:spcPct val="20000"/>
              </a:spcBef>
              <a:buClr>
                <a:srgbClr val="E6AF00"/>
              </a:buClr>
              <a:buSzPct val="140000"/>
              <a:buFont typeface="+mj-lt"/>
              <a:buAutoNum type="arabicPeriod"/>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pPr>
            <a:r>
              <a:rPr lang="es-EC" sz="1400" b="1" kern="0" dirty="0">
                <a:solidFill>
                  <a:sysClr val="window" lastClr="FFFFFF"/>
                </a:solidFill>
                <a:effectLst>
                  <a:outerShdw blurRad="38100" dist="38100" dir="2700000" algn="tl">
                    <a:srgbClr val="000000">
                      <a:alpha val="43137"/>
                    </a:srgbClr>
                  </a:outerShdw>
                </a:effectLst>
                <a:latin typeface="Arial"/>
                <a:cs typeface="Arial" pitchFamily="34" charset="0"/>
              </a:rPr>
              <a:t>ÁREA PUBLICA EN ABANDONO.</a:t>
            </a:r>
          </a:p>
          <a:p>
            <a:pPr marL="355600" lvl="1" indent="-355600" algn="just" eaLnBrk="0" hangingPunct="0">
              <a:lnSpc>
                <a:spcPct val="110000"/>
              </a:lnSpc>
              <a:spcBef>
                <a:spcPct val="20000"/>
              </a:spcBef>
              <a:buClr>
                <a:srgbClr val="E6AF00"/>
              </a:buClr>
              <a:buSzPct val="140000"/>
              <a:buFont typeface="+mj-lt"/>
              <a:buAutoNum type="arabicPeriod"/>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pPr>
            <a:r>
              <a:rPr lang="es-EC" sz="1400" b="1" kern="0" dirty="0">
                <a:solidFill>
                  <a:sysClr val="window" lastClr="FFFFFF"/>
                </a:solidFill>
                <a:effectLst>
                  <a:outerShdw blurRad="38100" dist="38100" dir="2700000" algn="tl">
                    <a:srgbClr val="000000">
                      <a:alpha val="43137"/>
                    </a:srgbClr>
                  </a:outerShdw>
                </a:effectLst>
                <a:latin typeface="Arial"/>
                <a:cs typeface="Arial" pitchFamily="34" charset="0"/>
              </a:rPr>
              <a:t>PAPELERÍA ROSERO.</a:t>
            </a:r>
          </a:p>
          <a:p>
            <a:pPr marL="355600" lvl="1" indent="-355600" algn="just" eaLnBrk="0" hangingPunct="0">
              <a:lnSpc>
                <a:spcPct val="110000"/>
              </a:lnSpc>
              <a:spcBef>
                <a:spcPct val="20000"/>
              </a:spcBef>
              <a:buClr>
                <a:srgbClr val="E6AF00"/>
              </a:buClr>
              <a:buSzPct val="140000"/>
              <a:buFont typeface="+mj-lt"/>
              <a:buAutoNum type="arabicPeriod"/>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pPr>
            <a:r>
              <a:rPr lang="es-EC" sz="1400" b="1" kern="0" dirty="0">
                <a:solidFill>
                  <a:sysClr val="window" lastClr="FFFFFF"/>
                </a:solidFill>
                <a:effectLst>
                  <a:outerShdw blurRad="38100" dist="38100" dir="2700000" algn="tl">
                    <a:srgbClr val="000000">
                      <a:alpha val="43137"/>
                    </a:srgbClr>
                  </a:outerShdw>
                </a:effectLst>
                <a:latin typeface="Arial"/>
                <a:cs typeface="Arial" pitchFamily="34" charset="0"/>
              </a:rPr>
              <a:t>ENCEBOLLADOS "EL COLORADO".</a:t>
            </a:r>
            <a:endParaRPr lang="en-US" sz="1400" b="1" kern="0" dirty="0">
              <a:solidFill>
                <a:sysClr val="window" lastClr="FFFFFF"/>
              </a:solidFill>
              <a:effectLst>
                <a:outerShdw blurRad="38100" dist="38100" dir="2700000" algn="tl">
                  <a:srgbClr val="000000">
                    <a:alpha val="43137"/>
                  </a:srgbClr>
                </a:outerShdw>
              </a:effectLst>
              <a:latin typeface="Arial"/>
              <a:cs typeface="Arial" pitchFamily="34" charset="0"/>
            </a:endParaRPr>
          </a:p>
        </p:txBody>
      </p:sp>
    </p:spTree>
    <p:extLst>
      <p:ext uri="{BB962C8B-B14F-4D97-AF65-F5344CB8AC3E}">
        <p14:creationId xmlns:p14="http://schemas.microsoft.com/office/powerpoint/2010/main" val="945054914"/>
      </p:ext>
    </p:extLst>
  </p:cSld>
  <p:clrMapOvr>
    <a:masterClrMapping/>
  </p:clrMapOvr>
  <p:transition>
    <p:split orient="vert"/>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30" name="3 Título">
            <a:extLst>
              <a:ext uri="{FF2B5EF4-FFF2-40B4-BE49-F238E27FC236}">
                <a16:creationId xmlns:a16="http://schemas.microsoft.com/office/drawing/2014/main" id="{5806B40D-736A-4AA4-BAD9-3280DAC003FB}"/>
              </a:ext>
            </a:extLst>
          </p:cNvPr>
          <p:cNvSpPr txBox="1">
            <a:spLocks/>
          </p:cNvSpPr>
          <p:nvPr/>
        </p:nvSpPr>
        <p:spPr>
          <a:xfrm>
            <a:off x="0" y="-27384"/>
            <a:ext cx="9123312" cy="585192"/>
          </a:xfrm>
          <a:prstGeom prst="rect">
            <a:avLst/>
          </a:prstGeom>
          <a:solidFill>
            <a:srgbClr val="000000">
              <a:alpha val="30196"/>
            </a:srgbClr>
          </a:solidFill>
          <a:effectLst>
            <a:outerShdw blurRad="88900" dist="25400" dir="5400000" algn="ctr" rotWithShape="0">
              <a:schemeClr val="tx1"/>
            </a:outerShdw>
          </a:effectLst>
        </p:spPr>
        <p:txBody>
          <a:bodyPr vert="horz" lIns="91440" tIns="45720" rIns="91440" bIns="45720" rtlCol="0" anchor="ctr">
            <a:noAutofit/>
          </a:bodyPr>
          <a:lstStyle/>
          <a:p>
            <a:pPr marL="0" marR="0" lvl="1" indent="0" algn="ctr" defTabSz="914400" rtl="0" eaLnBrk="1" fontAlgn="auto" latinLnBrk="0" hangingPunct="1">
              <a:lnSpc>
                <a:spcPct val="100000"/>
              </a:lnSpc>
              <a:spcBef>
                <a:spcPct val="0"/>
              </a:spcBef>
              <a:spcAft>
                <a:spcPts val="0"/>
              </a:spcAft>
              <a:buClrTx/>
              <a:buSzTx/>
              <a:buFontTx/>
              <a:buNone/>
              <a:tabLst/>
              <a:defRPr/>
            </a:pPr>
            <a:r>
              <a:rPr kumimoji="0" lang="es-ES" sz="3200" b="0" i="0" u="none" strike="noStrike" kern="1200" cap="none" spc="0" normalizeH="0" baseline="0" noProof="0" dirty="0">
                <a:ln>
                  <a:noFill/>
                </a:ln>
                <a:solidFill>
                  <a:srgbClr val="FFFF00"/>
                </a:solidFill>
                <a:effectLst/>
                <a:uLnTx/>
                <a:uFillTx/>
                <a:latin typeface="Impact" pitchFamily="34" charset="0"/>
                <a:ea typeface="+mn-ea"/>
                <a:cs typeface="+mn-cs"/>
              </a:rPr>
              <a:t>DISEÑO</a:t>
            </a:r>
          </a:p>
        </p:txBody>
      </p:sp>
      <p:sp>
        <p:nvSpPr>
          <p:cNvPr id="57" name="15 Marcador de contenido">
            <a:extLst>
              <a:ext uri="{FF2B5EF4-FFF2-40B4-BE49-F238E27FC236}">
                <a16:creationId xmlns:a16="http://schemas.microsoft.com/office/drawing/2014/main" id="{75C91EE0-F186-4D6F-BB2F-723E5BF84C83}"/>
              </a:ext>
            </a:extLst>
          </p:cNvPr>
          <p:cNvSpPr txBox="1">
            <a:spLocks/>
          </p:cNvSpPr>
          <p:nvPr/>
        </p:nvSpPr>
        <p:spPr bwMode="auto">
          <a:xfrm>
            <a:off x="251520" y="684139"/>
            <a:ext cx="8064896" cy="464159"/>
          </a:xfrm>
          <a:prstGeom prst="round2DiagRect">
            <a:avLst>
              <a:gd name="adj1" fmla="val 50000"/>
              <a:gd name="adj2" fmla="val 0"/>
            </a:avLst>
          </a:prstGeom>
          <a:gradFill flip="none" rotWithShape="1">
            <a:gsLst>
              <a:gs pos="0">
                <a:srgbClr val="604500"/>
              </a:gs>
              <a:gs pos="50000">
                <a:srgbClr val="E6E23E"/>
              </a:gs>
              <a:gs pos="100000">
                <a:srgbClr val="866900"/>
              </a:gs>
            </a:gsLst>
            <a:lin ang="2700000" scaled="1"/>
            <a:tileRect/>
          </a:gradFill>
          <a:ln w="57150">
            <a:solidFill>
              <a:srgbClr val="866900"/>
            </a:solidFill>
          </a:ln>
          <a:effectLst>
            <a:outerShdw blurRad="114300" dist="38100" dir="5400000" algn="ctr" rotWithShape="0">
              <a:schemeClr val="tx1"/>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2" indent="0" algn="l" defTabSz="914400" rtl="0" eaLnBrk="0" fontAlgn="base" latinLnBrk="0" hangingPunct="0">
              <a:lnSpc>
                <a:spcPct val="100000"/>
              </a:lnSpc>
              <a:spcBef>
                <a:spcPct val="0"/>
              </a:spcBef>
              <a:spcAft>
                <a:spcPct val="0"/>
              </a:spcAft>
              <a:buClr>
                <a:srgbClr val="49788D"/>
              </a:buClr>
              <a:buSzPct val="110000"/>
              <a:buFontTx/>
              <a:buNone/>
              <a:tabLst/>
              <a:defRPr/>
            </a:pPr>
            <a:r>
              <a:rPr kumimoji="0" lang="es-ES" sz="2000" b="1" i="0" u="none" strike="noStrike" kern="1200" cap="none" spc="0" normalizeH="0" baseline="0" noProof="0" dirty="0">
                <a:ln>
                  <a:noFill/>
                </a:ln>
                <a:solidFill>
                  <a:prstClr val="black"/>
                </a:solidFill>
                <a:effectLst/>
                <a:uLnTx/>
                <a:uFillTx/>
                <a:latin typeface="Calibri"/>
                <a:ea typeface="+mn-ea"/>
                <a:cs typeface="+mn-cs"/>
              </a:rPr>
              <a:t>TERCERA FASE (IMPLEMENTACIÓN)</a:t>
            </a:r>
          </a:p>
        </p:txBody>
      </p:sp>
      <p:pic>
        <p:nvPicPr>
          <p:cNvPr id="4" name="Imagen 3">
            <a:extLst>
              <a:ext uri="{FF2B5EF4-FFF2-40B4-BE49-F238E27FC236}">
                <a16:creationId xmlns:a16="http://schemas.microsoft.com/office/drawing/2014/main" id="{9CE4AE58-40B3-477D-AC5E-C3C60AD7403C}"/>
              </a:ext>
            </a:extLst>
          </p:cNvPr>
          <p:cNvPicPr>
            <a:picLocks noChangeAspect="1"/>
          </p:cNvPicPr>
          <p:nvPr/>
        </p:nvPicPr>
        <p:blipFill rotWithShape="1">
          <a:blip r:embed="rId3"/>
          <a:srcRect l="7365" b="50318"/>
          <a:stretch/>
        </p:blipFill>
        <p:spPr>
          <a:xfrm>
            <a:off x="-192716" y="2823529"/>
            <a:ext cx="4764716" cy="2659594"/>
          </a:xfrm>
          <a:prstGeom prst="rect">
            <a:avLst/>
          </a:prstGeom>
          <a:noFill/>
          <a:effectLst>
            <a:softEdge rad="635000"/>
          </a:effectLst>
        </p:spPr>
      </p:pic>
      <p:grpSp>
        <p:nvGrpSpPr>
          <p:cNvPr id="31" name="8 Grupo">
            <a:extLst>
              <a:ext uri="{FF2B5EF4-FFF2-40B4-BE49-F238E27FC236}">
                <a16:creationId xmlns:a16="http://schemas.microsoft.com/office/drawing/2014/main" id="{9B036BFB-3D20-437F-B163-1C18E13791A4}"/>
              </a:ext>
            </a:extLst>
          </p:cNvPr>
          <p:cNvGrpSpPr/>
          <p:nvPr/>
        </p:nvGrpSpPr>
        <p:grpSpPr>
          <a:xfrm>
            <a:off x="1469609" y="1374877"/>
            <a:ext cx="8064896" cy="1982115"/>
            <a:chOff x="1547664" y="3053660"/>
            <a:chExt cx="8064896" cy="1982115"/>
          </a:xfrm>
        </p:grpSpPr>
        <p:sp>
          <p:nvSpPr>
            <p:cNvPr id="32" name="5 CuadroTexto">
              <a:extLst>
                <a:ext uri="{FF2B5EF4-FFF2-40B4-BE49-F238E27FC236}">
                  <a16:creationId xmlns:a16="http://schemas.microsoft.com/office/drawing/2014/main" id="{CF752EE5-1761-495E-AA69-DBB8C882CD2D}"/>
                </a:ext>
              </a:extLst>
            </p:cNvPr>
            <p:cNvSpPr txBox="1">
              <a:spLocks noChangeArrowheads="1"/>
            </p:cNvSpPr>
            <p:nvPr/>
          </p:nvSpPr>
          <p:spPr bwMode="auto">
            <a:xfrm>
              <a:off x="2195736" y="3373199"/>
              <a:ext cx="6768752" cy="1662576"/>
            </a:xfrm>
            <a:prstGeom prst="round2SameRect">
              <a:avLst>
                <a:gd name="adj1" fmla="val 0"/>
                <a:gd name="adj2" fmla="val 9794"/>
              </a:avLst>
            </a:prstGeom>
            <a:solidFill>
              <a:srgbClr val="FFFFFF">
                <a:alpha val="38824"/>
              </a:srgbClr>
            </a:solidFill>
            <a:ln w="28575">
              <a:solidFill>
                <a:srgbClr val="000000">
                  <a:alpha val="27843"/>
                </a:srgbClr>
              </a:solidFill>
              <a:miter lim="800000"/>
              <a:headEnd/>
              <a:tailEnd/>
            </a:ln>
            <a:effectLst>
              <a:glow rad="101600">
                <a:sysClr val="window" lastClr="FFFFFF">
                  <a:alpha val="40000"/>
                </a:sysClr>
              </a:glow>
            </a:effectLst>
          </p:spPr>
          <p:txBody>
            <a:bodyPr wrap="square" anchor="ctr">
              <a:spAutoFit/>
            </a:bodyPr>
            <a:lstStyle/>
            <a:p>
              <a:pPr marL="273050" marR="0" lvl="0" indent="-273050" algn="just" defTabSz="914400" rtl="0" eaLnBrk="1" fontAlgn="auto" latinLnBrk="0" hangingPunct="1">
                <a:lnSpc>
                  <a:spcPct val="110000"/>
                </a:lnSpc>
                <a:spcBef>
                  <a:spcPts val="0"/>
                </a:spcBef>
                <a:spcAft>
                  <a:spcPts val="0"/>
                </a:spcAft>
                <a:buClr>
                  <a:srgbClr val="C0504D">
                    <a:lumMod val="75000"/>
                  </a:srgbClr>
                </a:buClr>
                <a:buSzPct val="130000"/>
                <a:buFont typeface="Wingdings" pitchFamily="2" charset="2"/>
                <a:buChar char="ü"/>
                <a:tabLst/>
                <a:defRPr/>
              </a:pPr>
              <a:endParaRPr kumimoji="0" lang="es-ES" sz="13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73050" marR="0" lvl="0" indent="-273050" algn="just" defTabSz="914400" rtl="0" eaLnBrk="1" fontAlgn="auto" latinLnBrk="0" hangingPunct="1">
                <a:lnSpc>
                  <a:spcPct val="110000"/>
                </a:lnSpc>
                <a:spcBef>
                  <a:spcPts val="0"/>
                </a:spcBef>
                <a:spcAft>
                  <a:spcPts val="0"/>
                </a:spcAft>
                <a:buClr>
                  <a:srgbClr val="C0504D">
                    <a:lumMod val="75000"/>
                  </a:srgbClr>
                </a:buClr>
                <a:buSzPct val="130000"/>
                <a:buFont typeface="Wingdings" pitchFamily="2" charset="2"/>
                <a:buChar char="ü"/>
                <a:tabLst/>
                <a:defRPr/>
              </a:pPr>
              <a:r>
                <a:rPr kumimoji="0" lang="es-ES" sz="13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ESTARÁ INTEGRADO POR UN PRESIDENTE, UN VICEPRESIDENTE, UN SECRETARIO, DOS VOCALES Y UN REPRESENTANTE DE LA UPC; TENDRÁN UN PERIODO DE 2 AÑOS EN FUNCIONES.</a:t>
              </a:r>
            </a:p>
            <a:p>
              <a:pPr marL="273050" marR="0" lvl="0" indent="-273050" algn="just" defTabSz="914400" rtl="0" eaLnBrk="1" fontAlgn="auto" latinLnBrk="0" hangingPunct="1">
                <a:lnSpc>
                  <a:spcPct val="110000"/>
                </a:lnSpc>
                <a:spcBef>
                  <a:spcPts val="0"/>
                </a:spcBef>
                <a:spcAft>
                  <a:spcPts val="0"/>
                </a:spcAft>
                <a:buClr>
                  <a:srgbClr val="C0504D">
                    <a:lumMod val="75000"/>
                  </a:srgbClr>
                </a:buClr>
                <a:buSzPct val="130000"/>
                <a:buFont typeface="Wingdings" pitchFamily="2" charset="2"/>
                <a:buChar char="ü"/>
                <a:tabLst/>
                <a:defRPr/>
              </a:pPr>
              <a:endParaRPr kumimoji="0" lang="es-ES" sz="13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73050" marR="0" lvl="0" indent="-273050" algn="just" defTabSz="914400" rtl="0" eaLnBrk="1" fontAlgn="auto" latinLnBrk="0" hangingPunct="1">
                <a:lnSpc>
                  <a:spcPct val="110000"/>
                </a:lnSpc>
                <a:spcBef>
                  <a:spcPts val="0"/>
                </a:spcBef>
                <a:spcAft>
                  <a:spcPts val="0"/>
                </a:spcAft>
                <a:buClr>
                  <a:srgbClr val="C0504D">
                    <a:lumMod val="75000"/>
                  </a:srgbClr>
                </a:buClr>
                <a:buSzPct val="130000"/>
                <a:buFont typeface="Wingdings" pitchFamily="2" charset="2"/>
                <a:buChar char="ü"/>
                <a:tabLst/>
                <a:defRPr/>
              </a:pPr>
              <a:r>
                <a:rPr kumimoji="0" lang="es-ES" sz="13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BUSCARA SOLUCIONES A LOS PROBLEMAS RELATIVOS CON SEGURIDAD BAJO LA SUPERVISIÓN Y DIRECCIONAMIENTO DE LA POLICÍA NACIONAL.</a:t>
              </a:r>
            </a:p>
          </p:txBody>
        </p:sp>
        <p:sp>
          <p:nvSpPr>
            <p:cNvPr id="33" name="14 Redondear rectángulo de esquina diagonal">
              <a:extLst>
                <a:ext uri="{FF2B5EF4-FFF2-40B4-BE49-F238E27FC236}">
                  <a16:creationId xmlns:a16="http://schemas.microsoft.com/office/drawing/2014/main" id="{7FB1A0CC-F513-4844-82C3-29B009FAABEE}"/>
                </a:ext>
              </a:extLst>
            </p:cNvPr>
            <p:cNvSpPr/>
            <p:nvPr/>
          </p:nvSpPr>
          <p:spPr>
            <a:xfrm>
              <a:off x="1547664" y="3053660"/>
              <a:ext cx="8064896" cy="432048"/>
            </a:xfrm>
            <a:prstGeom prst="round2DiagRect">
              <a:avLst>
                <a:gd name="adj1" fmla="val 16667"/>
                <a:gd name="adj2" fmla="val 39629"/>
              </a:avLst>
            </a:prstGeom>
            <a:gradFill flip="none" rotWithShape="1">
              <a:gsLst>
                <a:gs pos="0">
                  <a:srgbClr val="181D11"/>
                </a:gs>
                <a:gs pos="50000">
                  <a:srgbClr val="6C8B47"/>
                </a:gs>
                <a:gs pos="87000">
                  <a:srgbClr val="232C12"/>
                </a:gs>
              </a:gsLst>
              <a:lin ang="2700000" scaled="1"/>
              <a:tileRect/>
            </a:gradFill>
            <a:ln w="38100">
              <a:solidFill>
                <a:srgbClr val="ABC674"/>
              </a:solidFill>
            </a:ln>
            <a:effectLst>
              <a:outerShdw blurRad="152400" dist="63500" dir="4800000" algn="ctr" rotWithShape="0">
                <a:schemeClr val="tx1"/>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1" indent="0" algn="just" defTabSz="914400" rtl="0" eaLnBrk="0" fontAlgn="auto" latinLnBrk="0" hangingPunct="0">
                <a:lnSpc>
                  <a:spcPct val="100000"/>
                </a:lnSpc>
                <a:spcBef>
                  <a:spcPts val="0"/>
                </a:spcBef>
                <a:spcAft>
                  <a:spcPts val="0"/>
                </a:spcAft>
                <a:buClr>
                  <a:srgbClr val="1A4F80"/>
                </a:buClr>
                <a:buSzPct val="200000"/>
                <a:buFontTx/>
                <a:buNone/>
                <a:tabLst/>
                <a:defRPr/>
              </a:pPr>
              <a:r>
                <a:rPr kumimoji="0" lang="es-E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Arial" pitchFamily="34" charset="0"/>
                </a:rPr>
                <a:t>         PROTECCIÓN Y VIGILANCIA HUMANA (BRIGADA).</a:t>
              </a:r>
            </a:p>
          </p:txBody>
        </p:sp>
      </p:grpSp>
      <p:grpSp>
        <p:nvGrpSpPr>
          <p:cNvPr id="34" name="11 Grupo">
            <a:extLst>
              <a:ext uri="{FF2B5EF4-FFF2-40B4-BE49-F238E27FC236}">
                <a16:creationId xmlns:a16="http://schemas.microsoft.com/office/drawing/2014/main" id="{5BEBB54A-8714-4DD0-895E-6C99712B327D}"/>
              </a:ext>
            </a:extLst>
          </p:cNvPr>
          <p:cNvGrpSpPr/>
          <p:nvPr/>
        </p:nvGrpSpPr>
        <p:grpSpPr>
          <a:xfrm>
            <a:off x="47830" y="4855307"/>
            <a:ext cx="1676829" cy="1933824"/>
            <a:chOff x="107504" y="5527947"/>
            <a:chExt cx="1676829" cy="1933824"/>
          </a:xfrm>
        </p:grpSpPr>
        <p:sp>
          <p:nvSpPr>
            <p:cNvPr id="35" name="15 CuadroTexto">
              <a:extLst>
                <a:ext uri="{FF2B5EF4-FFF2-40B4-BE49-F238E27FC236}">
                  <a16:creationId xmlns:a16="http://schemas.microsoft.com/office/drawing/2014/main" id="{C19BA1CC-6B46-470E-861B-94A20A71EA85}"/>
                </a:ext>
              </a:extLst>
            </p:cNvPr>
            <p:cNvSpPr txBox="1">
              <a:spLocks noChangeArrowheads="1"/>
            </p:cNvSpPr>
            <p:nvPr/>
          </p:nvSpPr>
          <p:spPr bwMode="auto">
            <a:xfrm>
              <a:off x="152823" y="6048618"/>
              <a:ext cx="1631510" cy="1413153"/>
            </a:xfrm>
            <a:prstGeom prst="roundRect">
              <a:avLst/>
            </a:prstGeom>
            <a:solidFill>
              <a:srgbClr val="000000">
                <a:alpha val="45882"/>
              </a:srgbClr>
            </a:solidFill>
            <a:ln w="28575">
              <a:solidFill>
                <a:srgbClr val="000000">
                  <a:alpha val="27843"/>
                </a:srgbClr>
              </a:solidFill>
              <a:miter lim="800000"/>
              <a:headEnd/>
              <a:tailEnd/>
            </a:ln>
            <a:effectLst>
              <a:glow rad="101600">
                <a:sysClr val="window" lastClr="FFFFFF">
                  <a:alpha val="40000"/>
                </a:sysClr>
              </a:glow>
            </a:effectLst>
          </p:spPr>
          <p:txBody>
            <a:bodyPr wrap="square">
              <a:spAutoFit/>
            </a:bodyPr>
            <a:lstStyle/>
            <a:p>
              <a:pPr marL="171450" marR="0" lvl="1" indent="-171450" defTabSz="914400" rtl="0" eaLnBrk="1" fontAlgn="auto" latinLnBrk="0" hangingPunct="1">
                <a:lnSpc>
                  <a:spcPct val="100000"/>
                </a:lnSpc>
                <a:spcBef>
                  <a:spcPts val="0"/>
                </a:spcBef>
                <a:spcAft>
                  <a:spcPts val="0"/>
                </a:spcAft>
                <a:buClr>
                  <a:srgbClr val="C0504D">
                    <a:lumMod val="50000"/>
                  </a:srgbClr>
                </a:buClr>
                <a:buSzPct val="130000"/>
                <a:buFont typeface="Wingdings" panose="05000000000000000000" pitchFamily="2" charset="2"/>
                <a:buChar char="ü"/>
                <a:tabLst/>
                <a:defRPr/>
              </a:pPr>
              <a:r>
                <a:rPr kumimoji="0" lang="es-ES" sz="1100" b="1" i="0" u="none" strike="noStrike" kern="0" cap="none" spc="0" normalizeH="0" baseline="0" noProof="0" dirty="0">
                  <a:ln>
                    <a:noFill/>
                  </a:ln>
                  <a:solidFill>
                    <a:prstClr val="white"/>
                  </a:solidFill>
                  <a:effectLst/>
                  <a:uLnTx/>
                  <a:uFillTx/>
                  <a:latin typeface="Arial" pitchFamily="34" charset="0"/>
                  <a:ea typeface="+mn-ea"/>
                  <a:cs typeface="Arial" pitchFamily="34" charset="0"/>
                </a:rPr>
                <a:t>PRESENTAR PROPUESTAS.</a:t>
              </a:r>
            </a:p>
            <a:p>
              <a:pPr marL="171450" marR="0" lvl="1" indent="-171450" defTabSz="914400" rtl="0" eaLnBrk="1" fontAlgn="auto" latinLnBrk="0" hangingPunct="1">
                <a:lnSpc>
                  <a:spcPct val="100000"/>
                </a:lnSpc>
                <a:spcBef>
                  <a:spcPts val="0"/>
                </a:spcBef>
                <a:spcAft>
                  <a:spcPts val="0"/>
                </a:spcAft>
                <a:buClr>
                  <a:srgbClr val="C0504D">
                    <a:lumMod val="50000"/>
                  </a:srgbClr>
                </a:buClr>
                <a:buSzPct val="130000"/>
                <a:buFont typeface="Wingdings" panose="05000000000000000000" pitchFamily="2" charset="2"/>
                <a:buChar char="ü"/>
                <a:tabLst/>
                <a:defRPr/>
              </a:pPr>
              <a:r>
                <a:rPr lang="es-ES" sz="1100" b="1" kern="0" dirty="0">
                  <a:solidFill>
                    <a:prstClr val="white"/>
                  </a:solidFill>
                  <a:latin typeface="Arial" pitchFamily="34" charset="0"/>
                  <a:cs typeface="Arial" pitchFamily="34" charset="0"/>
                </a:rPr>
                <a:t>MANTENER COORDINACIONES PERMANENTES</a:t>
              </a:r>
              <a:endParaRPr kumimoji="0" lang="es-ES" sz="1100" b="1" i="0" u="none" strike="noStrike" kern="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6" name="Rectangle 15">
              <a:extLst>
                <a:ext uri="{FF2B5EF4-FFF2-40B4-BE49-F238E27FC236}">
                  <a16:creationId xmlns:a16="http://schemas.microsoft.com/office/drawing/2014/main" id="{7F6CA3D7-28E7-4B69-AC15-3648117AC87F}"/>
                </a:ext>
              </a:extLst>
            </p:cNvPr>
            <p:cNvSpPr>
              <a:spLocks noChangeArrowheads="1"/>
            </p:cNvSpPr>
            <p:nvPr/>
          </p:nvSpPr>
          <p:spPr bwMode="auto">
            <a:xfrm>
              <a:off x="107504" y="5527947"/>
              <a:ext cx="1676829" cy="504056"/>
            </a:xfrm>
            <a:prstGeom prst="roundRect">
              <a:avLst>
                <a:gd name="adj" fmla="val 50000"/>
              </a:avLst>
            </a:prstGeom>
            <a:gradFill flip="none" rotWithShape="1">
              <a:gsLst>
                <a:gs pos="0">
                  <a:srgbClr val="1A4F80">
                    <a:shade val="30000"/>
                    <a:satMod val="115000"/>
                  </a:srgbClr>
                </a:gs>
                <a:gs pos="50000">
                  <a:srgbClr val="1A4F80">
                    <a:shade val="67500"/>
                    <a:satMod val="115000"/>
                  </a:srgbClr>
                </a:gs>
                <a:gs pos="100000">
                  <a:srgbClr val="1766AD"/>
                </a:gs>
              </a:gsLst>
              <a:lin ang="2700000" scaled="1"/>
              <a:tileRect/>
            </a:gradFill>
            <a:ln w="57150" algn="ctr">
              <a:solidFill>
                <a:srgbClr val="FFFFFF">
                  <a:alpha val="38824"/>
                </a:srgbClr>
              </a:solidFill>
              <a:miter lim="800000"/>
              <a:headEnd/>
              <a:tailEnd/>
            </a:ln>
            <a:effectLst>
              <a:outerShdw blurRad="114300" dist="38100" dir="3600000" algn="ctr" rotWithShape="0">
                <a:schemeClr val="tx1"/>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1600" b="1" i="1" u="none" strike="noStrike" kern="1200" cap="none" spc="0" normalizeH="0" baseline="0" noProof="0" dirty="0">
                  <a:ln>
                    <a:noFill/>
                  </a:ln>
                  <a:solidFill>
                    <a:prstClr val="white"/>
                  </a:solidFill>
                  <a:effectLst/>
                  <a:uLnTx/>
                  <a:uFillTx/>
                  <a:latin typeface="Calibri"/>
                  <a:ea typeface="+mn-ea"/>
                  <a:cs typeface="Arial" pitchFamily="34" charset="0"/>
                </a:rPr>
                <a:t>Capacidad</a:t>
              </a:r>
            </a:p>
          </p:txBody>
        </p:sp>
      </p:grpSp>
      <p:grpSp>
        <p:nvGrpSpPr>
          <p:cNvPr id="37" name="28 Grupo">
            <a:extLst>
              <a:ext uri="{FF2B5EF4-FFF2-40B4-BE49-F238E27FC236}">
                <a16:creationId xmlns:a16="http://schemas.microsoft.com/office/drawing/2014/main" id="{3199D5AF-D8A3-4383-9FB6-D639D581167D}"/>
              </a:ext>
            </a:extLst>
          </p:cNvPr>
          <p:cNvGrpSpPr/>
          <p:nvPr/>
        </p:nvGrpSpPr>
        <p:grpSpPr>
          <a:xfrm>
            <a:off x="1835693" y="4865671"/>
            <a:ext cx="1676829" cy="1563420"/>
            <a:chOff x="1835693" y="5527947"/>
            <a:chExt cx="1676829" cy="1563420"/>
          </a:xfrm>
        </p:grpSpPr>
        <p:sp>
          <p:nvSpPr>
            <p:cNvPr id="38" name="17 CuadroTexto">
              <a:extLst>
                <a:ext uri="{FF2B5EF4-FFF2-40B4-BE49-F238E27FC236}">
                  <a16:creationId xmlns:a16="http://schemas.microsoft.com/office/drawing/2014/main" id="{8513B718-85EC-43D1-88DC-00FB20605898}"/>
                </a:ext>
              </a:extLst>
            </p:cNvPr>
            <p:cNvSpPr txBox="1">
              <a:spLocks noChangeArrowheads="1"/>
            </p:cNvSpPr>
            <p:nvPr/>
          </p:nvSpPr>
          <p:spPr bwMode="auto">
            <a:xfrm>
              <a:off x="1881012" y="6052785"/>
              <a:ext cx="1631510" cy="1038582"/>
            </a:xfrm>
            <a:prstGeom prst="roundRect">
              <a:avLst/>
            </a:prstGeom>
            <a:solidFill>
              <a:srgbClr val="000000">
                <a:alpha val="45882"/>
              </a:srgbClr>
            </a:solidFill>
            <a:ln w="28575">
              <a:solidFill>
                <a:srgbClr val="000000">
                  <a:alpha val="27843"/>
                </a:srgbClr>
              </a:solidFill>
              <a:miter lim="800000"/>
              <a:headEnd/>
              <a:tailEnd/>
            </a:ln>
            <a:effectLst>
              <a:glow rad="101600">
                <a:sysClr val="window" lastClr="FFFFFF">
                  <a:alpha val="40000"/>
                </a:sysClr>
              </a:glow>
            </a:effectLst>
          </p:spPr>
          <p:txBody>
            <a:bodyPr wrap="square">
              <a:spAutoFit/>
            </a:bodyPr>
            <a:lstStyle/>
            <a:p>
              <a:pPr marL="0" marR="0" lvl="1" algn="ctr" defTabSz="914400" rtl="0" eaLnBrk="1" fontAlgn="auto" latinLnBrk="0" hangingPunct="1">
                <a:lnSpc>
                  <a:spcPct val="100000"/>
                </a:lnSpc>
                <a:spcBef>
                  <a:spcPts val="0"/>
                </a:spcBef>
                <a:spcAft>
                  <a:spcPts val="0"/>
                </a:spcAft>
                <a:buClr>
                  <a:srgbClr val="C0504D">
                    <a:lumMod val="50000"/>
                  </a:srgbClr>
                </a:buClr>
                <a:buSzPct val="130000"/>
                <a:tabLst/>
                <a:defRPr/>
              </a:pPr>
              <a:r>
                <a:rPr kumimoji="0" lang="es-ES" sz="1100" b="1" i="0" u="none" strike="noStrike" kern="0" cap="none" spc="0" normalizeH="0" baseline="0" noProof="0" dirty="0">
                  <a:ln>
                    <a:noFill/>
                  </a:ln>
                  <a:solidFill>
                    <a:prstClr val="white"/>
                  </a:solidFill>
                  <a:effectLst/>
                  <a:uLnTx/>
                  <a:uFillTx/>
                  <a:latin typeface="Arial" pitchFamily="34" charset="0"/>
                  <a:ea typeface="+mn-ea"/>
                  <a:cs typeface="Arial" pitchFamily="34" charset="0"/>
                </a:rPr>
                <a:t>TRABAJOS Y ACTIVIDADES CON LOS HABITANTES EN MATERIA DE SEGURIDAD.</a:t>
              </a:r>
            </a:p>
          </p:txBody>
        </p:sp>
        <p:sp>
          <p:nvSpPr>
            <p:cNvPr id="39" name="Rectangle 15">
              <a:extLst>
                <a:ext uri="{FF2B5EF4-FFF2-40B4-BE49-F238E27FC236}">
                  <a16:creationId xmlns:a16="http://schemas.microsoft.com/office/drawing/2014/main" id="{8854A708-9D53-421A-8DBD-4F67CD58E419}"/>
                </a:ext>
              </a:extLst>
            </p:cNvPr>
            <p:cNvSpPr>
              <a:spLocks noChangeArrowheads="1"/>
            </p:cNvSpPr>
            <p:nvPr/>
          </p:nvSpPr>
          <p:spPr bwMode="auto">
            <a:xfrm>
              <a:off x="1835693" y="5527947"/>
              <a:ext cx="1676829" cy="504056"/>
            </a:xfrm>
            <a:prstGeom prst="roundRect">
              <a:avLst>
                <a:gd name="adj" fmla="val 50000"/>
              </a:avLst>
            </a:prstGeom>
            <a:gradFill flip="none" rotWithShape="1">
              <a:gsLst>
                <a:gs pos="0">
                  <a:srgbClr val="1A4F80">
                    <a:shade val="30000"/>
                    <a:satMod val="115000"/>
                  </a:srgbClr>
                </a:gs>
                <a:gs pos="50000">
                  <a:srgbClr val="1A4F80">
                    <a:shade val="67500"/>
                    <a:satMod val="115000"/>
                  </a:srgbClr>
                </a:gs>
                <a:gs pos="100000">
                  <a:srgbClr val="1766AD"/>
                </a:gs>
              </a:gsLst>
              <a:lin ang="2700000" scaled="1"/>
              <a:tileRect/>
            </a:gradFill>
            <a:ln w="57150" algn="ctr">
              <a:solidFill>
                <a:srgbClr val="FFFFFF">
                  <a:alpha val="38824"/>
                </a:srgbClr>
              </a:solidFill>
              <a:miter lim="800000"/>
              <a:headEnd/>
              <a:tailEnd/>
            </a:ln>
            <a:effectLst>
              <a:outerShdw blurRad="114300" dist="38100" dir="3600000" algn="ctr" rotWithShape="0">
                <a:schemeClr val="tx1"/>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1600" b="1" i="1" u="none" strike="noStrike" kern="1200" cap="none" spc="0" normalizeH="0" baseline="0" noProof="0" dirty="0">
                  <a:ln>
                    <a:noFill/>
                  </a:ln>
                  <a:solidFill>
                    <a:prstClr val="white"/>
                  </a:solidFill>
                  <a:effectLst/>
                  <a:uLnTx/>
                  <a:uFillTx/>
                  <a:latin typeface="Calibri"/>
                  <a:ea typeface="+mn-ea"/>
                  <a:cs typeface="Arial" pitchFamily="34" charset="0"/>
                </a:rPr>
                <a:t>Organizaran</a:t>
              </a:r>
            </a:p>
          </p:txBody>
        </p:sp>
      </p:grpSp>
      <p:grpSp>
        <p:nvGrpSpPr>
          <p:cNvPr id="40" name="29 Grupo">
            <a:extLst>
              <a:ext uri="{FF2B5EF4-FFF2-40B4-BE49-F238E27FC236}">
                <a16:creationId xmlns:a16="http://schemas.microsoft.com/office/drawing/2014/main" id="{E2BC1849-DED0-414D-B7AF-123310CF72CC}"/>
              </a:ext>
            </a:extLst>
          </p:cNvPr>
          <p:cNvGrpSpPr/>
          <p:nvPr/>
        </p:nvGrpSpPr>
        <p:grpSpPr>
          <a:xfrm>
            <a:off x="3635893" y="4880201"/>
            <a:ext cx="1676829" cy="1563420"/>
            <a:chOff x="3635893" y="5527947"/>
            <a:chExt cx="1676829" cy="1563420"/>
          </a:xfrm>
        </p:grpSpPr>
        <p:sp>
          <p:nvSpPr>
            <p:cNvPr id="41" name="19 CuadroTexto">
              <a:extLst>
                <a:ext uri="{FF2B5EF4-FFF2-40B4-BE49-F238E27FC236}">
                  <a16:creationId xmlns:a16="http://schemas.microsoft.com/office/drawing/2014/main" id="{DD6CDF76-7A8B-41B1-8E3B-639CEBDD9F42}"/>
                </a:ext>
              </a:extLst>
            </p:cNvPr>
            <p:cNvSpPr txBox="1">
              <a:spLocks noChangeArrowheads="1"/>
            </p:cNvSpPr>
            <p:nvPr/>
          </p:nvSpPr>
          <p:spPr bwMode="auto">
            <a:xfrm>
              <a:off x="3681212" y="6052785"/>
              <a:ext cx="1631510" cy="1038582"/>
            </a:xfrm>
            <a:prstGeom prst="roundRect">
              <a:avLst/>
            </a:prstGeom>
            <a:solidFill>
              <a:srgbClr val="000000">
                <a:alpha val="45882"/>
              </a:srgbClr>
            </a:solidFill>
            <a:ln w="28575">
              <a:solidFill>
                <a:srgbClr val="000000">
                  <a:alpha val="27843"/>
                </a:srgbClr>
              </a:solidFill>
              <a:miter lim="800000"/>
              <a:headEnd/>
              <a:tailEnd/>
            </a:ln>
            <a:effectLst>
              <a:glow rad="101600">
                <a:sysClr val="window" lastClr="FFFFFF">
                  <a:alpha val="40000"/>
                </a:sysClr>
              </a:glow>
            </a:effectLst>
          </p:spPr>
          <p:txBody>
            <a:bodyPr wrap="square">
              <a:spAutoFit/>
            </a:bodyPr>
            <a:lstStyle/>
            <a:p>
              <a:pPr marL="0" marR="0" lvl="1" indent="0" algn="ctr" defTabSz="914400" rtl="0" eaLnBrk="1" fontAlgn="auto" latinLnBrk="0" hangingPunct="1">
                <a:lnSpc>
                  <a:spcPct val="100000"/>
                </a:lnSpc>
                <a:spcBef>
                  <a:spcPts val="0"/>
                </a:spcBef>
                <a:spcAft>
                  <a:spcPts val="0"/>
                </a:spcAft>
                <a:buClr>
                  <a:srgbClr val="C0504D">
                    <a:lumMod val="50000"/>
                  </a:srgbClr>
                </a:buClr>
                <a:buSzPct val="130000"/>
                <a:buFontTx/>
                <a:buNone/>
                <a:tabLst/>
                <a:defRPr/>
              </a:pPr>
              <a:r>
                <a:rPr kumimoji="0" lang="es-ES" sz="1100" b="1" i="0" u="none" strike="noStrike" kern="0" cap="none" spc="0" normalizeH="0" baseline="0" noProof="0" dirty="0">
                  <a:ln>
                    <a:noFill/>
                  </a:ln>
                  <a:solidFill>
                    <a:prstClr val="white"/>
                  </a:solidFill>
                  <a:effectLst/>
                  <a:uLnTx/>
                  <a:uFillTx/>
                  <a:latin typeface="Arial" pitchFamily="34" charset="0"/>
                  <a:ea typeface="+mn-ea"/>
                  <a:cs typeface="Arial" pitchFamily="34" charset="0"/>
                </a:rPr>
                <a:t>LA PARTICIPACIÓN ACTIVA DE LAS PERSONAS EN LA ACTIVIDADES DE SEGURIDAD</a:t>
              </a:r>
            </a:p>
          </p:txBody>
        </p:sp>
        <p:sp>
          <p:nvSpPr>
            <p:cNvPr id="42" name="Rectangle 15">
              <a:extLst>
                <a:ext uri="{FF2B5EF4-FFF2-40B4-BE49-F238E27FC236}">
                  <a16:creationId xmlns:a16="http://schemas.microsoft.com/office/drawing/2014/main" id="{F51D140B-BED9-4F5E-A510-85866A5FFC2C}"/>
                </a:ext>
              </a:extLst>
            </p:cNvPr>
            <p:cNvSpPr>
              <a:spLocks noChangeArrowheads="1"/>
            </p:cNvSpPr>
            <p:nvPr/>
          </p:nvSpPr>
          <p:spPr bwMode="auto">
            <a:xfrm>
              <a:off x="3635893" y="5527947"/>
              <a:ext cx="1676829" cy="504056"/>
            </a:xfrm>
            <a:prstGeom prst="roundRect">
              <a:avLst>
                <a:gd name="adj" fmla="val 50000"/>
              </a:avLst>
            </a:prstGeom>
            <a:gradFill flip="none" rotWithShape="1">
              <a:gsLst>
                <a:gs pos="0">
                  <a:srgbClr val="1A4F80">
                    <a:shade val="30000"/>
                    <a:satMod val="115000"/>
                  </a:srgbClr>
                </a:gs>
                <a:gs pos="50000">
                  <a:srgbClr val="1A4F80">
                    <a:shade val="67500"/>
                    <a:satMod val="115000"/>
                  </a:srgbClr>
                </a:gs>
                <a:gs pos="100000">
                  <a:srgbClr val="1766AD"/>
                </a:gs>
              </a:gsLst>
              <a:lin ang="2700000" scaled="1"/>
              <a:tileRect/>
            </a:gradFill>
            <a:ln w="57150" algn="ctr">
              <a:solidFill>
                <a:srgbClr val="FFFFFF">
                  <a:alpha val="38824"/>
                </a:srgbClr>
              </a:solidFill>
              <a:miter lim="800000"/>
              <a:headEnd/>
              <a:tailEnd/>
            </a:ln>
            <a:effectLst>
              <a:outerShdw blurRad="114300" dist="38100" dir="3600000" algn="ctr" rotWithShape="0">
                <a:schemeClr val="tx1"/>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1600" b="1" i="1" u="none" strike="noStrike" kern="1200" cap="none" spc="0" normalizeH="0" baseline="0" noProof="0" dirty="0">
                  <a:ln>
                    <a:noFill/>
                  </a:ln>
                  <a:solidFill>
                    <a:prstClr val="white"/>
                  </a:solidFill>
                  <a:effectLst/>
                  <a:uLnTx/>
                  <a:uFillTx/>
                  <a:latin typeface="Calibri"/>
                  <a:ea typeface="+mn-ea"/>
                  <a:cs typeface="Arial" pitchFamily="34" charset="0"/>
                </a:rPr>
                <a:t>Incentivaran</a:t>
              </a:r>
            </a:p>
          </p:txBody>
        </p:sp>
      </p:grpSp>
      <p:grpSp>
        <p:nvGrpSpPr>
          <p:cNvPr id="43" name="30 Grupo">
            <a:extLst>
              <a:ext uri="{FF2B5EF4-FFF2-40B4-BE49-F238E27FC236}">
                <a16:creationId xmlns:a16="http://schemas.microsoft.com/office/drawing/2014/main" id="{372F127E-4DD4-4F7D-9979-A3FD96DD9642}"/>
              </a:ext>
            </a:extLst>
          </p:cNvPr>
          <p:cNvGrpSpPr/>
          <p:nvPr/>
        </p:nvGrpSpPr>
        <p:grpSpPr>
          <a:xfrm>
            <a:off x="5436093" y="4916923"/>
            <a:ext cx="1820845" cy="1896453"/>
            <a:chOff x="5436093" y="5527947"/>
            <a:chExt cx="1820845" cy="1896453"/>
          </a:xfrm>
        </p:grpSpPr>
        <p:sp>
          <p:nvSpPr>
            <p:cNvPr id="44" name="21 CuadroTexto">
              <a:extLst>
                <a:ext uri="{FF2B5EF4-FFF2-40B4-BE49-F238E27FC236}">
                  <a16:creationId xmlns:a16="http://schemas.microsoft.com/office/drawing/2014/main" id="{387C9FE3-BE56-44A4-94AA-FC2595CCA027}"/>
                </a:ext>
              </a:extLst>
            </p:cNvPr>
            <p:cNvSpPr txBox="1">
              <a:spLocks noChangeArrowheads="1"/>
            </p:cNvSpPr>
            <p:nvPr/>
          </p:nvSpPr>
          <p:spPr bwMode="auto">
            <a:xfrm>
              <a:off x="5502057" y="6011247"/>
              <a:ext cx="1734236" cy="1413153"/>
            </a:xfrm>
            <a:prstGeom prst="roundRect">
              <a:avLst/>
            </a:prstGeom>
            <a:solidFill>
              <a:srgbClr val="000000">
                <a:alpha val="45882"/>
              </a:srgbClr>
            </a:solidFill>
            <a:ln w="28575">
              <a:solidFill>
                <a:srgbClr val="000000">
                  <a:alpha val="27843"/>
                </a:srgbClr>
              </a:solidFill>
              <a:miter lim="800000"/>
              <a:headEnd/>
              <a:tailEnd/>
            </a:ln>
            <a:effectLst>
              <a:glow rad="101600">
                <a:sysClr val="window" lastClr="FFFFFF">
                  <a:alpha val="40000"/>
                </a:sysClr>
              </a:glow>
            </a:effectLst>
          </p:spPr>
          <p:txBody>
            <a:bodyPr wrap="square">
              <a:spAutoFit/>
            </a:bodyPr>
            <a:lstStyle/>
            <a:p>
              <a:pPr marL="0" marR="0" lvl="1" algn="ctr" defTabSz="914400" rtl="0" eaLnBrk="1" fontAlgn="auto" latinLnBrk="0" hangingPunct="1">
                <a:lnSpc>
                  <a:spcPct val="100000"/>
                </a:lnSpc>
                <a:spcBef>
                  <a:spcPts val="0"/>
                </a:spcBef>
                <a:spcAft>
                  <a:spcPts val="0"/>
                </a:spcAft>
                <a:buClr>
                  <a:srgbClr val="C0504D">
                    <a:lumMod val="50000"/>
                  </a:srgbClr>
                </a:buClr>
                <a:buSzPct val="130000"/>
                <a:tabLst/>
                <a:defRPr/>
              </a:pPr>
              <a:r>
                <a:rPr kumimoji="0" lang="es-EC" sz="1100" b="1" i="0" u="none" strike="noStrike" kern="0" cap="none" spc="0" normalizeH="0" baseline="0" noProof="0" dirty="0">
                  <a:ln>
                    <a:noFill/>
                  </a:ln>
                  <a:solidFill>
                    <a:prstClr val="white"/>
                  </a:solidFill>
                  <a:effectLst/>
                  <a:uLnTx/>
                  <a:uFillTx/>
                  <a:latin typeface="Arial" pitchFamily="34" charset="0"/>
                  <a:ea typeface="+mn-ea"/>
                  <a:cs typeface="Arial" pitchFamily="34" charset="0"/>
                </a:rPr>
                <a:t>ACTIVIDADES Y COORDINACIONES PARA EL MANTENIMIENTO Y CORRECTO USO DE ESPACIOS PÚBLICOS.</a:t>
              </a:r>
              <a:endParaRPr kumimoji="0" lang="es-ES" sz="1100" b="1" i="0" u="none" strike="noStrike" kern="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45" name="Rectangle 15">
              <a:extLst>
                <a:ext uri="{FF2B5EF4-FFF2-40B4-BE49-F238E27FC236}">
                  <a16:creationId xmlns:a16="http://schemas.microsoft.com/office/drawing/2014/main" id="{20070A1A-3A34-4AFE-BE4D-C445F04B1F9E}"/>
                </a:ext>
              </a:extLst>
            </p:cNvPr>
            <p:cNvSpPr>
              <a:spLocks noChangeArrowheads="1"/>
            </p:cNvSpPr>
            <p:nvPr/>
          </p:nvSpPr>
          <p:spPr bwMode="auto">
            <a:xfrm>
              <a:off x="5436093" y="5527947"/>
              <a:ext cx="1820845" cy="504056"/>
            </a:xfrm>
            <a:prstGeom prst="roundRect">
              <a:avLst>
                <a:gd name="adj" fmla="val 50000"/>
              </a:avLst>
            </a:prstGeom>
            <a:gradFill flip="none" rotWithShape="1">
              <a:gsLst>
                <a:gs pos="0">
                  <a:srgbClr val="1A4F80">
                    <a:shade val="30000"/>
                    <a:satMod val="115000"/>
                  </a:srgbClr>
                </a:gs>
                <a:gs pos="50000">
                  <a:srgbClr val="1A4F80">
                    <a:shade val="67500"/>
                    <a:satMod val="115000"/>
                  </a:srgbClr>
                </a:gs>
                <a:gs pos="100000">
                  <a:srgbClr val="1766AD"/>
                </a:gs>
              </a:gsLst>
              <a:lin ang="2700000" scaled="1"/>
              <a:tileRect/>
            </a:gradFill>
            <a:ln w="57150" algn="ctr">
              <a:solidFill>
                <a:srgbClr val="FFFFFF">
                  <a:alpha val="38824"/>
                </a:srgbClr>
              </a:solidFill>
              <a:miter lim="800000"/>
              <a:headEnd/>
              <a:tailEnd/>
            </a:ln>
            <a:effectLst>
              <a:outerShdw blurRad="114300" dist="38100" dir="3600000" algn="ctr" rotWithShape="0">
                <a:schemeClr val="tx1"/>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1600" b="1" i="1" u="none" strike="noStrike" kern="1200" cap="none" spc="0" normalizeH="0" baseline="0" noProof="0" dirty="0">
                  <a:ln>
                    <a:noFill/>
                  </a:ln>
                  <a:solidFill>
                    <a:prstClr val="white"/>
                  </a:solidFill>
                  <a:effectLst/>
                  <a:uLnTx/>
                  <a:uFillTx/>
                  <a:latin typeface="Calibri"/>
                  <a:ea typeface="+mn-ea"/>
                  <a:cs typeface="Arial" pitchFamily="34" charset="0"/>
                </a:rPr>
                <a:t>Ejecutarán</a:t>
              </a:r>
            </a:p>
          </p:txBody>
        </p:sp>
      </p:grpSp>
      <p:grpSp>
        <p:nvGrpSpPr>
          <p:cNvPr id="46" name="23 Grupo">
            <a:extLst>
              <a:ext uri="{FF2B5EF4-FFF2-40B4-BE49-F238E27FC236}">
                <a16:creationId xmlns:a16="http://schemas.microsoft.com/office/drawing/2014/main" id="{F616EC7A-2405-4530-BAE6-214D68EA246F}"/>
              </a:ext>
            </a:extLst>
          </p:cNvPr>
          <p:cNvGrpSpPr/>
          <p:nvPr/>
        </p:nvGrpSpPr>
        <p:grpSpPr>
          <a:xfrm>
            <a:off x="7359665" y="4916923"/>
            <a:ext cx="1604823" cy="1750706"/>
            <a:chOff x="7287659" y="5517232"/>
            <a:chExt cx="1820847" cy="1750706"/>
          </a:xfrm>
        </p:grpSpPr>
        <p:sp>
          <p:nvSpPr>
            <p:cNvPr id="47" name="24 CuadroTexto">
              <a:extLst>
                <a:ext uri="{FF2B5EF4-FFF2-40B4-BE49-F238E27FC236}">
                  <a16:creationId xmlns:a16="http://schemas.microsoft.com/office/drawing/2014/main" id="{0AFB0071-B52F-4A33-BADB-F0A8F3AEF3D9}"/>
                </a:ext>
              </a:extLst>
            </p:cNvPr>
            <p:cNvSpPr txBox="1">
              <a:spLocks noChangeArrowheads="1"/>
            </p:cNvSpPr>
            <p:nvPr/>
          </p:nvSpPr>
          <p:spPr bwMode="auto">
            <a:xfrm>
              <a:off x="7332978" y="6042070"/>
              <a:ext cx="1775528" cy="1225868"/>
            </a:xfrm>
            <a:prstGeom prst="roundRect">
              <a:avLst/>
            </a:prstGeom>
            <a:solidFill>
              <a:srgbClr val="000000">
                <a:alpha val="45882"/>
              </a:srgbClr>
            </a:solidFill>
            <a:ln w="28575">
              <a:solidFill>
                <a:srgbClr val="000000">
                  <a:alpha val="27843"/>
                </a:srgbClr>
              </a:solidFill>
              <a:miter lim="800000"/>
              <a:headEnd/>
              <a:tailEnd/>
            </a:ln>
            <a:effectLst>
              <a:glow rad="101600">
                <a:sysClr val="window" lastClr="FFFFFF">
                  <a:alpha val="40000"/>
                </a:sysClr>
              </a:glow>
            </a:effectLst>
          </p:spPr>
          <p:txBody>
            <a:bodyPr wrap="square">
              <a:spAutoFit/>
            </a:bodyPr>
            <a:lstStyle/>
            <a:p>
              <a:pPr marL="0" marR="0" lvl="1" algn="ctr" defTabSz="914400" rtl="0" eaLnBrk="1" fontAlgn="auto" latinLnBrk="0" hangingPunct="1">
                <a:lnSpc>
                  <a:spcPct val="100000"/>
                </a:lnSpc>
                <a:spcBef>
                  <a:spcPts val="0"/>
                </a:spcBef>
                <a:spcAft>
                  <a:spcPts val="0"/>
                </a:spcAft>
                <a:buClr>
                  <a:srgbClr val="C0504D">
                    <a:lumMod val="50000"/>
                  </a:srgbClr>
                </a:buClr>
                <a:buSzPct val="130000"/>
                <a:tabLst/>
                <a:defRPr/>
              </a:pPr>
              <a:r>
                <a:rPr kumimoji="0" lang="es-EC" sz="1100" b="1" i="0" u="none" strike="noStrike" kern="0" cap="none" spc="0" normalizeH="0" baseline="0" noProof="0" dirty="0">
                  <a:ln>
                    <a:noFill/>
                  </a:ln>
                  <a:solidFill>
                    <a:prstClr val="white"/>
                  </a:solidFill>
                  <a:effectLst/>
                  <a:uLnTx/>
                  <a:uFillTx/>
                  <a:latin typeface="Arial" pitchFamily="34" charset="0"/>
                  <a:ea typeface="+mn-ea"/>
                  <a:cs typeface="Arial" pitchFamily="34" charset="0"/>
                </a:rPr>
                <a:t>LAS ACTUACIONES DE LA UPC, RESPETANDO LA LEY Y LAS NORMAS.</a:t>
              </a:r>
              <a:endParaRPr kumimoji="0" lang="es-ES" sz="1100" b="1" i="0" u="none" strike="noStrike" kern="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48" name="Rectangle 15">
              <a:extLst>
                <a:ext uri="{FF2B5EF4-FFF2-40B4-BE49-F238E27FC236}">
                  <a16:creationId xmlns:a16="http://schemas.microsoft.com/office/drawing/2014/main" id="{F8E2B274-C8E3-4DFE-BDC9-0371DBDA6675}"/>
                </a:ext>
              </a:extLst>
            </p:cNvPr>
            <p:cNvSpPr>
              <a:spLocks noChangeArrowheads="1"/>
            </p:cNvSpPr>
            <p:nvPr/>
          </p:nvSpPr>
          <p:spPr bwMode="auto">
            <a:xfrm>
              <a:off x="7287659" y="5517232"/>
              <a:ext cx="1820845" cy="504056"/>
            </a:xfrm>
            <a:prstGeom prst="roundRect">
              <a:avLst>
                <a:gd name="adj" fmla="val 50000"/>
              </a:avLst>
            </a:prstGeom>
            <a:gradFill flip="none" rotWithShape="1">
              <a:gsLst>
                <a:gs pos="0">
                  <a:srgbClr val="1A4F80">
                    <a:shade val="30000"/>
                    <a:satMod val="115000"/>
                  </a:srgbClr>
                </a:gs>
                <a:gs pos="50000">
                  <a:srgbClr val="1A4F80">
                    <a:shade val="67500"/>
                    <a:satMod val="115000"/>
                  </a:srgbClr>
                </a:gs>
                <a:gs pos="100000">
                  <a:srgbClr val="1766AD"/>
                </a:gs>
              </a:gsLst>
              <a:lin ang="2700000" scaled="1"/>
              <a:tileRect/>
            </a:gradFill>
            <a:ln w="57150" algn="ctr">
              <a:solidFill>
                <a:srgbClr val="FFFFFF">
                  <a:alpha val="38824"/>
                </a:srgbClr>
              </a:solidFill>
              <a:miter lim="800000"/>
              <a:headEnd/>
              <a:tailEnd/>
            </a:ln>
            <a:effectLst>
              <a:outerShdw blurRad="114300" dist="38100" dir="3600000" algn="ctr" rotWithShape="0">
                <a:schemeClr val="tx1"/>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1600" b="1" i="1" u="none" strike="noStrike" kern="1200" cap="none" spc="0" normalizeH="0" baseline="0" noProof="0" dirty="0">
                  <a:ln>
                    <a:noFill/>
                  </a:ln>
                  <a:solidFill>
                    <a:prstClr val="white"/>
                  </a:solidFill>
                  <a:effectLst/>
                  <a:uLnTx/>
                  <a:uFillTx/>
                  <a:latin typeface="Calibri"/>
                  <a:ea typeface="+mn-ea"/>
                  <a:cs typeface="Arial" pitchFamily="34" charset="0"/>
                </a:rPr>
                <a:t>Respaldaran</a:t>
              </a:r>
            </a:p>
          </p:txBody>
        </p:sp>
      </p:grpSp>
    </p:spTree>
    <p:extLst>
      <p:ext uri="{BB962C8B-B14F-4D97-AF65-F5344CB8AC3E}">
        <p14:creationId xmlns:p14="http://schemas.microsoft.com/office/powerpoint/2010/main" val="1043317378"/>
      </p:ext>
    </p:extLst>
  </p:cSld>
  <p:clrMapOvr>
    <a:masterClrMapping/>
  </p:clrMapOvr>
  <p:transition>
    <p:split orient="vert"/>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30" name="3 Título">
            <a:extLst>
              <a:ext uri="{FF2B5EF4-FFF2-40B4-BE49-F238E27FC236}">
                <a16:creationId xmlns:a16="http://schemas.microsoft.com/office/drawing/2014/main" id="{5806B40D-736A-4AA4-BAD9-3280DAC003FB}"/>
              </a:ext>
            </a:extLst>
          </p:cNvPr>
          <p:cNvSpPr txBox="1">
            <a:spLocks/>
          </p:cNvSpPr>
          <p:nvPr/>
        </p:nvSpPr>
        <p:spPr>
          <a:xfrm>
            <a:off x="0" y="-27384"/>
            <a:ext cx="9123312" cy="585192"/>
          </a:xfrm>
          <a:prstGeom prst="rect">
            <a:avLst/>
          </a:prstGeom>
          <a:solidFill>
            <a:srgbClr val="000000">
              <a:alpha val="30196"/>
            </a:srgbClr>
          </a:solidFill>
          <a:effectLst>
            <a:outerShdw blurRad="88900" dist="25400" dir="5400000" algn="ctr" rotWithShape="0">
              <a:schemeClr val="tx1"/>
            </a:outerShdw>
          </a:effectLst>
        </p:spPr>
        <p:txBody>
          <a:bodyPr vert="horz" lIns="91440" tIns="45720" rIns="91440" bIns="45720" rtlCol="0" anchor="ctr">
            <a:noAutofit/>
          </a:bodyPr>
          <a:lstStyle/>
          <a:p>
            <a:pPr marL="0" marR="0" lvl="1" indent="0" algn="ctr" defTabSz="914400" rtl="0" eaLnBrk="1" fontAlgn="auto" latinLnBrk="0" hangingPunct="1">
              <a:lnSpc>
                <a:spcPct val="100000"/>
              </a:lnSpc>
              <a:spcBef>
                <a:spcPct val="0"/>
              </a:spcBef>
              <a:spcAft>
                <a:spcPts val="0"/>
              </a:spcAft>
              <a:buClrTx/>
              <a:buSzTx/>
              <a:buFontTx/>
              <a:buNone/>
              <a:tabLst/>
              <a:defRPr/>
            </a:pPr>
            <a:r>
              <a:rPr kumimoji="0" lang="es-ES" sz="3200" b="0" i="0" u="none" strike="noStrike" kern="1200" cap="none" spc="0" normalizeH="0" baseline="0" noProof="0" dirty="0">
                <a:ln>
                  <a:noFill/>
                </a:ln>
                <a:solidFill>
                  <a:srgbClr val="FFFF00"/>
                </a:solidFill>
                <a:effectLst/>
                <a:uLnTx/>
                <a:uFillTx/>
                <a:latin typeface="Impact" pitchFamily="34" charset="0"/>
                <a:ea typeface="+mn-ea"/>
                <a:cs typeface="+mn-cs"/>
              </a:rPr>
              <a:t>DISEÑO</a:t>
            </a:r>
          </a:p>
        </p:txBody>
      </p:sp>
      <p:sp>
        <p:nvSpPr>
          <p:cNvPr id="57" name="15 Marcador de contenido">
            <a:extLst>
              <a:ext uri="{FF2B5EF4-FFF2-40B4-BE49-F238E27FC236}">
                <a16:creationId xmlns:a16="http://schemas.microsoft.com/office/drawing/2014/main" id="{75C91EE0-F186-4D6F-BB2F-723E5BF84C83}"/>
              </a:ext>
            </a:extLst>
          </p:cNvPr>
          <p:cNvSpPr txBox="1">
            <a:spLocks/>
          </p:cNvSpPr>
          <p:nvPr/>
        </p:nvSpPr>
        <p:spPr bwMode="auto">
          <a:xfrm>
            <a:off x="251520" y="684139"/>
            <a:ext cx="8064896" cy="464159"/>
          </a:xfrm>
          <a:prstGeom prst="round2DiagRect">
            <a:avLst>
              <a:gd name="adj1" fmla="val 50000"/>
              <a:gd name="adj2" fmla="val 0"/>
            </a:avLst>
          </a:prstGeom>
          <a:gradFill flip="none" rotWithShape="1">
            <a:gsLst>
              <a:gs pos="0">
                <a:srgbClr val="604500"/>
              </a:gs>
              <a:gs pos="50000">
                <a:srgbClr val="E6E23E"/>
              </a:gs>
              <a:gs pos="100000">
                <a:srgbClr val="866900"/>
              </a:gs>
            </a:gsLst>
            <a:lin ang="2700000" scaled="1"/>
            <a:tileRect/>
          </a:gradFill>
          <a:ln w="57150">
            <a:solidFill>
              <a:srgbClr val="866900"/>
            </a:solidFill>
          </a:ln>
          <a:effectLst>
            <a:outerShdw blurRad="114300" dist="38100" dir="5400000" algn="ctr" rotWithShape="0">
              <a:schemeClr val="tx1"/>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2" indent="0" algn="l" defTabSz="914400" rtl="0" eaLnBrk="0" fontAlgn="base" latinLnBrk="0" hangingPunct="0">
              <a:lnSpc>
                <a:spcPct val="100000"/>
              </a:lnSpc>
              <a:spcBef>
                <a:spcPct val="0"/>
              </a:spcBef>
              <a:spcAft>
                <a:spcPct val="0"/>
              </a:spcAft>
              <a:buClr>
                <a:srgbClr val="49788D"/>
              </a:buClr>
              <a:buSzPct val="110000"/>
              <a:buFontTx/>
              <a:buNone/>
              <a:tabLst/>
              <a:defRPr/>
            </a:pPr>
            <a:r>
              <a:rPr kumimoji="0" lang="es-ES" sz="2000" b="1" i="0" u="none" strike="noStrike" kern="1200" cap="none" spc="0" normalizeH="0" baseline="0" noProof="0" dirty="0">
                <a:ln>
                  <a:noFill/>
                </a:ln>
                <a:solidFill>
                  <a:prstClr val="black"/>
                </a:solidFill>
                <a:effectLst/>
                <a:uLnTx/>
                <a:uFillTx/>
                <a:latin typeface="Calibri"/>
                <a:ea typeface="+mn-ea"/>
                <a:cs typeface="+mn-cs"/>
              </a:rPr>
              <a:t>TERCERA FASE (IMPLEMENTACIÓN)</a:t>
            </a:r>
          </a:p>
        </p:txBody>
      </p:sp>
      <p:pic>
        <p:nvPicPr>
          <p:cNvPr id="3" name="Imagen 2" descr="Imagen que contiene persona, cielo, hombre, sujetando&#10;&#10;Descripción generada automáticamente">
            <a:extLst>
              <a:ext uri="{FF2B5EF4-FFF2-40B4-BE49-F238E27FC236}">
                <a16:creationId xmlns:a16="http://schemas.microsoft.com/office/drawing/2014/main" id="{90C16DF9-F3BC-4395-912D-538BEF810F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552" y="1374877"/>
            <a:ext cx="5715000" cy="5715000"/>
          </a:xfrm>
          <a:prstGeom prst="rect">
            <a:avLst/>
          </a:prstGeom>
          <a:noFill/>
          <a:effectLst>
            <a:softEdge rad="635000"/>
          </a:effectLst>
        </p:spPr>
      </p:pic>
      <p:pic>
        <p:nvPicPr>
          <p:cNvPr id="8" name="96 Imagen" descr="network analisis.png">
            <a:extLst>
              <a:ext uri="{FF2B5EF4-FFF2-40B4-BE49-F238E27FC236}">
                <a16:creationId xmlns:a16="http://schemas.microsoft.com/office/drawing/2014/main" id="{503D5570-E3CB-4DDD-A517-B5F50300244F}"/>
              </a:ext>
            </a:extLst>
          </p:cNvPr>
          <p:cNvPicPr>
            <a:picLocks noChangeAspect="1"/>
          </p:cNvPicPr>
          <p:nvPr/>
        </p:nvPicPr>
        <p:blipFill>
          <a:blip r:embed="rId4" cstate="print"/>
          <a:stretch>
            <a:fillRect/>
          </a:stretch>
        </p:blipFill>
        <p:spPr>
          <a:xfrm>
            <a:off x="6300192" y="5569712"/>
            <a:ext cx="2786082" cy="1459688"/>
          </a:xfrm>
          <a:prstGeom prst="rect">
            <a:avLst/>
          </a:prstGeom>
        </p:spPr>
      </p:pic>
      <p:grpSp>
        <p:nvGrpSpPr>
          <p:cNvPr id="9" name="8 Grupo">
            <a:extLst>
              <a:ext uri="{FF2B5EF4-FFF2-40B4-BE49-F238E27FC236}">
                <a16:creationId xmlns:a16="http://schemas.microsoft.com/office/drawing/2014/main" id="{3A2567B4-05C4-44CE-8B66-53F3BE639345}"/>
              </a:ext>
            </a:extLst>
          </p:cNvPr>
          <p:cNvGrpSpPr/>
          <p:nvPr/>
        </p:nvGrpSpPr>
        <p:grpSpPr>
          <a:xfrm>
            <a:off x="1475656" y="1374877"/>
            <a:ext cx="8064896" cy="4796221"/>
            <a:chOff x="1547664" y="3053660"/>
            <a:chExt cx="8064896" cy="4796221"/>
          </a:xfrm>
        </p:grpSpPr>
        <p:sp>
          <p:nvSpPr>
            <p:cNvPr id="10" name="5 CuadroTexto">
              <a:extLst>
                <a:ext uri="{FF2B5EF4-FFF2-40B4-BE49-F238E27FC236}">
                  <a16:creationId xmlns:a16="http://schemas.microsoft.com/office/drawing/2014/main" id="{E3722E82-ED08-4423-B701-F11CC7B88DE7}"/>
                </a:ext>
              </a:extLst>
            </p:cNvPr>
            <p:cNvSpPr txBox="1">
              <a:spLocks noChangeArrowheads="1"/>
            </p:cNvSpPr>
            <p:nvPr/>
          </p:nvSpPr>
          <p:spPr bwMode="auto">
            <a:xfrm>
              <a:off x="2267744" y="3401675"/>
              <a:ext cx="6768752" cy="4448206"/>
            </a:xfrm>
            <a:prstGeom prst="round2SameRect">
              <a:avLst>
                <a:gd name="adj1" fmla="val 0"/>
                <a:gd name="adj2" fmla="val 9794"/>
              </a:avLst>
            </a:prstGeom>
            <a:solidFill>
              <a:srgbClr val="FFFFFF">
                <a:alpha val="38824"/>
              </a:srgbClr>
            </a:solidFill>
            <a:ln w="28575">
              <a:solidFill>
                <a:srgbClr val="000000">
                  <a:alpha val="27843"/>
                </a:srgbClr>
              </a:solidFill>
              <a:miter lim="800000"/>
              <a:headEnd/>
              <a:tailEnd/>
            </a:ln>
            <a:effectLst>
              <a:glow rad="101600">
                <a:sysClr val="window" lastClr="FFFFFF">
                  <a:alpha val="40000"/>
                </a:sysClr>
              </a:glow>
            </a:effectLst>
          </p:spPr>
          <p:txBody>
            <a:bodyPr wrap="square" anchor="ctr">
              <a:spAutoFit/>
            </a:bodyPr>
            <a:lstStyle/>
            <a:p>
              <a:pPr marL="273050" marR="0" lvl="0" indent="-273050" algn="just" defTabSz="914400" rtl="0" eaLnBrk="1" fontAlgn="auto" latinLnBrk="0" hangingPunct="1">
                <a:lnSpc>
                  <a:spcPct val="110000"/>
                </a:lnSpc>
                <a:spcBef>
                  <a:spcPts val="0"/>
                </a:spcBef>
                <a:spcAft>
                  <a:spcPts val="0"/>
                </a:spcAft>
                <a:buClr>
                  <a:srgbClr val="C0504D">
                    <a:lumMod val="75000"/>
                  </a:srgbClr>
                </a:buClr>
                <a:buSzPct val="130000"/>
                <a:buFont typeface="Wingdings" pitchFamily="2" charset="2"/>
                <a:buChar char="ü"/>
                <a:tabLst/>
                <a:defRPr/>
              </a:pPr>
              <a:endParaRPr kumimoji="0" lang="es-ES" sz="13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73050" marR="0" lvl="0" indent="-273050" algn="just" defTabSz="914400" rtl="0" eaLnBrk="1" fontAlgn="auto" latinLnBrk="0" hangingPunct="1">
                <a:lnSpc>
                  <a:spcPct val="110000"/>
                </a:lnSpc>
                <a:spcBef>
                  <a:spcPts val="0"/>
                </a:spcBef>
                <a:spcAft>
                  <a:spcPts val="0"/>
                </a:spcAft>
                <a:buClr>
                  <a:srgbClr val="C0504D">
                    <a:lumMod val="75000"/>
                  </a:srgbClr>
                </a:buClr>
                <a:buSzPct val="130000"/>
                <a:buFont typeface="Wingdings" pitchFamily="2" charset="2"/>
                <a:buChar char="ü"/>
                <a:tabLst/>
                <a:defRPr/>
              </a:pPr>
              <a:r>
                <a:rPr kumimoji="0" lang="es-ES"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 PODRÁ ACTIVAR DE MANERA REMOTA DE UNA DISTANCIA APROXIMADA DE 100 MTS.</a:t>
              </a:r>
            </a:p>
            <a:p>
              <a:pPr marL="273050" marR="0" lvl="0" indent="-273050" algn="just" defTabSz="914400" rtl="0" eaLnBrk="1" fontAlgn="auto" latinLnBrk="0" hangingPunct="1">
                <a:lnSpc>
                  <a:spcPct val="110000"/>
                </a:lnSpc>
                <a:spcBef>
                  <a:spcPts val="0"/>
                </a:spcBef>
                <a:spcAft>
                  <a:spcPts val="0"/>
                </a:spcAft>
                <a:buClr>
                  <a:srgbClr val="C0504D">
                    <a:lumMod val="75000"/>
                  </a:srgbClr>
                </a:buClr>
                <a:buSzPct val="130000"/>
                <a:buFont typeface="Wingdings" pitchFamily="2" charset="2"/>
                <a:buChar char="ü"/>
                <a:tabLst/>
                <a:defRPr/>
              </a:pPr>
              <a:r>
                <a:rPr kumimoji="0" lang="es-ES"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EL EQUIPO ESTARÁ INSTALADO LOS POSTES DE ALUMBRADO ELÉCTRICO A UNA ALTURA DE 3 A 9 MTS, CON DIRECCIÓN AL LUGAR QUE SE ESTA PROTEGIENDO.</a:t>
              </a:r>
            </a:p>
            <a:p>
              <a:pPr marL="273050" marR="0" lvl="0" indent="-273050" algn="just" defTabSz="914400" rtl="0" eaLnBrk="1" fontAlgn="auto" latinLnBrk="0" hangingPunct="1">
                <a:lnSpc>
                  <a:spcPct val="110000"/>
                </a:lnSpc>
                <a:spcBef>
                  <a:spcPts val="0"/>
                </a:spcBef>
                <a:spcAft>
                  <a:spcPts val="0"/>
                </a:spcAft>
                <a:buClr>
                  <a:srgbClr val="C0504D">
                    <a:lumMod val="75000"/>
                  </a:srgbClr>
                </a:buClr>
                <a:buSzPct val="130000"/>
                <a:buFont typeface="Wingdings" pitchFamily="2" charset="2"/>
                <a:buChar char="ü"/>
                <a:tabLst/>
                <a:defRPr/>
              </a:pPr>
              <a:r>
                <a:rPr lang="es-ES" sz="1400" b="1" kern="0" dirty="0">
                  <a:solidFill>
                    <a:prstClr val="black"/>
                  </a:solidFill>
                  <a:latin typeface="Arial" panose="020B0604020202020204" pitchFamily="34" charset="0"/>
                  <a:cs typeface="Arial" panose="020B0604020202020204" pitchFamily="34" charset="0"/>
                </a:rPr>
                <a:t>NO ESTAR SOBRE PLANCHA METÁLICAS O EN ÁREAS QUE DEN SEÑAL DE RADIOFRECUENCIA.</a:t>
              </a:r>
            </a:p>
            <a:p>
              <a:pPr marL="273050" marR="0" lvl="0" indent="-273050" algn="just" defTabSz="914400" rtl="0" eaLnBrk="1" fontAlgn="auto" latinLnBrk="0" hangingPunct="1">
                <a:lnSpc>
                  <a:spcPct val="110000"/>
                </a:lnSpc>
                <a:spcBef>
                  <a:spcPts val="0"/>
                </a:spcBef>
                <a:spcAft>
                  <a:spcPts val="0"/>
                </a:spcAft>
                <a:buClr>
                  <a:srgbClr val="C0504D">
                    <a:lumMod val="75000"/>
                  </a:srgbClr>
                </a:buClr>
                <a:buSzPct val="130000"/>
                <a:buFont typeface="Wingdings" pitchFamily="2" charset="2"/>
                <a:buChar char="ü"/>
                <a:tabLst/>
                <a:defRPr/>
              </a:pPr>
              <a:r>
                <a:rPr kumimoji="0" lang="es-ES"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 ALIMENTACIÓN ES DE 110/220 VAC, CON </a:t>
              </a:r>
              <a:r>
                <a:rPr lang="es-ES" sz="1400" b="1" kern="0" dirty="0">
                  <a:solidFill>
                    <a:prstClr val="black"/>
                  </a:solidFill>
                  <a:latin typeface="Arial" panose="020B0604020202020204" pitchFamily="34" charset="0"/>
                  <a:cs typeface="Arial" panose="020B0604020202020204" pitchFamily="34" charset="0"/>
                </a:rPr>
                <a:t>CA</a:t>
              </a:r>
              <a:r>
                <a:rPr kumimoji="0" lang="es-ES"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BLES PARA EXTERIORES O NUMERO 16.</a:t>
              </a:r>
            </a:p>
            <a:p>
              <a:pPr marL="273050" marR="0" lvl="0" indent="-273050" algn="just" defTabSz="914400" rtl="0" eaLnBrk="1" fontAlgn="auto" latinLnBrk="0" hangingPunct="1">
                <a:lnSpc>
                  <a:spcPct val="110000"/>
                </a:lnSpc>
                <a:spcBef>
                  <a:spcPts val="0"/>
                </a:spcBef>
                <a:spcAft>
                  <a:spcPts val="0"/>
                </a:spcAft>
                <a:buClr>
                  <a:srgbClr val="C0504D">
                    <a:lumMod val="75000"/>
                  </a:srgbClr>
                </a:buClr>
                <a:buSzPct val="130000"/>
                <a:buFont typeface="Wingdings" pitchFamily="2" charset="2"/>
                <a:buChar char="ü"/>
                <a:tabLst/>
                <a:defRPr/>
              </a:pPr>
              <a:r>
                <a:rPr lang="es-ES" sz="1400" b="1" kern="0" dirty="0">
                  <a:solidFill>
                    <a:prstClr val="black"/>
                  </a:solidFill>
                  <a:latin typeface="Arial" panose="020B0604020202020204" pitchFamily="34" charset="0"/>
                  <a:cs typeface="Arial" panose="020B0604020202020204" pitchFamily="34" charset="0"/>
                </a:rPr>
                <a:t>LA CENTRAL ESTARÁ UBICADA INICIALMENTE EN LA UPC, Y CONECTADA AL SISTEMA DE GEO UBICACIÓN.</a:t>
              </a:r>
            </a:p>
            <a:p>
              <a:pPr marL="273050" marR="0" lvl="0" indent="-273050" algn="just" defTabSz="914400" rtl="0" eaLnBrk="1" fontAlgn="auto" latinLnBrk="0" hangingPunct="1">
                <a:lnSpc>
                  <a:spcPct val="110000"/>
                </a:lnSpc>
                <a:spcBef>
                  <a:spcPts val="0"/>
                </a:spcBef>
                <a:spcAft>
                  <a:spcPts val="0"/>
                </a:spcAft>
                <a:buClr>
                  <a:srgbClr val="C0504D">
                    <a:lumMod val="75000"/>
                  </a:srgbClr>
                </a:buClr>
                <a:buSzPct val="130000"/>
                <a:buFont typeface="Wingdings" pitchFamily="2" charset="2"/>
                <a:buChar char="ü"/>
                <a:tabLst/>
                <a:defRPr/>
              </a:pPr>
              <a:r>
                <a:rPr kumimoji="0" lang="es-ES"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 INSTALARÁN CÁMARA TIPO DOMO (PTZ 1/2.8”, CON UN ÁNGULO DE VIRAJE DE 360° Y DE CABECEO DE 0° A 90°.</a:t>
              </a:r>
            </a:p>
            <a:p>
              <a:pPr marL="273050" marR="0" lvl="0" indent="-273050" algn="just" defTabSz="914400" rtl="0" eaLnBrk="1" fontAlgn="auto" latinLnBrk="0" hangingPunct="1">
                <a:lnSpc>
                  <a:spcPct val="110000"/>
                </a:lnSpc>
                <a:spcBef>
                  <a:spcPts val="0"/>
                </a:spcBef>
                <a:spcAft>
                  <a:spcPts val="0"/>
                </a:spcAft>
                <a:buClr>
                  <a:srgbClr val="C0504D">
                    <a:lumMod val="75000"/>
                  </a:srgbClr>
                </a:buClr>
                <a:buSzPct val="130000"/>
                <a:buFont typeface="Wingdings" pitchFamily="2" charset="2"/>
                <a:buChar char="ü"/>
                <a:tabLst/>
                <a:defRPr/>
              </a:pPr>
              <a:r>
                <a:rPr lang="es-ES" sz="1400" b="1" kern="0" dirty="0">
                  <a:solidFill>
                    <a:prstClr val="black"/>
                  </a:solidFill>
                  <a:latin typeface="Arial" panose="020B0604020202020204" pitchFamily="34" charset="0"/>
                  <a:cs typeface="Arial" panose="020B0604020202020204" pitchFamily="34" charset="0"/>
                </a:rPr>
                <a:t>SE INSTALARA UN CHIP DE LA OPERADORA QUE ELIJA LA BRIGADA.</a:t>
              </a:r>
            </a:p>
            <a:p>
              <a:pPr marL="273050" marR="0" lvl="0" indent="-273050" algn="just" defTabSz="914400" rtl="0" eaLnBrk="1" fontAlgn="auto" latinLnBrk="0" hangingPunct="1">
                <a:lnSpc>
                  <a:spcPct val="110000"/>
                </a:lnSpc>
                <a:spcBef>
                  <a:spcPts val="0"/>
                </a:spcBef>
                <a:spcAft>
                  <a:spcPts val="0"/>
                </a:spcAft>
                <a:buClr>
                  <a:srgbClr val="C0504D">
                    <a:lumMod val="75000"/>
                  </a:srgbClr>
                </a:buClr>
                <a:buSzPct val="130000"/>
                <a:buFont typeface="Wingdings" pitchFamily="2" charset="2"/>
                <a:buChar char="ü"/>
                <a:tabLst/>
                <a:defRPr/>
              </a:pPr>
              <a:r>
                <a:rPr kumimoji="0" lang="es-ES"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 CONFIGURARA O SE EL NÚMERO DE USUARIOS NECESARIOS POR EQUIPO INSTALADO.</a:t>
              </a:r>
            </a:p>
          </p:txBody>
        </p:sp>
        <p:sp>
          <p:nvSpPr>
            <p:cNvPr id="11" name="14 Redondear rectángulo de esquina diagonal">
              <a:extLst>
                <a:ext uri="{FF2B5EF4-FFF2-40B4-BE49-F238E27FC236}">
                  <a16:creationId xmlns:a16="http://schemas.microsoft.com/office/drawing/2014/main" id="{3064C87F-B001-450E-BF82-A4789CCE2188}"/>
                </a:ext>
              </a:extLst>
            </p:cNvPr>
            <p:cNvSpPr/>
            <p:nvPr/>
          </p:nvSpPr>
          <p:spPr>
            <a:xfrm>
              <a:off x="1547664" y="3053660"/>
              <a:ext cx="8064896" cy="432048"/>
            </a:xfrm>
            <a:prstGeom prst="round2DiagRect">
              <a:avLst>
                <a:gd name="adj1" fmla="val 16667"/>
                <a:gd name="adj2" fmla="val 39629"/>
              </a:avLst>
            </a:prstGeom>
            <a:gradFill flip="none" rotWithShape="1">
              <a:gsLst>
                <a:gs pos="0">
                  <a:srgbClr val="181D11"/>
                </a:gs>
                <a:gs pos="50000">
                  <a:srgbClr val="6C8B47"/>
                </a:gs>
                <a:gs pos="87000">
                  <a:srgbClr val="232C12"/>
                </a:gs>
              </a:gsLst>
              <a:lin ang="2700000" scaled="1"/>
              <a:tileRect/>
            </a:gradFill>
            <a:ln w="38100">
              <a:solidFill>
                <a:srgbClr val="ABC674"/>
              </a:solidFill>
            </a:ln>
            <a:effectLst>
              <a:outerShdw blurRad="152400" dist="63500" dir="4800000" algn="ctr" rotWithShape="0">
                <a:schemeClr val="tx1"/>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1" indent="0" algn="just" defTabSz="914400" rtl="0" eaLnBrk="0" fontAlgn="auto" latinLnBrk="0" hangingPunct="0">
                <a:lnSpc>
                  <a:spcPct val="100000"/>
                </a:lnSpc>
                <a:spcBef>
                  <a:spcPts val="0"/>
                </a:spcBef>
                <a:spcAft>
                  <a:spcPts val="0"/>
                </a:spcAft>
                <a:buClr>
                  <a:srgbClr val="1A4F80"/>
                </a:buClr>
                <a:buSzPct val="200000"/>
                <a:buFontTx/>
                <a:buNone/>
                <a:tabLst/>
                <a:defRPr/>
              </a:pPr>
              <a:r>
                <a:rPr kumimoji="0" lang="es-E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Arial" pitchFamily="34" charset="0"/>
                </a:rPr>
                <a:t>         MONITOREO Y ALARMAS (SEGURIDAD ELECTRÓNICA).</a:t>
              </a:r>
            </a:p>
          </p:txBody>
        </p:sp>
      </p:grpSp>
    </p:spTree>
    <p:extLst>
      <p:ext uri="{BB962C8B-B14F-4D97-AF65-F5344CB8AC3E}">
        <p14:creationId xmlns:p14="http://schemas.microsoft.com/office/powerpoint/2010/main" val="997936719"/>
      </p:ext>
    </p:extLst>
  </p:cSld>
  <p:clrMapOvr>
    <a:masterClrMapping/>
  </p:clrMapOvr>
  <p:transition>
    <p:split orient="vert"/>
  </p:transition>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30" name="3 Título">
            <a:extLst>
              <a:ext uri="{FF2B5EF4-FFF2-40B4-BE49-F238E27FC236}">
                <a16:creationId xmlns:a16="http://schemas.microsoft.com/office/drawing/2014/main" id="{5806B40D-736A-4AA4-BAD9-3280DAC003FB}"/>
              </a:ext>
            </a:extLst>
          </p:cNvPr>
          <p:cNvSpPr txBox="1">
            <a:spLocks/>
          </p:cNvSpPr>
          <p:nvPr/>
        </p:nvSpPr>
        <p:spPr>
          <a:xfrm>
            <a:off x="0" y="-27384"/>
            <a:ext cx="9123312" cy="585192"/>
          </a:xfrm>
          <a:prstGeom prst="rect">
            <a:avLst/>
          </a:prstGeom>
          <a:solidFill>
            <a:srgbClr val="000000">
              <a:alpha val="30196"/>
            </a:srgbClr>
          </a:solidFill>
          <a:effectLst>
            <a:outerShdw blurRad="88900" dist="25400" dir="5400000" algn="ctr" rotWithShape="0">
              <a:schemeClr val="tx1"/>
            </a:outerShdw>
          </a:effectLst>
        </p:spPr>
        <p:txBody>
          <a:bodyPr vert="horz" lIns="91440" tIns="45720" rIns="91440" bIns="45720" rtlCol="0" anchor="ctr">
            <a:noAutofit/>
          </a:bodyPr>
          <a:lstStyle/>
          <a:p>
            <a:pPr marL="0" marR="0" lvl="1" indent="0" algn="ctr" defTabSz="914400" rtl="0" eaLnBrk="1" fontAlgn="auto" latinLnBrk="0" hangingPunct="1">
              <a:lnSpc>
                <a:spcPct val="100000"/>
              </a:lnSpc>
              <a:spcBef>
                <a:spcPct val="0"/>
              </a:spcBef>
              <a:spcAft>
                <a:spcPts val="0"/>
              </a:spcAft>
              <a:buClrTx/>
              <a:buSzTx/>
              <a:buFontTx/>
              <a:buNone/>
              <a:tabLst/>
              <a:defRPr/>
            </a:pPr>
            <a:r>
              <a:rPr kumimoji="0" lang="es-ES" sz="3200" b="0" i="0" u="none" strike="noStrike" kern="1200" cap="none" spc="0" normalizeH="0" baseline="0" noProof="0" dirty="0">
                <a:ln>
                  <a:noFill/>
                </a:ln>
                <a:solidFill>
                  <a:srgbClr val="FFFF00"/>
                </a:solidFill>
                <a:effectLst/>
                <a:uLnTx/>
                <a:uFillTx/>
                <a:latin typeface="Impact" pitchFamily="34" charset="0"/>
                <a:ea typeface="+mn-ea"/>
                <a:cs typeface="+mn-cs"/>
              </a:rPr>
              <a:t>DISEÑO</a:t>
            </a:r>
          </a:p>
        </p:txBody>
      </p:sp>
      <p:sp>
        <p:nvSpPr>
          <p:cNvPr id="57" name="15 Marcador de contenido">
            <a:extLst>
              <a:ext uri="{FF2B5EF4-FFF2-40B4-BE49-F238E27FC236}">
                <a16:creationId xmlns:a16="http://schemas.microsoft.com/office/drawing/2014/main" id="{75C91EE0-F186-4D6F-BB2F-723E5BF84C83}"/>
              </a:ext>
            </a:extLst>
          </p:cNvPr>
          <p:cNvSpPr txBox="1">
            <a:spLocks/>
          </p:cNvSpPr>
          <p:nvPr/>
        </p:nvSpPr>
        <p:spPr bwMode="auto">
          <a:xfrm>
            <a:off x="251520" y="684139"/>
            <a:ext cx="8064896" cy="464159"/>
          </a:xfrm>
          <a:prstGeom prst="round2DiagRect">
            <a:avLst>
              <a:gd name="adj1" fmla="val 50000"/>
              <a:gd name="adj2" fmla="val 0"/>
            </a:avLst>
          </a:prstGeom>
          <a:gradFill flip="none" rotWithShape="1">
            <a:gsLst>
              <a:gs pos="0">
                <a:srgbClr val="604500"/>
              </a:gs>
              <a:gs pos="50000">
                <a:srgbClr val="E6E23E"/>
              </a:gs>
              <a:gs pos="100000">
                <a:srgbClr val="866900"/>
              </a:gs>
            </a:gsLst>
            <a:lin ang="2700000" scaled="1"/>
            <a:tileRect/>
          </a:gradFill>
          <a:ln w="57150">
            <a:solidFill>
              <a:srgbClr val="866900"/>
            </a:solidFill>
          </a:ln>
          <a:effectLst>
            <a:outerShdw blurRad="114300" dist="38100" dir="5400000" algn="ctr" rotWithShape="0">
              <a:schemeClr val="tx1"/>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2" indent="0" algn="l" defTabSz="914400" rtl="0" eaLnBrk="0" fontAlgn="base" latinLnBrk="0" hangingPunct="0">
              <a:lnSpc>
                <a:spcPct val="100000"/>
              </a:lnSpc>
              <a:spcBef>
                <a:spcPct val="0"/>
              </a:spcBef>
              <a:spcAft>
                <a:spcPct val="0"/>
              </a:spcAft>
              <a:buClr>
                <a:srgbClr val="49788D"/>
              </a:buClr>
              <a:buSzPct val="110000"/>
              <a:buFontTx/>
              <a:buNone/>
              <a:tabLst/>
              <a:defRPr/>
            </a:pPr>
            <a:r>
              <a:rPr kumimoji="0" lang="es-ES" sz="2000" b="1" i="0" u="none" strike="noStrike" kern="1200" cap="none" spc="0" normalizeH="0" baseline="0" noProof="0" dirty="0">
                <a:ln>
                  <a:noFill/>
                </a:ln>
                <a:solidFill>
                  <a:prstClr val="black"/>
                </a:solidFill>
                <a:effectLst/>
                <a:uLnTx/>
                <a:uFillTx/>
                <a:latin typeface="Calibri"/>
                <a:ea typeface="+mn-ea"/>
                <a:cs typeface="+mn-cs"/>
              </a:rPr>
              <a:t>TERCERA FASE (IMPLEMENTACIÓN)</a:t>
            </a:r>
          </a:p>
        </p:txBody>
      </p:sp>
      <p:pic>
        <p:nvPicPr>
          <p:cNvPr id="3" name="Imagen 2">
            <a:extLst>
              <a:ext uri="{FF2B5EF4-FFF2-40B4-BE49-F238E27FC236}">
                <a16:creationId xmlns:a16="http://schemas.microsoft.com/office/drawing/2014/main" id="{23F81673-B52E-4FC8-874E-7B4669EC1B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67" t="7250" r="7534" b="14935"/>
          <a:stretch/>
        </p:blipFill>
        <p:spPr>
          <a:xfrm>
            <a:off x="-108520" y="1390188"/>
            <a:ext cx="9396536" cy="5783228"/>
          </a:xfrm>
          <a:prstGeom prst="rect">
            <a:avLst/>
          </a:prstGeom>
          <a:noFill/>
          <a:effectLst>
            <a:softEdge rad="635000"/>
          </a:effectLst>
        </p:spPr>
      </p:pic>
      <p:sp>
        <p:nvSpPr>
          <p:cNvPr id="8" name="14 Redondear rectángulo de esquina diagonal">
            <a:extLst>
              <a:ext uri="{FF2B5EF4-FFF2-40B4-BE49-F238E27FC236}">
                <a16:creationId xmlns:a16="http://schemas.microsoft.com/office/drawing/2014/main" id="{3F11418F-4CD9-44F1-81E7-39B0185EF24A}"/>
              </a:ext>
            </a:extLst>
          </p:cNvPr>
          <p:cNvSpPr/>
          <p:nvPr/>
        </p:nvSpPr>
        <p:spPr>
          <a:xfrm>
            <a:off x="1475656" y="1374877"/>
            <a:ext cx="8064896" cy="432048"/>
          </a:xfrm>
          <a:prstGeom prst="round2DiagRect">
            <a:avLst>
              <a:gd name="adj1" fmla="val 16667"/>
              <a:gd name="adj2" fmla="val 39629"/>
            </a:avLst>
          </a:prstGeom>
          <a:gradFill flip="none" rotWithShape="1">
            <a:gsLst>
              <a:gs pos="0">
                <a:srgbClr val="181D11"/>
              </a:gs>
              <a:gs pos="50000">
                <a:srgbClr val="6C8B47"/>
              </a:gs>
              <a:gs pos="87000">
                <a:srgbClr val="232C12"/>
              </a:gs>
            </a:gsLst>
            <a:lin ang="2700000" scaled="1"/>
            <a:tileRect/>
          </a:gradFill>
          <a:ln w="38100">
            <a:solidFill>
              <a:srgbClr val="ABC674"/>
            </a:solidFill>
          </a:ln>
          <a:effectLst>
            <a:outerShdw blurRad="152400" dist="63500" dir="4800000" algn="ctr" rotWithShape="0">
              <a:schemeClr val="tx1"/>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1" indent="0" algn="just" defTabSz="914400" rtl="0" eaLnBrk="0" fontAlgn="auto" latinLnBrk="0" hangingPunct="0">
              <a:lnSpc>
                <a:spcPct val="100000"/>
              </a:lnSpc>
              <a:spcBef>
                <a:spcPts val="0"/>
              </a:spcBef>
              <a:spcAft>
                <a:spcPts val="0"/>
              </a:spcAft>
              <a:buClr>
                <a:srgbClr val="1A4F80"/>
              </a:buClr>
              <a:buSzPct val="200000"/>
              <a:buFontTx/>
              <a:buNone/>
              <a:tabLst/>
              <a:defRPr/>
            </a:pPr>
            <a:r>
              <a:rPr kumimoji="0" lang="es-E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Arial" pitchFamily="34" charset="0"/>
              </a:rPr>
              <a:t>         MONITOREO Y ALARMAS (SEGURIDAD ELECTRÓNICA).</a:t>
            </a:r>
          </a:p>
        </p:txBody>
      </p:sp>
      <p:sp>
        <p:nvSpPr>
          <p:cNvPr id="6" name="10 CuadroTexto">
            <a:extLst>
              <a:ext uri="{FF2B5EF4-FFF2-40B4-BE49-F238E27FC236}">
                <a16:creationId xmlns:a16="http://schemas.microsoft.com/office/drawing/2014/main" id="{9D2BA9B2-BF6A-4E3E-859C-5EC1500B7221}"/>
              </a:ext>
            </a:extLst>
          </p:cNvPr>
          <p:cNvSpPr txBox="1">
            <a:spLocks noChangeArrowheads="1"/>
          </p:cNvSpPr>
          <p:nvPr/>
        </p:nvSpPr>
        <p:spPr bwMode="auto">
          <a:xfrm>
            <a:off x="3779912" y="4358816"/>
            <a:ext cx="5315335" cy="1124307"/>
          </a:xfrm>
          <a:prstGeom prst="round2SameRect">
            <a:avLst>
              <a:gd name="adj1" fmla="val 0"/>
              <a:gd name="adj2" fmla="val 11142"/>
            </a:avLst>
          </a:prstGeom>
          <a:solidFill>
            <a:srgbClr val="FFFFFF">
              <a:alpha val="38824"/>
            </a:srgbClr>
          </a:solidFill>
          <a:ln w="28575">
            <a:solidFill>
              <a:srgbClr val="000000">
                <a:alpha val="27843"/>
              </a:srgbClr>
            </a:solidFill>
            <a:miter lim="800000"/>
            <a:headEnd/>
            <a:tailEnd/>
          </a:ln>
          <a:effectLst>
            <a:glow rad="101600">
              <a:sysClr val="window" lastClr="FFFFFF">
                <a:alpha val="40000"/>
              </a:sysClr>
            </a:glow>
          </a:effectLst>
        </p:spPr>
        <p:txBody>
          <a:bodyPr wrap="square">
            <a:spAutoFit/>
          </a:bodyPr>
          <a:lstStyle/>
          <a:p>
            <a:pPr marL="273050" lvl="1" indent="-273050" algn="just">
              <a:buClr>
                <a:srgbClr val="C0504D">
                  <a:lumMod val="50000"/>
                </a:srgbClr>
              </a:buClr>
              <a:buSzPct val="130000"/>
              <a:buFont typeface="Wingdings" pitchFamily="2" charset="2"/>
              <a:buChar char="ü"/>
              <a:defRPr/>
            </a:pPr>
            <a:r>
              <a:rPr lang="es-EC" sz="1300" b="1" kern="0" dirty="0">
                <a:solidFill>
                  <a:sysClr val="windowText" lastClr="000000"/>
                </a:solidFill>
                <a:latin typeface="Arial" pitchFamily="34" charset="0"/>
                <a:cs typeface="Arial" pitchFamily="34" charset="0"/>
              </a:rPr>
              <a:t>CÁMARAS DE RESOLUCIÓN ESTANDARIZADA 1080P.</a:t>
            </a:r>
          </a:p>
          <a:p>
            <a:pPr marL="273050" lvl="1" indent="-273050" algn="just">
              <a:buClr>
                <a:srgbClr val="C0504D">
                  <a:lumMod val="50000"/>
                </a:srgbClr>
              </a:buClr>
              <a:buSzPct val="130000"/>
              <a:buFont typeface="Wingdings" pitchFamily="2" charset="2"/>
              <a:buChar char="ü"/>
              <a:defRPr/>
            </a:pPr>
            <a:r>
              <a:rPr lang="es-EC" sz="1300" b="1" kern="0" dirty="0">
                <a:solidFill>
                  <a:sysClr val="windowText" lastClr="000000"/>
                </a:solidFill>
                <a:latin typeface="Arial" pitchFamily="34" charset="0"/>
                <a:cs typeface="Arial" pitchFamily="34" charset="0"/>
              </a:rPr>
              <a:t>RESOLUCION DE 1920 X 1080 PIXELES O 2,1 MEGAPIXEL.</a:t>
            </a:r>
          </a:p>
          <a:p>
            <a:pPr marL="273050" lvl="1" indent="-273050" algn="just">
              <a:buClr>
                <a:srgbClr val="C0504D">
                  <a:lumMod val="50000"/>
                </a:srgbClr>
              </a:buClr>
              <a:buSzPct val="130000"/>
              <a:buFont typeface="Wingdings" pitchFamily="2" charset="2"/>
              <a:buChar char="ü"/>
              <a:defRPr/>
            </a:pPr>
            <a:r>
              <a:rPr lang="es-EC" sz="1300" b="1" kern="0" dirty="0">
                <a:solidFill>
                  <a:sysClr val="windowText" lastClr="000000"/>
                </a:solidFill>
                <a:latin typeface="Arial" pitchFamily="34" charset="0"/>
                <a:cs typeface="Arial" pitchFamily="34" charset="0"/>
              </a:rPr>
              <a:t>FORMATO VIDEO HD O FULL HD.</a:t>
            </a:r>
          </a:p>
          <a:p>
            <a:pPr marL="273050" lvl="1" indent="-273050" algn="just">
              <a:buClr>
                <a:srgbClr val="C0504D">
                  <a:lumMod val="50000"/>
                </a:srgbClr>
              </a:buClr>
              <a:buSzPct val="130000"/>
              <a:buFont typeface="Wingdings" pitchFamily="2" charset="2"/>
              <a:buChar char="ü"/>
              <a:defRPr/>
            </a:pPr>
            <a:r>
              <a:rPr lang="es-EC" sz="1300" b="1" kern="0" dirty="0">
                <a:solidFill>
                  <a:sysClr val="windowText" lastClr="000000"/>
                </a:solidFill>
                <a:latin typeface="Arial" pitchFamily="34" charset="0"/>
                <a:cs typeface="Arial" pitchFamily="34" charset="0"/>
              </a:rPr>
              <a:t>ASPETO DE PANTALLA 16:9</a:t>
            </a:r>
          </a:p>
          <a:p>
            <a:pPr marL="273050" lvl="1" indent="-273050" algn="just">
              <a:buClr>
                <a:srgbClr val="C0504D">
                  <a:lumMod val="50000"/>
                </a:srgbClr>
              </a:buClr>
              <a:buSzPct val="130000"/>
              <a:buFont typeface="Wingdings" pitchFamily="2" charset="2"/>
              <a:buChar char="ü"/>
              <a:defRPr/>
            </a:pPr>
            <a:r>
              <a:rPr lang="es-EC" sz="1300" b="1" kern="0" dirty="0">
                <a:solidFill>
                  <a:sysClr val="windowText" lastClr="000000"/>
                </a:solidFill>
                <a:latin typeface="Arial" pitchFamily="34" charset="0"/>
                <a:cs typeface="Arial" pitchFamily="34" charset="0"/>
              </a:rPr>
              <a:t>VELICIDAD 60, 50 0 25 (SEGÚN TV).</a:t>
            </a:r>
            <a:endParaRPr lang="es-ES_tradnl" sz="1300" b="1" kern="0" dirty="0">
              <a:solidFill>
                <a:sysClr val="windowText" lastClr="000000"/>
              </a:solidFill>
              <a:latin typeface="Arial" pitchFamily="34" charset="0"/>
              <a:cs typeface="Arial" pitchFamily="34" charset="0"/>
            </a:endParaRPr>
          </a:p>
        </p:txBody>
      </p:sp>
    </p:spTree>
    <p:extLst>
      <p:ext uri="{BB962C8B-B14F-4D97-AF65-F5344CB8AC3E}">
        <p14:creationId xmlns:p14="http://schemas.microsoft.com/office/powerpoint/2010/main" val="3411287721"/>
      </p:ext>
    </p:extLst>
  </p:cSld>
  <p:clrMapOvr>
    <a:masterClrMapping/>
  </p:clrMapOvr>
  <p:transition>
    <p:split orient="vert"/>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30" name="3 Título">
            <a:extLst>
              <a:ext uri="{FF2B5EF4-FFF2-40B4-BE49-F238E27FC236}">
                <a16:creationId xmlns:a16="http://schemas.microsoft.com/office/drawing/2014/main" id="{5806B40D-736A-4AA4-BAD9-3280DAC003FB}"/>
              </a:ext>
            </a:extLst>
          </p:cNvPr>
          <p:cNvSpPr txBox="1">
            <a:spLocks/>
          </p:cNvSpPr>
          <p:nvPr/>
        </p:nvSpPr>
        <p:spPr>
          <a:xfrm>
            <a:off x="0" y="-27384"/>
            <a:ext cx="9123312" cy="585192"/>
          </a:xfrm>
          <a:prstGeom prst="rect">
            <a:avLst/>
          </a:prstGeom>
          <a:solidFill>
            <a:srgbClr val="000000">
              <a:alpha val="30196"/>
            </a:srgbClr>
          </a:solidFill>
          <a:effectLst>
            <a:outerShdw blurRad="88900" dist="25400" dir="5400000" algn="ctr" rotWithShape="0">
              <a:schemeClr val="tx1"/>
            </a:outerShdw>
          </a:effectLst>
        </p:spPr>
        <p:txBody>
          <a:bodyPr vert="horz" lIns="91440" tIns="45720" rIns="91440" bIns="45720" rtlCol="0" anchor="ctr">
            <a:noAutofit/>
          </a:bodyPr>
          <a:lstStyle/>
          <a:p>
            <a:pPr marL="0" marR="0" lvl="1" indent="0" algn="ctr" defTabSz="914400" rtl="0" eaLnBrk="1" fontAlgn="auto" latinLnBrk="0" hangingPunct="1">
              <a:lnSpc>
                <a:spcPct val="100000"/>
              </a:lnSpc>
              <a:spcBef>
                <a:spcPct val="0"/>
              </a:spcBef>
              <a:spcAft>
                <a:spcPts val="0"/>
              </a:spcAft>
              <a:buClrTx/>
              <a:buSzTx/>
              <a:buFontTx/>
              <a:buNone/>
              <a:tabLst/>
              <a:defRPr/>
            </a:pPr>
            <a:r>
              <a:rPr kumimoji="0" lang="es-ES" sz="3200" b="0" i="0" u="none" strike="noStrike" kern="1200" cap="none" spc="0" normalizeH="0" baseline="0" noProof="0" dirty="0">
                <a:ln>
                  <a:noFill/>
                </a:ln>
                <a:solidFill>
                  <a:srgbClr val="FFFF00"/>
                </a:solidFill>
                <a:effectLst/>
                <a:uLnTx/>
                <a:uFillTx/>
                <a:latin typeface="Impact" pitchFamily="34" charset="0"/>
                <a:ea typeface="+mn-ea"/>
                <a:cs typeface="+mn-cs"/>
              </a:rPr>
              <a:t>DISEÑO</a:t>
            </a:r>
          </a:p>
        </p:txBody>
      </p:sp>
      <p:sp>
        <p:nvSpPr>
          <p:cNvPr id="57" name="15 Marcador de contenido">
            <a:extLst>
              <a:ext uri="{FF2B5EF4-FFF2-40B4-BE49-F238E27FC236}">
                <a16:creationId xmlns:a16="http://schemas.microsoft.com/office/drawing/2014/main" id="{75C91EE0-F186-4D6F-BB2F-723E5BF84C83}"/>
              </a:ext>
            </a:extLst>
          </p:cNvPr>
          <p:cNvSpPr txBox="1">
            <a:spLocks/>
          </p:cNvSpPr>
          <p:nvPr/>
        </p:nvSpPr>
        <p:spPr bwMode="auto">
          <a:xfrm>
            <a:off x="251520" y="684139"/>
            <a:ext cx="8064896" cy="464159"/>
          </a:xfrm>
          <a:prstGeom prst="round2DiagRect">
            <a:avLst>
              <a:gd name="adj1" fmla="val 50000"/>
              <a:gd name="adj2" fmla="val 0"/>
            </a:avLst>
          </a:prstGeom>
          <a:gradFill flip="none" rotWithShape="1">
            <a:gsLst>
              <a:gs pos="0">
                <a:srgbClr val="604500"/>
              </a:gs>
              <a:gs pos="50000">
                <a:srgbClr val="E6E23E"/>
              </a:gs>
              <a:gs pos="100000">
                <a:srgbClr val="866900"/>
              </a:gs>
            </a:gsLst>
            <a:lin ang="2700000" scaled="1"/>
            <a:tileRect/>
          </a:gradFill>
          <a:ln w="57150">
            <a:solidFill>
              <a:srgbClr val="866900"/>
            </a:solidFill>
          </a:ln>
          <a:effectLst>
            <a:outerShdw blurRad="114300" dist="38100" dir="5400000" algn="ctr" rotWithShape="0">
              <a:schemeClr val="tx1"/>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2" indent="0" algn="l" defTabSz="914400" rtl="0" eaLnBrk="0" fontAlgn="base" latinLnBrk="0" hangingPunct="0">
              <a:lnSpc>
                <a:spcPct val="100000"/>
              </a:lnSpc>
              <a:spcBef>
                <a:spcPct val="0"/>
              </a:spcBef>
              <a:spcAft>
                <a:spcPct val="0"/>
              </a:spcAft>
              <a:buClr>
                <a:srgbClr val="49788D"/>
              </a:buClr>
              <a:buSzPct val="110000"/>
              <a:buFontTx/>
              <a:buNone/>
              <a:tabLst/>
              <a:defRPr/>
            </a:pPr>
            <a:r>
              <a:rPr kumimoji="0" lang="es-ES" sz="2000" b="1" i="0" u="none" strike="noStrike" kern="1200" cap="none" spc="0" normalizeH="0" baseline="0" noProof="0" dirty="0">
                <a:ln>
                  <a:noFill/>
                </a:ln>
                <a:solidFill>
                  <a:prstClr val="black"/>
                </a:solidFill>
                <a:effectLst/>
                <a:uLnTx/>
                <a:uFillTx/>
                <a:latin typeface="Calibri"/>
                <a:ea typeface="+mn-ea"/>
                <a:cs typeface="+mn-cs"/>
              </a:rPr>
              <a:t>TERCERA FASE (IMPLEMENTACIÓN)</a:t>
            </a:r>
          </a:p>
        </p:txBody>
      </p:sp>
      <p:sp>
        <p:nvSpPr>
          <p:cNvPr id="27" name="14 Redondear rectángulo de esquina diagonal">
            <a:extLst>
              <a:ext uri="{FF2B5EF4-FFF2-40B4-BE49-F238E27FC236}">
                <a16:creationId xmlns:a16="http://schemas.microsoft.com/office/drawing/2014/main" id="{0A8305B4-C779-4540-8DB2-EDD955EBB709}"/>
              </a:ext>
            </a:extLst>
          </p:cNvPr>
          <p:cNvSpPr/>
          <p:nvPr/>
        </p:nvSpPr>
        <p:spPr>
          <a:xfrm>
            <a:off x="1475656" y="1374877"/>
            <a:ext cx="8064896" cy="432048"/>
          </a:xfrm>
          <a:prstGeom prst="round2DiagRect">
            <a:avLst>
              <a:gd name="adj1" fmla="val 16667"/>
              <a:gd name="adj2" fmla="val 39629"/>
            </a:avLst>
          </a:prstGeom>
          <a:gradFill flip="none" rotWithShape="1">
            <a:gsLst>
              <a:gs pos="0">
                <a:srgbClr val="181D11"/>
              </a:gs>
              <a:gs pos="50000">
                <a:srgbClr val="6C8B47"/>
              </a:gs>
              <a:gs pos="87000">
                <a:srgbClr val="232C12"/>
              </a:gs>
            </a:gsLst>
            <a:lin ang="2700000" scaled="1"/>
            <a:tileRect/>
          </a:gradFill>
          <a:ln w="38100">
            <a:solidFill>
              <a:srgbClr val="ABC674"/>
            </a:solidFill>
          </a:ln>
          <a:effectLst>
            <a:outerShdw blurRad="152400" dist="63500" dir="4800000" algn="ctr" rotWithShape="0">
              <a:schemeClr val="tx1"/>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1" indent="0" algn="just" defTabSz="914400" rtl="0" eaLnBrk="0" fontAlgn="auto" latinLnBrk="0" hangingPunct="0">
              <a:lnSpc>
                <a:spcPct val="100000"/>
              </a:lnSpc>
              <a:spcBef>
                <a:spcPts val="0"/>
              </a:spcBef>
              <a:spcAft>
                <a:spcPts val="0"/>
              </a:spcAft>
              <a:buClr>
                <a:srgbClr val="1A4F80"/>
              </a:buClr>
              <a:buSzPct val="200000"/>
              <a:buFontTx/>
              <a:buNone/>
              <a:tabLst/>
              <a:defRPr/>
            </a:pPr>
            <a:r>
              <a:rPr kumimoji="0" lang="es-E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Arial" pitchFamily="34" charset="0"/>
              </a:rPr>
              <a:t>         MONITOREO Y ALARMAS (CONFIGURACIÓN USUARIOS).</a:t>
            </a:r>
          </a:p>
        </p:txBody>
      </p:sp>
      <p:pic>
        <p:nvPicPr>
          <p:cNvPr id="8" name="Imagen 7">
            <a:extLst>
              <a:ext uri="{FF2B5EF4-FFF2-40B4-BE49-F238E27FC236}">
                <a16:creationId xmlns:a16="http://schemas.microsoft.com/office/drawing/2014/main" id="{7A591926-0897-4D6B-8E00-B88A75DE88F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2922" y="1951513"/>
            <a:ext cx="8964970" cy="4774544"/>
          </a:xfrm>
          <a:prstGeom prst="rect">
            <a:avLst/>
          </a:prstGeom>
          <a:noFill/>
        </p:spPr>
      </p:pic>
    </p:spTree>
    <p:extLst>
      <p:ext uri="{BB962C8B-B14F-4D97-AF65-F5344CB8AC3E}">
        <p14:creationId xmlns:p14="http://schemas.microsoft.com/office/powerpoint/2010/main" val="2362079117"/>
      </p:ext>
    </p:extLst>
  </p:cSld>
  <p:clrMapOvr>
    <a:masterClrMapping/>
  </p:clrMapOvr>
  <p:transition>
    <p:split orient="vert"/>
  </p:transition>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30" name="3 Título">
            <a:extLst>
              <a:ext uri="{FF2B5EF4-FFF2-40B4-BE49-F238E27FC236}">
                <a16:creationId xmlns:a16="http://schemas.microsoft.com/office/drawing/2014/main" id="{5806B40D-736A-4AA4-BAD9-3280DAC003FB}"/>
              </a:ext>
            </a:extLst>
          </p:cNvPr>
          <p:cNvSpPr txBox="1">
            <a:spLocks/>
          </p:cNvSpPr>
          <p:nvPr/>
        </p:nvSpPr>
        <p:spPr>
          <a:xfrm>
            <a:off x="0" y="-27384"/>
            <a:ext cx="9123312" cy="585192"/>
          </a:xfrm>
          <a:prstGeom prst="rect">
            <a:avLst/>
          </a:prstGeom>
          <a:solidFill>
            <a:srgbClr val="000000">
              <a:alpha val="30196"/>
            </a:srgbClr>
          </a:solidFill>
          <a:effectLst>
            <a:outerShdw blurRad="88900" dist="25400" dir="5400000" algn="ctr" rotWithShape="0">
              <a:schemeClr val="tx1"/>
            </a:outerShdw>
          </a:effectLst>
        </p:spPr>
        <p:txBody>
          <a:bodyPr vert="horz" lIns="91440" tIns="45720" rIns="91440" bIns="45720" rtlCol="0" anchor="ctr">
            <a:noAutofit/>
          </a:bodyPr>
          <a:lstStyle/>
          <a:p>
            <a:pPr marL="0" marR="0" lvl="1" indent="0" algn="ctr" defTabSz="914400" rtl="0" eaLnBrk="1" fontAlgn="auto" latinLnBrk="0" hangingPunct="1">
              <a:lnSpc>
                <a:spcPct val="100000"/>
              </a:lnSpc>
              <a:spcBef>
                <a:spcPct val="0"/>
              </a:spcBef>
              <a:spcAft>
                <a:spcPts val="0"/>
              </a:spcAft>
              <a:buClrTx/>
              <a:buSzTx/>
              <a:buFontTx/>
              <a:buNone/>
              <a:tabLst/>
              <a:defRPr/>
            </a:pPr>
            <a:r>
              <a:rPr kumimoji="0" lang="es-ES" sz="3200" b="0" i="0" u="none" strike="noStrike" kern="1200" cap="none" spc="0" normalizeH="0" baseline="0" noProof="0" dirty="0">
                <a:ln>
                  <a:noFill/>
                </a:ln>
                <a:solidFill>
                  <a:srgbClr val="FFFF00"/>
                </a:solidFill>
                <a:effectLst/>
                <a:uLnTx/>
                <a:uFillTx/>
                <a:latin typeface="Impact" pitchFamily="34" charset="0"/>
                <a:ea typeface="+mn-ea"/>
                <a:cs typeface="+mn-cs"/>
              </a:rPr>
              <a:t>DISEÑO</a:t>
            </a:r>
          </a:p>
        </p:txBody>
      </p:sp>
      <p:sp>
        <p:nvSpPr>
          <p:cNvPr id="57" name="15 Marcador de contenido">
            <a:extLst>
              <a:ext uri="{FF2B5EF4-FFF2-40B4-BE49-F238E27FC236}">
                <a16:creationId xmlns:a16="http://schemas.microsoft.com/office/drawing/2014/main" id="{75C91EE0-F186-4D6F-BB2F-723E5BF84C83}"/>
              </a:ext>
            </a:extLst>
          </p:cNvPr>
          <p:cNvSpPr txBox="1">
            <a:spLocks/>
          </p:cNvSpPr>
          <p:nvPr/>
        </p:nvSpPr>
        <p:spPr bwMode="auto">
          <a:xfrm>
            <a:off x="251520" y="684139"/>
            <a:ext cx="8064896" cy="464159"/>
          </a:xfrm>
          <a:prstGeom prst="round2DiagRect">
            <a:avLst>
              <a:gd name="adj1" fmla="val 50000"/>
              <a:gd name="adj2" fmla="val 0"/>
            </a:avLst>
          </a:prstGeom>
          <a:gradFill flip="none" rotWithShape="1">
            <a:gsLst>
              <a:gs pos="0">
                <a:srgbClr val="604500"/>
              </a:gs>
              <a:gs pos="50000">
                <a:srgbClr val="E6E23E"/>
              </a:gs>
              <a:gs pos="100000">
                <a:srgbClr val="866900"/>
              </a:gs>
            </a:gsLst>
            <a:lin ang="2700000" scaled="1"/>
            <a:tileRect/>
          </a:gradFill>
          <a:ln w="57150">
            <a:solidFill>
              <a:srgbClr val="866900"/>
            </a:solidFill>
          </a:ln>
          <a:effectLst>
            <a:outerShdw blurRad="114300" dist="38100" dir="5400000" algn="ctr" rotWithShape="0">
              <a:schemeClr val="tx1"/>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2" indent="0" algn="l" defTabSz="914400" rtl="0" eaLnBrk="0" fontAlgn="base" latinLnBrk="0" hangingPunct="0">
              <a:lnSpc>
                <a:spcPct val="100000"/>
              </a:lnSpc>
              <a:spcBef>
                <a:spcPct val="0"/>
              </a:spcBef>
              <a:spcAft>
                <a:spcPct val="0"/>
              </a:spcAft>
              <a:buClr>
                <a:srgbClr val="49788D"/>
              </a:buClr>
              <a:buSzPct val="110000"/>
              <a:buFontTx/>
              <a:buNone/>
              <a:tabLst/>
              <a:defRPr/>
            </a:pPr>
            <a:r>
              <a:rPr kumimoji="0" lang="es-ES" sz="2000" b="1" i="0" u="none" strike="noStrike" kern="1200" cap="none" spc="0" normalizeH="0" baseline="0" noProof="0" dirty="0">
                <a:ln>
                  <a:noFill/>
                </a:ln>
                <a:solidFill>
                  <a:prstClr val="black"/>
                </a:solidFill>
                <a:effectLst/>
                <a:uLnTx/>
                <a:uFillTx/>
                <a:latin typeface="Calibri"/>
                <a:ea typeface="+mn-ea"/>
                <a:cs typeface="+mn-cs"/>
              </a:rPr>
              <a:t>TERCERA FASE (IMPLEMENTACIÓN)</a:t>
            </a:r>
          </a:p>
        </p:txBody>
      </p:sp>
      <p:sp>
        <p:nvSpPr>
          <p:cNvPr id="27" name="14 Redondear rectángulo de esquina diagonal">
            <a:extLst>
              <a:ext uri="{FF2B5EF4-FFF2-40B4-BE49-F238E27FC236}">
                <a16:creationId xmlns:a16="http://schemas.microsoft.com/office/drawing/2014/main" id="{0A8305B4-C779-4540-8DB2-EDD955EBB709}"/>
              </a:ext>
            </a:extLst>
          </p:cNvPr>
          <p:cNvSpPr/>
          <p:nvPr/>
        </p:nvSpPr>
        <p:spPr>
          <a:xfrm>
            <a:off x="1475656" y="1374877"/>
            <a:ext cx="8064896" cy="432048"/>
          </a:xfrm>
          <a:prstGeom prst="round2DiagRect">
            <a:avLst>
              <a:gd name="adj1" fmla="val 16667"/>
              <a:gd name="adj2" fmla="val 39629"/>
            </a:avLst>
          </a:prstGeom>
          <a:gradFill flip="none" rotWithShape="1">
            <a:gsLst>
              <a:gs pos="0">
                <a:srgbClr val="181D11"/>
              </a:gs>
              <a:gs pos="50000">
                <a:srgbClr val="6C8B47"/>
              </a:gs>
              <a:gs pos="87000">
                <a:srgbClr val="232C12"/>
              </a:gs>
            </a:gsLst>
            <a:lin ang="2700000" scaled="1"/>
            <a:tileRect/>
          </a:gradFill>
          <a:ln w="38100">
            <a:solidFill>
              <a:srgbClr val="ABC674"/>
            </a:solidFill>
          </a:ln>
          <a:effectLst>
            <a:outerShdw blurRad="152400" dist="63500" dir="4800000" algn="ctr" rotWithShape="0">
              <a:schemeClr val="tx1"/>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1" indent="0" algn="just" defTabSz="914400" rtl="0" eaLnBrk="0" fontAlgn="auto" latinLnBrk="0" hangingPunct="0">
              <a:lnSpc>
                <a:spcPct val="100000"/>
              </a:lnSpc>
              <a:spcBef>
                <a:spcPts val="0"/>
              </a:spcBef>
              <a:spcAft>
                <a:spcPts val="0"/>
              </a:spcAft>
              <a:buClr>
                <a:srgbClr val="1A4F80"/>
              </a:buClr>
              <a:buSzPct val="200000"/>
              <a:buFontTx/>
              <a:buNone/>
              <a:tabLst/>
              <a:defRPr/>
            </a:pPr>
            <a:r>
              <a:rPr kumimoji="0" lang="es-E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Arial" pitchFamily="34" charset="0"/>
              </a:rPr>
              <a:t>         MONITOREO Y ALARMAS (CONFIGURACIÓN COMUNICACIONES).</a:t>
            </a:r>
          </a:p>
        </p:txBody>
      </p:sp>
      <p:pic>
        <p:nvPicPr>
          <p:cNvPr id="6" name="Imagen 5">
            <a:extLst>
              <a:ext uri="{FF2B5EF4-FFF2-40B4-BE49-F238E27FC236}">
                <a16:creationId xmlns:a16="http://schemas.microsoft.com/office/drawing/2014/main" id="{5E74715A-708E-4E08-BED5-E8A22ADC5D3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8291" y="1848490"/>
            <a:ext cx="8979770" cy="4934443"/>
          </a:xfrm>
          <a:prstGeom prst="rect">
            <a:avLst/>
          </a:prstGeom>
          <a:noFill/>
        </p:spPr>
      </p:pic>
    </p:spTree>
    <p:extLst>
      <p:ext uri="{BB962C8B-B14F-4D97-AF65-F5344CB8AC3E}">
        <p14:creationId xmlns:p14="http://schemas.microsoft.com/office/powerpoint/2010/main" val="904000430"/>
      </p:ext>
    </p:extLst>
  </p:cSld>
  <p:clrMapOvr>
    <a:masterClrMapping/>
  </p:clrMapOvr>
  <p:transition>
    <p:split orient="vert"/>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30" name="3 Título">
            <a:extLst>
              <a:ext uri="{FF2B5EF4-FFF2-40B4-BE49-F238E27FC236}">
                <a16:creationId xmlns:a16="http://schemas.microsoft.com/office/drawing/2014/main" id="{5806B40D-736A-4AA4-BAD9-3280DAC003FB}"/>
              </a:ext>
            </a:extLst>
          </p:cNvPr>
          <p:cNvSpPr txBox="1">
            <a:spLocks/>
          </p:cNvSpPr>
          <p:nvPr/>
        </p:nvSpPr>
        <p:spPr>
          <a:xfrm>
            <a:off x="0" y="-27384"/>
            <a:ext cx="9123312" cy="585192"/>
          </a:xfrm>
          <a:prstGeom prst="rect">
            <a:avLst/>
          </a:prstGeom>
          <a:solidFill>
            <a:srgbClr val="000000">
              <a:alpha val="30196"/>
            </a:srgbClr>
          </a:solidFill>
          <a:effectLst>
            <a:outerShdw blurRad="88900" dist="25400" dir="5400000" algn="ctr" rotWithShape="0">
              <a:schemeClr val="tx1"/>
            </a:outerShdw>
          </a:effectLst>
        </p:spPr>
        <p:txBody>
          <a:bodyPr vert="horz" lIns="91440" tIns="45720" rIns="91440" bIns="45720" rtlCol="0" anchor="ctr">
            <a:noAutofit/>
          </a:bodyPr>
          <a:lstStyle/>
          <a:p>
            <a:pPr marL="0" marR="0" lvl="1" indent="0" algn="ctr" defTabSz="914400" rtl="0" eaLnBrk="1" fontAlgn="auto" latinLnBrk="0" hangingPunct="1">
              <a:lnSpc>
                <a:spcPct val="100000"/>
              </a:lnSpc>
              <a:spcBef>
                <a:spcPct val="0"/>
              </a:spcBef>
              <a:spcAft>
                <a:spcPts val="0"/>
              </a:spcAft>
              <a:buClrTx/>
              <a:buSzTx/>
              <a:buFontTx/>
              <a:buNone/>
              <a:tabLst/>
              <a:defRPr/>
            </a:pPr>
            <a:r>
              <a:rPr kumimoji="0" lang="es-ES" sz="3200" b="0" i="0" u="none" strike="noStrike" kern="1200" cap="none" spc="0" normalizeH="0" baseline="0" noProof="0" dirty="0">
                <a:ln>
                  <a:noFill/>
                </a:ln>
                <a:solidFill>
                  <a:srgbClr val="FFFF00"/>
                </a:solidFill>
                <a:effectLst/>
                <a:uLnTx/>
                <a:uFillTx/>
                <a:latin typeface="Impact" pitchFamily="34" charset="0"/>
                <a:ea typeface="+mn-ea"/>
                <a:cs typeface="+mn-cs"/>
              </a:rPr>
              <a:t>EVALUACIÓN Y SEGUIMIENTO DEL SISTEMA</a:t>
            </a:r>
          </a:p>
        </p:txBody>
      </p:sp>
      <p:graphicFrame>
        <p:nvGraphicFramePr>
          <p:cNvPr id="2" name="Tabla 1">
            <a:extLst>
              <a:ext uri="{FF2B5EF4-FFF2-40B4-BE49-F238E27FC236}">
                <a16:creationId xmlns:a16="http://schemas.microsoft.com/office/drawing/2014/main" id="{6768AA97-16CE-4DC5-8734-A7C6CCA04299}"/>
              </a:ext>
            </a:extLst>
          </p:cNvPr>
          <p:cNvGraphicFramePr>
            <a:graphicFrameLocks noGrp="1"/>
          </p:cNvGraphicFramePr>
          <p:nvPr>
            <p:extLst>
              <p:ext uri="{D42A27DB-BD31-4B8C-83A1-F6EECF244321}">
                <p14:modId xmlns:p14="http://schemas.microsoft.com/office/powerpoint/2010/main" val="4006706349"/>
              </p:ext>
            </p:extLst>
          </p:nvPr>
        </p:nvGraphicFramePr>
        <p:xfrm>
          <a:off x="467542" y="548680"/>
          <a:ext cx="8352930" cy="6192689"/>
        </p:xfrm>
        <a:graphic>
          <a:graphicData uri="http://schemas.openxmlformats.org/drawingml/2006/table">
            <a:tbl>
              <a:tblPr firstRow="1" firstCol="1" bandRow="1">
                <a:tableStyleId>{5C22544A-7EE6-4342-B048-85BDC9FD1C3A}</a:tableStyleId>
              </a:tblPr>
              <a:tblGrid>
                <a:gridCol w="576066">
                  <a:extLst>
                    <a:ext uri="{9D8B030D-6E8A-4147-A177-3AD203B41FA5}">
                      <a16:colId xmlns:a16="http://schemas.microsoft.com/office/drawing/2014/main" val="1287711059"/>
                    </a:ext>
                  </a:extLst>
                </a:gridCol>
                <a:gridCol w="969029">
                  <a:extLst>
                    <a:ext uri="{9D8B030D-6E8A-4147-A177-3AD203B41FA5}">
                      <a16:colId xmlns:a16="http://schemas.microsoft.com/office/drawing/2014/main" val="429607863"/>
                    </a:ext>
                  </a:extLst>
                </a:gridCol>
                <a:gridCol w="2127315">
                  <a:extLst>
                    <a:ext uri="{9D8B030D-6E8A-4147-A177-3AD203B41FA5}">
                      <a16:colId xmlns:a16="http://schemas.microsoft.com/office/drawing/2014/main" val="66802233"/>
                    </a:ext>
                  </a:extLst>
                </a:gridCol>
                <a:gridCol w="1103496">
                  <a:extLst>
                    <a:ext uri="{9D8B030D-6E8A-4147-A177-3AD203B41FA5}">
                      <a16:colId xmlns:a16="http://schemas.microsoft.com/office/drawing/2014/main" val="1170293971"/>
                    </a:ext>
                  </a:extLst>
                </a:gridCol>
                <a:gridCol w="1515632">
                  <a:extLst>
                    <a:ext uri="{9D8B030D-6E8A-4147-A177-3AD203B41FA5}">
                      <a16:colId xmlns:a16="http://schemas.microsoft.com/office/drawing/2014/main" val="840733843"/>
                    </a:ext>
                  </a:extLst>
                </a:gridCol>
                <a:gridCol w="1839504">
                  <a:extLst>
                    <a:ext uri="{9D8B030D-6E8A-4147-A177-3AD203B41FA5}">
                      <a16:colId xmlns:a16="http://schemas.microsoft.com/office/drawing/2014/main" val="4244973025"/>
                    </a:ext>
                  </a:extLst>
                </a:gridCol>
                <a:gridCol w="221888">
                  <a:extLst>
                    <a:ext uri="{9D8B030D-6E8A-4147-A177-3AD203B41FA5}">
                      <a16:colId xmlns:a16="http://schemas.microsoft.com/office/drawing/2014/main" val="169814107"/>
                    </a:ext>
                  </a:extLst>
                </a:gridCol>
              </a:tblGrid>
              <a:tr h="237785">
                <a:tc gridSpan="2">
                  <a:txBody>
                    <a:bodyPr/>
                    <a:lstStyle/>
                    <a:p>
                      <a:pPr indent="252095" algn="just">
                        <a:lnSpc>
                          <a:spcPct val="150000"/>
                        </a:lnSpc>
                        <a:spcBef>
                          <a:spcPts val="600"/>
                        </a:spcBef>
                        <a:spcAft>
                          <a:spcPts val="600"/>
                        </a:spcAft>
                      </a:pPr>
                      <a:r>
                        <a:rPr lang="es-EC" sz="1050">
                          <a:effectLst/>
                        </a:rPr>
                        <a:t>Fecha:</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14794" marR="14794" marT="0" marB="0" anchor="ctr"/>
                </a:tc>
                <a:tc hMerge="1">
                  <a:txBody>
                    <a:bodyPr/>
                    <a:lstStyle/>
                    <a:p>
                      <a:endParaRPr lang="es-EC"/>
                    </a:p>
                  </a:txBody>
                  <a:tcPr/>
                </a:tc>
                <a:tc>
                  <a:txBody>
                    <a:bodyPr/>
                    <a:lstStyle/>
                    <a:p>
                      <a:pPr indent="252095" algn="just">
                        <a:lnSpc>
                          <a:spcPct val="150000"/>
                        </a:lnSpc>
                        <a:spcBef>
                          <a:spcPts val="600"/>
                        </a:spcBef>
                        <a:spcAft>
                          <a:spcPts val="600"/>
                        </a:spcAft>
                      </a:pPr>
                      <a:r>
                        <a:rPr lang="es-EC" sz="1050" dirty="0">
                          <a:effectLst/>
                        </a:rPr>
                        <a:t> </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14794" marR="14794" marT="0" marB="0" anchor="ctr"/>
                </a:tc>
                <a:tc>
                  <a:txBody>
                    <a:bodyPr/>
                    <a:lstStyle/>
                    <a:p>
                      <a:pPr indent="252095" algn="ctr">
                        <a:lnSpc>
                          <a:spcPct val="150000"/>
                        </a:lnSpc>
                        <a:spcBef>
                          <a:spcPts val="600"/>
                        </a:spcBef>
                        <a:spcAft>
                          <a:spcPts val="600"/>
                        </a:spcAft>
                      </a:pPr>
                      <a:r>
                        <a:rPr lang="es-EC" sz="1050">
                          <a:effectLst/>
                        </a:rPr>
                        <a:t>Responsable:</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14794" marR="14794" marT="0" marB="0" anchor="ctr"/>
                </a:tc>
                <a:tc gridSpan="3">
                  <a:txBody>
                    <a:bodyPr/>
                    <a:lstStyle/>
                    <a:p>
                      <a:pPr indent="252095" algn="just">
                        <a:lnSpc>
                          <a:spcPct val="150000"/>
                        </a:lnSpc>
                        <a:spcBef>
                          <a:spcPts val="600"/>
                        </a:spcBef>
                        <a:spcAft>
                          <a:spcPts val="600"/>
                        </a:spcAft>
                      </a:pPr>
                      <a:r>
                        <a:rPr lang="es-EC" sz="1050">
                          <a:effectLst/>
                        </a:rPr>
                        <a:t>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14794" marR="14794" marT="0" marB="0" anchor="ct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113977615"/>
                  </a:ext>
                </a:extLst>
              </a:tr>
              <a:tr h="249135">
                <a:tc rowSpan="2">
                  <a:txBody>
                    <a:bodyPr/>
                    <a:lstStyle/>
                    <a:p>
                      <a:pPr indent="252095" algn="just">
                        <a:lnSpc>
                          <a:spcPct val="150000"/>
                        </a:lnSpc>
                        <a:spcBef>
                          <a:spcPts val="600"/>
                        </a:spcBef>
                        <a:spcAft>
                          <a:spcPts val="600"/>
                        </a:spcAft>
                      </a:pPr>
                      <a:r>
                        <a:rPr lang="es-EC" sz="1050" dirty="0">
                          <a:effectLst/>
                        </a:rPr>
                        <a:t>Ord.</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14794" marR="14794" marT="0" marB="0" anchor="ctr"/>
                </a:tc>
                <a:tc rowSpan="2" gridSpan="2">
                  <a:txBody>
                    <a:bodyPr/>
                    <a:lstStyle/>
                    <a:p>
                      <a:pPr indent="252095" algn="just">
                        <a:lnSpc>
                          <a:spcPct val="150000"/>
                        </a:lnSpc>
                        <a:spcBef>
                          <a:spcPts val="600"/>
                        </a:spcBef>
                        <a:spcAft>
                          <a:spcPts val="600"/>
                        </a:spcAft>
                      </a:pPr>
                      <a:r>
                        <a:rPr lang="es-EC" sz="1050" dirty="0">
                          <a:effectLst/>
                        </a:rPr>
                        <a:t>Detalle</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14794" marR="14794" marT="0" marB="0" anchor="ctr"/>
                </a:tc>
                <a:tc rowSpan="2" hMerge="1">
                  <a:txBody>
                    <a:bodyPr/>
                    <a:lstStyle/>
                    <a:p>
                      <a:endParaRPr lang="es-EC"/>
                    </a:p>
                  </a:txBody>
                  <a:tcPr/>
                </a:tc>
                <a:tc>
                  <a:txBody>
                    <a:bodyPr/>
                    <a:lstStyle/>
                    <a:p>
                      <a:pPr indent="252095" algn="ctr">
                        <a:lnSpc>
                          <a:spcPct val="150000"/>
                        </a:lnSpc>
                        <a:spcBef>
                          <a:spcPts val="600"/>
                        </a:spcBef>
                        <a:spcAft>
                          <a:spcPts val="600"/>
                        </a:spcAft>
                      </a:pPr>
                      <a:r>
                        <a:rPr lang="es-EC" sz="1050">
                          <a:effectLst/>
                        </a:rPr>
                        <a:t>Puntaje</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14794" marR="14794" marT="0" marB="0" anchor="ctr"/>
                </a:tc>
                <a:tc rowSpan="2">
                  <a:txBody>
                    <a:bodyPr/>
                    <a:lstStyle/>
                    <a:p>
                      <a:pPr indent="252095" algn="ctr">
                        <a:lnSpc>
                          <a:spcPct val="150000"/>
                        </a:lnSpc>
                        <a:spcBef>
                          <a:spcPts val="600"/>
                        </a:spcBef>
                        <a:spcAft>
                          <a:spcPts val="600"/>
                        </a:spcAft>
                      </a:pPr>
                      <a:r>
                        <a:rPr lang="es-EC" sz="1050">
                          <a:effectLst/>
                        </a:rPr>
                        <a:t>Observaciones</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14794" marR="14794" marT="0" marB="0" anchor="ctr"/>
                </a:tc>
                <a:tc rowSpan="2">
                  <a:txBody>
                    <a:bodyPr/>
                    <a:lstStyle/>
                    <a:p>
                      <a:pPr indent="252095" algn="ctr">
                        <a:lnSpc>
                          <a:spcPct val="150000"/>
                        </a:lnSpc>
                        <a:spcBef>
                          <a:spcPts val="600"/>
                        </a:spcBef>
                        <a:spcAft>
                          <a:spcPts val="600"/>
                        </a:spcAft>
                      </a:pPr>
                      <a:r>
                        <a:rPr lang="es-EC" sz="1050">
                          <a:effectLst/>
                        </a:rPr>
                        <a:t>Recomendaciones</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14794" marR="14794" marT="0" marB="0" anchor="ctr"/>
                </a:tc>
                <a:tc>
                  <a:txBody>
                    <a:bodyPr/>
                    <a:lstStyle/>
                    <a:p>
                      <a:pPr indent="252095">
                        <a:lnSpc>
                          <a:spcPct val="150000"/>
                        </a:lnSpc>
                        <a:spcBef>
                          <a:spcPts val="600"/>
                        </a:spcBef>
                        <a:spcAft>
                          <a:spcPts val="600"/>
                        </a:spcAft>
                      </a:pPr>
                      <a:r>
                        <a:rPr lang="es-EC" sz="1100">
                          <a:effectLst/>
                        </a:rPr>
                        <a:t>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039154285"/>
                  </a:ext>
                </a:extLst>
              </a:tr>
              <a:tr h="249135">
                <a:tc vMerge="1">
                  <a:txBody>
                    <a:bodyPr/>
                    <a:lstStyle/>
                    <a:p>
                      <a:endParaRPr lang="es-EC"/>
                    </a:p>
                  </a:txBody>
                  <a:tcPr/>
                </a:tc>
                <a:tc gridSpan="2" vMerge="1">
                  <a:txBody>
                    <a:bodyPr/>
                    <a:lstStyle/>
                    <a:p>
                      <a:endParaRPr lang="es-EC"/>
                    </a:p>
                  </a:txBody>
                  <a:tcPr/>
                </a:tc>
                <a:tc hMerge="1" vMerge="1">
                  <a:txBody>
                    <a:bodyPr/>
                    <a:lstStyle/>
                    <a:p>
                      <a:endParaRPr lang="es-EC"/>
                    </a:p>
                  </a:txBody>
                  <a:tcPr/>
                </a:tc>
                <a:tc>
                  <a:txBody>
                    <a:bodyPr/>
                    <a:lstStyle/>
                    <a:p>
                      <a:pPr indent="252095" algn="ctr">
                        <a:lnSpc>
                          <a:spcPct val="150000"/>
                        </a:lnSpc>
                        <a:spcBef>
                          <a:spcPts val="600"/>
                        </a:spcBef>
                        <a:spcAft>
                          <a:spcPts val="600"/>
                        </a:spcAft>
                      </a:pPr>
                      <a:r>
                        <a:rPr lang="es-EC" sz="1050" dirty="0">
                          <a:effectLst/>
                        </a:rPr>
                        <a:t>1-5</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14794" marR="14794" marT="0" marB="0" anchor="ctr"/>
                </a:tc>
                <a:tc vMerge="1">
                  <a:txBody>
                    <a:bodyPr/>
                    <a:lstStyle/>
                    <a:p>
                      <a:endParaRPr lang="es-EC"/>
                    </a:p>
                  </a:txBody>
                  <a:tcPr/>
                </a:tc>
                <a:tc vMerge="1">
                  <a:txBody>
                    <a:bodyPr/>
                    <a:lstStyle/>
                    <a:p>
                      <a:endParaRPr lang="es-EC"/>
                    </a:p>
                  </a:txBody>
                  <a:tcPr/>
                </a:tc>
                <a:tc>
                  <a:txBody>
                    <a:bodyPr/>
                    <a:lstStyle/>
                    <a:p>
                      <a:pPr indent="252095">
                        <a:lnSpc>
                          <a:spcPct val="150000"/>
                        </a:lnSpc>
                        <a:spcBef>
                          <a:spcPts val="600"/>
                        </a:spcBef>
                        <a:spcAft>
                          <a:spcPts val="600"/>
                        </a:spcAft>
                      </a:pPr>
                      <a:r>
                        <a:rPr lang="es-EC" sz="1100">
                          <a:effectLst/>
                        </a:rPr>
                        <a:t>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334442425"/>
                  </a:ext>
                </a:extLst>
              </a:tr>
              <a:tr h="317023">
                <a:tc gridSpan="6">
                  <a:txBody>
                    <a:bodyPr/>
                    <a:lstStyle/>
                    <a:p>
                      <a:pPr indent="252095" algn="ctr">
                        <a:lnSpc>
                          <a:spcPct val="150000"/>
                        </a:lnSpc>
                        <a:spcBef>
                          <a:spcPts val="600"/>
                        </a:spcBef>
                        <a:spcAft>
                          <a:spcPts val="600"/>
                        </a:spcAft>
                      </a:pPr>
                      <a:r>
                        <a:rPr lang="es-EC" sz="1400" dirty="0">
                          <a:effectLst/>
                        </a:rPr>
                        <a:t>Protección y Vigilancia Humana</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txBody>
                  <a:tcPr marL="14794" marR="14794"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indent="252095">
                        <a:lnSpc>
                          <a:spcPct val="150000"/>
                        </a:lnSpc>
                        <a:spcBef>
                          <a:spcPts val="600"/>
                        </a:spcBef>
                        <a:spcAft>
                          <a:spcPts val="600"/>
                        </a:spcAft>
                      </a:pPr>
                      <a:r>
                        <a:rPr lang="es-EC" sz="1100">
                          <a:effectLst/>
                        </a:rPr>
                        <a:t>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278597150"/>
                  </a:ext>
                </a:extLst>
              </a:tr>
              <a:tr h="528300">
                <a:tc>
                  <a:txBody>
                    <a:bodyPr/>
                    <a:lstStyle/>
                    <a:p>
                      <a:pPr indent="252095" algn="ctr">
                        <a:lnSpc>
                          <a:spcPct val="150000"/>
                        </a:lnSpc>
                        <a:spcBef>
                          <a:spcPts val="600"/>
                        </a:spcBef>
                        <a:spcAft>
                          <a:spcPts val="600"/>
                        </a:spcAft>
                      </a:pP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14794" marR="14794" marT="0" marB="0" anchor="ctr"/>
                </a:tc>
                <a:tc gridSpan="2">
                  <a:txBody>
                    <a:bodyPr/>
                    <a:lstStyle/>
                    <a:p>
                      <a:pPr indent="252095" algn="just">
                        <a:lnSpc>
                          <a:spcPct val="150000"/>
                        </a:lnSpc>
                        <a:spcBef>
                          <a:spcPts val="600"/>
                        </a:spcBef>
                        <a:spcAft>
                          <a:spcPts val="600"/>
                        </a:spcAft>
                      </a:pPr>
                      <a:r>
                        <a:rPr lang="es-EC" sz="1100" dirty="0">
                          <a:effectLst/>
                        </a:rPr>
                        <a:t>¿El número de puestos de vigilancia en la Cooperativa es el adecuado?</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14794" marR="14794" marT="0" marB="0" anchor="ctr"/>
                </a:tc>
                <a:tc hMerge="1">
                  <a:txBody>
                    <a:bodyPr/>
                    <a:lstStyle/>
                    <a:p>
                      <a:endParaRPr lang="es-EC"/>
                    </a:p>
                  </a:txBody>
                  <a:tcPr/>
                </a:tc>
                <a:tc>
                  <a:txBody>
                    <a:bodyPr/>
                    <a:lstStyle/>
                    <a:p>
                      <a:pPr indent="252095" algn="ctr">
                        <a:lnSpc>
                          <a:spcPct val="150000"/>
                        </a:lnSpc>
                        <a:spcBef>
                          <a:spcPts val="600"/>
                        </a:spcBef>
                        <a:spcAft>
                          <a:spcPts val="600"/>
                        </a:spcAft>
                      </a:pPr>
                      <a:r>
                        <a:rPr lang="es-EC" sz="1050">
                          <a:effectLst/>
                        </a:rPr>
                        <a:t>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14794" marR="14794" marT="0" marB="0" anchor="ctr"/>
                </a:tc>
                <a:tc>
                  <a:txBody>
                    <a:bodyPr/>
                    <a:lstStyle/>
                    <a:p>
                      <a:pPr indent="252095" algn="just">
                        <a:lnSpc>
                          <a:spcPct val="150000"/>
                        </a:lnSpc>
                        <a:spcBef>
                          <a:spcPts val="600"/>
                        </a:spcBef>
                        <a:spcAft>
                          <a:spcPts val="600"/>
                        </a:spcAft>
                      </a:pPr>
                      <a:r>
                        <a:rPr lang="es-EC" sz="1050">
                          <a:effectLst/>
                        </a:rPr>
                        <a:t>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14794" marR="14794" marT="0" marB="0" anchor="ctr"/>
                </a:tc>
                <a:tc>
                  <a:txBody>
                    <a:bodyPr/>
                    <a:lstStyle/>
                    <a:p>
                      <a:pPr indent="252095" algn="just">
                        <a:lnSpc>
                          <a:spcPct val="150000"/>
                        </a:lnSpc>
                        <a:spcBef>
                          <a:spcPts val="600"/>
                        </a:spcBef>
                        <a:spcAft>
                          <a:spcPts val="600"/>
                        </a:spcAft>
                      </a:pPr>
                      <a:r>
                        <a:rPr lang="es-EC" sz="1050">
                          <a:effectLst/>
                        </a:rPr>
                        <a:t>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14794" marR="14794" marT="0" marB="0" anchor="ctr"/>
                </a:tc>
                <a:tc>
                  <a:txBody>
                    <a:bodyPr/>
                    <a:lstStyle/>
                    <a:p>
                      <a:pPr indent="252095">
                        <a:lnSpc>
                          <a:spcPct val="150000"/>
                        </a:lnSpc>
                        <a:spcBef>
                          <a:spcPts val="600"/>
                        </a:spcBef>
                        <a:spcAft>
                          <a:spcPts val="600"/>
                        </a:spcAft>
                      </a:pPr>
                      <a:r>
                        <a:rPr lang="es-EC" sz="1100">
                          <a:effectLst/>
                        </a:rPr>
                        <a:t>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624867763"/>
                  </a:ext>
                </a:extLst>
              </a:tr>
              <a:tr h="528300">
                <a:tc>
                  <a:txBody>
                    <a:bodyPr/>
                    <a:lstStyle/>
                    <a:p>
                      <a:pPr indent="252095" algn="ctr">
                        <a:lnSpc>
                          <a:spcPct val="150000"/>
                        </a:lnSpc>
                        <a:spcBef>
                          <a:spcPts val="600"/>
                        </a:spcBef>
                        <a:spcAft>
                          <a:spcPts val="600"/>
                        </a:spcAft>
                      </a:pP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14794" marR="14794" marT="0" marB="0" anchor="ctr"/>
                </a:tc>
                <a:tc gridSpan="2">
                  <a:txBody>
                    <a:bodyPr/>
                    <a:lstStyle/>
                    <a:p>
                      <a:pPr indent="252095" algn="just">
                        <a:lnSpc>
                          <a:spcPct val="150000"/>
                        </a:lnSpc>
                        <a:spcBef>
                          <a:spcPts val="600"/>
                        </a:spcBef>
                        <a:spcAft>
                          <a:spcPts val="600"/>
                        </a:spcAft>
                      </a:pPr>
                      <a:r>
                        <a:rPr lang="es-EC" sz="1100" dirty="0">
                          <a:effectLst/>
                        </a:rPr>
                        <a:t>¿Los puestos de vigilancia son cubiertos por guardias profesionales?</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14794" marR="14794" marT="0" marB="0" anchor="ctr"/>
                </a:tc>
                <a:tc hMerge="1">
                  <a:txBody>
                    <a:bodyPr/>
                    <a:lstStyle/>
                    <a:p>
                      <a:endParaRPr lang="es-EC"/>
                    </a:p>
                  </a:txBody>
                  <a:tcPr/>
                </a:tc>
                <a:tc>
                  <a:txBody>
                    <a:bodyPr/>
                    <a:lstStyle/>
                    <a:p>
                      <a:pPr indent="252095" algn="ctr">
                        <a:lnSpc>
                          <a:spcPct val="150000"/>
                        </a:lnSpc>
                        <a:spcBef>
                          <a:spcPts val="600"/>
                        </a:spcBef>
                        <a:spcAft>
                          <a:spcPts val="600"/>
                        </a:spcAft>
                      </a:pPr>
                      <a:r>
                        <a:rPr lang="es-EC" sz="1050" dirty="0">
                          <a:effectLst/>
                        </a:rPr>
                        <a:t> </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14794" marR="14794" marT="0" marB="0" anchor="ctr"/>
                </a:tc>
                <a:tc>
                  <a:txBody>
                    <a:bodyPr/>
                    <a:lstStyle/>
                    <a:p>
                      <a:pPr indent="252095" algn="just">
                        <a:lnSpc>
                          <a:spcPct val="150000"/>
                        </a:lnSpc>
                        <a:spcBef>
                          <a:spcPts val="600"/>
                        </a:spcBef>
                        <a:spcAft>
                          <a:spcPts val="600"/>
                        </a:spcAft>
                      </a:pPr>
                      <a:r>
                        <a:rPr lang="es-EC" sz="1050">
                          <a:effectLst/>
                        </a:rPr>
                        <a:t>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14794" marR="14794" marT="0" marB="0" anchor="ctr"/>
                </a:tc>
                <a:tc>
                  <a:txBody>
                    <a:bodyPr/>
                    <a:lstStyle/>
                    <a:p>
                      <a:pPr indent="252095" algn="just">
                        <a:lnSpc>
                          <a:spcPct val="150000"/>
                        </a:lnSpc>
                        <a:spcBef>
                          <a:spcPts val="600"/>
                        </a:spcBef>
                        <a:spcAft>
                          <a:spcPts val="600"/>
                        </a:spcAft>
                      </a:pPr>
                      <a:r>
                        <a:rPr lang="es-EC" sz="1050">
                          <a:effectLst/>
                        </a:rPr>
                        <a:t>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14794" marR="14794" marT="0" marB="0" anchor="ctr"/>
                </a:tc>
                <a:tc>
                  <a:txBody>
                    <a:bodyPr/>
                    <a:lstStyle/>
                    <a:p>
                      <a:pPr indent="252095">
                        <a:lnSpc>
                          <a:spcPct val="150000"/>
                        </a:lnSpc>
                        <a:spcBef>
                          <a:spcPts val="600"/>
                        </a:spcBef>
                        <a:spcAft>
                          <a:spcPts val="600"/>
                        </a:spcAft>
                      </a:pPr>
                      <a:r>
                        <a:rPr lang="es-EC" sz="1100">
                          <a:effectLst/>
                        </a:rPr>
                        <a:t>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936966282"/>
                  </a:ext>
                </a:extLst>
              </a:tr>
              <a:tr h="528300">
                <a:tc>
                  <a:txBody>
                    <a:bodyPr/>
                    <a:lstStyle/>
                    <a:p>
                      <a:pPr indent="252095" algn="ctr">
                        <a:lnSpc>
                          <a:spcPct val="150000"/>
                        </a:lnSpc>
                        <a:spcBef>
                          <a:spcPts val="600"/>
                        </a:spcBef>
                        <a:spcAft>
                          <a:spcPts val="600"/>
                        </a:spcAft>
                      </a:pP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14794" marR="14794" marT="0" marB="0" anchor="ctr"/>
                </a:tc>
                <a:tc gridSpan="2">
                  <a:txBody>
                    <a:bodyPr/>
                    <a:lstStyle/>
                    <a:p>
                      <a:pPr indent="252095" algn="just">
                        <a:lnSpc>
                          <a:spcPct val="150000"/>
                        </a:lnSpc>
                        <a:spcBef>
                          <a:spcPts val="600"/>
                        </a:spcBef>
                        <a:spcAft>
                          <a:spcPts val="600"/>
                        </a:spcAft>
                      </a:pPr>
                      <a:r>
                        <a:rPr lang="es-EC" sz="1100" dirty="0">
                          <a:effectLst/>
                        </a:rPr>
                        <a:t>¿Los guardias están siempre alerta a cualquier situación?</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14794" marR="14794" marT="0" marB="0" anchor="ctr"/>
                </a:tc>
                <a:tc hMerge="1">
                  <a:txBody>
                    <a:bodyPr/>
                    <a:lstStyle/>
                    <a:p>
                      <a:endParaRPr lang="es-EC"/>
                    </a:p>
                  </a:txBody>
                  <a:tcPr/>
                </a:tc>
                <a:tc>
                  <a:txBody>
                    <a:bodyPr/>
                    <a:lstStyle/>
                    <a:p>
                      <a:pPr indent="252095" algn="ctr">
                        <a:lnSpc>
                          <a:spcPct val="150000"/>
                        </a:lnSpc>
                        <a:spcBef>
                          <a:spcPts val="600"/>
                        </a:spcBef>
                        <a:spcAft>
                          <a:spcPts val="600"/>
                        </a:spcAft>
                      </a:pPr>
                      <a:r>
                        <a:rPr lang="es-EC" sz="1050" dirty="0">
                          <a:effectLst/>
                        </a:rPr>
                        <a:t> </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14794" marR="14794" marT="0" marB="0" anchor="ctr"/>
                </a:tc>
                <a:tc>
                  <a:txBody>
                    <a:bodyPr/>
                    <a:lstStyle/>
                    <a:p>
                      <a:pPr indent="252095" algn="just">
                        <a:lnSpc>
                          <a:spcPct val="150000"/>
                        </a:lnSpc>
                        <a:spcBef>
                          <a:spcPts val="600"/>
                        </a:spcBef>
                        <a:spcAft>
                          <a:spcPts val="600"/>
                        </a:spcAft>
                      </a:pPr>
                      <a:r>
                        <a:rPr lang="es-EC" sz="1050">
                          <a:effectLst/>
                        </a:rPr>
                        <a:t>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14794" marR="14794" marT="0" marB="0" anchor="ctr"/>
                </a:tc>
                <a:tc>
                  <a:txBody>
                    <a:bodyPr/>
                    <a:lstStyle/>
                    <a:p>
                      <a:pPr indent="252095" algn="just">
                        <a:lnSpc>
                          <a:spcPct val="150000"/>
                        </a:lnSpc>
                        <a:spcBef>
                          <a:spcPts val="600"/>
                        </a:spcBef>
                        <a:spcAft>
                          <a:spcPts val="600"/>
                        </a:spcAft>
                      </a:pPr>
                      <a:r>
                        <a:rPr lang="es-EC" sz="1050">
                          <a:effectLst/>
                        </a:rPr>
                        <a:t>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14794" marR="14794" marT="0" marB="0" anchor="ctr"/>
                </a:tc>
                <a:tc>
                  <a:txBody>
                    <a:bodyPr/>
                    <a:lstStyle/>
                    <a:p>
                      <a:pPr indent="252095">
                        <a:lnSpc>
                          <a:spcPct val="150000"/>
                        </a:lnSpc>
                        <a:spcBef>
                          <a:spcPts val="600"/>
                        </a:spcBef>
                        <a:spcAft>
                          <a:spcPts val="600"/>
                        </a:spcAft>
                      </a:pPr>
                      <a:r>
                        <a:rPr lang="es-EC" sz="1100" dirty="0">
                          <a:effectLst/>
                        </a:rPr>
                        <a:t> </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975070367"/>
                  </a:ext>
                </a:extLst>
              </a:tr>
              <a:tr h="317023">
                <a:tc gridSpan="6">
                  <a:txBody>
                    <a:bodyPr/>
                    <a:lstStyle/>
                    <a:p>
                      <a:pPr indent="252095" algn="ctr">
                        <a:lnSpc>
                          <a:spcPct val="150000"/>
                        </a:lnSpc>
                        <a:spcBef>
                          <a:spcPts val="600"/>
                        </a:spcBef>
                        <a:spcAft>
                          <a:spcPts val="600"/>
                        </a:spcAft>
                      </a:pPr>
                      <a:r>
                        <a:rPr lang="es-EC" sz="1400" dirty="0">
                          <a:effectLst/>
                        </a:rPr>
                        <a:t>Comité o Brigada de Seguridad</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txBody>
                  <a:tcPr marL="14794" marR="14794"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indent="252095">
                        <a:lnSpc>
                          <a:spcPct val="150000"/>
                        </a:lnSpc>
                        <a:spcBef>
                          <a:spcPts val="600"/>
                        </a:spcBef>
                        <a:spcAft>
                          <a:spcPts val="600"/>
                        </a:spcAft>
                      </a:pPr>
                      <a:r>
                        <a:rPr lang="es-EC" sz="1100">
                          <a:effectLst/>
                        </a:rPr>
                        <a:t>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975869241"/>
                  </a:ext>
                </a:extLst>
              </a:tr>
              <a:tr h="807465">
                <a:tc>
                  <a:txBody>
                    <a:bodyPr/>
                    <a:lstStyle/>
                    <a:p>
                      <a:pPr indent="252095" algn="ctr">
                        <a:lnSpc>
                          <a:spcPct val="150000"/>
                        </a:lnSpc>
                        <a:spcBef>
                          <a:spcPts val="600"/>
                        </a:spcBef>
                        <a:spcAft>
                          <a:spcPts val="600"/>
                        </a:spcAft>
                      </a:pP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14794" marR="14794" marT="0" marB="0" anchor="ctr"/>
                </a:tc>
                <a:tc gridSpan="2">
                  <a:txBody>
                    <a:bodyPr/>
                    <a:lstStyle/>
                    <a:p>
                      <a:pPr indent="252095" algn="just">
                        <a:lnSpc>
                          <a:spcPct val="150000"/>
                        </a:lnSpc>
                        <a:spcBef>
                          <a:spcPts val="600"/>
                        </a:spcBef>
                        <a:spcAft>
                          <a:spcPts val="600"/>
                        </a:spcAft>
                      </a:pPr>
                      <a:r>
                        <a:rPr lang="es-EC" sz="1100" dirty="0">
                          <a:effectLst/>
                        </a:rPr>
                        <a:t>¿Impulsan y promueven la participación de los habitantes en la articulación de planes y programas preventivos en seguridad ciudadana?</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14794" marR="14794" marT="0" marB="0" anchor="ctr"/>
                </a:tc>
                <a:tc hMerge="1">
                  <a:txBody>
                    <a:bodyPr/>
                    <a:lstStyle/>
                    <a:p>
                      <a:endParaRPr lang="es-EC"/>
                    </a:p>
                  </a:txBody>
                  <a:tcPr/>
                </a:tc>
                <a:tc>
                  <a:txBody>
                    <a:bodyPr/>
                    <a:lstStyle/>
                    <a:p>
                      <a:pPr indent="252095" algn="ctr">
                        <a:lnSpc>
                          <a:spcPct val="150000"/>
                        </a:lnSpc>
                        <a:spcBef>
                          <a:spcPts val="600"/>
                        </a:spcBef>
                        <a:spcAft>
                          <a:spcPts val="600"/>
                        </a:spcAft>
                      </a:pPr>
                      <a:r>
                        <a:rPr lang="es-EC" sz="1050" dirty="0">
                          <a:effectLst/>
                        </a:rPr>
                        <a:t> </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14794" marR="14794" marT="0" marB="0" anchor="ctr"/>
                </a:tc>
                <a:tc>
                  <a:txBody>
                    <a:bodyPr/>
                    <a:lstStyle/>
                    <a:p>
                      <a:pPr indent="252095" algn="just">
                        <a:lnSpc>
                          <a:spcPct val="150000"/>
                        </a:lnSpc>
                        <a:spcBef>
                          <a:spcPts val="600"/>
                        </a:spcBef>
                        <a:spcAft>
                          <a:spcPts val="600"/>
                        </a:spcAft>
                      </a:pPr>
                      <a:r>
                        <a:rPr lang="es-EC" sz="1050">
                          <a:effectLst/>
                        </a:rPr>
                        <a:t>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14794" marR="14794" marT="0" marB="0" anchor="ctr"/>
                </a:tc>
                <a:tc>
                  <a:txBody>
                    <a:bodyPr/>
                    <a:lstStyle/>
                    <a:p>
                      <a:pPr indent="252095" algn="just">
                        <a:lnSpc>
                          <a:spcPct val="150000"/>
                        </a:lnSpc>
                        <a:spcBef>
                          <a:spcPts val="600"/>
                        </a:spcBef>
                        <a:spcAft>
                          <a:spcPts val="600"/>
                        </a:spcAft>
                      </a:pPr>
                      <a:r>
                        <a:rPr lang="es-EC" sz="1050">
                          <a:effectLst/>
                        </a:rPr>
                        <a:t>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14794" marR="14794" marT="0" marB="0" anchor="ctr"/>
                </a:tc>
                <a:tc>
                  <a:txBody>
                    <a:bodyPr/>
                    <a:lstStyle/>
                    <a:p>
                      <a:pPr indent="252095">
                        <a:lnSpc>
                          <a:spcPct val="150000"/>
                        </a:lnSpc>
                        <a:spcBef>
                          <a:spcPts val="600"/>
                        </a:spcBef>
                        <a:spcAft>
                          <a:spcPts val="600"/>
                        </a:spcAft>
                      </a:pPr>
                      <a:r>
                        <a:rPr lang="es-EC" sz="1100">
                          <a:effectLst/>
                        </a:rPr>
                        <a:t>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41920051"/>
                  </a:ext>
                </a:extLst>
              </a:tr>
              <a:tr h="528300">
                <a:tc>
                  <a:txBody>
                    <a:bodyPr/>
                    <a:lstStyle/>
                    <a:p>
                      <a:pPr indent="252095" algn="ctr">
                        <a:lnSpc>
                          <a:spcPct val="150000"/>
                        </a:lnSpc>
                        <a:spcBef>
                          <a:spcPts val="600"/>
                        </a:spcBef>
                        <a:spcAft>
                          <a:spcPts val="600"/>
                        </a:spcAft>
                      </a:pP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14794" marR="14794" marT="0" marB="0" anchor="ctr"/>
                </a:tc>
                <a:tc gridSpan="2">
                  <a:txBody>
                    <a:bodyPr/>
                    <a:lstStyle/>
                    <a:p>
                      <a:pPr indent="252095" algn="just">
                        <a:lnSpc>
                          <a:spcPct val="150000"/>
                        </a:lnSpc>
                        <a:spcBef>
                          <a:spcPts val="600"/>
                        </a:spcBef>
                        <a:spcAft>
                          <a:spcPts val="600"/>
                        </a:spcAft>
                      </a:pPr>
                      <a:r>
                        <a:rPr lang="es-EC" sz="1100" dirty="0">
                          <a:effectLst/>
                        </a:rPr>
                        <a:t>Presentaran propuestas de actividades en temas de seguridad y prevención de riesgos antrópicos.</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14794" marR="14794" marT="0" marB="0" anchor="ctr"/>
                </a:tc>
                <a:tc hMerge="1">
                  <a:txBody>
                    <a:bodyPr/>
                    <a:lstStyle/>
                    <a:p>
                      <a:endParaRPr lang="es-EC"/>
                    </a:p>
                  </a:txBody>
                  <a:tcPr/>
                </a:tc>
                <a:tc>
                  <a:txBody>
                    <a:bodyPr/>
                    <a:lstStyle/>
                    <a:p>
                      <a:pPr indent="252095" algn="ctr">
                        <a:lnSpc>
                          <a:spcPct val="150000"/>
                        </a:lnSpc>
                        <a:spcBef>
                          <a:spcPts val="600"/>
                        </a:spcBef>
                        <a:spcAft>
                          <a:spcPts val="600"/>
                        </a:spcAft>
                      </a:pPr>
                      <a:r>
                        <a:rPr lang="es-EC" sz="1050" dirty="0">
                          <a:effectLst/>
                        </a:rPr>
                        <a:t> </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14794" marR="14794" marT="0" marB="0" anchor="ctr"/>
                </a:tc>
                <a:tc>
                  <a:txBody>
                    <a:bodyPr/>
                    <a:lstStyle/>
                    <a:p>
                      <a:pPr indent="252095" algn="just">
                        <a:lnSpc>
                          <a:spcPct val="150000"/>
                        </a:lnSpc>
                        <a:spcBef>
                          <a:spcPts val="600"/>
                        </a:spcBef>
                        <a:spcAft>
                          <a:spcPts val="600"/>
                        </a:spcAft>
                      </a:pPr>
                      <a:r>
                        <a:rPr lang="es-EC" sz="1050" dirty="0">
                          <a:effectLst/>
                        </a:rPr>
                        <a:t> </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14794" marR="14794" marT="0" marB="0" anchor="ctr"/>
                </a:tc>
                <a:tc>
                  <a:txBody>
                    <a:bodyPr/>
                    <a:lstStyle/>
                    <a:p>
                      <a:pPr indent="252095" algn="just">
                        <a:lnSpc>
                          <a:spcPct val="150000"/>
                        </a:lnSpc>
                        <a:spcBef>
                          <a:spcPts val="600"/>
                        </a:spcBef>
                        <a:spcAft>
                          <a:spcPts val="600"/>
                        </a:spcAft>
                      </a:pPr>
                      <a:r>
                        <a:rPr lang="es-EC" sz="1050">
                          <a:effectLst/>
                        </a:rPr>
                        <a:t>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14794" marR="14794" marT="0" marB="0" anchor="ctr"/>
                </a:tc>
                <a:tc>
                  <a:txBody>
                    <a:bodyPr/>
                    <a:lstStyle/>
                    <a:p>
                      <a:pPr indent="252095">
                        <a:lnSpc>
                          <a:spcPct val="150000"/>
                        </a:lnSpc>
                        <a:spcBef>
                          <a:spcPts val="600"/>
                        </a:spcBef>
                        <a:spcAft>
                          <a:spcPts val="600"/>
                        </a:spcAft>
                      </a:pPr>
                      <a:r>
                        <a:rPr lang="es-EC" sz="1100">
                          <a:effectLst/>
                        </a:rPr>
                        <a:t>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374656662"/>
                  </a:ext>
                </a:extLst>
              </a:tr>
              <a:tr h="317023">
                <a:tc gridSpan="6">
                  <a:txBody>
                    <a:bodyPr/>
                    <a:lstStyle/>
                    <a:p>
                      <a:pPr indent="252095" algn="ctr">
                        <a:lnSpc>
                          <a:spcPct val="150000"/>
                        </a:lnSpc>
                        <a:spcBef>
                          <a:spcPts val="600"/>
                        </a:spcBef>
                        <a:spcAft>
                          <a:spcPts val="600"/>
                        </a:spcAft>
                      </a:pPr>
                      <a:r>
                        <a:rPr lang="es-EC" sz="1400" dirty="0">
                          <a:effectLst/>
                        </a:rPr>
                        <a:t>Monitoreo y Alarmas</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txBody>
                  <a:tcPr marL="14794" marR="14794"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indent="252095">
                        <a:lnSpc>
                          <a:spcPct val="150000"/>
                        </a:lnSpc>
                        <a:spcBef>
                          <a:spcPts val="600"/>
                        </a:spcBef>
                        <a:spcAft>
                          <a:spcPts val="600"/>
                        </a:spcAft>
                      </a:pPr>
                      <a:r>
                        <a:rPr lang="es-EC" sz="1100">
                          <a:effectLst/>
                        </a:rPr>
                        <a:t>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371775964"/>
                  </a:ext>
                </a:extLst>
              </a:tr>
              <a:tr h="528300">
                <a:tc>
                  <a:txBody>
                    <a:bodyPr/>
                    <a:lstStyle/>
                    <a:p>
                      <a:pPr indent="252095" algn="ctr">
                        <a:lnSpc>
                          <a:spcPct val="150000"/>
                        </a:lnSpc>
                        <a:spcBef>
                          <a:spcPts val="600"/>
                        </a:spcBef>
                        <a:spcAft>
                          <a:spcPts val="600"/>
                        </a:spcAft>
                      </a:pP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14794" marR="14794" marT="0" marB="0" anchor="ctr"/>
                </a:tc>
                <a:tc gridSpan="2">
                  <a:txBody>
                    <a:bodyPr/>
                    <a:lstStyle/>
                    <a:p>
                      <a:pPr indent="252095" algn="just">
                        <a:lnSpc>
                          <a:spcPct val="150000"/>
                        </a:lnSpc>
                        <a:spcBef>
                          <a:spcPts val="600"/>
                        </a:spcBef>
                        <a:spcAft>
                          <a:spcPts val="600"/>
                        </a:spcAft>
                      </a:pPr>
                      <a:r>
                        <a:rPr lang="es-EC" sz="1100" dirty="0">
                          <a:effectLst/>
                        </a:rPr>
                        <a:t>¿Las áreas críticas están incluidas dentro del sistema de alarma?</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14794" marR="14794" marT="0" marB="0" anchor="ctr"/>
                </a:tc>
                <a:tc hMerge="1">
                  <a:txBody>
                    <a:bodyPr/>
                    <a:lstStyle/>
                    <a:p>
                      <a:endParaRPr lang="es-EC"/>
                    </a:p>
                  </a:txBody>
                  <a:tcPr/>
                </a:tc>
                <a:tc>
                  <a:txBody>
                    <a:bodyPr/>
                    <a:lstStyle/>
                    <a:p>
                      <a:pPr indent="252095" algn="ctr">
                        <a:lnSpc>
                          <a:spcPct val="150000"/>
                        </a:lnSpc>
                        <a:spcBef>
                          <a:spcPts val="600"/>
                        </a:spcBef>
                        <a:spcAft>
                          <a:spcPts val="600"/>
                        </a:spcAft>
                      </a:pPr>
                      <a:r>
                        <a:rPr lang="es-EC" sz="1050">
                          <a:effectLst/>
                        </a:rPr>
                        <a:t>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14794" marR="14794" marT="0" marB="0" anchor="ctr"/>
                </a:tc>
                <a:tc>
                  <a:txBody>
                    <a:bodyPr/>
                    <a:lstStyle/>
                    <a:p>
                      <a:pPr indent="252095" algn="just">
                        <a:lnSpc>
                          <a:spcPct val="150000"/>
                        </a:lnSpc>
                        <a:spcBef>
                          <a:spcPts val="600"/>
                        </a:spcBef>
                        <a:spcAft>
                          <a:spcPts val="600"/>
                        </a:spcAft>
                      </a:pPr>
                      <a:r>
                        <a:rPr lang="es-EC" sz="1050">
                          <a:effectLst/>
                        </a:rPr>
                        <a:t>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14794" marR="14794" marT="0" marB="0" anchor="ctr"/>
                </a:tc>
                <a:tc>
                  <a:txBody>
                    <a:bodyPr/>
                    <a:lstStyle/>
                    <a:p>
                      <a:pPr indent="252095" algn="just">
                        <a:lnSpc>
                          <a:spcPct val="150000"/>
                        </a:lnSpc>
                        <a:spcBef>
                          <a:spcPts val="600"/>
                        </a:spcBef>
                        <a:spcAft>
                          <a:spcPts val="600"/>
                        </a:spcAft>
                      </a:pPr>
                      <a:r>
                        <a:rPr lang="es-EC" sz="1050">
                          <a:effectLst/>
                        </a:rPr>
                        <a:t>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14794" marR="14794" marT="0" marB="0" anchor="ctr"/>
                </a:tc>
                <a:tc>
                  <a:txBody>
                    <a:bodyPr/>
                    <a:lstStyle/>
                    <a:p>
                      <a:pPr indent="252095">
                        <a:lnSpc>
                          <a:spcPct val="150000"/>
                        </a:lnSpc>
                        <a:spcBef>
                          <a:spcPts val="600"/>
                        </a:spcBef>
                        <a:spcAft>
                          <a:spcPts val="600"/>
                        </a:spcAft>
                      </a:pPr>
                      <a:r>
                        <a:rPr lang="es-EC" sz="1100">
                          <a:effectLst/>
                        </a:rPr>
                        <a:t>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833070274"/>
                  </a:ext>
                </a:extLst>
              </a:tr>
              <a:tr h="528300">
                <a:tc>
                  <a:txBody>
                    <a:bodyPr/>
                    <a:lstStyle/>
                    <a:p>
                      <a:pPr indent="252095" algn="ctr">
                        <a:lnSpc>
                          <a:spcPct val="150000"/>
                        </a:lnSpc>
                        <a:spcBef>
                          <a:spcPts val="600"/>
                        </a:spcBef>
                        <a:spcAft>
                          <a:spcPts val="600"/>
                        </a:spcAft>
                      </a:pP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14794" marR="14794" marT="0" marB="0" anchor="ctr"/>
                </a:tc>
                <a:tc gridSpan="2">
                  <a:txBody>
                    <a:bodyPr/>
                    <a:lstStyle/>
                    <a:p>
                      <a:pPr indent="252095" algn="just">
                        <a:lnSpc>
                          <a:spcPct val="150000"/>
                        </a:lnSpc>
                        <a:spcBef>
                          <a:spcPts val="600"/>
                        </a:spcBef>
                        <a:spcAft>
                          <a:spcPts val="600"/>
                        </a:spcAft>
                      </a:pPr>
                      <a:r>
                        <a:rPr lang="es-EC" sz="1100" dirty="0">
                          <a:effectLst/>
                        </a:rPr>
                        <a:t>¿El sistema de alarma es apropiado para el tamaño y complejidad de los riesgos presentes?</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14794" marR="14794" marT="0" marB="0" anchor="ctr"/>
                </a:tc>
                <a:tc hMerge="1">
                  <a:txBody>
                    <a:bodyPr/>
                    <a:lstStyle/>
                    <a:p>
                      <a:endParaRPr lang="es-EC"/>
                    </a:p>
                  </a:txBody>
                  <a:tcPr/>
                </a:tc>
                <a:tc>
                  <a:txBody>
                    <a:bodyPr/>
                    <a:lstStyle/>
                    <a:p>
                      <a:pPr indent="252095" algn="ctr">
                        <a:lnSpc>
                          <a:spcPct val="150000"/>
                        </a:lnSpc>
                        <a:spcBef>
                          <a:spcPts val="600"/>
                        </a:spcBef>
                        <a:spcAft>
                          <a:spcPts val="600"/>
                        </a:spcAft>
                      </a:pPr>
                      <a:r>
                        <a:rPr lang="es-EC" sz="1050">
                          <a:effectLst/>
                        </a:rPr>
                        <a:t>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14794" marR="14794" marT="0" marB="0" anchor="ctr"/>
                </a:tc>
                <a:tc>
                  <a:txBody>
                    <a:bodyPr/>
                    <a:lstStyle/>
                    <a:p>
                      <a:pPr indent="252095" algn="just">
                        <a:lnSpc>
                          <a:spcPct val="150000"/>
                        </a:lnSpc>
                        <a:spcBef>
                          <a:spcPts val="600"/>
                        </a:spcBef>
                        <a:spcAft>
                          <a:spcPts val="600"/>
                        </a:spcAft>
                      </a:pPr>
                      <a:r>
                        <a:rPr lang="es-EC" sz="1050">
                          <a:effectLst/>
                        </a:rPr>
                        <a:t>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14794" marR="14794" marT="0" marB="0" anchor="ctr"/>
                </a:tc>
                <a:tc>
                  <a:txBody>
                    <a:bodyPr/>
                    <a:lstStyle/>
                    <a:p>
                      <a:pPr indent="252095" algn="just">
                        <a:lnSpc>
                          <a:spcPct val="150000"/>
                        </a:lnSpc>
                        <a:spcBef>
                          <a:spcPts val="600"/>
                        </a:spcBef>
                        <a:spcAft>
                          <a:spcPts val="600"/>
                        </a:spcAft>
                      </a:pPr>
                      <a:r>
                        <a:rPr lang="es-EC" sz="1050">
                          <a:effectLst/>
                        </a:rPr>
                        <a:t>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14794" marR="14794" marT="0" marB="0" anchor="ctr"/>
                </a:tc>
                <a:tc>
                  <a:txBody>
                    <a:bodyPr/>
                    <a:lstStyle/>
                    <a:p>
                      <a:pPr indent="252095">
                        <a:lnSpc>
                          <a:spcPct val="150000"/>
                        </a:lnSpc>
                        <a:spcBef>
                          <a:spcPts val="600"/>
                        </a:spcBef>
                        <a:spcAft>
                          <a:spcPts val="600"/>
                        </a:spcAft>
                      </a:pPr>
                      <a:r>
                        <a:rPr lang="es-EC" sz="1100" dirty="0">
                          <a:effectLst/>
                        </a:rPr>
                        <a:t> </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871595372"/>
                  </a:ext>
                </a:extLst>
              </a:tr>
              <a:tr h="528300">
                <a:tc>
                  <a:txBody>
                    <a:bodyPr/>
                    <a:lstStyle/>
                    <a:p>
                      <a:pPr indent="252095" algn="ctr">
                        <a:lnSpc>
                          <a:spcPct val="150000"/>
                        </a:lnSpc>
                        <a:spcBef>
                          <a:spcPts val="600"/>
                        </a:spcBef>
                        <a:spcAft>
                          <a:spcPts val="600"/>
                        </a:spcAft>
                      </a:pP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14794" marR="14794" marT="0" marB="0" anchor="ctr"/>
                </a:tc>
                <a:tc gridSpan="2">
                  <a:txBody>
                    <a:bodyPr/>
                    <a:lstStyle/>
                    <a:p>
                      <a:pPr indent="252095" algn="just">
                        <a:lnSpc>
                          <a:spcPct val="150000"/>
                        </a:lnSpc>
                        <a:spcBef>
                          <a:spcPts val="600"/>
                        </a:spcBef>
                        <a:spcAft>
                          <a:spcPts val="600"/>
                        </a:spcAft>
                      </a:pPr>
                      <a:r>
                        <a:rPr lang="es-EC" sz="1100" dirty="0">
                          <a:effectLst/>
                        </a:rPr>
                        <a:t>¿La operación del sistema es dinámica y flexible (fácil manipulación)?</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14794" marR="14794" marT="0" marB="0" anchor="ctr"/>
                </a:tc>
                <a:tc hMerge="1">
                  <a:txBody>
                    <a:bodyPr/>
                    <a:lstStyle/>
                    <a:p>
                      <a:endParaRPr lang="es-EC"/>
                    </a:p>
                  </a:txBody>
                  <a:tcPr/>
                </a:tc>
                <a:tc>
                  <a:txBody>
                    <a:bodyPr/>
                    <a:lstStyle/>
                    <a:p>
                      <a:pPr indent="252095" algn="ctr">
                        <a:lnSpc>
                          <a:spcPct val="150000"/>
                        </a:lnSpc>
                        <a:spcBef>
                          <a:spcPts val="600"/>
                        </a:spcBef>
                        <a:spcAft>
                          <a:spcPts val="600"/>
                        </a:spcAft>
                      </a:pPr>
                      <a:r>
                        <a:rPr lang="es-EC" sz="1050" dirty="0">
                          <a:effectLst/>
                        </a:rPr>
                        <a:t> </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14794" marR="14794" marT="0" marB="0" anchor="ctr"/>
                </a:tc>
                <a:tc>
                  <a:txBody>
                    <a:bodyPr/>
                    <a:lstStyle/>
                    <a:p>
                      <a:pPr indent="252095" algn="just">
                        <a:lnSpc>
                          <a:spcPct val="150000"/>
                        </a:lnSpc>
                        <a:spcBef>
                          <a:spcPts val="600"/>
                        </a:spcBef>
                        <a:spcAft>
                          <a:spcPts val="600"/>
                        </a:spcAft>
                      </a:pPr>
                      <a:r>
                        <a:rPr lang="es-EC" sz="1050">
                          <a:effectLst/>
                        </a:rPr>
                        <a:t>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14794" marR="14794" marT="0" marB="0" anchor="ctr"/>
                </a:tc>
                <a:tc>
                  <a:txBody>
                    <a:bodyPr/>
                    <a:lstStyle/>
                    <a:p>
                      <a:pPr indent="252095" algn="just">
                        <a:lnSpc>
                          <a:spcPct val="150000"/>
                        </a:lnSpc>
                        <a:spcBef>
                          <a:spcPts val="600"/>
                        </a:spcBef>
                        <a:spcAft>
                          <a:spcPts val="600"/>
                        </a:spcAft>
                      </a:pPr>
                      <a:r>
                        <a:rPr lang="es-EC" sz="1050">
                          <a:effectLst/>
                        </a:rPr>
                        <a:t>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14794" marR="14794" marT="0" marB="0" anchor="ctr"/>
                </a:tc>
                <a:tc>
                  <a:txBody>
                    <a:bodyPr/>
                    <a:lstStyle/>
                    <a:p>
                      <a:pPr indent="252095">
                        <a:lnSpc>
                          <a:spcPct val="150000"/>
                        </a:lnSpc>
                        <a:spcBef>
                          <a:spcPts val="600"/>
                        </a:spcBef>
                        <a:spcAft>
                          <a:spcPts val="600"/>
                        </a:spcAft>
                      </a:pPr>
                      <a:r>
                        <a:rPr lang="es-EC" sz="1100" dirty="0">
                          <a:effectLst/>
                        </a:rPr>
                        <a:t> </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928533649"/>
                  </a:ext>
                </a:extLst>
              </a:tr>
            </a:tbl>
          </a:graphicData>
        </a:graphic>
      </p:graphicFrame>
    </p:spTree>
    <p:extLst>
      <p:ext uri="{BB962C8B-B14F-4D97-AF65-F5344CB8AC3E}">
        <p14:creationId xmlns:p14="http://schemas.microsoft.com/office/powerpoint/2010/main" val="3859591412"/>
      </p:ext>
    </p:extLst>
  </p:cSld>
  <p:clrMapOvr>
    <a:masterClrMapping/>
  </p:clrMapOvr>
  <p:transition>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pic>
        <p:nvPicPr>
          <p:cNvPr id="5" name="Imagen 4" descr="G:\JUNIO 2016 FFAA\Reloj de Datos\Dataclock Diferentes tipos de robos Junio 2016.jpg">
            <a:extLst>
              <a:ext uri="{FF2B5EF4-FFF2-40B4-BE49-F238E27FC236}">
                <a16:creationId xmlns:a16="http://schemas.microsoft.com/office/drawing/2014/main" id="{C79DE3CC-DB5B-4CFC-8552-0FB24CD0DC68}"/>
              </a:ext>
            </a:extLst>
          </p:cNvPr>
          <p:cNvPicPr/>
          <p:nvPr/>
        </p:nvPicPr>
        <p:blipFill rotWithShape="1">
          <a:blip r:embed="rId3" cstate="print">
            <a:extLst>
              <a:ext uri="{28A0092B-C50C-407E-A947-70E740481C1C}">
                <a14:useLocalDpi xmlns:a14="http://schemas.microsoft.com/office/drawing/2010/main" val="0"/>
              </a:ext>
            </a:extLst>
          </a:blip>
          <a:srcRect t="12843" b="14863"/>
          <a:stretch/>
        </p:blipFill>
        <p:spPr bwMode="auto">
          <a:xfrm>
            <a:off x="0" y="557809"/>
            <a:ext cx="9144000" cy="6300192"/>
          </a:xfrm>
          <a:prstGeom prst="rect">
            <a:avLst/>
          </a:prstGeom>
          <a:noFill/>
          <a:ln>
            <a:noFill/>
          </a:ln>
          <a:extLst>
            <a:ext uri="{53640926-AAD7-44D8-BBD7-CCE9431645EC}">
              <a14:shadowObscured xmlns:a14="http://schemas.microsoft.com/office/drawing/2010/main"/>
            </a:ext>
          </a:extLst>
        </p:spPr>
      </p:pic>
      <p:sp>
        <p:nvSpPr>
          <p:cNvPr id="7" name="6 CuadroTexto">
            <a:extLst>
              <a:ext uri="{FF2B5EF4-FFF2-40B4-BE49-F238E27FC236}">
                <a16:creationId xmlns:a16="http://schemas.microsoft.com/office/drawing/2014/main" id="{CB9C0A5D-8529-4CDB-B8A9-FF7A42E42272}"/>
              </a:ext>
            </a:extLst>
          </p:cNvPr>
          <p:cNvSpPr txBox="1">
            <a:spLocks noChangeArrowheads="1"/>
          </p:cNvSpPr>
          <p:nvPr/>
        </p:nvSpPr>
        <p:spPr bwMode="auto">
          <a:xfrm>
            <a:off x="1489" y="6134387"/>
            <a:ext cx="2770312" cy="658245"/>
          </a:xfrm>
          <a:prstGeom prst="round2SameRect">
            <a:avLst>
              <a:gd name="adj1" fmla="val 4007"/>
              <a:gd name="adj2" fmla="val 4973"/>
            </a:avLst>
          </a:prstGeom>
          <a:solidFill>
            <a:srgbClr val="FFFFFF">
              <a:alpha val="38824"/>
            </a:srgbClr>
          </a:solidFill>
          <a:ln w="28575">
            <a:solidFill>
              <a:srgbClr val="000000">
                <a:alpha val="27843"/>
              </a:srgbClr>
            </a:solidFill>
            <a:miter lim="800000"/>
            <a:headEnd/>
            <a:tailEnd/>
          </a:ln>
          <a:effectLst>
            <a:glow rad="101600">
              <a:sysClr val="window" lastClr="FFFFFF">
                <a:alpha val="40000"/>
              </a:sysClr>
            </a:glow>
          </a:effectLst>
        </p:spPr>
        <p:txBody>
          <a:bodyPr wrap="square" anchor="ctr">
            <a:spAutoFit/>
          </a:bodyPr>
          <a:lstStyle/>
          <a:p>
            <a:pPr marL="0" marR="0" lvl="0" indent="252095" algn="l" defTabSz="914400" rtl="0" eaLnBrk="1" fontAlgn="auto" latinLnBrk="0" hangingPunct="1">
              <a:lnSpc>
                <a:spcPct val="150000"/>
              </a:lnSpc>
              <a:spcBef>
                <a:spcPts val="600"/>
              </a:spcBef>
              <a:spcAft>
                <a:spcPts val="0"/>
              </a:spcAft>
              <a:buClrTx/>
              <a:buSzTx/>
              <a:buFontTx/>
              <a:buNone/>
              <a:tabLst/>
              <a:defRPr/>
            </a:pPr>
            <a:r>
              <a:rPr kumimoji="0" lang="es-EC"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Fuente:</a:t>
            </a:r>
            <a:r>
              <a:rPr kumimoji="0" lang="es-EC"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ECU-911. </a:t>
            </a:r>
            <a:endParaRPr kumimoji="0" lang="es-EC"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252095" algn="l" defTabSz="914400" rtl="0" eaLnBrk="1" fontAlgn="auto" latinLnBrk="0" hangingPunct="1">
              <a:lnSpc>
                <a:spcPct val="150000"/>
              </a:lnSpc>
              <a:spcBef>
                <a:spcPts val="600"/>
              </a:spcBef>
              <a:spcAft>
                <a:spcPts val="0"/>
              </a:spcAft>
              <a:buClrTx/>
              <a:buSzTx/>
              <a:buFontTx/>
              <a:buNone/>
              <a:tabLst/>
              <a:defRPr/>
            </a:pPr>
            <a:r>
              <a:rPr kumimoji="0" lang="es-EC"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Elaboración:</a:t>
            </a:r>
            <a:r>
              <a:rPr kumimoji="0" lang="es-EC"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ECU-911.</a:t>
            </a:r>
            <a:endParaRPr kumimoji="0" lang="es-EC"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2" name="Rectángulo: esquinas redondeadas 1">
            <a:extLst>
              <a:ext uri="{FF2B5EF4-FFF2-40B4-BE49-F238E27FC236}">
                <a16:creationId xmlns:a16="http://schemas.microsoft.com/office/drawing/2014/main" id="{D3F82647-9E7A-4692-874B-C51A0AC6EC3B}"/>
              </a:ext>
            </a:extLst>
          </p:cNvPr>
          <p:cNvSpPr/>
          <p:nvPr/>
        </p:nvSpPr>
        <p:spPr>
          <a:xfrm rot="20483378">
            <a:off x="3439307" y="2011758"/>
            <a:ext cx="1578618" cy="49537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 name="Conector recto 3">
            <a:extLst>
              <a:ext uri="{FF2B5EF4-FFF2-40B4-BE49-F238E27FC236}">
                <a16:creationId xmlns:a16="http://schemas.microsoft.com/office/drawing/2014/main" id="{833536B4-CF26-454C-950E-37E1DAB380A6}"/>
              </a:ext>
            </a:extLst>
          </p:cNvPr>
          <p:cNvCxnSpPr>
            <a:cxnSpLocks/>
          </p:cNvCxnSpPr>
          <p:nvPr/>
        </p:nvCxnSpPr>
        <p:spPr>
          <a:xfrm>
            <a:off x="1187624" y="3140968"/>
            <a:ext cx="3868074" cy="841798"/>
          </a:xfrm>
          <a:prstGeom prst="line">
            <a:avLst/>
          </a:prstGeom>
          <a:ln w="603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Conector recto 13">
            <a:extLst>
              <a:ext uri="{FF2B5EF4-FFF2-40B4-BE49-F238E27FC236}">
                <a16:creationId xmlns:a16="http://schemas.microsoft.com/office/drawing/2014/main" id="{51C45F10-95A0-4775-9515-D7BD6340D251}"/>
              </a:ext>
            </a:extLst>
          </p:cNvPr>
          <p:cNvCxnSpPr>
            <a:cxnSpLocks/>
          </p:cNvCxnSpPr>
          <p:nvPr/>
        </p:nvCxnSpPr>
        <p:spPr>
          <a:xfrm flipV="1">
            <a:off x="5052785" y="3982766"/>
            <a:ext cx="4199735" cy="1"/>
          </a:xfrm>
          <a:prstGeom prst="line">
            <a:avLst/>
          </a:prstGeom>
          <a:ln w="603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3 Título">
            <a:extLst>
              <a:ext uri="{FF2B5EF4-FFF2-40B4-BE49-F238E27FC236}">
                <a16:creationId xmlns:a16="http://schemas.microsoft.com/office/drawing/2014/main" id="{ADAD6E26-38A1-489B-BA79-B28F74176116}"/>
              </a:ext>
            </a:extLst>
          </p:cNvPr>
          <p:cNvSpPr txBox="1">
            <a:spLocks/>
          </p:cNvSpPr>
          <p:nvPr/>
        </p:nvSpPr>
        <p:spPr>
          <a:xfrm>
            <a:off x="0" y="-27384"/>
            <a:ext cx="9144000" cy="585192"/>
          </a:xfrm>
          <a:prstGeom prst="rect">
            <a:avLst/>
          </a:prstGeom>
          <a:solidFill>
            <a:srgbClr val="000000">
              <a:alpha val="30196"/>
            </a:srgbClr>
          </a:solidFill>
          <a:effectLst>
            <a:outerShdw blurRad="88900" dist="25400" dir="5400000" algn="ctr" rotWithShape="0">
              <a:schemeClr val="tx1"/>
            </a:outerShdw>
          </a:effectLst>
        </p:spPr>
        <p:txBody>
          <a:bodyPr vert="horz" lIns="91440" tIns="45720" rIns="91440" bIns="45720" rtlCol="0" anchor="ctr">
            <a:noAutofit/>
          </a:bodyPr>
          <a:lstStyle/>
          <a:p>
            <a:pPr marL="0" marR="0" lvl="1" indent="0" algn="ctr" defTabSz="914400" rtl="0" eaLnBrk="1" fontAlgn="auto" latinLnBrk="0" hangingPunct="1">
              <a:lnSpc>
                <a:spcPct val="100000"/>
              </a:lnSpc>
              <a:spcBef>
                <a:spcPct val="0"/>
              </a:spcBef>
              <a:spcAft>
                <a:spcPts val="0"/>
              </a:spcAft>
              <a:buClrTx/>
              <a:buSzTx/>
              <a:buFontTx/>
              <a:buNone/>
              <a:tabLst/>
              <a:defRPr/>
            </a:pPr>
            <a:r>
              <a:rPr lang="es-ES" sz="3200" dirty="0">
                <a:solidFill>
                  <a:srgbClr val="FFFF00"/>
                </a:solidFill>
                <a:latin typeface="Impact" pitchFamily="34" charset="0"/>
                <a:ea typeface="+mj-ea"/>
                <a:cs typeface="+mj-cs"/>
              </a:rPr>
              <a:t>PLANTEAMIENTO </a:t>
            </a:r>
            <a:r>
              <a:rPr kumimoji="0" lang="es-ES" sz="3200" b="0" i="0" u="none" strike="noStrike" kern="1200" cap="none" spc="0" normalizeH="0" baseline="0" noProof="0" dirty="0">
                <a:ln>
                  <a:noFill/>
                </a:ln>
                <a:solidFill>
                  <a:srgbClr val="FFFF00"/>
                </a:solidFill>
                <a:effectLst/>
                <a:uLnTx/>
                <a:uFillTx/>
                <a:latin typeface="Impact" pitchFamily="34" charset="0"/>
                <a:ea typeface="+mj-ea"/>
                <a:cs typeface="+mj-cs"/>
              </a:rPr>
              <a:t>DEL PROBLEMA</a:t>
            </a:r>
          </a:p>
        </p:txBody>
      </p:sp>
    </p:spTree>
    <p:extLst>
      <p:ext uri="{BB962C8B-B14F-4D97-AF65-F5344CB8AC3E}">
        <p14:creationId xmlns:p14="http://schemas.microsoft.com/office/powerpoint/2010/main" val="2771720201"/>
      </p:ext>
    </p:extLst>
  </p:cSld>
  <p:clrMapOvr>
    <a:masterClrMapping/>
  </p:clrMapOvr>
  <p:transition>
    <p:split orient="vert"/>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6" name="Imagen 1" descr="Resultat d'imatges de universida de las fuerzas armadas espe">
            <a:extLst>
              <a:ext uri="{FF2B5EF4-FFF2-40B4-BE49-F238E27FC236}">
                <a16:creationId xmlns:a16="http://schemas.microsoft.com/office/drawing/2014/main" id="{742EF637-E4EF-4EBA-B00F-DC06E711A6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272" y="1008955"/>
            <a:ext cx="1323560" cy="1196752"/>
          </a:xfrm>
          <a:prstGeom prst="rect">
            <a:avLst/>
          </a:prstGeom>
          <a:noFill/>
          <a:extLst>
            <a:ext uri="{909E8E84-426E-40DD-AFC4-6F175D3DCCD1}">
              <a14:hiddenFill xmlns:a14="http://schemas.microsoft.com/office/drawing/2010/main">
                <a:solidFill>
                  <a:srgbClr val="FFFFFF"/>
                </a:solidFill>
              </a14:hiddenFill>
            </a:ext>
          </a:extLst>
        </p:spPr>
      </p:pic>
      <p:sp>
        <p:nvSpPr>
          <p:cNvPr id="20" name="1 Título">
            <a:extLst>
              <a:ext uri="{FF2B5EF4-FFF2-40B4-BE49-F238E27FC236}">
                <a16:creationId xmlns:a16="http://schemas.microsoft.com/office/drawing/2014/main" id="{DFBCFCFE-FBE1-41BE-9236-13E326AFEB05}"/>
              </a:ext>
            </a:extLst>
          </p:cNvPr>
          <p:cNvSpPr txBox="1">
            <a:spLocks/>
          </p:cNvSpPr>
          <p:nvPr/>
        </p:nvSpPr>
        <p:spPr>
          <a:xfrm>
            <a:off x="3594850" y="1607331"/>
            <a:ext cx="5572164" cy="3643338"/>
          </a:xfrm>
          <a:prstGeom prst="rect">
            <a:avLst/>
          </a:prstGeom>
          <a:effectLst>
            <a:outerShdw blurRad="76200" dist="50800" dir="3600000" algn="ctr" rotWithShape="0">
              <a:sysClr val="windowText" lastClr="000000"/>
            </a:outerShdw>
          </a:effectLst>
        </p:spPr>
        <p:txBody>
          <a:bodyPr vert="horz" lIns="91440" tIns="45720" rIns="91440" bIns="45720" rtlCol="0" anchor="ctr">
            <a:noAutofit/>
          </a:bodyPr>
          <a:lstStyle/>
          <a:p>
            <a:pPr algn="ctr" fontAlgn="auto">
              <a:spcAft>
                <a:spcPts val="0"/>
              </a:spcAft>
              <a:defRPr/>
            </a:pPr>
            <a:r>
              <a:rPr lang="es-ES" sz="6000" spc="300" dirty="0">
                <a:ln w="11430">
                  <a:solidFill>
                    <a:prstClr val="black">
                      <a:lumMod val="95000"/>
                      <a:lumOff val="5000"/>
                    </a:prstClr>
                  </a:solidFill>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latin typeface="Impact" pitchFamily="34" charset="0"/>
                <a:cs typeface="Times New Roman" pitchFamily="18" charset="0"/>
              </a:rPr>
              <a:t>GRACIAS POR</a:t>
            </a:r>
          </a:p>
          <a:p>
            <a:pPr algn="ctr" fontAlgn="auto">
              <a:spcAft>
                <a:spcPts val="0"/>
              </a:spcAft>
              <a:defRPr/>
            </a:pPr>
            <a:r>
              <a:rPr lang="es-ES" sz="6000" spc="300" dirty="0">
                <a:ln w="11430">
                  <a:solidFill>
                    <a:prstClr val="black">
                      <a:lumMod val="95000"/>
                      <a:lumOff val="5000"/>
                    </a:prstClr>
                  </a:solidFill>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latin typeface="Impact" pitchFamily="34" charset="0"/>
                <a:cs typeface="Times New Roman" pitchFamily="18" charset="0"/>
              </a:rPr>
              <a:t> SU ATENCIÓN</a:t>
            </a:r>
          </a:p>
        </p:txBody>
      </p:sp>
      <p:sp>
        <p:nvSpPr>
          <p:cNvPr id="4" name="3 CuadroTexto">
            <a:extLst>
              <a:ext uri="{FF2B5EF4-FFF2-40B4-BE49-F238E27FC236}">
                <a16:creationId xmlns:a16="http://schemas.microsoft.com/office/drawing/2014/main" id="{780D3D5B-83BA-4340-A8BB-5E03341946AB}"/>
              </a:ext>
            </a:extLst>
          </p:cNvPr>
          <p:cNvSpPr txBox="1">
            <a:spLocks noChangeArrowheads="1"/>
          </p:cNvSpPr>
          <p:nvPr/>
        </p:nvSpPr>
        <p:spPr bwMode="auto">
          <a:xfrm>
            <a:off x="2555776" y="5301208"/>
            <a:ext cx="6347664" cy="1367046"/>
          </a:xfrm>
          <a:prstGeom prst="round2SameRect">
            <a:avLst>
              <a:gd name="adj1" fmla="val 16958"/>
              <a:gd name="adj2" fmla="val 15082"/>
            </a:avLst>
          </a:prstGeom>
          <a:solidFill>
            <a:srgbClr val="FFFFFF">
              <a:alpha val="38824"/>
            </a:srgbClr>
          </a:solidFill>
          <a:ln w="28575">
            <a:solidFill>
              <a:srgbClr val="000000">
                <a:alpha val="27843"/>
              </a:srgbClr>
            </a:solidFill>
            <a:miter lim="800000"/>
            <a:headEnd/>
            <a:tailEnd/>
          </a:ln>
          <a:effectLst>
            <a:glow rad="101600">
              <a:sysClr val="window" lastClr="FFFFFF">
                <a:alpha val="40000"/>
              </a:sysClr>
            </a:glow>
          </a:effectLst>
        </p:spPr>
        <p:txBody>
          <a:bodyPr wrap="square">
            <a:spAutoFit/>
          </a:bodyPr>
          <a:lstStyle/>
          <a:p>
            <a:pPr algn="just">
              <a:buClr>
                <a:schemeClr val="accent2">
                  <a:lumMod val="50000"/>
                </a:schemeClr>
              </a:buClr>
              <a:buSzPct val="130000"/>
            </a:pPr>
            <a:r>
              <a:rPr lang="es-EC" sz="1500" b="1" kern="0" dirty="0">
                <a:solidFill>
                  <a:sysClr val="windowText" lastClr="000000"/>
                </a:solidFill>
                <a:latin typeface="Arial" pitchFamily="34" charset="0"/>
                <a:cs typeface="Arial" pitchFamily="34" charset="0"/>
              </a:rPr>
              <a:t>“NADA ESTÁ GARANTIZADO AL 100%, CUANDO SE TRATA DE SEGURIDAD YA QUE EL 90% ES PREVENCIÓN, 5% REACCIÓN Y 5% SUERTE”; SIN EMBARGO TAMBIÉN SE DEBE CONSIDERAR LA BUENA VOLUNTAD Y PREDISPOSICIÓN DE QUIENES INTEGREN LOS ORGANISMOS.</a:t>
            </a:r>
            <a:endParaRPr lang="es-ES" sz="1500" b="1" kern="0" dirty="0">
              <a:solidFill>
                <a:sysClr val="windowText" lastClr="000000"/>
              </a:solidFill>
              <a:latin typeface="Arial" pitchFamily="34" charset="0"/>
              <a:cs typeface="Arial" pitchFamily="34" charset="0"/>
            </a:endParaRPr>
          </a:p>
        </p:txBody>
      </p:sp>
    </p:spTree>
    <p:extLst>
      <p:ext uri="{BB962C8B-B14F-4D97-AF65-F5344CB8AC3E}">
        <p14:creationId xmlns:p14="http://schemas.microsoft.com/office/powerpoint/2010/main" val="759499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E7040EA-5227-4CD6-A8D2-D7C943115D87}"/>
              </a:ext>
            </a:extLst>
          </p:cNvPr>
          <p:cNvPicPr>
            <a:picLocks noChangeAspect="1"/>
          </p:cNvPicPr>
          <p:nvPr/>
        </p:nvPicPr>
        <p:blipFill rotWithShape="1">
          <a:blip r:embed="rId3"/>
          <a:srcRect l="3273" t="13487" r="5584" b="9014"/>
          <a:stretch/>
        </p:blipFill>
        <p:spPr>
          <a:xfrm>
            <a:off x="-396553" y="-241136"/>
            <a:ext cx="9937104" cy="3984193"/>
          </a:xfrm>
          <a:prstGeom prst="rect">
            <a:avLst/>
          </a:prstGeom>
          <a:noFill/>
          <a:effectLst>
            <a:softEdge rad="635000"/>
          </a:effectLst>
        </p:spPr>
      </p:pic>
      <p:sp>
        <p:nvSpPr>
          <p:cNvPr id="31" name="6 CuadroTexto">
            <a:extLst>
              <a:ext uri="{FF2B5EF4-FFF2-40B4-BE49-F238E27FC236}">
                <a16:creationId xmlns:a16="http://schemas.microsoft.com/office/drawing/2014/main" id="{CD25364B-6D5F-48CC-83EF-D4217ACC5AEB}"/>
              </a:ext>
            </a:extLst>
          </p:cNvPr>
          <p:cNvSpPr txBox="1">
            <a:spLocks noChangeArrowheads="1"/>
          </p:cNvSpPr>
          <p:nvPr/>
        </p:nvSpPr>
        <p:spPr bwMode="auto">
          <a:xfrm>
            <a:off x="1572962" y="1077321"/>
            <a:ext cx="6468665" cy="1007138"/>
          </a:xfrm>
          <a:prstGeom prst="round2SameRect">
            <a:avLst>
              <a:gd name="adj1" fmla="val 4007"/>
              <a:gd name="adj2" fmla="val 4973"/>
            </a:avLst>
          </a:prstGeom>
          <a:solidFill>
            <a:srgbClr val="FFFFFF">
              <a:alpha val="38824"/>
            </a:srgbClr>
          </a:solidFill>
          <a:ln w="28575">
            <a:solidFill>
              <a:srgbClr val="000000">
                <a:alpha val="27843"/>
              </a:srgbClr>
            </a:solidFill>
            <a:miter lim="800000"/>
            <a:headEnd/>
            <a:tailEnd/>
          </a:ln>
          <a:effectLst>
            <a:glow rad="101600">
              <a:sysClr val="window" lastClr="FFFFFF">
                <a:alpha val="40000"/>
              </a:sysClr>
            </a:glow>
          </a:effectLst>
        </p:spPr>
        <p:txBody>
          <a:bodyPr wrap="square" anchor="ctr">
            <a:spAutoFit/>
          </a:bodyPr>
          <a:lstStyle/>
          <a:p>
            <a:pPr marL="273050" indent="-273050" algn="just">
              <a:lnSpc>
                <a:spcPct val="110000"/>
              </a:lnSpc>
              <a:buClr>
                <a:schemeClr val="accent1">
                  <a:lumMod val="75000"/>
                </a:schemeClr>
              </a:buClr>
              <a:buSzPct val="130000"/>
              <a:buFont typeface="Wingdings" pitchFamily="2" charset="2"/>
              <a:buChar char="v"/>
            </a:pPr>
            <a:endParaRPr lang="es-ES" sz="1200" b="1" kern="0" dirty="0">
              <a:solidFill>
                <a:sysClr val="windowText" lastClr="000000"/>
              </a:solidFill>
              <a:latin typeface="Arial" pitchFamily="34" charset="0"/>
              <a:cs typeface="Arial" pitchFamily="34" charset="0"/>
            </a:endParaRPr>
          </a:p>
          <a:p>
            <a:pPr marL="273050" indent="-273050" algn="just">
              <a:lnSpc>
                <a:spcPct val="110000"/>
              </a:lnSpc>
              <a:buClr>
                <a:srgbClr val="C00000"/>
              </a:buClr>
              <a:buSzPct val="130000"/>
              <a:buFont typeface="Wingdings" panose="05000000000000000000" pitchFamily="2" charset="2"/>
              <a:buChar char="ü"/>
            </a:pPr>
            <a:r>
              <a:rPr lang="es-ES" sz="1400" b="1" kern="0" dirty="0">
                <a:solidFill>
                  <a:sysClr val="windowText" lastClr="000000"/>
                </a:solidFill>
                <a:latin typeface="Arial" pitchFamily="34" charset="0"/>
                <a:cs typeface="Arial" pitchFamily="34" charset="0"/>
              </a:rPr>
              <a:t>LA ACCIONES DE RIESGOS </a:t>
            </a:r>
            <a:r>
              <a:rPr lang="es-ES" sz="1400" b="1" kern="0" dirty="0">
                <a:solidFill>
                  <a:srgbClr val="C00000"/>
                </a:solidFill>
                <a:latin typeface="Arial" pitchFamily="34" charset="0"/>
                <a:cs typeface="Arial" pitchFamily="34" charset="0"/>
              </a:rPr>
              <a:t>GENERAN UN AMBIENTE DE INSEGURIDAD</a:t>
            </a:r>
            <a:r>
              <a:rPr lang="es-ES" sz="1400" b="1" kern="0" dirty="0">
                <a:latin typeface="Arial" pitchFamily="34" charset="0"/>
                <a:cs typeface="Arial" pitchFamily="34" charset="0"/>
              </a:rPr>
              <a:t>,</a:t>
            </a:r>
            <a:r>
              <a:rPr lang="es-ES" sz="1400" b="1" kern="0" dirty="0">
                <a:solidFill>
                  <a:srgbClr val="FF0000"/>
                </a:solidFill>
                <a:latin typeface="Arial" pitchFamily="34" charset="0"/>
                <a:cs typeface="Arial" pitchFamily="34" charset="0"/>
              </a:rPr>
              <a:t> </a:t>
            </a:r>
            <a:r>
              <a:rPr lang="es-ES" sz="1400" b="1" kern="0" dirty="0">
                <a:latin typeface="Arial" pitchFamily="34" charset="0"/>
                <a:cs typeface="Arial" pitchFamily="34" charset="0"/>
              </a:rPr>
              <a:t>ALTERANDO EL BIENESTAR ENTRE </a:t>
            </a:r>
            <a:r>
              <a:rPr lang="es-ES" sz="1400" b="1" kern="0" dirty="0">
                <a:solidFill>
                  <a:sysClr val="windowText" lastClr="000000"/>
                </a:solidFill>
                <a:latin typeface="Arial" pitchFamily="34" charset="0"/>
                <a:cs typeface="Arial" pitchFamily="34" charset="0"/>
              </a:rPr>
              <a:t>SUS HABITANTES.</a:t>
            </a:r>
          </a:p>
        </p:txBody>
      </p:sp>
      <p:sp>
        <p:nvSpPr>
          <p:cNvPr id="30" name="3 Título">
            <a:extLst>
              <a:ext uri="{FF2B5EF4-FFF2-40B4-BE49-F238E27FC236}">
                <a16:creationId xmlns:a16="http://schemas.microsoft.com/office/drawing/2014/main" id="{9A4727FB-2252-4C0E-8724-3CFB02461D46}"/>
              </a:ext>
            </a:extLst>
          </p:cNvPr>
          <p:cNvSpPr txBox="1">
            <a:spLocks/>
          </p:cNvSpPr>
          <p:nvPr/>
        </p:nvSpPr>
        <p:spPr>
          <a:xfrm>
            <a:off x="0" y="-27384"/>
            <a:ext cx="9123312" cy="585192"/>
          </a:xfrm>
          <a:prstGeom prst="rect">
            <a:avLst/>
          </a:prstGeom>
          <a:solidFill>
            <a:srgbClr val="000000">
              <a:alpha val="30196"/>
            </a:srgbClr>
          </a:solidFill>
          <a:effectLst>
            <a:outerShdw blurRad="88900" dist="25400" dir="5400000" algn="ctr" rotWithShape="0">
              <a:schemeClr val="tx1"/>
            </a:outerShdw>
          </a:effectLst>
        </p:spPr>
        <p:txBody>
          <a:bodyPr vert="horz" lIns="91440" tIns="45720" rIns="91440" bIns="45720" rtlCol="0" anchor="ctr">
            <a:noAutofit/>
          </a:bodyPr>
          <a:lstStyle/>
          <a:p>
            <a:pPr marL="0" marR="0" lvl="1" indent="0" algn="ctr" defTabSz="914400" rtl="0" eaLnBrk="1" fontAlgn="auto" latinLnBrk="0" hangingPunct="1">
              <a:lnSpc>
                <a:spcPct val="100000"/>
              </a:lnSpc>
              <a:spcBef>
                <a:spcPct val="0"/>
              </a:spcBef>
              <a:spcAft>
                <a:spcPts val="0"/>
              </a:spcAft>
              <a:buClrTx/>
              <a:buSzTx/>
              <a:buFontTx/>
              <a:buNone/>
              <a:tabLst/>
              <a:defRPr/>
            </a:pPr>
            <a:r>
              <a:rPr lang="es-ES" sz="3200" dirty="0">
                <a:solidFill>
                  <a:srgbClr val="FFFF00"/>
                </a:solidFill>
                <a:latin typeface="Impact" pitchFamily="34" charset="0"/>
                <a:ea typeface="+mj-ea"/>
                <a:cs typeface="+mj-cs"/>
              </a:rPr>
              <a:t>PLANTEAMIENTO </a:t>
            </a:r>
            <a:r>
              <a:rPr kumimoji="0" lang="es-ES" sz="3200" b="0" i="0" u="none" strike="noStrike" kern="1200" cap="none" spc="0" normalizeH="0" baseline="0" noProof="0" dirty="0">
                <a:ln>
                  <a:noFill/>
                </a:ln>
                <a:solidFill>
                  <a:srgbClr val="FFFF00"/>
                </a:solidFill>
                <a:effectLst/>
                <a:uLnTx/>
                <a:uFillTx/>
                <a:latin typeface="Impact" pitchFamily="34" charset="0"/>
                <a:ea typeface="+mj-ea"/>
                <a:cs typeface="+mj-cs"/>
              </a:rPr>
              <a:t>DEL PROBLEMA</a:t>
            </a:r>
          </a:p>
        </p:txBody>
      </p:sp>
      <p:sp>
        <p:nvSpPr>
          <p:cNvPr id="32" name="3 Título">
            <a:extLst>
              <a:ext uri="{FF2B5EF4-FFF2-40B4-BE49-F238E27FC236}">
                <a16:creationId xmlns:a16="http://schemas.microsoft.com/office/drawing/2014/main" id="{FDBEA238-5EA1-4C00-8488-47AFC6D99BD8}"/>
              </a:ext>
            </a:extLst>
          </p:cNvPr>
          <p:cNvSpPr txBox="1">
            <a:spLocks/>
          </p:cNvSpPr>
          <p:nvPr/>
        </p:nvSpPr>
        <p:spPr>
          <a:xfrm>
            <a:off x="20688" y="3648023"/>
            <a:ext cx="9123312" cy="585192"/>
          </a:xfrm>
          <a:prstGeom prst="rect">
            <a:avLst/>
          </a:prstGeom>
          <a:solidFill>
            <a:srgbClr val="000000">
              <a:alpha val="30196"/>
            </a:srgbClr>
          </a:solidFill>
          <a:effectLst>
            <a:outerShdw blurRad="88900" dist="25400" dir="5400000" algn="ctr" rotWithShape="0">
              <a:schemeClr val="tx1"/>
            </a:outerShdw>
          </a:effectLst>
        </p:spPr>
        <p:txBody>
          <a:bodyPr vert="horz" lIns="91440" tIns="45720" rIns="91440" bIns="45720" rtlCol="0" anchor="ctr">
            <a:noAutofit/>
          </a:bodyPr>
          <a:lstStyle/>
          <a:p>
            <a:pPr marL="0" marR="0" lvl="1" indent="0" algn="ctr" defTabSz="914400" rtl="0" eaLnBrk="1" fontAlgn="auto" latinLnBrk="0" hangingPunct="1">
              <a:lnSpc>
                <a:spcPct val="100000"/>
              </a:lnSpc>
              <a:spcBef>
                <a:spcPct val="0"/>
              </a:spcBef>
              <a:spcAft>
                <a:spcPts val="0"/>
              </a:spcAft>
              <a:buClrTx/>
              <a:buSzTx/>
              <a:buFontTx/>
              <a:buNone/>
              <a:tabLst/>
              <a:defRPr/>
            </a:pPr>
            <a:r>
              <a:rPr kumimoji="0" lang="es-ES" sz="3200" b="0" i="0" u="none" strike="noStrike" kern="1200" cap="none" spc="0" normalizeH="0" baseline="0" noProof="0" dirty="0">
                <a:ln>
                  <a:noFill/>
                </a:ln>
                <a:solidFill>
                  <a:srgbClr val="FFFF00"/>
                </a:solidFill>
                <a:effectLst/>
                <a:uLnTx/>
                <a:uFillTx/>
                <a:latin typeface="Impact" pitchFamily="34" charset="0"/>
                <a:ea typeface="+mj-ea"/>
                <a:cs typeface="+mj-cs"/>
              </a:rPr>
              <a:t>FORMULACIÓN DEL PROBLEMA</a:t>
            </a:r>
          </a:p>
        </p:txBody>
      </p:sp>
      <p:sp>
        <p:nvSpPr>
          <p:cNvPr id="33" name="3 CuadroTexto">
            <a:extLst>
              <a:ext uri="{FF2B5EF4-FFF2-40B4-BE49-F238E27FC236}">
                <a16:creationId xmlns:a16="http://schemas.microsoft.com/office/drawing/2014/main" id="{8124419C-27D3-4861-A2CF-9A1D69477BBA}"/>
              </a:ext>
            </a:extLst>
          </p:cNvPr>
          <p:cNvSpPr txBox="1">
            <a:spLocks noChangeArrowheads="1"/>
          </p:cNvSpPr>
          <p:nvPr/>
        </p:nvSpPr>
        <p:spPr bwMode="auto">
          <a:xfrm>
            <a:off x="569085" y="5029393"/>
            <a:ext cx="8026518" cy="944225"/>
          </a:xfrm>
          <a:prstGeom prst="round2SameRect">
            <a:avLst>
              <a:gd name="adj1" fmla="val 16958"/>
              <a:gd name="adj2" fmla="val 15082"/>
            </a:avLst>
          </a:prstGeom>
          <a:solidFill>
            <a:srgbClr val="FFFFFF">
              <a:alpha val="38824"/>
            </a:srgbClr>
          </a:solidFill>
          <a:ln w="28575">
            <a:solidFill>
              <a:srgbClr val="000000">
                <a:alpha val="27843"/>
              </a:srgbClr>
            </a:solidFill>
            <a:miter lim="800000"/>
            <a:headEnd/>
            <a:tailEnd/>
          </a:ln>
          <a:effectLst>
            <a:glow rad="101600">
              <a:sysClr val="window" lastClr="FFFFFF">
                <a:alpha val="40000"/>
              </a:sysClr>
            </a:glow>
          </a:effectLst>
        </p:spPr>
        <p:txBody>
          <a:bodyPr wrap="square">
            <a:spAutoFit/>
          </a:bodyPr>
          <a:lstStyle/>
          <a:p>
            <a:pPr algn="just">
              <a:buClr>
                <a:schemeClr val="accent2">
                  <a:lumMod val="50000"/>
                </a:schemeClr>
              </a:buClr>
              <a:buSzPct val="130000"/>
            </a:pPr>
            <a:r>
              <a:rPr lang="es-ES" sz="1500" b="1" kern="0" dirty="0">
                <a:solidFill>
                  <a:sysClr val="windowText" lastClr="000000"/>
                </a:solidFill>
                <a:latin typeface="Arial" pitchFamily="34" charset="0"/>
                <a:cs typeface="Arial" pitchFamily="34" charset="0"/>
              </a:rPr>
              <a:t>¿</a:t>
            </a:r>
            <a:r>
              <a:rPr lang="es-EC" sz="1500" b="1" kern="0" dirty="0">
                <a:solidFill>
                  <a:sysClr val="windowText" lastClr="000000"/>
                </a:solidFill>
                <a:latin typeface="Arial" pitchFamily="34" charset="0"/>
                <a:cs typeface="Arial" pitchFamily="34" charset="0"/>
              </a:rPr>
              <a:t>EL SISTEMA DE SEGURIDAD FÍSICA PARA LA COOPERATIVA HABITACIONAL 29 DE ABRIL PERMITIRÁ REDUCIR LOS RIESGOS DE ORIGEN ANTRÓPICOS EXISTENTES</a:t>
            </a:r>
            <a:r>
              <a:rPr lang="es-ES" sz="1500" b="1" kern="0" dirty="0">
                <a:solidFill>
                  <a:sysClr val="windowText" lastClr="000000"/>
                </a:solidFill>
                <a:latin typeface="Arial" pitchFamily="34" charset="0"/>
                <a:cs typeface="Arial" pitchFamily="34" charset="0"/>
              </a:rPr>
              <a:t>?</a:t>
            </a:r>
          </a:p>
        </p:txBody>
      </p:sp>
    </p:spTree>
    <p:extLst>
      <p:ext uri="{BB962C8B-B14F-4D97-AF65-F5344CB8AC3E}">
        <p14:creationId xmlns:p14="http://schemas.microsoft.com/office/powerpoint/2010/main" val="2956053047"/>
      </p:ext>
    </p:extLst>
  </p:cSld>
  <p:clrMapOvr>
    <a:masterClrMapping/>
  </p:clrMapOvr>
  <p:transition>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30" name="3 Título">
            <a:extLst>
              <a:ext uri="{FF2B5EF4-FFF2-40B4-BE49-F238E27FC236}">
                <a16:creationId xmlns:a16="http://schemas.microsoft.com/office/drawing/2014/main" id="{5806B40D-736A-4AA4-BAD9-3280DAC003FB}"/>
              </a:ext>
            </a:extLst>
          </p:cNvPr>
          <p:cNvSpPr txBox="1">
            <a:spLocks/>
          </p:cNvSpPr>
          <p:nvPr/>
        </p:nvSpPr>
        <p:spPr>
          <a:xfrm>
            <a:off x="0" y="-27384"/>
            <a:ext cx="9123312" cy="585192"/>
          </a:xfrm>
          <a:prstGeom prst="rect">
            <a:avLst/>
          </a:prstGeom>
          <a:solidFill>
            <a:srgbClr val="000000">
              <a:alpha val="30196"/>
            </a:srgbClr>
          </a:solidFill>
          <a:effectLst>
            <a:outerShdw blurRad="88900" dist="25400" dir="5400000" algn="ctr" rotWithShape="0">
              <a:schemeClr val="tx1"/>
            </a:outerShdw>
          </a:effectLst>
        </p:spPr>
        <p:txBody>
          <a:bodyPr vert="horz" lIns="91440" tIns="45720" rIns="91440" bIns="45720" rtlCol="0" anchor="ctr">
            <a:noAutofit/>
          </a:bodyPr>
          <a:lstStyle/>
          <a:p>
            <a:pPr marL="0" marR="0" lvl="1" indent="0" algn="ctr" defTabSz="914400" rtl="0" eaLnBrk="1" fontAlgn="auto" latinLnBrk="0" hangingPunct="1">
              <a:lnSpc>
                <a:spcPct val="100000"/>
              </a:lnSpc>
              <a:spcBef>
                <a:spcPct val="0"/>
              </a:spcBef>
              <a:spcAft>
                <a:spcPts val="0"/>
              </a:spcAft>
              <a:buClrTx/>
              <a:buSzTx/>
              <a:buFontTx/>
              <a:buNone/>
              <a:tabLst/>
              <a:defRPr/>
            </a:pPr>
            <a:r>
              <a:rPr kumimoji="0" lang="es-ES" sz="3200" b="0" i="0" u="none" strike="noStrike" kern="1200" cap="none" spc="0" normalizeH="0" baseline="0" noProof="0" dirty="0">
                <a:ln>
                  <a:noFill/>
                </a:ln>
                <a:solidFill>
                  <a:srgbClr val="FFFF00"/>
                </a:solidFill>
                <a:effectLst/>
                <a:uLnTx/>
                <a:uFillTx/>
                <a:latin typeface="Impact" pitchFamily="34" charset="0"/>
                <a:ea typeface="+mn-ea"/>
                <a:cs typeface="+mn-cs"/>
              </a:rPr>
              <a:t>OBJETIVOS</a:t>
            </a:r>
          </a:p>
        </p:txBody>
      </p:sp>
      <p:grpSp>
        <p:nvGrpSpPr>
          <p:cNvPr id="9" name="20 Grupo">
            <a:extLst>
              <a:ext uri="{FF2B5EF4-FFF2-40B4-BE49-F238E27FC236}">
                <a16:creationId xmlns:a16="http://schemas.microsoft.com/office/drawing/2014/main" id="{A9DABFAE-BAA6-4DD4-8CDD-21AEA07038AE}"/>
              </a:ext>
            </a:extLst>
          </p:cNvPr>
          <p:cNvGrpSpPr/>
          <p:nvPr/>
        </p:nvGrpSpPr>
        <p:grpSpPr>
          <a:xfrm>
            <a:off x="178012" y="1036393"/>
            <a:ext cx="4383644" cy="558964"/>
            <a:chOff x="539552" y="2046490"/>
            <a:chExt cx="5318784" cy="558964"/>
          </a:xfrm>
        </p:grpSpPr>
        <p:sp>
          <p:nvSpPr>
            <p:cNvPr id="10" name="15 Marcador de contenido">
              <a:extLst>
                <a:ext uri="{FF2B5EF4-FFF2-40B4-BE49-F238E27FC236}">
                  <a16:creationId xmlns:a16="http://schemas.microsoft.com/office/drawing/2014/main" id="{01374A65-AB4A-4C71-AB4C-D0DD23EE2F43}"/>
                </a:ext>
              </a:extLst>
            </p:cNvPr>
            <p:cNvSpPr txBox="1">
              <a:spLocks/>
            </p:cNvSpPr>
            <p:nvPr/>
          </p:nvSpPr>
          <p:spPr bwMode="auto">
            <a:xfrm>
              <a:off x="539552" y="2046490"/>
              <a:ext cx="5318784" cy="558964"/>
            </a:xfrm>
            <a:prstGeom prst="round2DiagRect">
              <a:avLst>
                <a:gd name="adj1" fmla="val 50000"/>
                <a:gd name="adj2" fmla="val 0"/>
              </a:avLst>
            </a:prstGeom>
            <a:gradFill flip="none" rotWithShape="1">
              <a:gsLst>
                <a:gs pos="0">
                  <a:srgbClr val="335A7D">
                    <a:shade val="30000"/>
                    <a:satMod val="115000"/>
                  </a:srgbClr>
                </a:gs>
                <a:gs pos="50000">
                  <a:srgbClr val="335A7D">
                    <a:shade val="67500"/>
                    <a:satMod val="115000"/>
                  </a:srgbClr>
                </a:gs>
                <a:gs pos="100000">
                  <a:srgbClr val="335A7D">
                    <a:shade val="100000"/>
                    <a:satMod val="115000"/>
                  </a:srgbClr>
                </a:gs>
              </a:gsLst>
              <a:lin ang="2700000" scaled="1"/>
              <a:tileRect/>
            </a:gradFill>
            <a:ln w="38100" algn="ctr">
              <a:noFill/>
              <a:miter lim="800000"/>
              <a:headEnd/>
              <a:tailEnd/>
            </a:ln>
            <a:effectLst>
              <a:outerShdw blurRad="114300" dist="38100" dir="3600000" algn="ctr" rotWithShape="0">
                <a:srgbClr val="000000"/>
              </a:outerShdw>
            </a:effectLst>
            <a:scene3d>
              <a:camera prst="orthographicFront"/>
              <a:lightRig rig="threePt" dir="t"/>
            </a:scene3d>
            <a:sp3d>
              <a:bevelT/>
            </a:sp3d>
          </p:spPr>
          <p:txBody>
            <a:bodyPr anchor="ctr"/>
            <a:lstStyle/>
            <a:p>
              <a:pPr marL="0" marR="0" lvl="0" indent="0" algn="ctr" defTabSz="914400" rtl="0" eaLnBrk="0" fontAlgn="auto" latinLnBrk="0" hangingPunct="0">
                <a:lnSpc>
                  <a:spcPct val="90000"/>
                </a:lnSpc>
                <a:spcBef>
                  <a:spcPts val="0"/>
                </a:spcBef>
                <a:spcAft>
                  <a:spcPts val="0"/>
                </a:spcAft>
                <a:buClr>
                  <a:srgbClr val="49788D"/>
                </a:buClr>
                <a:buSzPct val="200000"/>
                <a:buFontTx/>
                <a:buNone/>
                <a:tabLst/>
                <a:defRPr/>
              </a:pPr>
              <a:endParaRPr kumimoji="0" lang="es-EC" sz="2400" b="0" i="0" u="none" strike="noStrike" kern="0" cap="none" spc="300" normalizeH="0" baseline="0" noProof="0" dirty="0">
                <a:ln>
                  <a:noFill/>
                </a:ln>
                <a:solidFill>
                  <a:srgbClr val="FFFFFF"/>
                </a:solidFill>
                <a:effectLst/>
                <a:uLnTx/>
                <a:uFillTx/>
                <a:latin typeface="Arial Black" pitchFamily="34" charset="0"/>
                <a:ea typeface="+mn-ea"/>
                <a:cs typeface="+mn-cs"/>
              </a:endParaRPr>
            </a:p>
          </p:txBody>
        </p:sp>
        <p:sp>
          <p:nvSpPr>
            <p:cNvPr id="11" name="19 Rectángulo">
              <a:extLst>
                <a:ext uri="{FF2B5EF4-FFF2-40B4-BE49-F238E27FC236}">
                  <a16:creationId xmlns:a16="http://schemas.microsoft.com/office/drawing/2014/main" id="{96882200-2682-4B1B-884B-0F9230468604}"/>
                </a:ext>
              </a:extLst>
            </p:cNvPr>
            <p:cNvSpPr/>
            <p:nvPr/>
          </p:nvSpPr>
          <p:spPr>
            <a:xfrm>
              <a:off x="908783" y="2170555"/>
              <a:ext cx="4512707" cy="369332"/>
            </a:xfrm>
            <a:prstGeom prst="rect">
              <a:avLst/>
            </a:prstGeom>
            <a:effectLst>
              <a:outerShdw blurRad="101600" dist="38100" dir="5400000" algn="ctr" rotWithShape="0">
                <a:schemeClr val="tx1"/>
              </a:outerShdw>
            </a:effectLst>
          </p:spPr>
          <p:txBody>
            <a:bodyPr wrap="none">
              <a:spAutoFit/>
            </a:bodyPr>
            <a:lstStyle/>
            <a:p>
              <a:pPr marL="0" marR="0" lvl="0" indent="0" algn="ctr" defTabSz="914400" rtl="0" eaLnBrk="0" fontAlgn="auto" latinLnBrk="0" hangingPunct="0">
                <a:lnSpc>
                  <a:spcPct val="90000"/>
                </a:lnSpc>
                <a:spcBef>
                  <a:spcPts val="0"/>
                </a:spcBef>
                <a:spcAft>
                  <a:spcPts val="0"/>
                </a:spcAft>
                <a:buClr>
                  <a:srgbClr val="49788D"/>
                </a:buClr>
                <a:buSzPct val="200000"/>
                <a:buFontTx/>
                <a:buNone/>
                <a:tabLst/>
                <a:defRPr/>
              </a:pPr>
              <a:r>
                <a:rPr kumimoji="0" lang="es-EC" sz="2000" b="0" i="0" u="none" strike="noStrike" kern="0" cap="none" spc="300" normalizeH="0" baseline="0" noProof="0" dirty="0">
                  <a:ln>
                    <a:noFill/>
                  </a:ln>
                  <a:solidFill>
                    <a:srgbClr val="FFFFFF"/>
                  </a:solidFill>
                  <a:effectLst/>
                  <a:uLnTx/>
                  <a:uFillTx/>
                  <a:latin typeface="Arial Black" pitchFamily="34" charset="0"/>
                  <a:ea typeface="+mn-ea"/>
                  <a:cs typeface="+mn-cs"/>
                </a:rPr>
                <a:t>OBJETIVO GENERAL</a:t>
              </a:r>
            </a:p>
          </p:txBody>
        </p:sp>
      </p:grpSp>
      <p:sp>
        <p:nvSpPr>
          <p:cNvPr id="12" name="15 CuadroTexto">
            <a:extLst>
              <a:ext uri="{FF2B5EF4-FFF2-40B4-BE49-F238E27FC236}">
                <a16:creationId xmlns:a16="http://schemas.microsoft.com/office/drawing/2014/main" id="{9B1051F2-4F0A-4716-A3AB-9CCA12403560}"/>
              </a:ext>
            </a:extLst>
          </p:cNvPr>
          <p:cNvSpPr txBox="1">
            <a:spLocks noChangeArrowheads="1"/>
          </p:cNvSpPr>
          <p:nvPr/>
        </p:nvSpPr>
        <p:spPr bwMode="auto">
          <a:xfrm>
            <a:off x="824629" y="2100580"/>
            <a:ext cx="7923835" cy="1832476"/>
          </a:xfrm>
          <a:prstGeom prst="round2SameRect">
            <a:avLst>
              <a:gd name="adj1" fmla="val 0"/>
              <a:gd name="adj2" fmla="val 11142"/>
            </a:avLst>
          </a:prstGeom>
          <a:solidFill>
            <a:srgbClr val="FFFFFF">
              <a:alpha val="38824"/>
            </a:srgbClr>
          </a:solidFill>
          <a:ln w="28575">
            <a:solidFill>
              <a:srgbClr val="000000">
                <a:alpha val="27843"/>
              </a:srgbClr>
            </a:solidFill>
            <a:miter lim="800000"/>
            <a:headEnd/>
            <a:tailEnd/>
          </a:ln>
          <a:effectLst>
            <a:glow rad="101600">
              <a:sysClr val="window" lastClr="FFFFFF">
                <a:alpha val="40000"/>
              </a:sysClr>
            </a:glow>
          </a:effectLst>
        </p:spPr>
        <p:txBody>
          <a:bodyPr wrap="square">
            <a:spAutoFit/>
          </a:bodyPr>
          <a:lstStyle/>
          <a:p>
            <a:pPr marL="273050" marR="0" lvl="1" indent="-273050" algn="just" defTabSz="914400" rtl="0" eaLnBrk="1" fontAlgn="auto" latinLnBrk="0" hangingPunct="1">
              <a:lnSpc>
                <a:spcPct val="150000"/>
              </a:lnSpc>
              <a:spcBef>
                <a:spcPts val="0"/>
              </a:spcBef>
              <a:spcAft>
                <a:spcPts val="0"/>
              </a:spcAft>
              <a:buClr>
                <a:srgbClr val="C0504D">
                  <a:lumMod val="50000"/>
                </a:srgbClr>
              </a:buClr>
              <a:buSzPct val="130000"/>
              <a:buFont typeface="Wingdings" pitchFamily="2" charset="2"/>
              <a:buChar char="ü"/>
              <a:tabLst/>
              <a:defRPr/>
            </a:pPr>
            <a:r>
              <a:rPr kumimoji="0" lang="es-EC" sz="1500" b="1"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DESARROLLAR UN SISTEMA DE SEGURIDAD FÍSICA PARA LA COOPERATIVA HABITACIONAL 29 DE ABRIL DE LA CIUDAD DE GUAYAQUIL, CON LA FINALIDAD </a:t>
            </a:r>
            <a:r>
              <a:rPr kumimoji="0" lang="es-EC" sz="1500" b="1" i="0" u="none" strike="noStrike" kern="0" cap="none" spc="0" normalizeH="0" baseline="0" noProof="0" dirty="0">
                <a:ln>
                  <a:noFill/>
                </a:ln>
                <a:effectLst/>
                <a:uLnTx/>
                <a:uFillTx/>
                <a:latin typeface="Arial" pitchFamily="34" charset="0"/>
                <a:ea typeface="+mn-ea"/>
                <a:cs typeface="Arial" pitchFamily="34" charset="0"/>
              </a:rPr>
              <a:t>REDUCIR LOS RIESGOS </a:t>
            </a:r>
            <a:r>
              <a:rPr kumimoji="0" lang="es-EC" sz="1500" b="1"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DE ORIGEN ANTRÓPICOS Y AUMENTAR LOS NIVELES DE SEGURIDAD DE LOS HABITANTES, GARANTIZANDO EL BIENESTAR DE LAS PERSONAS Y LOS BIENES</a:t>
            </a:r>
            <a:r>
              <a:rPr kumimoji="0" lang="es-ES_tradnl" sz="1500" b="1"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a:t>
            </a:r>
            <a:endParaRPr kumimoji="0" lang="es-EC" sz="1500" b="1"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endParaRPr>
          </a:p>
        </p:txBody>
      </p:sp>
      <p:pic>
        <p:nvPicPr>
          <p:cNvPr id="3" name="Imagen 2">
            <a:extLst>
              <a:ext uri="{FF2B5EF4-FFF2-40B4-BE49-F238E27FC236}">
                <a16:creationId xmlns:a16="http://schemas.microsoft.com/office/drawing/2014/main" id="{B96EFEB9-1B14-49B7-86D8-46FC7C69BB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3861048"/>
            <a:ext cx="7778342" cy="5681053"/>
          </a:xfrm>
          <a:prstGeom prst="rect">
            <a:avLst/>
          </a:prstGeom>
          <a:noFill/>
          <a:effectLst>
            <a:softEdge rad="635000"/>
          </a:effectLst>
        </p:spPr>
      </p:pic>
    </p:spTree>
    <p:extLst>
      <p:ext uri="{BB962C8B-B14F-4D97-AF65-F5344CB8AC3E}">
        <p14:creationId xmlns:p14="http://schemas.microsoft.com/office/powerpoint/2010/main" val="1301943761"/>
      </p:ext>
    </p:extLst>
  </p:cSld>
  <p:clrMapOvr>
    <a:masterClrMapping/>
  </p:clrMapOvr>
  <p:transition>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30" name="3 Título">
            <a:extLst>
              <a:ext uri="{FF2B5EF4-FFF2-40B4-BE49-F238E27FC236}">
                <a16:creationId xmlns:a16="http://schemas.microsoft.com/office/drawing/2014/main" id="{5806B40D-736A-4AA4-BAD9-3280DAC003FB}"/>
              </a:ext>
            </a:extLst>
          </p:cNvPr>
          <p:cNvSpPr txBox="1">
            <a:spLocks/>
          </p:cNvSpPr>
          <p:nvPr/>
        </p:nvSpPr>
        <p:spPr>
          <a:xfrm>
            <a:off x="0" y="-27384"/>
            <a:ext cx="9123312" cy="585192"/>
          </a:xfrm>
          <a:prstGeom prst="rect">
            <a:avLst/>
          </a:prstGeom>
          <a:solidFill>
            <a:srgbClr val="000000">
              <a:alpha val="30196"/>
            </a:srgbClr>
          </a:solidFill>
          <a:effectLst>
            <a:outerShdw blurRad="88900" dist="25400" dir="5400000" algn="ctr" rotWithShape="0">
              <a:schemeClr val="tx1"/>
            </a:outerShdw>
          </a:effectLst>
        </p:spPr>
        <p:txBody>
          <a:bodyPr vert="horz" lIns="91440" tIns="45720" rIns="91440" bIns="45720" rtlCol="0" anchor="ctr">
            <a:noAutofit/>
          </a:bodyPr>
          <a:lstStyle/>
          <a:p>
            <a:pPr marL="0" marR="0" lvl="1" indent="0" algn="ctr" defTabSz="914400" rtl="0" eaLnBrk="1" fontAlgn="auto" latinLnBrk="0" hangingPunct="1">
              <a:lnSpc>
                <a:spcPct val="100000"/>
              </a:lnSpc>
              <a:spcBef>
                <a:spcPct val="0"/>
              </a:spcBef>
              <a:spcAft>
                <a:spcPts val="0"/>
              </a:spcAft>
              <a:buClrTx/>
              <a:buSzTx/>
              <a:buFontTx/>
              <a:buNone/>
              <a:tabLst/>
              <a:defRPr/>
            </a:pPr>
            <a:r>
              <a:rPr kumimoji="0" lang="es-ES" sz="3200" b="0" i="0" u="none" strike="noStrike" kern="1200" cap="none" spc="0" normalizeH="0" baseline="0" noProof="0" dirty="0">
                <a:ln>
                  <a:noFill/>
                </a:ln>
                <a:solidFill>
                  <a:srgbClr val="FFFF00"/>
                </a:solidFill>
                <a:effectLst/>
                <a:uLnTx/>
                <a:uFillTx/>
                <a:latin typeface="Impact" pitchFamily="34" charset="0"/>
                <a:ea typeface="+mn-ea"/>
                <a:cs typeface="+mn-cs"/>
              </a:rPr>
              <a:t>OBJETIVOS</a:t>
            </a:r>
          </a:p>
        </p:txBody>
      </p:sp>
      <p:grpSp>
        <p:nvGrpSpPr>
          <p:cNvPr id="14" name="20 Grupo">
            <a:extLst>
              <a:ext uri="{FF2B5EF4-FFF2-40B4-BE49-F238E27FC236}">
                <a16:creationId xmlns:a16="http://schemas.microsoft.com/office/drawing/2014/main" id="{025BB8F3-FF2E-435A-B233-AA48BB04A032}"/>
              </a:ext>
            </a:extLst>
          </p:cNvPr>
          <p:cNvGrpSpPr/>
          <p:nvPr/>
        </p:nvGrpSpPr>
        <p:grpSpPr>
          <a:xfrm>
            <a:off x="1907704" y="1000826"/>
            <a:ext cx="5187984" cy="558964"/>
            <a:chOff x="539552" y="2046490"/>
            <a:chExt cx="5318784" cy="558964"/>
          </a:xfrm>
        </p:grpSpPr>
        <p:sp>
          <p:nvSpPr>
            <p:cNvPr id="15" name="15 Marcador de contenido">
              <a:extLst>
                <a:ext uri="{FF2B5EF4-FFF2-40B4-BE49-F238E27FC236}">
                  <a16:creationId xmlns:a16="http://schemas.microsoft.com/office/drawing/2014/main" id="{35971204-07A9-4422-BE87-C0423D2B9709}"/>
                </a:ext>
              </a:extLst>
            </p:cNvPr>
            <p:cNvSpPr txBox="1">
              <a:spLocks/>
            </p:cNvSpPr>
            <p:nvPr/>
          </p:nvSpPr>
          <p:spPr bwMode="auto">
            <a:xfrm>
              <a:off x="539552" y="2046490"/>
              <a:ext cx="5318784" cy="558964"/>
            </a:xfrm>
            <a:prstGeom prst="round2DiagRect">
              <a:avLst>
                <a:gd name="adj1" fmla="val 50000"/>
                <a:gd name="adj2" fmla="val 0"/>
              </a:avLst>
            </a:prstGeom>
            <a:gradFill flip="none" rotWithShape="1">
              <a:gsLst>
                <a:gs pos="0">
                  <a:srgbClr val="335A7D">
                    <a:shade val="30000"/>
                    <a:satMod val="115000"/>
                  </a:srgbClr>
                </a:gs>
                <a:gs pos="50000">
                  <a:srgbClr val="335A7D">
                    <a:shade val="67500"/>
                    <a:satMod val="115000"/>
                  </a:srgbClr>
                </a:gs>
                <a:gs pos="100000">
                  <a:srgbClr val="335A7D">
                    <a:shade val="100000"/>
                    <a:satMod val="115000"/>
                  </a:srgbClr>
                </a:gs>
              </a:gsLst>
              <a:lin ang="2700000" scaled="1"/>
              <a:tileRect/>
            </a:gradFill>
            <a:ln w="38100" algn="ctr">
              <a:noFill/>
              <a:miter lim="800000"/>
              <a:headEnd/>
              <a:tailEnd/>
            </a:ln>
            <a:effectLst>
              <a:outerShdw blurRad="114300" dist="38100" dir="3600000" algn="ctr" rotWithShape="0">
                <a:srgbClr val="000000"/>
              </a:outerShdw>
            </a:effectLst>
            <a:scene3d>
              <a:camera prst="orthographicFront"/>
              <a:lightRig rig="threePt" dir="t"/>
            </a:scene3d>
            <a:sp3d>
              <a:bevelT/>
            </a:sp3d>
          </p:spPr>
          <p:txBody>
            <a:bodyPr anchor="ctr"/>
            <a:lstStyle/>
            <a:p>
              <a:pPr marL="0" marR="0" lvl="0" indent="0" algn="ctr" defTabSz="914400" eaLnBrk="0" fontAlgn="auto" latinLnBrk="0" hangingPunct="0">
                <a:lnSpc>
                  <a:spcPct val="90000"/>
                </a:lnSpc>
                <a:spcBef>
                  <a:spcPts val="0"/>
                </a:spcBef>
                <a:spcAft>
                  <a:spcPts val="0"/>
                </a:spcAft>
                <a:buClr>
                  <a:srgbClr val="49788D"/>
                </a:buClr>
                <a:buSzPct val="200000"/>
                <a:buFontTx/>
                <a:buNone/>
                <a:tabLst/>
                <a:defRPr/>
              </a:pPr>
              <a:endParaRPr kumimoji="0" lang="es-EC" sz="2400" i="0" u="none" strike="noStrike" kern="0" cap="none" spc="300" normalizeH="0" baseline="0" noProof="0" dirty="0">
                <a:ln>
                  <a:noFill/>
                </a:ln>
                <a:solidFill>
                  <a:srgbClr val="FFFFFF"/>
                </a:solidFill>
                <a:effectLst/>
                <a:uLnTx/>
                <a:uFillTx/>
                <a:latin typeface="Arial Black" pitchFamily="34" charset="0"/>
              </a:endParaRPr>
            </a:p>
          </p:txBody>
        </p:sp>
        <p:sp>
          <p:nvSpPr>
            <p:cNvPr id="16" name="19 Rectángulo">
              <a:extLst>
                <a:ext uri="{FF2B5EF4-FFF2-40B4-BE49-F238E27FC236}">
                  <a16:creationId xmlns:a16="http://schemas.microsoft.com/office/drawing/2014/main" id="{99BEF895-B36C-40F0-B031-7E013DB00758}"/>
                </a:ext>
              </a:extLst>
            </p:cNvPr>
            <p:cNvSpPr/>
            <p:nvPr/>
          </p:nvSpPr>
          <p:spPr>
            <a:xfrm>
              <a:off x="786128" y="2170555"/>
              <a:ext cx="4758024" cy="369332"/>
            </a:xfrm>
            <a:prstGeom prst="rect">
              <a:avLst/>
            </a:prstGeom>
            <a:effectLst>
              <a:outerShdw blurRad="101600" dist="38100" dir="5400000" algn="ctr" rotWithShape="0">
                <a:schemeClr val="tx1"/>
              </a:outerShdw>
            </a:effectLst>
          </p:spPr>
          <p:txBody>
            <a:bodyPr wrap="none">
              <a:spAutoFit/>
            </a:bodyPr>
            <a:lstStyle/>
            <a:p>
              <a:pPr lvl="0" algn="ctr" eaLnBrk="0" hangingPunct="0">
                <a:lnSpc>
                  <a:spcPct val="90000"/>
                </a:lnSpc>
                <a:buClr>
                  <a:srgbClr val="49788D"/>
                </a:buClr>
                <a:buSzPct val="200000"/>
                <a:defRPr/>
              </a:pPr>
              <a:r>
                <a:rPr lang="es-EC" sz="2000" kern="0" spc="300" dirty="0">
                  <a:solidFill>
                    <a:srgbClr val="FFFFFF"/>
                  </a:solidFill>
                  <a:latin typeface="Arial Black" pitchFamily="34" charset="0"/>
                </a:rPr>
                <a:t>OBJETIVOS ESPECÍFICOS</a:t>
              </a:r>
            </a:p>
          </p:txBody>
        </p:sp>
      </p:grpSp>
      <p:grpSp>
        <p:nvGrpSpPr>
          <p:cNvPr id="22" name="31 Grupo">
            <a:extLst>
              <a:ext uri="{FF2B5EF4-FFF2-40B4-BE49-F238E27FC236}">
                <a16:creationId xmlns:a16="http://schemas.microsoft.com/office/drawing/2014/main" id="{6A349BB5-3B0A-4C95-B30C-07D7DA3EDD0A}"/>
              </a:ext>
            </a:extLst>
          </p:cNvPr>
          <p:cNvGrpSpPr/>
          <p:nvPr/>
        </p:nvGrpSpPr>
        <p:grpSpPr>
          <a:xfrm>
            <a:off x="232645" y="1563409"/>
            <a:ext cx="2973900" cy="2325495"/>
            <a:chOff x="335241" y="1281701"/>
            <a:chExt cx="2871305" cy="2683036"/>
          </a:xfrm>
        </p:grpSpPr>
        <p:sp>
          <p:nvSpPr>
            <p:cNvPr id="23" name="9 Redondear rectángulo de esquina diagonal">
              <a:extLst>
                <a:ext uri="{FF2B5EF4-FFF2-40B4-BE49-F238E27FC236}">
                  <a16:creationId xmlns:a16="http://schemas.microsoft.com/office/drawing/2014/main" id="{C919E544-C732-495E-ADC3-215840EBF1E2}"/>
                </a:ext>
              </a:extLst>
            </p:cNvPr>
            <p:cNvSpPr/>
            <p:nvPr/>
          </p:nvSpPr>
          <p:spPr bwMode="auto">
            <a:xfrm>
              <a:off x="335241" y="2763201"/>
              <a:ext cx="2130751" cy="1201536"/>
            </a:xfrm>
            <a:prstGeom prst="round2DiagRect">
              <a:avLst>
                <a:gd name="adj1" fmla="val 25839"/>
                <a:gd name="adj2" fmla="val 0"/>
              </a:avLst>
            </a:prstGeom>
            <a:gradFill flip="none" rotWithShape="1">
              <a:gsLst>
                <a:gs pos="0">
                  <a:srgbClr val="335A7D">
                    <a:shade val="30000"/>
                    <a:satMod val="115000"/>
                  </a:srgbClr>
                </a:gs>
                <a:gs pos="50000">
                  <a:srgbClr val="335A7D">
                    <a:shade val="67500"/>
                    <a:satMod val="115000"/>
                  </a:srgbClr>
                </a:gs>
                <a:gs pos="100000">
                  <a:srgbClr val="335A7D">
                    <a:shade val="100000"/>
                    <a:satMod val="115000"/>
                  </a:srgbClr>
                </a:gs>
              </a:gsLst>
              <a:lin ang="2700000" scaled="1"/>
              <a:tileRect/>
            </a:gradFill>
            <a:ln w="38100" algn="ctr">
              <a:noFill/>
              <a:miter lim="800000"/>
              <a:headEnd/>
              <a:tailEnd/>
            </a:ln>
            <a:effectLst>
              <a:outerShdw blurRad="114300" dist="38100" dir="3600000" algn="ctr" rotWithShape="0">
                <a:srgbClr val="000000"/>
              </a:outerShdw>
            </a:effectLst>
            <a:scene3d>
              <a:camera prst="orthographicFront"/>
              <a:lightRig rig="threePt" dir="t"/>
            </a:scene3d>
            <a:sp3d>
              <a:bevelT/>
            </a:sp3d>
          </p:spPr>
          <p:txBody>
            <a:bodyPr anchor="ctr"/>
            <a:lstStyle/>
            <a:p>
              <a:pPr algn="ctr">
                <a:buClr>
                  <a:srgbClr val="49788D"/>
                </a:buClr>
                <a:buSzPct val="200000"/>
                <a:defRPr/>
              </a:pPr>
              <a:endParaRPr lang="es-ES" sz="1800" b="1" kern="0" dirty="0">
                <a:solidFill>
                  <a:srgbClr val="FFFFFF"/>
                </a:solidFill>
                <a:latin typeface="Calibri" pitchFamily="34" charset="0"/>
              </a:endParaRPr>
            </a:p>
          </p:txBody>
        </p:sp>
        <p:sp>
          <p:nvSpPr>
            <p:cNvPr id="24" name="10 Rectángulo">
              <a:extLst>
                <a:ext uri="{FF2B5EF4-FFF2-40B4-BE49-F238E27FC236}">
                  <a16:creationId xmlns:a16="http://schemas.microsoft.com/office/drawing/2014/main" id="{6EC5C263-8C48-4247-A099-09A3744B2BA7}"/>
                </a:ext>
              </a:extLst>
            </p:cNvPr>
            <p:cNvSpPr/>
            <p:nvPr/>
          </p:nvSpPr>
          <p:spPr>
            <a:xfrm>
              <a:off x="335241" y="2980946"/>
              <a:ext cx="2109984" cy="745703"/>
            </a:xfrm>
            <a:prstGeom prst="rect">
              <a:avLst/>
            </a:prstGeom>
            <a:effectLst>
              <a:outerShdw blurRad="101600" dist="38100" dir="5400000" algn="ctr" rotWithShape="0">
                <a:schemeClr val="tx1"/>
              </a:outerShdw>
            </a:effectLst>
          </p:spPr>
          <p:txBody>
            <a:bodyPr wrap="square">
              <a:spAutoFit/>
            </a:bodyPr>
            <a:lstStyle/>
            <a:p>
              <a:pPr algn="ctr">
                <a:buClr>
                  <a:srgbClr val="49788D"/>
                </a:buClr>
                <a:buSzPct val="200000"/>
                <a:defRPr/>
              </a:pPr>
              <a:r>
                <a:rPr lang="es-ES" b="1" kern="0" dirty="0">
                  <a:solidFill>
                    <a:srgbClr val="FFFFFF"/>
                  </a:solidFill>
                  <a:cs typeface="Arial" pitchFamily="34" charset="0"/>
                </a:rPr>
                <a:t>DIAGNOSTICAR LA SITUACIÓN ACTUAL</a:t>
              </a:r>
            </a:p>
          </p:txBody>
        </p:sp>
        <p:sp>
          <p:nvSpPr>
            <p:cNvPr id="25" name=" 3">
              <a:extLst>
                <a:ext uri="{FF2B5EF4-FFF2-40B4-BE49-F238E27FC236}">
                  <a16:creationId xmlns:a16="http://schemas.microsoft.com/office/drawing/2014/main" id="{332FC08C-342A-4BCD-8627-03283D88E17E}"/>
                </a:ext>
              </a:extLst>
            </p:cNvPr>
            <p:cNvSpPr/>
            <p:nvPr/>
          </p:nvSpPr>
          <p:spPr>
            <a:xfrm rot="7502701" flipV="1">
              <a:off x="2180365" y="1746178"/>
              <a:ext cx="1490657" cy="561704"/>
            </a:xfrm>
            <a:prstGeom prst="swooshArrow">
              <a:avLst>
                <a:gd name="adj1" fmla="val 25000"/>
                <a:gd name="adj2" fmla="val 29380"/>
              </a:avLst>
            </a:prstGeom>
            <a:gradFill flip="none" rotWithShape="1">
              <a:gsLst>
                <a:gs pos="0">
                  <a:srgbClr val="FFFFFF">
                    <a:shade val="30000"/>
                    <a:satMod val="115000"/>
                    <a:alpha val="0"/>
                  </a:srgbClr>
                </a:gs>
                <a:gs pos="90000">
                  <a:srgbClr val="D8BC44"/>
                </a:gs>
                <a:gs pos="100000">
                  <a:srgbClr val="FFC000"/>
                </a:gs>
              </a:gsLst>
              <a:lin ang="0" scaled="1"/>
              <a:tileRect/>
            </a:gradFill>
            <a:ln w="9525">
              <a:noFill/>
              <a:round/>
              <a:headEnd/>
              <a:tailEnd/>
            </a:ln>
            <a:effectLst>
              <a:outerShdw blurRad="76200" dist="76200" dir="2700000" algn="tl" rotWithShape="0">
                <a:prstClr val="black">
                  <a:alpha val="40000"/>
                </a:prstClr>
              </a:outerShdw>
            </a:effectLst>
          </p:spPr>
        </p:sp>
      </p:grpSp>
      <p:grpSp>
        <p:nvGrpSpPr>
          <p:cNvPr id="26" name="32 Grupo">
            <a:extLst>
              <a:ext uri="{FF2B5EF4-FFF2-40B4-BE49-F238E27FC236}">
                <a16:creationId xmlns:a16="http://schemas.microsoft.com/office/drawing/2014/main" id="{610F41D5-7718-4283-9400-0962EF8FFB2D}"/>
              </a:ext>
            </a:extLst>
          </p:cNvPr>
          <p:cNvGrpSpPr/>
          <p:nvPr/>
        </p:nvGrpSpPr>
        <p:grpSpPr>
          <a:xfrm>
            <a:off x="1155830" y="1826426"/>
            <a:ext cx="2378169" cy="3503509"/>
            <a:chOff x="1237873" y="1369684"/>
            <a:chExt cx="2296125" cy="3695051"/>
          </a:xfrm>
        </p:grpSpPr>
        <p:sp>
          <p:nvSpPr>
            <p:cNvPr id="27" name="21 Redondear rectángulo de esquina diagonal">
              <a:extLst>
                <a:ext uri="{FF2B5EF4-FFF2-40B4-BE49-F238E27FC236}">
                  <a16:creationId xmlns:a16="http://schemas.microsoft.com/office/drawing/2014/main" id="{9B07B166-C6D2-4D2D-8B06-D35ED842F656}"/>
                </a:ext>
              </a:extLst>
            </p:cNvPr>
            <p:cNvSpPr/>
            <p:nvPr/>
          </p:nvSpPr>
          <p:spPr bwMode="auto">
            <a:xfrm>
              <a:off x="1237873" y="3966381"/>
              <a:ext cx="2109983" cy="1098354"/>
            </a:xfrm>
            <a:prstGeom prst="round2DiagRect">
              <a:avLst>
                <a:gd name="adj1" fmla="val 25839"/>
                <a:gd name="adj2" fmla="val 0"/>
              </a:avLst>
            </a:prstGeom>
            <a:gradFill flip="none" rotWithShape="1">
              <a:gsLst>
                <a:gs pos="0">
                  <a:srgbClr val="433D21"/>
                </a:gs>
                <a:gs pos="50000">
                  <a:schemeClr val="bg2">
                    <a:lumMod val="50000"/>
                    <a:shade val="67500"/>
                    <a:satMod val="115000"/>
                  </a:schemeClr>
                </a:gs>
                <a:gs pos="100000">
                  <a:schemeClr val="bg2">
                    <a:lumMod val="50000"/>
                    <a:shade val="100000"/>
                    <a:satMod val="115000"/>
                  </a:schemeClr>
                </a:gs>
              </a:gsLst>
              <a:lin ang="2700000" scaled="1"/>
              <a:tileRect/>
            </a:gradFill>
            <a:ln w="6350" algn="ctr">
              <a:solidFill>
                <a:srgbClr val="663434">
                  <a:alpha val="46001"/>
                </a:srgbClr>
              </a:solidFill>
              <a:round/>
              <a:headEnd/>
              <a:tailEnd/>
            </a:ln>
            <a:effectLst>
              <a:outerShdw blurRad="114300" dist="63500" dir="3600000" algn="ctr" rotWithShape="0">
                <a:schemeClr val="tx1"/>
              </a:outerShdw>
            </a:effectLst>
            <a:scene3d>
              <a:camera prst="orthographicFront"/>
              <a:lightRig rig="threePt" dir="t"/>
            </a:scene3d>
            <a:sp3d>
              <a:bevelT w="114300" prst="artDeco"/>
            </a:sp3d>
          </p:spPr>
          <p:txBody>
            <a:bodyPr anchor="ctr"/>
            <a:lstStyle/>
            <a:p>
              <a:pPr marL="0" lvl="2" algn="ctr">
                <a:buClr>
                  <a:srgbClr val="FFC000"/>
                </a:buClr>
                <a:buSzPct val="200000"/>
                <a:defRPr/>
              </a:pPr>
              <a:endParaRPr lang="es-ES" sz="1400" dirty="0">
                <a:solidFill>
                  <a:schemeClr val="bg1"/>
                </a:solidFill>
                <a:effectLst>
                  <a:outerShdw blurRad="38100" dist="38100" dir="2700000" algn="tl">
                    <a:srgbClr val="000000">
                      <a:alpha val="43137"/>
                    </a:srgbClr>
                  </a:outerShdw>
                </a:effectLst>
                <a:latin typeface="Arial Black" pitchFamily="34" charset="0"/>
                <a:cs typeface="Arial" pitchFamily="34" charset="0"/>
              </a:endParaRPr>
            </a:p>
          </p:txBody>
        </p:sp>
        <p:sp>
          <p:nvSpPr>
            <p:cNvPr id="28" name="22 Rectángulo">
              <a:extLst>
                <a:ext uri="{FF2B5EF4-FFF2-40B4-BE49-F238E27FC236}">
                  <a16:creationId xmlns:a16="http://schemas.microsoft.com/office/drawing/2014/main" id="{A74170B3-4E11-450E-9532-B0CA77D9FC68}"/>
                </a:ext>
              </a:extLst>
            </p:cNvPr>
            <p:cNvSpPr/>
            <p:nvPr/>
          </p:nvSpPr>
          <p:spPr>
            <a:xfrm>
              <a:off x="1365941" y="4242574"/>
              <a:ext cx="1948106" cy="681667"/>
            </a:xfrm>
            <a:prstGeom prst="rect">
              <a:avLst/>
            </a:prstGeom>
            <a:effectLst>
              <a:outerShdw blurRad="101600" dist="38100" dir="5400000" algn="ctr" rotWithShape="0">
                <a:schemeClr val="tx1"/>
              </a:outerShdw>
            </a:effectLst>
          </p:spPr>
          <p:txBody>
            <a:bodyPr wrap="square">
              <a:spAutoFit/>
            </a:bodyPr>
            <a:lstStyle/>
            <a:p>
              <a:pPr algn="ctr">
                <a:buClr>
                  <a:srgbClr val="49788D"/>
                </a:buClr>
                <a:buSzPct val="200000"/>
                <a:defRPr/>
              </a:pPr>
              <a:r>
                <a:rPr lang="es-ES" b="1" kern="0" dirty="0">
                  <a:solidFill>
                    <a:srgbClr val="FFFFFF"/>
                  </a:solidFill>
                  <a:cs typeface="Arial" pitchFamily="34" charset="0"/>
                </a:rPr>
                <a:t>DETERMINAR LOS RIESGOS</a:t>
              </a:r>
            </a:p>
          </p:txBody>
        </p:sp>
        <p:sp>
          <p:nvSpPr>
            <p:cNvPr id="29" name=" 3">
              <a:extLst>
                <a:ext uri="{FF2B5EF4-FFF2-40B4-BE49-F238E27FC236}">
                  <a16:creationId xmlns:a16="http://schemas.microsoft.com/office/drawing/2014/main" id="{96DE9AEC-B744-4595-9CF1-D6D6C4EE2F9F}"/>
                </a:ext>
              </a:extLst>
            </p:cNvPr>
            <p:cNvSpPr/>
            <p:nvPr/>
          </p:nvSpPr>
          <p:spPr>
            <a:xfrm rot="6155579" flipV="1">
              <a:off x="1972439" y="2369539"/>
              <a:ext cx="2561414" cy="561704"/>
            </a:xfrm>
            <a:prstGeom prst="swooshArrow">
              <a:avLst>
                <a:gd name="adj1" fmla="val 25000"/>
                <a:gd name="adj2" fmla="val 29380"/>
              </a:avLst>
            </a:prstGeom>
            <a:gradFill flip="none" rotWithShape="1">
              <a:gsLst>
                <a:gs pos="0">
                  <a:srgbClr val="FFFFFF">
                    <a:shade val="30000"/>
                    <a:satMod val="115000"/>
                    <a:alpha val="0"/>
                  </a:srgbClr>
                </a:gs>
                <a:gs pos="90000">
                  <a:srgbClr val="D8BC44"/>
                </a:gs>
                <a:gs pos="100000">
                  <a:srgbClr val="FFC000"/>
                </a:gs>
              </a:gsLst>
              <a:lin ang="0" scaled="1"/>
              <a:tileRect/>
            </a:gradFill>
            <a:ln w="9525">
              <a:noFill/>
              <a:round/>
              <a:headEnd/>
              <a:tailEnd/>
            </a:ln>
            <a:effectLst>
              <a:outerShdw blurRad="76200" dist="76200" dir="2700000" algn="tl" rotWithShape="0">
                <a:prstClr val="black">
                  <a:alpha val="40000"/>
                </a:prstClr>
              </a:outerShdw>
            </a:effectLst>
          </p:spPr>
        </p:sp>
      </p:grpSp>
      <p:grpSp>
        <p:nvGrpSpPr>
          <p:cNvPr id="31" name="37 Grupo">
            <a:extLst>
              <a:ext uri="{FF2B5EF4-FFF2-40B4-BE49-F238E27FC236}">
                <a16:creationId xmlns:a16="http://schemas.microsoft.com/office/drawing/2014/main" id="{11885BBC-AFDA-4056-B5D1-6B346806B88A}"/>
              </a:ext>
            </a:extLst>
          </p:cNvPr>
          <p:cNvGrpSpPr/>
          <p:nvPr/>
        </p:nvGrpSpPr>
        <p:grpSpPr>
          <a:xfrm>
            <a:off x="3517546" y="1512859"/>
            <a:ext cx="2111806" cy="5075735"/>
            <a:chOff x="4765289" y="424489"/>
            <a:chExt cx="2038951" cy="5856120"/>
          </a:xfrm>
        </p:grpSpPr>
        <p:sp>
          <p:nvSpPr>
            <p:cNvPr id="32" name="24 Redondear rectángulo de esquina diagonal">
              <a:extLst>
                <a:ext uri="{FF2B5EF4-FFF2-40B4-BE49-F238E27FC236}">
                  <a16:creationId xmlns:a16="http://schemas.microsoft.com/office/drawing/2014/main" id="{9117E7A1-5998-4071-9619-0FAB84128EB1}"/>
                </a:ext>
              </a:extLst>
            </p:cNvPr>
            <p:cNvSpPr/>
            <p:nvPr/>
          </p:nvSpPr>
          <p:spPr bwMode="auto">
            <a:xfrm>
              <a:off x="4765289" y="5293594"/>
              <a:ext cx="2016183" cy="987015"/>
            </a:xfrm>
            <a:prstGeom prst="round2DiagRect">
              <a:avLst>
                <a:gd name="adj1" fmla="val 25839"/>
                <a:gd name="adj2" fmla="val 0"/>
              </a:avLst>
            </a:prstGeom>
            <a:gradFill flip="none" rotWithShape="1">
              <a:gsLst>
                <a:gs pos="0">
                  <a:srgbClr val="181D11"/>
                </a:gs>
                <a:gs pos="50000">
                  <a:schemeClr val="bg1"/>
                </a:gs>
                <a:gs pos="87000">
                  <a:schemeClr val="tx1">
                    <a:lumMod val="50000"/>
                    <a:lumOff val="50000"/>
                  </a:schemeClr>
                </a:gs>
              </a:gsLst>
              <a:lin ang="2700000" scaled="1"/>
              <a:tileRect/>
            </a:gradFill>
            <a:ln w="57150">
              <a:solidFill>
                <a:srgbClr val="0D0D0D">
                  <a:alpha val="50980"/>
                </a:srgbClr>
              </a:solidFill>
            </a:ln>
            <a:effectLst>
              <a:outerShdw blurRad="152400" dist="63500" dir="4800000" algn="ctr" rotWithShape="0">
                <a:schemeClr val="tx1"/>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1" algn="just">
                <a:buClr>
                  <a:srgbClr val="1A4F80"/>
                </a:buClr>
                <a:buSzPct val="200000"/>
                <a:defRPr/>
              </a:pPr>
              <a:endParaRPr lang="es-ES" sz="1800" b="1" dirty="0">
                <a:solidFill>
                  <a:schemeClr val="bg1"/>
                </a:solidFill>
                <a:effectLst>
                  <a:outerShdw blurRad="38100" dist="38100" dir="2700000" algn="tl">
                    <a:srgbClr val="000000">
                      <a:alpha val="43137"/>
                    </a:srgbClr>
                  </a:outerShdw>
                </a:effectLst>
                <a:latin typeface="+mn-lt"/>
                <a:cs typeface="Arial" pitchFamily="34" charset="0"/>
              </a:endParaRPr>
            </a:p>
          </p:txBody>
        </p:sp>
        <p:sp>
          <p:nvSpPr>
            <p:cNvPr id="33" name="25 Rectángulo">
              <a:extLst>
                <a:ext uri="{FF2B5EF4-FFF2-40B4-BE49-F238E27FC236}">
                  <a16:creationId xmlns:a16="http://schemas.microsoft.com/office/drawing/2014/main" id="{0F6774DB-93E1-4CB0-B1B0-A61AA76A7451}"/>
                </a:ext>
              </a:extLst>
            </p:cNvPr>
            <p:cNvSpPr/>
            <p:nvPr/>
          </p:nvSpPr>
          <p:spPr>
            <a:xfrm>
              <a:off x="4821867" y="5426694"/>
              <a:ext cx="1982373" cy="745703"/>
            </a:xfrm>
            <a:prstGeom prst="rect">
              <a:avLst/>
            </a:prstGeom>
            <a:effectLst/>
          </p:spPr>
          <p:txBody>
            <a:bodyPr wrap="square">
              <a:spAutoFit/>
            </a:bodyPr>
            <a:lstStyle/>
            <a:p>
              <a:pPr marL="0" lvl="1" algn="ctr">
                <a:buClr>
                  <a:srgbClr val="49788D"/>
                </a:buClr>
                <a:buSzPct val="200000"/>
                <a:defRPr/>
              </a:pPr>
              <a:r>
                <a:rPr lang="es-EC" b="1" kern="0" dirty="0">
                  <a:cs typeface="Arial" pitchFamily="34" charset="0"/>
                </a:rPr>
                <a:t>EVALUAR LOS RIESGOS</a:t>
              </a:r>
            </a:p>
          </p:txBody>
        </p:sp>
        <p:sp>
          <p:nvSpPr>
            <p:cNvPr id="34" name=" 3">
              <a:extLst>
                <a:ext uri="{FF2B5EF4-FFF2-40B4-BE49-F238E27FC236}">
                  <a16:creationId xmlns:a16="http://schemas.microsoft.com/office/drawing/2014/main" id="{3AA4EDBC-6E9A-4825-A0D8-B6C318503DC4}"/>
                </a:ext>
              </a:extLst>
            </p:cNvPr>
            <p:cNvSpPr/>
            <p:nvPr/>
          </p:nvSpPr>
          <p:spPr>
            <a:xfrm rot="16532036" flipH="1" flipV="1">
              <a:off x="3482336" y="2474355"/>
              <a:ext cx="4661435" cy="561704"/>
            </a:xfrm>
            <a:prstGeom prst="swooshArrow">
              <a:avLst>
                <a:gd name="adj1" fmla="val 25000"/>
                <a:gd name="adj2" fmla="val 29380"/>
              </a:avLst>
            </a:prstGeom>
            <a:gradFill flip="none" rotWithShape="1">
              <a:gsLst>
                <a:gs pos="0">
                  <a:srgbClr val="FFFFFF">
                    <a:shade val="30000"/>
                    <a:satMod val="115000"/>
                    <a:alpha val="0"/>
                  </a:srgbClr>
                </a:gs>
                <a:gs pos="90000">
                  <a:srgbClr val="D8BC44"/>
                </a:gs>
                <a:gs pos="100000">
                  <a:srgbClr val="FFC000"/>
                </a:gs>
              </a:gsLst>
              <a:lin ang="0" scaled="1"/>
              <a:tileRect/>
            </a:gradFill>
            <a:ln w="9525">
              <a:noFill/>
              <a:round/>
              <a:headEnd/>
              <a:tailEnd/>
            </a:ln>
            <a:effectLst>
              <a:outerShdw blurRad="76200" dist="76200" dir="2700000" algn="tl" rotWithShape="0">
                <a:prstClr val="black">
                  <a:alpha val="40000"/>
                </a:prstClr>
              </a:outerShdw>
            </a:effectLst>
          </p:spPr>
        </p:sp>
      </p:grpSp>
      <p:grpSp>
        <p:nvGrpSpPr>
          <p:cNvPr id="35" name="39 Grupo">
            <a:extLst>
              <a:ext uri="{FF2B5EF4-FFF2-40B4-BE49-F238E27FC236}">
                <a16:creationId xmlns:a16="http://schemas.microsoft.com/office/drawing/2014/main" id="{C1525502-BA98-4B93-B11B-C945A2F33692}"/>
              </a:ext>
            </a:extLst>
          </p:cNvPr>
          <p:cNvGrpSpPr/>
          <p:nvPr/>
        </p:nvGrpSpPr>
        <p:grpSpPr>
          <a:xfrm>
            <a:off x="5780134" y="1591349"/>
            <a:ext cx="3191541" cy="2297555"/>
            <a:chOff x="5882538" y="1313850"/>
            <a:chExt cx="3081437" cy="2298583"/>
          </a:xfrm>
        </p:grpSpPr>
        <p:sp>
          <p:nvSpPr>
            <p:cNvPr id="36" name="13 Redondear rectángulo de esquina diagonal">
              <a:extLst>
                <a:ext uri="{FF2B5EF4-FFF2-40B4-BE49-F238E27FC236}">
                  <a16:creationId xmlns:a16="http://schemas.microsoft.com/office/drawing/2014/main" id="{4A0365A6-D055-4086-A83A-F9F5BCD8F597}"/>
                </a:ext>
              </a:extLst>
            </p:cNvPr>
            <p:cNvSpPr/>
            <p:nvPr/>
          </p:nvSpPr>
          <p:spPr bwMode="auto">
            <a:xfrm>
              <a:off x="6523485" y="2565474"/>
              <a:ext cx="2378090" cy="1046959"/>
            </a:xfrm>
            <a:prstGeom prst="round2DiagRect">
              <a:avLst>
                <a:gd name="adj1" fmla="val 25839"/>
                <a:gd name="adj2" fmla="val 0"/>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5400000" scaled="1"/>
              <a:tileRect/>
            </a:gradFill>
            <a:ln w="38100" algn="ctr">
              <a:noFill/>
              <a:miter lim="800000"/>
              <a:headEnd/>
              <a:tailEnd/>
            </a:ln>
            <a:effectLst>
              <a:outerShdw blurRad="114300" dist="38100" dir="3600000" algn="ctr" rotWithShape="0">
                <a:srgbClr val="000000"/>
              </a:outerShdw>
            </a:effectLst>
            <a:scene3d>
              <a:camera prst="orthographicFront"/>
              <a:lightRig rig="threePt" dir="t"/>
            </a:scene3d>
            <a:sp3d>
              <a:bevelT/>
            </a:sp3d>
          </p:spPr>
          <p:txBody>
            <a:bodyPr anchor="ctr"/>
            <a:lstStyle/>
            <a:p>
              <a:pPr algn="ctr">
                <a:buClr>
                  <a:srgbClr val="49788D"/>
                </a:buClr>
                <a:buSzPct val="200000"/>
                <a:defRPr/>
              </a:pPr>
              <a:endParaRPr lang="es-ES" sz="1800" b="1" kern="0" dirty="0">
                <a:solidFill>
                  <a:srgbClr val="FFFFFF"/>
                </a:solidFill>
                <a:latin typeface="Calibri" pitchFamily="34" charset="0"/>
              </a:endParaRPr>
            </a:p>
          </p:txBody>
        </p:sp>
        <p:sp>
          <p:nvSpPr>
            <p:cNvPr id="37" name="14 Rectángulo">
              <a:extLst>
                <a:ext uri="{FF2B5EF4-FFF2-40B4-BE49-F238E27FC236}">
                  <a16:creationId xmlns:a16="http://schemas.microsoft.com/office/drawing/2014/main" id="{4D3F77E0-24BE-41C7-8192-8F82489B4F98}"/>
                </a:ext>
              </a:extLst>
            </p:cNvPr>
            <p:cNvSpPr/>
            <p:nvPr/>
          </p:nvSpPr>
          <p:spPr>
            <a:xfrm>
              <a:off x="6461085" y="2788994"/>
              <a:ext cx="2502890" cy="646620"/>
            </a:xfrm>
            <a:prstGeom prst="rect">
              <a:avLst/>
            </a:prstGeom>
            <a:effectLst>
              <a:outerShdw blurRad="101600" dist="38100" dir="5400000" algn="ctr" rotWithShape="0">
                <a:schemeClr val="tx1"/>
              </a:outerShdw>
            </a:effectLst>
          </p:spPr>
          <p:txBody>
            <a:bodyPr wrap="square">
              <a:spAutoFit/>
            </a:bodyPr>
            <a:lstStyle/>
            <a:p>
              <a:pPr algn="ctr">
                <a:buClr>
                  <a:srgbClr val="49788D"/>
                </a:buClr>
                <a:buSzPct val="200000"/>
                <a:defRPr/>
              </a:pPr>
              <a:r>
                <a:rPr lang="es-ES" b="1" kern="0" dirty="0">
                  <a:solidFill>
                    <a:srgbClr val="FFFFFF"/>
                  </a:solidFill>
                  <a:cs typeface="Arial" pitchFamily="34" charset="0"/>
                </a:rPr>
                <a:t>SOCIALIZAR EL SISTEMA Y/O PROPUESTA</a:t>
              </a:r>
            </a:p>
          </p:txBody>
        </p:sp>
        <p:sp>
          <p:nvSpPr>
            <p:cNvPr id="38" name=" 3">
              <a:extLst>
                <a:ext uri="{FF2B5EF4-FFF2-40B4-BE49-F238E27FC236}">
                  <a16:creationId xmlns:a16="http://schemas.microsoft.com/office/drawing/2014/main" id="{971D5BEA-3CDA-40A1-84A3-0DE8085200F7}"/>
                </a:ext>
              </a:extLst>
            </p:cNvPr>
            <p:cNvSpPr/>
            <p:nvPr/>
          </p:nvSpPr>
          <p:spPr>
            <a:xfrm rot="14097299" flipH="1" flipV="1">
              <a:off x="5418061" y="1778327"/>
              <a:ext cx="1490657" cy="561704"/>
            </a:xfrm>
            <a:prstGeom prst="swooshArrow">
              <a:avLst>
                <a:gd name="adj1" fmla="val 25000"/>
                <a:gd name="adj2" fmla="val 29380"/>
              </a:avLst>
            </a:prstGeom>
            <a:gradFill flip="none" rotWithShape="1">
              <a:gsLst>
                <a:gs pos="0">
                  <a:srgbClr val="FFFFFF">
                    <a:shade val="30000"/>
                    <a:satMod val="115000"/>
                    <a:alpha val="0"/>
                  </a:srgbClr>
                </a:gs>
                <a:gs pos="90000">
                  <a:srgbClr val="D8BC44"/>
                </a:gs>
                <a:gs pos="100000">
                  <a:srgbClr val="FFC000"/>
                </a:gs>
              </a:gsLst>
              <a:lin ang="0" scaled="1"/>
              <a:tileRect/>
            </a:gradFill>
            <a:ln w="9525">
              <a:noFill/>
              <a:round/>
              <a:headEnd/>
              <a:tailEnd/>
            </a:ln>
            <a:effectLst>
              <a:outerShdw blurRad="76200" dist="76200" dir="2700000" algn="tl" rotWithShape="0">
                <a:prstClr val="black">
                  <a:alpha val="40000"/>
                </a:prstClr>
              </a:outerShdw>
            </a:effectLst>
          </p:spPr>
        </p:sp>
      </p:grpSp>
      <p:grpSp>
        <p:nvGrpSpPr>
          <p:cNvPr id="39" name="38 Grupo">
            <a:extLst>
              <a:ext uri="{FF2B5EF4-FFF2-40B4-BE49-F238E27FC236}">
                <a16:creationId xmlns:a16="http://schemas.microsoft.com/office/drawing/2014/main" id="{8C6E54C6-B112-4344-B3F1-87967D5A897A}"/>
              </a:ext>
            </a:extLst>
          </p:cNvPr>
          <p:cNvGrpSpPr/>
          <p:nvPr/>
        </p:nvGrpSpPr>
        <p:grpSpPr>
          <a:xfrm>
            <a:off x="5477000" y="1849850"/>
            <a:ext cx="2695400" cy="3480085"/>
            <a:chOff x="5555085" y="1401833"/>
            <a:chExt cx="2206367" cy="3361994"/>
          </a:xfrm>
        </p:grpSpPr>
        <p:sp>
          <p:nvSpPr>
            <p:cNvPr id="40" name="17 Redondear rectángulo de esquina diagonal">
              <a:extLst>
                <a:ext uri="{FF2B5EF4-FFF2-40B4-BE49-F238E27FC236}">
                  <a16:creationId xmlns:a16="http://schemas.microsoft.com/office/drawing/2014/main" id="{3E0CF335-FED4-44DC-AE56-AC0AC70B89A1}"/>
                </a:ext>
              </a:extLst>
            </p:cNvPr>
            <p:cNvSpPr/>
            <p:nvPr/>
          </p:nvSpPr>
          <p:spPr bwMode="auto">
            <a:xfrm>
              <a:off x="5724202" y="3933056"/>
              <a:ext cx="2016183" cy="830771"/>
            </a:xfrm>
            <a:prstGeom prst="round2DiagRect">
              <a:avLst>
                <a:gd name="adj1" fmla="val 25839"/>
                <a:gd name="adj2" fmla="val 0"/>
              </a:avLst>
            </a:prstGeom>
            <a:gradFill flip="none" rotWithShape="1">
              <a:gsLst>
                <a:gs pos="0">
                  <a:srgbClr val="864646">
                    <a:shade val="30000"/>
                    <a:satMod val="115000"/>
                  </a:srgbClr>
                </a:gs>
                <a:gs pos="50000">
                  <a:srgbClr val="864646">
                    <a:shade val="67500"/>
                    <a:satMod val="115000"/>
                  </a:srgbClr>
                </a:gs>
                <a:gs pos="100000">
                  <a:srgbClr val="B25A5A"/>
                </a:gs>
              </a:gsLst>
              <a:lin ang="2700000" scaled="1"/>
              <a:tileRect/>
            </a:gradFill>
            <a:ln w="6350" algn="ctr">
              <a:solidFill>
                <a:srgbClr val="663434">
                  <a:alpha val="46001"/>
                </a:srgbClr>
              </a:solidFill>
              <a:round/>
              <a:headEnd/>
              <a:tailEnd/>
            </a:ln>
            <a:effectLst>
              <a:outerShdw blurRad="114300" dist="63500" dir="3600000" algn="ctr" rotWithShape="0">
                <a:schemeClr val="tx1"/>
              </a:outerShdw>
            </a:effectLst>
            <a:scene3d>
              <a:camera prst="orthographicFront"/>
              <a:lightRig rig="threePt" dir="t"/>
            </a:scene3d>
            <a:sp3d>
              <a:bevelT w="114300" prst="artDeco"/>
            </a:sp3d>
          </p:spPr>
          <p:txBody>
            <a:bodyPr anchor="ctr"/>
            <a:lstStyle/>
            <a:p>
              <a:pPr marL="0" lvl="2" algn="ctr">
                <a:buClr>
                  <a:srgbClr val="FFC000"/>
                </a:buClr>
                <a:buSzPct val="200000"/>
                <a:defRPr/>
              </a:pPr>
              <a:endParaRPr lang="es-ES" sz="1400" dirty="0">
                <a:solidFill>
                  <a:schemeClr val="bg1"/>
                </a:solidFill>
                <a:effectLst>
                  <a:outerShdw blurRad="38100" dist="38100" dir="2700000" algn="tl">
                    <a:srgbClr val="000000">
                      <a:alpha val="43137"/>
                    </a:srgbClr>
                  </a:outerShdw>
                </a:effectLst>
                <a:latin typeface="Arial Black" pitchFamily="34" charset="0"/>
                <a:cs typeface="Arial" pitchFamily="34" charset="0"/>
              </a:endParaRPr>
            </a:p>
          </p:txBody>
        </p:sp>
        <p:sp>
          <p:nvSpPr>
            <p:cNvPr id="41" name="18 Rectángulo">
              <a:extLst>
                <a:ext uri="{FF2B5EF4-FFF2-40B4-BE49-F238E27FC236}">
                  <a16:creationId xmlns:a16="http://schemas.microsoft.com/office/drawing/2014/main" id="{19240E04-4343-4D66-AA08-581DE39B3FDD}"/>
                </a:ext>
              </a:extLst>
            </p:cNvPr>
            <p:cNvSpPr/>
            <p:nvPr/>
          </p:nvSpPr>
          <p:spPr>
            <a:xfrm>
              <a:off x="5779079" y="4098783"/>
              <a:ext cx="1982373" cy="533788"/>
            </a:xfrm>
            <a:prstGeom prst="rect">
              <a:avLst/>
            </a:prstGeom>
            <a:effectLst>
              <a:outerShdw blurRad="101600" dist="38100" dir="5400000" algn="ctr" rotWithShape="0">
                <a:schemeClr val="tx1"/>
              </a:outerShdw>
            </a:effectLst>
          </p:spPr>
          <p:txBody>
            <a:bodyPr wrap="square">
              <a:spAutoFit/>
            </a:bodyPr>
            <a:lstStyle/>
            <a:p>
              <a:pPr algn="ctr">
                <a:lnSpc>
                  <a:spcPct val="90000"/>
                </a:lnSpc>
                <a:buClr>
                  <a:srgbClr val="49788D"/>
                </a:buClr>
                <a:buSzPct val="200000"/>
                <a:defRPr/>
              </a:pPr>
              <a:r>
                <a:rPr lang="es-EC" b="1" kern="0" dirty="0">
                  <a:solidFill>
                    <a:srgbClr val="FFFFFF"/>
                  </a:solidFill>
                  <a:cs typeface="Arial" pitchFamily="34" charset="0"/>
                </a:rPr>
                <a:t>DISEÑAR SISTEMA DE SEGURIDAD FÍSICA</a:t>
              </a:r>
              <a:endParaRPr lang="es-ES" b="1" kern="0" dirty="0">
                <a:solidFill>
                  <a:srgbClr val="FFFFFF"/>
                </a:solidFill>
                <a:cs typeface="Arial" pitchFamily="34" charset="0"/>
              </a:endParaRPr>
            </a:p>
          </p:txBody>
        </p:sp>
        <p:sp>
          <p:nvSpPr>
            <p:cNvPr id="42" name=" 3">
              <a:extLst>
                <a:ext uri="{FF2B5EF4-FFF2-40B4-BE49-F238E27FC236}">
                  <a16:creationId xmlns:a16="http://schemas.microsoft.com/office/drawing/2014/main" id="{B6D2F7B1-C43C-4798-9079-9D74068C1AE5}"/>
                </a:ext>
              </a:extLst>
            </p:cNvPr>
            <p:cNvSpPr/>
            <p:nvPr/>
          </p:nvSpPr>
          <p:spPr>
            <a:xfrm rot="15444421" flipH="1" flipV="1">
              <a:off x="4555230" y="2401688"/>
              <a:ext cx="2561414" cy="561704"/>
            </a:xfrm>
            <a:prstGeom prst="swooshArrow">
              <a:avLst>
                <a:gd name="adj1" fmla="val 25000"/>
                <a:gd name="adj2" fmla="val 29380"/>
              </a:avLst>
            </a:prstGeom>
            <a:gradFill flip="none" rotWithShape="1">
              <a:gsLst>
                <a:gs pos="0">
                  <a:srgbClr val="FFFFFF">
                    <a:shade val="30000"/>
                    <a:satMod val="115000"/>
                    <a:alpha val="0"/>
                  </a:srgbClr>
                </a:gs>
                <a:gs pos="90000">
                  <a:srgbClr val="D8BC44"/>
                </a:gs>
                <a:gs pos="100000">
                  <a:srgbClr val="FFC000"/>
                </a:gs>
              </a:gsLst>
              <a:lin ang="0" scaled="1"/>
              <a:tileRect/>
            </a:gradFill>
            <a:ln w="9525">
              <a:noFill/>
              <a:round/>
              <a:headEnd/>
              <a:tailEnd/>
            </a:ln>
            <a:effectLst>
              <a:outerShdw blurRad="76200" dist="76200" dir="2700000" algn="tl" rotWithShape="0">
                <a:prstClr val="black">
                  <a:alpha val="40000"/>
                </a:prstClr>
              </a:outerShdw>
            </a:effectLst>
          </p:spPr>
        </p:sp>
      </p:grpSp>
    </p:spTree>
    <p:extLst>
      <p:ext uri="{BB962C8B-B14F-4D97-AF65-F5344CB8AC3E}">
        <p14:creationId xmlns:p14="http://schemas.microsoft.com/office/powerpoint/2010/main" val="1273924624"/>
      </p:ext>
    </p:extLst>
  </p:cSld>
  <p:clrMapOvr>
    <a:masterClrMapping/>
  </p:clrMapOvr>
  <p:transition>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10" name="Picture 2" descr="C:\Users\Darwin Tapia\Desktop\DEFENSA DE TESIS\lseguridad2-231x300.jpg">
            <a:extLst>
              <a:ext uri="{FF2B5EF4-FFF2-40B4-BE49-F238E27FC236}">
                <a16:creationId xmlns:a16="http://schemas.microsoft.com/office/drawing/2014/main" id="{D91C4C22-3342-4B41-9816-C495A3BE951B}"/>
              </a:ext>
            </a:extLst>
          </p:cNvPr>
          <p:cNvPicPr>
            <a:picLocks noChangeAspect="1" noChangeArrowheads="1"/>
          </p:cNvPicPr>
          <p:nvPr/>
        </p:nvPicPr>
        <p:blipFill>
          <a:blip r:embed="rId3" cstate="email">
            <a:clrChange>
              <a:clrFrom>
                <a:srgbClr val="52695F"/>
              </a:clrFrom>
              <a:clrTo>
                <a:srgbClr val="52695F">
                  <a:alpha val="0"/>
                </a:srgbClr>
              </a:clrTo>
            </a:clrChange>
            <a:extLst>
              <a:ext uri="{28A0092B-C50C-407E-A947-70E740481C1C}">
                <a14:useLocalDpi xmlns:a14="http://schemas.microsoft.com/office/drawing/2010/main"/>
              </a:ext>
            </a:extLst>
          </a:blip>
          <a:srcRect/>
          <a:stretch>
            <a:fillRect/>
          </a:stretch>
        </p:blipFill>
        <p:spPr bwMode="auto">
          <a:xfrm>
            <a:off x="5076056" y="231575"/>
            <a:ext cx="1552616" cy="134968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9 Forma libre">
            <a:extLst>
              <a:ext uri="{FF2B5EF4-FFF2-40B4-BE49-F238E27FC236}">
                <a16:creationId xmlns:a16="http://schemas.microsoft.com/office/drawing/2014/main" id="{66523ACC-BC66-417A-A93C-2A6226CAA3E5}"/>
              </a:ext>
            </a:extLst>
          </p:cNvPr>
          <p:cNvSpPr/>
          <p:nvPr/>
        </p:nvSpPr>
        <p:spPr>
          <a:xfrm>
            <a:off x="1911384" y="1632416"/>
            <a:ext cx="7194731" cy="4641400"/>
          </a:xfrm>
          <a:custGeom>
            <a:avLst/>
            <a:gdLst>
              <a:gd name="connsiteX0" fmla="*/ 5153891 w 5177642"/>
              <a:gd name="connsiteY0" fmla="*/ 0 h 3906982"/>
              <a:gd name="connsiteX1" fmla="*/ 1104405 w 5177642"/>
              <a:gd name="connsiteY1" fmla="*/ 35626 h 3906982"/>
              <a:gd name="connsiteX2" fmla="*/ 59377 w 5177642"/>
              <a:gd name="connsiteY2" fmla="*/ 878774 h 3906982"/>
              <a:gd name="connsiteX3" fmla="*/ 0 w 5177642"/>
              <a:gd name="connsiteY3" fmla="*/ 1211283 h 3906982"/>
              <a:gd name="connsiteX4" fmla="*/ 0 w 5177642"/>
              <a:gd name="connsiteY4" fmla="*/ 3895106 h 3906982"/>
              <a:gd name="connsiteX5" fmla="*/ 427512 w 5177642"/>
              <a:gd name="connsiteY5" fmla="*/ 3895106 h 3906982"/>
              <a:gd name="connsiteX6" fmla="*/ 878774 w 5177642"/>
              <a:gd name="connsiteY6" fmla="*/ 3906982 h 3906982"/>
              <a:gd name="connsiteX7" fmla="*/ 4239491 w 5177642"/>
              <a:gd name="connsiteY7" fmla="*/ 3906982 h 3906982"/>
              <a:gd name="connsiteX8" fmla="*/ 5177642 w 5177642"/>
              <a:gd name="connsiteY8" fmla="*/ 3158836 h 3906982"/>
              <a:gd name="connsiteX9" fmla="*/ 5177642 w 5177642"/>
              <a:gd name="connsiteY9" fmla="*/ 2042556 h 3906982"/>
              <a:gd name="connsiteX10" fmla="*/ 5165766 w 5177642"/>
              <a:gd name="connsiteY10" fmla="*/ 1235034 h 3906982"/>
              <a:gd name="connsiteX11" fmla="*/ 5153891 w 5177642"/>
              <a:gd name="connsiteY11" fmla="*/ 0 h 3906982"/>
              <a:gd name="connsiteX0" fmla="*/ 5153891 w 5177642"/>
              <a:gd name="connsiteY0" fmla="*/ 0 h 3906982"/>
              <a:gd name="connsiteX1" fmla="*/ 1104405 w 5177642"/>
              <a:gd name="connsiteY1" fmla="*/ 35626 h 3906982"/>
              <a:gd name="connsiteX2" fmla="*/ 59377 w 5177642"/>
              <a:gd name="connsiteY2" fmla="*/ 878774 h 3906982"/>
              <a:gd name="connsiteX3" fmla="*/ 0 w 5177642"/>
              <a:gd name="connsiteY3" fmla="*/ 1211283 h 3906982"/>
              <a:gd name="connsiteX4" fmla="*/ 0 w 5177642"/>
              <a:gd name="connsiteY4" fmla="*/ 3895106 h 3906982"/>
              <a:gd name="connsiteX5" fmla="*/ 427512 w 5177642"/>
              <a:gd name="connsiteY5" fmla="*/ 3895106 h 3906982"/>
              <a:gd name="connsiteX6" fmla="*/ 878774 w 5177642"/>
              <a:gd name="connsiteY6" fmla="*/ 3906982 h 3906982"/>
              <a:gd name="connsiteX7" fmla="*/ 4239491 w 5177642"/>
              <a:gd name="connsiteY7" fmla="*/ 3906982 h 3906982"/>
              <a:gd name="connsiteX8" fmla="*/ 5177642 w 5177642"/>
              <a:gd name="connsiteY8" fmla="*/ 3158836 h 3906982"/>
              <a:gd name="connsiteX9" fmla="*/ 5177642 w 5177642"/>
              <a:gd name="connsiteY9" fmla="*/ 2042556 h 3906982"/>
              <a:gd name="connsiteX10" fmla="*/ 5165766 w 5177642"/>
              <a:gd name="connsiteY10" fmla="*/ 1235034 h 3906982"/>
              <a:gd name="connsiteX11" fmla="*/ 5153891 w 5177642"/>
              <a:gd name="connsiteY11" fmla="*/ 0 h 3906982"/>
              <a:gd name="connsiteX0" fmla="*/ 5153891 w 5177642"/>
              <a:gd name="connsiteY0" fmla="*/ 0 h 3906982"/>
              <a:gd name="connsiteX1" fmla="*/ 1104405 w 5177642"/>
              <a:gd name="connsiteY1" fmla="*/ 35626 h 3906982"/>
              <a:gd name="connsiteX2" fmla="*/ 59377 w 5177642"/>
              <a:gd name="connsiteY2" fmla="*/ 878774 h 3906982"/>
              <a:gd name="connsiteX3" fmla="*/ 0 w 5177642"/>
              <a:gd name="connsiteY3" fmla="*/ 1211283 h 3906982"/>
              <a:gd name="connsiteX4" fmla="*/ 0 w 5177642"/>
              <a:gd name="connsiteY4" fmla="*/ 3895106 h 3906982"/>
              <a:gd name="connsiteX5" fmla="*/ 427512 w 5177642"/>
              <a:gd name="connsiteY5" fmla="*/ 3895106 h 3906982"/>
              <a:gd name="connsiteX6" fmla="*/ 878774 w 5177642"/>
              <a:gd name="connsiteY6" fmla="*/ 3906982 h 3906982"/>
              <a:gd name="connsiteX7" fmla="*/ 4239491 w 5177642"/>
              <a:gd name="connsiteY7" fmla="*/ 3906982 h 3906982"/>
              <a:gd name="connsiteX8" fmla="*/ 5177642 w 5177642"/>
              <a:gd name="connsiteY8" fmla="*/ 3158836 h 3906982"/>
              <a:gd name="connsiteX9" fmla="*/ 5177642 w 5177642"/>
              <a:gd name="connsiteY9" fmla="*/ 2042556 h 3906982"/>
              <a:gd name="connsiteX10" fmla="*/ 5165766 w 5177642"/>
              <a:gd name="connsiteY10" fmla="*/ 1235034 h 3906982"/>
              <a:gd name="connsiteX11" fmla="*/ 5153891 w 5177642"/>
              <a:gd name="connsiteY11" fmla="*/ 0 h 3906982"/>
              <a:gd name="connsiteX0" fmla="*/ 5205081 w 5228832"/>
              <a:gd name="connsiteY0" fmla="*/ 0 h 3906982"/>
              <a:gd name="connsiteX1" fmla="*/ 1155595 w 5228832"/>
              <a:gd name="connsiteY1" fmla="*/ 35626 h 3906982"/>
              <a:gd name="connsiteX2" fmla="*/ 110567 w 5228832"/>
              <a:gd name="connsiteY2" fmla="*/ 878774 h 3906982"/>
              <a:gd name="connsiteX3" fmla="*/ 0 w 5228832"/>
              <a:gd name="connsiteY3" fmla="*/ 1393027 h 3906982"/>
              <a:gd name="connsiteX4" fmla="*/ 51190 w 5228832"/>
              <a:gd name="connsiteY4" fmla="*/ 3895106 h 3906982"/>
              <a:gd name="connsiteX5" fmla="*/ 478702 w 5228832"/>
              <a:gd name="connsiteY5" fmla="*/ 3895106 h 3906982"/>
              <a:gd name="connsiteX6" fmla="*/ 929964 w 5228832"/>
              <a:gd name="connsiteY6" fmla="*/ 3906982 h 3906982"/>
              <a:gd name="connsiteX7" fmla="*/ 4290681 w 5228832"/>
              <a:gd name="connsiteY7" fmla="*/ 3906982 h 3906982"/>
              <a:gd name="connsiteX8" fmla="*/ 5228832 w 5228832"/>
              <a:gd name="connsiteY8" fmla="*/ 3158836 h 3906982"/>
              <a:gd name="connsiteX9" fmla="*/ 5228832 w 5228832"/>
              <a:gd name="connsiteY9" fmla="*/ 2042556 h 3906982"/>
              <a:gd name="connsiteX10" fmla="*/ 5216956 w 5228832"/>
              <a:gd name="connsiteY10" fmla="*/ 1235034 h 3906982"/>
              <a:gd name="connsiteX11" fmla="*/ 5205081 w 5228832"/>
              <a:gd name="connsiteY11" fmla="*/ 0 h 3906982"/>
              <a:gd name="connsiteX0" fmla="*/ 5205081 w 5228832"/>
              <a:gd name="connsiteY0" fmla="*/ 0 h 3906982"/>
              <a:gd name="connsiteX1" fmla="*/ 1155595 w 5228832"/>
              <a:gd name="connsiteY1" fmla="*/ 35626 h 3906982"/>
              <a:gd name="connsiteX2" fmla="*/ 110567 w 5228832"/>
              <a:gd name="connsiteY2" fmla="*/ 878774 h 3906982"/>
              <a:gd name="connsiteX3" fmla="*/ 0 w 5228832"/>
              <a:gd name="connsiteY3" fmla="*/ 1393027 h 3906982"/>
              <a:gd name="connsiteX4" fmla="*/ 51190 w 5228832"/>
              <a:gd name="connsiteY4" fmla="*/ 3895106 h 3906982"/>
              <a:gd name="connsiteX5" fmla="*/ 478702 w 5228832"/>
              <a:gd name="connsiteY5" fmla="*/ 3895106 h 3906982"/>
              <a:gd name="connsiteX6" fmla="*/ 929964 w 5228832"/>
              <a:gd name="connsiteY6" fmla="*/ 3906982 h 3906982"/>
              <a:gd name="connsiteX7" fmla="*/ 4290681 w 5228832"/>
              <a:gd name="connsiteY7" fmla="*/ 3906982 h 3906982"/>
              <a:gd name="connsiteX8" fmla="*/ 5228832 w 5228832"/>
              <a:gd name="connsiteY8" fmla="*/ 3158836 h 3906982"/>
              <a:gd name="connsiteX9" fmla="*/ 5228832 w 5228832"/>
              <a:gd name="connsiteY9" fmla="*/ 2042556 h 3906982"/>
              <a:gd name="connsiteX10" fmla="*/ 5216956 w 5228832"/>
              <a:gd name="connsiteY10" fmla="*/ 1235034 h 3906982"/>
              <a:gd name="connsiteX11" fmla="*/ 5205081 w 5228832"/>
              <a:gd name="connsiteY11" fmla="*/ 0 h 3906982"/>
              <a:gd name="connsiteX0" fmla="*/ 5159976 w 5183727"/>
              <a:gd name="connsiteY0" fmla="*/ 0 h 3906982"/>
              <a:gd name="connsiteX1" fmla="*/ 1110490 w 5183727"/>
              <a:gd name="connsiteY1" fmla="*/ 35626 h 3906982"/>
              <a:gd name="connsiteX2" fmla="*/ 65462 w 5183727"/>
              <a:gd name="connsiteY2" fmla="*/ 878774 h 3906982"/>
              <a:gd name="connsiteX3" fmla="*/ 0 w 5183727"/>
              <a:gd name="connsiteY3" fmla="*/ 1393027 h 3906982"/>
              <a:gd name="connsiteX4" fmla="*/ 6085 w 5183727"/>
              <a:gd name="connsiteY4" fmla="*/ 3895106 h 3906982"/>
              <a:gd name="connsiteX5" fmla="*/ 433597 w 5183727"/>
              <a:gd name="connsiteY5" fmla="*/ 3895106 h 3906982"/>
              <a:gd name="connsiteX6" fmla="*/ 884859 w 5183727"/>
              <a:gd name="connsiteY6" fmla="*/ 3906982 h 3906982"/>
              <a:gd name="connsiteX7" fmla="*/ 4245576 w 5183727"/>
              <a:gd name="connsiteY7" fmla="*/ 3906982 h 3906982"/>
              <a:gd name="connsiteX8" fmla="*/ 5183727 w 5183727"/>
              <a:gd name="connsiteY8" fmla="*/ 3158836 h 3906982"/>
              <a:gd name="connsiteX9" fmla="*/ 5183727 w 5183727"/>
              <a:gd name="connsiteY9" fmla="*/ 2042556 h 3906982"/>
              <a:gd name="connsiteX10" fmla="*/ 5171851 w 5183727"/>
              <a:gd name="connsiteY10" fmla="*/ 1235034 h 3906982"/>
              <a:gd name="connsiteX11" fmla="*/ 5159976 w 5183727"/>
              <a:gd name="connsiteY11" fmla="*/ 0 h 3906982"/>
              <a:gd name="connsiteX0" fmla="*/ 5179159 w 5202910"/>
              <a:gd name="connsiteY0" fmla="*/ 0 h 3906982"/>
              <a:gd name="connsiteX1" fmla="*/ 1129673 w 5202910"/>
              <a:gd name="connsiteY1" fmla="*/ 35626 h 3906982"/>
              <a:gd name="connsiteX2" fmla="*/ 84645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129673 w 5202910"/>
              <a:gd name="connsiteY1" fmla="*/ 35626 h 3906982"/>
              <a:gd name="connsiteX2" fmla="*/ 84645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129673 w 5202910"/>
              <a:gd name="connsiteY1" fmla="*/ 35626 h 3906982"/>
              <a:gd name="connsiteX2" fmla="*/ 84645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129673 w 5202910"/>
              <a:gd name="connsiteY1" fmla="*/ 35626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129673 w 5202910"/>
              <a:gd name="connsiteY1" fmla="*/ 35626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129673 w 5202910"/>
              <a:gd name="connsiteY1" fmla="*/ 35626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129673 w 5202910"/>
              <a:gd name="connsiteY1" fmla="*/ 35626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129673 w 5202910"/>
              <a:gd name="connsiteY1" fmla="*/ 35626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129673 w 5202910"/>
              <a:gd name="connsiteY1" fmla="*/ 35626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129673 w 5202910"/>
              <a:gd name="connsiteY1" fmla="*/ 35626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57793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57793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57793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68877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68877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68877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68877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68877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68877 h 3906982"/>
              <a:gd name="connsiteX2" fmla="*/ 101047 w 5202910"/>
              <a:gd name="connsiteY2" fmla="*/ 878774 h 3906982"/>
              <a:gd name="connsiteX3" fmla="*/ 19183 w 5202910"/>
              <a:gd name="connsiteY3" fmla="*/ 1393027 h 3906982"/>
              <a:gd name="connsiteX4" fmla="*/ 25268 w 5202910"/>
              <a:gd name="connsiteY4" fmla="*/ 3895106 h 3906982"/>
              <a:gd name="connsiteX5" fmla="*/ 452780 w 5202910"/>
              <a:gd name="connsiteY5" fmla="*/ 3895106 h 3906982"/>
              <a:gd name="connsiteX6" fmla="*/ 904042 w 5202910"/>
              <a:gd name="connsiteY6" fmla="*/ 3906982 h 3906982"/>
              <a:gd name="connsiteX7" fmla="*/ 4264759 w 5202910"/>
              <a:gd name="connsiteY7" fmla="*/ 3906982 h 3906982"/>
              <a:gd name="connsiteX8" fmla="*/ 5202910 w 5202910"/>
              <a:gd name="connsiteY8" fmla="*/ 3158836 h 3906982"/>
              <a:gd name="connsiteX9" fmla="*/ 5202910 w 5202910"/>
              <a:gd name="connsiteY9" fmla="*/ 2042556 h 3906982"/>
              <a:gd name="connsiteX10" fmla="*/ 5191034 w 5202910"/>
              <a:gd name="connsiteY10" fmla="*/ 1235034 h 3906982"/>
              <a:gd name="connsiteX11" fmla="*/ 5179159 w 5202910"/>
              <a:gd name="connsiteY11"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202910 w 5202910"/>
              <a:gd name="connsiteY9" fmla="*/ 3158836 h 3906982"/>
              <a:gd name="connsiteX10" fmla="*/ 5202910 w 5202910"/>
              <a:gd name="connsiteY10" fmla="*/ 2042556 h 3906982"/>
              <a:gd name="connsiteX11" fmla="*/ 5191034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202910 w 5202910"/>
              <a:gd name="connsiteY9" fmla="*/ 3158836 h 3906982"/>
              <a:gd name="connsiteX10" fmla="*/ 5202910 w 5202910"/>
              <a:gd name="connsiteY10" fmla="*/ 2042556 h 3906982"/>
              <a:gd name="connsiteX11" fmla="*/ 5191034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202910 w 5202910"/>
              <a:gd name="connsiteY9" fmla="*/ 3158836 h 3906982"/>
              <a:gd name="connsiteX10" fmla="*/ 5202910 w 5202910"/>
              <a:gd name="connsiteY10" fmla="*/ 2042556 h 3906982"/>
              <a:gd name="connsiteX11" fmla="*/ 5191034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202910 w 5202910"/>
              <a:gd name="connsiteY9" fmla="*/ 3158836 h 3906982"/>
              <a:gd name="connsiteX10" fmla="*/ 5202910 w 5202910"/>
              <a:gd name="connsiteY10" fmla="*/ 2042556 h 3906982"/>
              <a:gd name="connsiteX11" fmla="*/ 5191034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202910 w 5202910"/>
              <a:gd name="connsiteY9" fmla="*/ 3158836 h 3906982"/>
              <a:gd name="connsiteX10" fmla="*/ 5202910 w 5202910"/>
              <a:gd name="connsiteY10" fmla="*/ 2042556 h 3906982"/>
              <a:gd name="connsiteX11" fmla="*/ 5191034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186285 w 5202910"/>
              <a:gd name="connsiteY9" fmla="*/ 3164378 h 3906982"/>
              <a:gd name="connsiteX10" fmla="*/ 5202910 w 5202910"/>
              <a:gd name="connsiteY10" fmla="*/ 2042556 h 3906982"/>
              <a:gd name="connsiteX11" fmla="*/ 5191034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186285 w 5202910"/>
              <a:gd name="connsiteY9" fmla="*/ 3164378 h 3906982"/>
              <a:gd name="connsiteX10" fmla="*/ 5202910 w 5202910"/>
              <a:gd name="connsiteY10" fmla="*/ 2042556 h 3906982"/>
              <a:gd name="connsiteX11" fmla="*/ 5191034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186285 w 5202910"/>
              <a:gd name="connsiteY9" fmla="*/ 3164378 h 3906982"/>
              <a:gd name="connsiteX10" fmla="*/ 5202910 w 5202910"/>
              <a:gd name="connsiteY10" fmla="*/ 2042556 h 3906982"/>
              <a:gd name="connsiteX11" fmla="*/ 5174409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186285 w 5202910"/>
              <a:gd name="connsiteY9" fmla="*/ 3164378 h 3906982"/>
              <a:gd name="connsiteX10" fmla="*/ 5202910 w 5202910"/>
              <a:gd name="connsiteY10" fmla="*/ 2042556 h 3906982"/>
              <a:gd name="connsiteX11" fmla="*/ 5174409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186285 w 5202910"/>
              <a:gd name="connsiteY9" fmla="*/ 3164378 h 3906982"/>
              <a:gd name="connsiteX10" fmla="*/ 5202910 w 5202910"/>
              <a:gd name="connsiteY10" fmla="*/ 2042556 h 3906982"/>
              <a:gd name="connsiteX11" fmla="*/ 5174409 w 5202910"/>
              <a:gd name="connsiteY11" fmla="*/ 1235034 h 3906982"/>
              <a:gd name="connsiteX12" fmla="*/ 5179159 w 5202910"/>
              <a:gd name="connsiteY12" fmla="*/ 0 h 3906982"/>
              <a:gd name="connsiteX0" fmla="*/ 5179159 w 5202910"/>
              <a:gd name="connsiteY0" fmla="*/ 0 h 3906982"/>
              <a:gd name="connsiteX1" fmla="*/ 1207258 w 5202910"/>
              <a:gd name="connsiteY1" fmla="*/ 68877 h 3906982"/>
              <a:gd name="connsiteX2" fmla="*/ 431709 w 5202910"/>
              <a:gd name="connsiteY2" fmla="*/ 556314 h 3906982"/>
              <a:gd name="connsiteX3" fmla="*/ 101047 w 5202910"/>
              <a:gd name="connsiteY3" fmla="*/ 878774 h 3906982"/>
              <a:gd name="connsiteX4" fmla="*/ 19183 w 5202910"/>
              <a:gd name="connsiteY4" fmla="*/ 1393027 h 3906982"/>
              <a:gd name="connsiteX5" fmla="*/ 25268 w 5202910"/>
              <a:gd name="connsiteY5" fmla="*/ 3895106 h 3906982"/>
              <a:gd name="connsiteX6" fmla="*/ 452780 w 5202910"/>
              <a:gd name="connsiteY6" fmla="*/ 3895106 h 3906982"/>
              <a:gd name="connsiteX7" fmla="*/ 904042 w 5202910"/>
              <a:gd name="connsiteY7" fmla="*/ 3906982 h 3906982"/>
              <a:gd name="connsiteX8" fmla="*/ 4264759 w 5202910"/>
              <a:gd name="connsiteY8" fmla="*/ 3906982 h 3906982"/>
              <a:gd name="connsiteX9" fmla="*/ 5186285 w 5202910"/>
              <a:gd name="connsiteY9" fmla="*/ 3164378 h 3906982"/>
              <a:gd name="connsiteX10" fmla="*/ 5202910 w 5202910"/>
              <a:gd name="connsiteY10" fmla="*/ 2042556 h 3906982"/>
              <a:gd name="connsiteX11" fmla="*/ 5174409 w 5202910"/>
              <a:gd name="connsiteY11" fmla="*/ 1235034 h 3906982"/>
              <a:gd name="connsiteX12" fmla="*/ 5179159 w 5202910"/>
              <a:gd name="connsiteY12" fmla="*/ 0 h 390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2910" h="3906982">
                <a:moveTo>
                  <a:pt x="5179159" y="0"/>
                </a:moveTo>
                <a:lnTo>
                  <a:pt x="1207258" y="68877"/>
                </a:lnTo>
                <a:cubicBezTo>
                  <a:pt x="813180" y="65538"/>
                  <a:pt x="616077" y="393411"/>
                  <a:pt x="431709" y="556314"/>
                </a:cubicBezTo>
                <a:cubicBezTo>
                  <a:pt x="197041" y="696627"/>
                  <a:pt x="179038" y="781809"/>
                  <a:pt x="101047" y="878774"/>
                </a:cubicBezTo>
                <a:cubicBezTo>
                  <a:pt x="50523" y="996886"/>
                  <a:pt x="0" y="1180605"/>
                  <a:pt x="19183" y="1393027"/>
                </a:cubicBezTo>
                <a:cubicBezTo>
                  <a:pt x="21211" y="2227053"/>
                  <a:pt x="23240" y="3061080"/>
                  <a:pt x="25268" y="3895106"/>
                </a:cubicBezTo>
                <a:lnTo>
                  <a:pt x="452780" y="3895106"/>
                </a:lnTo>
                <a:cubicBezTo>
                  <a:pt x="607302" y="3866261"/>
                  <a:pt x="753621" y="3878420"/>
                  <a:pt x="904042" y="3906982"/>
                </a:cubicBezTo>
                <a:lnTo>
                  <a:pt x="4264759" y="3906982"/>
                </a:lnTo>
                <a:cubicBezTo>
                  <a:pt x="5106434" y="3891326"/>
                  <a:pt x="5177673" y="3278967"/>
                  <a:pt x="5186285" y="3164378"/>
                </a:cubicBezTo>
                <a:lnTo>
                  <a:pt x="5202910" y="2042556"/>
                </a:lnTo>
                <a:lnTo>
                  <a:pt x="5174409" y="1235034"/>
                </a:lnTo>
                <a:cubicBezTo>
                  <a:pt x="5175992" y="823356"/>
                  <a:pt x="5177576" y="411678"/>
                  <a:pt x="5179159" y="0"/>
                </a:cubicBezTo>
                <a:close/>
              </a:path>
            </a:pathLst>
          </a:custGeom>
          <a:blipFill dpi="0" rotWithShape="1">
            <a:blip r:embed="rId4" cstate="print">
              <a:alphaModFix amt="70000"/>
            </a:blip>
            <a:srcRect/>
            <a:stretch>
              <a:fillRect l="-3000" t="-3000" r="-4000" b="-3000"/>
            </a:stretch>
          </a:blipFill>
          <a:ln>
            <a:noFill/>
          </a:ln>
          <a:effectLst>
            <a:outerShdw blurRad="152400" dist="88900" dir="2700000" algn="tl" rotWithShape="0">
              <a:prstClr val="black">
                <a:alpha val="7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3" name="1 Título">
            <a:extLst>
              <a:ext uri="{FF2B5EF4-FFF2-40B4-BE49-F238E27FC236}">
                <a16:creationId xmlns:a16="http://schemas.microsoft.com/office/drawing/2014/main" id="{4D2F357E-12BC-48A3-9AD7-1A3BE96E8C25}"/>
              </a:ext>
            </a:extLst>
          </p:cNvPr>
          <p:cNvSpPr txBox="1">
            <a:spLocks/>
          </p:cNvSpPr>
          <p:nvPr/>
        </p:nvSpPr>
        <p:spPr bwMode="auto">
          <a:xfrm>
            <a:off x="2974781" y="2105312"/>
            <a:ext cx="5643602" cy="1015663"/>
          </a:xfrm>
          <a:prstGeom prst="rect">
            <a:avLst/>
          </a:prstGeom>
          <a:noFill/>
          <a:ln w="9525">
            <a:noFill/>
            <a:miter lim="800000"/>
            <a:headEnd/>
            <a:tailEnd/>
          </a:ln>
          <a:effectLst>
            <a:outerShdw dist="35921" dir="2700000" algn="ctr" rotWithShape="0">
              <a:srgbClr val="000000"/>
            </a:outerShdw>
          </a:effectLst>
        </p:spPr>
        <p:txBody>
          <a:bodyPr wrap="square" anchor="ctr">
            <a:spAutoFit/>
            <a:scene3d>
              <a:camera prst="orthographicFront">
                <a:rot lat="0" lon="0" rev="0"/>
              </a:camera>
              <a:lightRig rig="glow" dir="t">
                <a:rot lat="0" lon="0" rev="3600000"/>
              </a:lightRig>
            </a:scene3d>
            <a:sp3d prstMaterial="softEdge">
              <a:bevelT w="101600" h="101600"/>
              <a:bevelB w="0" h="44450"/>
              <a:contourClr>
                <a:schemeClr val="accent4">
                  <a:alpha val="9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6000" b="0" i="0" u="none" strike="noStrike" kern="0" cap="none" spc="600" normalizeH="0" baseline="0" noProof="0" dirty="0">
                <a:ln w="28575">
                  <a:solidFill>
                    <a:srgbClr val="000000"/>
                  </a:solidFill>
                </a:ln>
                <a:gradFill flip="none" rotWithShape="1">
                  <a:gsLst>
                    <a:gs pos="0">
                      <a:srgbClr val="FFC000"/>
                    </a:gs>
                    <a:gs pos="79000">
                      <a:srgbClr val="000000">
                        <a:alpha val="52000"/>
                      </a:srgbClr>
                    </a:gs>
                    <a:gs pos="100000">
                      <a:srgbClr val="000000"/>
                    </a:gs>
                  </a:gsLst>
                  <a:lin ang="5400000" scaled="0"/>
                  <a:tileRect/>
                </a:gradFill>
                <a:effectLst>
                  <a:glow rad="63500">
                    <a:srgbClr val="FFFFFF">
                      <a:alpha val="40000"/>
                    </a:srgbClr>
                  </a:glow>
                  <a:outerShdw blurRad="50800" dist="38100" dir="5400000" algn="t" rotWithShape="0">
                    <a:prstClr val="black">
                      <a:alpha val="40000"/>
                    </a:prstClr>
                  </a:outerShdw>
                  <a:reflection blurRad="6350" stA="55000" endA="300" endPos="45500" dir="5400000" sy="-100000" algn="bl" rotWithShape="0"/>
                </a:effectLst>
                <a:uLnTx/>
                <a:uFillTx/>
                <a:latin typeface="Impact"/>
                <a:ea typeface="+mn-ea"/>
                <a:cs typeface="Arial" charset="0"/>
              </a:rPr>
              <a:t>CAPÍTULO  II</a:t>
            </a:r>
          </a:p>
        </p:txBody>
      </p:sp>
      <p:sp>
        <p:nvSpPr>
          <p:cNvPr id="14" name="3 Rectángulo">
            <a:extLst>
              <a:ext uri="{FF2B5EF4-FFF2-40B4-BE49-F238E27FC236}">
                <a16:creationId xmlns:a16="http://schemas.microsoft.com/office/drawing/2014/main" id="{345B0012-D637-417D-8C53-17D9524AB7CD}"/>
              </a:ext>
            </a:extLst>
          </p:cNvPr>
          <p:cNvSpPr/>
          <p:nvPr/>
        </p:nvSpPr>
        <p:spPr>
          <a:xfrm>
            <a:off x="3006386" y="3655924"/>
            <a:ext cx="5691956" cy="1569660"/>
          </a:xfrm>
          <a:prstGeom prst="rect">
            <a:avLst/>
          </a:prstGeom>
          <a:effectLst>
            <a:glow rad="101600">
              <a:srgbClr val="FFFFFF"/>
            </a:glo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4800" b="1" i="0" u="none" strike="noStrike" kern="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01600">
                    <a:prstClr val="black">
                      <a:alpha val="40000"/>
                    </a:prstClr>
                  </a:glow>
                  <a:outerShdw blurRad="50800" algn="tl" rotWithShape="0">
                    <a:srgbClr val="000000"/>
                  </a:outerShdw>
                </a:effectLst>
                <a:uLnTx/>
                <a:uFillTx/>
                <a:latin typeface="Arial Black" pitchFamily="34" charset="0"/>
                <a:ea typeface="+mn-ea"/>
                <a:cs typeface="Arial" charset="0"/>
              </a:rPr>
              <a:t>MARCO TEÓRICO</a:t>
            </a:r>
          </a:p>
        </p:txBody>
      </p:sp>
    </p:spTree>
    <p:extLst>
      <p:ext uri="{BB962C8B-B14F-4D97-AF65-F5344CB8AC3E}">
        <p14:creationId xmlns:p14="http://schemas.microsoft.com/office/powerpoint/2010/main" val="1721245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grpSp>
        <p:nvGrpSpPr>
          <p:cNvPr id="92" name="91 Grupo"/>
          <p:cNvGrpSpPr/>
          <p:nvPr/>
        </p:nvGrpSpPr>
        <p:grpSpPr>
          <a:xfrm>
            <a:off x="3666769" y="1052755"/>
            <a:ext cx="5122830" cy="5374695"/>
            <a:chOff x="9590021" y="1052736"/>
            <a:chExt cx="4460213" cy="4346772"/>
          </a:xfrm>
          <a:solidFill>
            <a:srgbClr val="000000">
              <a:alpha val="27843"/>
            </a:srgbClr>
          </a:solidFill>
        </p:grpSpPr>
        <p:sp>
          <p:nvSpPr>
            <p:cNvPr id="90" name="89 Trapecio"/>
            <p:cNvSpPr/>
            <p:nvPr/>
          </p:nvSpPr>
          <p:spPr>
            <a:xfrm>
              <a:off x="11374106" y="1052736"/>
              <a:ext cx="882479" cy="869354"/>
            </a:xfrm>
            <a:prstGeom prst="trapezoid">
              <a:avLst>
                <a:gd name="adj" fmla="val 52561"/>
              </a:avLst>
            </a:prstGeom>
            <a:grp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sp>
        <p:sp>
          <p:nvSpPr>
            <p:cNvPr id="88" name="87 Trapecio"/>
            <p:cNvSpPr/>
            <p:nvPr/>
          </p:nvSpPr>
          <p:spPr>
            <a:xfrm>
              <a:off x="10928085" y="1922090"/>
              <a:ext cx="1776017" cy="869354"/>
            </a:xfrm>
            <a:prstGeom prst="trapezoid">
              <a:avLst>
                <a:gd name="adj" fmla="val 52561"/>
              </a:avLst>
            </a:prstGeom>
            <a:grp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sp>
        <p:sp>
          <p:nvSpPr>
            <p:cNvPr id="86" name="85 Trapecio"/>
            <p:cNvSpPr/>
            <p:nvPr/>
          </p:nvSpPr>
          <p:spPr>
            <a:xfrm>
              <a:off x="10482063" y="2791445"/>
              <a:ext cx="2676128" cy="869354"/>
            </a:xfrm>
            <a:prstGeom prst="trapezoid">
              <a:avLst>
                <a:gd name="adj" fmla="val 52561"/>
              </a:avLst>
            </a:prstGeom>
            <a:grp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sp>
        <p:sp>
          <p:nvSpPr>
            <p:cNvPr id="84" name="83 Trapecio"/>
            <p:cNvSpPr/>
            <p:nvPr/>
          </p:nvSpPr>
          <p:spPr>
            <a:xfrm>
              <a:off x="10036042" y="3660799"/>
              <a:ext cx="3568170" cy="869354"/>
            </a:xfrm>
            <a:prstGeom prst="trapezoid">
              <a:avLst>
                <a:gd name="adj" fmla="val 52561"/>
              </a:avLst>
            </a:prstGeom>
            <a:grp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sp>
        <p:sp>
          <p:nvSpPr>
            <p:cNvPr id="82" name="81 Trapecio"/>
            <p:cNvSpPr/>
            <p:nvPr/>
          </p:nvSpPr>
          <p:spPr>
            <a:xfrm>
              <a:off x="9590021" y="4530154"/>
              <a:ext cx="4460213" cy="869354"/>
            </a:xfrm>
            <a:prstGeom prst="trapezoid">
              <a:avLst>
                <a:gd name="adj" fmla="val 52561"/>
              </a:avLst>
            </a:prstGeom>
            <a:grp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sp>
      </p:grpSp>
      <p:sp>
        <p:nvSpPr>
          <p:cNvPr id="460812" name="Text Box 12"/>
          <p:cNvSpPr txBox="1">
            <a:spLocks noChangeArrowheads="1"/>
          </p:cNvSpPr>
          <p:nvPr/>
        </p:nvSpPr>
        <p:spPr bwMode="auto">
          <a:xfrm>
            <a:off x="34925" y="-22124"/>
            <a:ext cx="9109075" cy="577428"/>
          </a:xfrm>
          <a:prstGeom prst="rect">
            <a:avLst/>
          </a:prstGeom>
          <a:solidFill>
            <a:schemeClr val="tx1">
              <a:alpha val="30000"/>
            </a:schemeClr>
          </a:solidFill>
          <a:ln w="9525">
            <a:noFill/>
            <a:miter lim="800000"/>
            <a:headEnd/>
            <a:tailEnd/>
          </a:ln>
          <a:effectLst>
            <a:outerShdw blurRad="76200" dist="38100" dir="5400000" algn="ctr" rotWithShape="0">
              <a:schemeClr val="tx1"/>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Char char=" "/>
              <a:tabLst/>
              <a:defRPr/>
            </a:pPr>
            <a:r>
              <a:rPr kumimoji="0" lang="es-MX" sz="3200" b="0" i="0" u="none" strike="noStrike" kern="1200" cap="none" spc="300" normalizeH="0" baseline="0" noProof="0" dirty="0">
                <a:ln>
                  <a:noFill/>
                </a:ln>
                <a:solidFill>
                  <a:srgbClr val="FFFF00"/>
                </a:solidFill>
                <a:effectLst/>
                <a:uLnTx/>
                <a:uFillTx/>
                <a:latin typeface="Impact" pitchFamily="34" charset="0"/>
                <a:ea typeface="+mn-ea"/>
                <a:cs typeface="Arial" pitchFamily="34" charset="0"/>
              </a:rPr>
              <a:t>FUNDAMENTACIÓN TEÓRICA</a:t>
            </a:r>
            <a:endParaRPr kumimoji="0" lang="es-ES" sz="3200" b="0" i="0" u="none" strike="noStrike" kern="1200" cap="none" spc="300" normalizeH="0" baseline="0" noProof="0" dirty="0">
              <a:ln>
                <a:noFill/>
              </a:ln>
              <a:solidFill>
                <a:srgbClr val="FFFF00"/>
              </a:solidFill>
              <a:effectLst/>
              <a:uLnTx/>
              <a:uFillTx/>
              <a:latin typeface="Impact" pitchFamily="34" charset="0"/>
              <a:ea typeface="+mn-ea"/>
              <a:cs typeface="Arial" pitchFamily="34" charset="0"/>
            </a:endParaRPr>
          </a:p>
        </p:txBody>
      </p:sp>
      <p:grpSp>
        <p:nvGrpSpPr>
          <p:cNvPr id="93" name="92 Grupo"/>
          <p:cNvGrpSpPr/>
          <p:nvPr/>
        </p:nvGrpSpPr>
        <p:grpSpPr>
          <a:xfrm>
            <a:off x="133751" y="958711"/>
            <a:ext cx="6580412" cy="1196298"/>
            <a:chOff x="225887" y="962874"/>
            <a:chExt cx="6436486" cy="959216"/>
          </a:xfrm>
        </p:grpSpPr>
        <p:sp>
          <p:nvSpPr>
            <p:cNvPr id="65" name="Text Box 2"/>
            <p:cNvSpPr txBox="1">
              <a:spLocks noChangeArrowheads="1"/>
            </p:cNvSpPr>
            <p:nvPr/>
          </p:nvSpPr>
          <p:spPr bwMode="auto">
            <a:xfrm>
              <a:off x="225887" y="1245657"/>
              <a:ext cx="5976664" cy="576064"/>
            </a:xfrm>
            <a:prstGeom prst="roundRect">
              <a:avLst>
                <a:gd name="adj" fmla="val 22590"/>
              </a:avLst>
            </a:prstGeom>
            <a:solidFill>
              <a:srgbClr val="000000">
                <a:alpha val="25098"/>
              </a:srgbClr>
            </a:solidFill>
            <a:ln w="76200">
              <a:solidFill>
                <a:srgbClr val="FFFFFF">
                  <a:alpha val="12157"/>
                </a:srgbClr>
              </a:solidFill>
              <a:round/>
              <a:headEnd/>
              <a:tailEnd/>
            </a:ln>
          </p:spPr>
          <p:txBody>
            <a:bodyPr vert="horz" wrap="square" lIns="91440" tIns="45720" rIns="91440" bIns="45720" numCol="1" anchor="ctr" anchorCtr="0" compatLnSpc="1">
              <a:prstTxWarp prst="textNoShape">
                <a:avLst/>
              </a:prstTxWarp>
              <a:noAutofit/>
            </a:bodyPr>
            <a:lstStyle/>
            <a:p>
              <a:pPr marL="0" marR="0" lvl="0" indent="0" algn="l" defTabSz="914400" rtl="0" eaLnBrk="0" fontAlgn="auto" latinLnBrk="0" hangingPunct="0">
                <a:lnSpc>
                  <a:spcPct val="110000"/>
                </a:lnSpc>
                <a:spcBef>
                  <a:spcPct val="20000"/>
                </a:spcBef>
                <a:spcAft>
                  <a:spcPts val="0"/>
                </a:spcAft>
                <a:buClr>
                  <a:srgbClr val="E6AF00"/>
                </a:buClr>
                <a:buSzPct val="110000"/>
                <a:buFontTx/>
                <a:buNone/>
                <a:tabLst/>
                <a:defRPr/>
              </a:pPr>
              <a:r>
                <a:rPr kumimoji="0" lang="es-MX" sz="13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Narrow" pitchFamily="34" charset="0"/>
                  <a:ea typeface="+mn-ea"/>
                  <a:cs typeface="Arial" pitchFamily="34" charset="0"/>
                </a:rPr>
                <a:t>NECESIDAD DE AUTORREALIZACIÓN.</a:t>
              </a:r>
            </a:p>
            <a:p>
              <a:pPr marL="0" marR="0" lvl="0" indent="0" algn="l" defTabSz="914400" rtl="0" eaLnBrk="0" fontAlgn="auto" latinLnBrk="0" hangingPunct="0">
                <a:lnSpc>
                  <a:spcPct val="110000"/>
                </a:lnSpc>
                <a:spcBef>
                  <a:spcPct val="20000"/>
                </a:spcBef>
                <a:spcAft>
                  <a:spcPts val="0"/>
                </a:spcAft>
                <a:buClr>
                  <a:srgbClr val="E6AF00"/>
                </a:buClr>
                <a:buSzPct val="110000"/>
                <a:buFontTx/>
                <a:buNone/>
                <a:tabLst/>
                <a:defRPr/>
              </a:pPr>
              <a:r>
                <a:rPr kumimoji="0" lang="es-MX" sz="13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rial Narrow" pitchFamily="34" charset="0"/>
                  <a:ea typeface="+mn-ea"/>
                  <a:cs typeface="Arial" pitchFamily="34" charset="0"/>
                </a:rPr>
                <a:t>(DESARROLLO DEL POTENCIAL).</a:t>
              </a:r>
              <a:endParaRPr kumimoji="0" lang="es-ES" sz="13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rial Narrow" pitchFamily="34" charset="0"/>
                <a:ea typeface="+mn-ea"/>
                <a:cs typeface="Arial" pitchFamily="34" charset="0"/>
              </a:endParaRPr>
            </a:p>
          </p:txBody>
        </p:sp>
        <p:grpSp>
          <p:nvGrpSpPr>
            <p:cNvPr id="22" name="21 Grupo"/>
            <p:cNvGrpSpPr/>
            <p:nvPr/>
          </p:nvGrpSpPr>
          <p:grpSpPr>
            <a:xfrm>
              <a:off x="5714937" y="962874"/>
              <a:ext cx="947436" cy="959216"/>
              <a:chOff x="1735841" y="-70013"/>
              <a:chExt cx="756237" cy="747346"/>
            </a:xfrm>
          </p:grpSpPr>
          <p:sp>
            <p:nvSpPr>
              <p:cNvPr id="38" name="37 Trapecio"/>
              <p:cNvSpPr/>
              <p:nvPr/>
            </p:nvSpPr>
            <p:spPr>
              <a:xfrm>
                <a:off x="1735841" y="-70013"/>
                <a:ext cx="739208" cy="737533"/>
              </a:xfrm>
              <a:prstGeom prst="trapezoid">
                <a:avLst>
                  <a:gd name="adj" fmla="val 52561"/>
                </a:avLst>
              </a:prstGeom>
              <a:gradFill flip="none" rotWithShape="1">
                <a:gsLst>
                  <a:gs pos="0">
                    <a:srgbClr val="C9603E">
                      <a:shade val="30000"/>
                      <a:satMod val="115000"/>
                    </a:srgbClr>
                  </a:gs>
                  <a:gs pos="50000">
                    <a:srgbClr val="C9603E">
                      <a:shade val="67500"/>
                      <a:satMod val="115000"/>
                    </a:srgbClr>
                  </a:gs>
                  <a:gs pos="100000">
                    <a:srgbClr val="C9603E">
                      <a:shade val="100000"/>
                      <a:satMod val="115000"/>
                    </a:srgbClr>
                  </a:gs>
                </a:gsLst>
                <a:lin ang="16200000" scaled="1"/>
                <a:tileRect/>
              </a:gra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sp>
          <p:sp>
            <p:nvSpPr>
              <p:cNvPr id="39" name="Trapecio 4"/>
              <p:cNvSpPr/>
              <p:nvPr/>
            </p:nvSpPr>
            <p:spPr>
              <a:xfrm>
                <a:off x="1780056" y="0"/>
                <a:ext cx="712022" cy="6773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a:ea typeface="+mn-ea"/>
                  <a:cs typeface="+mn-cs"/>
                </a:endParaRPr>
              </a:p>
            </p:txBody>
          </p:sp>
        </p:grpSp>
      </p:grpSp>
      <p:grpSp>
        <p:nvGrpSpPr>
          <p:cNvPr id="94" name="93 Grupo"/>
          <p:cNvGrpSpPr/>
          <p:nvPr/>
        </p:nvGrpSpPr>
        <p:grpSpPr>
          <a:xfrm>
            <a:off x="147975" y="2175712"/>
            <a:ext cx="7094649" cy="1050135"/>
            <a:chOff x="251803" y="1741308"/>
            <a:chExt cx="7094649" cy="1050135"/>
          </a:xfrm>
        </p:grpSpPr>
        <p:sp>
          <p:nvSpPr>
            <p:cNvPr id="66" name="Text Box 2"/>
            <p:cNvSpPr txBox="1">
              <a:spLocks noChangeArrowheads="1"/>
            </p:cNvSpPr>
            <p:nvPr/>
          </p:nvSpPr>
          <p:spPr bwMode="auto">
            <a:xfrm>
              <a:off x="251803" y="1963543"/>
              <a:ext cx="5904656" cy="627038"/>
            </a:xfrm>
            <a:prstGeom prst="roundRect">
              <a:avLst>
                <a:gd name="adj" fmla="val 32485"/>
              </a:avLst>
            </a:prstGeom>
            <a:solidFill>
              <a:srgbClr val="000000">
                <a:alpha val="25098"/>
              </a:srgbClr>
            </a:solidFill>
            <a:ln w="76200">
              <a:solidFill>
                <a:srgbClr val="FFFFFF">
                  <a:alpha val="12157"/>
                </a:srgbClr>
              </a:solidFill>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0" fontAlgn="auto" latinLnBrk="0" hangingPunct="0">
                <a:lnSpc>
                  <a:spcPct val="110000"/>
                </a:lnSpc>
                <a:spcBef>
                  <a:spcPct val="20000"/>
                </a:spcBef>
                <a:spcAft>
                  <a:spcPts val="0"/>
                </a:spcAft>
                <a:buClr>
                  <a:srgbClr val="E6AF00"/>
                </a:buClr>
                <a:buSzPct val="110000"/>
                <a:buFontTx/>
                <a:buNone/>
                <a:tabLst/>
                <a:defRPr/>
              </a:pPr>
              <a:r>
                <a:rPr kumimoji="0" lang="es-MX" sz="13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Narrow" pitchFamily="34" charset="0"/>
                  <a:ea typeface="+mn-ea"/>
                  <a:cs typeface="Arial" pitchFamily="34" charset="0"/>
                </a:rPr>
                <a:t>NECESIDAD DE AUTOESTIMA.</a:t>
              </a:r>
            </a:p>
            <a:p>
              <a:pPr marL="0" marR="0" lvl="0" indent="0" algn="l" defTabSz="914400" rtl="0" eaLnBrk="0" fontAlgn="auto" latinLnBrk="0" hangingPunct="0">
                <a:lnSpc>
                  <a:spcPct val="110000"/>
                </a:lnSpc>
                <a:spcBef>
                  <a:spcPct val="20000"/>
                </a:spcBef>
                <a:spcAft>
                  <a:spcPts val="0"/>
                </a:spcAft>
                <a:buClr>
                  <a:srgbClr val="E6AF00"/>
                </a:buClr>
                <a:buSzPct val="110000"/>
                <a:buFontTx/>
                <a:buNone/>
                <a:tabLst/>
                <a:defRPr/>
              </a:pPr>
              <a:r>
                <a:rPr lang="es-MX" sz="1300" b="1" kern="0" dirty="0">
                  <a:solidFill>
                    <a:sysClr val="window" lastClr="FFFFFF"/>
                  </a:solidFill>
                  <a:effectLst>
                    <a:outerShdw blurRad="38100" dist="38100" dir="2700000" algn="tl">
                      <a:srgbClr val="000000">
                        <a:alpha val="43137"/>
                      </a:srgbClr>
                    </a:outerShdw>
                  </a:effectLst>
                  <a:latin typeface="Arial Narrow" pitchFamily="34" charset="0"/>
                  <a:cs typeface="Arial" pitchFamily="34" charset="0"/>
                </a:rPr>
                <a:t>(RECONOCIMIENTO, CONFIANZA, RESPETO , EXISTO, ENTRE OTROS)</a:t>
              </a:r>
              <a:endParaRPr kumimoji="0" lang="es-ES" sz="13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rial Narrow" pitchFamily="34" charset="0"/>
                <a:ea typeface="+mn-ea"/>
                <a:cs typeface="Arial" pitchFamily="34" charset="0"/>
              </a:endParaRPr>
            </a:p>
          </p:txBody>
        </p:sp>
        <p:grpSp>
          <p:nvGrpSpPr>
            <p:cNvPr id="23" name="22 Grupo"/>
            <p:cNvGrpSpPr/>
            <p:nvPr/>
          </p:nvGrpSpPr>
          <p:grpSpPr>
            <a:xfrm>
              <a:off x="5306587" y="1741308"/>
              <a:ext cx="2039865" cy="1050135"/>
              <a:chOff x="1409899" y="536482"/>
              <a:chExt cx="1628207" cy="818184"/>
            </a:xfrm>
          </p:grpSpPr>
          <p:sp>
            <p:nvSpPr>
              <p:cNvPr id="36" name="35 Trapecio"/>
              <p:cNvSpPr/>
              <p:nvPr/>
            </p:nvSpPr>
            <p:spPr>
              <a:xfrm>
                <a:off x="1409899" y="536482"/>
                <a:ext cx="1628207" cy="806486"/>
              </a:xfrm>
              <a:prstGeom prst="trapezoid">
                <a:avLst>
                  <a:gd name="adj" fmla="val 52561"/>
                </a:avLst>
              </a:prstGeom>
              <a:gradFill flip="none" rotWithShape="1">
                <a:gsLst>
                  <a:gs pos="0">
                    <a:srgbClr val="C87F40">
                      <a:shade val="30000"/>
                      <a:satMod val="115000"/>
                    </a:srgbClr>
                  </a:gs>
                  <a:gs pos="50000">
                    <a:srgbClr val="C87F40">
                      <a:shade val="67500"/>
                      <a:satMod val="115000"/>
                    </a:srgbClr>
                  </a:gs>
                  <a:gs pos="100000">
                    <a:srgbClr val="C87F40">
                      <a:shade val="100000"/>
                      <a:satMod val="115000"/>
                    </a:srgbClr>
                  </a:gs>
                </a:gsLst>
                <a:lin ang="16200000" scaled="1"/>
                <a:tileRect/>
              </a:gra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sp>
          <p:sp>
            <p:nvSpPr>
              <p:cNvPr id="37" name="Trapecio 6"/>
              <p:cNvSpPr/>
              <p:nvPr/>
            </p:nvSpPr>
            <p:spPr>
              <a:xfrm>
                <a:off x="1673253" y="677333"/>
                <a:ext cx="925629" cy="6773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endParaRPr kumimoji="0" lang="es-ES" sz="24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1" name="Text Box 11"/>
            <p:cNvSpPr txBox="1">
              <a:spLocks noChangeArrowheads="1"/>
            </p:cNvSpPr>
            <p:nvPr/>
          </p:nvSpPr>
          <p:spPr bwMode="auto">
            <a:xfrm>
              <a:off x="5746493" y="2081295"/>
              <a:ext cx="1179456" cy="430887"/>
            </a:xfrm>
            <a:prstGeom prst="rect">
              <a:avLst/>
            </a:prstGeom>
            <a:noFill/>
            <a:ln w="9525">
              <a:noFill/>
              <a:miter lim="800000"/>
              <a:headEnd/>
              <a:tailEnd/>
            </a:ln>
            <a:effectLst>
              <a:outerShdw blurRad="88900" dist="38100" dir="5400000" algn="ctr" rotWithShape="0">
                <a:schemeClr val="tx1"/>
              </a:outerShdw>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s-MX" sz="2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Black" pitchFamily="34" charset="0"/>
                  <a:ea typeface="+mn-ea"/>
                  <a:cs typeface="Arial" pitchFamily="34" charset="0"/>
                </a:rPr>
                <a:t>D</a:t>
              </a:r>
            </a:p>
          </p:txBody>
        </p:sp>
      </p:grpSp>
      <p:grpSp>
        <p:nvGrpSpPr>
          <p:cNvPr id="95" name="94 Grupo"/>
          <p:cNvGrpSpPr/>
          <p:nvPr/>
        </p:nvGrpSpPr>
        <p:grpSpPr>
          <a:xfrm>
            <a:off x="106133" y="3246551"/>
            <a:ext cx="7658899" cy="1003682"/>
            <a:chOff x="219594" y="2657117"/>
            <a:chExt cx="7334821" cy="1003682"/>
          </a:xfrm>
        </p:grpSpPr>
        <p:sp>
          <p:nvSpPr>
            <p:cNvPr id="67" name="Text Box 2"/>
            <p:cNvSpPr txBox="1">
              <a:spLocks noChangeArrowheads="1"/>
            </p:cNvSpPr>
            <p:nvPr/>
          </p:nvSpPr>
          <p:spPr bwMode="auto">
            <a:xfrm>
              <a:off x="219594" y="2789744"/>
              <a:ext cx="5904656" cy="712139"/>
            </a:xfrm>
            <a:prstGeom prst="roundRect">
              <a:avLst>
                <a:gd name="adj" fmla="val 32485"/>
              </a:avLst>
            </a:prstGeom>
            <a:solidFill>
              <a:srgbClr val="000000">
                <a:alpha val="25098"/>
              </a:srgbClr>
            </a:solidFill>
            <a:ln w="76200">
              <a:solidFill>
                <a:srgbClr val="FFFFFF">
                  <a:alpha val="12157"/>
                </a:srgbClr>
              </a:solidFill>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s-MX" sz="13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Narrow" pitchFamily="34" charset="0"/>
                  <a:ea typeface="+mn-ea"/>
                  <a:cs typeface="Arial" pitchFamily="34" charset="0"/>
                </a:rPr>
                <a:t>NECESIDADES SOCIALES.</a:t>
              </a:r>
            </a:p>
            <a:p>
              <a:pPr marL="0" marR="0" lvl="0" indent="0" algn="l" defTabSz="914400" rtl="0" eaLnBrk="1" fontAlgn="auto" latinLnBrk="0" hangingPunct="1">
                <a:lnSpc>
                  <a:spcPct val="100000"/>
                </a:lnSpc>
                <a:spcBef>
                  <a:spcPct val="50000"/>
                </a:spcBef>
                <a:spcAft>
                  <a:spcPts val="0"/>
                </a:spcAft>
                <a:buClrTx/>
                <a:buSzTx/>
                <a:buFontTx/>
                <a:buNone/>
                <a:tabLst/>
                <a:defRPr/>
              </a:pPr>
              <a:r>
                <a:rPr lang="es-MX" sz="1300" b="1" kern="0" dirty="0">
                  <a:solidFill>
                    <a:sysClr val="window" lastClr="FFFFFF"/>
                  </a:solidFill>
                  <a:effectLst>
                    <a:outerShdw blurRad="38100" dist="38100" dir="2700000" algn="tl">
                      <a:srgbClr val="000000">
                        <a:alpha val="43137"/>
                      </a:srgbClr>
                    </a:outerShdw>
                  </a:effectLst>
                  <a:latin typeface="Arial Narrow" pitchFamily="34" charset="0"/>
                  <a:cs typeface="Arial" pitchFamily="34" charset="0"/>
                </a:rPr>
                <a:t>(DESARROLLO AFECTIVO, ACEPTACIÓN, INTIMIDAD </a:t>
              </a:r>
              <a:r>
                <a:rPr lang="es-MX" sz="1300" b="1" kern="0" dirty="0">
                  <a:solidFill>
                    <a:schemeClr val="bg1"/>
                  </a:solidFill>
                  <a:effectLst>
                    <a:outerShdw blurRad="38100" dist="38100" dir="2700000" algn="tl">
                      <a:srgbClr val="000000">
                        <a:alpha val="43137"/>
                      </a:srgbClr>
                    </a:outerShdw>
                  </a:effectLst>
                  <a:latin typeface="Arial Narrow" pitchFamily="34" charset="0"/>
                  <a:cs typeface="Arial" pitchFamily="34" charset="0"/>
                </a:rPr>
                <a:t>SEXUAL)</a:t>
              </a:r>
              <a:r>
                <a:rPr kumimoji="0" lang="es-MX" sz="1300" b="1" i="0" u="none" strike="noStrike" kern="1200" cap="none" spc="0" normalizeH="0" baseline="0" noProof="0" dirty="0">
                  <a:ln>
                    <a:noFill/>
                  </a:ln>
                  <a:solidFill>
                    <a:schemeClr val="bg1"/>
                  </a:solidFill>
                  <a:effectLst/>
                  <a:uLnTx/>
                  <a:uFillTx/>
                  <a:latin typeface="Arial Narrow" pitchFamily="34" charset="0"/>
                  <a:ea typeface="+mn-ea"/>
                  <a:cs typeface="+mn-cs"/>
                </a:rPr>
                <a:t>.</a:t>
              </a:r>
              <a:endParaRPr kumimoji="0" lang="es-ES" sz="1300" b="1" i="0" u="none" strike="noStrike" kern="1200" cap="none" spc="0" normalizeH="0" baseline="0" noProof="0" dirty="0">
                <a:ln>
                  <a:noFill/>
                </a:ln>
                <a:solidFill>
                  <a:schemeClr val="bg1"/>
                </a:solidFill>
                <a:effectLst/>
                <a:uLnTx/>
                <a:uFillTx/>
                <a:latin typeface="Arial Narrow" pitchFamily="34" charset="0"/>
                <a:ea typeface="+mn-ea"/>
                <a:cs typeface="+mn-cs"/>
              </a:endParaRPr>
            </a:p>
          </p:txBody>
        </p:sp>
        <p:grpSp>
          <p:nvGrpSpPr>
            <p:cNvPr id="24" name="23 Grupo"/>
            <p:cNvGrpSpPr/>
            <p:nvPr/>
          </p:nvGrpSpPr>
          <p:grpSpPr>
            <a:xfrm>
              <a:off x="4610778" y="2657117"/>
              <a:ext cx="2943637" cy="1003682"/>
              <a:chOff x="854509" y="1250008"/>
              <a:chExt cx="2349592" cy="781991"/>
            </a:xfrm>
          </p:grpSpPr>
          <p:sp>
            <p:nvSpPr>
              <p:cNvPr id="34" name="33 Trapecio"/>
              <p:cNvSpPr/>
              <p:nvPr/>
            </p:nvSpPr>
            <p:spPr>
              <a:xfrm>
                <a:off x="854509" y="1250008"/>
                <a:ext cx="2349592" cy="781991"/>
              </a:xfrm>
              <a:prstGeom prst="trapezoid">
                <a:avLst>
                  <a:gd name="adj" fmla="val 52561"/>
                </a:avLst>
              </a:prstGeom>
              <a:gradFill flip="none" rotWithShape="1">
                <a:gsLst>
                  <a:gs pos="0">
                    <a:srgbClr val="C79C44">
                      <a:shade val="30000"/>
                      <a:satMod val="115000"/>
                    </a:srgbClr>
                  </a:gs>
                  <a:gs pos="50000">
                    <a:srgbClr val="C79C44">
                      <a:shade val="67500"/>
                      <a:satMod val="115000"/>
                    </a:srgbClr>
                  </a:gs>
                  <a:gs pos="100000">
                    <a:srgbClr val="C79C44">
                      <a:shade val="100000"/>
                      <a:satMod val="115000"/>
                    </a:srgbClr>
                  </a:gs>
                </a:gsLst>
                <a:lin ang="16200000" scaled="1"/>
                <a:tileRect/>
              </a:gra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sp>
          <p:sp>
            <p:nvSpPr>
              <p:cNvPr id="35" name="Trapecio 8"/>
              <p:cNvSpPr/>
              <p:nvPr/>
            </p:nvSpPr>
            <p:spPr>
              <a:xfrm>
                <a:off x="1441845" y="1354666"/>
                <a:ext cx="1388444" cy="6773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endParaRPr kumimoji="0" lang="es-ES" sz="36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2" name="41 Rectángulo"/>
            <p:cNvSpPr/>
            <p:nvPr/>
          </p:nvSpPr>
          <p:spPr>
            <a:xfrm>
              <a:off x="5947867" y="2956670"/>
              <a:ext cx="387171" cy="430887"/>
            </a:xfrm>
            <a:prstGeom prst="rect">
              <a:avLst/>
            </a:prstGeom>
            <a:effectLst>
              <a:outerShdw blurRad="88900" dist="38100" dir="5400000" algn="ctr" rotWithShape="0">
                <a:schemeClr val="tx1"/>
              </a:outerShdw>
            </a:effectLst>
          </p:spPr>
          <p:txBody>
            <a:bodyPr wrap="non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s-MX" sz="2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Black" pitchFamily="34" charset="0"/>
                  <a:ea typeface="+mn-ea"/>
                  <a:cs typeface="Arial" pitchFamily="34" charset="0"/>
                </a:rPr>
                <a:t>C</a:t>
              </a:r>
            </a:p>
          </p:txBody>
        </p:sp>
      </p:grpSp>
      <p:grpSp>
        <p:nvGrpSpPr>
          <p:cNvPr id="96" name="95 Grupo"/>
          <p:cNvGrpSpPr/>
          <p:nvPr/>
        </p:nvGrpSpPr>
        <p:grpSpPr>
          <a:xfrm>
            <a:off x="86344" y="4239531"/>
            <a:ext cx="8176331" cy="1133948"/>
            <a:chOff x="340897" y="3660798"/>
            <a:chExt cx="7659539" cy="897670"/>
          </a:xfrm>
        </p:grpSpPr>
        <p:sp>
          <p:nvSpPr>
            <p:cNvPr id="68" name="Text Box 2"/>
            <p:cNvSpPr txBox="1">
              <a:spLocks noChangeArrowheads="1"/>
            </p:cNvSpPr>
            <p:nvPr/>
          </p:nvSpPr>
          <p:spPr bwMode="auto">
            <a:xfrm>
              <a:off x="340897" y="3762189"/>
              <a:ext cx="5904656" cy="694887"/>
            </a:xfrm>
            <a:prstGeom prst="roundRect">
              <a:avLst>
                <a:gd name="adj" fmla="val 32485"/>
              </a:avLst>
            </a:prstGeom>
            <a:solidFill>
              <a:srgbClr val="000000">
                <a:alpha val="25098"/>
              </a:srgbClr>
            </a:solidFill>
            <a:ln w="76200">
              <a:solidFill>
                <a:srgbClr val="FFFFFF">
                  <a:alpha val="12157"/>
                </a:srgbClr>
              </a:solidFill>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s-MX" sz="13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Narrow" pitchFamily="34" charset="0"/>
                  <a:ea typeface="+mn-ea"/>
                  <a:cs typeface="Arial" pitchFamily="34" charset="0"/>
                </a:rPr>
                <a:t>NECESIDAD DE SEGURIDAD.</a:t>
              </a:r>
            </a:p>
            <a:p>
              <a:pPr marL="0" marR="0" lvl="0" indent="0" algn="l" defTabSz="914400" rtl="0" eaLnBrk="1" fontAlgn="auto" latinLnBrk="0" hangingPunct="1">
                <a:lnSpc>
                  <a:spcPct val="100000"/>
                </a:lnSpc>
                <a:spcBef>
                  <a:spcPct val="50000"/>
                </a:spcBef>
                <a:spcAft>
                  <a:spcPts val="0"/>
                </a:spcAft>
                <a:buClrTx/>
                <a:buSzTx/>
                <a:buFontTx/>
                <a:buNone/>
                <a:tabLst/>
                <a:defRPr/>
              </a:pPr>
              <a:r>
                <a:rPr lang="es-MX" sz="1300" b="1" kern="0" dirty="0">
                  <a:solidFill>
                    <a:sysClr val="window" lastClr="FFFFFF"/>
                  </a:solidFill>
                  <a:effectLst>
                    <a:outerShdw blurRad="38100" dist="38100" dir="2700000" algn="tl">
                      <a:srgbClr val="000000">
                        <a:alpha val="43137"/>
                      </a:srgbClr>
                    </a:outerShdw>
                  </a:effectLst>
                  <a:latin typeface="Arial Narrow" pitchFamily="34" charset="0"/>
                  <a:cs typeface="Arial" pitchFamily="34" charset="0"/>
                </a:rPr>
                <a:t>(NECESIDAD DE SENTIRSE SEGURO Y PROTEGIDO)</a:t>
              </a:r>
              <a:r>
                <a:rPr kumimoji="0" lang="es-MX" sz="13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rial Narrow" pitchFamily="34" charset="0"/>
                  <a:ea typeface="+mn-ea"/>
                  <a:cs typeface="Arial" pitchFamily="34" charset="0"/>
                </a:rPr>
                <a:t>.</a:t>
              </a:r>
              <a:endParaRPr kumimoji="0" lang="es-ES" sz="13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rial Narrow" pitchFamily="34" charset="0"/>
                <a:ea typeface="+mn-ea"/>
                <a:cs typeface="Arial" pitchFamily="34" charset="0"/>
              </a:endParaRPr>
            </a:p>
          </p:txBody>
        </p:sp>
        <p:grpSp>
          <p:nvGrpSpPr>
            <p:cNvPr id="25" name="24 Grupo"/>
            <p:cNvGrpSpPr/>
            <p:nvPr/>
          </p:nvGrpSpPr>
          <p:grpSpPr>
            <a:xfrm>
              <a:off x="4161206" y="3660798"/>
              <a:ext cx="3839230" cy="897670"/>
              <a:chOff x="495664" y="2032000"/>
              <a:chExt cx="3064448" cy="699395"/>
            </a:xfrm>
          </p:grpSpPr>
          <p:sp>
            <p:nvSpPr>
              <p:cNvPr id="32" name="31 Trapecio"/>
              <p:cNvSpPr/>
              <p:nvPr/>
            </p:nvSpPr>
            <p:spPr>
              <a:xfrm>
                <a:off x="495664" y="2054062"/>
                <a:ext cx="3064448" cy="677333"/>
              </a:xfrm>
              <a:prstGeom prst="trapezoid">
                <a:avLst>
                  <a:gd name="adj" fmla="val 52561"/>
                </a:avLst>
              </a:prstGeom>
              <a:gradFill flip="none" rotWithShape="1">
                <a:gsLst>
                  <a:gs pos="0">
                    <a:srgbClr val="C6B746">
                      <a:shade val="30000"/>
                      <a:satMod val="115000"/>
                    </a:srgbClr>
                  </a:gs>
                  <a:gs pos="50000">
                    <a:srgbClr val="C6B746">
                      <a:shade val="67500"/>
                      <a:satMod val="115000"/>
                    </a:srgbClr>
                  </a:gs>
                  <a:gs pos="100000">
                    <a:srgbClr val="C6B746">
                      <a:shade val="100000"/>
                      <a:satMod val="115000"/>
                    </a:srgbClr>
                  </a:gs>
                </a:gsLst>
                <a:lin ang="16200000" scaled="1"/>
                <a:tileRect/>
              </a:gra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sp>
          <p:sp>
            <p:nvSpPr>
              <p:cNvPr id="33" name="Trapecio 10"/>
              <p:cNvSpPr/>
              <p:nvPr/>
            </p:nvSpPr>
            <p:spPr>
              <a:xfrm>
                <a:off x="1210438" y="2032000"/>
                <a:ext cx="1851258" cy="6773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70" tIns="52070" rIns="52070" bIns="52070" numCol="1" spcCol="1270" anchor="ctr" anchorCtr="0">
                <a:noAutofit/>
              </a:bodyPr>
              <a:lstStyle/>
              <a:p>
                <a:pPr marL="0" marR="0" lvl="0" indent="0" algn="ctr" defTabSz="1822450" rtl="0" eaLnBrk="1" fontAlgn="auto" latinLnBrk="0" hangingPunct="1">
                  <a:lnSpc>
                    <a:spcPct val="90000"/>
                  </a:lnSpc>
                  <a:spcBef>
                    <a:spcPct val="0"/>
                  </a:spcBef>
                  <a:spcAft>
                    <a:spcPct val="35000"/>
                  </a:spcAft>
                  <a:buClrTx/>
                  <a:buSzTx/>
                  <a:buFontTx/>
                  <a:buNone/>
                  <a:tabLst/>
                  <a:defRPr/>
                </a:pPr>
                <a:endParaRPr kumimoji="0" lang="es-ES" sz="4100" b="0" i="0" u="none" strike="noStrike" kern="1200" cap="none" spc="0" normalizeH="0" baseline="0" noProof="0">
                  <a:ln>
                    <a:noFill/>
                  </a:ln>
                  <a:solidFill>
                    <a:prstClr val="white"/>
                  </a:solidFill>
                  <a:effectLst/>
                  <a:uLnTx/>
                  <a:uFillTx/>
                  <a:latin typeface="Calibri"/>
                  <a:ea typeface="+mn-ea"/>
                  <a:cs typeface="+mn-cs"/>
                </a:endParaRPr>
              </a:p>
            </p:txBody>
          </p:sp>
        </p:grpSp>
        <p:sp>
          <p:nvSpPr>
            <p:cNvPr id="43" name="42 Rectángulo"/>
            <p:cNvSpPr/>
            <p:nvPr/>
          </p:nvSpPr>
          <p:spPr>
            <a:xfrm>
              <a:off x="4949445" y="3976446"/>
              <a:ext cx="2371672" cy="341104"/>
            </a:xfrm>
            <a:prstGeom prst="rect">
              <a:avLst/>
            </a:prstGeom>
            <a:effectLst>
              <a:outerShdw blurRad="88900" dist="38100" dir="5400000" algn="ctr" rotWithShape="0">
                <a:schemeClr val="tx1"/>
              </a:outerShdw>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s-MX" sz="2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Black" pitchFamily="34" charset="0"/>
                  <a:ea typeface="+mn-ea"/>
                  <a:cs typeface="Arial" pitchFamily="34" charset="0"/>
                </a:rPr>
                <a:t>B</a:t>
              </a:r>
            </a:p>
          </p:txBody>
        </p:sp>
      </p:grpSp>
      <p:grpSp>
        <p:nvGrpSpPr>
          <p:cNvPr id="97" name="96 Grupo"/>
          <p:cNvGrpSpPr/>
          <p:nvPr/>
        </p:nvGrpSpPr>
        <p:grpSpPr>
          <a:xfrm>
            <a:off x="98815" y="5396831"/>
            <a:ext cx="8690784" cy="1014096"/>
            <a:chOff x="311325" y="4530155"/>
            <a:chExt cx="8135133" cy="869354"/>
          </a:xfrm>
        </p:grpSpPr>
        <p:sp>
          <p:nvSpPr>
            <p:cNvPr id="69" name="Text Box 2"/>
            <p:cNvSpPr txBox="1">
              <a:spLocks noChangeArrowheads="1"/>
            </p:cNvSpPr>
            <p:nvPr/>
          </p:nvSpPr>
          <p:spPr bwMode="auto">
            <a:xfrm>
              <a:off x="311325" y="4633319"/>
              <a:ext cx="5904656" cy="688531"/>
            </a:xfrm>
            <a:prstGeom prst="roundRect">
              <a:avLst>
                <a:gd name="adj" fmla="val 32485"/>
              </a:avLst>
            </a:prstGeom>
            <a:solidFill>
              <a:srgbClr val="000000">
                <a:alpha val="25098"/>
              </a:srgbClr>
            </a:solidFill>
            <a:ln w="76200">
              <a:solidFill>
                <a:srgbClr val="FFFFFF">
                  <a:alpha val="12157"/>
                </a:srgbClr>
              </a:solidFill>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s-MX" sz="13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Narrow" pitchFamily="34" charset="0"/>
                  <a:ea typeface="+mn-ea"/>
                  <a:cs typeface="Arial" pitchFamily="34" charset="0"/>
                </a:rPr>
                <a:t>NECESIDADES FISIOLÓGICAS O BÁSICAS.</a:t>
              </a:r>
            </a:p>
            <a:p>
              <a:pPr marL="0" marR="0" lvl="0" indent="0" algn="l" defTabSz="914400" rtl="0" eaLnBrk="1" fontAlgn="auto" latinLnBrk="0" hangingPunct="1">
                <a:lnSpc>
                  <a:spcPct val="100000"/>
                </a:lnSpc>
                <a:spcBef>
                  <a:spcPct val="50000"/>
                </a:spcBef>
                <a:spcAft>
                  <a:spcPts val="0"/>
                </a:spcAft>
                <a:buClrTx/>
                <a:buSzTx/>
                <a:buFontTx/>
                <a:buNone/>
                <a:tabLst/>
                <a:defRPr/>
              </a:pPr>
              <a:r>
                <a:rPr lang="es-MX" sz="1300" b="1" kern="0" dirty="0">
                  <a:solidFill>
                    <a:sysClr val="window" lastClr="FFFFFF"/>
                  </a:solidFill>
                  <a:effectLst>
                    <a:outerShdw blurRad="38100" dist="38100" dir="2700000" algn="tl">
                      <a:srgbClr val="000000">
                        <a:alpha val="43137"/>
                      </a:srgbClr>
                    </a:outerShdw>
                  </a:effectLst>
                  <a:latin typeface="Arial Narrow" pitchFamily="34" charset="0"/>
                  <a:cs typeface="Arial" pitchFamily="34" charset="0"/>
                </a:rPr>
                <a:t>(ALIMENTACIÓN, SALUD, DESCANSO, SEXO)</a:t>
              </a:r>
              <a:r>
                <a:rPr kumimoji="0" lang="es-MX" sz="13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rial Narrow" pitchFamily="34" charset="0"/>
                  <a:ea typeface="+mn-ea"/>
                  <a:cs typeface="Arial" pitchFamily="34" charset="0"/>
                </a:rPr>
                <a:t>.</a:t>
              </a:r>
              <a:endParaRPr kumimoji="0" lang="es-ES" sz="13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rial Narrow" pitchFamily="34" charset="0"/>
                <a:ea typeface="+mn-ea"/>
                <a:cs typeface="Arial" pitchFamily="34" charset="0"/>
              </a:endParaRPr>
            </a:p>
          </p:txBody>
        </p:sp>
        <p:grpSp>
          <p:nvGrpSpPr>
            <p:cNvPr id="26" name="25 Grupo"/>
            <p:cNvGrpSpPr/>
            <p:nvPr/>
          </p:nvGrpSpPr>
          <p:grpSpPr>
            <a:xfrm>
              <a:off x="3651160" y="4530155"/>
              <a:ext cx="4795298" cy="869354"/>
              <a:chOff x="88548" y="2709333"/>
              <a:chExt cx="3827576" cy="677333"/>
            </a:xfrm>
          </p:grpSpPr>
          <p:sp>
            <p:nvSpPr>
              <p:cNvPr id="30" name="29 Trapecio"/>
              <p:cNvSpPr/>
              <p:nvPr/>
            </p:nvSpPr>
            <p:spPr>
              <a:xfrm>
                <a:off x="88548" y="2709333"/>
                <a:ext cx="3827576" cy="677333"/>
              </a:xfrm>
              <a:prstGeom prst="trapezoid">
                <a:avLst>
                  <a:gd name="adj" fmla="val 52561"/>
                </a:avLst>
              </a:prstGeom>
              <a:gradFill flip="none" rotWithShape="1">
                <a:gsLst>
                  <a:gs pos="0">
                    <a:srgbClr val="B6C348">
                      <a:shade val="30000"/>
                      <a:satMod val="115000"/>
                    </a:srgbClr>
                  </a:gs>
                  <a:gs pos="50000">
                    <a:srgbClr val="9A9A2E"/>
                  </a:gs>
                  <a:gs pos="100000">
                    <a:srgbClr val="B6C348">
                      <a:shade val="100000"/>
                      <a:satMod val="115000"/>
                    </a:srgbClr>
                  </a:gs>
                </a:gsLst>
                <a:lin ang="16200000" scaled="1"/>
                <a:tileRect/>
              </a:gra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sp>
          <p:sp>
            <p:nvSpPr>
              <p:cNvPr id="31" name="Trapecio 12"/>
              <p:cNvSpPr/>
              <p:nvPr/>
            </p:nvSpPr>
            <p:spPr>
              <a:xfrm>
                <a:off x="979031" y="2709333"/>
                <a:ext cx="2314073" cy="6773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70" tIns="52070" rIns="52070" bIns="52070" numCol="1" spcCol="1270" anchor="ctr" anchorCtr="0">
                <a:noAutofit/>
              </a:bodyPr>
              <a:lstStyle/>
              <a:p>
                <a:pPr marL="0" marR="0" lvl="0" indent="0" algn="ctr" defTabSz="1822450" rtl="0" eaLnBrk="1" fontAlgn="auto" latinLnBrk="0" hangingPunct="1">
                  <a:lnSpc>
                    <a:spcPct val="90000"/>
                  </a:lnSpc>
                  <a:spcBef>
                    <a:spcPct val="0"/>
                  </a:spcBef>
                  <a:spcAft>
                    <a:spcPct val="35000"/>
                  </a:spcAft>
                  <a:buClrTx/>
                  <a:buSzTx/>
                  <a:buFontTx/>
                  <a:buNone/>
                  <a:tabLst/>
                  <a:defRPr/>
                </a:pPr>
                <a:endParaRPr kumimoji="0" lang="es-ES" sz="4100" b="0" i="0" u="none" strike="noStrike" kern="1200" cap="none" spc="0" normalizeH="0" baseline="0" noProof="0">
                  <a:ln>
                    <a:noFill/>
                  </a:ln>
                  <a:solidFill>
                    <a:prstClr val="white"/>
                  </a:solidFill>
                  <a:effectLst/>
                  <a:uLnTx/>
                  <a:uFillTx/>
                  <a:latin typeface="Calibri"/>
                  <a:ea typeface="+mn-ea"/>
                  <a:cs typeface="+mn-cs"/>
                </a:endParaRPr>
              </a:p>
            </p:txBody>
          </p:sp>
        </p:grpSp>
        <p:sp>
          <p:nvSpPr>
            <p:cNvPr id="44" name="43 Rectángulo"/>
            <p:cNvSpPr/>
            <p:nvPr/>
          </p:nvSpPr>
          <p:spPr>
            <a:xfrm>
              <a:off x="5940543" y="4809184"/>
              <a:ext cx="378430" cy="369386"/>
            </a:xfrm>
            <a:prstGeom prst="rect">
              <a:avLst/>
            </a:prstGeom>
            <a:effectLst>
              <a:outerShdw blurRad="88900" dist="38100" dir="5400000" algn="ctr" rotWithShape="0">
                <a:schemeClr val="tx1"/>
              </a:outer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Black" pitchFamily="34" charset="0"/>
                  <a:ea typeface="+mn-ea"/>
                  <a:cs typeface="Arial" pitchFamily="34" charset="0"/>
                </a:rPr>
                <a:t>A</a:t>
              </a:r>
              <a:endParaRPr kumimoji="0" lang="es-ES" sz="2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Black" pitchFamily="34" charset="0"/>
                <a:ea typeface="+mn-ea"/>
                <a:cs typeface="Arial" pitchFamily="34" charset="0"/>
              </a:endParaRPr>
            </a:p>
          </p:txBody>
        </p:sp>
      </p:grpSp>
      <p:sp>
        <p:nvSpPr>
          <p:cNvPr id="460813" name="Line 13"/>
          <p:cNvSpPr>
            <a:spLocks noChangeShapeType="1"/>
          </p:cNvSpPr>
          <p:nvPr/>
        </p:nvSpPr>
        <p:spPr bwMode="auto">
          <a:xfrm>
            <a:off x="-240052" y="4243553"/>
            <a:ext cx="9564580" cy="5793"/>
          </a:xfrm>
          <a:prstGeom prst="line">
            <a:avLst/>
          </a:prstGeom>
          <a:noFill/>
          <a:ln w="57150">
            <a:solidFill>
              <a:schemeClr val="bg2">
                <a:lumMod val="75000"/>
              </a:schemeClr>
            </a:solidFill>
            <a:round/>
            <a:headEnd/>
            <a:tailEnd/>
          </a:ln>
          <a:effectLst>
            <a:glow rad="63500">
              <a:schemeClr val="tx1">
                <a:alpha val="40000"/>
              </a:schemeClr>
            </a:glow>
            <a:prstShdw prst="shdw18" dist="17961" dir="13500000">
              <a:schemeClr val="accent1">
                <a:gamma/>
                <a:shade val="60000"/>
                <a:invGamma/>
              </a:schemeClr>
            </a:prstShdw>
          </a:effectLst>
        </p:spPr>
        <p:txBody>
          <a:bodyPr wrap="square" lIns="91393" tIns="45698" rIns="91393" bIns="4569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48" name="Line 13">
            <a:extLst>
              <a:ext uri="{FF2B5EF4-FFF2-40B4-BE49-F238E27FC236}">
                <a16:creationId xmlns:a16="http://schemas.microsoft.com/office/drawing/2014/main" id="{12BA9EF3-2AA1-404B-8EA9-653A2FBF6D44}"/>
              </a:ext>
            </a:extLst>
          </p:cNvPr>
          <p:cNvSpPr>
            <a:spLocks noChangeShapeType="1"/>
          </p:cNvSpPr>
          <p:nvPr/>
        </p:nvSpPr>
        <p:spPr bwMode="auto">
          <a:xfrm>
            <a:off x="-301664" y="5341731"/>
            <a:ext cx="9564580" cy="5793"/>
          </a:xfrm>
          <a:prstGeom prst="line">
            <a:avLst/>
          </a:prstGeom>
          <a:noFill/>
          <a:ln w="57150">
            <a:solidFill>
              <a:schemeClr val="bg2">
                <a:lumMod val="75000"/>
              </a:schemeClr>
            </a:solidFill>
            <a:round/>
            <a:headEnd/>
            <a:tailEnd/>
          </a:ln>
          <a:effectLst>
            <a:glow rad="63500">
              <a:schemeClr val="tx1">
                <a:alpha val="40000"/>
              </a:schemeClr>
            </a:glow>
            <a:prstShdw prst="shdw18" dist="17961" dir="13500000">
              <a:schemeClr val="accent1">
                <a:gamma/>
                <a:shade val="60000"/>
                <a:invGamma/>
              </a:schemeClr>
            </a:prstShdw>
          </a:effectLst>
        </p:spPr>
        <p:txBody>
          <a:bodyPr wrap="square" lIns="91393" tIns="45698" rIns="91393" bIns="4569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49" name="Text Box 11">
            <a:extLst>
              <a:ext uri="{FF2B5EF4-FFF2-40B4-BE49-F238E27FC236}">
                <a16:creationId xmlns:a16="http://schemas.microsoft.com/office/drawing/2014/main" id="{B91A3F52-45B6-46C6-A2FC-3C8C0623C389}"/>
              </a:ext>
            </a:extLst>
          </p:cNvPr>
          <p:cNvSpPr txBox="1">
            <a:spLocks noChangeArrowheads="1"/>
          </p:cNvSpPr>
          <p:nvPr/>
        </p:nvSpPr>
        <p:spPr bwMode="auto">
          <a:xfrm>
            <a:off x="5654331" y="1536610"/>
            <a:ext cx="1179456" cy="430887"/>
          </a:xfrm>
          <a:prstGeom prst="rect">
            <a:avLst/>
          </a:prstGeom>
          <a:noFill/>
          <a:ln w="9525">
            <a:noFill/>
            <a:miter lim="800000"/>
            <a:headEnd/>
            <a:tailEnd/>
          </a:ln>
          <a:effectLst>
            <a:outerShdw blurRad="88900" dist="38100" dir="5400000" algn="ctr" rotWithShape="0">
              <a:schemeClr val="tx1"/>
            </a:outerShdw>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s-MX" sz="2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Black" pitchFamily="34" charset="0"/>
                <a:ea typeface="+mn-ea"/>
                <a:cs typeface="Arial" pitchFamily="34" charset="0"/>
              </a:rPr>
              <a:t>E </a:t>
            </a:r>
          </a:p>
        </p:txBody>
      </p:sp>
      <p:grpSp>
        <p:nvGrpSpPr>
          <p:cNvPr id="50" name="20 Grupo">
            <a:extLst>
              <a:ext uri="{FF2B5EF4-FFF2-40B4-BE49-F238E27FC236}">
                <a16:creationId xmlns:a16="http://schemas.microsoft.com/office/drawing/2014/main" id="{79A23F6E-2D1B-436B-AF74-B6C902A1F3CC}"/>
              </a:ext>
            </a:extLst>
          </p:cNvPr>
          <p:cNvGrpSpPr/>
          <p:nvPr/>
        </p:nvGrpSpPr>
        <p:grpSpPr>
          <a:xfrm>
            <a:off x="121072" y="582902"/>
            <a:ext cx="5400962" cy="558964"/>
            <a:chOff x="539552" y="2046490"/>
            <a:chExt cx="5318784" cy="558964"/>
          </a:xfrm>
        </p:grpSpPr>
        <p:sp>
          <p:nvSpPr>
            <p:cNvPr id="51" name="15 Marcador de contenido">
              <a:extLst>
                <a:ext uri="{FF2B5EF4-FFF2-40B4-BE49-F238E27FC236}">
                  <a16:creationId xmlns:a16="http://schemas.microsoft.com/office/drawing/2014/main" id="{B770EE7A-9DC4-4640-A50F-AD45BE219F03}"/>
                </a:ext>
              </a:extLst>
            </p:cNvPr>
            <p:cNvSpPr txBox="1">
              <a:spLocks/>
            </p:cNvSpPr>
            <p:nvPr/>
          </p:nvSpPr>
          <p:spPr bwMode="auto">
            <a:xfrm>
              <a:off x="539552" y="2046490"/>
              <a:ext cx="5318784" cy="558964"/>
            </a:xfrm>
            <a:prstGeom prst="round2DiagRect">
              <a:avLst>
                <a:gd name="adj1" fmla="val 50000"/>
                <a:gd name="adj2" fmla="val 0"/>
              </a:avLst>
            </a:prstGeom>
            <a:gradFill flip="none" rotWithShape="1">
              <a:gsLst>
                <a:gs pos="0">
                  <a:srgbClr val="335A7D">
                    <a:shade val="30000"/>
                    <a:satMod val="115000"/>
                  </a:srgbClr>
                </a:gs>
                <a:gs pos="50000">
                  <a:srgbClr val="335A7D">
                    <a:shade val="67500"/>
                    <a:satMod val="115000"/>
                  </a:srgbClr>
                </a:gs>
                <a:gs pos="100000">
                  <a:srgbClr val="335A7D">
                    <a:shade val="100000"/>
                    <a:satMod val="115000"/>
                  </a:srgbClr>
                </a:gs>
              </a:gsLst>
              <a:lin ang="2700000" scaled="1"/>
              <a:tileRect/>
            </a:gradFill>
            <a:ln w="38100" algn="ctr">
              <a:noFill/>
              <a:miter lim="800000"/>
              <a:headEnd/>
              <a:tailEnd/>
            </a:ln>
            <a:effectLst>
              <a:outerShdw blurRad="114300" dist="38100" dir="3600000" algn="ctr" rotWithShape="0">
                <a:srgbClr val="000000"/>
              </a:outerShdw>
            </a:effectLst>
            <a:scene3d>
              <a:camera prst="orthographicFront"/>
              <a:lightRig rig="threePt" dir="t"/>
            </a:scene3d>
            <a:sp3d>
              <a:bevelT/>
            </a:sp3d>
          </p:spPr>
          <p:txBody>
            <a:bodyPr anchor="ctr"/>
            <a:lstStyle/>
            <a:p>
              <a:pPr marL="0" marR="0" lvl="0" indent="0" algn="ctr" defTabSz="914400" rtl="0" eaLnBrk="0" fontAlgn="auto" latinLnBrk="0" hangingPunct="0">
                <a:lnSpc>
                  <a:spcPct val="90000"/>
                </a:lnSpc>
                <a:spcBef>
                  <a:spcPts val="0"/>
                </a:spcBef>
                <a:spcAft>
                  <a:spcPts val="0"/>
                </a:spcAft>
                <a:buClr>
                  <a:srgbClr val="49788D"/>
                </a:buClr>
                <a:buSzPct val="200000"/>
                <a:buFontTx/>
                <a:buNone/>
                <a:tabLst/>
                <a:defRPr/>
              </a:pPr>
              <a:endParaRPr kumimoji="0" lang="es-EC" sz="2400" b="0" i="0" u="none" strike="noStrike" kern="0" cap="none" spc="300" normalizeH="0" baseline="0" noProof="0" dirty="0">
                <a:ln>
                  <a:noFill/>
                </a:ln>
                <a:solidFill>
                  <a:srgbClr val="FFFFFF"/>
                </a:solidFill>
                <a:effectLst/>
                <a:uLnTx/>
                <a:uFillTx/>
                <a:latin typeface="Arial Black" pitchFamily="34" charset="0"/>
                <a:ea typeface="+mn-ea"/>
                <a:cs typeface="+mn-cs"/>
              </a:endParaRPr>
            </a:p>
          </p:txBody>
        </p:sp>
        <p:sp>
          <p:nvSpPr>
            <p:cNvPr id="52" name="19 Rectángulo">
              <a:extLst>
                <a:ext uri="{FF2B5EF4-FFF2-40B4-BE49-F238E27FC236}">
                  <a16:creationId xmlns:a16="http://schemas.microsoft.com/office/drawing/2014/main" id="{AC9F60DD-193B-4484-B3E7-6C6CB44EF31A}"/>
                </a:ext>
              </a:extLst>
            </p:cNvPr>
            <p:cNvSpPr/>
            <p:nvPr/>
          </p:nvSpPr>
          <p:spPr>
            <a:xfrm>
              <a:off x="1141996" y="2170555"/>
              <a:ext cx="4046300" cy="369332"/>
            </a:xfrm>
            <a:prstGeom prst="rect">
              <a:avLst/>
            </a:prstGeom>
            <a:effectLst>
              <a:outerShdw blurRad="101600" dist="38100" dir="5400000" algn="ctr" rotWithShape="0">
                <a:schemeClr val="tx1"/>
              </a:outerShdw>
            </a:effectLst>
          </p:spPr>
          <p:txBody>
            <a:bodyPr wrap="none">
              <a:spAutoFit/>
            </a:bodyPr>
            <a:lstStyle/>
            <a:p>
              <a:pPr marL="0" marR="0" lvl="0" indent="0" algn="ctr" defTabSz="914400" rtl="0" eaLnBrk="0" fontAlgn="auto" latinLnBrk="0" hangingPunct="0">
                <a:lnSpc>
                  <a:spcPct val="90000"/>
                </a:lnSpc>
                <a:spcBef>
                  <a:spcPts val="0"/>
                </a:spcBef>
                <a:spcAft>
                  <a:spcPts val="0"/>
                </a:spcAft>
                <a:buClr>
                  <a:srgbClr val="49788D"/>
                </a:buClr>
                <a:buSzPct val="200000"/>
                <a:buFontTx/>
                <a:buNone/>
                <a:tabLst/>
                <a:defRPr/>
              </a:pPr>
              <a:r>
                <a:rPr kumimoji="0" lang="es-EC" sz="2000" b="0" i="0" u="none" strike="noStrike" kern="0" cap="none" spc="300" normalizeH="0" baseline="0" noProof="0" dirty="0">
                  <a:ln>
                    <a:noFill/>
                  </a:ln>
                  <a:solidFill>
                    <a:srgbClr val="FFFFFF"/>
                  </a:solidFill>
                  <a:effectLst/>
                  <a:uLnTx/>
                  <a:uFillTx/>
                  <a:latin typeface="Arial Black" pitchFamily="34" charset="0"/>
                  <a:ea typeface="+mn-ea"/>
                  <a:cs typeface="+mn-cs"/>
                </a:rPr>
                <a:t>PIRÁMIDE DE MASLOW</a:t>
              </a:r>
            </a:p>
          </p:txBody>
        </p:sp>
      </p:grpSp>
    </p:spTree>
    <p:extLst>
      <p:ext uri="{BB962C8B-B14F-4D97-AF65-F5344CB8AC3E}">
        <p14:creationId xmlns:p14="http://schemas.microsoft.com/office/powerpoint/2010/main" val="3472228854"/>
      </p:ext>
    </p:extLst>
  </p:cSld>
  <p:clrMapOvr>
    <a:masterClrMapping/>
  </p:clrMapOvr>
  <p:transition>
    <p:split orient="vert" dir="in"/>
  </p:transition>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ector">
  <a:themeElements>
    <a:clrScheme name="Sector">
      <a:dk1>
        <a:sysClr val="windowText" lastClr="000000"/>
      </a:dk1>
      <a:lt1>
        <a:sysClr val="window" lastClr="FFFFFF"/>
      </a:lt1>
      <a:dk2>
        <a:srgbClr val="D06F1E"/>
      </a:dk2>
      <a:lt2>
        <a:srgbClr val="F0BE21"/>
      </a:lt2>
      <a:accent1>
        <a:srgbClr val="760603"/>
      </a:accent1>
      <a:accent2>
        <a:srgbClr val="9F761A"/>
      </a:accent2>
      <a:accent3>
        <a:srgbClr val="92A200"/>
      </a:accent3>
      <a:accent4>
        <a:srgbClr val="4AA157"/>
      </a:accent4>
      <a:accent5>
        <a:srgbClr val="46788D"/>
      </a:accent5>
      <a:accent6>
        <a:srgbClr val="A848A8"/>
      </a:accent6>
      <a:hlink>
        <a:srgbClr val="460402"/>
      </a:hlink>
      <a:folHlink>
        <a:srgbClr val="991111"/>
      </a:folHlink>
    </a:clrScheme>
    <a:fontScheme name="Sector">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ctor">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162000"/>
                <a:satMod val="200000"/>
                <a:lumMod val="124000"/>
              </a:schemeClr>
            </a:gs>
            <a:gs pos="100000">
              <a:schemeClr val="phClr">
                <a:shade val="96000"/>
                <a:hueMod val="88000"/>
                <a:satMod val="220000"/>
                <a:lumMod val="82000"/>
              </a:schemeClr>
            </a:gs>
          </a:gsLst>
          <a:lin ang="6120000" scaled="1"/>
        </a:gradFill>
        <a:gradFill rotWithShape="1">
          <a:gsLst>
            <a:gs pos="0">
              <a:schemeClr val="phClr">
                <a:tint val="97000"/>
                <a:hueMod val="162000"/>
                <a:satMod val="200000"/>
                <a:lumMod val="124000"/>
              </a:schemeClr>
            </a:gs>
            <a:gs pos="100000">
              <a:schemeClr val="phClr">
                <a:shade val="96000"/>
                <a:hueMod val="88000"/>
                <a:satMod val="220000"/>
                <a:lumMod val="82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282EB108-EDE6-4B8E-957B-D4A69BF580E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2764</TotalTime>
  <Words>2619</Words>
  <Application>Microsoft Office PowerPoint</Application>
  <PresentationFormat>Presentación en pantalla (4:3)</PresentationFormat>
  <Paragraphs>432</Paragraphs>
  <Slides>40</Slides>
  <Notes>15</Notes>
  <HiddenSlides>0</HiddenSlides>
  <MMClips>0</MMClips>
  <ScaleCrop>false</ScaleCrop>
  <HeadingPairs>
    <vt:vector size="6" baseType="variant">
      <vt:variant>
        <vt:lpstr>Fuentes usadas</vt:lpstr>
      </vt:variant>
      <vt:variant>
        <vt:i4>8</vt:i4>
      </vt:variant>
      <vt:variant>
        <vt:lpstr>Tema</vt:lpstr>
      </vt:variant>
      <vt:variant>
        <vt:i4>2</vt:i4>
      </vt:variant>
      <vt:variant>
        <vt:lpstr>Títulos de diapositiva</vt:lpstr>
      </vt:variant>
      <vt:variant>
        <vt:i4>40</vt:i4>
      </vt:variant>
    </vt:vector>
  </HeadingPairs>
  <TitlesOfParts>
    <vt:vector size="50" baseType="lpstr">
      <vt:lpstr>Arial</vt:lpstr>
      <vt:lpstr>Arial Black</vt:lpstr>
      <vt:lpstr>Arial Narrow</vt:lpstr>
      <vt:lpstr>Calibri</vt:lpstr>
      <vt:lpstr>Century Gothic</vt:lpstr>
      <vt:lpstr>Impact</vt:lpstr>
      <vt:lpstr>Wingdings</vt:lpstr>
      <vt:lpstr>Wingdings 3</vt:lpstr>
      <vt:lpstr>Tema de Office</vt:lpstr>
      <vt:lpstr>Sector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Fuerza Terrestre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User</dc:creator>
  <cp:lastModifiedBy>User</cp:lastModifiedBy>
  <cp:revision>551</cp:revision>
  <dcterms:created xsi:type="dcterms:W3CDTF">2010-07-05T19:56:19Z</dcterms:created>
  <dcterms:modified xsi:type="dcterms:W3CDTF">2019-07-24T13:15:37Z</dcterms:modified>
</cp:coreProperties>
</file>