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73" r:id="rId2"/>
  </p:sldMasterIdLst>
  <p:sldIdLst>
    <p:sldId id="256" r:id="rId3"/>
    <p:sldId id="295" r:id="rId4"/>
    <p:sldId id="257" r:id="rId5"/>
    <p:sldId id="300" r:id="rId6"/>
    <p:sldId id="301" r:id="rId7"/>
    <p:sldId id="258" r:id="rId8"/>
    <p:sldId id="310" r:id="rId9"/>
    <p:sldId id="311" r:id="rId10"/>
    <p:sldId id="261" r:id="rId11"/>
    <p:sldId id="262" r:id="rId12"/>
    <p:sldId id="309" r:id="rId13"/>
    <p:sldId id="269" r:id="rId14"/>
    <p:sldId id="302" r:id="rId15"/>
    <p:sldId id="312" r:id="rId16"/>
    <p:sldId id="313" r:id="rId17"/>
    <p:sldId id="314" r:id="rId18"/>
    <p:sldId id="315" r:id="rId19"/>
    <p:sldId id="316" r:id="rId20"/>
    <p:sldId id="317" r:id="rId21"/>
    <p:sldId id="303" r:id="rId22"/>
    <p:sldId id="318" r:id="rId23"/>
    <p:sldId id="362" r:id="rId24"/>
    <p:sldId id="319" r:id="rId25"/>
    <p:sldId id="320" r:id="rId26"/>
    <p:sldId id="321" r:id="rId27"/>
    <p:sldId id="322" r:id="rId28"/>
    <p:sldId id="323" r:id="rId29"/>
    <p:sldId id="324" r:id="rId30"/>
    <p:sldId id="325" r:id="rId31"/>
    <p:sldId id="326" r:id="rId32"/>
    <p:sldId id="327" r:id="rId33"/>
    <p:sldId id="328" r:id="rId34"/>
    <p:sldId id="363"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64" r:id="rId49"/>
    <p:sldId id="365" r:id="rId50"/>
    <p:sldId id="366" r:id="rId51"/>
    <p:sldId id="367" r:id="rId52"/>
    <p:sldId id="368" r:id="rId53"/>
    <p:sldId id="369" r:id="rId54"/>
    <p:sldId id="370" r:id="rId55"/>
    <p:sldId id="371" r:id="rId56"/>
    <p:sldId id="342" r:id="rId57"/>
    <p:sldId id="343" r:id="rId58"/>
    <p:sldId id="344" r:id="rId59"/>
    <p:sldId id="345" r:id="rId60"/>
    <p:sldId id="346" r:id="rId61"/>
    <p:sldId id="347" r:id="rId62"/>
    <p:sldId id="348" r:id="rId63"/>
    <p:sldId id="349" r:id="rId64"/>
    <p:sldId id="350" r:id="rId65"/>
    <p:sldId id="372" r:id="rId66"/>
    <p:sldId id="351" r:id="rId67"/>
    <p:sldId id="352" r:id="rId68"/>
    <p:sldId id="353" r:id="rId69"/>
    <p:sldId id="354" r:id="rId70"/>
    <p:sldId id="355" r:id="rId71"/>
    <p:sldId id="356" r:id="rId72"/>
    <p:sldId id="357" r:id="rId73"/>
    <p:sldId id="358" r:id="rId74"/>
    <p:sldId id="359" r:id="rId75"/>
    <p:sldId id="360" r:id="rId76"/>
    <p:sldId id="361" r:id="rId77"/>
    <p:sldId id="374" r:id="rId78"/>
    <p:sldId id="373" r:id="rId79"/>
    <p:sldId id="282" r:id="rId8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93590-575A-441D-864D-E48C048B2A4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C9FEA4E9-B2B3-4BF8-9F00-577896E48DC1}">
      <dgm:prSet/>
      <dgm:spPr/>
      <dgm:t>
        <a:bodyPr/>
        <a:lstStyle/>
        <a:p>
          <a:pPr rtl="0"/>
          <a:r>
            <a:rPr lang="es-EC" dirty="0" smtClean="0">
              <a:latin typeface="Times New Roman" panose="02020603050405020304" pitchFamily="18" charset="0"/>
              <a:cs typeface="Times New Roman" panose="02020603050405020304" pitchFamily="18" charset="0"/>
            </a:rPr>
            <a:t>Actividades relacionadas con el software CIIU Rev. 4</a:t>
          </a:r>
          <a:endParaRPr lang="es-EC" dirty="0">
            <a:latin typeface="Times New Roman" panose="02020603050405020304" pitchFamily="18" charset="0"/>
            <a:cs typeface="Times New Roman" panose="02020603050405020304" pitchFamily="18" charset="0"/>
          </a:endParaRPr>
        </a:p>
      </dgm:t>
    </dgm:pt>
    <dgm:pt modelId="{BAFB0E2D-C88A-41C3-BC15-2E9B9FC3FEBC}" type="parTrans" cxnId="{FCAC135A-399E-4FAB-96AE-F6AF4AC3C26A}">
      <dgm:prSet/>
      <dgm:spPr/>
      <dgm:t>
        <a:bodyPr/>
        <a:lstStyle/>
        <a:p>
          <a:endParaRPr lang="es-ES"/>
        </a:p>
      </dgm:t>
    </dgm:pt>
    <dgm:pt modelId="{545A9256-299C-44E7-94D9-6B5F5C7E070B}" type="sibTrans" cxnId="{FCAC135A-399E-4FAB-96AE-F6AF4AC3C26A}">
      <dgm:prSet/>
      <dgm:spPr/>
      <dgm:t>
        <a:bodyPr/>
        <a:lstStyle/>
        <a:p>
          <a:endParaRPr lang="es-ES"/>
        </a:p>
      </dgm:t>
    </dgm:pt>
    <dgm:pt modelId="{8793304C-CAED-4982-B6EF-E6E63F2EA4CC}">
      <dgm:prSet/>
      <dgm:spPr/>
      <dgm:t>
        <a:bodyPr/>
        <a:lstStyle/>
        <a:p>
          <a:pPr rtl="0"/>
          <a:r>
            <a:rPr lang="es-MX" dirty="0" smtClean="0">
              <a:latin typeface="Times New Roman" panose="02020603050405020304" pitchFamily="18" charset="0"/>
              <a:cs typeface="Times New Roman" panose="02020603050405020304" pitchFamily="18" charset="0"/>
            </a:rPr>
            <a:t>Servicios </a:t>
          </a:r>
          <a:endParaRPr lang="es-EC" dirty="0">
            <a:latin typeface="Times New Roman" panose="02020603050405020304" pitchFamily="18" charset="0"/>
            <a:cs typeface="Times New Roman" panose="02020603050405020304" pitchFamily="18" charset="0"/>
          </a:endParaRPr>
        </a:p>
      </dgm:t>
    </dgm:pt>
    <dgm:pt modelId="{A86671F6-6A61-4570-9708-71BA4DBC755C}" type="parTrans" cxnId="{FC03C208-7166-4CAE-A839-CFDF568CE335}">
      <dgm:prSet/>
      <dgm:spPr/>
      <dgm:t>
        <a:bodyPr/>
        <a:lstStyle/>
        <a:p>
          <a:endParaRPr lang="es-ES"/>
        </a:p>
      </dgm:t>
    </dgm:pt>
    <dgm:pt modelId="{3AED7343-1FF0-419C-B519-A10764C0718F}" type="sibTrans" cxnId="{FC03C208-7166-4CAE-A839-CFDF568CE335}">
      <dgm:prSet/>
      <dgm:spPr/>
      <dgm:t>
        <a:bodyPr/>
        <a:lstStyle/>
        <a:p>
          <a:endParaRPr lang="es-ES"/>
        </a:p>
      </dgm:t>
    </dgm:pt>
    <dgm:pt modelId="{97BAF054-66D8-471C-BB61-BFC767E2B9E2}">
      <dgm:prSet/>
      <dgm:spPr/>
      <dgm:t>
        <a:bodyPr/>
        <a:lstStyle/>
        <a:p>
          <a:pPr rtl="0"/>
          <a:r>
            <a:rPr lang="es-MX" dirty="0" smtClean="0">
              <a:latin typeface="Times New Roman" panose="02020603050405020304" pitchFamily="18" charset="0"/>
              <a:cs typeface="Times New Roman" panose="02020603050405020304" pitchFamily="18" charset="0"/>
            </a:rPr>
            <a:t>Productos </a:t>
          </a:r>
          <a:endParaRPr lang="es-EC" dirty="0">
            <a:latin typeface="Times New Roman" panose="02020603050405020304" pitchFamily="18" charset="0"/>
            <a:cs typeface="Times New Roman" panose="02020603050405020304" pitchFamily="18" charset="0"/>
          </a:endParaRPr>
        </a:p>
      </dgm:t>
    </dgm:pt>
    <dgm:pt modelId="{F616FA21-974F-42E4-BD3C-06177E3C4625}" type="parTrans" cxnId="{2EFDE85B-8CCD-4B65-A01E-D1BDC1E719B0}">
      <dgm:prSet/>
      <dgm:spPr/>
      <dgm:t>
        <a:bodyPr/>
        <a:lstStyle/>
        <a:p>
          <a:endParaRPr lang="es-ES"/>
        </a:p>
      </dgm:t>
    </dgm:pt>
    <dgm:pt modelId="{025E15D9-150A-430A-9DE1-F6C9640A1F45}" type="sibTrans" cxnId="{2EFDE85B-8CCD-4B65-A01E-D1BDC1E719B0}">
      <dgm:prSet/>
      <dgm:spPr/>
      <dgm:t>
        <a:bodyPr/>
        <a:lstStyle/>
        <a:p>
          <a:endParaRPr lang="es-ES"/>
        </a:p>
      </dgm:t>
    </dgm:pt>
    <dgm:pt modelId="{485866F8-B716-47B1-A107-6A25DDE8ADE4}" type="pres">
      <dgm:prSet presAssocID="{2A193590-575A-441D-864D-E48C048B2A4D}" presName="Name0" presStyleCnt="0">
        <dgm:presLayoutVars>
          <dgm:chMax val="7"/>
          <dgm:dir/>
          <dgm:animLvl val="lvl"/>
          <dgm:resizeHandles val="exact"/>
        </dgm:presLayoutVars>
      </dgm:prSet>
      <dgm:spPr/>
      <dgm:t>
        <a:bodyPr/>
        <a:lstStyle/>
        <a:p>
          <a:endParaRPr lang="es-ES"/>
        </a:p>
      </dgm:t>
    </dgm:pt>
    <dgm:pt modelId="{7100EA7D-8534-4AA1-AE64-0D0526CA4C52}" type="pres">
      <dgm:prSet presAssocID="{C9FEA4E9-B2B3-4BF8-9F00-577896E48DC1}" presName="circle1" presStyleLbl="node1" presStyleIdx="0" presStyleCnt="1"/>
      <dgm:spPr/>
    </dgm:pt>
    <dgm:pt modelId="{AEB7405F-99B9-427E-A9CB-742E5C548F35}" type="pres">
      <dgm:prSet presAssocID="{C9FEA4E9-B2B3-4BF8-9F00-577896E48DC1}" presName="space" presStyleCnt="0"/>
      <dgm:spPr/>
    </dgm:pt>
    <dgm:pt modelId="{1D59E3B5-168A-4F92-81FC-F6CDEF2A7AEB}" type="pres">
      <dgm:prSet presAssocID="{C9FEA4E9-B2B3-4BF8-9F00-577896E48DC1}" presName="rect1" presStyleLbl="alignAcc1" presStyleIdx="0" presStyleCnt="1"/>
      <dgm:spPr/>
      <dgm:t>
        <a:bodyPr/>
        <a:lstStyle/>
        <a:p>
          <a:endParaRPr lang="es-ES"/>
        </a:p>
      </dgm:t>
    </dgm:pt>
    <dgm:pt modelId="{5C3F74F3-0DA6-4386-93D0-6224EF036E58}" type="pres">
      <dgm:prSet presAssocID="{C9FEA4E9-B2B3-4BF8-9F00-577896E48DC1}" presName="rect1ParTx" presStyleLbl="alignAcc1" presStyleIdx="0" presStyleCnt="1">
        <dgm:presLayoutVars>
          <dgm:chMax val="1"/>
          <dgm:bulletEnabled val="1"/>
        </dgm:presLayoutVars>
      </dgm:prSet>
      <dgm:spPr/>
      <dgm:t>
        <a:bodyPr/>
        <a:lstStyle/>
        <a:p>
          <a:endParaRPr lang="es-ES"/>
        </a:p>
      </dgm:t>
    </dgm:pt>
    <dgm:pt modelId="{3976625E-616E-40EB-A931-2C7CD5FCFC1C}" type="pres">
      <dgm:prSet presAssocID="{C9FEA4E9-B2B3-4BF8-9F00-577896E48DC1}" presName="rect1ChTx" presStyleLbl="alignAcc1" presStyleIdx="0" presStyleCnt="1">
        <dgm:presLayoutVars>
          <dgm:bulletEnabled val="1"/>
        </dgm:presLayoutVars>
      </dgm:prSet>
      <dgm:spPr/>
      <dgm:t>
        <a:bodyPr/>
        <a:lstStyle/>
        <a:p>
          <a:endParaRPr lang="es-ES"/>
        </a:p>
      </dgm:t>
    </dgm:pt>
  </dgm:ptLst>
  <dgm:cxnLst>
    <dgm:cxn modelId="{3BFDFD8D-6855-44C5-A9C6-8504A91AE39C}" type="presOf" srcId="{97BAF054-66D8-471C-BB61-BFC767E2B9E2}" destId="{3976625E-616E-40EB-A931-2C7CD5FCFC1C}" srcOrd="0" destOrd="1" presId="urn:microsoft.com/office/officeart/2005/8/layout/target3"/>
    <dgm:cxn modelId="{7C0AED52-EA50-41E0-9BD8-B6966D3C95FB}" type="presOf" srcId="{2A193590-575A-441D-864D-E48C048B2A4D}" destId="{485866F8-B716-47B1-A107-6A25DDE8ADE4}" srcOrd="0" destOrd="0" presId="urn:microsoft.com/office/officeart/2005/8/layout/target3"/>
    <dgm:cxn modelId="{FC03C208-7166-4CAE-A839-CFDF568CE335}" srcId="{C9FEA4E9-B2B3-4BF8-9F00-577896E48DC1}" destId="{8793304C-CAED-4982-B6EF-E6E63F2EA4CC}" srcOrd="0" destOrd="0" parTransId="{A86671F6-6A61-4570-9708-71BA4DBC755C}" sibTransId="{3AED7343-1FF0-419C-B519-A10764C0718F}"/>
    <dgm:cxn modelId="{409116CA-9D4E-4388-BAE1-3046AB9C2727}" type="presOf" srcId="{C9FEA4E9-B2B3-4BF8-9F00-577896E48DC1}" destId="{1D59E3B5-168A-4F92-81FC-F6CDEF2A7AEB}" srcOrd="0" destOrd="0" presId="urn:microsoft.com/office/officeart/2005/8/layout/target3"/>
    <dgm:cxn modelId="{0033D321-253D-42F1-AA7F-CD893A432350}" type="presOf" srcId="{C9FEA4E9-B2B3-4BF8-9F00-577896E48DC1}" destId="{5C3F74F3-0DA6-4386-93D0-6224EF036E58}" srcOrd="1" destOrd="0" presId="urn:microsoft.com/office/officeart/2005/8/layout/target3"/>
    <dgm:cxn modelId="{FCAC135A-399E-4FAB-96AE-F6AF4AC3C26A}" srcId="{2A193590-575A-441D-864D-E48C048B2A4D}" destId="{C9FEA4E9-B2B3-4BF8-9F00-577896E48DC1}" srcOrd="0" destOrd="0" parTransId="{BAFB0E2D-C88A-41C3-BC15-2E9B9FC3FEBC}" sibTransId="{545A9256-299C-44E7-94D9-6B5F5C7E070B}"/>
    <dgm:cxn modelId="{1A5014DA-256B-4036-9B45-102DC82A9E17}" type="presOf" srcId="{8793304C-CAED-4982-B6EF-E6E63F2EA4CC}" destId="{3976625E-616E-40EB-A931-2C7CD5FCFC1C}" srcOrd="0" destOrd="0" presId="urn:microsoft.com/office/officeart/2005/8/layout/target3"/>
    <dgm:cxn modelId="{2EFDE85B-8CCD-4B65-A01E-D1BDC1E719B0}" srcId="{C9FEA4E9-B2B3-4BF8-9F00-577896E48DC1}" destId="{97BAF054-66D8-471C-BB61-BFC767E2B9E2}" srcOrd="1" destOrd="0" parTransId="{F616FA21-974F-42E4-BD3C-06177E3C4625}" sibTransId="{025E15D9-150A-430A-9DE1-F6C9640A1F45}"/>
    <dgm:cxn modelId="{174A7A58-735F-4FFA-A2BE-3E7D600E98DA}" type="presParOf" srcId="{485866F8-B716-47B1-A107-6A25DDE8ADE4}" destId="{7100EA7D-8534-4AA1-AE64-0D0526CA4C52}" srcOrd="0" destOrd="0" presId="urn:microsoft.com/office/officeart/2005/8/layout/target3"/>
    <dgm:cxn modelId="{EF5DA57D-1A70-41D8-A212-D07EC3310430}" type="presParOf" srcId="{485866F8-B716-47B1-A107-6A25DDE8ADE4}" destId="{AEB7405F-99B9-427E-A9CB-742E5C548F35}" srcOrd="1" destOrd="0" presId="urn:microsoft.com/office/officeart/2005/8/layout/target3"/>
    <dgm:cxn modelId="{7AE4CF14-33BD-43CF-A72B-DF83E8F0FE2C}" type="presParOf" srcId="{485866F8-B716-47B1-A107-6A25DDE8ADE4}" destId="{1D59E3B5-168A-4F92-81FC-F6CDEF2A7AEB}" srcOrd="2" destOrd="0" presId="urn:microsoft.com/office/officeart/2005/8/layout/target3"/>
    <dgm:cxn modelId="{3A071CA5-7806-4D2A-9870-204C6B2684F8}" type="presParOf" srcId="{485866F8-B716-47B1-A107-6A25DDE8ADE4}" destId="{5C3F74F3-0DA6-4386-93D0-6224EF036E58}" srcOrd="3" destOrd="0" presId="urn:microsoft.com/office/officeart/2005/8/layout/target3"/>
    <dgm:cxn modelId="{A4E65689-E223-43F6-9E96-5900E851A7B5}" type="presParOf" srcId="{485866F8-B716-47B1-A107-6A25DDE8ADE4}" destId="{3976625E-616E-40EB-A931-2C7CD5FCFC1C}"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C206AD-36FC-47BE-AD0A-BFABC9DB8E87}" type="doc">
      <dgm:prSet loTypeId="urn:microsoft.com/office/officeart/2005/8/layout/bProcess4" loCatId="process" qsTypeId="urn:microsoft.com/office/officeart/2005/8/quickstyle/simple1" qsCatId="simple" csTypeId="urn:microsoft.com/office/officeart/2005/8/colors/accent3_1" csCatId="accent3" phldr="1"/>
      <dgm:spPr/>
      <dgm:t>
        <a:bodyPr/>
        <a:lstStyle/>
        <a:p>
          <a:endParaRPr lang="es-EC"/>
        </a:p>
      </dgm:t>
    </dgm:pt>
    <dgm:pt modelId="{00B2E65B-84D1-4DE8-B470-C66706AEC7DF}">
      <dgm:prSet phldrT="[Texto]"/>
      <dgm:spPr/>
      <dgm:t>
        <a:bodyPr/>
        <a:lstStyle/>
        <a:p>
          <a:r>
            <a:rPr lang="es-EC" dirty="0">
              <a:latin typeface="Times New Roman" panose="02020603050405020304" pitchFamily="18" charset="0"/>
              <a:cs typeface="Times New Roman" panose="02020603050405020304" pitchFamily="18" charset="0"/>
            </a:rPr>
            <a:t>1) </a:t>
          </a:r>
          <a:r>
            <a:rPr lang="es-EC" dirty="0" smtClean="0">
              <a:latin typeface="Times New Roman" panose="02020603050405020304" pitchFamily="18" charset="0"/>
              <a:cs typeface="Times New Roman" panose="02020603050405020304" pitchFamily="18" charset="0"/>
            </a:rPr>
            <a:t>Consideraciones Preliminares</a:t>
          </a:r>
          <a:endParaRPr lang="es-EC" dirty="0">
            <a:latin typeface="Times New Roman" panose="02020603050405020304" pitchFamily="18" charset="0"/>
            <a:cs typeface="Times New Roman" panose="02020603050405020304" pitchFamily="18" charset="0"/>
          </a:endParaRPr>
        </a:p>
      </dgm:t>
    </dgm:pt>
    <dgm:pt modelId="{36052A6F-E144-48B7-B70C-A277E8AB8140}" type="parTrans" cxnId="{CA326F67-8855-4EA2-9733-856F86FB03AE}">
      <dgm:prSet/>
      <dgm:spPr/>
      <dgm:t>
        <a:bodyPr/>
        <a:lstStyle/>
        <a:p>
          <a:endParaRPr lang="es-EC"/>
        </a:p>
      </dgm:t>
    </dgm:pt>
    <dgm:pt modelId="{40532E14-5934-450A-8FF7-846FF64AF80F}" type="sibTrans" cxnId="{CA326F67-8855-4EA2-9733-856F86FB03AE}">
      <dgm:prSet/>
      <dgm:spPr/>
      <dgm:t>
        <a:bodyPr/>
        <a:lstStyle/>
        <a:p>
          <a:endParaRPr lang="es-EC"/>
        </a:p>
      </dgm:t>
    </dgm:pt>
    <dgm:pt modelId="{DBCC3E4F-68B1-4D69-B683-60AA63A9B1BA}">
      <dgm:prSet phldrT="[Texto]"/>
      <dgm:spPr/>
      <dgm:t>
        <a:bodyPr/>
        <a:lstStyle/>
        <a:p>
          <a:r>
            <a:rPr lang="es-EC" dirty="0">
              <a:latin typeface="Times New Roman" panose="02020603050405020304" pitchFamily="18" charset="0"/>
              <a:cs typeface="Times New Roman" panose="02020603050405020304" pitchFamily="18" charset="0"/>
            </a:rPr>
            <a:t>3) </a:t>
          </a:r>
          <a:r>
            <a:rPr lang="es-EC" dirty="0" smtClean="0">
              <a:latin typeface="Times New Roman" panose="02020603050405020304" pitchFamily="18" charset="0"/>
              <a:cs typeface="Times New Roman" panose="02020603050405020304" pitchFamily="18" charset="0"/>
            </a:rPr>
            <a:t>Decisión sobre el formato de las preguntas (medición)</a:t>
          </a:r>
          <a:endParaRPr lang="es-EC" dirty="0">
            <a:latin typeface="Times New Roman" panose="02020603050405020304" pitchFamily="18" charset="0"/>
            <a:cs typeface="Times New Roman" panose="02020603050405020304" pitchFamily="18" charset="0"/>
          </a:endParaRPr>
        </a:p>
      </dgm:t>
    </dgm:pt>
    <dgm:pt modelId="{B5835D9B-6A1B-49FB-A51A-02A0D3FEDD9F}" type="parTrans" cxnId="{AF01B5E2-E4EA-449F-8972-AD5CD621B7DB}">
      <dgm:prSet/>
      <dgm:spPr/>
      <dgm:t>
        <a:bodyPr/>
        <a:lstStyle/>
        <a:p>
          <a:endParaRPr lang="es-EC"/>
        </a:p>
      </dgm:t>
    </dgm:pt>
    <dgm:pt modelId="{46A88275-AB25-44B4-9E22-43F9162D9CEB}" type="sibTrans" cxnId="{AF01B5E2-E4EA-449F-8972-AD5CD621B7DB}">
      <dgm:prSet/>
      <dgm:spPr/>
      <dgm:t>
        <a:bodyPr/>
        <a:lstStyle/>
        <a:p>
          <a:endParaRPr lang="es-EC"/>
        </a:p>
      </dgm:t>
    </dgm:pt>
    <dgm:pt modelId="{734D0D66-E5A5-4C44-A215-765C9F9687CC}">
      <dgm:prSet phldrT="[Texto]"/>
      <dgm:spPr/>
      <dgm:t>
        <a:bodyPr/>
        <a:lstStyle/>
        <a:p>
          <a:r>
            <a:rPr lang="es-EC" dirty="0">
              <a:latin typeface="Times New Roman" panose="02020603050405020304" pitchFamily="18" charset="0"/>
              <a:cs typeface="Times New Roman" panose="02020603050405020304" pitchFamily="18" charset="0"/>
            </a:rPr>
            <a:t>4) </a:t>
          </a:r>
          <a:r>
            <a:rPr lang="es-EC" dirty="0" smtClean="0">
              <a:latin typeface="Times New Roman" panose="02020603050405020304" pitchFamily="18" charset="0"/>
              <a:cs typeface="Times New Roman" panose="02020603050405020304" pitchFamily="18" charset="0"/>
            </a:rPr>
            <a:t>Decisión sobre la redacción de las preguntas</a:t>
          </a:r>
          <a:endParaRPr lang="es-EC" dirty="0">
            <a:latin typeface="Times New Roman" panose="02020603050405020304" pitchFamily="18" charset="0"/>
            <a:cs typeface="Times New Roman" panose="02020603050405020304" pitchFamily="18" charset="0"/>
          </a:endParaRPr>
        </a:p>
      </dgm:t>
    </dgm:pt>
    <dgm:pt modelId="{AF066D60-C7C1-48F9-B0D9-6156E767CBAC}" type="parTrans" cxnId="{F8CD3457-1A59-45DB-8E9F-DCA3A67E42CE}">
      <dgm:prSet/>
      <dgm:spPr/>
      <dgm:t>
        <a:bodyPr/>
        <a:lstStyle/>
        <a:p>
          <a:endParaRPr lang="es-EC"/>
        </a:p>
      </dgm:t>
    </dgm:pt>
    <dgm:pt modelId="{76510F68-E573-45D6-B44D-77E89FD08875}" type="sibTrans" cxnId="{F8CD3457-1A59-45DB-8E9F-DCA3A67E42CE}">
      <dgm:prSet/>
      <dgm:spPr/>
      <dgm:t>
        <a:bodyPr/>
        <a:lstStyle/>
        <a:p>
          <a:endParaRPr lang="es-EC"/>
        </a:p>
      </dgm:t>
    </dgm:pt>
    <dgm:pt modelId="{2CDAA696-4ADE-4019-8B94-9D134951F5B1}">
      <dgm:prSet phldrT="[Texto]"/>
      <dgm:spPr/>
      <dgm:t>
        <a:bodyPr/>
        <a:lstStyle/>
        <a:p>
          <a:r>
            <a:rPr lang="es-EC" dirty="0">
              <a:latin typeface="Times New Roman" panose="02020603050405020304" pitchFamily="18" charset="0"/>
              <a:cs typeface="Times New Roman" panose="02020603050405020304" pitchFamily="18" charset="0"/>
            </a:rPr>
            <a:t>5</a:t>
          </a:r>
          <a:r>
            <a:rPr lang="es-EC" dirty="0" smtClean="0">
              <a:latin typeface="Times New Roman" panose="02020603050405020304" pitchFamily="18" charset="0"/>
              <a:cs typeface="Times New Roman" panose="02020603050405020304" pitchFamily="18" charset="0"/>
            </a:rPr>
            <a:t>) Decisión sobre la secuencia de las preguntas</a:t>
          </a:r>
          <a:endParaRPr lang="es-EC" dirty="0">
            <a:latin typeface="Times New Roman" panose="02020603050405020304" pitchFamily="18" charset="0"/>
            <a:cs typeface="Times New Roman" panose="02020603050405020304" pitchFamily="18" charset="0"/>
          </a:endParaRPr>
        </a:p>
      </dgm:t>
    </dgm:pt>
    <dgm:pt modelId="{F5F8154A-0D7F-44F6-A7A2-0AB6C1F596C1}" type="parTrans" cxnId="{69221FBD-B63A-4F41-839C-B4BF20EF28C3}">
      <dgm:prSet/>
      <dgm:spPr/>
      <dgm:t>
        <a:bodyPr/>
        <a:lstStyle/>
        <a:p>
          <a:endParaRPr lang="es-EC"/>
        </a:p>
      </dgm:t>
    </dgm:pt>
    <dgm:pt modelId="{8269D1DF-7421-42E4-96F8-D97572D8E9E8}" type="sibTrans" cxnId="{69221FBD-B63A-4F41-839C-B4BF20EF28C3}">
      <dgm:prSet/>
      <dgm:spPr/>
      <dgm:t>
        <a:bodyPr/>
        <a:lstStyle/>
        <a:p>
          <a:endParaRPr lang="es-EC"/>
        </a:p>
      </dgm:t>
    </dgm:pt>
    <dgm:pt modelId="{0890A4AE-DD12-456C-BF46-510ADA78A8B9}">
      <dgm:prSet/>
      <dgm:spPr/>
      <dgm:t>
        <a:bodyPr/>
        <a:lstStyle/>
        <a:p>
          <a:r>
            <a:rPr lang="es-EC" dirty="0">
              <a:latin typeface="Times New Roman" panose="02020603050405020304" pitchFamily="18" charset="0"/>
              <a:cs typeface="Times New Roman" panose="02020603050405020304" pitchFamily="18" charset="0"/>
            </a:rPr>
            <a:t>6</a:t>
          </a:r>
          <a:r>
            <a:rPr lang="es-EC" dirty="0" smtClean="0">
              <a:latin typeface="Times New Roman" panose="02020603050405020304" pitchFamily="18" charset="0"/>
              <a:cs typeface="Times New Roman" panose="02020603050405020304" pitchFamily="18" charset="0"/>
            </a:rPr>
            <a:t>) Decisión sobre las características físicas </a:t>
          </a:r>
          <a:endParaRPr lang="es-EC" dirty="0">
            <a:latin typeface="Times New Roman" panose="02020603050405020304" pitchFamily="18" charset="0"/>
            <a:cs typeface="Times New Roman" panose="02020603050405020304" pitchFamily="18" charset="0"/>
          </a:endParaRPr>
        </a:p>
      </dgm:t>
    </dgm:pt>
    <dgm:pt modelId="{7C48B808-2A50-4A49-A263-7EF44C195A63}" type="parTrans" cxnId="{F1F137D2-6FD5-43CB-B628-22240D514864}">
      <dgm:prSet/>
      <dgm:spPr/>
      <dgm:t>
        <a:bodyPr/>
        <a:lstStyle/>
        <a:p>
          <a:endParaRPr lang="es-EC"/>
        </a:p>
      </dgm:t>
    </dgm:pt>
    <dgm:pt modelId="{3125A98A-AE5D-4115-ADC9-F95111694A20}" type="sibTrans" cxnId="{F1F137D2-6FD5-43CB-B628-22240D514864}">
      <dgm:prSet/>
      <dgm:spPr/>
      <dgm:t>
        <a:bodyPr/>
        <a:lstStyle/>
        <a:p>
          <a:endParaRPr lang="es-EC"/>
        </a:p>
      </dgm:t>
    </dgm:pt>
    <dgm:pt modelId="{D18B2DB2-C16C-4B12-972A-7EDE7FA1C7D8}">
      <dgm:prSet/>
      <dgm:spPr/>
      <dgm:t>
        <a:bodyPr/>
        <a:lstStyle/>
        <a:p>
          <a:r>
            <a:rPr lang="es-EC" dirty="0" smtClean="0">
              <a:latin typeface="Times New Roman" panose="02020603050405020304" pitchFamily="18" charset="0"/>
              <a:cs typeface="Times New Roman" panose="02020603050405020304" pitchFamily="18" charset="0"/>
            </a:rPr>
            <a:t>7) Pruebas revisión y bosquejo final </a:t>
          </a:r>
          <a:endParaRPr lang="es-EC" dirty="0">
            <a:latin typeface="Times New Roman" panose="02020603050405020304" pitchFamily="18" charset="0"/>
            <a:cs typeface="Times New Roman" panose="02020603050405020304" pitchFamily="18" charset="0"/>
          </a:endParaRPr>
        </a:p>
      </dgm:t>
    </dgm:pt>
    <dgm:pt modelId="{075B2DA1-3799-404D-9AF4-3C40E8680AE3}" type="parTrans" cxnId="{6D7D0939-CB53-4F83-A158-AE7A9F4FD32D}">
      <dgm:prSet/>
      <dgm:spPr/>
      <dgm:t>
        <a:bodyPr/>
        <a:lstStyle/>
        <a:p>
          <a:endParaRPr lang="es-EC"/>
        </a:p>
      </dgm:t>
    </dgm:pt>
    <dgm:pt modelId="{46E12070-9A70-4270-9612-3C7BFF20260A}" type="sibTrans" cxnId="{6D7D0939-CB53-4F83-A158-AE7A9F4FD32D}">
      <dgm:prSet/>
      <dgm:spPr/>
      <dgm:t>
        <a:bodyPr/>
        <a:lstStyle/>
        <a:p>
          <a:endParaRPr lang="es-EC"/>
        </a:p>
      </dgm:t>
    </dgm:pt>
    <dgm:pt modelId="{B11A744F-DB3E-4BD0-BC3B-A692494A6B12}">
      <dgm:prSet phldrT="[Texto]"/>
      <dgm:spPr/>
      <dgm:t>
        <a:bodyPr/>
        <a:lstStyle/>
        <a:p>
          <a:r>
            <a:rPr lang="es-EC" dirty="0">
              <a:latin typeface="Times New Roman" panose="02020603050405020304" pitchFamily="18" charset="0"/>
              <a:cs typeface="Times New Roman" panose="02020603050405020304" pitchFamily="18" charset="0"/>
            </a:rPr>
            <a:t>2) </a:t>
          </a:r>
          <a:r>
            <a:rPr lang="es-EC" dirty="0" smtClean="0">
              <a:latin typeface="Times New Roman" panose="02020603050405020304" pitchFamily="18" charset="0"/>
              <a:cs typeface="Times New Roman" panose="02020603050405020304" pitchFamily="18" charset="0"/>
            </a:rPr>
            <a:t>Decisión sobre el contenido de las preguntas</a:t>
          </a:r>
          <a:endParaRPr lang="es-EC" dirty="0">
            <a:latin typeface="Times New Roman" panose="02020603050405020304" pitchFamily="18" charset="0"/>
            <a:cs typeface="Times New Roman" panose="02020603050405020304" pitchFamily="18" charset="0"/>
          </a:endParaRPr>
        </a:p>
      </dgm:t>
    </dgm:pt>
    <dgm:pt modelId="{5314A03B-2305-4B1E-B494-9F9599A23E4B}" type="sibTrans" cxnId="{869A6B6D-3DCF-4FE6-A2E8-C6071DF0BFDA}">
      <dgm:prSet/>
      <dgm:spPr/>
      <dgm:t>
        <a:bodyPr/>
        <a:lstStyle/>
        <a:p>
          <a:endParaRPr lang="es-EC"/>
        </a:p>
      </dgm:t>
    </dgm:pt>
    <dgm:pt modelId="{12934EA9-F1A2-4382-8692-97829BB4E6CD}" type="parTrans" cxnId="{869A6B6D-3DCF-4FE6-A2E8-C6071DF0BFDA}">
      <dgm:prSet/>
      <dgm:spPr/>
      <dgm:t>
        <a:bodyPr/>
        <a:lstStyle/>
        <a:p>
          <a:endParaRPr lang="es-EC"/>
        </a:p>
      </dgm:t>
    </dgm:pt>
    <dgm:pt modelId="{F81F4BC3-EA8D-4F8F-A273-1AE3433A0F0E}" type="pres">
      <dgm:prSet presAssocID="{BDC206AD-36FC-47BE-AD0A-BFABC9DB8E87}" presName="Name0" presStyleCnt="0">
        <dgm:presLayoutVars>
          <dgm:dir/>
          <dgm:resizeHandles/>
        </dgm:presLayoutVars>
      </dgm:prSet>
      <dgm:spPr/>
      <dgm:t>
        <a:bodyPr/>
        <a:lstStyle/>
        <a:p>
          <a:endParaRPr lang="es-ES"/>
        </a:p>
      </dgm:t>
    </dgm:pt>
    <dgm:pt modelId="{F5FEC57A-91EF-4FC1-9AEF-D9C1642BBF4F}" type="pres">
      <dgm:prSet presAssocID="{00B2E65B-84D1-4DE8-B470-C66706AEC7DF}" presName="compNode" presStyleCnt="0"/>
      <dgm:spPr/>
      <dgm:t>
        <a:bodyPr/>
        <a:lstStyle/>
        <a:p>
          <a:endParaRPr lang="es-ES"/>
        </a:p>
      </dgm:t>
    </dgm:pt>
    <dgm:pt modelId="{54E8F264-1E89-462B-A213-4A18C28DEDA6}" type="pres">
      <dgm:prSet presAssocID="{00B2E65B-84D1-4DE8-B470-C66706AEC7DF}" presName="dummyConnPt" presStyleCnt="0"/>
      <dgm:spPr/>
      <dgm:t>
        <a:bodyPr/>
        <a:lstStyle/>
        <a:p>
          <a:endParaRPr lang="es-ES"/>
        </a:p>
      </dgm:t>
    </dgm:pt>
    <dgm:pt modelId="{7F267668-92DD-4644-B9A3-1CD5A2B8A3FD}" type="pres">
      <dgm:prSet presAssocID="{00B2E65B-84D1-4DE8-B470-C66706AEC7DF}" presName="node" presStyleLbl="node1" presStyleIdx="0" presStyleCnt="7">
        <dgm:presLayoutVars>
          <dgm:bulletEnabled val="1"/>
        </dgm:presLayoutVars>
      </dgm:prSet>
      <dgm:spPr/>
      <dgm:t>
        <a:bodyPr/>
        <a:lstStyle/>
        <a:p>
          <a:endParaRPr lang="es-ES"/>
        </a:p>
      </dgm:t>
    </dgm:pt>
    <dgm:pt modelId="{7EA5F64D-7A8C-4653-9941-D29A3F80FC58}" type="pres">
      <dgm:prSet presAssocID="{40532E14-5934-450A-8FF7-846FF64AF80F}" presName="sibTrans" presStyleLbl="bgSibTrans2D1" presStyleIdx="0" presStyleCnt="6"/>
      <dgm:spPr/>
      <dgm:t>
        <a:bodyPr/>
        <a:lstStyle/>
        <a:p>
          <a:endParaRPr lang="es-ES"/>
        </a:p>
      </dgm:t>
    </dgm:pt>
    <dgm:pt modelId="{11B8AA48-2A02-4F42-BC4F-EDE3D5F28267}" type="pres">
      <dgm:prSet presAssocID="{B11A744F-DB3E-4BD0-BC3B-A692494A6B12}" presName="compNode" presStyleCnt="0"/>
      <dgm:spPr/>
      <dgm:t>
        <a:bodyPr/>
        <a:lstStyle/>
        <a:p>
          <a:endParaRPr lang="es-ES"/>
        </a:p>
      </dgm:t>
    </dgm:pt>
    <dgm:pt modelId="{DE73B22D-EECE-4DB2-AF35-22307D75C894}" type="pres">
      <dgm:prSet presAssocID="{B11A744F-DB3E-4BD0-BC3B-A692494A6B12}" presName="dummyConnPt" presStyleCnt="0"/>
      <dgm:spPr/>
      <dgm:t>
        <a:bodyPr/>
        <a:lstStyle/>
        <a:p>
          <a:endParaRPr lang="es-ES"/>
        </a:p>
      </dgm:t>
    </dgm:pt>
    <dgm:pt modelId="{137DD29D-9F45-47E0-B176-14E97F052F29}" type="pres">
      <dgm:prSet presAssocID="{B11A744F-DB3E-4BD0-BC3B-A692494A6B12}" presName="node" presStyleLbl="node1" presStyleIdx="1" presStyleCnt="7">
        <dgm:presLayoutVars>
          <dgm:bulletEnabled val="1"/>
        </dgm:presLayoutVars>
      </dgm:prSet>
      <dgm:spPr/>
      <dgm:t>
        <a:bodyPr/>
        <a:lstStyle/>
        <a:p>
          <a:endParaRPr lang="es-ES"/>
        </a:p>
      </dgm:t>
    </dgm:pt>
    <dgm:pt modelId="{0FC405CE-E83B-47DA-B338-79FFF065BA39}" type="pres">
      <dgm:prSet presAssocID="{5314A03B-2305-4B1E-B494-9F9599A23E4B}" presName="sibTrans" presStyleLbl="bgSibTrans2D1" presStyleIdx="1" presStyleCnt="6"/>
      <dgm:spPr/>
      <dgm:t>
        <a:bodyPr/>
        <a:lstStyle/>
        <a:p>
          <a:endParaRPr lang="es-ES"/>
        </a:p>
      </dgm:t>
    </dgm:pt>
    <dgm:pt modelId="{F7207645-E8A7-47A4-AD0B-01077AC266DB}" type="pres">
      <dgm:prSet presAssocID="{DBCC3E4F-68B1-4D69-B683-60AA63A9B1BA}" presName="compNode" presStyleCnt="0"/>
      <dgm:spPr/>
      <dgm:t>
        <a:bodyPr/>
        <a:lstStyle/>
        <a:p>
          <a:endParaRPr lang="es-ES"/>
        </a:p>
      </dgm:t>
    </dgm:pt>
    <dgm:pt modelId="{1D058602-0FF8-4E91-8922-A3A51DEECF1C}" type="pres">
      <dgm:prSet presAssocID="{DBCC3E4F-68B1-4D69-B683-60AA63A9B1BA}" presName="dummyConnPt" presStyleCnt="0"/>
      <dgm:spPr/>
      <dgm:t>
        <a:bodyPr/>
        <a:lstStyle/>
        <a:p>
          <a:endParaRPr lang="es-ES"/>
        </a:p>
      </dgm:t>
    </dgm:pt>
    <dgm:pt modelId="{FC0D1F28-AE9C-4E8B-B7ED-6CD76A960CA0}" type="pres">
      <dgm:prSet presAssocID="{DBCC3E4F-68B1-4D69-B683-60AA63A9B1BA}" presName="node" presStyleLbl="node1" presStyleIdx="2" presStyleCnt="7">
        <dgm:presLayoutVars>
          <dgm:bulletEnabled val="1"/>
        </dgm:presLayoutVars>
      </dgm:prSet>
      <dgm:spPr/>
      <dgm:t>
        <a:bodyPr/>
        <a:lstStyle/>
        <a:p>
          <a:endParaRPr lang="es-ES"/>
        </a:p>
      </dgm:t>
    </dgm:pt>
    <dgm:pt modelId="{8F0B3531-93F1-43FD-B917-E0E941A7BEB3}" type="pres">
      <dgm:prSet presAssocID="{46A88275-AB25-44B4-9E22-43F9162D9CEB}" presName="sibTrans" presStyleLbl="bgSibTrans2D1" presStyleIdx="2" presStyleCnt="6"/>
      <dgm:spPr/>
      <dgm:t>
        <a:bodyPr/>
        <a:lstStyle/>
        <a:p>
          <a:endParaRPr lang="es-ES"/>
        </a:p>
      </dgm:t>
    </dgm:pt>
    <dgm:pt modelId="{9BBD5704-A36F-43C6-9796-C5C6F6893DEF}" type="pres">
      <dgm:prSet presAssocID="{734D0D66-E5A5-4C44-A215-765C9F9687CC}" presName="compNode" presStyleCnt="0"/>
      <dgm:spPr/>
      <dgm:t>
        <a:bodyPr/>
        <a:lstStyle/>
        <a:p>
          <a:endParaRPr lang="es-ES"/>
        </a:p>
      </dgm:t>
    </dgm:pt>
    <dgm:pt modelId="{239C8AAE-1031-43B3-9FBF-5CECBE72D11C}" type="pres">
      <dgm:prSet presAssocID="{734D0D66-E5A5-4C44-A215-765C9F9687CC}" presName="dummyConnPt" presStyleCnt="0"/>
      <dgm:spPr/>
      <dgm:t>
        <a:bodyPr/>
        <a:lstStyle/>
        <a:p>
          <a:endParaRPr lang="es-ES"/>
        </a:p>
      </dgm:t>
    </dgm:pt>
    <dgm:pt modelId="{56A560D6-1EA5-4755-B955-3BBDEF09BB7C}" type="pres">
      <dgm:prSet presAssocID="{734D0D66-E5A5-4C44-A215-765C9F9687CC}" presName="node" presStyleLbl="node1" presStyleIdx="3" presStyleCnt="7">
        <dgm:presLayoutVars>
          <dgm:bulletEnabled val="1"/>
        </dgm:presLayoutVars>
      </dgm:prSet>
      <dgm:spPr/>
      <dgm:t>
        <a:bodyPr/>
        <a:lstStyle/>
        <a:p>
          <a:endParaRPr lang="es-ES"/>
        </a:p>
      </dgm:t>
    </dgm:pt>
    <dgm:pt modelId="{AE5124BE-FBAB-4697-82F3-FE3531896610}" type="pres">
      <dgm:prSet presAssocID="{76510F68-E573-45D6-B44D-77E89FD08875}" presName="sibTrans" presStyleLbl="bgSibTrans2D1" presStyleIdx="3" presStyleCnt="6"/>
      <dgm:spPr/>
      <dgm:t>
        <a:bodyPr/>
        <a:lstStyle/>
        <a:p>
          <a:endParaRPr lang="es-ES"/>
        </a:p>
      </dgm:t>
    </dgm:pt>
    <dgm:pt modelId="{BBB61C25-E902-4A05-BCEE-4DE66FD89091}" type="pres">
      <dgm:prSet presAssocID="{2CDAA696-4ADE-4019-8B94-9D134951F5B1}" presName="compNode" presStyleCnt="0"/>
      <dgm:spPr/>
      <dgm:t>
        <a:bodyPr/>
        <a:lstStyle/>
        <a:p>
          <a:endParaRPr lang="es-ES"/>
        </a:p>
      </dgm:t>
    </dgm:pt>
    <dgm:pt modelId="{5D43BFF3-B5B4-4366-B66F-AC05C81F6F5C}" type="pres">
      <dgm:prSet presAssocID="{2CDAA696-4ADE-4019-8B94-9D134951F5B1}" presName="dummyConnPt" presStyleCnt="0"/>
      <dgm:spPr/>
      <dgm:t>
        <a:bodyPr/>
        <a:lstStyle/>
        <a:p>
          <a:endParaRPr lang="es-ES"/>
        </a:p>
      </dgm:t>
    </dgm:pt>
    <dgm:pt modelId="{656B6587-3A77-4470-BD13-4D43756BCCAD}" type="pres">
      <dgm:prSet presAssocID="{2CDAA696-4ADE-4019-8B94-9D134951F5B1}" presName="node" presStyleLbl="node1" presStyleIdx="4" presStyleCnt="7">
        <dgm:presLayoutVars>
          <dgm:bulletEnabled val="1"/>
        </dgm:presLayoutVars>
      </dgm:prSet>
      <dgm:spPr/>
      <dgm:t>
        <a:bodyPr/>
        <a:lstStyle/>
        <a:p>
          <a:endParaRPr lang="es-ES"/>
        </a:p>
      </dgm:t>
    </dgm:pt>
    <dgm:pt modelId="{E4D84AE0-2AD9-4AE5-BFA9-73903DB777A1}" type="pres">
      <dgm:prSet presAssocID="{8269D1DF-7421-42E4-96F8-D97572D8E9E8}" presName="sibTrans" presStyleLbl="bgSibTrans2D1" presStyleIdx="4" presStyleCnt="6"/>
      <dgm:spPr/>
      <dgm:t>
        <a:bodyPr/>
        <a:lstStyle/>
        <a:p>
          <a:endParaRPr lang="es-ES"/>
        </a:p>
      </dgm:t>
    </dgm:pt>
    <dgm:pt modelId="{2139D5E1-846A-451F-8735-41A62E4C50BE}" type="pres">
      <dgm:prSet presAssocID="{0890A4AE-DD12-456C-BF46-510ADA78A8B9}" presName="compNode" presStyleCnt="0"/>
      <dgm:spPr/>
      <dgm:t>
        <a:bodyPr/>
        <a:lstStyle/>
        <a:p>
          <a:endParaRPr lang="es-ES"/>
        </a:p>
      </dgm:t>
    </dgm:pt>
    <dgm:pt modelId="{4127FD86-DAB2-42F8-B1E0-FC74DF92437E}" type="pres">
      <dgm:prSet presAssocID="{0890A4AE-DD12-456C-BF46-510ADA78A8B9}" presName="dummyConnPt" presStyleCnt="0"/>
      <dgm:spPr/>
      <dgm:t>
        <a:bodyPr/>
        <a:lstStyle/>
        <a:p>
          <a:endParaRPr lang="es-ES"/>
        </a:p>
      </dgm:t>
    </dgm:pt>
    <dgm:pt modelId="{9888618B-C361-46A6-9830-B9FBC68CF5CE}" type="pres">
      <dgm:prSet presAssocID="{0890A4AE-DD12-456C-BF46-510ADA78A8B9}" presName="node" presStyleLbl="node1" presStyleIdx="5" presStyleCnt="7">
        <dgm:presLayoutVars>
          <dgm:bulletEnabled val="1"/>
        </dgm:presLayoutVars>
      </dgm:prSet>
      <dgm:spPr/>
      <dgm:t>
        <a:bodyPr/>
        <a:lstStyle/>
        <a:p>
          <a:endParaRPr lang="es-ES"/>
        </a:p>
      </dgm:t>
    </dgm:pt>
    <dgm:pt modelId="{BA99A768-058C-48C2-853A-5DD903E27542}" type="pres">
      <dgm:prSet presAssocID="{3125A98A-AE5D-4115-ADC9-F95111694A20}" presName="sibTrans" presStyleLbl="bgSibTrans2D1" presStyleIdx="5" presStyleCnt="6"/>
      <dgm:spPr/>
      <dgm:t>
        <a:bodyPr/>
        <a:lstStyle/>
        <a:p>
          <a:endParaRPr lang="es-ES"/>
        </a:p>
      </dgm:t>
    </dgm:pt>
    <dgm:pt modelId="{44496570-DC04-4EC5-885C-45EF96DC9209}" type="pres">
      <dgm:prSet presAssocID="{D18B2DB2-C16C-4B12-972A-7EDE7FA1C7D8}" presName="compNode" presStyleCnt="0"/>
      <dgm:spPr/>
      <dgm:t>
        <a:bodyPr/>
        <a:lstStyle/>
        <a:p>
          <a:endParaRPr lang="es-ES"/>
        </a:p>
      </dgm:t>
    </dgm:pt>
    <dgm:pt modelId="{DF3611A6-6DD9-4C60-BC7B-CD354704198B}" type="pres">
      <dgm:prSet presAssocID="{D18B2DB2-C16C-4B12-972A-7EDE7FA1C7D8}" presName="dummyConnPt" presStyleCnt="0"/>
      <dgm:spPr/>
      <dgm:t>
        <a:bodyPr/>
        <a:lstStyle/>
        <a:p>
          <a:endParaRPr lang="es-ES"/>
        </a:p>
      </dgm:t>
    </dgm:pt>
    <dgm:pt modelId="{9D41249E-8854-46C0-9550-1DFD33232EF0}" type="pres">
      <dgm:prSet presAssocID="{D18B2DB2-C16C-4B12-972A-7EDE7FA1C7D8}" presName="node" presStyleLbl="node1" presStyleIdx="6" presStyleCnt="7">
        <dgm:presLayoutVars>
          <dgm:bulletEnabled val="1"/>
        </dgm:presLayoutVars>
      </dgm:prSet>
      <dgm:spPr/>
      <dgm:t>
        <a:bodyPr/>
        <a:lstStyle/>
        <a:p>
          <a:endParaRPr lang="es-ES"/>
        </a:p>
      </dgm:t>
    </dgm:pt>
  </dgm:ptLst>
  <dgm:cxnLst>
    <dgm:cxn modelId="{794FF141-946A-4B34-9896-7C5A13C6075D}" type="presOf" srcId="{2CDAA696-4ADE-4019-8B94-9D134951F5B1}" destId="{656B6587-3A77-4470-BD13-4D43756BCCAD}" srcOrd="0" destOrd="0" presId="urn:microsoft.com/office/officeart/2005/8/layout/bProcess4"/>
    <dgm:cxn modelId="{B820464A-0DD3-4B3C-AF87-F8BA0AB42409}" type="presOf" srcId="{76510F68-E573-45D6-B44D-77E89FD08875}" destId="{AE5124BE-FBAB-4697-82F3-FE3531896610}" srcOrd="0" destOrd="0" presId="urn:microsoft.com/office/officeart/2005/8/layout/bProcess4"/>
    <dgm:cxn modelId="{9E8770F9-1C1A-487C-9CB6-58772F273C60}" type="presOf" srcId="{734D0D66-E5A5-4C44-A215-765C9F9687CC}" destId="{56A560D6-1EA5-4755-B955-3BBDEF09BB7C}" srcOrd="0" destOrd="0" presId="urn:microsoft.com/office/officeart/2005/8/layout/bProcess4"/>
    <dgm:cxn modelId="{EB801A05-0001-46D7-8DD3-646201882782}" type="presOf" srcId="{5314A03B-2305-4B1E-B494-9F9599A23E4B}" destId="{0FC405CE-E83B-47DA-B338-79FFF065BA39}" srcOrd="0" destOrd="0" presId="urn:microsoft.com/office/officeart/2005/8/layout/bProcess4"/>
    <dgm:cxn modelId="{332E002B-7223-44BD-A460-D53F75954B27}" type="presOf" srcId="{46A88275-AB25-44B4-9E22-43F9162D9CEB}" destId="{8F0B3531-93F1-43FD-B917-E0E941A7BEB3}" srcOrd="0" destOrd="0" presId="urn:microsoft.com/office/officeart/2005/8/layout/bProcess4"/>
    <dgm:cxn modelId="{869A6B6D-3DCF-4FE6-A2E8-C6071DF0BFDA}" srcId="{BDC206AD-36FC-47BE-AD0A-BFABC9DB8E87}" destId="{B11A744F-DB3E-4BD0-BC3B-A692494A6B12}" srcOrd="1" destOrd="0" parTransId="{12934EA9-F1A2-4382-8692-97829BB4E6CD}" sibTransId="{5314A03B-2305-4B1E-B494-9F9599A23E4B}"/>
    <dgm:cxn modelId="{F1F137D2-6FD5-43CB-B628-22240D514864}" srcId="{BDC206AD-36FC-47BE-AD0A-BFABC9DB8E87}" destId="{0890A4AE-DD12-456C-BF46-510ADA78A8B9}" srcOrd="5" destOrd="0" parTransId="{7C48B808-2A50-4A49-A263-7EF44C195A63}" sibTransId="{3125A98A-AE5D-4115-ADC9-F95111694A20}"/>
    <dgm:cxn modelId="{817DC3FE-C251-4024-B5F2-0E6A62ECE84B}" type="presOf" srcId="{BDC206AD-36FC-47BE-AD0A-BFABC9DB8E87}" destId="{F81F4BC3-EA8D-4F8F-A273-1AE3433A0F0E}" srcOrd="0" destOrd="0" presId="urn:microsoft.com/office/officeart/2005/8/layout/bProcess4"/>
    <dgm:cxn modelId="{3966AD3E-9DF8-457B-AB5B-3D69E544362F}" type="presOf" srcId="{40532E14-5934-450A-8FF7-846FF64AF80F}" destId="{7EA5F64D-7A8C-4653-9941-D29A3F80FC58}" srcOrd="0" destOrd="0" presId="urn:microsoft.com/office/officeart/2005/8/layout/bProcess4"/>
    <dgm:cxn modelId="{255486B8-5CEE-41E0-8DAD-CAE42F2CF55D}" type="presOf" srcId="{8269D1DF-7421-42E4-96F8-D97572D8E9E8}" destId="{E4D84AE0-2AD9-4AE5-BFA9-73903DB777A1}" srcOrd="0" destOrd="0" presId="urn:microsoft.com/office/officeart/2005/8/layout/bProcess4"/>
    <dgm:cxn modelId="{6D7D0939-CB53-4F83-A158-AE7A9F4FD32D}" srcId="{BDC206AD-36FC-47BE-AD0A-BFABC9DB8E87}" destId="{D18B2DB2-C16C-4B12-972A-7EDE7FA1C7D8}" srcOrd="6" destOrd="0" parTransId="{075B2DA1-3799-404D-9AF4-3C40E8680AE3}" sibTransId="{46E12070-9A70-4270-9612-3C7BFF20260A}"/>
    <dgm:cxn modelId="{453E20E6-D397-4211-8664-E2BE2CC79FB0}" type="presOf" srcId="{3125A98A-AE5D-4115-ADC9-F95111694A20}" destId="{BA99A768-058C-48C2-853A-5DD903E27542}" srcOrd="0" destOrd="0" presId="urn:microsoft.com/office/officeart/2005/8/layout/bProcess4"/>
    <dgm:cxn modelId="{69221FBD-B63A-4F41-839C-B4BF20EF28C3}" srcId="{BDC206AD-36FC-47BE-AD0A-BFABC9DB8E87}" destId="{2CDAA696-4ADE-4019-8B94-9D134951F5B1}" srcOrd="4" destOrd="0" parTransId="{F5F8154A-0D7F-44F6-A7A2-0AB6C1F596C1}" sibTransId="{8269D1DF-7421-42E4-96F8-D97572D8E9E8}"/>
    <dgm:cxn modelId="{FC050B8C-AADE-463F-AEDE-2C79D43BE429}" type="presOf" srcId="{D18B2DB2-C16C-4B12-972A-7EDE7FA1C7D8}" destId="{9D41249E-8854-46C0-9550-1DFD33232EF0}" srcOrd="0" destOrd="0" presId="urn:microsoft.com/office/officeart/2005/8/layout/bProcess4"/>
    <dgm:cxn modelId="{2F1D8A6F-555B-4F4C-B731-8AA67C66E183}" type="presOf" srcId="{00B2E65B-84D1-4DE8-B470-C66706AEC7DF}" destId="{7F267668-92DD-4644-B9A3-1CD5A2B8A3FD}" srcOrd="0" destOrd="0" presId="urn:microsoft.com/office/officeart/2005/8/layout/bProcess4"/>
    <dgm:cxn modelId="{CA326F67-8855-4EA2-9733-856F86FB03AE}" srcId="{BDC206AD-36FC-47BE-AD0A-BFABC9DB8E87}" destId="{00B2E65B-84D1-4DE8-B470-C66706AEC7DF}" srcOrd="0" destOrd="0" parTransId="{36052A6F-E144-48B7-B70C-A277E8AB8140}" sibTransId="{40532E14-5934-450A-8FF7-846FF64AF80F}"/>
    <dgm:cxn modelId="{AF01B5E2-E4EA-449F-8972-AD5CD621B7DB}" srcId="{BDC206AD-36FC-47BE-AD0A-BFABC9DB8E87}" destId="{DBCC3E4F-68B1-4D69-B683-60AA63A9B1BA}" srcOrd="2" destOrd="0" parTransId="{B5835D9B-6A1B-49FB-A51A-02A0D3FEDD9F}" sibTransId="{46A88275-AB25-44B4-9E22-43F9162D9CEB}"/>
    <dgm:cxn modelId="{C2FE37A7-7F4C-4373-A8C7-287077309060}" type="presOf" srcId="{B11A744F-DB3E-4BD0-BC3B-A692494A6B12}" destId="{137DD29D-9F45-47E0-B176-14E97F052F29}" srcOrd="0" destOrd="0" presId="urn:microsoft.com/office/officeart/2005/8/layout/bProcess4"/>
    <dgm:cxn modelId="{89F1D538-D6A5-4193-8C71-F4A01D8461BA}" type="presOf" srcId="{DBCC3E4F-68B1-4D69-B683-60AA63A9B1BA}" destId="{FC0D1F28-AE9C-4E8B-B7ED-6CD76A960CA0}" srcOrd="0" destOrd="0" presId="urn:microsoft.com/office/officeart/2005/8/layout/bProcess4"/>
    <dgm:cxn modelId="{2FF8C38B-DABF-4A75-9DB6-C6907BC53C9D}" type="presOf" srcId="{0890A4AE-DD12-456C-BF46-510ADA78A8B9}" destId="{9888618B-C361-46A6-9830-B9FBC68CF5CE}" srcOrd="0" destOrd="0" presId="urn:microsoft.com/office/officeart/2005/8/layout/bProcess4"/>
    <dgm:cxn modelId="{F8CD3457-1A59-45DB-8E9F-DCA3A67E42CE}" srcId="{BDC206AD-36FC-47BE-AD0A-BFABC9DB8E87}" destId="{734D0D66-E5A5-4C44-A215-765C9F9687CC}" srcOrd="3" destOrd="0" parTransId="{AF066D60-C7C1-48F9-B0D9-6156E767CBAC}" sibTransId="{76510F68-E573-45D6-B44D-77E89FD08875}"/>
    <dgm:cxn modelId="{9128B0B2-A37B-4EAC-82D1-9B65D4ABC674}" type="presParOf" srcId="{F81F4BC3-EA8D-4F8F-A273-1AE3433A0F0E}" destId="{F5FEC57A-91EF-4FC1-9AEF-D9C1642BBF4F}" srcOrd="0" destOrd="0" presId="urn:microsoft.com/office/officeart/2005/8/layout/bProcess4"/>
    <dgm:cxn modelId="{76F9E2B2-ACAE-442C-8F7F-1A7CA639DC6B}" type="presParOf" srcId="{F5FEC57A-91EF-4FC1-9AEF-D9C1642BBF4F}" destId="{54E8F264-1E89-462B-A213-4A18C28DEDA6}" srcOrd="0" destOrd="0" presId="urn:microsoft.com/office/officeart/2005/8/layout/bProcess4"/>
    <dgm:cxn modelId="{847ACAD0-DFA2-4394-9FB0-980C1EEE3412}" type="presParOf" srcId="{F5FEC57A-91EF-4FC1-9AEF-D9C1642BBF4F}" destId="{7F267668-92DD-4644-B9A3-1CD5A2B8A3FD}" srcOrd="1" destOrd="0" presId="urn:microsoft.com/office/officeart/2005/8/layout/bProcess4"/>
    <dgm:cxn modelId="{BDD0FF10-6149-46BE-84D6-50FDBE47A722}" type="presParOf" srcId="{F81F4BC3-EA8D-4F8F-A273-1AE3433A0F0E}" destId="{7EA5F64D-7A8C-4653-9941-D29A3F80FC58}" srcOrd="1" destOrd="0" presId="urn:microsoft.com/office/officeart/2005/8/layout/bProcess4"/>
    <dgm:cxn modelId="{865B692A-D6BA-4E3A-A181-95518E591FF8}" type="presParOf" srcId="{F81F4BC3-EA8D-4F8F-A273-1AE3433A0F0E}" destId="{11B8AA48-2A02-4F42-BC4F-EDE3D5F28267}" srcOrd="2" destOrd="0" presId="urn:microsoft.com/office/officeart/2005/8/layout/bProcess4"/>
    <dgm:cxn modelId="{CB512507-2934-41F1-97E3-B812E0F9C669}" type="presParOf" srcId="{11B8AA48-2A02-4F42-BC4F-EDE3D5F28267}" destId="{DE73B22D-EECE-4DB2-AF35-22307D75C894}" srcOrd="0" destOrd="0" presId="urn:microsoft.com/office/officeart/2005/8/layout/bProcess4"/>
    <dgm:cxn modelId="{F4DCC9F2-6ED5-4D22-A49F-EEF3ACE5636E}" type="presParOf" srcId="{11B8AA48-2A02-4F42-BC4F-EDE3D5F28267}" destId="{137DD29D-9F45-47E0-B176-14E97F052F29}" srcOrd="1" destOrd="0" presId="urn:microsoft.com/office/officeart/2005/8/layout/bProcess4"/>
    <dgm:cxn modelId="{CD89D130-D04F-4A83-B7AF-E78D3C7F559C}" type="presParOf" srcId="{F81F4BC3-EA8D-4F8F-A273-1AE3433A0F0E}" destId="{0FC405CE-E83B-47DA-B338-79FFF065BA39}" srcOrd="3" destOrd="0" presId="urn:microsoft.com/office/officeart/2005/8/layout/bProcess4"/>
    <dgm:cxn modelId="{5E4D8E07-002D-4101-A052-3E4A35018A34}" type="presParOf" srcId="{F81F4BC3-EA8D-4F8F-A273-1AE3433A0F0E}" destId="{F7207645-E8A7-47A4-AD0B-01077AC266DB}" srcOrd="4" destOrd="0" presId="urn:microsoft.com/office/officeart/2005/8/layout/bProcess4"/>
    <dgm:cxn modelId="{91333B0C-063E-452C-90EB-CC601F035DFF}" type="presParOf" srcId="{F7207645-E8A7-47A4-AD0B-01077AC266DB}" destId="{1D058602-0FF8-4E91-8922-A3A51DEECF1C}" srcOrd="0" destOrd="0" presId="urn:microsoft.com/office/officeart/2005/8/layout/bProcess4"/>
    <dgm:cxn modelId="{84CE9DB6-9034-4A5E-992D-777482537B79}" type="presParOf" srcId="{F7207645-E8A7-47A4-AD0B-01077AC266DB}" destId="{FC0D1F28-AE9C-4E8B-B7ED-6CD76A960CA0}" srcOrd="1" destOrd="0" presId="urn:microsoft.com/office/officeart/2005/8/layout/bProcess4"/>
    <dgm:cxn modelId="{D30B7151-87A3-49A6-B74F-6EA530DAC112}" type="presParOf" srcId="{F81F4BC3-EA8D-4F8F-A273-1AE3433A0F0E}" destId="{8F0B3531-93F1-43FD-B917-E0E941A7BEB3}" srcOrd="5" destOrd="0" presId="urn:microsoft.com/office/officeart/2005/8/layout/bProcess4"/>
    <dgm:cxn modelId="{C3F7763A-7883-483F-8560-91BEC7734BE6}" type="presParOf" srcId="{F81F4BC3-EA8D-4F8F-A273-1AE3433A0F0E}" destId="{9BBD5704-A36F-43C6-9796-C5C6F6893DEF}" srcOrd="6" destOrd="0" presId="urn:microsoft.com/office/officeart/2005/8/layout/bProcess4"/>
    <dgm:cxn modelId="{1BF942C7-AA81-4350-B625-9B69439C1E64}" type="presParOf" srcId="{9BBD5704-A36F-43C6-9796-C5C6F6893DEF}" destId="{239C8AAE-1031-43B3-9FBF-5CECBE72D11C}" srcOrd="0" destOrd="0" presId="urn:microsoft.com/office/officeart/2005/8/layout/bProcess4"/>
    <dgm:cxn modelId="{6E5EAFB7-92A6-4532-BCA9-64749AF33671}" type="presParOf" srcId="{9BBD5704-A36F-43C6-9796-C5C6F6893DEF}" destId="{56A560D6-1EA5-4755-B955-3BBDEF09BB7C}" srcOrd="1" destOrd="0" presId="urn:microsoft.com/office/officeart/2005/8/layout/bProcess4"/>
    <dgm:cxn modelId="{A0FF7451-9F54-482C-8397-CEE23174033A}" type="presParOf" srcId="{F81F4BC3-EA8D-4F8F-A273-1AE3433A0F0E}" destId="{AE5124BE-FBAB-4697-82F3-FE3531896610}" srcOrd="7" destOrd="0" presId="urn:microsoft.com/office/officeart/2005/8/layout/bProcess4"/>
    <dgm:cxn modelId="{53FBAA19-739B-463E-95ED-B98BE7F723B1}" type="presParOf" srcId="{F81F4BC3-EA8D-4F8F-A273-1AE3433A0F0E}" destId="{BBB61C25-E902-4A05-BCEE-4DE66FD89091}" srcOrd="8" destOrd="0" presId="urn:microsoft.com/office/officeart/2005/8/layout/bProcess4"/>
    <dgm:cxn modelId="{730E1CD7-7822-4731-9DAB-C1B7EBFAC6F8}" type="presParOf" srcId="{BBB61C25-E902-4A05-BCEE-4DE66FD89091}" destId="{5D43BFF3-B5B4-4366-B66F-AC05C81F6F5C}" srcOrd="0" destOrd="0" presId="urn:microsoft.com/office/officeart/2005/8/layout/bProcess4"/>
    <dgm:cxn modelId="{AB35F44E-31BF-40DC-A9C9-E7993D811FC0}" type="presParOf" srcId="{BBB61C25-E902-4A05-BCEE-4DE66FD89091}" destId="{656B6587-3A77-4470-BD13-4D43756BCCAD}" srcOrd="1" destOrd="0" presId="urn:microsoft.com/office/officeart/2005/8/layout/bProcess4"/>
    <dgm:cxn modelId="{0E277A86-E4C4-47AC-A688-BE5EF0CF84AF}" type="presParOf" srcId="{F81F4BC3-EA8D-4F8F-A273-1AE3433A0F0E}" destId="{E4D84AE0-2AD9-4AE5-BFA9-73903DB777A1}" srcOrd="9" destOrd="0" presId="urn:microsoft.com/office/officeart/2005/8/layout/bProcess4"/>
    <dgm:cxn modelId="{3ECD1637-1758-47B4-8593-446F7139757C}" type="presParOf" srcId="{F81F4BC3-EA8D-4F8F-A273-1AE3433A0F0E}" destId="{2139D5E1-846A-451F-8735-41A62E4C50BE}" srcOrd="10" destOrd="0" presId="urn:microsoft.com/office/officeart/2005/8/layout/bProcess4"/>
    <dgm:cxn modelId="{B4FE8C3E-789C-49A3-9A24-47D2A0324BE1}" type="presParOf" srcId="{2139D5E1-846A-451F-8735-41A62E4C50BE}" destId="{4127FD86-DAB2-42F8-B1E0-FC74DF92437E}" srcOrd="0" destOrd="0" presId="urn:microsoft.com/office/officeart/2005/8/layout/bProcess4"/>
    <dgm:cxn modelId="{BF481106-2739-4080-8B0B-D6695E59A09F}" type="presParOf" srcId="{2139D5E1-846A-451F-8735-41A62E4C50BE}" destId="{9888618B-C361-46A6-9830-B9FBC68CF5CE}" srcOrd="1" destOrd="0" presId="urn:microsoft.com/office/officeart/2005/8/layout/bProcess4"/>
    <dgm:cxn modelId="{A111AF1B-832C-4B24-86CD-A167E83E60A2}" type="presParOf" srcId="{F81F4BC3-EA8D-4F8F-A273-1AE3433A0F0E}" destId="{BA99A768-058C-48C2-853A-5DD903E27542}" srcOrd="11" destOrd="0" presId="urn:microsoft.com/office/officeart/2005/8/layout/bProcess4"/>
    <dgm:cxn modelId="{3CDDC79E-BBB3-4D57-96E4-93DFE01C61DC}" type="presParOf" srcId="{F81F4BC3-EA8D-4F8F-A273-1AE3433A0F0E}" destId="{44496570-DC04-4EC5-885C-45EF96DC9209}" srcOrd="12" destOrd="0" presId="urn:microsoft.com/office/officeart/2005/8/layout/bProcess4"/>
    <dgm:cxn modelId="{16549FB8-CBCB-4D2E-B9E5-D30D593E96F9}" type="presParOf" srcId="{44496570-DC04-4EC5-885C-45EF96DC9209}" destId="{DF3611A6-6DD9-4C60-BC7B-CD354704198B}" srcOrd="0" destOrd="0" presId="urn:microsoft.com/office/officeart/2005/8/layout/bProcess4"/>
    <dgm:cxn modelId="{F984E6AD-F04A-493D-A5B3-A27C9C9B23BB}" type="presParOf" srcId="{44496570-DC04-4EC5-885C-45EF96DC9209}" destId="{9D41249E-8854-46C0-9550-1DFD33232EF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7BDF7-EB63-4AAD-8950-5687CBAD441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ES"/>
        </a:p>
      </dgm:t>
    </dgm:pt>
    <dgm:pt modelId="{B7D142CC-3A11-4632-A903-0003D1C33133}">
      <dgm:prSet/>
      <dgm:spPr/>
      <dgm:t>
        <a:bodyPr/>
        <a:lstStyle/>
        <a:p>
          <a:pPr algn="ctr" rtl="0"/>
          <a:r>
            <a:rPr lang="es-MX" dirty="0" smtClean="0">
              <a:latin typeface="Times New Roman" panose="02020603050405020304" pitchFamily="18" charset="0"/>
              <a:cs typeface="Times New Roman" panose="02020603050405020304" pitchFamily="18" charset="0"/>
            </a:rPr>
            <a:t>Marco Legal Industria Software</a:t>
          </a:r>
          <a:endParaRPr lang="es-EC" dirty="0">
            <a:latin typeface="Times New Roman" panose="02020603050405020304" pitchFamily="18" charset="0"/>
            <a:cs typeface="Times New Roman" panose="02020603050405020304" pitchFamily="18" charset="0"/>
          </a:endParaRPr>
        </a:p>
      </dgm:t>
    </dgm:pt>
    <dgm:pt modelId="{83AD77E0-7237-4F00-9291-1C060CAB7436}" type="parTrans" cxnId="{DBC96378-83E0-4480-97EA-B70FE70D4965}">
      <dgm:prSet/>
      <dgm:spPr/>
      <dgm:t>
        <a:bodyPr/>
        <a:lstStyle/>
        <a:p>
          <a:pPr algn="ctr"/>
          <a:endParaRPr lang="es-ES"/>
        </a:p>
      </dgm:t>
    </dgm:pt>
    <dgm:pt modelId="{CE626A36-7626-44B0-A178-D49FE47F7587}" type="sibTrans" cxnId="{DBC96378-83E0-4480-97EA-B70FE70D4965}">
      <dgm:prSet/>
      <dgm:spPr/>
      <dgm:t>
        <a:bodyPr/>
        <a:lstStyle/>
        <a:p>
          <a:pPr algn="ctr"/>
          <a:endParaRPr lang="es-ES"/>
        </a:p>
      </dgm:t>
    </dgm:pt>
    <dgm:pt modelId="{62696FBC-8DE9-4455-8372-7FC6B10CE2C9}">
      <dgm:prSet/>
      <dgm:spPr/>
      <dgm:t>
        <a:bodyPr/>
        <a:lstStyle/>
        <a:p>
          <a:pPr algn="just" rtl="0"/>
          <a:r>
            <a:rPr lang="es-EC" dirty="0" smtClean="0">
              <a:latin typeface="Times New Roman" panose="02020603050405020304" pitchFamily="18" charset="0"/>
              <a:cs typeface="Times New Roman" panose="02020603050405020304" pitchFamily="18" charset="0"/>
            </a:rPr>
            <a:t>Código Orgánico de la Economía Social de los Conocimientos, Creatividad e Innovación (Código Ingenios).</a:t>
          </a:r>
          <a:endParaRPr lang="es-EC" dirty="0">
            <a:latin typeface="Times New Roman" panose="02020603050405020304" pitchFamily="18" charset="0"/>
            <a:cs typeface="Times New Roman" panose="02020603050405020304" pitchFamily="18" charset="0"/>
          </a:endParaRPr>
        </a:p>
      </dgm:t>
    </dgm:pt>
    <dgm:pt modelId="{B20FAB5F-6EA3-4DE0-99BC-3CEEAABFD7FF}" type="parTrans" cxnId="{3CA06745-9270-4F95-A0D8-9CD00B34CE92}">
      <dgm:prSet/>
      <dgm:spPr/>
      <dgm:t>
        <a:bodyPr/>
        <a:lstStyle/>
        <a:p>
          <a:pPr algn="ctr"/>
          <a:endParaRPr lang="es-ES"/>
        </a:p>
      </dgm:t>
    </dgm:pt>
    <dgm:pt modelId="{4DC4089E-D889-4C76-BEAE-65010B256A28}" type="sibTrans" cxnId="{3CA06745-9270-4F95-A0D8-9CD00B34CE92}">
      <dgm:prSet/>
      <dgm:spPr/>
      <dgm:t>
        <a:bodyPr/>
        <a:lstStyle/>
        <a:p>
          <a:pPr algn="ctr"/>
          <a:endParaRPr lang="es-ES"/>
        </a:p>
      </dgm:t>
    </dgm:pt>
    <dgm:pt modelId="{29CB231D-E2B7-4882-B8E7-75AD555EC480}">
      <dgm:prSet/>
      <dgm:spPr/>
      <dgm:t>
        <a:bodyPr/>
        <a:lstStyle/>
        <a:p>
          <a:pPr algn="just" rtl="0"/>
          <a:r>
            <a:rPr lang="es-EC" dirty="0" smtClean="0">
              <a:latin typeface="Times New Roman" panose="02020603050405020304" pitchFamily="18" charset="0"/>
              <a:cs typeface="Times New Roman" panose="02020603050405020304" pitchFamily="18" charset="0"/>
            </a:rPr>
            <a:t>Ley de Comercio Electrónico, Firmas Electrónicas y Mensajes de Datos.</a:t>
          </a:r>
          <a:endParaRPr lang="es-EC" dirty="0">
            <a:latin typeface="Times New Roman" panose="02020603050405020304" pitchFamily="18" charset="0"/>
            <a:cs typeface="Times New Roman" panose="02020603050405020304" pitchFamily="18" charset="0"/>
          </a:endParaRPr>
        </a:p>
      </dgm:t>
    </dgm:pt>
    <dgm:pt modelId="{E6442A19-E26A-4C3C-BBDC-2BE1303BF788}" type="parTrans" cxnId="{D39282A3-D974-45F9-A5A4-236ED9067D81}">
      <dgm:prSet/>
      <dgm:spPr/>
      <dgm:t>
        <a:bodyPr/>
        <a:lstStyle/>
        <a:p>
          <a:pPr algn="ctr"/>
          <a:endParaRPr lang="es-ES"/>
        </a:p>
      </dgm:t>
    </dgm:pt>
    <dgm:pt modelId="{AB4CE03C-C8EB-474E-9D7A-BEA8B033A330}" type="sibTrans" cxnId="{D39282A3-D974-45F9-A5A4-236ED9067D81}">
      <dgm:prSet/>
      <dgm:spPr/>
      <dgm:t>
        <a:bodyPr/>
        <a:lstStyle/>
        <a:p>
          <a:pPr algn="ctr"/>
          <a:endParaRPr lang="es-ES"/>
        </a:p>
      </dgm:t>
    </dgm:pt>
    <dgm:pt modelId="{F89AF421-2F9F-4373-8384-1CC944ABE41A}">
      <dgm:prSet/>
      <dgm:spPr/>
      <dgm:t>
        <a:bodyPr/>
        <a:lstStyle/>
        <a:p>
          <a:pPr algn="just" rtl="0"/>
          <a:r>
            <a:rPr lang="es-EC" dirty="0" smtClean="0">
              <a:latin typeface="Times New Roman" panose="02020603050405020304" pitchFamily="18" charset="0"/>
              <a:cs typeface="Times New Roman" panose="02020603050405020304" pitchFamily="18" charset="0"/>
            </a:rPr>
            <a:t>Ley de Propiedad Intelectual.</a:t>
          </a:r>
          <a:endParaRPr lang="es-EC" dirty="0">
            <a:latin typeface="Times New Roman" panose="02020603050405020304" pitchFamily="18" charset="0"/>
            <a:cs typeface="Times New Roman" panose="02020603050405020304" pitchFamily="18" charset="0"/>
          </a:endParaRPr>
        </a:p>
      </dgm:t>
    </dgm:pt>
    <dgm:pt modelId="{CCBC3F56-2C2E-44B0-871B-378B9A75B04C}" type="parTrans" cxnId="{BAC6C0B0-7A33-4A69-A749-27E2D123CB2B}">
      <dgm:prSet/>
      <dgm:spPr/>
      <dgm:t>
        <a:bodyPr/>
        <a:lstStyle/>
        <a:p>
          <a:pPr algn="ctr"/>
          <a:endParaRPr lang="es-ES"/>
        </a:p>
      </dgm:t>
    </dgm:pt>
    <dgm:pt modelId="{1E66C1DD-C198-476B-9DFE-E5E29E6A8EB2}" type="sibTrans" cxnId="{BAC6C0B0-7A33-4A69-A749-27E2D123CB2B}">
      <dgm:prSet/>
      <dgm:spPr/>
      <dgm:t>
        <a:bodyPr/>
        <a:lstStyle/>
        <a:p>
          <a:pPr algn="ctr"/>
          <a:endParaRPr lang="es-ES"/>
        </a:p>
      </dgm:t>
    </dgm:pt>
    <dgm:pt modelId="{6564F375-1CB5-4F24-A30D-8EC17D6E1602}">
      <dgm:prSet/>
      <dgm:spPr/>
      <dgm:t>
        <a:bodyPr/>
        <a:lstStyle/>
        <a:p>
          <a:pPr algn="just" rtl="0"/>
          <a:r>
            <a:rPr lang="es-EC" dirty="0" smtClean="0">
              <a:latin typeface="Times New Roman" panose="02020603050405020304" pitchFamily="18" charset="0"/>
              <a:cs typeface="Times New Roman" panose="02020603050405020304" pitchFamily="18" charset="0"/>
            </a:rPr>
            <a:t>Reglamento y acuerdos ministeriales que regulan la situación laboral.</a:t>
          </a:r>
          <a:endParaRPr lang="es-EC" dirty="0">
            <a:latin typeface="Times New Roman" panose="02020603050405020304" pitchFamily="18" charset="0"/>
            <a:cs typeface="Times New Roman" panose="02020603050405020304" pitchFamily="18" charset="0"/>
          </a:endParaRPr>
        </a:p>
      </dgm:t>
    </dgm:pt>
    <dgm:pt modelId="{74B746AD-426A-433A-AF86-A58DF8B185B7}" type="parTrans" cxnId="{2184DF09-F6C8-4B9F-983C-D449B97C9DAE}">
      <dgm:prSet/>
      <dgm:spPr/>
      <dgm:t>
        <a:bodyPr/>
        <a:lstStyle/>
        <a:p>
          <a:pPr algn="ctr"/>
          <a:endParaRPr lang="es-ES"/>
        </a:p>
      </dgm:t>
    </dgm:pt>
    <dgm:pt modelId="{5B2858ED-FAAF-4B38-A7BA-72776CED2335}" type="sibTrans" cxnId="{2184DF09-F6C8-4B9F-983C-D449B97C9DAE}">
      <dgm:prSet/>
      <dgm:spPr/>
      <dgm:t>
        <a:bodyPr/>
        <a:lstStyle/>
        <a:p>
          <a:pPr algn="ctr"/>
          <a:endParaRPr lang="es-ES"/>
        </a:p>
      </dgm:t>
    </dgm:pt>
    <dgm:pt modelId="{4207870C-E848-4FBF-B15A-63ED6BB60E12}">
      <dgm:prSet/>
      <dgm:spPr/>
      <dgm:t>
        <a:bodyPr/>
        <a:lstStyle/>
        <a:p>
          <a:pPr algn="just" rtl="0"/>
          <a:r>
            <a:rPr lang="es-EC" dirty="0" smtClean="0">
              <a:latin typeface="Times New Roman" panose="02020603050405020304" pitchFamily="18" charset="0"/>
              <a:cs typeface="Times New Roman" panose="02020603050405020304" pitchFamily="18" charset="0"/>
            </a:rPr>
            <a:t>Decreto 1014 de abril de 2008, que establece como política pública para las entidades de la administración pública central la utilización de software libre en sus sistemas y equipamientos informáticos.</a:t>
          </a:r>
          <a:endParaRPr lang="es-EC" dirty="0">
            <a:latin typeface="Times New Roman" panose="02020603050405020304" pitchFamily="18" charset="0"/>
            <a:cs typeface="Times New Roman" panose="02020603050405020304" pitchFamily="18" charset="0"/>
          </a:endParaRPr>
        </a:p>
      </dgm:t>
    </dgm:pt>
    <dgm:pt modelId="{1A67613E-FF12-4198-9B33-C47E36853920}" type="parTrans" cxnId="{FFE74F4B-F370-4AB5-B5B8-FD393DB0A63A}">
      <dgm:prSet/>
      <dgm:spPr/>
      <dgm:t>
        <a:bodyPr/>
        <a:lstStyle/>
        <a:p>
          <a:pPr algn="ctr"/>
          <a:endParaRPr lang="es-ES"/>
        </a:p>
      </dgm:t>
    </dgm:pt>
    <dgm:pt modelId="{A66C5921-1EB0-44F6-83C0-23ABD7E5AD07}" type="sibTrans" cxnId="{FFE74F4B-F370-4AB5-B5B8-FD393DB0A63A}">
      <dgm:prSet/>
      <dgm:spPr/>
      <dgm:t>
        <a:bodyPr/>
        <a:lstStyle/>
        <a:p>
          <a:pPr algn="ctr"/>
          <a:endParaRPr lang="es-ES"/>
        </a:p>
      </dgm:t>
    </dgm:pt>
    <dgm:pt modelId="{EA46ED95-5BEE-433B-BEB7-EA01531A614D}">
      <dgm:prSet/>
      <dgm:spPr/>
      <dgm:t>
        <a:bodyPr/>
        <a:lstStyle/>
        <a:p>
          <a:pPr algn="ctr" rtl="0"/>
          <a:r>
            <a:rPr lang="es-MX" dirty="0" smtClean="0">
              <a:latin typeface="Times New Roman" panose="02020603050405020304" pitchFamily="18" charset="0"/>
              <a:cs typeface="Times New Roman" panose="02020603050405020304" pitchFamily="18" charset="0"/>
            </a:rPr>
            <a:t>Normas y Certificaciones de Calidad de la Industria de Software</a:t>
          </a:r>
          <a:endParaRPr lang="es-EC" dirty="0">
            <a:latin typeface="Times New Roman" panose="02020603050405020304" pitchFamily="18" charset="0"/>
            <a:cs typeface="Times New Roman" panose="02020603050405020304" pitchFamily="18" charset="0"/>
          </a:endParaRPr>
        </a:p>
      </dgm:t>
    </dgm:pt>
    <dgm:pt modelId="{930F54DF-F399-49BE-96CE-DFBC64239687}" type="parTrans" cxnId="{32BF23AC-AF66-4A8C-8EBA-9A20C996493E}">
      <dgm:prSet/>
      <dgm:spPr/>
      <dgm:t>
        <a:bodyPr/>
        <a:lstStyle/>
        <a:p>
          <a:pPr algn="ctr"/>
          <a:endParaRPr lang="es-ES"/>
        </a:p>
      </dgm:t>
    </dgm:pt>
    <dgm:pt modelId="{70FD5529-D519-46AB-813D-B846D4F13512}" type="sibTrans" cxnId="{32BF23AC-AF66-4A8C-8EBA-9A20C996493E}">
      <dgm:prSet/>
      <dgm:spPr/>
      <dgm:t>
        <a:bodyPr/>
        <a:lstStyle/>
        <a:p>
          <a:pPr algn="ctr"/>
          <a:endParaRPr lang="es-ES"/>
        </a:p>
      </dgm:t>
    </dgm:pt>
    <dgm:pt modelId="{4410E0FE-8181-431B-BCDC-3CE380FE4B40}">
      <dgm:prSet/>
      <dgm:spPr/>
      <dgm:t>
        <a:bodyPr/>
        <a:lstStyle/>
        <a:p>
          <a:pPr algn="just" rtl="0"/>
          <a:r>
            <a:rPr lang="es-EC" dirty="0" smtClean="0">
              <a:latin typeface="Times New Roman" panose="02020603050405020304" pitchFamily="18" charset="0"/>
              <a:cs typeface="Times New Roman" panose="02020603050405020304" pitchFamily="18" charset="0"/>
            </a:rPr>
            <a:t>ISO 9001:2015</a:t>
          </a:r>
          <a:endParaRPr lang="es-EC" dirty="0">
            <a:latin typeface="Times New Roman" panose="02020603050405020304" pitchFamily="18" charset="0"/>
            <a:cs typeface="Times New Roman" panose="02020603050405020304" pitchFamily="18" charset="0"/>
          </a:endParaRPr>
        </a:p>
      </dgm:t>
    </dgm:pt>
    <dgm:pt modelId="{91B8935E-CCDE-49E7-BFE6-DE66DBD17CE7}" type="parTrans" cxnId="{49DDB995-F60E-4B16-8A88-1145D823CD62}">
      <dgm:prSet/>
      <dgm:spPr/>
      <dgm:t>
        <a:bodyPr/>
        <a:lstStyle/>
        <a:p>
          <a:pPr algn="ctr"/>
          <a:endParaRPr lang="es-ES"/>
        </a:p>
      </dgm:t>
    </dgm:pt>
    <dgm:pt modelId="{2C26A782-2C9B-4412-B8FD-29B903ACE845}" type="sibTrans" cxnId="{49DDB995-F60E-4B16-8A88-1145D823CD62}">
      <dgm:prSet/>
      <dgm:spPr/>
      <dgm:t>
        <a:bodyPr/>
        <a:lstStyle/>
        <a:p>
          <a:pPr algn="ctr"/>
          <a:endParaRPr lang="es-ES"/>
        </a:p>
      </dgm:t>
    </dgm:pt>
    <dgm:pt modelId="{B2795370-1E41-4F12-A82D-02958F7CAFB0}">
      <dgm:prSet/>
      <dgm:spPr/>
      <dgm:t>
        <a:bodyPr/>
        <a:lstStyle/>
        <a:p>
          <a:pPr algn="just" rtl="0"/>
          <a:r>
            <a:rPr lang="es-EC" dirty="0" err="1" smtClean="0">
              <a:latin typeface="Times New Roman" panose="02020603050405020304" pitchFamily="18" charset="0"/>
              <a:cs typeface="Times New Roman" panose="02020603050405020304" pitchFamily="18" charset="0"/>
            </a:rPr>
            <a:t>Capability</a:t>
          </a:r>
          <a:r>
            <a:rPr lang="es-EC" dirty="0" smtClean="0">
              <a:latin typeface="Times New Roman" panose="02020603050405020304" pitchFamily="18" charset="0"/>
              <a:cs typeface="Times New Roman" panose="02020603050405020304" pitchFamily="18" charset="0"/>
            </a:rPr>
            <a:t> </a:t>
          </a:r>
          <a:r>
            <a:rPr lang="es-EC" dirty="0" err="1" smtClean="0">
              <a:latin typeface="Times New Roman" panose="02020603050405020304" pitchFamily="18" charset="0"/>
              <a:cs typeface="Times New Roman" panose="02020603050405020304" pitchFamily="18" charset="0"/>
            </a:rPr>
            <a:t>Maturity</a:t>
          </a:r>
          <a:r>
            <a:rPr lang="es-EC" dirty="0" smtClean="0">
              <a:latin typeface="Times New Roman" panose="02020603050405020304" pitchFamily="18" charset="0"/>
              <a:cs typeface="Times New Roman" panose="02020603050405020304" pitchFamily="18" charset="0"/>
            </a:rPr>
            <a:t> </a:t>
          </a:r>
          <a:r>
            <a:rPr lang="es-EC" dirty="0" err="1" smtClean="0">
              <a:latin typeface="Times New Roman" panose="02020603050405020304" pitchFamily="18" charset="0"/>
              <a:cs typeface="Times New Roman" panose="02020603050405020304" pitchFamily="18" charset="0"/>
            </a:rPr>
            <a:t>Model</a:t>
          </a:r>
          <a:r>
            <a:rPr lang="es-EC" dirty="0" smtClean="0">
              <a:latin typeface="Times New Roman" panose="02020603050405020304" pitchFamily="18" charset="0"/>
              <a:cs typeface="Times New Roman" panose="02020603050405020304" pitchFamily="18" charset="0"/>
            </a:rPr>
            <a:t> </a:t>
          </a:r>
          <a:r>
            <a:rPr lang="es-EC" dirty="0" err="1" smtClean="0">
              <a:latin typeface="Times New Roman" panose="02020603050405020304" pitchFamily="18" charset="0"/>
              <a:cs typeface="Times New Roman" panose="02020603050405020304" pitchFamily="18" charset="0"/>
            </a:rPr>
            <a:t>Integration</a:t>
          </a:r>
          <a:r>
            <a:rPr lang="es-EC" dirty="0" smtClean="0">
              <a:latin typeface="Times New Roman" panose="02020603050405020304" pitchFamily="18" charset="0"/>
              <a:cs typeface="Times New Roman" panose="02020603050405020304" pitchFamily="18" charset="0"/>
            </a:rPr>
            <a:t> (CMMI)</a:t>
          </a:r>
          <a:endParaRPr lang="es-EC" dirty="0">
            <a:latin typeface="Times New Roman" panose="02020603050405020304" pitchFamily="18" charset="0"/>
            <a:cs typeface="Times New Roman" panose="02020603050405020304" pitchFamily="18" charset="0"/>
          </a:endParaRPr>
        </a:p>
      </dgm:t>
    </dgm:pt>
    <dgm:pt modelId="{699192E8-33BB-4235-8D8B-6831D7399526}" type="parTrans" cxnId="{29B29F03-5B0D-4BC8-9C06-3871A9C2B717}">
      <dgm:prSet/>
      <dgm:spPr/>
      <dgm:t>
        <a:bodyPr/>
        <a:lstStyle/>
        <a:p>
          <a:pPr algn="ctr"/>
          <a:endParaRPr lang="es-ES"/>
        </a:p>
      </dgm:t>
    </dgm:pt>
    <dgm:pt modelId="{6D6E234D-A011-4F37-8BFD-8E8E6F371F6B}" type="sibTrans" cxnId="{29B29F03-5B0D-4BC8-9C06-3871A9C2B717}">
      <dgm:prSet/>
      <dgm:spPr/>
      <dgm:t>
        <a:bodyPr/>
        <a:lstStyle/>
        <a:p>
          <a:pPr algn="ctr"/>
          <a:endParaRPr lang="es-ES"/>
        </a:p>
      </dgm:t>
    </dgm:pt>
    <dgm:pt modelId="{FA41837E-4A1D-4F00-8504-FE5018C51242}">
      <dgm:prSet/>
      <dgm:spPr/>
      <dgm:t>
        <a:bodyPr/>
        <a:lstStyle/>
        <a:p>
          <a:pPr algn="just" rtl="0"/>
          <a:r>
            <a:rPr lang="en-US" dirty="0" smtClean="0">
              <a:latin typeface="Times New Roman" panose="02020603050405020304" pitchFamily="18" charset="0"/>
              <a:cs typeface="Times New Roman" panose="02020603050405020304" pitchFamily="18" charset="0"/>
            </a:rPr>
            <a:t>Software Process Improvement and Capability Determination (SPICE).</a:t>
          </a:r>
          <a:endParaRPr lang="es-EC" dirty="0">
            <a:latin typeface="Times New Roman" panose="02020603050405020304" pitchFamily="18" charset="0"/>
            <a:cs typeface="Times New Roman" panose="02020603050405020304" pitchFamily="18" charset="0"/>
          </a:endParaRPr>
        </a:p>
      </dgm:t>
    </dgm:pt>
    <dgm:pt modelId="{87055DD1-C756-4A1C-B598-8FD19B4DDFC4}" type="parTrans" cxnId="{29FFF89F-F375-47EE-AC97-DE7A4FB2776F}">
      <dgm:prSet/>
      <dgm:spPr/>
      <dgm:t>
        <a:bodyPr/>
        <a:lstStyle/>
        <a:p>
          <a:pPr algn="ctr"/>
          <a:endParaRPr lang="es-ES"/>
        </a:p>
      </dgm:t>
    </dgm:pt>
    <dgm:pt modelId="{ADC4C0E7-121B-4126-903E-2F61FB954AA8}" type="sibTrans" cxnId="{29FFF89F-F375-47EE-AC97-DE7A4FB2776F}">
      <dgm:prSet/>
      <dgm:spPr/>
      <dgm:t>
        <a:bodyPr/>
        <a:lstStyle/>
        <a:p>
          <a:pPr algn="ctr"/>
          <a:endParaRPr lang="es-ES"/>
        </a:p>
      </dgm:t>
    </dgm:pt>
    <dgm:pt modelId="{7C08DBBB-2E62-4346-9F52-8D491D47A338}">
      <dgm:prSet/>
      <dgm:spPr/>
      <dgm:t>
        <a:bodyPr/>
        <a:lstStyle/>
        <a:p>
          <a:pPr algn="just" rtl="0"/>
          <a:r>
            <a:rPr lang="es-EC" dirty="0" smtClean="0">
              <a:latin typeface="Times New Roman" panose="02020603050405020304" pitchFamily="18" charset="0"/>
              <a:cs typeface="Times New Roman" panose="02020603050405020304" pitchFamily="18" charset="0"/>
            </a:rPr>
            <a:t>ISO/IEC 27001:2013 (sistema de gestión de seguridad de la información).</a:t>
          </a:r>
          <a:endParaRPr lang="es-EC" dirty="0">
            <a:latin typeface="Times New Roman" panose="02020603050405020304" pitchFamily="18" charset="0"/>
            <a:cs typeface="Times New Roman" panose="02020603050405020304" pitchFamily="18" charset="0"/>
          </a:endParaRPr>
        </a:p>
      </dgm:t>
    </dgm:pt>
    <dgm:pt modelId="{C53FCE1C-F6C9-4DC3-A52D-F58C4615CAB3}" type="parTrans" cxnId="{6285720C-704F-4FB3-A841-DA46BD63775E}">
      <dgm:prSet/>
      <dgm:spPr/>
      <dgm:t>
        <a:bodyPr/>
        <a:lstStyle/>
        <a:p>
          <a:pPr algn="ctr"/>
          <a:endParaRPr lang="es-ES"/>
        </a:p>
      </dgm:t>
    </dgm:pt>
    <dgm:pt modelId="{E3135644-C3E4-4B66-9D0A-6CDDE82C4FD9}" type="sibTrans" cxnId="{6285720C-704F-4FB3-A841-DA46BD63775E}">
      <dgm:prSet/>
      <dgm:spPr/>
      <dgm:t>
        <a:bodyPr/>
        <a:lstStyle/>
        <a:p>
          <a:pPr algn="ctr"/>
          <a:endParaRPr lang="es-ES"/>
        </a:p>
      </dgm:t>
    </dgm:pt>
    <dgm:pt modelId="{64BE2649-5BFF-4092-980E-406A4141D9D1}">
      <dgm:prSet/>
      <dgm:spPr/>
      <dgm:t>
        <a:bodyPr/>
        <a:lstStyle/>
        <a:p>
          <a:pPr algn="just" rtl="0"/>
          <a:r>
            <a:rPr lang="es-EC" dirty="0" smtClean="0">
              <a:latin typeface="Times New Roman" panose="02020603050405020304" pitchFamily="18" charset="0"/>
              <a:cs typeface="Times New Roman" panose="02020603050405020304" pitchFamily="18" charset="0"/>
            </a:rPr>
            <a:t>COBIT</a:t>
          </a:r>
          <a:endParaRPr lang="es-EC" dirty="0">
            <a:latin typeface="Times New Roman" panose="02020603050405020304" pitchFamily="18" charset="0"/>
            <a:cs typeface="Times New Roman" panose="02020603050405020304" pitchFamily="18" charset="0"/>
          </a:endParaRPr>
        </a:p>
      </dgm:t>
    </dgm:pt>
    <dgm:pt modelId="{C92B313B-351E-43DE-9B28-572EF780DBD8}" type="parTrans" cxnId="{CBDAAFCE-8FE9-41F0-984C-E8A33D821899}">
      <dgm:prSet/>
      <dgm:spPr/>
      <dgm:t>
        <a:bodyPr/>
        <a:lstStyle/>
        <a:p>
          <a:pPr algn="ctr"/>
          <a:endParaRPr lang="es-ES"/>
        </a:p>
      </dgm:t>
    </dgm:pt>
    <dgm:pt modelId="{CA06D38B-D6DF-46AA-B8FD-6A1F53178A72}" type="sibTrans" cxnId="{CBDAAFCE-8FE9-41F0-984C-E8A33D821899}">
      <dgm:prSet/>
      <dgm:spPr/>
      <dgm:t>
        <a:bodyPr/>
        <a:lstStyle/>
        <a:p>
          <a:pPr algn="ctr"/>
          <a:endParaRPr lang="es-ES"/>
        </a:p>
      </dgm:t>
    </dgm:pt>
    <dgm:pt modelId="{09A78D54-F387-4099-A10A-2D7FB047F57B}">
      <dgm:prSet/>
      <dgm:spPr/>
      <dgm:t>
        <a:bodyPr/>
        <a:lstStyle/>
        <a:p>
          <a:pPr algn="just" rtl="0"/>
          <a:r>
            <a:rPr lang="es-EC" dirty="0" smtClean="0">
              <a:latin typeface="Times New Roman" panose="02020603050405020304" pitchFamily="18" charset="0"/>
              <a:cs typeface="Times New Roman" panose="02020603050405020304" pitchFamily="18" charset="0"/>
            </a:rPr>
            <a:t>CISA </a:t>
          </a:r>
          <a:endParaRPr lang="es-EC" dirty="0">
            <a:latin typeface="Times New Roman" panose="02020603050405020304" pitchFamily="18" charset="0"/>
            <a:cs typeface="Times New Roman" panose="02020603050405020304" pitchFamily="18" charset="0"/>
          </a:endParaRPr>
        </a:p>
      </dgm:t>
    </dgm:pt>
    <dgm:pt modelId="{9E742385-2E24-49ED-AA61-2696779BD396}" type="parTrans" cxnId="{F12C21E3-9E85-428E-BDB5-E01AAFA839A3}">
      <dgm:prSet/>
      <dgm:spPr/>
      <dgm:t>
        <a:bodyPr/>
        <a:lstStyle/>
        <a:p>
          <a:pPr algn="ctr"/>
          <a:endParaRPr lang="es-ES"/>
        </a:p>
      </dgm:t>
    </dgm:pt>
    <dgm:pt modelId="{1D17A9C3-6135-4652-8263-4CB3DA959136}" type="sibTrans" cxnId="{F12C21E3-9E85-428E-BDB5-E01AAFA839A3}">
      <dgm:prSet/>
      <dgm:spPr/>
      <dgm:t>
        <a:bodyPr/>
        <a:lstStyle/>
        <a:p>
          <a:pPr algn="ctr"/>
          <a:endParaRPr lang="es-ES"/>
        </a:p>
      </dgm:t>
    </dgm:pt>
    <dgm:pt modelId="{7C3BB165-C5A4-4923-AE4C-CF51C36AA09A}">
      <dgm:prSet/>
      <dgm:spPr/>
      <dgm:t>
        <a:bodyPr/>
        <a:lstStyle/>
        <a:p>
          <a:pPr algn="just" rtl="0"/>
          <a:r>
            <a:rPr lang="es-EC" smtClean="0">
              <a:latin typeface="Times New Roman" panose="02020603050405020304" pitchFamily="18" charset="0"/>
              <a:cs typeface="Times New Roman" panose="02020603050405020304" pitchFamily="18" charset="0"/>
            </a:rPr>
            <a:t>CISM </a:t>
          </a:r>
          <a:endParaRPr lang="es-EC">
            <a:latin typeface="Times New Roman" panose="02020603050405020304" pitchFamily="18" charset="0"/>
            <a:cs typeface="Times New Roman" panose="02020603050405020304" pitchFamily="18" charset="0"/>
          </a:endParaRPr>
        </a:p>
      </dgm:t>
    </dgm:pt>
    <dgm:pt modelId="{303C6B6D-04FE-4359-95FE-B77A27E9EA2A}" type="parTrans" cxnId="{4CC9C79C-1DB0-4306-AE6D-645EFAA6E0BE}">
      <dgm:prSet/>
      <dgm:spPr/>
      <dgm:t>
        <a:bodyPr/>
        <a:lstStyle/>
        <a:p>
          <a:pPr algn="ctr"/>
          <a:endParaRPr lang="es-ES"/>
        </a:p>
      </dgm:t>
    </dgm:pt>
    <dgm:pt modelId="{2F9E7D8C-5C61-417A-90C1-592D233C02A2}" type="sibTrans" cxnId="{4CC9C79C-1DB0-4306-AE6D-645EFAA6E0BE}">
      <dgm:prSet/>
      <dgm:spPr/>
      <dgm:t>
        <a:bodyPr/>
        <a:lstStyle/>
        <a:p>
          <a:pPr algn="ctr"/>
          <a:endParaRPr lang="es-ES"/>
        </a:p>
      </dgm:t>
    </dgm:pt>
    <dgm:pt modelId="{70CD7B84-B73C-4F90-AE36-9094A5D5CB36}">
      <dgm:prSet/>
      <dgm:spPr/>
      <dgm:t>
        <a:bodyPr/>
        <a:lstStyle/>
        <a:p>
          <a:pPr algn="just" rtl="0"/>
          <a:r>
            <a:rPr lang="es-EC" dirty="0" smtClean="0">
              <a:latin typeface="Times New Roman" panose="02020603050405020304" pitchFamily="18" charset="0"/>
              <a:cs typeface="Times New Roman" panose="02020603050405020304" pitchFamily="18" charset="0"/>
            </a:rPr>
            <a:t>CGEIT</a:t>
          </a:r>
          <a:endParaRPr lang="es-EC" dirty="0">
            <a:latin typeface="Times New Roman" panose="02020603050405020304" pitchFamily="18" charset="0"/>
            <a:cs typeface="Times New Roman" panose="02020603050405020304" pitchFamily="18" charset="0"/>
          </a:endParaRPr>
        </a:p>
      </dgm:t>
    </dgm:pt>
    <dgm:pt modelId="{B3485D3E-627D-4D13-8EC0-670A52863BC2}" type="parTrans" cxnId="{A72FC6B8-74D4-47BB-A300-D38644D23F63}">
      <dgm:prSet/>
      <dgm:spPr/>
      <dgm:t>
        <a:bodyPr/>
        <a:lstStyle/>
        <a:p>
          <a:pPr algn="ctr"/>
          <a:endParaRPr lang="es-ES"/>
        </a:p>
      </dgm:t>
    </dgm:pt>
    <dgm:pt modelId="{FF473581-3947-4187-9DBB-AF414EBA4D2D}" type="sibTrans" cxnId="{A72FC6B8-74D4-47BB-A300-D38644D23F63}">
      <dgm:prSet/>
      <dgm:spPr/>
      <dgm:t>
        <a:bodyPr/>
        <a:lstStyle/>
        <a:p>
          <a:pPr algn="ctr"/>
          <a:endParaRPr lang="es-ES"/>
        </a:p>
      </dgm:t>
    </dgm:pt>
    <dgm:pt modelId="{F431CCE8-0D9F-46B8-8A70-5203E96BC7DB}">
      <dgm:prSet/>
      <dgm:spPr/>
      <dgm:t>
        <a:bodyPr/>
        <a:lstStyle/>
        <a:p>
          <a:pPr algn="just" rtl="0"/>
          <a:r>
            <a:rPr lang="es-EC" dirty="0" smtClean="0">
              <a:latin typeface="Times New Roman" panose="02020603050405020304" pitchFamily="18" charset="0"/>
              <a:cs typeface="Times New Roman" panose="02020603050405020304" pitchFamily="18" charset="0"/>
            </a:rPr>
            <a:t>CRISC </a:t>
          </a:r>
          <a:endParaRPr lang="es-EC" dirty="0">
            <a:latin typeface="Times New Roman" panose="02020603050405020304" pitchFamily="18" charset="0"/>
            <a:cs typeface="Times New Roman" panose="02020603050405020304" pitchFamily="18" charset="0"/>
          </a:endParaRPr>
        </a:p>
      </dgm:t>
    </dgm:pt>
    <dgm:pt modelId="{07C3F037-1AE8-410F-AAF1-348DAA748365}" type="parTrans" cxnId="{CB7143BF-E102-493B-B746-A6348578CFB0}">
      <dgm:prSet/>
      <dgm:spPr/>
      <dgm:t>
        <a:bodyPr/>
        <a:lstStyle/>
        <a:p>
          <a:pPr algn="ctr"/>
          <a:endParaRPr lang="es-ES"/>
        </a:p>
      </dgm:t>
    </dgm:pt>
    <dgm:pt modelId="{90171E0B-4BD8-4C28-B772-1404BE7292A6}" type="sibTrans" cxnId="{CB7143BF-E102-493B-B746-A6348578CFB0}">
      <dgm:prSet/>
      <dgm:spPr/>
      <dgm:t>
        <a:bodyPr/>
        <a:lstStyle/>
        <a:p>
          <a:pPr algn="ctr"/>
          <a:endParaRPr lang="es-ES"/>
        </a:p>
      </dgm:t>
    </dgm:pt>
    <dgm:pt modelId="{247D27D6-FE0D-4043-8E40-C82E73BA2A6A}">
      <dgm:prSet/>
      <dgm:spPr/>
      <dgm:t>
        <a:bodyPr/>
        <a:lstStyle/>
        <a:p>
          <a:pPr algn="just" rtl="0"/>
          <a:r>
            <a:rPr lang="es-EC" dirty="0" smtClean="0">
              <a:latin typeface="Times New Roman" panose="02020603050405020304" pitchFamily="18" charset="0"/>
              <a:cs typeface="Times New Roman" panose="02020603050405020304" pitchFamily="18" charset="0"/>
            </a:rPr>
            <a:t>CSX</a:t>
          </a:r>
          <a:endParaRPr lang="es-EC" dirty="0">
            <a:latin typeface="Times New Roman" panose="02020603050405020304" pitchFamily="18" charset="0"/>
            <a:cs typeface="Times New Roman" panose="02020603050405020304" pitchFamily="18" charset="0"/>
          </a:endParaRPr>
        </a:p>
      </dgm:t>
    </dgm:pt>
    <dgm:pt modelId="{8CDD6933-5316-4E85-97C1-211BCB62CABB}" type="parTrans" cxnId="{FF51F848-F4C9-4109-A14F-C0AD714D3C16}">
      <dgm:prSet/>
      <dgm:spPr/>
      <dgm:t>
        <a:bodyPr/>
        <a:lstStyle/>
        <a:p>
          <a:pPr algn="ctr"/>
          <a:endParaRPr lang="es-ES"/>
        </a:p>
      </dgm:t>
    </dgm:pt>
    <dgm:pt modelId="{3B974407-93B3-4FDC-B25D-D4DFE0670918}" type="sibTrans" cxnId="{FF51F848-F4C9-4109-A14F-C0AD714D3C16}">
      <dgm:prSet/>
      <dgm:spPr/>
      <dgm:t>
        <a:bodyPr/>
        <a:lstStyle/>
        <a:p>
          <a:pPr algn="ctr"/>
          <a:endParaRPr lang="es-ES"/>
        </a:p>
      </dgm:t>
    </dgm:pt>
    <dgm:pt modelId="{D3D9727D-6AB8-40C2-B3C0-E14D47EF183B}" type="pres">
      <dgm:prSet presAssocID="{7997BDF7-EB63-4AAD-8950-5687CBAD4411}" presName="linear" presStyleCnt="0">
        <dgm:presLayoutVars>
          <dgm:animLvl val="lvl"/>
          <dgm:resizeHandles val="exact"/>
        </dgm:presLayoutVars>
      </dgm:prSet>
      <dgm:spPr/>
      <dgm:t>
        <a:bodyPr/>
        <a:lstStyle/>
        <a:p>
          <a:endParaRPr lang="es-ES"/>
        </a:p>
      </dgm:t>
    </dgm:pt>
    <dgm:pt modelId="{C179B089-CB5A-4E02-B9C5-16BE81F0AC9B}" type="pres">
      <dgm:prSet presAssocID="{B7D142CC-3A11-4632-A903-0003D1C33133}" presName="parentText" presStyleLbl="node1" presStyleIdx="0" presStyleCnt="2">
        <dgm:presLayoutVars>
          <dgm:chMax val="0"/>
          <dgm:bulletEnabled val="1"/>
        </dgm:presLayoutVars>
      </dgm:prSet>
      <dgm:spPr/>
      <dgm:t>
        <a:bodyPr/>
        <a:lstStyle/>
        <a:p>
          <a:endParaRPr lang="es-ES"/>
        </a:p>
      </dgm:t>
    </dgm:pt>
    <dgm:pt modelId="{AC0D5D1E-6526-4640-900C-DD9D89DF4B0D}" type="pres">
      <dgm:prSet presAssocID="{B7D142CC-3A11-4632-A903-0003D1C33133}" presName="childText" presStyleLbl="revTx" presStyleIdx="0" presStyleCnt="2">
        <dgm:presLayoutVars>
          <dgm:bulletEnabled val="1"/>
        </dgm:presLayoutVars>
      </dgm:prSet>
      <dgm:spPr/>
      <dgm:t>
        <a:bodyPr/>
        <a:lstStyle/>
        <a:p>
          <a:endParaRPr lang="es-ES"/>
        </a:p>
      </dgm:t>
    </dgm:pt>
    <dgm:pt modelId="{DD03A0DD-0F7C-42D1-99E9-858C58013B93}" type="pres">
      <dgm:prSet presAssocID="{EA46ED95-5BEE-433B-BEB7-EA01531A614D}" presName="parentText" presStyleLbl="node1" presStyleIdx="1" presStyleCnt="2">
        <dgm:presLayoutVars>
          <dgm:chMax val="0"/>
          <dgm:bulletEnabled val="1"/>
        </dgm:presLayoutVars>
      </dgm:prSet>
      <dgm:spPr/>
      <dgm:t>
        <a:bodyPr/>
        <a:lstStyle/>
        <a:p>
          <a:endParaRPr lang="es-ES"/>
        </a:p>
      </dgm:t>
    </dgm:pt>
    <dgm:pt modelId="{93BABF67-AD4E-458E-878A-9FE1C8DCF854}" type="pres">
      <dgm:prSet presAssocID="{EA46ED95-5BEE-433B-BEB7-EA01531A614D}" presName="childText" presStyleLbl="revTx" presStyleIdx="1" presStyleCnt="2">
        <dgm:presLayoutVars>
          <dgm:bulletEnabled val="1"/>
        </dgm:presLayoutVars>
      </dgm:prSet>
      <dgm:spPr/>
      <dgm:t>
        <a:bodyPr/>
        <a:lstStyle/>
        <a:p>
          <a:endParaRPr lang="es-ES"/>
        </a:p>
      </dgm:t>
    </dgm:pt>
  </dgm:ptLst>
  <dgm:cxnLst>
    <dgm:cxn modelId="{A658FFC4-5704-4B76-9A5E-5C44CFEAC7DC}" type="presOf" srcId="{7C3BB165-C5A4-4923-AE4C-CF51C36AA09A}" destId="{93BABF67-AD4E-458E-878A-9FE1C8DCF854}" srcOrd="0" destOrd="6" presId="urn:microsoft.com/office/officeart/2005/8/layout/vList2"/>
    <dgm:cxn modelId="{F12C21E3-9E85-428E-BDB5-E01AAFA839A3}" srcId="{EA46ED95-5BEE-433B-BEB7-EA01531A614D}" destId="{09A78D54-F387-4099-A10A-2D7FB047F57B}" srcOrd="5" destOrd="0" parTransId="{9E742385-2E24-49ED-AA61-2696779BD396}" sibTransId="{1D17A9C3-6135-4652-8263-4CB3DA959136}"/>
    <dgm:cxn modelId="{CB7143BF-E102-493B-B746-A6348578CFB0}" srcId="{EA46ED95-5BEE-433B-BEB7-EA01531A614D}" destId="{F431CCE8-0D9F-46B8-8A70-5203E96BC7DB}" srcOrd="8" destOrd="0" parTransId="{07C3F037-1AE8-410F-AAF1-348DAA748365}" sibTransId="{90171E0B-4BD8-4C28-B772-1404BE7292A6}"/>
    <dgm:cxn modelId="{D39282A3-D974-45F9-A5A4-236ED9067D81}" srcId="{B7D142CC-3A11-4632-A903-0003D1C33133}" destId="{29CB231D-E2B7-4882-B8E7-75AD555EC480}" srcOrd="1" destOrd="0" parTransId="{E6442A19-E26A-4C3C-BBDC-2BE1303BF788}" sibTransId="{AB4CE03C-C8EB-474E-9D7A-BEA8B033A330}"/>
    <dgm:cxn modelId="{7753E55C-A3EF-4439-8E5A-C0098D5CA810}" type="presOf" srcId="{64BE2649-5BFF-4092-980E-406A4141D9D1}" destId="{93BABF67-AD4E-458E-878A-9FE1C8DCF854}" srcOrd="0" destOrd="4" presId="urn:microsoft.com/office/officeart/2005/8/layout/vList2"/>
    <dgm:cxn modelId="{E4F7683B-DD10-4BCD-B6D3-B3D9B2EACEC4}" type="presOf" srcId="{62696FBC-8DE9-4455-8372-7FC6B10CE2C9}" destId="{AC0D5D1E-6526-4640-900C-DD9D89DF4B0D}" srcOrd="0" destOrd="0" presId="urn:microsoft.com/office/officeart/2005/8/layout/vList2"/>
    <dgm:cxn modelId="{C7506714-02EE-47CB-B534-F0B964023882}" type="presOf" srcId="{70CD7B84-B73C-4F90-AE36-9094A5D5CB36}" destId="{93BABF67-AD4E-458E-878A-9FE1C8DCF854}" srcOrd="0" destOrd="7" presId="urn:microsoft.com/office/officeart/2005/8/layout/vList2"/>
    <dgm:cxn modelId="{6285720C-704F-4FB3-A841-DA46BD63775E}" srcId="{EA46ED95-5BEE-433B-BEB7-EA01531A614D}" destId="{7C08DBBB-2E62-4346-9F52-8D491D47A338}" srcOrd="3" destOrd="0" parTransId="{C53FCE1C-F6C9-4DC3-A52D-F58C4615CAB3}" sibTransId="{E3135644-C3E4-4B66-9D0A-6CDDE82C4FD9}"/>
    <dgm:cxn modelId="{FFE74F4B-F370-4AB5-B5B8-FD393DB0A63A}" srcId="{B7D142CC-3A11-4632-A903-0003D1C33133}" destId="{4207870C-E848-4FBF-B15A-63ED6BB60E12}" srcOrd="4" destOrd="0" parTransId="{1A67613E-FF12-4198-9B33-C47E36853920}" sibTransId="{A66C5921-1EB0-44F6-83C0-23ABD7E5AD07}"/>
    <dgm:cxn modelId="{B138A0E3-79A5-4133-B17E-9B3059A6452E}" type="presOf" srcId="{247D27D6-FE0D-4043-8E40-C82E73BA2A6A}" destId="{93BABF67-AD4E-458E-878A-9FE1C8DCF854}" srcOrd="0" destOrd="9" presId="urn:microsoft.com/office/officeart/2005/8/layout/vList2"/>
    <dgm:cxn modelId="{DBC96378-83E0-4480-97EA-B70FE70D4965}" srcId="{7997BDF7-EB63-4AAD-8950-5687CBAD4411}" destId="{B7D142CC-3A11-4632-A903-0003D1C33133}" srcOrd="0" destOrd="0" parTransId="{83AD77E0-7237-4F00-9291-1C060CAB7436}" sibTransId="{CE626A36-7626-44B0-A178-D49FE47F7587}"/>
    <dgm:cxn modelId="{CBDAAFCE-8FE9-41F0-984C-E8A33D821899}" srcId="{EA46ED95-5BEE-433B-BEB7-EA01531A614D}" destId="{64BE2649-5BFF-4092-980E-406A4141D9D1}" srcOrd="4" destOrd="0" parTransId="{C92B313B-351E-43DE-9B28-572EF780DBD8}" sibTransId="{CA06D38B-D6DF-46AA-B8FD-6A1F53178A72}"/>
    <dgm:cxn modelId="{FF51F848-F4C9-4109-A14F-C0AD714D3C16}" srcId="{EA46ED95-5BEE-433B-BEB7-EA01531A614D}" destId="{247D27D6-FE0D-4043-8E40-C82E73BA2A6A}" srcOrd="9" destOrd="0" parTransId="{8CDD6933-5316-4E85-97C1-211BCB62CABB}" sibTransId="{3B974407-93B3-4FDC-B25D-D4DFE0670918}"/>
    <dgm:cxn modelId="{E0B7A191-8CE6-4597-A0AC-DA1DBF7D4301}" type="presOf" srcId="{4410E0FE-8181-431B-BCDC-3CE380FE4B40}" destId="{93BABF67-AD4E-458E-878A-9FE1C8DCF854}" srcOrd="0" destOrd="0" presId="urn:microsoft.com/office/officeart/2005/8/layout/vList2"/>
    <dgm:cxn modelId="{29FFF89F-F375-47EE-AC97-DE7A4FB2776F}" srcId="{EA46ED95-5BEE-433B-BEB7-EA01531A614D}" destId="{FA41837E-4A1D-4F00-8504-FE5018C51242}" srcOrd="2" destOrd="0" parTransId="{87055DD1-C756-4A1C-B598-8FD19B4DDFC4}" sibTransId="{ADC4C0E7-121B-4126-903E-2F61FB954AA8}"/>
    <dgm:cxn modelId="{ACA36BDB-49D3-4AC6-8E22-027BC9E2B6E9}" type="presOf" srcId="{B2795370-1E41-4F12-A82D-02958F7CAFB0}" destId="{93BABF67-AD4E-458E-878A-9FE1C8DCF854}" srcOrd="0" destOrd="1" presId="urn:microsoft.com/office/officeart/2005/8/layout/vList2"/>
    <dgm:cxn modelId="{A72FC6B8-74D4-47BB-A300-D38644D23F63}" srcId="{EA46ED95-5BEE-433B-BEB7-EA01531A614D}" destId="{70CD7B84-B73C-4F90-AE36-9094A5D5CB36}" srcOrd="7" destOrd="0" parTransId="{B3485D3E-627D-4D13-8EC0-670A52863BC2}" sibTransId="{FF473581-3947-4187-9DBB-AF414EBA4D2D}"/>
    <dgm:cxn modelId="{D898E65C-C7D7-4CFA-A861-F8B81D344BC1}" type="presOf" srcId="{6564F375-1CB5-4F24-A30D-8EC17D6E1602}" destId="{AC0D5D1E-6526-4640-900C-DD9D89DF4B0D}" srcOrd="0" destOrd="3" presId="urn:microsoft.com/office/officeart/2005/8/layout/vList2"/>
    <dgm:cxn modelId="{511DDD86-763F-4DA3-BEC9-D3C6454C6EB5}" type="presOf" srcId="{4207870C-E848-4FBF-B15A-63ED6BB60E12}" destId="{AC0D5D1E-6526-4640-900C-DD9D89DF4B0D}" srcOrd="0" destOrd="4" presId="urn:microsoft.com/office/officeart/2005/8/layout/vList2"/>
    <dgm:cxn modelId="{DAE7981B-F4F1-4034-8597-62B8FFAF0A9C}" type="presOf" srcId="{7C08DBBB-2E62-4346-9F52-8D491D47A338}" destId="{93BABF67-AD4E-458E-878A-9FE1C8DCF854}" srcOrd="0" destOrd="3" presId="urn:microsoft.com/office/officeart/2005/8/layout/vList2"/>
    <dgm:cxn modelId="{07A4A157-89D3-479F-BFB0-68A3AF23D8FB}" type="presOf" srcId="{B7D142CC-3A11-4632-A903-0003D1C33133}" destId="{C179B089-CB5A-4E02-B9C5-16BE81F0AC9B}" srcOrd="0" destOrd="0" presId="urn:microsoft.com/office/officeart/2005/8/layout/vList2"/>
    <dgm:cxn modelId="{3CA06745-9270-4F95-A0D8-9CD00B34CE92}" srcId="{B7D142CC-3A11-4632-A903-0003D1C33133}" destId="{62696FBC-8DE9-4455-8372-7FC6B10CE2C9}" srcOrd="0" destOrd="0" parTransId="{B20FAB5F-6EA3-4DE0-99BC-3CEEAABFD7FF}" sibTransId="{4DC4089E-D889-4C76-BEAE-65010B256A28}"/>
    <dgm:cxn modelId="{ED68C22A-F0F7-427C-B0CE-E2E2E4593506}" type="presOf" srcId="{F431CCE8-0D9F-46B8-8A70-5203E96BC7DB}" destId="{93BABF67-AD4E-458E-878A-9FE1C8DCF854}" srcOrd="0" destOrd="8" presId="urn:microsoft.com/office/officeart/2005/8/layout/vList2"/>
    <dgm:cxn modelId="{54BD523E-DE41-437D-B79C-7389C08F4401}" type="presOf" srcId="{09A78D54-F387-4099-A10A-2D7FB047F57B}" destId="{93BABF67-AD4E-458E-878A-9FE1C8DCF854}" srcOrd="0" destOrd="5" presId="urn:microsoft.com/office/officeart/2005/8/layout/vList2"/>
    <dgm:cxn modelId="{29B29F03-5B0D-4BC8-9C06-3871A9C2B717}" srcId="{EA46ED95-5BEE-433B-BEB7-EA01531A614D}" destId="{B2795370-1E41-4F12-A82D-02958F7CAFB0}" srcOrd="1" destOrd="0" parTransId="{699192E8-33BB-4235-8D8B-6831D7399526}" sibTransId="{6D6E234D-A011-4F37-8BFD-8E8E6F371F6B}"/>
    <dgm:cxn modelId="{3D37EDA8-8EE0-4EB3-BA5C-C3E22C02DC9F}" type="presOf" srcId="{F89AF421-2F9F-4373-8384-1CC944ABE41A}" destId="{AC0D5D1E-6526-4640-900C-DD9D89DF4B0D}" srcOrd="0" destOrd="2" presId="urn:microsoft.com/office/officeart/2005/8/layout/vList2"/>
    <dgm:cxn modelId="{5CC8853C-2061-40F9-9073-918DB36B144C}" type="presOf" srcId="{7997BDF7-EB63-4AAD-8950-5687CBAD4411}" destId="{D3D9727D-6AB8-40C2-B3C0-E14D47EF183B}" srcOrd="0" destOrd="0" presId="urn:microsoft.com/office/officeart/2005/8/layout/vList2"/>
    <dgm:cxn modelId="{EF8B9C17-4F5A-43BC-9A09-928AA75B122F}" type="presOf" srcId="{29CB231D-E2B7-4882-B8E7-75AD555EC480}" destId="{AC0D5D1E-6526-4640-900C-DD9D89DF4B0D}" srcOrd="0" destOrd="1" presId="urn:microsoft.com/office/officeart/2005/8/layout/vList2"/>
    <dgm:cxn modelId="{CFF2DE06-8DD5-47A9-8BD7-89AC693E9544}" type="presOf" srcId="{EA46ED95-5BEE-433B-BEB7-EA01531A614D}" destId="{DD03A0DD-0F7C-42D1-99E9-858C58013B93}" srcOrd="0" destOrd="0" presId="urn:microsoft.com/office/officeart/2005/8/layout/vList2"/>
    <dgm:cxn modelId="{4D5B91E9-4406-4266-8E5E-BE375BB04D5A}" type="presOf" srcId="{FA41837E-4A1D-4F00-8504-FE5018C51242}" destId="{93BABF67-AD4E-458E-878A-9FE1C8DCF854}" srcOrd="0" destOrd="2" presId="urn:microsoft.com/office/officeart/2005/8/layout/vList2"/>
    <dgm:cxn modelId="{32BF23AC-AF66-4A8C-8EBA-9A20C996493E}" srcId="{7997BDF7-EB63-4AAD-8950-5687CBAD4411}" destId="{EA46ED95-5BEE-433B-BEB7-EA01531A614D}" srcOrd="1" destOrd="0" parTransId="{930F54DF-F399-49BE-96CE-DFBC64239687}" sibTransId="{70FD5529-D519-46AB-813D-B846D4F13512}"/>
    <dgm:cxn modelId="{49DDB995-F60E-4B16-8A88-1145D823CD62}" srcId="{EA46ED95-5BEE-433B-BEB7-EA01531A614D}" destId="{4410E0FE-8181-431B-BCDC-3CE380FE4B40}" srcOrd="0" destOrd="0" parTransId="{91B8935E-CCDE-49E7-BFE6-DE66DBD17CE7}" sibTransId="{2C26A782-2C9B-4412-B8FD-29B903ACE845}"/>
    <dgm:cxn modelId="{4CC9C79C-1DB0-4306-AE6D-645EFAA6E0BE}" srcId="{EA46ED95-5BEE-433B-BEB7-EA01531A614D}" destId="{7C3BB165-C5A4-4923-AE4C-CF51C36AA09A}" srcOrd="6" destOrd="0" parTransId="{303C6B6D-04FE-4359-95FE-B77A27E9EA2A}" sibTransId="{2F9E7D8C-5C61-417A-90C1-592D233C02A2}"/>
    <dgm:cxn modelId="{2184DF09-F6C8-4B9F-983C-D449B97C9DAE}" srcId="{B7D142CC-3A11-4632-A903-0003D1C33133}" destId="{6564F375-1CB5-4F24-A30D-8EC17D6E1602}" srcOrd="3" destOrd="0" parTransId="{74B746AD-426A-433A-AF86-A58DF8B185B7}" sibTransId="{5B2858ED-FAAF-4B38-A7BA-72776CED2335}"/>
    <dgm:cxn modelId="{BAC6C0B0-7A33-4A69-A749-27E2D123CB2B}" srcId="{B7D142CC-3A11-4632-A903-0003D1C33133}" destId="{F89AF421-2F9F-4373-8384-1CC944ABE41A}" srcOrd="2" destOrd="0" parTransId="{CCBC3F56-2C2E-44B0-871B-378B9A75B04C}" sibTransId="{1E66C1DD-C198-476B-9DFE-E5E29E6A8EB2}"/>
    <dgm:cxn modelId="{6D5AB142-3546-4A28-B4E4-99A4520A114C}" type="presParOf" srcId="{D3D9727D-6AB8-40C2-B3C0-E14D47EF183B}" destId="{C179B089-CB5A-4E02-B9C5-16BE81F0AC9B}" srcOrd="0" destOrd="0" presId="urn:microsoft.com/office/officeart/2005/8/layout/vList2"/>
    <dgm:cxn modelId="{BB9E335D-7563-469F-8045-FB9B2D75CA9D}" type="presParOf" srcId="{D3D9727D-6AB8-40C2-B3C0-E14D47EF183B}" destId="{AC0D5D1E-6526-4640-900C-DD9D89DF4B0D}" srcOrd="1" destOrd="0" presId="urn:microsoft.com/office/officeart/2005/8/layout/vList2"/>
    <dgm:cxn modelId="{C33E31AB-21A9-4B27-84FD-8A447ABF5947}" type="presParOf" srcId="{D3D9727D-6AB8-40C2-B3C0-E14D47EF183B}" destId="{DD03A0DD-0F7C-42D1-99E9-858C58013B93}" srcOrd="2" destOrd="0" presId="urn:microsoft.com/office/officeart/2005/8/layout/vList2"/>
    <dgm:cxn modelId="{5A44A779-DF20-4855-9335-BF533126ECBF}" type="presParOf" srcId="{D3D9727D-6AB8-40C2-B3C0-E14D47EF183B}" destId="{93BABF67-AD4E-458E-878A-9FE1C8DCF85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013D76-D369-4750-B755-7313D63C7618}" type="doc">
      <dgm:prSet loTypeId="urn:microsoft.com/office/officeart/2008/layout/VerticalCurvedList" loCatId="list" qsTypeId="urn:microsoft.com/office/officeart/2005/8/quickstyle/simple2" qsCatId="simple" csTypeId="urn:microsoft.com/office/officeart/2005/8/colors/accent3_1" csCatId="accent3" phldr="1"/>
      <dgm:spPr/>
      <dgm:t>
        <a:bodyPr/>
        <a:lstStyle/>
        <a:p>
          <a:endParaRPr lang="es-EC"/>
        </a:p>
      </dgm:t>
    </dgm:pt>
    <dgm:pt modelId="{474FF5F1-FAC1-453D-82E5-9B0F272E37DD}">
      <dgm:prSet custT="1"/>
      <dgm:spPr/>
      <dgm:t>
        <a:bodyPr/>
        <a:lstStyle/>
        <a:p>
          <a:pPr algn="just" rtl="0"/>
          <a:r>
            <a:rPr lang="es-ES" sz="2000" b="1" dirty="0" smtClean="0">
              <a:latin typeface="Times New Roman" panose="02020603050405020304" pitchFamily="18" charset="0"/>
              <a:cs typeface="Times New Roman" panose="02020603050405020304" pitchFamily="18" charset="0"/>
            </a:rPr>
            <a:t>Objetivo General:</a:t>
          </a:r>
          <a:r>
            <a:rPr lang="es-EC" sz="2000" b="1" dirty="0" smtClean="0">
              <a:latin typeface="Times New Roman" panose="02020603050405020304" pitchFamily="18" charset="0"/>
              <a:cs typeface="Times New Roman" panose="02020603050405020304" pitchFamily="18" charset="0"/>
            </a:rPr>
            <a:t> </a:t>
          </a:r>
        </a:p>
        <a:p>
          <a:pPr algn="just" rtl="0"/>
          <a:r>
            <a:rPr lang="es-EC" sz="2000" dirty="0" smtClean="0">
              <a:latin typeface="Times New Roman" panose="02020603050405020304" pitchFamily="18" charset="0"/>
              <a:cs typeface="Times New Roman" panose="02020603050405020304" pitchFamily="18" charset="0"/>
            </a:rPr>
            <a:t>Analizar los factores que inciden en la competitividad de las empresas de software del cantón de Quito.</a:t>
          </a:r>
          <a:endParaRPr lang="es-EC" sz="2000" dirty="0">
            <a:latin typeface="Times New Roman" panose="02020603050405020304" pitchFamily="18" charset="0"/>
            <a:cs typeface="Times New Roman" panose="02020603050405020304" pitchFamily="18" charset="0"/>
          </a:endParaRPr>
        </a:p>
      </dgm:t>
    </dgm:pt>
    <dgm:pt modelId="{BC4FCFDE-29DD-477F-948D-32ED3CAAC17A}" type="parTrans" cxnId="{28421707-9FC5-47C5-8B8E-DD48436DDDE4}">
      <dgm:prSet/>
      <dgm:spPr/>
      <dgm:t>
        <a:bodyPr/>
        <a:lstStyle/>
        <a:p>
          <a:endParaRPr lang="es-EC"/>
        </a:p>
      </dgm:t>
    </dgm:pt>
    <dgm:pt modelId="{BEC4056F-BB2A-417C-9C98-9610499070E3}" type="sibTrans" cxnId="{28421707-9FC5-47C5-8B8E-DD48436DDDE4}">
      <dgm:prSet/>
      <dgm:spPr/>
      <dgm:t>
        <a:bodyPr/>
        <a:lstStyle/>
        <a:p>
          <a:endParaRPr lang="es-EC"/>
        </a:p>
      </dgm:t>
    </dgm:pt>
    <dgm:pt modelId="{FEA053AC-FC85-4A5C-9D52-A378A5829FFF}">
      <dgm:prSet custT="1"/>
      <dgm:spPr/>
      <dgm:t>
        <a:bodyPr/>
        <a:lstStyle/>
        <a:p>
          <a:pPr algn="just" rtl="0"/>
          <a:r>
            <a:rPr lang="es-ES" sz="1500" b="1" dirty="0" smtClean="0">
              <a:latin typeface="Times New Roman" panose="02020603050405020304" pitchFamily="18" charset="0"/>
              <a:cs typeface="Times New Roman" panose="02020603050405020304" pitchFamily="18" charset="0"/>
            </a:rPr>
            <a:t>Objetivos Específicos: </a:t>
          </a:r>
          <a:endParaRPr lang="es-EC" sz="1500" dirty="0">
            <a:latin typeface="Times New Roman" panose="02020603050405020304" pitchFamily="18" charset="0"/>
            <a:cs typeface="Times New Roman" panose="02020603050405020304" pitchFamily="18" charset="0"/>
          </a:endParaRPr>
        </a:p>
      </dgm:t>
    </dgm:pt>
    <dgm:pt modelId="{DADDB9C0-81E2-4D89-AF7F-BBD2023B448E}" type="parTrans" cxnId="{E8352E71-C7DC-4432-9663-06302853E0BD}">
      <dgm:prSet/>
      <dgm:spPr/>
      <dgm:t>
        <a:bodyPr/>
        <a:lstStyle/>
        <a:p>
          <a:endParaRPr lang="es-EC"/>
        </a:p>
      </dgm:t>
    </dgm:pt>
    <dgm:pt modelId="{C05C7566-8FEF-401A-91F6-E21CD85E5C58}" type="sibTrans" cxnId="{E8352E71-C7DC-4432-9663-06302853E0BD}">
      <dgm:prSet/>
      <dgm:spPr/>
      <dgm:t>
        <a:bodyPr/>
        <a:lstStyle/>
        <a:p>
          <a:endParaRPr lang="es-EC"/>
        </a:p>
      </dgm:t>
    </dgm:pt>
    <dgm:pt modelId="{9FAF3F6A-6A63-45A3-A721-E9004C668704}">
      <dgm:prSet custT="1"/>
      <dgm:spPr/>
      <dgm:t>
        <a:bodyPr/>
        <a:lstStyle/>
        <a:p>
          <a:pPr algn="just" rtl="0"/>
          <a:r>
            <a:rPr lang="es-EC" sz="1500" dirty="0" smtClean="0">
              <a:latin typeface="Times New Roman" panose="02020603050405020304" pitchFamily="18" charset="0"/>
              <a:cs typeface="Times New Roman" panose="02020603050405020304" pitchFamily="18" charset="0"/>
            </a:rPr>
            <a:t>Aplicar la teoría sistémica dentro del contexto de la competitividad de las empresas de software.</a:t>
          </a:r>
          <a:endParaRPr lang="es-EC" sz="1500" dirty="0">
            <a:latin typeface="Times New Roman" panose="02020603050405020304" pitchFamily="18" charset="0"/>
            <a:cs typeface="Times New Roman" panose="02020603050405020304" pitchFamily="18" charset="0"/>
          </a:endParaRPr>
        </a:p>
      </dgm:t>
    </dgm:pt>
    <dgm:pt modelId="{36DF66C6-5421-4AA3-9305-28E1328F8CF3}" type="parTrans" cxnId="{F1CCE5C5-5951-45E9-A5C4-3F3D8585920F}">
      <dgm:prSet/>
      <dgm:spPr/>
      <dgm:t>
        <a:bodyPr/>
        <a:lstStyle/>
        <a:p>
          <a:endParaRPr lang="es-EC"/>
        </a:p>
      </dgm:t>
    </dgm:pt>
    <dgm:pt modelId="{8D8C5A32-1651-40AC-91C4-3C87282FD2FF}" type="sibTrans" cxnId="{F1CCE5C5-5951-45E9-A5C4-3F3D8585920F}">
      <dgm:prSet/>
      <dgm:spPr/>
      <dgm:t>
        <a:bodyPr/>
        <a:lstStyle/>
        <a:p>
          <a:endParaRPr lang="es-EC"/>
        </a:p>
      </dgm:t>
    </dgm:pt>
    <dgm:pt modelId="{3F1ECADB-E054-4789-9AAB-9B2DC494CA5B}">
      <dgm:prSet custT="1"/>
      <dgm:spPr/>
      <dgm:t>
        <a:bodyPr/>
        <a:lstStyle/>
        <a:p>
          <a:pPr algn="just" rtl="0"/>
          <a:r>
            <a:rPr lang="es-EC" sz="1500" dirty="0" smtClean="0">
              <a:latin typeface="Times New Roman" panose="02020603050405020304" pitchFamily="18" charset="0"/>
              <a:cs typeface="Times New Roman" panose="02020603050405020304" pitchFamily="18" charset="0"/>
            </a:rPr>
            <a:t>Aplicar métodos </a:t>
          </a:r>
          <a:r>
            <a:rPr lang="es-EC" sz="1500" dirty="0" err="1" smtClean="0">
              <a:latin typeface="Times New Roman" panose="02020603050405020304" pitchFamily="18" charset="0"/>
              <a:cs typeface="Times New Roman" panose="02020603050405020304" pitchFamily="18" charset="0"/>
            </a:rPr>
            <a:t>cuali</a:t>
          </a:r>
          <a:r>
            <a:rPr lang="es-EC" sz="1500" dirty="0" smtClean="0">
              <a:latin typeface="Times New Roman" panose="02020603050405020304" pitchFamily="18" charset="0"/>
              <a:cs typeface="Times New Roman" panose="02020603050405020304" pitchFamily="18" charset="0"/>
            </a:rPr>
            <a:t>-cuantitativos para el análisis de los factores que inciden en la competitividad.</a:t>
          </a:r>
          <a:endParaRPr lang="es-EC" sz="1500" dirty="0">
            <a:latin typeface="Times New Roman" panose="02020603050405020304" pitchFamily="18" charset="0"/>
            <a:cs typeface="Times New Roman" panose="02020603050405020304" pitchFamily="18" charset="0"/>
          </a:endParaRPr>
        </a:p>
      </dgm:t>
    </dgm:pt>
    <dgm:pt modelId="{C8B79A17-E19A-4B6B-9AEC-A005E8415A6B}" type="parTrans" cxnId="{AFEDC201-6884-4B6A-9611-23CEADA20F46}">
      <dgm:prSet/>
      <dgm:spPr/>
      <dgm:t>
        <a:bodyPr/>
        <a:lstStyle/>
        <a:p>
          <a:endParaRPr lang="es-EC"/>
        </a:p>
      </dgm:t>
    </dgm:pt>
    <dgm:pt modelId="{35F3F5AD-B7D4-4FC4-BFD6-25350B020ECA}" type="sibTrans" cxnId="{AFEDC201-6884-4B6A-9611-23CEADA20F46}">
      <dgm:prSet/>
      <dgm:spPr/>
      <dgm:t>
        <a:bodyPr/>
        <a:lstStyle/>
        <a:p>
          <a:endParaRPr lang="es-EC"/>
        </a:p>
      </dgm:t>
    </dgm:pt>
    <dgm:pt modelId="{5E9D2BB6-22CF-447E-9988-21413EC52D42}">
      <dgm:prSet custT="1"/>
      <dgm:spPr/>
      <dgm:t>
        <a:bodyPr/>
        <a:lstStyle/>
        <a:p>
          <a:pPr algn="just" rtl="0"/>
          <a:r>
            <a:rPr lang="es-EC" sz="1500" dirty="0" smtClean="0">
              <a:latin typeface="Times New Roman" panose="02020603050405020304" pitchFamily="18" charset="0"/>
              <a:cs typeface="Times New Roman" panose="02020603050405020304" pitchFamily="18" charset="0"/>
            </a:rPr>
            <a:t>Describir los factores que inciden en la competitividad de las empresas de software del cantón Quito.</a:t>
          </a:r>
          <a:endParaRPr lang="es-EC" sz="1500" dirty="0">
            <a:latin typeface="Times New Roman" panose="02020603050405020304" pitchFamily="18" charset="0"/>
            <a:cs typeface="Times New Roman" panose="02020603050405020304" pitchFamily="18" charset="0"/>
          </a:endParaRPr>
        </a:p>
      </dgm:t>
    </dgm:pt>
    <dgm:pt modelId="{8A8849CE-41B6-44F2-BDB2-75B6796C89A1}" type="parTrans" cxnId="{DECF313B-E7E3-453A-91E2-72568F525FD9}">
      <dgm:prSet/>
      <dgm:spPr/>
      <dgm:t>
        <a:bodyPr/>
        <a:lstStyle/>
        <a:p>
          <a:endParaRPr lang="es-EC"/>
        </a:p>
      </dgm:t>
    </dgm:pt>
    <dgm:pt modelId="{73B6A1B9-3466-4830-9430-A26CAF3C2591}" type="sibTrans" cxnId="{DECF313B-E7E3-453A-91E2-72568F525FD9}">
      <dgm:prSet/>
      <dgm:spPr/>
      <dgm:t>
        <a:bodyPr/>
        <a:lstStyle/>
        <a:p>
          <a:endParaRPr lang="es-EC"/>
        </a:p>
      </dgm:t>
    </dgm:pt>
    <dgm:pt modelId="{5DD7A189-DC1C-4574-A897-4F9DF67EB279}">
      <dgm:prSet custT="1"/>
      <dgm:spPr/>
      <dgm:t>
        <a:bodyPr/>
        <a:lstStyle/>
        <a:p>
          <a:pPr algn="just" rtl="0"/>
          <a:r>
            <a:rPr lang="es-EC" sz="1500" dirty="0" smtClean="0">
              <a:latin typeface="Times New Roman" panose="02020603050405020304" pitchFamily="18" charset="0"/>
              <a:cs typeface="Times New Roman" panose="02020603050405020304" pitchFamily="18" charset="0"/>
            </a:rPr>
            <a:t>Identificar los factores más relevantes que inciden en la competitividad de las empresas de software</a:t>
          </a:r>
          <a:r>
            <a:rPr lang="es-EC" sz="1500" dirty="0" smtClean="0"/>
            <a:t>. </a:t>
          </a:r>
          <a:endParaRPr lang="es-EC" sz="1500" dirty="0"/>
        </a:p>
      </dgm:t>
    </dgm:pt>
    <dgm:pt modelId="{1B7CC885-B54A-44A7-A524-8E00286ED006}" type="parTrans" cxnId="{EB4FE0F5-F342-4285-85BD-AC86A63C63A9}">
      <dgm:prSet/>
      <dgm:spPr/>
      <dgm:t>
        <a:bodyPr/>
        <a:lstStyle/>
        <a:p>
          <a:endParaRPr lang="es-EC"/>
        </a:p>
      </dgm:t>
    </dgm:pt>
    <dgm:pt modelId="{2DB43740-6116-41AC-94C9-7FE7D7FE5F94}" type="sibTrans" cxnId="{EB4FE0F5-F342-4285-85BD-AC86A63C63A9}">
      <dgm:prSet/>
      <dgm:spPr/>
      <dgm:t>
        <a:bodyPr/>
        <a:lstStyle/>
        <a:p>
          <a:endParaRPr lang="es-EC"/>
        </a:p>
      </dgm:t>
    </dgm:pt>
    <dgm:pt modelId="{5387B38B-6BBD-4C94-89AF-95307F9BC268}" type="pres">
      <dgm:prSet presAssocID="{55013D76-D369-4750-B755-7313D63C7618}" presName="Name0" presStyleCnt="0">
        <dgm:presLayoutVars>
          <dgm:chMax val="7"/>
          <dgm:chPref val="7"/>
          <dgm:dir/>
        </dgm:presLayoutVars>
      </dgm:prSet>
      <dgm:spPr/>
      <dgm:t>
        <a:bodyPr/>
        <a:lstStyle/>
        <a:p>
          <a:endParaRPr lang="es-ES"/>
        </a:p>
      </dgm:t>
    </dgm:pt>
    <dgm:pt modelId="{AD73CD62-5E6C-4129-9D88-FA0348588BBF}" type="pres">
      <dgm:prSet presAssocID="{55013D76-D369-4750-B755-7313D63C7618}" presName="Name1" presStyleCnt="0"/>
      <dgm:spPr/>
    </dgm:pt>
    <dgm:pt modelId="{D1319F8A-3149-4005-A887-B19D344F61A3}" type="pres">
      <dgm:prSet presAssocID="{55013D76-D369-4750-B755-7313D63C7618}" presName="cycle" presStyleCnt="0"/>
      <dgm:spPr/>
    </dgm:pt>
    <dgm:pt modelId="{C7DEEB12-1EB9-4E2B-802D-53DABC6FC9CF}" type="pres">
      <dgm:prSet presAssocID="{55013D76-D369-4750-B755-7313D63C7618}" presName="srcNode" presStyleLbl="node1" presStyleIdx="0" presStyleCnt="2"/>
      <dgm:spPr/>
    </dgm:pt>
    <dgm:pt modelId="{32AAD57E-79A8-4ED4-9CF6-C0C02D094969}" type="pres">
      <dgm:prSet presAssocID="{55013D76-D369-4750-B755-7313D63C7618}" presName="conn" presStyleLbl="parChTrans1D2" presStyleIdx="0" presStyleCnt="1"/>
      <dgm:spPr/>
      <dgm:t>
        <a:bodyPr/>
        <a:lstStyle/>
        <a:p>
          <a:endParaRPr lang="es-ES"/>
        </a:p>
      </dgm:t>
    </dgm:pt>
    <dgm:pt modelId="{AFEC8204-C653-43E4-874D-7A521D1FD7AC}" type="pres">
      <dgm:prSet presAssocID="{55013D76-D369-4750-B755-7313D63C7618}" presName="extraNode" presStyleLbl="node1" presStyleIdx="0" presStyleCnt="2"/>
      <dgm:spPr/>
    </dgm:pt>
    <dgm:pt modelId="{35B71A33-19AC-4E3E-BB41-E9B437B7A6C7}" type="pres">
      <dgm:prSet presAssocID="{55013D76-D369-4750-B755-7313D63C7618}" presName="dstNode" presStyleLbl="node1" presStyleIdx="0" presStyleCnt="2"/>
      <dgm:spPr/>
    </dgm:pt>
    <dgm:pt modelId="{3D083CCA-C24D-4E37-9CD7-D4B8F2E9C300}" type="pres">
      <dgm:prSet presAssocID="{474FF5F1-FAC1-453D-82E5-9B0F272E37DD}" presName="text_1" presStyleLbl="node1" presStyleIdx="0" presStyleCnt="2">
        <dgm:presLayoutVars>
          <dgm:bulletEnabled val="1"/>
        </dgm:presLayoutVars>
      </dgm:prSet>
      <dgm:spPr/>
      <dgm:t>
        <a:bodyPr/>
        <a:lstStyle/>
        <a:p>
          <a:endParaRPr lang="es-ES"/>
        </a:p>
      </dgm:t>
    </dgm:pt>
    <dgm:pt modelId="{A9FFBF5B-352A-4A9C-A8CA-BEEF8B710BDF}" type="pres">
      <dgm:prSet presAssocID="{474FF5F1-FAC1-453D-82E5-9B0F272E37DD}" presName="accent_1" presStyleCnt="0"/>
      <dgm:spPr/>
    </dgm:pt>
    <dgm:pt modelId="{8B50AB65-979B-419A-BA6E-5A3A4AC471AE}" type="pres">
      <dgm:prSet presAssocID="{474FF5F1-FAC1-453D-82E5-9B0F272E37DD}" presName="accentRepeatNode" presStyleLbl="solidFgAcc1" presStyleIdx="0" presStyleCnt="2"/>
      <dgm:spPr>
        <a:blipFill rotWithShape="0">
          <a:blip xmlns:r="http://schemas.openxmlformats.org/officeDocument/2006/relationships" r:embed="rId1"/>
          <a:stretch>
            <a:fillRect/>
          </a:stretch>
        </a:blipFill>
      </dgm:spPr>
    </dgm:pt>
    <dgm:pt modelId="{91431B60-BA48-4E8B-AED3-7300045BE58C}" type="pres">
      <dgm:prSet presAssocID="{FEA053AC-FC85-4A5C-9D52-A378A5829FFF}" presName="text_2" presStyleLbl="node1" presStyleIdx="1" presStyleCnt="2">
        <dgm:presLayoutVars>
          <dgm:bulletEnabled val="1"/>
        </dgm:presLayoutVars>
      </dgm:prSet>
      <dgm:spPr/>
      <dgm:t>
        <a:bodyPr/>
        <a:lstStyle/>
        <a:p>
          <a:endParaRPr lang="es-ES"/>
        </a:p>
      </dgm:t>
    </dgm:pt>
    <dgm:pt modelId="{93493EA4-EB49-4203-BECD-DA725B28AC11}" type="pres">
      <dgm:prSet presAssocID="{FEA053AC-FC85-4A5C-9D52-A378A5829FFF}" presName="accent_2" presStyleCnt="0"/>
      <dgm:spPr/>
    </dgm:pt>
    <dgm:pt modelId="{D5BAAA37-BF89-4317-8140-8E2D44B9E55E}" type="pres">
      <dgm:prSet presAssocID="{FEA053AC-FC85-4A5C-9D52-A378A5829FFF}" presName="accentRepeatNode" presStyleLbl="solidFgAcc1" presStyleIdx="1" presStyleCnt="2"/>
      <dgm:spPr>
        <a:blipFill rotWithShape="0">
          <a:blip xmlns:r="http://schemas.openxmlformats.org/officeDocument/2006/relationships" r:embed="rId2"/>
          <a:stretch>
            <a:fillRect/>
          </a:stretch>
        </a:blipFill>
      </dgm:spPr>
    </dgm:pt>
  </dgm:ptLst>
  <dgm:cxnLst>
    <dgm:cxn modelId="{75C5E222-276A-475B-BF07-17E13AB502B5}" type="presOf" srcId="{5DD7A189-DC1C-4574-A897-4F9DF67EB279}" destId="{91431B60-BA48-4E8B-AED3-7300045BE58C}" srcOrd="0" destOrd="4" presId="urn:microsoft.com/office/officeart/2008/layout/VerticalCurvedList"/>
    <dgm:cxn modelId="{65A91AB6-42E8-44CA-9150-222C0377C216}" type="presOf" srcId="{9FAF3F6A-6A63-45A3-A721-E9004C668704}" destId="{91431B60-BA48-4E8B-AED3-7300045BE58C}" srcOrd="0" destOrd="1" presId="urn:microsoft.com/office/officeart/2008/layout/VerticalCurvedList"/>
    <dgm:cxn modelId="{AFEDC201-6884-4B6A-9611-23CEADA20F46}" srcId="{FEA053AC-FC85-4A5C-9D52-A378A5829FFF}" destId="{3F1ECADB-E054-4789-9AAB-9B2DC494CA5B}" srcOrd="1" destOrd="0" parTransId="{C8B79A17-E19A-4B6B-9AEC-A005E8415A6B}" sibTransId="{35F3F5AD-B7D4-4FC4-BFD6-25350B020ECA}"/>
    <dgm:cxn modelId="{E8352E71-C7DC-4432-9663-06302853E0BD}" srcId="{55013D76-D369-4750-B755-7313D63C7618}" destId="{FEA053AC-FC85-4A5C-9D52-A378A5829FFF}" srcOrd="1" destOrd="0" parTransId="{DADDB9C0-81E2-4D89-AF7F-BBD2023B448E}" sibTransId="{C05C7566-8FEF-401A-91F6-E21CD85E5C58}"/>
    <dgm:cxn modelId="{ABC85437-0DC4-466A-A857-429381082F43}" type="presOf" srcId="{FEA053AC-FC85-4A5C-9D52-A378A5829FFF}" destId="{91431B60-BA48-4E8B-AED3-7300045BE58C}" srcOrd="0" destOrd="0" presId="urn:microsoft.com/office/officeart/2008/layout/VerticalCurvedList"/>
    <dgm:cxn modelId="{65CF304E-E106-4FA7-AD7F-A835D2A81D15}" type="presOf" srcId="{BEC4056F-BB2A-417C-9C98-9610499070E3}" destId="{32AAD57E-79A8-4ED4-9CF6-C0C02D094969}" srcOrd="0" destOrd="0" presId="urn:microsoft.com/office/officeart/2008/layout/VerticalCurvedList"/>
    <dgm:cxn modelId="{DECF313B-E7E3-453A-91E2-72568F525FD9}" srcId="{FEA053AC-FC85-4A5C-9D52-A378A5829FFF}" destId="{5E9D2BB6-22CF-447E-9988-21413EC52D42}" srcOrd="2" destOrd="0" parTransId="{8A8849CE-41B6-44F2-BDB2-75B6796C89A1}" sibTransId="{73B6A1B9-3466-4830-9430-A26CAF3C2591}"/>
    <dgm:cxn modelId="{98BDAB1D-63F6-4085-9682-BAA6E36F3292}" type="presOf" srcId="{3F1ECADB-E054-4789-9AAB-9B2DC494CA5B}" destId="{91431B60-BA48-4E8B-AED3-7300045BE58C}" srcOrd="0" destOrd="2" presId="urn:microsoft.com/office/officeart/2008/layout/VerticalCurvedList"/>
    <dgm:cxn modelId="{975B05E9-AC40-4A95-9B0C-983699DB97F9}" type="presOf" srcId="{474FF5F1-FAC1-453D-82E5-9B0F272E37DD}" destId="{3D083CCA-C24D-4E37-9CD7-D4B8F2E9C300}" srcOrd="0" destOrd="0" presId="urn:microsoft.com/office/officeart/2008/layout/VerticalCurvedList"/>
    <dgm:cxn modelId="{F1CCE5C5-5951-45E9-A5C4-3F3D8585920F}" srcId="{FEA053AC-FC85-4A5C-9D52-A378A5829FFF}" destId="{9FAF3F6A-6A63-45A3-A721-E9004C668704}" srcOrd="0" destOrd="0" parTransId="{36DF66C6-5421-4AA3-9305-28E1328F8CF3}" sibTransId="{8D8C5A32-1651-40AC-91C4-3C87282FD2FF}"/>
    <dgm:cxn modelId="{689C536B-46E8-4419-9CD1-BE72F45E5F46}" type="presOf" srcId="{5E9D2BB6-22CF-447E-9988-21413EC52D42}" destId="{91431B60-BA48-4E8B-AED3-7300045BE58C}" srcOrd="0" destOrd="3" presId="urn:microsoft.com/office/officeart/2008/layout/VerticalCurvedList"/>
    <dgm:cxn modelId="{918C5D73-87FF-4918-B38B-C556A32FFEA8}" type="presOf" srcId="{55013D76-D369-4750-B755-7313D63C7618}" destId="{5387B38B-6BBD-4C94-89AF-95307F9BC268}" srcOrd="0" destOrd="0" presId="urn:microsoft.com/office/officeart/2008/layout/VerticalCurvedList"/>
    <dgm:cxn modelId="{28421707-9FC5-47C5-8B8E-DD48436DDDE4}" srcId="{55013D76-D369-4750-B755-7313D63C7618}" destId="{474FF5F1-FAC1-453D-82E5-9B0F272E37DD}" srcOrd="0" destOrd="0" parTransId="{BC4FCFDE-29DD-477F-948D-32ED3CAAC17A}" sibTransId="{BEC4056F-BB2A-417C-9C98-9610499070E3}"/>
    <dgm:cxn modelId="{EB4FE0F5-F342-4285-85BD-AC86A63C63A9}" srcId="{FEA053AC-FC85-4A5C-9D52-A378A5829FFF}" destId="{5DD7A189-DC1C-4574-A897-4F9DF67EB279}" srcOrd="3" destOrd="0" parTransId="{1B7CC885-B54A-44A7-A524-8E00286ED006}" sibTransId="{2DB43740-6116-41AC-94C9-7FE7D7FE5F94}"/>
    <dgm:cxn modelId="{B84EF779-D07B-4D81-BEC9-1E2A433A6776}" type="presParOf" srcId="{5387B38B-6BBD-4C94-89AF-95307F9BC268}" destId="{AD73CD62-5E6C-4129-9D88-FA0348588BBF}" srcOrd="0" destOrd="0" presId="urn:microsoft.com/office/officeart/2008/layout/VerticalCurvedList"/>
    <dgm:cxn modelId="{706D44E8-C19F-4FD1-B411-F37531FE46DA}" type="presParOf" srcId="{AD73CD62-5E6C-4129-9D88-FA0348588BBF}" destId="{D1319F8A-3149-4005-A887-B19D344F61A3}" srcOrd="0" destOrd="0" presId="urn:microsoft.com/office/officeart/2008/layout/VerticalCurvedList"/>
    <dgm:cxn modelId="{7DE2C84C-AAEB-45DE-954B-5ADC3F8490F8}" type="presParOf" srcId="{D1319F8A-3149-4005-A887-B19D344F61A3}" destId="{C7DEEB12-1EB9-4E2B-802D-53DABC6FC9CF}" srcOrd="0" destOrd="0" presId="urn:microsoft.com/office/officeart/2008/layout/VerticalCurvedList"/>
    <dgm:cxn modelId="{57A92544-DE5B-4D2C-BD54-F25729597C4A}" type="presParOf" srcId="{D1319F8A-3149-4005-A887-B19D344F61A3}" destId="{32AAD57E-79A8-4ED4-9CF6-C0C02D094969}" srcOrd="1" destOrd="0" presId="urn:microsoft.com/office/officeart/2008/layout/VerticalCurvedList"/>
    <dgm:cxn modelId="{7EBACCDB-9AB5-4713-8786-FB2750964BD4}" type="presParOf" srcId="{D1319F8A-3149-4005-A887-B19D344F61A3}" destId="{AFEC8204-C653-43E4-874D-7A521D1FD7AC}" srcOrd="2" destOrd="0" presId="urn:microsoft.com/office/officeart/2008/layout/VerticalCurvedList"/>
    <dgm:cxn modelId="{D5FC9A45-6399-41AD-8E35-6117BCD4C4B1}" type="presParOf" srcId="{D1319F8A-3149-4005-A887-B19D344F61A3}" destId="{35B71A33-19AC-4E3E-BB41-E9B437B7A6C7}" srcOrd="3" destOrd="0" presId="urn:microsoft.com/office/officeart/2008/layout/VerticalCurvedList"/>
    <dgm:cxn modelId="{E4E9F116-A976-4F3A-B5EB-332472595110}" type="presParOf" srcId="{AD73CD62-5E6C-4129-9D88-FA0348588BBF}" destId="{3D083CCA-C24D-4E37-9CD7-D4B8F2E9C300}" srcOrd="1" destOrd="0" presId="urn:microsoft.com/office/officeart/2008/layout/VerticalCurvedList"/>
    <dgm:cxn modelId="{8E1814F9-AB0E-43F1-A351-F674E1A78790}" type="presParOf" srcId="{AD73CD62-5E6C-4129-9D88-FA0348588BBF}" destId="{A9FFBF5B-352A-4A9C-A8CA-BEEF8B710BDF}" srcOrd="2" destOrd="0" presId="urn:microsoft.com/office/officeart/2008/layout/VerticalCurvedList"/>
    <dgm:cxn modelId="{FDFAD8C5-FE74-4DDD-B3E3-11B19F949CF4}" type="presParOf" srcId="{A9FFBF5B-352A-4A9C-A8CA-BEEF8B710BDF}" destId="{8B50AB65-979B-419A-BA6E-5A3A4AC471AE}" srcOrd="0" destOrd="0" presId="urn:microsoft.com/office/officeart/2008/layout/VerticalCurvedList"/>
    <dgm:cxn modelId="{F84B83A6-FA37-4E01-9F66-935609E5FDED}" type="presParOf" srcId="{AD73CD62-5E6C-4129-9D88-FA0348588BBF}" destId="{91431B60-BA48-4E8B-AED3-7300045BE58C}" srcOrd="3" destOrd="0" presId="urn:microsoft.com/office/officeart/2008/layout/VerticalCurvedList"/>
    <dgm:cxn modelId="{3C2C3EBD-461F-4E01-ABCF-DB5898D3FD9F}" type="presParOf" srcId="{AD73CD62-5E6C-4129-9D88-FA0348588BBF}" destId="{93493EA4-EB49-4203-BECD-DA725B28AC11}" srcOrd="4" destOrd="0" presId="urn:microsoft.com/office/officeart/2008/layout/VerticalCurvedList"/>
    <dgm:cxn modelId="{CC2526ED-2EF3-45BC-B901-5B4783CE10A3}" type="presParOf" srcId="{93493EA4-EB49-4203-BECD-DA725B28AC11}" destId="{D5BAAA37-BF89-4317-8140-8E2D44B9E5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4356F-FEFA-48C8-8ECD-89CC58A46C93}"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s-ES"/>
        </a:p>
      </dgm:t>
    </dgm:pt>
    <dgm:pt modelId="{D0EFEB61-01CB-41DF-BFFF-23C22A98CDE7}">
      <dgm:prSet/>
      <dgm:spPr/>
      <dgm:t>
        <a:bodyPr/>
        <a:lstStyle/>
        <a:p>
          <a:pPr rtl="0"/>
          <a:r>
            <a:rPr lang="es-EC" dirty="0" smtClean="0">
              <a:latin typeface="Times New Roman" panose="02020603050405020304" pitchFamily="18" charset="0"/>
              <a:cs typeface="Times New Roman" panose="02020603050405020304" pitchFamily="18" charset="0"/>
            </a:rPr>
            <a:t>Instrumentos para medir la competitividad</a:t>
          </a:r>
          <a:endParaRPr lang="es-EC" dirty="0">
            <a:latin typeface="Times New Roman" panose="02020603050405020304" pitchFamily="18" charset="0"/>
            <a:cs typeface="Times New Roman" panose="02020603050405020304" pitchFamily="18" charset="0"/>
          </a:endParaRPr>
        </a:p>
      </dgm:t>
    </dgm:pt>
    <dgm:pt modelId="{B70DF586-D3A0-4588-A733-06B360709CD9}" type="parTrans" cxnId="{00B9DC4C-1226-4803-A511-BE7A7E1D4BDB}">
      <dgm:prSet/>
      <dgm:spPr/>
      <dgm:t>
        <a:bodyPr/>
        <a:lstStyle/>
        <a:p>
          <a:endParaRPr lang="es-ES"/>
        </a:p>
      </dgm:t>
    </dgm:pt>
    <dgm:pt modelId="{55934D7E-3582-4BEE-9218-82AD944D6F91}" type="sibTrans" cxnId="{00B9DC4C-1226-4803-A511-BE7A7E1D4BDB}">
      <dgm:prSet/>
      <dgm:spPr/>
      <dgm:t>
        <a:bodyPr/>
        <a:lstStyle/>
        <a:p>
          <a:endParaRPr lang="es-ES"/>
        </a:p>
      </dgm:t>
    </dgm:pt>
    <dgm:pt modelId="{642B74FD-C074-4289-8879-3C622F9399BD}">
      <dgm:prSet/>
      <dgm:spPr/>
      <dgm:t>
        <a:bodyPr/>
        <a:lstStyle/>
        <a:p>
          <a:pPr rtl="0"/>
          <a:r>
            <a:rPr lang="es-EC" dirty="0" smtClean="0">
              <a:latin typeface="Times New Roman" panose="02020603050405020304" pitchFamily="18" charset="0"/>
              <a:cs typeface="Times New Roman" panose="02020603050405020304" pitchFamily="18" charset="0"/>
            </a:rPr>
            <a:t>Modelos para medir la competitividad </a:t>
          </a:r>
          <a:endParaRPr lang="es-EC" dirty="0">
            <a:latin typeface="Times New Roman" panose="02020603050405020304" pitchFamily="18" charset="0"/>
            <a:cs typeface="Times New Roman" panose="02020603050405020304" pitchFamily="18" charset="0"/>
          </a:endParaRPr>
        </a:p>
      </dgm:t>
    </dgm:pt>
    <dgm:pt modelId="{7420B589-E7BB-4175-BE5A-513FD7D9B0FA}" type="parTrans" cxnId="{7779415C-D335-41AA-834C-FE6B1BA350A5}">
      <dgm:prSet/>
      <dgm:spPr/>
      <dgm:t>
        <a:bodyPr/>
        <a:lstStyle/>
        <a:p>
          <a:endParaRPr lang="es-ES"/>
        </a:p>
      </dgm:t>
    </dgm:pt>
    <dgm:pt modelId="{44913405-5C13-43D1-B28B-421A6CE0F31E}" type="sibTrans" cxnId="{7779415C-D335-41AA-834C-FE6B1BA350A5}">
      <dgm:prSet/>
      <dgm:spPr/>
      <dgm:t>
        <a:bodyPr/>
        <a:lstStyle/>
        <a:p>
          <a:endParaRPr lang="es-ES"/>
        </a:p>
      </dgm:t>
    </dgm:pt>
    <dgm:pt modelId="{D366DE48-8112-443B-90FF-6D99E2B9977F}" type="pres">
      <dgm:prSet presAssocID="{E864356F-FEFA-48C8-8ECD-89CC58A46C93}" presName="Name0" presStyleCnt="0">
        <dgm:presLayoutVars>
          <dgm:dir/>
          <dgm:resizeHandles val="exact"/>
        </dgm:presLayoutVars>
      </dgm:prSet>
      <dgm:spPr/>
      <dgm:t>
        <a:bodyPr/>
        <a:lstStyle/>
        <a:p>
          <a:endParaRPr lang="es-ES"/>
        </a:p>
      </dgm:t>
    </dgm:pt>
    <dgm:pt modelId="{5F1E8993-C0C1-4E33-8E99-206E90E36DE9}" type="pres">
      <dgm:prSet presAssocID="{E864356F-FEFA-48C8-8ECD-89CC58A46C93}" presName="bkgdShp" presStyleLbl="alignAccFollowNode1" presStyleIdx="0" presStyleCnt="1"/>
      <dgm:spPr/>
    </dgm:pt>
    <dgm:pt modelId="{6060146C-F1FA-4777-9417-3675E8E0C54F}" type="pres">
      <dgm:prSet presAssocID="{E864356F-FEFA-48C8-8ECD-89CC58A46C93}" presName="linComp" presStyleCnt="0"/>
      <dgm:spPr/>
    </dgm:pt>
    <dgm:pt modelId="{363B3743-D16A-4C9B-BEBF-67487C9160FB}" type="pres">
      <dgm:prSet presAssocID="{D0EFEB61-01CB-41DF-BFFF-23C22A98CDE7}" presName="compNode" presStyleCnt="0"/>
      <dgm:spPr/>
    </dgm:pt>
    <dgm:pt modelId="{81D0372F-2A39-465C-91A6-9B87BD5DEBEE}" type="pres">
      <dgm:prSet presAssocID="{D0EFEB61-01CB-41DF-BFFF-23C22A98CDE7}" presName="node" presStyleLbl="node1" presStyleIdx="0" presStyleCnt="2">
        <dgm:presLayoutVars>
          <dgm:bulletEnabled val="1"/>
        </dgm:presLayoutVars>
      </dgm:prSet>
      <dgm:spPr/>
      <dgm:t>
        <a:bodyPr/>
        <a:lstStyle/>
        <a:p>
          <a:endParaRPr lang="es-ES"/>
        </a:p>
      </dgm:t>
    </dgm:pt>
    <dgm:pt modelId="{432CB589-E966-47AD-AD98-5F1C4891A834}" type="pres">
      <dgm:prSet presAssocID="{D0EFEB61-01CB-41DF-BFFF-23C22A98CDE7}" presName="invisiNode" presStyleLbl="node1" presStyleIdx="0" presStyleCnt="2"/>
      <dgm:spPr/>
    </dgm:pt>
    <dgm:pt modelId="{2631BC94-C1ED-4EBA-B7E6-47AD3DB0EEBD}" type="pres">
      <dgm:prSet presAssocID="{D0EFEB61-01CB-41DF-BFFF-23C22A98CDE7}"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dgm:spPr>
      <dgm:t>
        <a:bodyPr/>
        <a:lstStyle/>
        <a:p>
          <a:endParaRPr lang="es-ES"/>
        </a:p>
      </dgm:t>
    </dgm:pt>
    <dgm:pt modelId="{FE2D74DE-F954-44BE-B873-AD9A04720AE7}" type="pres">
      <dgm:prSet presAssocID="{55934D7E-3582-4BEE-9218-82AD944D6F91}" presName="sibTrans" presStyleLbl="sibTrans2D1" presStyleIdx="0" presStyleCnt="0"/>
      <dgm:spPr/>
      <dgm:t>
        <a:bodyPr/>
        <a:lstStyle/>
        <a:p>
          <a:endParaRPr lang="es-ES"/>
        </a:p>
      </dgm:t>
    </dgm:pt>
    <dgm:pt modelId="{6EAC011C-3907-4BBF-936F-D5ED4BB67590}" type="pres">
      <dgm:prSet presAssocID="{642B74FD-C074-4289-8879-3C622F9399BD}" presName="compNode" presStyleCnt="0"/>
      <dgm:spPr/>
    </dgm:pt>
    <dgm:pt modelId="{D7B5BAE6-88E9-4046-9018-FEC7DD0C7385}" type="pres">
      <dgm:prSet presAssocID="{642B74FD-C074-4289-8879-3C622F9399BD}" presName="node" presStyleLbl="node1" presStyleIdx="1" presStyleCnt="2">
        <dgm:presLayoutVars>
          <dgm:bulletEnabled val="1"/>
        </dgm:presLayoutVars>
      </dgm:prSet>
      <dgm:spPr/>
      <dgm:t>
        <a:bodyPr/>
        <a:lstStyle/>
        <a:p>
          <a:endParaRPr lang="es-ES"/>
        </a:p>
      </dgm:t>
    </dgm:pt>
    <dgm:pt modelId="{F73637C4-E1DA-4AFE-8160-C156591075E3}" type="pres">
      <dgm:prSet presAssocID="{642B74FD-C074-4289-8879-3C622F9399BD}" presName="invisiNode" presStyleLbl="node1" presStyleIdx="1" presStyleCnt="2"/>
      <dgm:spPr/>
    </dgm:pt>
    <dgm:pt modelId="{219CBFC3-82E8-4205-AB5B-CD2079087BB7}" type="pres">
      <dgm:prSet presAssocID="{642B74FD-C074-4289-8879-3C622F9399BD}"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88000" b="-88000"/>
          </a:stretch>
        </a:blipFill>
      </dgm:spPr>
      <dgm:t>
        <a:bodyPr/>
        <a:lstStyle/>
        <a:p>
          <a:endParaRPr lang="es-ES"/>
        </a:p>
      </dgm:t>
    </dgm:pt>
  </dgm:ptLst>
  <dgm:cxnLst>
    <dgm:cxn modelId="{7A526190-9E88-474D-92BF-FF7B0FB62EF6}" type="presOf" srcId="{E864356F-FEFA-48C8-8ECD-89CC58A46C93}" destId="{D366DE48-8112-443B-90FF-6D99E2B9977F}" srcOrd="0" destOrd="0" presId="urn:microsoft.com/office/officeart/2005/8/layout/pList2"/>
    <dgm:cxn modelId="{A445A8D9-93A7-4213-8D77-4840EC014524}" type="presOf" srcId="{55934D7E-3582-4BEE-9218-82AD944D6F91}" destId="{FE2D74DE-F954-44BE-B873-AD9A04720AE7}" srcOrd="0" destOrd="0" presId="urn:microsoft.com/office/officeart/2005/8/layout/pList2"/>
    <dgm:cxn modelId="{8EF129A0-566C-42D8-B1A5-DBFD3A9A7A73}" type="presOf" srcId="{642B74FD-C074-4289-8879-3C622F9399BD}" destId="{D7B5BAE6-88E9-4046-9018-FEC7DD0C7385}" srcOrd="0" destOrd="0" presId="urn:microsoft.com/office/officeart/2005/8/layout/pList2"/>
    <dgm:cxn modelId="{00B9DC4C-1226-4803-A511-BE7A7E1D4BDB}" srcId="{E864356F-FEFA-48C8-8ECD-89CC58A46C93}" destId="{D0EFEB61-01CB-41DF-BFFF-23C22A98CDE7}" srcOrd="0" destOrd="0" parTransId="{B70DF586-D3A0-4588-A733-06B360709CD9}" sibTransId="{55934D7E-3582-4BEE-9218-82AD944D6F91}"/>
    <dgm:cxn modelId="{7779415C-D335-41AA-834C-FE6B1BA350A5}" srcId="{E864356F-FEFA-48C8-8ECD-89CC58A46C93}" destId="{642B74FD-C074-4289-8879-3C622F9399BD}" srcOrd="1" destOrd="0" parTransId="{7420B589-E7BB-4175-BE5A-513FD7D9B0FA}" sibTransId="{44913405-5C13-43D1-B28B-421A6CE0F31E}"/>
    <dgm:cxn modelId="{AFE4DCDA-FD51-4FD7-8796-44411DB734B8}" type="presOf" srcId="{D0EFEB61-01CB-41DF-BFFF-23C22A98CDE7}" destId="{81D0372F-2A39-465C-91A6-9B87BD5DEBEE}" srcOrd="0" destOrd="0" presId="urn:microsoft.com/office/officeart/2005/8/layout/pList2"/>
    <dgm:cxn modelId="{701364F3-87CE-4E5A-9D07-170EF494A90E}" type="presParOf" srcId="{D366DE48-8112-443B-90FF-6D99E2B9977F}" destId="{5F1E8993-C0C1-4E33-8E99-206E90E36DE9}" srcOrd="0" destOrd="0" presId="urn:microsoft.com/office/officeart/2005/8/layout/pList2"/>
    <dgm:cxn modelId="{500B5A81-508A-4516-A000-826660B16892}" type="presParOf" srcId="{D366DE48-8112-443B-90FF-6D99E2B9977F}" destId="{6060146C-F1FA-4777-9417-3675E8E0C54F}" srcOrd="1" destOrd="0" presId="urn:microsoft.com/office/officeart/2005/8/layout/pList2"/>
    <dgm:cxn modelId="{D9D4CA8C-6263-4B86-948C-6E152B5D82F0}" type="presParOf" srcId="{6060146C-F1FA-4777-9417-3675E8E0C54F}" destId="{363B3743-D16A-4C9B-BEBF-67487C9160FB}" srcOrd="0" destOrd="0" presId="urn:microsoft.com/office/officeart/2005/8/layout/pList2"/>
    <dgm:cxn modelId="{A5A1102F-4027-4AD9-AFB3-4F1E0B008BCD}" type="presParOf" srcId="{363B3743-D16A-4C9B-BEBF-67487C9160FB}" destId="{81D0372F-2A39-465C-91A6-9B87BD5DEBEE}" srcOrd="0" destOrd="0" presId="urn:microsoft.com/office/officeart/2005/8/layout/pList2"/>
    <dgm:cxn modelId="{1D51E070-5AB2-4C16-AED3-BF0061DD471B}" type="presParOf" srcId="{363B3743-D16A-4C9B-BEBF-67487C9160FB}" destId="{432CB589-E966-47AD-AD98-5F1C4891A834}" srcOrd="1" destOrd="0" presId="urn:microsoft.com/office/officeart/2005/8/layout/pList2"/>
    <dgm:cxn modelId="{883EBD4C-401C-43B5-A0F2-5AB0EAECD7BB}" type="presParOf" srcId="{363B3743-D16A-4C9B-BEBF-67487C9160FB}" destId="{2631BC94-C1ED-4EBA-B7E6-47AD3DB0EEBD}" srcOrd="2" destOrd="0" presId="urn:microsoft.com/office/officeart/2005/8/layout/pList2"/>
    <dgm:cxn modelId="{8998EB4D-E1C5-4474-9805-BDF005A4C13F}" type="presParOf" srcId="{6060146C-F1FA-4777-9417-3675E8E0C54F}" destId="{FE2D74DE-F954-44BE-B873-AD9A04720AE7}" srcOrd="1" destOrd="0" presId="urn:microsoft.com/office/officeart/2005/8/layout/pList2"/>
    <dgm:cxn modelId="{40207EE8-A202-4506-9A60-884CBD1898A9}" type="presParOf" srcId="{6060146C-F1FA-4777-9417-3675E8E0C54F}" destId="{6EAC011C-3907-4BBF-936F-D5ED4BB67590}" srcOrd="2" destOrd="0" presId="urn:microsoft.com/office/officeart/2005/8/layout/pList2"/>
    <dgm:cxn modelId="{69C929D3-D092-4739-87E5-F4D81BADAAA4}" type="presParOf" srcId="{6EAC011C-3907-4BBF-936F-D5ED4BB67590}" destId="{D7B5BAE6-88E9-4046-9018-FEC7DD0C7385}" srcOrd="0" destOrd="0" presId="urn:microsoft.com/office/officeart/2005/8/layout/pList2"/>
    <dgm:cxn modelId="{0D3534A4-67B4-488B-9AF1-E868936787BD}" type="presParOf" srcId="{6EAC011C-3907-4BBF-936F-D5ED4BB67590}" destId="{F73637C4-E1DA-4AFE-8160-C156591075E3}" srcOrd="1" destOrd="0" presId="urn:microsoft.com/office/officeart/2005/8/layout/pList2"/>
    <dgm:cxn modelId="{C99E074D-E3C6-41DE-8260-ACF1540428D5}" type="presParOf" srcId="{6EAC011C-3907-4BBF-936F-D5ED4BB67590}" destId="{219CBFC3-82E8-4205-AB5B-CD2079087BB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5F0DFA-53CC-4E2F-92D9-6280F947DF5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8492745B-1783-41CA-9508-A6EB1242CAA2}">
      <dgm:prSet>
        <dgm:style>
          <a:lnRef idx="2">
            <a:schemeClr val="accent5"/>
          </a:lnRef>
          <a:fillRef idx="1">
            <a:schemeClr val="lt1"/>
          </a:fillRef>
          <a:effectRef idx="0">
            <a:schemeClr val="accent5"/>
          </a:effectRef>
          <a:fontRef idx="minor">
            <a:schemeClr val="dk1"/>
          </a:fontRef>
        </dgm:style>
      </dgm:prSet>
      <dgm:spPr/>
      <dgm:t>
        <a:bodyPr/>
        <a:lstStyle/>
        <a:p>
          <a:pPr rtl="0"/>
          <a:r>
            <a:rPr lang="es-EC" dirty="0" smtClean="0">
              <a:latin typeface="Times New Roman" panose="02020603050405020304" pitchFamily="18" charset="0"/>
              <a:cs typeface="Times New Roman" panose="02020603050405020304" pitchFamily="18" charset="0"/>
            </a:rPr>
            <a:t>Competitividad</a:t>
          </a:r>
          <a:endParaRPr lang="es-EC" dirty="0">
            <a:latin typeface="Times New Roman" panose="02020603050405020304" pitchFamily="18" charset="0"/>
            <a:cs typeface="Times New Roman" panose="02020603050405020304" pitchFamily="18" charset="0"/>
          </a:endParaRPr>
        </a:p>
      </dgm:t>
    </dgm:pt>
    <dgm:pt modelId="{BAC13D94-E632-4DBC-9C2E-29E10CCF214E}" type="parTrans" cxnId="{FF98E205-64D3-4A85-85F9-A8FFCB63E8F1}">
      <dgm:prSet/>
      <dgm:spPr/>
      <dgm:t>
        <a:bodyPr/>
        <a:lstStyle/>
        <a:p>
          <a:endParaRPr lang="es-ES"/>
        </a:p>
      </dgm:t>
    </dgm:pt>
    <dgm:pt modelId="{9163130F-C4EF-4A87-94BD-B55DE5308365}" type="sibTrans" cxnId="{FF98E205-64D3-4A85-85F9-A8FFCB63E8F1}">
      <dgm:prSet/>
      <dgm:spPr/>
      <dgm:t>
        <a:bodyPr/>
        <a:lstStyle/>
        <a:p>
          <a:endParaRPr lang="es-ES"/>
        </a:p>
      </dgm:t>
    </dgm:pt>
    <dgm:pt modelId="{24B05771-D143-4117-8E6E-7C4FC6590AD6}">
      <dgm:prSet>
        <dgm:style>
          <a:lnRef idx="2">
            <a:schemeClr val="accent3"/>
          </a:lnRef>
          <a:fillRef idx="1">
            <a:schemeClr val="lt1"/>
          </a:fillRef>
          <a:effectRef idx="0">
            <a:schemeClr val="accent3"/>
          </a:effectRef>
          <a:fontRef idx="minor">
            <a:schemeClr val="dk1"/>
          </a:fontRef>
        </dgm:style>
      </dgm:prSet>
      <dgm:spPr/>
      <dgm:t>
        <a:bodyPr/>
        <a:lstStyle/>
        <a:p>
          <a:pPr rtl="0"/>
          <a:r>
            <a:rPr lang="es-EC" dirty="0" smtClean="0">
              <a:latin typeface="Times New Roman" panose="02020603050405020304" pitchFamily="18" charset="0"/>
              <a:cs typeface="Times New Roman" panose="02020603050405020304" pitchFamily="18" charset="0"/>
            </a:rPr>
            <a:t>Ventaja competitiva</a:t>
          </a:r>
          <a:endParaRPr lang="es-EC" dirty="0">
            <a:latin typeface="Times New Roman" panose="02020603050405020304" pitchFamily="18" charset="0"/>
            <a:cs typeface="Times New Roman" panose="02020603050405020304" pitchFamily="18" charset="0"/>
          </a:endParaRPr>
        </a:p>
      </dgm:t>
    </dgm:pt>
    <dgm:pt modelId="{1D379E4E-05EA-4A9E-990D-3E5FDAAE1D19}" type="parTrans" cxnId="{1681B1DC-AC66-458D-9CCF-BB844FDF1B61}">
      <dgm:prSet/>
      <dgm:spPr/>
      <dgm:t>
        <a:bodyPr/>
        <a:lstStyle/>
        <a:p>
          <a:endParaRPr lang="es-ES"/>
        </a:p>
      </dgm:t>
    </dgm:pt>
    <dgm:pt modelId="{22FAB721-E1E4-4CE4-9A58-11250C6DF2F4}" type="sibTrans" cxnId="{1681B1DC-AC66-458D-9CCF-BB844FDF1B61}">
      <dgm:prSet/>
      <dgm:spPr/>
      <dgm:t>
        <a:bodyPr/>
        <a:lstStyle/>
        <a:p>
          <a:endParaRPr lang="es-ES"/>
        </a:p>
      </dgm:t>
    </dgm:pt>
    <dgm:pt modelId="{3E4B8796-3343-4FC4-9D92-FABA125CF91A}">
      <dgm:prSet>
        <dgm:style>
          <a:lnRef idx="2">
            <a:schemeClr val="accent2"/>
          </a:lnRef>
          <a:fillRef idx="1">
            <a:schemeClr val="lt1"/>
          </a:fillRef>
          <a:effectRef idx="0">
            <a:schemeClr val="accent2"/>
          </a:effectRef>
          <a:fontRef idx="minor">
            <a:schemeClr val="dk1"/>
          </a:fontRef>
        </dgm:style>
      </dgm:prSet>
      <dgm:spPr/>
      <dgm:t>
        <a:bodyPr/>
        <a:lstStyle/>
        <a:p>
          <a:pPr rtl="0"/>
          <a:r>
            <a:rPr lang="es-EC" dirty="0" smtClean="0">
              <a:latin typeface="Times New Roman" panose="02020603050405020304" pitchFamily="18" charset="0"/>
              <a:cs typeface="Times New Roman" panose="02020603050405020304" pitchFamily="18" charset="0"/>
            </a:rPr>
            <a:t>Ventaja comparativa</a:t>
          </a:r>
          <a:endParaRPr lang="es-EC" dirty="0">
            <a:latin typeface="Times New Roman" panose="02020603050405020304" pitchFamily="18" charset="0"/>
            <a:cs typeface="Times New Roman" panose="02020603050405020304" pitchFamily="18" charset="0"/>
          </a:endParaRPr>
        </a:p>
      </dgm:t>
    </dgm:pt>
    <dgm:pt modelId="{39FAEBE8-97C3-4C84-9D7A-7E0CD9CD629E}" type="parTrans" cxnId="{65DFB3E5-1A5E-4F92-AE46-28A9C1441BB8}">
      <dgm:prSet/>
      <dgm:spPr/>
      <dgm:t>
        <a:bodyPr/>
        <a:lstStyle/>
        <a:p>
          <a:endParaRPr lang="es-ES"/>
        </a:p>
      </dgm:t>
    </dgm:pt>
    <dgm:pt modelId="{187D8329-99A4-4ADB-89A2-53703C9CE806}" type="sibTrans" cxnId="{65DFB3E5-1A5E-4F92-AE46-28A9C1441BB8}">
      <dgm:prSet/>
      <dgm:spPr/>
      <dgm:t>
        <a:bodyPr/>
        <a:lstStyle/>
        <a:p>
          <a:endParaRPr lang="es-ES"/>
        </a:p>
      </dgm:t>
    </dgm:pt>
    <dgm:pt modelId="{06B0582B-6AD1-47D2-A713-D8A974A5E1C0}">
      <dgm:prSet>
        <dgm:style>
          <a:lnRef idx="2">
            <a:schemeClr val="accent6"/>
          </a:lnRef>
          <a:fillRef idx="1">
            <a:schemeClr val="lt1"/>
          </a:fillRef>
          <a:effectRef idx="0">
            <a:schemeClr val="accent6"/>
          </a:effectRef>
          <a:fontRef idx="minor">
            <a:schemeClr val="dk1"/>
          </a:fontRef>
        </dgm:style>
      </dgm:prSet>
      <dgm:spPr/>
      <dgm:t>
        <a:bodyPr/>
        <a:lstStyle/>
        <a:p>
          <a:pPr rtl="0"/>
          <a:r>
            <a:rPr lang="es-EC" dirty="0" smtClean="0">
              <a:latin typeface="Times New Roman" panose="02020603050405020304" pitchFamily="18" charset="0"/>
              <a:cs typeface="Times New Roman" panose="02020603050405020304" pitchFamily="18" charset="0"/>
            </a:rPr>
            <a:t>Software</a:t>
          </a:r>
          <a:endParaRPr lang="es-EC" dirty="0">
            <a:latin typeface="Times New Roman" panose="02020603050405020304" pitchFamily="18" charset="0"/>
            <a:cs typeface="Times New Roman" panose="02020603050405020304" pitchFamily="18" charset="0"/>
          </a:endParaRPr>
        </a:p>
      </dgm:t>
    </dgm:pt>
    <dgm:pt modelId="{60F549BF-2106-4B83-A344-27E06BA28BE9}" type="parTrans" cxnId="{1A8DDE20-07D8-482F-842F-DE577DE76BD6}">
      <dgm:prSet/>
      <dgm:spPr/>
      <dgm:t>
        <a:bodyPr/>
        <a:lstStyle/>
        <a:p>
          <a:endParaRPr lang="es-ES"/>
        </a:p>
      </dgm:t>
    </dgm:pt>
    <dgm:pt modelId="{0BE73017-75F8-481C-80D3-0752250EE308}" type="sibTrans" cxnId="{1A8DDE20-07D8-482F-842F-DE577DE76BD6}">
      <dgm:prSet/>
      <dgm:spPr/>
      <dgm:t>
        <a:bodyPr/>
        <a:lstStyle/>
        <a:p>
          <a:endParaRPr lang="es-ES"/>
        </a:p>
      </dgm:t>
    </dgm:pt>
    <dgm:pt modelId="{97033FFA-C023-4529-99EC-ECDBDF71BD49}">
      <dgm:prSet>
        <dgm:style>
          <a:lnRef idx="2">
            <a:schemeClr val="accent4"/>
          </a:lnRef>
          <a:fillRef idx="1">
            <a:schemeClr val="lt1"/>
          </a:fillRef>
          <a:effectRef idx="0">
            <a:schemeClr val="accent4"/>
          </a:effectRef>
          <a:fontRef idx="minor">
            <a:schemeClr val="dk1"/>
          </a:fontRef>
        </dgm:style>
      </dgm:prSet>
      <dgm:spPr/>
      <dgm:t>
        <a:bodyPr/>
        <a:lstStyle/>
        <a:p>
          <a:pPr rtl="0"/>
          <a:r>
            <a:rPr lang="es-EC" dirty="0" smtClean="0">
              <a:latin typeface="Times New Roman" panose="02020603050405020304" pitchFamily="18" charset="0"/>
              <a:cs typeface="Times New Roman" panose="02020603050405020304" pitchFamily="18" charset="0"/>
            </a:rPr>
            <a:t>Cadena de valor</a:t>
          </a:r>
          <a:endParaRPr lang="es-EC" dirty="0">
            <a:latin typeface="Times New Roman" panose="02020603050405020304" pitchFamily="18" charset="0"/>
            <a:cs typeface="Times New Roman" panose="02020603050405020304" pitchFamily="18" charset="0"/>
          </a:endParaRPr>
        </a:p>
      </dgm:t>
    </dgm:pt>
    <dgm:pt modelId="{A1155C73-2E64-42C7-A012-D845573342E2}" type="parTrans" cxnId="{FA834429-6C5A-426E-8C91-2C85EFE96D54}">
      <dgm:prSet/>
      <dgm:spPr/>
      <dgm:t>
        <a:bodyPr/>
        <a:lstStyle/>
        <a:p>
          <a:endParaRPr lang="es-ES"/>
        </a:p>
      </dgm:t>
    </dgm:pt>
    <dgm:pt modelId="{392FEC0E-B0C3-4D8B-BDF8-68D1F8D2F644}" type="sibTrans" cxnId="{FA834429-6C5A-426E-8C91-2C85EFE96D54}">
      <dgm:prSet/>
      <dgm:spPr/>
      <dgm:t>
        <a:bodyPr/>
        <a:lstStyle/>
        <a:p>
          <a:endParaRPr lang="es-ES"/>
        </a:p>
      </dgm:t>
    </dgm:pt>
    <dgm:pt modelId="{0F3887FF-C0D0-49E9-AA38-F24B539B37EF}">
      <dgm:prSet>
        <dgm:style>
          <a:lnRef idx="2">
            <a:schemeClr val="dk1"/>
          </a:lnRef>
          <a:fillRef idx="1">
            <a:schemeClr val="lt1"/>
          </a:fillRef>
          <a:effectRef idx="0">
            <a:schemeClr val="dk1"/>
          </a:effectRef>
          <a:fontRef idx="minor">
            <a:schemeClr val="dk1"/>
          </a:fontRef>
        </dgm:style>
      </dgm:prSet>
      <dgm:spPr/>
      <dgm:t>
        <a:bodyPr/>
        <a:lstStyle/>
        <a:p>
          <a:pPr rtl="0"/>
          <a:r>
            <a:rPr lang="es-EC" dirty="0" smtClean="0">
              <a:latin typeface="Times New Roman" panose="02020603050405020304" pitchFamily="18" charset="0"/>
              <a:cs typeface="Times New Roman" panose="02020603050405020304" pitchFamily="18" charset="0"/>
            </a:rPr>
            <a:t>Productividad</a:t>
          </a:r>
          <a:endParaRPr lang="es-EC" dirty="0">
            <a:latin typeface="Times New Roman" panose="02020603050405020304" pitchFamily="18" charset="0"/>
            <a:cs typeface="Times New Roman" panose="02020603050405020304" pitchFamily="18" charset="0"/>
          </a:endParaRPr>
        </a:p>
      </dgm:t>
    </dgm:pt>
    <dgm:pt modelId="{4FC13A49-3298-40EE-AB8E-17708AF0CF0D}" type="parTrans" cxnId="{E1DCBE96-B30B-40C7-9213-78C929EE2D1B}">
      <dgm:prSet/>
      <dgm:spPr/>
      <dgm:t>
        <a:bodyPr/>
        <a:lstStyle/>
        <a:p>
          <a:endParaRPr lang="es-ES"/>
        </a:p>
      </dgm:t>
    </dgm:pt>
    <dgm:pt modelId="{CA2F8813-CF84-4BFF-B9EE-F838ECCC12B6}" type="sibTrans" cxnId="{E1DCBE96-B30B-40C7-9213-78C929EE2D1B}">
      <dgm:prSet/>
      <dgm:spPr/>
      <dgm:t>
        <a:bodyPr/>
        <a:lstStyle/>
        <a:p>
          <a:endParaRPr lang="es-ES"/>
        </a:p>
      </dgm:t>
    </dgm:pt>
    <dgm:pt modelId="{BB69CAAC-C639-43DC-8397-FC86FB041019}" type="pres">
      <dgm:prSet presAssocID="{285F0DFA-53CC-4E2F-92D9-6280F947DF58}" presName="linear" presStyleCnt="0">
        <dgm:presLayoutVars>
          <dgm:dir/>
          <dgm:animLvl val="lvl"/>
          <dgm:resizeHandles val="exact"/>
        </dgm:presLayoutVars>
      </dgm:prSet>
      <dgm:spPr/>
      <dgm:t>
        <a:bodyPr/>
        <a:lstStyle/>
        <a:p>
          <a:endParaRPr lang="es-ES"/>
        </a:p>
      </dgm:t>
    </dgm:pt>
    <dgm:pt modelId="{7CED7317-91EC-43DB-B91F-B90A05F4A4F3}" type="pres">
      <dgm:prSet presAssocID="{8492745B-1783-41CA-9508-A6EB1242CAA2}" presName="parentLin" presStyleCnt="0"/>
      <dgm:spPr/>
      <dgm:t>
        <a:bodyPr/>
        <a:lstStyle/>
        <a:p>
          <a:endParaRPr lang="es-ES"/>
        </a:p>
      </dgm:t>
    </dgm:pt>
    <dgm:pt modelId="{E89B7A5A-74FC-4EAE-88C5-3696199410DB}" type="pres">
      <dgm:prSet presAssocID="{8492745B-1783-41CA-9508-A6EB1242CAA2}" presName="parentLeftMargin" presStyleLbl="node1" presStyleIdx="0" presStyleCnt="6"/>
      <dgm:spPr/>
      <dgm:t>
        <a:bodyPr/>
        <a:lstStyle/>
        <a:p>
          <a:endParaRPr lang="es-ES"/>
        </a:p>
      </dgm:t>
    </dgm:pt>
    <dgm:pt modelId="{BF773984-F427-4BCC-9115-8FF9A9129FB4}" type="pres">
      <dgm:prSet presAssocID="{8492745B-1783-41CA-9508-A6EB1242CAA2}" presName="parentText" presStyleLbl="node1" presStyleIdx="0" presStyleCnt="6">
        <dgm:presLayoutVars>
          <dgm:chMax val="0"/>
          <dgm:bulletEnabled val="1"/>
        </dgm:presLayoutVars>
      </dgm:prSet>
      <dgm:spPr/>
      <dgm:t>
        <a:bodyPr/>
        <a:lstStyle/>
        <a:p>
          <a:endParaRPr lang="es-ES"/>
        </a:p>
      </dgm:t>
    </dgm:pt>
    <dgm:pt modelId="{37446114-9DF7-41DC-92F9-7201F92F783A}" type="pres">
      <dgm:prSet presAssocID="{8492745B-1783-41CA-9508-A6EB1242CAA2}" presName="negativeSpace" presStyleCnt="0"/>
      <dgm:spPr/>
      <dgm:t>
        <a:bodyPr/>
        <a:lstStyle/>
        <a:p>
          <a:endParaRPr lang="es-ES"/>
        </a:p>
      </dgm:t>
    </dgm:pt>
    <dgm:pt modelId="{08F9FA14-C1C3-4B5E-B9F4-2405CF1E1AA7}" type="pres">
      <dgm:prSet presAssocID="{8492745B-1783-41CA-9508-A6EB1242CAA2}" presName="childText" presStyleLbl="conFgAcc1" presStyleIdx="0" presStyleCnt="6">
        <dgm:presLayoutVars>
          <dgm:bulletEnabled val="1"/>
        </dgm:presLayoutVars>
      </dgm:prSet>
      <dgm:spPr/>
      <dgm:t>
        <a:bodyPr/>
        <a:lstStyle/>
        <a:p>
          <a:endParaRPr lang="es-ES"/>
        </a:p>
      </dgm:t>
    </dgm:pt>
    <dgm:pt modelId="{2B1D9AC1-8312-4BD2-BD1A-A1A83CA02309}" type="pres">
      <dgm:prSet presAssocID="{9163130F-C4EF-4A87-94BD-B55DE5308365}" presName="spaceBetweenRectangles" presStyleCnt="0"/>
      <dgm:spPr/>
      <dgm:t>
        <a:bodyPr/>
        <a:lstStyle/>
        <a:p>
          <a:endParaRPr lang="es-ES"/>
        </a:p>
      </dgm:t>
    </dgm:pt>
    <dgm:pt modelId="{40426FBF-FB60-4E8E-A7BD-AB7BE09008AF}" type="pres">
      <dgm:prSet presAssocID="{24B05771-D143-4117-8E6E-7C4FC6590AD6}" presName="parentLin" presStyleCnt="0"/>
      <dgm:spPr/>
      <dgm:t>
        <a:bodyPr/>
        <a:lstStyle/>
        <a:p>
          <a:endParaRPr lang="es-ES"/>
        </a:p>
      </dgm:t>
    </dgm:pt>
    <dgm:pt modelId="{A2700925-6379-45A9-85B1-539C90584ADC}" type="pres">
      <dgm:prSet presAssocID="{24B05771-D143-4117-8E6E-7C4FC6590AD6}" presName="parentLeftMargin" presStyleLbl="node1" presStyleIdx="0" presStyleCnt="6"/>
      <dgm:spPr/>
      <dgm:t>
        <a:bodyPr/>
        <a:lstStyle/>
        <a:p>
          <a:endParaRPr lang="es-ES"/>
        </a:p>
      </dgm:t>
    </dgm:pt>
    <dgm:pt modelId="{08D4DE2E-DBA3-4FEB-8D17-C1C76A14A7D6}" type="pres">
      <dgm:prSet presAssocID="{24B05771-D143-4117-8E6E-7C4FC6590AD6}" presName="parentText" presStyleLbl="node1" presStyleIdx="1" presStyleCnt="6">
        <dgm:presLayoutVars>
          <dgm:chMax val="0"/>
          <dgm:bulletEnabled val="1"/>
        </dgm:presLayoutVars>
      </dgm:prSet>
      <dgm:spPr/>
      <dgm:t>
        <a:bodyPr/>
        <a:lstStyle/>
        <a:p>
          <a:endParaRPr lang="es-ES"/>
        </a:p>
      </dgm:t>
    </dgm:pt>
    <dgm:pt modelId="{9D5F7A4A-E51E-4C09-B329-55F205558505}" type="pres">
      <dgm:prSet presAssocID="{24B05771-D143-4117-8E6E-7C4FC6590AD6}" presName="negativeSpace" presStyleCnt="0"/>
      <dgm:spPr/>
      <dgm:t>
        <a:bodyPr/>
        <a:lstStyle/>
        <a:p>
          <a:endParaRPr lang="es-ES"/>
        </a:p>
      </dgm:t>
    </dgm:pt>
    <dgm:pt modelId="{B542E958-98F5-40E8-A8DE-603A0EC27734}" type="pres">
      <dgm:prSet presAssocID="{24B05771-D143-4117-8E6E-7C4FC6590AD6}" presName="childText" presStyleLbl="conFgAcc1" presStyleIdx="1" presStyleCnt="6">
        <dgm:presLayoutVars>
          <dgm:bulletEnabled val="1"/>
        </dgm:presLayoutVars>
      </dgm:prSet>
      <dgm:spPr/>
      <dgm:t>
        <a:bodyPr/>
        <a:lstStyle/>
        <a:p>
          <a:endParaRPr lang="es-ES"/>
        </a:p>
      </dgm:t>
    </dgm:pt>
    <dgm:pt modelId="{DCA0959E-7BAD-4C39-A027-0CF238A86FE6}" type="pres">
      <dgm:prSet presAssocID="{22FAB721-E1E4-4CE4-9A58-11250C6DF2F4}" presName="spaceBetweenRectangles" presStyleCnt="0"/>
      <dgm:spPr/>
      <dgm:t>
        <a:bodyPr/>
        <a:lstStyle/>
        <a:p>
          <a:endParaRPr lang="es-ES"/>
        </a:p>
      </dgm:t>
    </dgm:pt>
    <dgm:pt modelId="{B0DAFBC8-DEF6-4D93-B3A5-0DB20E01F139}" type="pres">
      <dgm:prSet presAssocID="{3E4B8796-3343-4FC4-9D92-FABA125CF91A}" presName="parentLin" presStyleCnt="0"/>
      <dgm:spPr/>
      <dgm:t>
        <a:bodyPr/>
        <a:lstStyle/>
        <a:p>
          <a:endParaRPr lang="es-ES"/>
        </a:p>
      </dgm:t>
    </dgm:pt>
    <dgm:pt modelId="{BD0C57A7-BEEE-4033-925A-4340BAF0B247}" type="pres">
      <dgm:prSet presAssocID="{3E4B8796-3343-4FC4-9D92-FABA125CF91A}" presName="parentLeftMargin" presStyleLbl="node1" presStyleIdx="1" presStyleCnt="6"/>
      <dgm:spPr/>
      <dgm:t>
        <a:bodyPr/>
        <a:lstStyle/>
        <a:p>
          <a:endParaRPr lang="es-ES"/>
        </a:p>
      </dgm:t>
    </dgm:pt>
    <dgm:pt modelId="{F86A1E35-4E06-4BCA-A076-B35D9668D1C8}" type="pres">
      <dgm:prSet presAssocID="{3E4B8796-3343-4FC4-9D92-FABA125CF91A}" presName="parentText" presStyleLbl="node1" presStyleIdx="2" presStyleCnt="6">
        <dgm:presLayoutVars>
          <dgm:chMax val="0"/>
          <dgm:bulletEnabled val="1"/>
        </dgm:presLayoutVars>
      </dgm:prSet>
      <dgm:spPr/>
      <dgm:t>
        <a:bodyPr/>
        <a:lstStyle/>
        <a:p>
          <a:endParaRPr lang="es-ES"/>
        </a:p>
      </dgm:t>
    </dgm:pt>
    <dgm:pt modelId="{C0F8A4F8-3C37-4F17-BA6E-6D33B4C9EFEB}" type="pres">
      <dgm:prSet presAssocID="{3E4B8796-3343-4FC4-9D92-FABA125CF91A}" presName="negativeSpace" presStyleCnt="0"/>
      <dgm:spPr/>
      <dgm:t>
        <a:bodyPr/>
        <a:lstStyle/>
        <a:p>
          <a:endParaRPr lang="es-ES"/>
        </a:p>
      </dgm:t>
    </dgm:pt>
    <dgm:pt modelId="{D501A13C-0159-4388-A8F8-6816E49D50B8}" type="pres">
      <dgm:prSet presAssocID="{3E4B8796-3343-4FC4-9D92-FABA125CF91A}" presName="childText" presStyleLbl="conFgAcc1" presStyleIdx="2" presStyleCnt="6">
        <dgm:presLayoutVars>
          <dgm:bulletEnabled val="1"/>
        </dgm:presLayoutVars>
      </dgm:prSet>
      <dgm:spPr/>
      <dgm:t>
        <a:bodyPr/>
        <a:lstStyle/>
        <a:p>
          <a:endParaRPr lang="es-ES"/>
        </a:p>
      </dgm:t>
    </dgm:pt>
    <dgm:pt modelId="{87A335B4-A5EB-4933-B56E-F0EF26D1FBCD}" type="pres">
      <dgm:prSet presAssocID="{187D8329-99A4-4ADB-89A2-53703C9CE806}" presName="spaceBetweenRectangles" presStyleCnt="0"/>
      <dgm:spPr/>
      <dgm:t>
        <a:bodyPr/>
        <a:lstStyle/>
        <a:p>
          <a:endParaRPr lang="es-ES"/>
        </a:p>
      </dgm:t>
    </dgm:pt>
    <dgm:pt modelId="{435CAE11-DFD6-4462-9F40-B2D19A48D225}" type="pres">
      <dgm:prSet presAssocID="{06B0582B-6AD1-47D2-A713-D8A974A5E1C0}" presName="parentLin" presStyleCnt="0"/>
      <dgm:spPr/>
      <dgm:t>
        <a:bodyPr/>
        <a:lstStyle/>
        <a:p>
          <a:endParaRPr lang="es-ES"/>
        </a:p>
      </dgm:t>
    </dgm:pt>
    <dgm:pt modelId="{F2B51900-1A76-40D9-8518-308A76AA6E2B}" type="pres">
      <dgm:prSet presAssocID="{06B0582B-6AD1-47D2-A713-D8A974A5E1C0}" presName="parentLeftMargin" presStyleLbl="node1" presStyleIdx="2" presStyleCnt="6"/>
      <dgm:spPr/>
      <dgm:t>
        <a:bodyPr/>
        <a:lstStyle/>
        <a:p>
          <a:endParaRPr lang="es-ES"/>
        </a:p>
      </dgm:t>
    </dgm:pt>
    <dgm:pt modelId="{01C83825-2D4D-4246-AA4A-78F2AAEE6EAC}" type="pres">
      <dgm:prSet presAssocID="{06B0582B-6AD1-47D2-A713-D8A974A5E1C0}" presName="parentText" presStyleLbl="node1" presStyleIdx="3" presStyleCnt="6">
        <dgm:presLayoutVars>
          <dgm:chMax val="0"/>
          <dgm:bulletEnabled val="1"/>
        </dgm:presLayoutVars>
      </dgm:prSet>
      <dgm:spPr/>
      <dgm:t>
        <a:bodyPr/>
        <a:lstStyle/>
        <a:p>
          <a:endParaRPr lang="es-ES"/>
        </a:p>
      </dgm:t>
    </dgm:pt>
    <dgm:pt modelId="{CB41D960-36A4-47D2-A196-4A822C10EF54}" type="pres">
      <dgm:prSet presAssocID="{06B0582B-6AD1-47D2-A713-D8A974A5E1C0}" presName="negativeSpace" presStyleCnt="0"/>
      <dgm:spPr/>
      <dgm:t>
        <a:bodyPr/>
        <a:lstStyle/>
        <a:p>
          <a:endParaRPr lang="es-ES"/>
        </a:p>
      </dgm:t>
    </dgm:pt>
    <dgm:pt modelId="{3CA3675D-3919-40FA-A31A-623AE148C260}" type="pres">
      <dgm:prSet presAssocID="{06B0582B-6AD1-47D2-A713-D8A974A5E1C0}" presName="childText" presStyleLbl="conFgAcc1" presStyleIdx="3" presStyleCnt="6">
        <dgm:presLayoutVars>
          <dgm:bulletEnabled val="1"/>
        </dgm:presLayoutVars>
      </dgm:prSet>
      <dgm:spPr/>
      <dgm:t>
        <a:bodyPr/>
        <a:lstStyle/>
        <a:p>
          <a:endParaRPr lang="es-ES"/>
        </a:p>
      </dgm:t>
    </dgm:pt>
    <dgm:pt modelId="{FDE012BB-014B-47B6-9ACA-B2291F1F6D1C}" type="pres">
      <dgm:prSet presAssocID="{0BE73017-75F8-481C-80D3-0752250EE308}" presName="spaceBetweenRectangles" presStyleCnt="0"/>
      <dgm:spPr/>
      <dgm:t>
        <a:bodyPr/>
        <a:lstStyle/>
        <a:p>
          <a:endParaRPr lang="es-ES"/>
        </a:p>
      </dgm:t>
    </dgm:pt>
    <dgm:pt modelId="{BA37ED7E-A017-4C44-9A21-5C10C344C91C}" type="pres">
      <dgm:prSet presAssocID="{97033FFA-C023-4529-99EC-ECDBDF71BD49}" presName="parentLin" presStyleCnt="0"/>
      <dgm:spPr/>
      <dgm:t>
        <a:bodyPr/>
        <a:lstStyle/>
        <a:p>
          <a:endParaRPr lang="es-ES"/>
        </a:p>
      </dgm:t>
    </dgm:pt>
    <dgm:pt modelId="{0B2F722E-97D5-4CBB-9040-1317EFE3BDBA}" type="pres">
      <dgm:prSet presAssocID="{97033FFA-C023-4529-99EC-ECDBDF71BD49}" presName="parentLeftMargin" presStyleLbl="node1" presStyleIdx="3" presStyleCnt="6"/>
      <dgm:spPr/>
      <dgm:t>
        <a:bodyPr/>
        <a:lstStyle/>
        <a:p>
          <a:endParaRPr lang="es-ES"/>
        </a:p>
      </dgm:t>
    </dgm:pt>
    <dgm:pt modelId="{AC765A1D-82C9-4CC3-BD09-2991365D6FEF}" type="pres">
      <dgm:prSet presAssocID="{97033FFA-C023-4529-99EC-ECDBDF71BD49}" presName="parentText" presStyleLbl="node1" presStyleIdx="4" presStyleCnt="6">
        <dgm:presLayoutVars>
          <dgm:chMax val="0"/>
          <dgm:bulletEnabled val="1"/>
        </dgm:presLayoutVars>
      </dgm:prSet>
      <dgm:spPr/>
      <dgm:t>
        <a:bodyPr/>
        <a:lstStyle/>
        <a:p>
          <a:endParaRPr lang="es-ES"/>
        </a:p>
      </dgm:t>
    </dgm:pt>
    <dgm:pt modelId="{1FC24695-1751-4FD1-8FEC-13FF3DFB249C}" type="pres">
      <dgm:prSet presAssocID="{97033FFA-C023-4529-99EC-ECDBDF71BD49}" presName="negativeSpace" presStyleCnt="0"/>
      <dgm:spPr/>
      <dgm:t>
        <a:bodyPr/>
        <a:lstStyle/>
        <a:p>
          <a:endParaRPr lang="es-ES"/>
        </a:p>
      </dgm:t>
    </dgm:pt>
    <dgm:pt modelId="{69F3DC6C-64CC-42D8-91BF-8D52DAA0174C}" type="pres">
      <dgm:prSet presAssocID="{97033FFA-C023-4529-99EC-ECDBDF71BD49}" presName="childText" presStyleLbl="conFgAcc1" presStyleIdx="4" presStyleCnt="6">
        <dgm:presLayoutVars>
          <dgm:bulletEnabled val="1"/>
        </dgm:presLayoutVars>
      </dgm:prSet>
      <dgm:spPr/>
      <dgm:t>
        <a:bodyPr/>
        <a:lstStyle/>
        <a:p>
          <a:endParaRPr lang="es-ES"/>
        </a:p>
      </dgm:t>
    </dgm:pt>
    <dgm:pt modelId="{6F0C72E6-5EE3-45F1-841B-A1BD5FD277B5}" type="pres">
      <dgm:prSet presAssocID="{392FEC0E-B0C3-4D8B-BDF8-68D1F8D2F644}" presName="spaceBetweenRectangles" presStyleCnt="0"/>
      <dgm:spPr/>
      <dgm:t>
        <a:bodyPr/>
        <a:lstStyle/>
        <a:p>
          <a:endParaRPr lang="es-ES"/>
        </a:p>
      </dgm:t>
    </dgm:pt>
    <dgm:pt modelId="{01F875F4-F098-4DE3-8A67-29B208E27037}" type="pres">
      <dgm:prSet presAssocID="{0F3887FF-C0D0-49E9-AA38-F24B539B37EF}" presName="parentLin" presStyleCnt="0"/>
      <dgm:spPr/>
      <dgm:t>
        <a:bodyPr/>
        <a:lstStyle/>
        <a:p>
          <a:endParaRPr lang="es-ES"/>
        </a:p>
      </dgm:t>
    </dgm:pt>
    <dgm:pt modelId="{B33B5D1C-6905-4358-B93F-0E7CDC530BB1}" type="pres">
      <dgm:prSet presAssocID="{0F3887FF-C0D0-49E9-AA38-F24B539B37EF}" presName="parentLeftMargin" presStyleLbl="node1" presStyleIdx="4" presStyleCnt="6"/>
      <dgm:spPr/>
      <dgm:t>
        <a:bodyPr/>
        <a:lstStyle/>
        <a:p>
          <a:endParaRPr lang="es-ES"/>
        </a:p>
      </dgm:t>
    </dgm:pt>
    <dgm:pt modelId="{E6F6A055-A8B0-4E1C-9E3B-0A2987BE0E85}" type="pres">
      <dgm:prSet presAssocID="{0F3887FF-C0D0-49E9-AA38-F24B539B37EF}" presName="parentText" presStyleLbl="node1" presStyleIdx="5" presStyleCnt="6">
        <dgm:presLayoutVars>
          <dgm:chMax val="0"/>
          <dgm:bulletEnabled val="1"/>
        </dgm:presLayoutVars>
      </dgm:prSet>
      <dgm:spPr/>
      <dgm:t>
        <a:bodyPr/>
        <a:lstStyle/>
        <a:p>
          <a:endParaRPr lang="es-ES"/>
        </a:p>
      </dgm:t>
    </dgm:pt>
    <dgm:pt modelId="{78DC2E06-B9A3-49B9-9F62-FB9F64A530A6}" type="pres">
      <dgm:prSet presAssocID="{0F3887FF-C0D0-49E9-AA38-F24B539B37EF}" presName="negativeSpace" presStyleCnt="0"/>
      <dgm:spPr/>
      <dgm:t>
        <a:bodyPr/>
        <a:lstStyle/>
        <a:p>
          <a:endParaRPr lang="es-ES"/>
        </a:p>
      </dgm:t>
    </dgm:pt>
    <dgm:pt modelId="{7D43D28A-C734-4A3B-8911-2E9F263066BA}" type="pres">
      <dgm:prSet presAssocID="{0F3887FF-C0D0-49E9-AA38-F24B539B37EF}" presName="childText" presStyleLbl="conFgAcc1" presStyleIdx="5" presStyleCnt="6">
        <dgm:presLayoutVars>
          <dgm:bulletEnabled val="1"/>
        </dgm:presLayoutVars>
      </dgm:prSet>
      <dgm:spPr/>
      <dgm:t>
        <a:bodyPr/>
        <a:lstStyle/>
        <a:p>
          <a:endParaRPr lang="es-ES"/>
        </a:p>
      </dgm:t>
    </dgm:pt>
  </dgm:ptLst>
  <dgm:cxnLst>
    <dgm:cxn modelId="{1A8DDE20-07D8-482F-842F-DE577DE76BD6}" srcId="{285F0DFA-53CC-4E2F-92D9-6280F947DF58}" destId="{06B0582B-6AD1-47D2-A713-D8A974A5E1C0}" srcOrd="3" destOrd="0" parTransId="{60F549BF-2106-4B83-A344-27E06BA28BE9}" sibTransId="{0BE73017-75F8-481C-80D3-0752250EE308}"/>
    <dgm:cxn modelId="{E3A06344-2ADB-4856-B330-E1421ECE5E72}" type="presOf" srcId="{24B05771-D143-4117-8E6E-7C4FC6590AD6}" destId="{08D4DE2E-DBA3-4FEB-8D17-C1C76A14A7D6}" srcOrd="1" destOrd="0" presId="urn:microsoft.com/office/officeart/2005/8/layout/list1"/>
    <dgm:cxn modelId="{E1DCBE96-B30B-40C7-9213-78C929EE2D1B}" srcId="{285F0DFA-53CC-4E2F-92D9-6280F947DF58}" destId="{0F3887FF-C0D0-49E9-AA38-F24B539B37EF}" srcOrd="5" destOrd="0" parTransId="{4FC13A49-3298-40EE-AB8E-17708AF0CF0D}" sibTransId="{CA2F8813-CF84-4BFF-B9EE-F838ECCC12B6}"/>
    <dgm:cxn modelId="{D6C1D333-A8CE-40D6-9134-2D4140D5A100}" type="presOf" srcId="{97033FFA-C023-4529-99EC-ECDBDF71BD49}" destId="{0B2F722E-97D5-4CBB-9040-1317EFE3BDBA}" srcOrd="0" destOrd="0" presId="urn:microsoft.com/office/officeart/2005/8/layout/list1"/>
    <dgm:cxn modelId="{D91B0667-5496-48B5-9F7B-8171D75AE3A7}" type="presOf" srcId="{06B0582B-6AD1-47D2-A713-D8A974A5E1C0}" destId="{F2B51900-1A76-40D9-8518-308A76AA6E2B}" srcOrd="0" destOrd="0" presId="urn:microsoft.com/office/officeart/2005/8/layout/list1"/>
    <dgm:cxn modelId="{80AA5820-CEF5-4BF8-B81C-8088F6F23D76}" type="presOf" srcId="{24B05771-D143-4117-8E6E-7C4FC6590AD6}" destId="{A2700925-6379-45A9-85B1-539C90584ADC}" srcOrd="0" destOrd="0" presId="urn:microsoft.com/office/officeart/2005/8/layout/list1"/>
    <dgm:cxn modelId="{FA834429-6C5A-426E-8C91-2C85EFE96D54}" srcId="{285F0DFA-53CC-4E2F-92D9-6280F947DF58}" destId="{97033FFA-C023-4529-99EC-ECDBDF71BD49}" srcOrd="4" destOrd="0" parTransId="{A1155C73-2E64-42C7-A012-D845573342E2}" sibTransId="{392FEC0E-B0C3-4D8B-BDF8-68D1F8D2F644}"/>
    <dgm:cxn modelId="{65DFB3E5-1A5E-4F92-AE46-28A9C1441BB8}" srcId="{285F0DFA-53CC-4E2F-92D9-6280F947DF58}" destId="{3E4B8796-3343-4FC4-9D92-FABA125CF91A}" srcOrd="2" destOrd="0" parTransId="{39FAEBE8-97C3-4C84-9D7A-7E0CD9CD629E}" sibTransId="{187D8329-99A4-4ADB-89A2-53703C9CE806}"/>
    <dgm:cxn modelId="{AAEFCBBE-6430-4CDE-8F6F-67BEDF4CFB27}" type="presOf" srcId="{8492745B-1783-41CA-9508-A6EB1242CAA2}" destId="{E89B7A5A-74FC-4EAE-88C5-3696199410DB}" srcOrd="0" destOrd="0" presId="urn:microsoft.com/office/officeart/2005/8/layout/list1"/>
    <dgm:cxn modelId="{424BAEDF-7178-43BF-AA7C-F0FD37F4D072}" type="presOf" srcId="{3E4B8796-3343-4FC4-9D92-FABA125CF91A}" destId="{F86A1E35-4E06-4BCA-A076-B35D9668D1C8}" srcOrd="1" destOrd="0" presId="urn:microsoft.com/office/officeart/2005/8/layout/list1"/>
    <dgm:cxn modelId="{76AD14C6-20C6-4FDE-9B6C-856B902538F2}" type="presOf" srcId="{285F0DFA-53CC-4E2F-92D9-6280F947DF58}" destId="{BB69CAAC-C639-43DC-8397-FC86FB041019}" srcOrd="0" destOrd="0" presId="urn:microsoft.com/office/officeart/2005/8/layout/list1"/>
    <dgm:cxn modelId="{C2DE0697-4F11-44C5-9A48-BFB513FE59EB}" type="presOf" srcId="{0F3887FF-C0D0-49E9-AA38-F24B539B37EF}" destId="{E6F6A055-A8B0-4E1C-9E3B-0A2987BE0E85}" srcOrd="1" destOrd="0" presId="urn:microsoft.com/office/officeart/2005/8/layout/list1"/>
    <dgm:cxn modelId="{FF98E205-64D3-4A85-85F9-A8FFCB63E8F1}" srcId="{285F0DFA-53CC-4E2F-92D9-6280F947DF58}" destId="{8492745B-1783-41CA-9508-A6EB1242CAA2}" srcOrd="0" destOrd="0" parTransId="{BAC13D94-E632-4DBC-9C2E-29E10CCF214E}" sibTransId="{9163130F-C4EF-4A87-94BD-B55DE5308365}"/>
    <dgm:cxn modelId="{3A845DF3-520B-49BB-8D36-D556F89F1FEF}" type="presOf" srcId="{06B0582B-6AD1-47D2-A713-D8A974A5E1C0}" destId="{01C83825-2D4D-4246-AA4A-78F2AAEE6EAC}" srcOrd="1" destOrd="0" presId="urn:microsoft.com/office/officeart/2005/8/layout/list1"/>
    <dgm:cxn modelId="{1681B1DC-AC66-458D-9CCF-BB844FDF1B61}" srcId="{285F0DFA-53CC-4E2F-92D9-6280F947DF58}" destId="{24B05771-D143-4117-8E6E-7C4FC6590AD6}" srcOrd="1" destOrd="0" parTransId="{1D379E4E-05EA-4A9E-990D-3E5FDAAE1D19}" sibTransId="{22FAB721-E1E4-4CE4-9A58-11250C6DF2F4}"/>
    <dgm:cxn modelId="{7FDFD2F4-9048-4117-980A-52AC8641369A}" type="presOf" srcId="{3E4B8796-3343-4FC4-9D92-FABA125CF91A}" destId="{BD0C57A7-BEEE-4033-925A-4340BAF0B247}" srcOrd="0" destOrd="0" presId="urn:microsoft.com/office/officeart/2005/8/layout/list1"/>
    <dgm:cxn modelId="{8A8E85B5-3872-40C1-90D1-8C531000D416}" type="presOf" srcId="{8492745B-1783-41CA-9508-A6EB1242CAA2}" destId="{BF773984-F427-4BCC-9115-8FF9A9129FB4}" srcOrd="1" destOrd="0" presId="urn:microsoft.com/office/officeart/2005/8/layout/list1"/>
    <dgm:cxn modelId="{FCEC684A-D5C6-4D3B-ABDC-6D70CF7F04EE}" type="presOf" srcId="{97033FFA-C023-4529-99EC-ECDBDF71BD49}" destId="{AC765A1D-82C9-4CC3-BD09-2991365D6FEF}" srcOrd="1" destOrd="0" presId="urn:microsoft.com/office/officeart/2005/8/layout/list1"/>
    <dgm:cxn modelId="{3AD194D8-29D3-4080-89D8-F010B5D7B294}" type="presOf" srcId="{0F3887FF-C0D0-49E9-AA38-F24B539B37EF}" destId="{B33B5D1C-6905-4358-B93F-0E7CDC530BB1}" srcOrd="0" destOrd="0" presId="urn:microsoft.com/office/officeart/2005/8/layout/list1"/>
    <dgm:cxn modelId="{DD46322D-2EC5-4EC7-8BBA-87762C327086}" type="presParOf" srcId="{BB69CAAC-C639-43DC-8397-FC86FB041019}" destId="{7CED7317-91EC-43DB-B91F-B90A05F4A4F3}" srcOrd="0" destOrd="0" presId="urn:microsoft.com/office/officeart/2005/8/layout/list1"/>
    <dgm:cxn modelId="{23194851-C62F-4E7B-B74B-A5D862C5C85E}" type="presParOf" srcId="{7CED7317-91EC-43DB-B91F-B90A05F4A4F3}" destId="{E89B7A5A-74FC-4EAE-88C5-3696199410DB}" srcOrd="0" destOrd="0" presId="urn:microsoft.com/office/officeart/2005/8/layout/list1"/>
    <dgm:cxn modelId="{40387BFE-4D10-4439-9B8D-1D5F72BD915A}" type="presParOf" srcId="{7CED7317-91EC-43DB-B91F-B90A05F4A4F3}" destId="{BF773984-F427-4BCC-9115-8FF9A9129FB4}" srcOrd="1" destOrd="0" presId="urn:microsoft.com/office/officeart/2005/8/layout/list1"/>
    <dgm:cxn modelId="{C41EB643-5870-45B6-9944-57881E2A8771}" type="presParOf" srcId="{BB69CAAC-C639-43DC-8397-FC86FB041019}" destId="{37446114-9DF7-41DC-92F9-7201F92F783A}" srcOrd="1" destOrd="0" presId="urn:microsoft.com/office/officeart/2005/8/layout/list1"/>
    <dgm:cxn modelId="{3AD32CC8-499C-49CE-B302-0D2DD176E025}" type="presParOf" srcId="{BB69CAAC-C639-43DC-8397-FC86FB041019}" destId="{08F9FA14-C1C3-4B5E-B9F4-2405CF1E1AA7}" srcOrd="2" destOrd="0" presId="urn:microsoft.com/office/officeart/2005/8/layout/list1"/>
    <dgm:cxn modelId="{190E33C6-0E1F-44F3-AF73-163DF65C79AC}" type="presParOf" srcId="{BB69CAAC-C639-43DC-8397-FC86FB041019}" destId="{2B1D9AC1-8312-4BD2-BD1A-A1A83CA02309}" srcOrd="3" destOrd="0" presId="urn:microsoft.com/office/officeart/2005/8/layout/list1"/>
    <dgm:cxn modelId="{1C05742B-160D-4E13-B874-CAE0BC77037F}" type="presParOf" srcId="{BB69CAAC-C639-43DC-8397-FC86FB041019}" destId="{40426FBF-FB60-4E8E-A7BD-AB7BE09008AF}" srcOrd="4" destOrd="0" presId="urn:microsoft.com/office/officeart/2005/8/layout/list1"/>
    <dgm:cxn modelId="{FC2111EF-612B-4749-92DC-CBFE9EC71934}" type="presParOf" srcId="{40426FBF-FB60-4E8E-A7BD-AB7BE09008AF}" destId="{A2700925-6379-45A9-85B1-539C90584ADC}" srcOrd="0" destOrd="0" presId="urn:microsoft.com/office/officeart/2005/8/layout/list1"/>
    <dgm:cxn modelId="{BD613335-3E09-4B91-B4D1-90EF3A750806}" type="presParOf" srcId="{40426FBF-FB60-4E8E-A7BD-AB7BE09008AF}" destId="{08D4DE2E-DBA3-4FEB-8D17-C1C76A14A7D6}" srcOrd="1" destOrd="0" presId="urn:microsoft.com/office/officeart/2005/8/layout/list1"/>
    <dgm:cxn modelId="{879A07BC-8AF6-4FF6-9821-EA09AFB912AE}" type="presParOf" srcId="{BB69CAAC-C639-43DC-8397-FC86FB041019}" destId="{9D5F7A4A-E51E-4C09-B329-55F205558505}" srcOrd="5" destOrd="0" presId="urn:microsoft.com/office/officeart/2005/8/layout/list1"/>
    <dgm:cxn modelId="{E01EB068-8E7A-43C9-B332-A18DA8F5C643}" type="presParOf" srcId="{BB69CAAC-C639-43DC-8397-FC86FB041019}" destId="{B542E958-98F5-40E8-A8DE-603A0EC27734}" srcOrd="6" destOrd="0" presId="urn:microsoft.com/office/officeart/2005/8/layout/list1"/>
    <dgm:cxn modelId="{AB491352-386E-4520-B44A-9DAD215F4638}" type="presParOf" srcId="{BB69CAAC-C639-43DC-8397-FC86FB041019}" destId="{DCA0959E-7BAD-4C39-A027-0CF238A86FE6}" srcOrd="7" destOrd="0" presId="urn:microsoft.com/office/officeart/2005/8/layout/list1"/>
    <dgm:cxn modelId="{526D3A27-25CC-45CD-A3F6-681089D45A6E}" type="presParOf" srcId="{BB69CAAC-C639-43DC-8397-FC86FB041019}" destId="{B0DAFBC8-DEF6-4D93-B3A5-0DB20E01F139}" srcOrd="8" destOrd="0" presId="urn:microsoft.com/office/officeart/2005/8/layout/list1"/>
    <dgm:cxn modelId="{F2C1DB03-B869-4453-830D-ED0D7C0BA48A}" type="presParOf" srcId="{B0DAFBC8-DEF6-4D93-B3A5-0DB20E01F139}" destId="{BD0C57A7-BEEE-4033-925A-4340BAF0B247}" srcOrd="0" destOrd="0" presId="urn:microsoft.com/office/officeart/2005/8/layout/list1"/>
    <dgm:cxn modelId="{349DD8AA-0403-4C40-A78F-1BA3667ABE9D}" type="presParOf" srcId="{B0DAFBC8-DEF6-4D93-B3A5-0DB20E01F139}" destId="{F86A1E35-4E06-4BCA-A076-B35D9668D1C8}" srcOrd="1" destOrd="0" presId="urn:microsoft.com/office/officeart/2005/8/layout/list1"/>
    <dgm:cxn modelId="{2A32FE74-0DCE-4C96-8460-BB532566B3E0}" type="presParOf" srcId="{BB69CAAC-C639-43DC-8397-FC86FB041019}" destId="{C0F8A4F8-3C37-4F17-BA6E-6D33B4C9EFEB}" srcOrd="9" destOrd="0" presId="urn:microsoft.com/office/officeart/2005/8/layout/list1"/>
    <dgm:cxn modelId="{B78DBA76-57C6-4AF2-9516-A84E284C40D5}" type="presParOf" srcId="{BB69CAAC-C639-43DC-8397-FC86FB041019}" destId="{D501A13C-0159-4388-A8F8-6816E49D50B8}" srcOrd="10" destOrd="0" presId="urn:microsoft.com/office/officeart/2005/8/layout/list1"/>
    <dgm:cxn modelId="{8D96D779-9478-4311-8B70-5AD28C5B71DE}" type="presParOf" srcId="{BB69CAAC-C639-43DC-8397-FC86FB041019}" destId="{87A335B4-A5EB-4933-B56E-F0EF26D1FBCD}" srcOrd="11" destOrd="0" presId="urn:microsoft.com/office/officeart/2005/8/layout/list1"/>
    <dgm:cxn modelId="{BBE4FA2D-875F-48D5-B559-C641481DB4A3}" type="presParOf" srcId="{BB69CAAC-C639-43DC-8397-FC86FB041019}" destId="{435CAE11-DFD6-4462-9F40-B2D19A48D225}" srcOrd="12" destOrd="0" presId="urn:microsoft.com/office/officeart/2005/8/layout/list1"/>
    <dgm:cxn modelId="{0693617A-3E06-4BCD-9467-E23EC4A43DC6}" type="presParOf" srcId="{435CAE11-DFD6-4462-9F40-B2D19A48D225}" destId="{F2B51900-1A76-40D9-8518-308A76AA6E2B}" srcOrd="0" destOrd="0" presId="urn:microsoft.com/office/officeart/2005/8/layout/list1"/>
    <dgm:cxn modelId="{5CCAD437-5B16-4664-8889-E42D182A7520}" type="presParOf" srcId="{435CAE11-DFD6-4462-9F40-B2D19A48D225}" destId="{01C83825-2D4D-4246-AA4A-78F2AAEE6EAC}" srcOrd="1" destOrd="0" presId="urn:microsoft.com/office/officeart/2005/8/layout/list1"/>
    <dgm:cxn modelId="{F8FDDF9F-B476-42B6-8FAD-CC55B36C448E}" type="presParOf" srcId="{BB69CAAC-C639-43DC-8397-FC86FB041019}" destId="{CB41D960-36A4-47D2-A196-4A822C10EF54}" srcOrd="13" destOrd="0" presId="urn:microsoft.com/office/officeart/2005/8/layout/list1"/>
    <dgm:cxn modelId="{553C52BE-8D7B-443D-87EC-9F962FF19963}" type="presParOf" srcId="{BB69CAAC-C639-43DC-8397-FC86FB041019}" destId="{3CA3675D-3919-40FA-A31A-623AE148C260}" srcOrd="14" destOrd="0" presId="urn:microsoft.com/office/officeart/2005/8/layout/list1"/>
    <dgm:cxn modelId="{FBC47314-1E4A-449F-A099-77D65B390628}" type="presParOf" srcId="{BB69CAAC-C639-43DC-8397-FC86FB041019}" destId="{FDE012BB-014B-47B6-9ACA-B2291F1F6D1C}" srcOrd="15" destOrd="0" presId="urn:microsoft.com/office/officeart/2005/8/layout/list1"/>
    <dgm:cxn modelId="{74BE9BF9-E6E4-4B30-ABF3-2D4DA81D6D9E}" type="presParOf" srcId="{BB69CAAC-C639-43DC-8397-FC86FB041019}" destId="{BA37ED7E-A017-4C44-9A21-5C10C344C91C}" srcOrd="16" destOrd="0" presId="urn:microsoft.com/office/officeart/2005/8/layout/list1"/>
    <dgm:cxn modelId="{D8266E35-FE80-45B7-A188-A58D04EB6093}" type="presParOf" srcId="{BA37ED7E-A017-4C44-9A21-5C10C344C91C}" destId="{0B2F722E-97D5-4CBB-9040-1317EFE3BDBA}" srcOrd="0" destOrd="0" presId="urn:microsoft.com/office/officeart/2005/8/layout/list1"/>
    <dgm:cxn modelId="{81CAF746-E9FE-438C-ADDD-FA7998A7CFBE}" type="presParOf" srcId="{BA37ED7E-A017-4C44-9A21-5C10C344C91C}" destId="{AC765A1D-82C9-4CC3-BD09-2991365D6FEF}" srcOrd="1" destOrd="0" presId="urn:microsoft.com/office/officeart/2005/8/layout/list1"/>
    <dgm:cxn modelId="{850550FA-EEEC-4BB5-85A8-7C94AB3BB512}" type="presParOf" srcId="{BB69CAAC-C639-43DC-8397-FC86FB041019}" destId="{1FC24695-1751-4FD1-8FEC-13FF3DFB249C}" srcOrd="17" destOrd="0" presId="urn:microsoft.com/office/officeart/2005/8/layout/list1"/>
    <dgm:cxn modelId="{B486D9E4-9D14-4691-988A-60018936BB14}" type="presParOf" srcId="{BB69CAAC-C639-43DC-8397-FC86FB041019}" destId="{69F3DC6C-64CC-42D8-91BF-8D52DAA0174C}" srcOrd="18" destOrd="0" presId="urn:microsoft.com/office/officeart/2005/8/layout/list1"/>
    <dgm:cxn modelId="{64CB74C9-C3AF-4935-8DBD-4E7E73448ED6}" type="presParOf" srcId="{BB69CAAC-C639-43DC-8397-FC86FB041019}" destId="{6F0C72E6-5EE3-45F1-841B-A1BD5FD277B5}" srcOrd="19" destOrd="0" presId="urn:microsoft.com/office/officeart/2005/8/layout/list1"/>
    <dgm:cxn modelId="{C650A1C6-FFCF-4D9F-90E7-B983BC66C8E1}" type="presParOf" srcId="{BB69CAAC-C639-43DC-8397-FC86FB041019}" destId="{01F875F4-F098-4DE3-8A67-29B208E27037}" srcOrd="20" destOrd="0" presId="urn:microsoft.com/office/officeart/2005/8/layout/list1"/>
    <dgm:cxn modelId="{4350B554-3335-410E-9DA3-AB89DC998340}" type="presParOf" srcId="{01F875F4-F098-4DE3-8A67-29B208E27037}" destId="{B33B5D1C-6905-4358-B93F-0E7CDC530BB1}" srcOrd="0" destOrd="0" presId="urn:microsoft.com/office/officeart/2005/8/layout/list1"/>
    <dgm:cxn modelId="{56EEAD26-A215-4BBC-A4C9-A5AF46BC7B22}" type="presParOf" srcId="{01F875F4-F098-4DE3-8A67-29B208E27037}" destId="{E6F6A055-A8B0-4E1C-9E3B-0A2987BE0E85}" srcOrd="1" destOrd="0" presId="urn:microsoft.com/office/officeart/2005/8/layout/list1"/>
    <dgm:cxn modelId="{A537E672-45F9-412C-8E59-FCC1A2517A47}" type="presParOf" srcId="{BB69CAAC-C639-43DC-8397-FC86FB041019}" destId="{78DC2E06-B9A3-49B9-9F62-FB9F64A530A6}" srcOrd="21" destOrd="0" presId="urn:microsoft.com/office/officeart/2005/8/layout/list1"/>
    <dgm:cxn modelId="{0873A55E-5FDB-4ED6-BB99-42A0EF3C1B13}" type="presParOf" srcId="{BB69CAAC-C639-43DC-8397-FC86FB041019}" destId="{7D43D28A-C734-4A3B-8911-2E9F263066B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E812CC-029B-4262-804F-8C2A891840D3}" type="doc">
      <dgm:prSet loTypeId="urn:microsoft.com/office/officeart/2005/8/layout/bProcess3" loCatId="process" qsTypeId="urn:microsoft.com/office/officeart/2005/8/quickstyle/simple2" qsCatId="simple" csTypeId="urn:microsoft.com/office/officeart/2005/8/colors/accent4_1" csCatId="accent4" phldr="1"/>
      <dgm:spPr/>
      <dgm:t>
        <a:bodyPr/>
        <a:lstStyle/>
        <a:p>
          <a:endParaRPr lang="es-EC"/>
        </a:p>
      </dgm:t>
    </dgm:pt>
    <dgm:pt modelId="{E25D9A17-DC80-4A56-AAAB-799E73DCAC5C}">
      <dgm:prSet phldrT="[Texto]"/>
      <dgm:spPr/>
      <dgm:t>
        <a:bodyPr/>
        <a:lstStyle/>
        <a:p>
          <a:pPr algn="ctr"/>
          <a:r>
            <a:rPr lang="es-EC" b="1" dirty="0">
              <a:latin typeface="Times New Roman" panose="02020603050405020304" pitchFamily="18" charset="0"/>
              <a:cs typeface="Times New Roman" panose="02020603050405020304" pitchFamily="18" charset="0"/>
            </a:rPr>
            <a:t>Enfoque  de </a:t>
          </a:r>
          <a:r>
            <a:rPr lang="es-EC" b="1" dirty="0" smtClean="0">
              <a:latin typeface="Times New Roman" panose="02020603050405020304" pitchFamily="18" charset="0"/>
              <a:cs typeface="Times New Roman" panose="02020603050405020304" pitchFamily="18" charset="0"/>
            </a:rPr>
            <a:t>investigación</a:t>
          </a:r>
        </a:p>
        <a:p>
          <a:pPr algn="l"/>
          <a:r>
            <a:rPr lang="es-EC" b="1" dirty="0" smtClean="0">
              <a:latin typeface="Times New Roman" panose="02020603050405020304" pitchFamily="18" charset="0"/>
              <a:cs typeface="Times New Roman" panose="02020603050405020304" pitchFamily="18" charset="0"/>
            </a:rPr>
            <a:t>-</a:t>
          </a:r>
          <a:r>
            <a:rPr lang="es-EC" b="0" dirty="0" smtClean="0">
              <a:latin typeface="Times New Roman" panose="02020603050405020304" pitchFamily="18" charset="0"/>
              <a:cs typeface="Times New Roman" panose="02020603050405020304" pitchFamily="18" charset="0"/>
            </a:rPr>
            <a:t>Enfoque Mixto</a:t>
          </a:r>
          <a:endParaRPr lang="es-EC" b="1" dirty="0">
            <a:latin typeface="Times New Roman" panose="02020603050405020304" pitchFamily="18" charset="0"/>
            <a:cs typeface="Times New Roman" panose="02020603050405020304" pitchFamily="18" charset="0"/>
          </a:endParaRPr>
        </a:p>
      </dgm:t>
    </dgm:pt>
    <dgm:pt modelId="{DD476B87-2255-40E9-9DDA-378446332092}" type="parTrans" cxnId="{7EC3F2A6-339C-4C1D-AF0A-4FA0378A88A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BBEB7BA-2DBF-4C5A-A617-7A33CEE73258}" type="sibTrans" cxnId="{7EC3F2A6-339C-4C1D-AF0A-4FA0378A88A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F9BA369-802F-4AA2-9E26-48351B5CBE5D}">
      <dgm:prSet phldrT="[Texto]"/>
      <dgm:spPr/>
      <dgm:t>
        <a:bodyPr/>
        <a:lstStyle/>
        <a:p>
          <a:pPr algn="ctr"/>
          <a:r>
            <a:rPr lang="es-EC" b="1" dirty="0" smtClean="0">
              <a:latin typeface="Times New Roman" panose="02020603050405020304" pitchFamily="18" charset="0"/>
              <a:cs typeface="Times New Roman" panose="02020603050405020304" pitchFamily="18" charset="0"/>
            </a:rPr>
            <a:t>Alcance de investigación</a:t>
          </a:r>
        </a:p>
        <a:p>
          <a:pPr algn="l"/>
          <a:r>
            <a:rPr lang="es-EC" b="1" dirty="0" smtClean="0">
              <a:latin typeface="Times New Roman" panose="02020603050405020304" pitchFamily="18" charset="0"/>
              <a:cs typeface="Times New Roman" panose="02020603050405020304" pitchFamily="18" charset="0"/>
            </a:rPr>
            <a:t>-</a:t>
          </a:r>
          <a:r>
            <a:rPr lang="es-MX" b="0" dirty="0" smtClean="0">
              <a:latin typeface="Times New Roman" panose="02020603050405020304" pitchFamily="18" charset="0"/>
              <a:cs typeface="Times New Roman" panose="02020603050405020304" pitchFamily="18" charset="0"/>
            </a:rPr>
            <a:t>Descriptivo</a:t>
          </a:r>
          <a:endParaRPr lang="es-EC" b="1" dirty="0">
            <a:latin typeface="Times New Roman" panose="02020603050405020304" pitchFamily="18" charset="0"/>
            <a:cs typeface="Times New Roman" panose="02020603050405020304" pitchFamily="18" charset="0"/>
          </a:endParaRPr>
        </a:p>
      </dgm:t>
    </dgm:pt>
    <dgm:pt modelId="{DA49DC74-8D9F-40BB-A23A-AA781EF0A949}" type="parTrans" cxnId="{F630FD2A-82E0-4762-BFAC-D65B5381B7E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945A5E9-B00B-4C4D-BF01-BA985713D08B}" type="sibTrans" cxnId="{F630FD2A-82E0-4762-BFAC-D65B5381B7E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26A4E29-8952-4326-B2AC-4A357F33208D}">
      <dgm:prSet phldrT="[Texto]" custT="1"/>
      <dgm:spPr/>
      <dgm:t>
        <a:bodyPr/>
        <a:lstStyle/>
        <a:p>
          <a:pPr algn="ctr"/>
          <a:r>
            <a:rPr lang="es-EC" sz="2400" b="1" dirty="0" smtClean="0">
              <a:latin typeface="Times New Roman" panose="02020603050405020304" pitchFamily="18" charset="0"/>
              <a:cs typeface="Times New Roman" panose="02020603050405020304" pitchFamily="18" charset="0"/>
            </a:rPr>
            <a:t>Tipología de Investigación </a:t>
          </a:r>
        </a:p>
        <a:p>
          <a:pPr algn="l"/>
          <a:r>
            <a:rPr lang="es-EC" sz="1900" b="0" dirty="0" smtClean="0">
              <a:latin typeface="Times New Roman" panose="02020603050405020304" pitchFamily="18" charset="0"/>
              <a:cs typeface="Times New Roman" panose="02020603050405020304" pitchFamily="18" charset="0"/>
            </a:rPr>
            <a:t>-Por su finalidad: Aplicada</a:t>
          </a:r>
        </a:p>
        <a:p>
          <a:pPr algn="l"/>
          <a:r>
            <a:rPr lang="es-EC" sz="1900" b="0" dirty="0" smtClean="0">
              <a:latin typeface="Times New Roman" panose="02020603050405020304" pitchFamily="18" charset="0"/>
              <a:cs typeface="Times New Roman" panose="02020603050405020304" pitchFamily="18" charset="0"/>
            </a:rPr>
            <a:t>-Por las fuentes de información: Varios</a:t>
          </a:r>
        </a:p>
        <a:p>
          <a:pPr algn="l"/>
          <a:r>
            <a:rPr lang="es-EC" sz="1900" b="0" dirty="0" smtClean="0">
              <a:latin typeface="Times New Roman" panose="02020603050405020304" pitchFamily="18" charset="0"/>
              <a:cs typeface="Times New Roman" panose="02020603050405020304" pitchFamily="18" charset="0"/>
            </a:rPr>
            <a:t>-Por las unidades de análisis: </a:t>
          </a:r>
          <a:r>
            <a:rPr lang="es-EC" sz="1900" b="0" dirty="0" err="1" smtClean="0">
              <a:latin typeface="Times New Roman" panose="02020603050405020304" pitchFamily="18" charset="0"/>
              <a:cs typeface="Times New Roman" panose="02020603050405020304" pitchFamily="18" charset="0"/>
            </a:rPr>
            <a:t>Insitu</a:t>
          </a:r>
          <a:endParaRPr lang="es-EC" sz="1900" b="0" dirty="0">
            <a:latin typeface="Times New Roman" panose="02020603050405020304" pitchFamily="18" charset="0"/>
            <a:cs typeface="Times New Roman" panose="02020603050405020304" pitchFamily="18" charset="0"/>
          </a:endParaRPr>
        </a:p>
      </dgm:t>
    </dgm:pt>
    <dgm:pt modelId="{579F5014-015B-4A76-90D8-2DA02A3B406F}" type="parTrans" cxnId="{1F09B3CF-86F2-4062-A247-B6DA49C1021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47DCFF0-9E5F-494C-8F22-57544E9E729A}" type="sibTrans" cxnId="{1F09B3CF-86F2-4062-A247-B6DA49C1021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6C20A57-B8D9-4215-9CD8-9940303D6366}">
      <dgm:prSet phldrT="[Texto]"/>
      <dgm:spPr/>
      <dgm:t>
        <a:bodyPr/>
        <a:lstStyle/>
        <a:p>
          <a:pPr algn="ctr"/>
          <a:r>
            <a:rPr lang="es-EC" b="1" dirty="0">
              <a:latin typeface="Times New Roman" panose="02020603050405020304" pitchFamily="18" charset="0"/>
              <a:cs typeface="Times New Roman" panose="02020603050405020304" pitchFamily="18" charset="0"/>
            </a:rPr>
            <a:t>Diseño de </a:t>
          </a:r>
          <a:r>
            <a:rPr lang="es-EC" b="1" dirty="0" smtClean="0">
              <a:latin typeface="Times New Roman" panose="02020603050405020304" pitchFamily="18" charset="0"/>
              <a:cs typeface="Times New Roman" panose="02020603050405020304" pitchFamily="18" charset="0"/>
            </a:rPr>
            <a:t>investigación</a:t>
          </a:r>
        </a:p>
        <a:p>
          <a:pPr algn="l"/>
          <a:r>
            <a:rPr lang="es-EC" b="1" dirty="0" smtClean="0">
              <a:latin typeface="Times New Roman" panose="02020603050405020304" pitchFamily="18" charset="0"/>
              <a:cs typeface="Times New Roman" panose="02020603050405020304" pitchFamily="18" charset="0"/>
            </a:rPr>
            <a:t>-</a:t>
          </a:r>
          <a:r>
            <a:rPr lang="es-EC" b="0" dirty="0" smtClean="0">
              <a:latin typeface="Times New Roman" panose="02020603050405020304" pitchFamily="18" charset="0"/>
              <a:cs typeface="Times New Roman" panose="02020603050405020304" pitchFamily="18" charset="0"/>
            </a:rPr>
            <a:t>No experimental</a:t>
          </a:r>
          <a:endParaRPr lang="es-EC" b="1" dirty="0">
            <a:latin typeface="Times New Roman" panose="02020603050405020304" pitchFamily="18" charset="0"/>
            <a:cs typeface="Times New Roman" panose="02020603050405020304" pitchFamily="18" charset="0"/>
          </a:endParaRPr>
        </a:p>
      </dgm:t>
    </dgm:pt>
    <dgm:pt modelId="{BA8B7EA7-AE8D-4E33-B06E-F42A3F2BA2C6}" type="parTrans" cxnId="{CED70813-33E4-4578-89BF-1302553EAFC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193FAFF-8A60-4F2B-9240-00FB76D19909}" type="sibTrans" cxnId="{CED70813-33E4-4578-89BF-1302553EAFC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7184310-2C5B-436E-83AC-ECEE315F54DF}" type="pres">
      <dgm:prSet presAssocID="{6FE812CC-029B-4262-804F-8C2A891840D3}" presName="Name0" presStyleCnt="0">
        <dgm:presLayoutVars>
          <dgm:dir/>
          <dgm:resizeHandles val="exact"/>
        </dgm:presLayoutVars>
      </dgm:prSet>
      <dgm:spPr/>
      <dgm:t>
        <a:bodyPr/>
        <a:lstStyle/>
        <a:p>
          <a:endParaRPr lang="es-ES"/>
        </a:p>
      </dgm:t>
    </dgm:pt>
    <dgm:pt modelId="{02A74D91-A344-4D49-8BA2-52AECBE0A5ED}" type="pres">
      <dgm:prSet presAssocID="{E25D9A17-DC80-4A56-AAAB-799E73DCAC5C}" presName="node" presStyleLbl="node1" presStyleIdx="0" presStyleCnt="4">
        <dgm:presLayoutVars>
          <dgm:bulletEnabled val="1"/>
        </dgm:presLayoutVars>
      </dgm:prSet>
      <dgm:spPr/>
      <dgm:t>
        <a:bodyPr/>
        <a:lstStyle/>
        <a:p>
          <a:endParaRPr lang="es-ES"/>
        </a:p>
      </dgm:t>
    </dgm:pt>
    <dgm:pt modelId="{E09DFD71-6359-4B05-95CC-576A9D789026}" type="pres">
      <dgm:prSet presAssocID="{6BBEB7BA-2DBF-4C5A-A617-7A33CEE73258}" presName="sibTrans" presStyleLbl="sibTrans1D1" presStyleIdx="0" presStyleCnt="3"/>
      <dgm:spPr/>
      <dgm:t>
        <a:bodyPr/>
        <a:lstStyle/>
        <a:p>
          <a:endParaRPr lang="es-ES"/>
        </a:p>
      </dgm:t>
    </dgm:pt>
    <dgm:pt modelId="{2A99DFD3-8204-4EFA-8FF2-4B9612BD3A18}" type="pres">
      <dgm:prSet presAssocID="{6BBEB7BA-2DBF-4C5A-A617-7A33CEE73258}" presName="connectorText" presStyleLbl="sibTrans1D1" presStyleIdx="0" presStyleCnt="3"/>
      <dgm:spPr/>
      <dgm:t>
        <a:bodyPr/>
        <a:lstStyle/>
        <a:p>
          <a:endParaRPr lang="es-ES"/>
        </a:p>
      </dgm:t>
    </dgm:pt>
    <dgm:pt modelId="{43EF6C6E-8DD7-4BF1-9208-7C4C231F1B6F}" type="pres">
      <dgm:prSet presAssocID="{DF9BA369-802F-4AA2-9E26-48351B5CBE5D}" presName="node" presStyleLbl="node1" presStyleIdx="1" presStyleCnt="4">
        <dgm:presLayoutVars>
          <dgm:bulletEnabled val="1"/>
        </dgm:presLayoutVars>
      </dgm:prSet>
      <dgm:spPr/>
      <dgm:t>
        <a:bodyPr/>
        <a:lstStyle/>
        <a:p>
          <a:endParaRPr lang="es-ES"/>
        </a:p>
      </dgm:t>
    </dgm:pt>
    <dgm:pt modelId="{E4EAAB7D-E5C0-4CF0-BEA6-831F3C7AF137}" type="pres">
      <dgm:prSet presAssocID="{3945A5E9-B00B-4C4D-BF01-BA985713D08B}" presName="sibTrans" presStyleLbl="sibTrans1D1" presStyleIdx="1" presStyleCnt="3"/>
      <dgm:spPr/>
      <dgm:t>
        <a:bodyPr/>
        <a:lstStyle/>
        <a:p>
          <a:endParaRPr lang="es-ES"/>
        </a:p>
      </dgm:t>
    </dgm:pt>
    <dgm:pt modelId="{4A8061DD-D0AE-4B2C-B84F-E96D26A0E59A}" type="pres">
      <dgm:prSet presAssocID="{3945A5E9-B00B-4C4D-BF01-BA985713D08B}" presName="connectorText" presStyleLbl="sibTrans1D1" presStyleIdx="1" presStyleCnt="3"/>
      <dgm:spPr/>
      <dgm:t>
        <a:bodyPr/>
        <a:lstStyle/>
        <a:p>
          <a:endParaRPr lang="es-ES"/>
        </a:p>
      </dgm:t>
    </dgm:pt>
    <dgm:pt modelId="{E63B6A72-693D-49C1-9AE6-12B180D05677}" type="pres">
      <dgm:prSet presAssocID="{E6C20A57-B8D9-4215-9CD8-9940303D6366}" presName="node" presStyleLbl="node1" presStyleIdx="2" presStyleCnt="4">
        <dgm:presLayoutVars>
          <dgm:bulletEnabled val="1"/>
        </dgm:presLayoutVars>
      </dgm:prSet>
      <dgm:spPr/>
      <dgm:t>
        <a:bodyPr/>
        <a:lstStyle/>
        <a:p>
          <a:endParaRPr lang="es-ES"/>
        </a:p>
      </dgm:t>
    </dgm:pt>
    <dgm:pt modelId="{D8170B1A-DA69-4BE9-80E6-087E7C3019E3}" type="pres">
      <dgm:prSet presAssocID="{5193FAFF-8A60-4F2B-9240-00FB76D19909}" presName="sibTrans" presStyleLbl="sibTrans1D1" presStyleIdx="2" presStyleCnt="3"/>
      <dgm:spPr/>
      <dgm:t>
        <a:bodyPr/>
        <a:lstStyle/>
        <a:p>
          <a:endParaRPr lang="es-ES"/>
        </a:p>
      </dgm:t>
    </dgm:pt>
    <dgm:pt modelId="{8DEE6F71-6C33-4640-A42E-ACA39EAB661F}" type="pres">
      <dgm:prSet presAssocID="{5193FAFF-8A60-4F2B-9240-00FB76D19909}" presName="connectorText" presStyleLbl="sibTrans1D1" presStyleIdx="2" presStyleCnt="3"/>
      <dgm:spPr/>
      <dgm:t>
        <a:bodyPr/>
        <a:lstStyle/>
        <a:p>
          <a:endParaRPr lang="es-ES"/>
        </a:p>
      </dgm:t>
    </dgm:pt>
    <dgm:pt modelId="{FDF67C5E-AF53-4934-A7AC-9222B9908F9A}" type="pres">
      <dgm:prSet presAssocID="{E26A4E29-8952-4326-B2AC-4A357F33208D}" presName="node" presStyleLbl="node1" presStyleIdx="3" presStyleCnt="4">
        <dgm:presLayoutVars>
          <dgm:bulletEnabled val="1"/>
        </dgm:presLayoutVars>
      </dgm:prSet>
      <dgm:spPr/>
      <dgm:t>
        <a:bodyPr/>
        <a:lstStyle/>
        <a:p>
          <a:endParaRPr lang="es-ES"/>
        </a:p>
      </dgm:t>
    </dgm:pt>
  </dgm:ptLst>
  <dgm:cxnLst>
    <dgm:cxn modelId="{CD0E52C8-931D-4BEF-9EDC-57B47F052D54}" type="presOf" srcId="{E6C20A57-B8D9-4215-9CD8-9940303D6366}" destId="{E63B6A72-693D-49C1-9AE6-12B180D05677}" srcOrd="0" destOrd="0" presId="urn:microsoft.com/office/officeart/2005/8/layout/bProcess3"/>
    <dgm:cxn modelId="{454D3CEC-C4DD-454E-9CF1-D2C541D1653C}" type="presOf" srcId="{5193FAFF-8A60-4F2B-9240-00FB76D19909}" destId="{8DEE6F71-6C33-4640-A42E-ACA39EAB661F}" srcOrd="1" destOrd="0" presId="urn:microsoft.com/office/officeart/2005/8/layout/bProcess3"/>
    <dgm:cxn modelId="{6C692DC5-8E4D-49B4-A585-9E0509F47580}" type="presOf" srcId="{5193FAFF-8A60-4F2B-9240-00FB76D19909}" destId="{D8170B1A-DA69-4BE9-80E6-087E7C3019E3}" srcOrd="0" destOrd="0" presId="urn:microsoft.com/office/officeart/2005/8/layout/bProcess3"/>
    <dgm:cxn modelId="{5D3FC7D2-503A-4382-BA18-6A8ED0C9D869}" type="presOf" srcId="{3945A5E9-B00B-4C4D-BF01-BA985713D08B}" destId="{4A8061DD-D0AE-4B2C-B84F-E96D26A0E59A}" srcOrd="1" destOrd="0" presId="urn:microsoft.com/office/officeart/2005/8/layout/bProcess3"/>
    <dgm:cxn modelId="{2F4D92C4-F225-4D59-9000-F880296B109F}" type="presOf" srcId="{E25D9A17-DC80-4A56-AAAB-799E73DCAC5C}" destId="{02A74D91-A344-4D49-8BA2-52AECBE0A5ED}" srcOrd="0" destOrd="0" presId="urn:microsoft.com/office/officeart/2005/8/layout/bProcess3"/>
    <dgm:cxn modelId="{7EC3F2A6-339C-4C1D-AF0A-4FA0378A88A7}" srcId="{6FE812CC-029B-4262-804F-8C2A891840D3}" destId="{E25D9A17-DC80-4A56-AAAB-799E73DCAC5C}" srcOrd="0" destOrd="0" parTransId="{DD476B87-2255-40E9-9DDA-378446332092}" sibTransId="{6BBEB7BA-2DBF-4C5A-A617-7A33CEE73258}"/>
    <dgm:cxn modelId="{19B6DB8D-A69E-4B23-960B-BFF6823372F2}" type="presOf" srcId="{DF9BA369-802F-4AA2-9E26-48351B5CBE5D}" destId="{43EF6C6E-8DD7-4BF1-9208-7C4C231F1B6F}" srcOrd="0" destOrd="0" presId="urn:microsoft.com/office/officeart/2005/8/layout/bProcess3"/>
    <dgm:cxn modelId="{8680B19C-3E5E-4229-AB27-B585F22C1DDF}" type="presOf" srcId="{6BBEB7BA-2DBF-4C5A-A617-7A33CEE73258}" destId="{2A99DFD3-8204-4EFA-8FF2-4B9612BD3A18}" srcOrd="1" destOrd="0" presId="urn:microsoft.com/office/officeart/2005/8/layout/bProcess3"/>
    <dgm:cxn modelId="{AF57529E-5C6B-4648-919E-1EEA8C0E0537}" type="presOf" srcId="{3945A5E9-B00B-4C4D-BF01-BA985713D08B}" destId="{E4EAAB7D-E5C0-4CF0-BEA6-831F3C7AF137}" srcOrd="0" destOrd="0" presId="urn:microsoft.com/office/officeart/2005/8/layout/bProcess3"/>
    <dgm:cxn modelId="{1F09B3CF-86F2-4062-A247-B6DA49C1021E}" srcId="{6FE812CC-029B-4262-804F-8C2A891840D3}" destId="{E26A4E29-8952-4326-B2AC-4A357F33208D}" srcOrd="3" destOrd="0" parTransId="{579F5014-015B-4A76-90D8-2DA02A3B406F}" sibTransId="{247DCFF0-9E5F-494C-8F22-57544E9E729A}"/>
    <dgm:cxn modelId="{CED70813-33E4-4578-89BF-1302553EAFC6}" srcId="{6FE812CC-029B-4262-804F-8C2A891840D3}" destId="{E6C20A57-B8D9-4215-9CD8-9940303D6366}" srcOrd="2" destOrd="0" parTransId="{BA8B7EA7-AE8D-4E33-B06E-F42A3F2BA2C6}" sibTransId="{5193FAFF-8A60-4F2B-9240-00FB76D19909}"/>
    <dgm:cxn modelId="{3E93276D-EF3F-48AB-B896-F3126820E6C0}" type="presOf" srcId="{6BBEB7BA-2DBF-4C5A-A617-7A33CEE73258}" destId="{E09DFD71-6359-4B05-95CC-576A9D789026}" srcOrd="0" destOrd="0" presId="urn:microsoft.com/office/officeart/2005/8/layout/bProcess3"/>
    <dgm:cxn modelId="{6D00F9F7-A050-47F7-94DB-610B974BB4B7}" type="presOf" srcId="{E26A4E29-8952-4326-B2AC-4A357F33208D}" destId="{FDF67C5E-AF53-4934-A7AC-9222B9908F9A}" srcOrd="0" destOrd="0" presId="urn:microsoft.com/office/officeart/2005/8/layout/bProcess3"/>
    <dgm:cxn modelId="{CA05F63E-4527-47B1-BFFF-7CD5D8FF7004}" type="presOf" srcId="{6FE812CC-029B-4262-804F-8C2A891840D3}" destId="{67184310-2C5B-436E-83AC-ECEE315F54DF}" srcOrd="0" destOrd="0" presId="urn:microsoft.com/office/officeart/2005/8/layout/bProcess3"/>
    <dgm:cxn modelId="{F630FD2A-82E0-4762-BFAC-D65B5381B7EA}" srcId="{6FE812CC-029B-4262-804F-8C2A891840D3}" destId="{DF9BA369-802F-4AA2-9E26-48351B5CBE5D}" srcOrd="1" destOrd="0" parTransId="{DA49DC74-8D9F-40BB-A23A-AA781EF0A949}" sibTransId="{3945A5E9-B00B-4C4D-BF01-BA985713D08B}"/>
    <dgm:cxn modelId="{AB80F55E-8D4A-4FC7-A67D-6E81891A47E2}" type="presParOf" srcId="{67184310-2C5B-436E-83AC-ECEE315F54DF}" destId="{02A74D91-A344-4D49-8BA2-52AECBE0A5ED}" srcOrd="0" destOrd="0" presId="urn:microsoft.com/office/officeart/2005/8/layout/bProcess3"/>
    <dgm:cxn modelId="{4335EC79-7A28-40FC-BA35-0E6521F51E8B}" type="presParOf" srcId="{67184310-2C5B-436E-83AC-ECEE315F54DF}" destId="{E09DFD71-6359-4B05-95CC-576A9D789026}" srcOrd="1" destOrd="0" presId="urn:microsoft.com/office/officeart/2005/8/layout/bProcess3"/>
    <dgm:cxn modelId="{D65FC6CD-A617-49DF-A9AF-57CFC738AABA}" type="presParOf" srcId="{E09DFD71-6359-4B05-95CC-576A9D789026}" destId="{2A99DFD3-8204-4EFA-8FF2-4B9612BD3A18}" srcOrd="0" destOrd="0" presId="urn:microsoft.com/office/officeart/2005/8/layout/bProcess3"/>
    <dgm:cxn modelId="{1F691BFD-BF63-463E-8B95-610C57961564}" type="presParOf" srcId="{67184310-2C5B-436E-83AC-ECEE315F54DF}" destId="{43EF6C6E-8DD7-4BF1-9208-7C4C231F1B6F}" srcOrd="2" destOrd="0" presId="urn:microsoft.com/office/officeart/2005/8/layout/bProcess3"/>
    <dgm:cxn modelId="{B469C50A-AB97-4966-A627-4AC164B00FC7}" type="presParOf" srcId="{67184310-2C5B-436E-83AC-ECEE315F54DF}" destId="{E4EAAB7D-E5C0-4CF0-BEA6-831F3C7AF137}" srcOrd="3" destOrd="0" presId="urn:microsoft.com/office/officeart/2005/8/layout/bProcess3"/>
    <dgm:cxn modelId="{7250F5F5-8BBE-4E3F-9CDF-2E273B4C46C3}" type="presParOf" srcId="{E4EAAB7D-E5C0-4CF0-BEA6-831F3C7AF137}" destId="{4A8061DD-D0AE-4B2C-B84F-E96D26A0E59A}" srcOrd="0" destOrd="0" presId="urn:microsoft.com/office/officeart/2005/8/layout/bProcess3"/>
    <dgm:cxn modelId="{808C13D6-C3B5-43C2-9E61-EA3948559EA0}" type="presParOf" srcId="{67184310-2C5B-436E-83AC-ECEE315F54DF}" destId="{E63B6A72-693D-49C1-9AE6-12B180D05677}" srcOrd="4" destOrd="0" presId="urn:microsoft.com/office/officeart/2005/8/layout/bProcess3"/>
    <dgm:cxn modelId="{0B3B021B-F3B8-433A-B7CB-60B1DE931020}" type="presParOf" srcId="{67184310-2C5B-436E-83AC-ECEE315F54DF}" destId="{D8170B1A-DA69-4BE9-80E6-087E7C3019E3}" srcOrd="5" destOrd="0" presId="urn:microsoft.com/office/officeart/2005/8/layout/bProcess3"/>
    <dgm:cxn modelId="{CDE2FDBF-C813-40DF-B4D8-7963368D204D}" type="presParOf" srcId="{D8170B1A-DA69-4BE9-80E6-087E7C3019E3}" destId="{8DEE6F71-6C33-4640-A42E-ACA39EAB661F}" srcOrd="0" destOrd="0" presId="urn:microsoft.com/office/officeart/2005/8/layout/bProcess3"/>
    <dgm:cxn modelId="{2E0DDB60-72D9-40CB-A3F9-41EDA1C6DA2B}" type="presParOf" srcId="{67184310-2C5B-436E-83AC-ECEE315F54DF}" destId="{FDF67C5E-AF53-4934-A7AC-9222B9908F9A}"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1B1CA0-2A1B-4292-A8A0-53956ED33657}"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S"/>
        </a:p>
      </dgm:t>
    </dgm:pt>
    <dgm:pt modelId="{2436B98C-5F64-4C5D-B21B-A10853E698FC}">
      <dgm:prSet/>
      <dgm:spPr/>
      <dgm:t>
        <a:bodyPr/>
        <a:lstStyle/>
        <a:p>
          <a:pPr rtl="0"/>
          <a:r>
            <a:rPr lang="es-EC" dirty="0" smtClean="0">
              <a:latin typeface="Times New Roman" panose="02020603050405020304" pitchFamily="18" charset="0"/>
              <a:cs typeface="Times New Roman" panose="02020603050405020304" pitchFamily="18" charset="0"/>
            </a:rPr>
            <a:t>1. Análisis de fuentes secundarias</a:t>
          </a:r>
          <a:r>
            <a:rPr lang="es-EC" dirty="0" smtClean="0"/>
            <a:t>.</a:t>
          </a:r>
          <a:endParaRPr lang="es-EC" dirty="0"/>
        </a:p>
      </dgm:t>
    </dgm:pt>
    <dgm:pt modelId="{D38B4E14-5A8F-41FC-836D-7FE92A1A4717}" type="parTrans" cxnId="{084E2AB7-4BE2-4D6D-98A5-5A8F5A8ABBB6}">
      <dgm:prSet/>
      <dgm:spPr/>
      <dgm:t>
        <a:bodyPr/>
        <a:lstStyle/>
        <a:p>
          <a:endParaRPr lang="es-ES"/>
        </a:p>
      </dgm:t>
    </dgm:pt>
    <dgm:pt modelId="{16520FC3-5FA7-4EC8-8DD0-FB727E3EE283}" type="sibTrans" cxnId="{084E2AB7-4BE2-4D6D-98A5-5A8F5A8ABBB6}">
      <dgm:prSet/>
      <dgm:spPr/>
      <dgm:t>
        <a:bodyPr/>
        <a:lstStyle/>
        <a:p>
          <a:endParaRPr lang="es-ES"/>
        </a:p>
      </dgm:t>
    </dgm:pt>
    <dgm:pt modelId="{132E7731-65C1-4B73-B995-65A5F9BC0423}">
      <dgm:prSet/>
      <dgm:spPr/>
      <dgm:t>
        <a:bodyPr/>
        <a:lstStyle/>
        <a:p>
          <a:pPr rtl="0"/>
          <a:r>
            <a:rPr lang="es-EC" dirty="0" smtClean="0">
              <a:latin typeface="Times New Roman" panose="02020603050405020304" pitchFamily="18" charset="0"/>
              <a:cs typeface="Times New Roman" panose="02020603050405020304" pitchFamily="18" charset="0"/>
            </a:rPr>
            <a:t>2. Validación de la matriz de fuentes secundarias con expertos. </a:t>
          </a:r>
          <a:endParaRPr lang="es-EC" dirty="0">
            <a:latin typeface="Times New Roman" panose="02020603050405020304" pitchFamily="18" charset="0"/>
            <a:cs typeface="Times New Roman" panose="02020603050405020304" pitchFamily="18" charset="0"/>
          </a:endParaRPr>
        </a:p>
      </dgm:t>
    </dgm:pt>
    <dgm:pt modelId="{4313C603-911F-462D-90AB-C153DC979A19}" type="parTrans" cxnId="{C7EE308F-C274-4DE3-9A15-EF2DB0316C1E}">
      <dgm:prSet/>
      <dgm:spPr/>
      <dgm:t>
        <a:bodyPr/>
        <a:lstStyle/>
        <a:p>
          <a:endParaRPr lang="es-ES"/>
        </a:p>
      </dgm:t>
    </dgm:pt>
    <dgm:pt modelId="{AD942373-5E74-496F-8477-A22CF2747B45}" type="sibTrans" cxnId="{C7EE308F-C274-4DE3-9A15-EF2DB0316C1E}">
      <dgm:prSet/>
      <dgm:spPr/>
      <dgm:t>
        <a:bodyPr/>
        <a:lstStyle/>
        <a:p>
          <a:endParaRPr lang="es-ES"/>
        </a:p>
      </dgm:t>
    </dgm:pt>
    <dgm:pt modelId="{7A8BE973-1616-4721-8419-95B073B25392}" type="pres">
      <dgm:prSet presAssocID="{2F1B1CA0-2A1B-4292-A8A0-53956ED33657}" presName="Name0" presStyleCnt="0">
        <dgm:presLayoutVars>
          <dgm:chMax/>
          <dgm:chPref/>
          <dgm:dir/>
        </dgm:presLayoutVars>
      </dgm:prSet>
      <dgm:spPr/>
      <dgm:t>
        <a:bodyPr/>
        <a:lstStyle/>
        <a:p>
          <a:endParaRPr lang="es-ES"/>
        </a:p>
      </dgm:t>
    </dgm:pt>
    <dgm:pt modelId="{D4718096-6809-42C6-B0B1-576783B936DE}" type="pres">
      <dgm:prSet presAssocID="{2436B98C-5F64-4C5D-B21B-A10853E698FC}" presName="parenttextcomposite" presStyleCnt="0"/>
      <dgm:spPr/>
    </dgm:pt>
    <dgm:pt modelId="{E835D385-B6A2-4D27-89D3-058DDBDAF0F7}" type="pres">
      <dgm:prSet presAssocID="{2436B98C-5F64-4C5D-B21B-A10853E698FC}" presName="parenttext" presStyleLbl="revTx" presStyleIdx="0" presStyleCnt="2">
        <dgm:presLayoutVars>
          <dgm:chMax/>
          <dgm:chPref val="2"/>
          <dgm:bulletEnabled val="1"/>
        </dgm:presLayoutVars>
      </dgm:prSet>
      <dgm:spPr/>
      <dgm:t>
        <a:bodyPr/>
        <a:lstStyle/>
        <a:p>
          <a:endParaRPr lang="es-ES"/>
        </a:p>
      </dgm:t>
    </dgm:pt>
    <dgm:pt modelId="{963DE69C-2EB4-4151-B7A2-1FD0A77B3091}" type="pres">
      <dgm:prSet presAssocID="{2436B98C-5F64-4C5D-B21B-A10853E698FC}" presName="parallelogramComposite" presStyleCnt="0"/>
      <dgm:spPr/>
    </dgm:pt>
    <dgm:pt modelId="{E65B6B9B-CF7D-4E32-80A6-DF99B7379570}" type="pres">
      <dgm:prSet presAssocID="{2436B98C-5F64-4C5D-B21B-A10853E698FC}" presName="parallelogram1" presStyleLbl="alignNode1" presStyleIdx="0" presStyleCnt="14"/>
      <dgm:spPr/>
    </dgm:pt>
    <dgm:pt modelId="{C7675385-CFC4-4BEA-9F29-37B97EFA3634}" type="pres">
      <dgm:prSet presAssocID="{2436B98C-5F64-4C5D-B21B-A10853E698FC}" presName="parallelogram2" presStyleLbl="alignNode1" presStyleIdx="1" presStyleCnt="14"/>
      <dgm:spPr/>
    </dgm:pt>
    <dgm:pt modelId="{3302F859-87DD-49C1-BABD-2775C1E9886A}" type="pres">
      <dgm:prSet presAssocID="{2436B98C-5F64-4C5D-B21B-A10853E698FC}" presName="parallelogram3" presStyleLbl="alignNode1" presStyleIdx="2" presStyleCnt="14"/>
      <dgm:spPr/>
    </dgm:pt>
    <dgm:pt modelId="{66520CBF-E226-45F3-B1C2-BDD6888D4DCC}" type="pres">
      <dgm:prSet presAssocID="{2436B98C-5F64-4C5D-B21B-A10853E698FC}" presName="parallelogram4" presStyleLbl="alignNode1" presStyleIdx="3" presStyleCnt="14"/>
      <dgm:spPr/>
    </dgm:pt>
    <dgm:pt modelId="{CA4F11E8-AC32-4E37-8686-9244D5E2C8CD}" type="pres">
      <dgm:prSet presAssocID="{2436B98C-5F64-4C5D-B21B-A10853E698FC}" presName="parallelogram5" presStyleLbl="alignNode1" presStyleIdx="4" presStyleCnt="14"/>
      <dgm:spPr/>
    </dgm:pt>
    <dgm:pt modelId="{5C50C16D-9F94-47FC-B7A4-EFFB4A14FBA8}" type="pres">
      <dgm:prSet presAssocID="{2436B98C-5F64-4C5D-B21B-A10853E698FC}" presName="parallelogram6" presStyleLbl="alignNode1" presStyleIdx="5" presStyleCnt="14"/>
      <dgm:spPr/>
    </dgm:pt>
    <dgm:pt modelId="{1C1F33B5-C32F-4652-99CC-3BAE601EF5FC}" type="pres">
      <dgm:prSet presAssocID="{2436B98C-5F64-4C5D-B21B-A10853E698FC}" presName="parallelogram7" presStyleLbl="alignNode1" presStyleIdx="6" presStyleCnt="14"/>
      <dgm:spPr/>
    </dgm:pt>
    <dgm:pt modelId="{AB374C00-605F-460E-92F4-665E18DF2DDB}" type="pres">
      <dgm:prSet presAssocID="{16520FC3-5FA7-4EC8-8DD0-FB727E3EE283}" presName="sibTrans" presStyleCnt="0"/>
      <dgm:spPr/>
    </dgm:pt>
    <dgm:pt modelId="{3E67705B-3E37-452F-A283-AC393EDB6C5D}" type="pres">
      <dgm:prSet presAssocID="{132E7731-65C1-4B73-B995-65A5F9BC0423}" presName="parenttextcomposite" presStyleCnt="0"/>
      <dgm:spPr/>
    </dgm:pt>
    <dgm:pt modelId="{08C46C7B-95F2-4995-8D43-5901CE4F4189}" type="pres">
      <dgm:prSet presAssocID="{132E7731-65C1-4B73-B995-65A5F9BC0423}" presName="parenttext" presStyleLbl="revTx" presStyleIdx="1" presStyleCnt="2">
        <dgm:presLayoutVars>
          <dgm:chMax/>
          <dgm:chPref val="2"/>
          <dgm:bulletEnabled val="1"/>
        </dgm:presLayoutVars>
      </dgm:prSet>
      <dgm:spPr/>
      <dgm:t>
        <a:bodyPr/>
        <a:lstStyle/>
        <a:p>
          <a:endParaRPr lang="es-ES"/>
        </a:p>
      </dgm:t>
    </dgm:pt>
    <dgm:pt modelId="{41D3F1D1-5687-440C-99A6-5A0ACDED525C}" type="pres">
      <dgm:prSet presAssocID="{132E7731-65C1-4B73-B995-65A5F9BC0423}" presName="parallelogramComposite" presStyleCnt="0"/>
      <dgm:spPr/>
    </dgm:pt>
    <dgm:pt modelId="{B07FFB4A-1C3B-4CB3-84F2-02F6177E21AB}" type="pres">
      <dgm:prSet presAssocID="{132E7731-65C1-4B73-B995-65A5F9BC0423}" presName="parallelogram1" presStyleLbl="alignNode1" presStyleIdx="7" presStyleCnt="14"/>
      <dgm:spPr/>
    </dgm:pt>
    <dgm:pt modelId="{1BDF2DCB-202C-4ED8-9854-E36FF5815804}" type="pres">
      <dgm:prSet presAssocID="{132E7731-65C1-4B73-B995-65A5F9BC0423}" presName="parallelogram2" presStyleLbl="alignNode1" presStyleIdx="8" presStyleCnt="14"/>
      <dgm:spPr/>
    </dgm:pt>
    <dgm:pt modelId="{F06174C5-1FD6-431B-9A77-033E003D7D40}" type="pres">
      <dgm:prSet presAssocID="{132E7731-65C1-4B73-B995-65A5F9BC0423}" presName="parallelogram3" presStyleLbl="alignNode1" presStyleIdx="9" presStyleCnt="14"/>
      <dgm:spPr/>
    </dgm:pt>
    <dgm:pt modelId="{C48C1638-AA14-4BBC-8760-4A8D1D0B96A9}" type="pres">
      <dgm:prSet presAssocID="{132E7731-65C1-4B73-B995-65A5F9BC0423}" presName="parallelogram4" presStyleLbl="alignNode1" presStyleIdx="10" presStyleCnt="14"/>
      <dgm:spPr/>
    </dgm:pt>
    <dgm:pt modelId="{7ACF0FC9-708F-4543-8CA0-4F0A5B4390A1}" type="pres">
      <dgm:prSet presAssocID="{132E7731-65C1-4B73-B995-65A5F9BC0423}" presName="parallelogram5" presStyleLbl="alignNode1" presStyleIdx="11" presStyleCnt="14"/>
      <dgm:spPr/>
    </dgm:pt>
    <dgm:pt modelId="{A63AEF5B-B0C9-4697-9A91-9BC631450323}" type="pres">
      <dgm:prSet presAssocID="{132E7731-65C1-4B73-B995-65A5F9BC0423}" presName="parallelogram6" presStyleLbl="alignNode1" presStyleIdx="12" presStyleCnt="14"/>
      <dgm:spPr/>
    </dgm:pt>
    <dgm:pt modelId="{E7C86E21-DE2D-4134-8228-96BEB5A2B930}" type="pres">
      <dgm:prSet presAssocID="{132E7731-65C1-4B73-B995-65A5F9BC0423}" presName="parallelogram7" presStyleLbl="alignNode1" presStyleIdx="13" presStyleCnt="14"/>
      <dgm:spPr/>
    </dgm:pt>
  </dgm:ptLst>
  <dgm:cxnLst>
    <dgm:cxn modelId="{084E2AB7-4BE2-4D6D-98A5-5A8F5A8ABBB6}" srcId="{2F1B1CA0-2A1B-4292-A8A0-53956ED33657}" destId="{2436B98C-5F64-4C5D-B21B-A10853E698FC}" srcOrd="0" destOrd="0" parTransId="{D38B4E14-5A8F-41FC-836D-7FE92A1A4717}" sibTransId="{16520FC3-5FA7-4EC8-8DD0-FB727E3EE283}"/>
    <dgm:cxn modelId="{5FF4B4C1-03B5-41D4-8905-DB2547087045}" type="presOf" srcId="{132E7731-65C1-4B73-B995-65A5F9BC0423}" destId="{08C46C7B-95F2-4995-8D43-5901CE4F4189}" srcOrd="0" destOrd="0" presId="urn:microsoft.com/office/officeart/2008/layout/VerticalAccentList"/>
    <dgm:cxn modelId="{C7EE308F-C274-4DE3-9A15-EF2DB0316C1E}" srcId="{2F1B1CA0-2A1B-4292-A8A0-53956ED33657}" destId="{132E7731-65C1-4B73-B995-65A5F9BC0423}" srcOrd="1" destOrd="0" parTransId="{4313C603-911F-462D-90AB-C153DC979A19}" sibTransId="{AD942373-5E74-496F-8477-A22CF2747B45}"/>
    <dgm:cxn modelId="{94685419-821C-4B09-AA22-9C3FB3EBD602}" type="presOf" srcId="{2F1B1CA0-2A1B-4292-A8A0-53956ED33657}" destId="{7A8BE973-1616-4721-8419-95B073B25392}" srcOrd="0" destOrd="0" presId="urn:microsoft.com/office/officeart/2008/layout/VerticalAccentList"/>
    <dgm:cxn modelId="{E42D2E62-12EE-4B7D-B8A7-84BE6ABF06BB}" type="presOf" srcId="{2436B98C-5F64-4C5D-B21B-A10853E698FC}" destId="{E835D385-B6A2-4D27-89D3-058DDBDAF0F7}" srcOrd="0" destOrd="0" presId="urn:microsoft.com/office/officeart/2008/layout/VerticalAccentList"/>
    <dgm:cxn modelId="{BC53DE4F-B94F-4B9C-9342-8C02E29B30DF}" type="presParOf" srcId="{7A8BE973-1616-4721-8419-95B073B25392}" destId="{D4718096-6809-42C6-B0B1-576783B936DE}" srcOrd="0" destOrd="0" presId="urn:microsoft.com/office/officeart/2008/layout/VerticalAccentList"/>
    <dgm:cxn modelId="{B2DE83FD-9D0B-4060-A247-E0D3C8571A9A}" type="presParOf" srcId="{D4718096-6809-42C6-B0B1-576783B936DE}" destId="{E835D385-B6A2-4D27-89D3-058DDBDAF0F7}" srcOrd="0" destOrd="0" presId="urn:microsoft.com/office/officeart/2008/layout/VerticalAccentList"/>
    <dgm:cxn modelId="{E17EE5A7-C985-40BB-A4CF-DF4E3F683596}" type="presParOf" srcId="{7A8BE973-1616-4721-8419-95B073B25392}" destId="{963DE69C-2EB4-4151-B7A2-1FD0A77B3091}" srcOrd="1" destOrd="0" presId="urn:microsoft.com/office/officeart/2008/layout/VerticalAccentList"/>
    <dgm:cxn modelId="{E262CEB9-C2A9-48E7-A4FD-26E4A1311244}" type="presParOf" srcId="{963DE69C-2EB4-4151-B7A2-1FD0A77B3091}" destId="{E65B6B9B-CF7D-4E32-80A6-DF99B7379570}" srcOrd="0" destOrd="0" presId="urn:microsoft.com/office/officeart/2008/layout/VerticalAccentList"/>
    <dgm:cxn modelId="{537A2D44-1D55-4B0C-A4C0-C3D4B316D4E9}" type="presParOf" srcId="{963DE69C-2EB4-4151-B7A2-1FD0A77B3091}" destId="{C7675385-CFC4-4BEA-9F29-37B97EFA3634}" srcOrd="1" destOrd="0" presId="urn:microsoft.com/office/officeart/2008/layout/VerticalAccentList"/>
    <dgm:cxn modelId="{F9AB8276-9CB8-4765-97AF-5D13FEAE964A}" type="presParOf" srcId="{963DE69C-2EB4-4151-B7A2-1FD0A77B3091}" destId="{3302F859-87DD-49C1-BABD-2775C1E9886A}" srcOrd="2" destOrd="0" presId="urn:microsoft.com/office/officeart/2008/layout/VerticalAccentList"/>
    <dgm:cxn modelId="{F4857CFA-D14C-4720-AF46-717E7E930522}" type="presParOf" srcId="{963DE69C-2EB4-4151-B7A2-1FD0A77B3091}" destId="{66520CBF-E226-45F3-B1C2-BDD6888D4DCC}" srcOrd="3" destOrd="0" presId="urn:microsoft.com/office/officeart/2008/layout/VerticalAccentList"/>
    <dgm:cxn modelId="{7B10664A-08A2-43D4-A84E-E947BD95D055}" type="presParOf" srcId="{963DE69C-2EB4-4151-B7A2-1FD0A77B3091}" destId="{CA4F11E8-AC32-4E37-8686-9244D5E2C8CD}" srcOrd="4" destOrd="0" presId="urn:microsoft.com/office/officeart/2008/layout/VerticalAccentList"/>
    <dgm:cxn modelId="{44376538-525E-4634-AF17-C7672571E9CA}" type="presParOf" srcId="{963DE69C-2EB4-4151-B7A2-1FD0A77B3091}" destId="{5C50C16D-9F94-47FC-B7A4-EFFB4A14FBA8}" srcOrd="5" destOrd="0" presId="urn:microsoft.com/office/officeart/2008/layout/VerticalAccentList"/>
    <dgm:cxn modelId="{7C9C7358-37A2-4B2E-A7B3-F603812EAD7D}" type="presParOf" srcId="{963DE69C-2EB4-4151-B7A2-1FD0A77B3091}" destId="{1C1F33B5-C32F-4652-99CC-3BAE601EF5FC}" srcOrd="6" destOrd="0" presId="urn:microsoft.com/office/officeart/2008/layout/VerticalAccentList"/>
    <dgm:cxn modelId="{5239B67E-9AA4-435B-BA54-58C4BBB3F703}" type="presParOf" srcId="{7A8BE973-1616-4721-8419-95B073B25392}" destId="{AB374C00-605F-460E-92F4-665E18DF2DDB}" srcOrd="2" destOrd="0" presId="urn:microsoft.com/office/officeart/2008/layout/VerticalAccentList"/>
    <dgm:cxn modelId="{DC46E380-7C53-4AAE-BB08-77B7CD3A400C}" type="presParOf" srcId="{7A8BE973-1616-4721-8419-95B073B25392}" destId="{3E67705B-3E37-452F-A283-AC393EDB6C5D}" srcOrd="3" destOrd="0" presId="urn:microsoft.com/office/officeart/2008/layout/VerticalAccentList"/>
    <dgm:cxn modelId="{87380325-9674-4B90-9E5D-B19E8086D9B5}" type="presParOf" srcId="{3E67705B-3E37-452F-A283-AC393EDB6C5D}" destId="{08C46C7B-95F2-4995-8D43-5901CE4F4189}" srcOrd="0" destOrd="0" presId="urn:microsoft.com/office/officeart/2008/layout/VerticalAccentList"/>
    <dgm:cxn modelId="{641FB09D-4B66-4359-8A7B-FA5631FFA329}" type="presParOf" srcId="{7A8BE973-1616-4721-8419-95B073B25392}" destId="{41D3F1D1-5687-440C-99A6-5A0ACDED525C}" srcOrd="4" destOrd="0" presId="urn:microsoft.com/office/officeart/2008/layout/VerticalAccentList"/>
    <dgm:cxn modelId="{765F8A06-4425-465F-996C-F904B1488893}" type="presParOf" srcId="{41D3F1D1-5687-440C-99A6-5A0ACDED525C}" destId="{B07FFB4A-1C3B-4CB3-84F2-02F6177E21AB}" srcOrd="0" destOrd="0" presId="urn:microsoft.com/office/officeart/2008/layout/VerticalAccentList"/>
    <dgm:cxn modelId="{57EF2F2D-20BC-4935-9303-AC922CAF21FF}" type="presParOf" srcId="{41D3F1D1-5687-440C-99A6-5A0ACDED525C}" destId="{1BDF2DCB-202C-4ED8-9854-E36FF5815804}" srcOrd="1" destOrd="0" presId="urn:microsoft.com/office/officeart/2008/layout/VerticalAccentList"/>
    <dgm:cxn modelId="{A022C390-CE90-4100-8009-60750C4D4621}" type="presParOf" srcId="{41D3F1D1-5687-440C-99A6-5A0ACDED525C}" destId="{F06174C5-1FD6-431B-9A77-033E003D7D40}" srcOrd="2" destOrd="0" presId="urn:microsoft.com/office/officeart/2008/layout/VerticalAccentList"/>
    <dgm:cxn modelId="{1338D630-FA11-4D72-97FA-32AE78B11163}" type="presParOf" srcId="{41D3F1D1-5687-440C-99A6-5A0ACDED525C}" destId="{C48C1638-AA14-4BBC-8760-4A8D1D0B96A9}" srcOrd="3" destOrd="0" presId="urn:microsoft.com/office/officeart/2008/layout/VerticalAccentList"/>
    <dgm:cxn modelId="{F472F224-40FC-4C82-A881-E0D90B919E0E}" type="presParOf" srcId="{41D3F1D1-5687-440C-99A6-5A0ACDED525C}" destId="{7ACF0FC9-708F-4543-8CA0-4F0A5B4390A1}" srcOrd="4" destOrd="0" presId="urn:microsoft.com/office/officeart/2008/layout/VerticalAccentList"/>
    <dgm:cxn modelId="{31B47F5A-58C8-454F-B115-01C9BB59C27D}" type="presParOf" srcId="{41D3F1D1-5687-440C-99A6-5A0ACDED525C}" destId="{A63AEF5B-B0C9-4697-9A91-9BC631450323}" srcOrd="5" destOrd="0" presId="urn:microsoft.com/office/officeart/2008/layout/VerticalAccentList"/>
    <dgm:cxn modelId="{EA2B97CC-98AA-44FD-9AE1-FD8BE46947E0}" type="presParOf" srcId="{41D3F1D1-5687-440C-99A6-5A0ACDED525C}" destId="{E7C86E21-DE2D-4134-8228-96BEB5A2B930}"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DE6FC4-7813-4FEE-9210-5E9C3B47BD28}" type="doc">
      <dgm:prSet loTypeId="urn:diagrams.loki3.com/BracketList+Icon" loCatId="list" qsTypeId="urn:microsoft.com/office/officeart/2005/8/quickstyle/simple1" qsCatId="simple" csTypeId="urn:microsoft.com/office/officeart/2005/8/colors/accent1_1" csCatId="accent1" phldr="1"/>
      <dgm:spPr/>
      <dgm:t>
        <a:bodyPr/>
        <a:lstStyle/>
        <a:p>
          <a:endParaRPr lang="es-VE"/>
        </a:p>
      </dgm:t>
    </dgm:pt>
    <dgm:pt modelId="{794E7A34-BA06-467F-B88B-A4E051B402F6}">
      <dgm:prSet phldrT="[Texto]" custT="1"/>
      <dgm:spPr/>
      <dgm:t>
        <a:bodyPr/>
        <a:lstStyle/>
        <a:p>
          <a:r>
            <a:rPr lang="es-VE" sz="1400" dirty="0">
              <a:latin typeface="Times New Roman" panose="02020603050405020304" pitchFamily="18" charset="0"/>
              <a:cs typeface="Times New Roman" panose="02020603050405020304" pitchFamily="18" charset="0"/>
            </a:rPr>
            <a:t>FACTORES INTERNOS</a:t>
          </a:r>
        </a:p>
      </dgm:t>
    </dgm:pt>
    <dgm:pt modelId="{A0E385CA-9085-45E0-A165-A7F8FAD72294}" type="parTrans" cxnId="{19293FE8-4FD6-4FD2-AED2-08A120084E34}">
      <dgm:prSet/>
      <dgm:spPr/>
      <dgm:t>
        <a:bodyPr/>
        <a:lstStyle/>
        <a:p>
          <a:endParaRPr lang="es-VE" sz="3200"/>
        </a:p>
      </dgm:t>
    </dgm:pt>
    <dgm:pt modelId="{E1EC8905-B5C3-4C1D-9432-6873DA0EE3B7}" type="sibTrans" cxnId="{19293FE8-4FD6-4FD2-AED2-08A120084E34}">
      <dgm:prSet/>
      <dgm:spPr/>
      <dgm:t>
        <a:bodyPr/>
        <a:lstStyle/>
        <a:p>
          <a:endParaRPr lang="es-VE" sz="3200"/>
        </a:p>
      </dgm:t>
    </dgm:pt>
    <dgm:pt modelId="{F68766E6-AA97-4F07-9380-4AAE5C2488FE}">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Gestión General</a:t>
          </a:r>
        </a:p>
      </dgm:t>
    </dgm:pt>
    <dgm:pt modelId="{DE28F0E6-13E4-4C3B-9BB1-3EF1ABA08167}" type="parTrans" cxnId="{D149D8D0-786C-49D5-9FB1-407BD6325595}">
      <dgm:prSet/>
      <dgm:spPr/>
      <dgm:t>
        <a:bodyPr/>
        <a:lstStyle/>
        <a:p>
          <a:endParaRPr lang="es-VE" sz="3200"/>
        </a:p>
      </dgm:t>
    </dgm:pt>
    <dgm:pt modelId="{B9D469FC-38CF-4569-8949-1ADCBC955026}" type="sibTrans" cxnId="{D149D8D0-786C-49D5-9FB1-407BD6325595}">
      <dgm:prSet/>
      <dgm:spPr/>
      <dgm:t>
        <a:bodyPr/>
        <a:lstStyle/>
        <a:p>
          <a:endParaRPr lang="es-VE" sz="3200"/>
        </a:p>
      </dgm:t>
    </dgm:pt>
    <dgm:pt modelId="{0113D465-6EB4-4DCF-ABEC-1608179EFF53}">
      <dgm:prSet phldrT="[Texto]" custT="1"/>
      <dgm:spPr/>
      <dgm:t>
        <a:bodyPr/>
        <a:lstStyle/>
        <a:p>
          <a:r>
            <a:rPr lang="es-VE" sz="1400" dirty="0">
              <a:latin typeface="Times New Roman" panose="02020603050405020304" pitchFamily="18" charset="0"/>
              <a:cs typeface="Times New Roman" panose="02020603050405020304" pitchFamily="18" charset="0"/>
            </a:rPr>
            <a:t>FACTORES EXTERNOS</a:t>
          </a:r>
        </a:p>
      </dgm:t>
    </dgm:pt>
    <dgm:pt modelId="{C2D61C17-9E36-4555-95E4-922397938D31}" type="parTrans" cxnId="{E872D81B-278C-4425-BBCF-5DBD97B838A4}">
      <dgm:prSet/>
      <dgm:spPr/>
      <dgm:t>
        <a:bodyPr/>
        <a:lstStyle/>
        <a:p>
          <a:endParaRPr lang="es-VE" sz="3200"/>
        </a:p>
      </dgm:t>
    </dgm:pt>
    <dgm:pt modelId="{5F1CFC92-B3E9-495A-85EC-FA0AE6E56895}" type="sibTrans" cxnId="{E872D81B-278C-4425-BBCF-5DBD97B838A4}">
      <dgm:prSet/>
      <dgm:spPr/>
      <dgm:t>
        <a:bodyPr/>
        <a:lstStyle/>
        <a:p>
          <a:endParaRPr lang="es-VE" sz="3200"/>
        </a:p>
      </dgm:t>
    </dgm:pt>
    <dgm:pt modelId="{71A52C69-D25B-467A-AF37-A849DB25A41B}">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Proveedores</a:t>
          </a:r>
        </a:p>
      </dgm:t>
    </dgm:pt>
    <dgm:pt modelId="{0F531B33-112B-4ECF-8A0B-972ABCB419E4}" type="parTrans" cxnId="{5DA4300A-83F6-4B6D-AEE9-7AB04F957FC2}">
      <dgm:prSet/>
      <dgm:spPr/>
      <dgm:t>
        <a:bodyPr/>
        <a:lstStyle/>
        <a:p>
          <a:endParaRPr lang="es-VE" sz="3200"/>
        </a:p>
      </dgm:t>
    </dgm:pt>
    <dgm:pt modelId="{A296AC80-1C0F-4B3B-8914-285CCC5A0407}" type="sibTrans" cxnId="{5DA4300A-83F6-4B6D-AEE9-7AB04F957FC2}">
      <dgm:prSet/>
      <dgm:spPr/>
      <dgm:t>
        <a:bodyPr/>
        <a:lstStyle/>
        <a:p>
          <a:endParaRPr lang="es-VE" sz="3200"/>
        </a:p>
      </dgm:t>
    </dgm:pt>
    <dgm:pt modelId="{1FC63384-6865-4EE2-9CA5-B73772949982}">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Intermediarios</a:t>
          </a:r>
        </a:p>
      </dgm:t>
    </dgm:pt>
    <dgm:pt modelId="{AE13BDE5-987D-4D1D-9F6D-BCF95F695384}" type="parTrans" cxnId="{77A70FEB-0851-44CD-82A6-F5A2F46F516C}">
      <dgm:prSet/>
      <dgm:spPr/>
      <dgm:t>
        <a:bodyPr/>
        <a:lstStyle/>
        <a:p>
          <a:endParaRPr lang="es-VE" sz="3200"/>
        </a:p>
      </dgm:t>
    </dgm:pt>
    <dgm:pt modelId="{C5966B66-0F7E-4390-A75A-A79EAC571864}" type="sibTrans" cxnId="{77A70FEB-0851-44CD-82A6-F5A2F46F516C}">
      <dgm:prSet/>
      <dgm:spPr/>
      <dgm:t>
        <a:bodyPr/>
        <a:lstStyle/>
        <a:p>
          <a:endParaRPr lang="es-VE" sz="3200"/>
        </a:p>
      </dgm:t>
    </dgm:pt>
    <dgm:pt modelId="{DDE6B3CE-E6EC-4843-B4E9-BCDE998954A1}">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Clientes</a:t>
          </a:r>
        </a:p>
      </dgm:t>
    </dgm:pt>
    <dgm:pt modelId="{46211BBF-AAF2-490C-8293-CF2F14DB73C9}" type="parTrans" cxnId="{F0EAEB93-9EE9-4FF4-B07E-621E23C04631}">
      <dgm:prSet/>
      <dgm:spPr/>
      <dgm:t>
        <a:bodyPr/>
        <a:lstStyle/>
        <a:p>
          <a:endParaRPr lang="es-VE" sz="3200"/>
        </a:p>
      </dgm:t>
    </dgm:pt>
    <dgm:pt modelId="{7E9185F7-4740-4A41-A24C-4B65AE8C71E3}" type="sibTrans" cxnId="{F0EAEB93-9EE9-4FF4-B07E-621E23C04631}">
      <dgm:prSet/>
      <dgm:spPr/>
      <dgm:t>
        <a:bodyPr/>
        <a:lstStyle/>
        <a:p>
          <a:endParaRPr lang="es-VE" sz="3200"/>
        </a:p>
      </dgm:t>
    </dgm:pt>
    <dgm:pt modelId="{4E44341A-7004-4078-ACBA-7542FEBE0EAA}">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VE" sz="1400" b="0">
              <a:latin typeface="Times New Roman" panose="02020603050405020304" pitchFamily="18" charset="0"/>
              <a:cs typeface="Times New Roman" panose="02020603050405020304" pitchFamily="18" charset="0"/>
            </a:rPr>
            <a:t>Insumos</a:t>
          </a:r>
        </a:p>
      </dgm:t>
    </dgm:pt>
    <dgm:pt modelId="{5D5217C2-246D-46AE-96DA-8DEAF3B1D16D}" type="parTrans" cxnId="{622ACA0C-E294-4DB8-AAAB-36A3BE4518C6}">
      <dgm:prSet/>
      <dgm:spPr/>
      <dgm:t>
        <a:bodyPr/>
        <a:lstStyle/>
        <a:p>
          <a:endParaRPr lang="es-VE" sz="3200"/>
        </a:p>
      </dgm:t>
    </dgm:pt>
    <dgm:pt modelId="{159CA8DA-12E8-49FA-A6F3-C8DFCA9DFBD1}" type="sibTrans" cxnId="{622ACA0C-E294-4DB8-AAAB-36A3BE4518C6}">
      <dgm:prSet/>
      <dgm:spPr/>
      <dgm:t>
        <a:bodyPr/>
        <a:lstStyle/>
        <a:p>
          <a:endParaRPr lang="es-VE" sz="3200"/>
        </a:p>
      </dgm:t>
    </dgm:pt>
    <dgm:pt modelId="{864354EB-3101-42BD-89E8-D7D5D4E70236}">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Desarrollo de Software</a:t>
          </a:r>
        </a:p>
      </dgm:t>
    </dgm:pt>
    <dgm:pt modelId="{C8615092-0D0C-4997-B73C-D5482E72BAB4}" type="parTrans" cxnId="{BE82901C-EDD0-413C-8E2D-F87C820B44A6}">
      <dgm:prSet/>
      <dgm:spPr/>
      <dgm:t>
        <a:bodyPr/>
        <a:lstStyle/>
        <a:p>
          <a:endParaRPr lang="es-VE" sz="3200"/>
        </a:p>
      </dgm:t>
    </dgm:pt>
    <dgm:pt modelId="{95EC74F1-5722-46DB-894F-DE6F34313BBF}" type="sibTrans" cxnId="{BE82901C-EDD0-413C-8E2D-F87C820B44A6}">
      <dgm:prSet/>
      <dgm:spPr/>
      <dgm:t>
        <a:bodyPr/>
        <a:lstStyle/>
        <a:p>
          <a:endParaRPr lang="es-VE" sz="3200"/>
        </a:p>
      </dgm:t>
    </dgm:pt>
    <dgm:pt modelId="{6C1696AC-6EC5-4687-8852-EB683CB914E2}">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Servicio Post venta</a:t>
          </a:r>
        </a:p>
      </dgm:t>
    </dgm:pt>
    <dgm:pt modelId="{2C379B2E-96C3-499E-BC9E-C369A561C970}" type="parTrans" cxnId="{DB332828-71B7-42CF-BA4A-47AD75F93131}">
      <dgm:prSet/>
      <dgm:spPr/>
      <dgm:t>
        <a:bodyPr/>
        <a:lstStyle/>
        <a:p>
          <a:endParaRPr lang="es-VE" sz="3200"/>
        </a:p>
      </dgm:t>
    </dgm:pt>
    <dgm:pt modelId="{CBF99A7E-61B9-4646-BA72-45DD1D4F67EB}" type="sibTrans" cxnId="{DB332828-71B7-42CF-BA4A-47AD75F93131}">
      <dgm:prSet/>
      <dgm:spPr/>
      <dgm:t>
        <a:bodyPr/>
        <a:lstStyle/>
        <a:p>
          <a:endParaRPr lang="es-VE" sz="3200"/>
        </a:p>
      </dgm:t>
    </dgm:pt>
    <dgm:pt modelId="{831A768E-4B67-4864-8FC3-E6170B884712}">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Competidores</a:t>
          </a:r>
        </a:p>
      </dgm:t>
    </dgm:pt>
    <dgm:pt modelId="{0B0FED5F-8118-4087-8BA8-E96279112672}" type="parTrans" cxnId="{B473E371-174A-4AF8-9668-AFB2220B1BD2}">
      <dgm:prSet/>
      <dgm:spPr/>
      <dgm:t>
        <a:bodyPr/>
        <a:lstStyle/>
        <a:p>
          <a:endParaRPr lang="es-VE" sz="3200"/>
        </a:p>
      </dgm:t>
    </dgm:pt>
    <dgm:pt modelId="{1959028D-F71C-4CE3-8167-3BB01AD71AFD}" type="sibTrans" cxnId="{B473E371-174A-4AF8-9668-AFB2220B1BD2}">
      <dgm:prSet/>
      <dgm:spPr/>
      <dgm:t>
        <a:bodyPr/>
        <a:lstStyle/>
        <a:p>
          <a:endParaRPr lang="es-VE" sz="3200"/>
        </a:p>
      </dgm:t>
    </dgm:pt>
    <dgm:pt modelId="{707AA566-FA8D-4D6B-9A5C-071890BD1DD7}">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a:latin typeface="Times New Roman" panose="02020603050405020304" pitchFamily="18" charset="0"/>
              <a:cs typeface="Times New Roman" panose="02020603050405020304" pitchFamily="18" charset="0"/>
            </a:rPr>
            <a:t>Públicos</a:t>
          </a:r>
        </a:p>
      </dgm:t>
    </dgm:pt>
    <dgm:pt modelId="{7A9ADCE9-ECE8-4419-B3CB-EF0178F2F47D}" type="parTrans" cxnId="{DF3F2E75-03B1-4A04-B4DB-13BB3523B6C0}">
      <dgm:prSet/>
      <dgm:spPr/>
      <dgm:t>
        <a:bodyPr/>
        <a:lstStyle/>
        <a:p>
          <a:endParaRPr lang="es-VE" sz="3200"/>
        </a:p>
      </dgm:t>
    </dgm:pt>
    <dgm:pt modelId="{25399300-4E2B-40A7-BD1B-05DDB2D90769}" type="sibTrans" cxnId="{DF3F2E75-03B1-4A04-B4DB-13BB3523B6C0}">
      <dgm:prSet/>
      <dgm:spPr/>
      <dgm:t>
        <a:bodyPr/>
        <a:lstStyle/>
        <a:p>
          <a:endParaRPr lang="es-VE" sz="3200"/>
        </a:p>
      </dgm:t>
    </dgm:pt>
    <dgm:pt modelId="{204B3A67-2529-4550-B370-2D896419355B}">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Fuerzas Demográficas</a:t>
          </a:r>
        </a:p>
      </dgm:t>
    </dgm:pt>
    <dgm:pt modelId="{C31C8EDF-1139-426B-9C9A-4676BAF4E03C}" type="parTrans" cxnId="{9D4BFCE3-7E11-4FDD-A839-1056CCCB81A2}">
      <dgm:prSet/>
      <dgm:spPr/>
      <dgm:t>
        <a:bodyPr/>
        <a:lstStyle/>
        <a:p>
          <a:endParaRPr lang="es-VE" sz="3200"/>
        </a:p>
      </dgm:t>
    </dgm:pt>
    <dgm:pt modelId="{E149B095-1BB5-46E5-93E8-62A0AE361043}" type="sibTrans" cxnId="{9D4BFCE3-7E11-4FDD-A839-1056CCCB81A2}">
      <dgm:prSet/>
      <dgm:spPr/>
      <dgm:t>
        <a:bodyPr/>
        <a:lstStyle/>
        <a:p>
          <a:endParaRPr lang="es-VE" sz="3200"/>
        </a:p>
      </dgm:t>
    </dgm:pt>
    <dgm:pt modelId="{93F9EED3-1358-4D42-81AC-4AC047B4541F}">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Fuerzas Económicas</a:t>
          </a:r>
        </a:p>
      </dgm:t>
    </dgm:pt>
    <dgm:pt modelId="{CBCAD6C9-7CFB-4506-AABD-46E137624351}" type="parTrans" cxnId="{0899553D-BA58-44D8-8CF9-0FC9EF872F57}">
      <dgm:prSet/>
      <dgm:spPr/>
      <dgm:t>
        <a:bodyPr/>
        <a:lstStyle/>
        <a:p>
          <a:endParaRPr lang="es-VE" sz="3200"/>
        </a:p>
      </dgm:t>
    </dgm:pt>
    <dgm:pt modelId="{EBFDB221-C414-495B-AB95-CB87BF897A95}" type="sibTrans" cxnId="{0899553D-BA58-44D8-8CF9-0FC9EF872F57}">
      <dgm:prSet/>
      <dgm:spPr/>
      <dgm:t>
        <a:bodyPr/>
        <a:lstStyle/>
        <a:p>
          <a:endParaRPr lang="es-VE" sz="3200"/>
        </a:p>
      </dgm:t>
    </dgm:pt>
    <dgm:pt modelId="{D51FB56D-EA5A-46EF-A3F7-7F076B5DBBB8}">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a:latin typeface="Times New Roman" panose="02020603050405020304" pitchFamily="18" charset="0"/>
              <a:cs typeface="Times New Roman" panose="02020603050405020304" pitchFamily="18" charset="0"/>
            </a:rPr>
            <a:t>Fuerzas Tecnológicas</a:t>
          </a:r>
        </a:p>
      </dgm:t>
    </dgm:pt>
    <dgm:pt modelId="{507EBAAE-24EA-4D91-B156-F08F3934E0D8}" type="parTrans" cxnId="{5BD5AFAB-7636-4F17-A59F-37AEEC0DEEB0}">
      <dgm:prSet/>
      <dgm:spPr/>
      <dgm:t>
        <a:bodyPr/>
        <a:lstStyle/>
        <a:p>
          <a:endParaRPr lang="es-VE" sz="3200"/>
        </a:p>
      </dgm:t>
    </dgm:pt>
    <dgm:pt modelId="{6E2684E4-BF74-4139-ABE7-BAEB94A4E1BF}" type="sibTrans" cxnId="{5BD5AFAB-7636-4F17-A59F-37AEEC0DEEB0}">
      <dgm:prSet/>
      <dgm:spPr/>
      <dgm:t>
        <a:bodyPr/>
        <a:lstStyle/>
        <a:p>
          <a:endParaRPr lang="es-VE" sz="3200"/>
        </a:p>
      </dgm:t>
    </dgm:pt>
    <dgm:pt modelId="{E88167E9-5417-4BA4-BA20-114FB6A35072}">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Fuerzas Políticas y Sociales</a:t>
          </a:r>
        </a:p>
      </dgm:t>
    </dgm:pt>
    <dgm:pt modelId="{E1E773AA-48D5-4289-8C1F-1BB78F31308A}" type="parTrans" cxnId="{25391104-6B90-42BE-A520-3988468F4E23}">
      <dgm:prSet/>
      <dgm:spPr/>
      <dgm:t>
        <a:bodyPr/>
        <a:lstStyle/>
        <a:p>
          <a:endParaRPr lang="es-VE" sz="3200"/>
        </a:p>
      </dgm:t>
    </dgm:pt>
    <dgm:pt modelId="{FF73FF4E-F625-4A9A-92D1-BBB5A8EBD7EB}" type="sibTrans" cxnId="{25391104-6B90-42BE-A520-3988468F4E23}">
      <dgm:prSet/>
      <dgm:spPr/>
      <dgm:t>
        <a:bodyPr/>
        <a:lstStyle/>
        <a:p>
          <a:endParaRPr lang="es-VE" sz="3200"/>
        </a:p>
      </dgm:t>
    </dgm:pt>
    <dgm:pt modelId="{6C6DF639-128E-4295-9918-1FEF62983865}">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Fuerzas Culturales</a:t>
          </a:r>
        </a:p>
      </dgm:t>
    </dgm:pt>
    <dgm:pt modelId="{F87C9CDF-D0D9-4CFF-A21A-0FA533B63AA1}" type="parTrans" cxnId="{3A02D9EA-DF69-496F-B64D-E84CA9538413}">
      <dgm:prSet/>
      <dgm:spPr/>
      <dgm:t>
        <a:bodyPr/>
        <a:lstStyle/>
        <a:p>
          <a:endParaRPr lang="es-VE" sz="3200"/>
        </a:p>
      </dgm:t>
    </dgm:pt>
    <dgm:pt modelId="{BD06D7B8-6EF3-46BE-BC9C-D9188F170ADE}" type="sibTrans" cxnId="{3A02D9EA-DF69-496F-B64D-E84CA9538413}">
      <dgm:prSet/>
      <dgm:spPr/>
      <dgm:t>
        <a:bodyPr/>
        <a:lstStyle/>
        <a:p>
          <a:endParaRPr lang="es-VE" sz="3200"/>
        </a:p>
      </dgm:t>
    </dgm:pt>
    <dgm:pt modelId="{AAF0D867-6CB2-4E65-9C02-E8C0F42222DD}">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Innovación</a:t>
          </a:r>
        </a:p>
      </dgm:t>
    </dgm:pt>
    <dgm:pt modelId="{F1AA0B93-4D42-47F4-AB53-10407D77A876}" type="parTrans" cxnId="{5961E31A-3C50-4080-A78B-C4DC595CCF4F}">
      <dgm:prSet/>
      <dgm:spPr/>
      <dgm:t>
        <a:bodyPr/>
        <a:lstStyle/>
        <a:p>
          <a:endParaRPr lang="es-VE" sz="3200"/>
        </a:p>
      </dgm:t>
    </dgm:pt>
    <dgm:pt modelId="{3E921C61-95C6-4654-ADB5-713388E99B2F}" type="sibTrans" cxnId="{5961E31A-3C50-4080-A78B-C4DC595CCF4F}">
      <dgm:prSet/>
      <dgm:spPr/>
      <dgm:t>
        <a:bodyPr/>
        <a:lstStyle/>
        <a:p>
          <a:endParaRPr lang="es-VE" sz="3200"/>
        </a:p>
      </dgm:t>
    </dgm:pt>
    <dgm:pt modelId="{D30FA2D9-3B64-4C87-8C60-18FAB0CBE7E9}">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Gestión de Talento Humano</a:t>
          </a:r>
        </a:p>
      </dgm:t>
    </dgm:pt>
    <dgm:pt modelId="{3FDF2E5C-DB45-4AB3-BAF1-26E4B47DF421}" type="parTrans" cxnId="{08BA6038-AFE7-4215-98E1-3282F791F7DB}">
      <dgm:prSet/>
      <dgm:spPr/>
      <dgm:t>
        <a:bodyPr/>
        <a:lstStyle/>
        <a:p>
          <a:endParaRPr lang="es-VE" sz="3200"/>
        </a:p>
      </dgm:t>
    </dgm:pt>
    <dgm:pt modelId="{449DA32F-C0C0-4C3B-B782-F9E97D451661}" type="sibTrans" cxnId="{08BA6038-AFE7-4215-98E1-3282F791F7DB}">
      <dgm:prSet/>
      <dgm:spPr/>
      <dgm:t>
        <a:bodyPr/>
        <a:lstStyle/>
        <a:p>
          <a:endParaRPr lang="es-VE" sz="3200"/>
        </a:p>
      </dgm:t>
    </dgm:pt>
    <dgm:pt modelId="{EC8EF5C1-255C-4CFE-B665-A9617193C260}">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Desarrollo Tecnológico e Innovación</a:t>
          </a:r>
        </a:p>
      </dgm:t>
    </dgm:pt>
    <dgm:pt modelId="{ADB2002D-28AB-47CA-A45C-7FA361F4D5BC}" type="parTrans" cxnId="{F3B0C2B1-70D3-41DC-849E-9C9363C405EE}">
      <dgm:prSet/>
      <dgm:spPr/>
      <dgm:t>
        <a:bodyPr/>
        <a:lstStyle/>
        <a:p>
          <a:endParaRPr lang="es-VE" sz="3200"/>
        </a:p>
      </dgm:t>
    </dgm:pt>
    <dgm:pt modelId="{86AD5C94-2C07-43F9-8817-AC06E0D3A69B}" type="sibTrans" cxnId="{F3B0C2B1-70D3-41DC-849E-9C9363C405EE}">
      <dgm:prSet/>
      <dgm:spPr/>
      <dgm:t>
        <a:bodyPr/>
        <a:lstStyle/>
        <a:p>
          <a:endParaRPr lang="es-VE" sz="3200"/>
        </a:p>
      </dgm:t>
    </dgm:pt>
    <dgm:pt modelId="{E4CB4302-8605-43C7-A60F-C7AAAD7BBDFF}">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Abastecimiento</a:t>
          </a:r>
        </a:p>
      </dgm:t>
    </dgm:pt>
    <dgm:pt modelId="{36C5CA18-A1CB-4915-BFC9-4FA594DB1448}" type="parTrans" cxnId="{3F34F96F-98B8-4C29-83AC-1CC9A2141E0C}">
      <dgm:prSet/>
      <dgm:spPr/>
      <dgm:t>
        <a:bodyPr/>
        <a:lstStyle/>
        <a:p>
          <a:endParaRPr lang="es-VE" sz="3200"/>
        </a:p>
      </dgm:t>
    </dgm:pt>
    <dgm:pt modelId="{1312F031-5E14-42D8-99F3-5757A5BB6604}" type="sibTrans" cxnId="{3F34F96F-98B8-4C29-83AC-1CC9A2141E0C}">
      <dgm:prSet/>
      <dgm:spPr/>
      <dgm:t>
        <a:bodyPr/>
        <a:lstStyle/>
        <a:p>
          <a:endParaRPr lang="es-VE" sz="3200"/>
        </a:p>
      </dgm:t>
    </dgm:pt>
    <dgm:pt modelId="{881A4C39-C073-4979-802F-D00916940317}">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VE" sz="1400" b="0" dirty="0">
              <a:latin typeface="Times New Roman" panose="02020603050405020304" pitchFamily="18" charset="0"/>
              <a:cs typeface="Times New Roman" panose="02020603050405020304" pitchFamily="18" charset="0"/>
            </a:rPr>
            <a:t>Marketing y Ventas</a:t>
          </a:r>
        </a:p>
      </dgm:t>
    </dgm:pt>
    <dgm:pt modelId="{FDD5D12F-CB98-4AD2-B6ED-71DB674E19D6}" type="parTrans" cxnId="{DBCF2D9F-0BAC-42C7-9CB9-EA10866E864E}">
      <dgm:prSet/>
      <dgm:spPr/>
      <dgm:t>
        <a:bodyPr/>
        <a:lstStyle/>
        <a:p>
          <a:endParaRPr lang="es-VE" sz="3200"/>
        </a:p>
      </dgm:t>
    </dgm:pt>
    <dgm:pt modelId="{C2B40906-E6A4-4906-9FAC-7C2E0552C3A7}" type="sibTrans" cxnId="{DBCF2D9F-0BAC-42C7-9CB9-EA10866E864E}">
      <dgm:prSet/>
      <dgm:spPr/>
      <dgm:t>
        <a:bodyPr/>
        <a:lstStyle/>
        <a:p>
          <a:endParaRPr lang="es-VE" sz="3200"/>
        </a:p>
      </dgm:t>
    </dgm:pt>
    <dgm:pt modelId="{A4ECF1A9-18D0-4F1B-965D-2BB9963EB005}">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VE" sz="1400" b="0">
              <a:latin typeface="Times New Roman" panose="02020603050405020304" pitchFamily="18" charset="0"/>
              <a:cs typeface="Times New Roman" panose="02020603050405020304" pitchFamily="18" charset="0"/>
            </a:rPr>
            <a:t>Aseguramiento de la Calidad </a:t>
          </a:r>
        </a:p>
      </dgm:t>
    </dgm:pt>
    <dgm:pt modelId="{344A319B-15BC-47D6-B577-474661CD4A68}" type="parTrans" cxnId="{5F11B5D6-E7C5-45D7-AECD-ED65D45DDA22}">
      <dgm:prSet/>
      <dgm:spPr/>
      <dgm:t>
        <a:bodyPr/>
        <a:lstStyle/>
        <a:p>
          <a:endParaRPr lang="es-ES" sz="3200"/>
        </a:p>
      </dgm:t>
    </dgm:pt>
    <dgm:pt modelId="{921B7F63-4BC8-40EA-9572-06EEE233DE7A}" type="sibTrans" cxnId="{5F11B5D6-E7C5-45D7-AECD-ED65D45DDA22}">
      <dgm:prSet/>
      <dgm:spPr/>
      <dgm:t>
        <a:bodyPr/>
        <a:lstStyle/>
        <a:p>
          <a:endParaRPr lang="es-ES" sz="3200"/>
        </a:p>
      </dgm:t>
    </dgm:pt>
    <dgm:pt modelId="{59FE3DE3-98B5-4FF4-9436-E0B928392FB2}" type="pres">
      <dgm:prSet presAssocID="{84DE6FC4-7813-4FEE-9210-5E9C3B47BD28}" presName="Name0" presStyleCnt="0">
        <dgm:presLayoutVars>
          <dgm:dir/>
          <dgm:animLvl val="lvl"/>
          <dgm:resizeHandles val="exact"/>
        </dgm:presLayoutVars>
      </dgm:prSet>
      <dgm:spPr/>
      <dgm:t>
        <a:bodyPr/>
        <a:lstStyle/>
        <a:p>
          <a:endParaRPr lang="es-VE"/>
        </a:p>
      </dgm:t>
    </dgm:pt>
    <dgm:pt modelId="{568F5CA1-20EE-49A6-A71F-64B715F74F30}" type="pres">
      <dgm:prSet presAssocID="{794E7A34-BA06-467F-B88B-A4E051B402F6}" presName="linNode" presStyleCnt="0"/>
      <dgm:spPr/>
      <dgm:t>
        <a:bodyPr/>
        <a:lstStyle/>
        <a:p>
          <a:endParaRPr lang="es-ES"/>
        </a:p>
      </dgm:t>
    </dgm:pt>
    <dgm:pt modelId="{44132D20-F4E8-492F-A7ED-A00CB08FC341}" type="pres">
      <dgm:prSet presAssocID="{794E7A34-BA06-467F-B88B-A4E051B402F6}" presName="parTx" presStyleLbl="revTx" presStyleIdx="0" presStyleCnt="2">
        <dgm:presLayoutVars>
          <dgm:chMax val="1"/>
          <dgm:bulletEnabled val="1"/>
        </dgm:presLayoutVars>
      </dgm:prSet>
      <dgm:spPr/>
      <dgm:t>
        <a:bodyPr/>
        <a:lstStyle/>
        <a:p>
          <a:endParaRPr lang="es-VE"/>
        </a:p>
      </dgm:t>
    </dgm:pt>
    <dgm:pt modelId="{90FCFDC2-DBCF-4426-BF8B-C497DCA9D43A}" type="pres">
      <dgm:prSet presAssocID="{794E7A34-BA06-467F-B88B-A4E051B402F6}" presName="bracket" presStyleLbl="parChTrans1D1" presStyleIdx="0" presStyleCnt="2">
        <dgm:style>
          <a:lnRef idx="2">
            <a:schemeClr val="accent3"/>
          </a:lnRef>
          <a:fillRef idx="1">
            <a:schemeClr val="lt1"/>
          </a:fillRef>
          <a:effectRef idx="0">
            <a:schemeClr val="accent3"/>
          </a:effectRef>
          <a:fontRef idx="minor">
            <a:schemeClr val="dk1"/>
          </a:fontRef>
        </dgm:style>
      </dgm:prSet>
      <dgm:spPr/>
      <dgm:t>
        <a:bodyPr/>
        <a:lstStyle/>
        <a:p>
          <a:endParaRPr lang="es-ES"/>
        </a:p>
      </dgm:t>
    </dgm:pt>
    <dgm:pt modelId="{8F0295D8-BF95-4938-82A8-6E568E3E14DF}" type="pres">
      <dgm:prSet presAssocID="{794E7A34-BA06-467F-B88B-A4E051B402F6}" presName="spH" presStyleCnt="0"/>
      <dgm:spPr/>
      <dgm:t>
        <a:bodyPr/>
        <a:lstStyle/>
        <a:p>
          <a:endParaRPr lang="es-ES"/>
        </a:p>
      </dgm:t>
    </dgm:pt>
    <dgm:pt modelId="{582DC674-5711-4746-AC02-CA43BB5776A9}" type="pres">
      <dgm:prSet presAssocID="{794E7A34-BA06-467F-B88B-A4E051B402F6}" presName="desTx" presStyleLbl="node1" presStyleIdx="0" presStyleCnt="2">
        <dgm:presLayoutVars>
          <dgm:bulletEnabled val="1"/>
        </dgm:presLayoutVars>
      </dgm:prSet>
      <dgm:spPr/>
      <dgm:t>
        <a:bodyPr/>
        <a:lstStyle/>
        <a:p>
          <a:endParaRPr lang="es-VE"/>
        </a:p>
      </dgm:t>
    </dgm:pt>
    <dgm:pt modelId="{8DD297E7-3E9B-471C-9B20-E090067D5C55}" type="pres">
      <dgm:prSet presAssocID="{E1EC8905-B5C3-4C1D-9432-6873DA0EE3B7}" presName="spV" presStyleCnt="0"/>
      <dgm:spPr/>
      <dgm:t>
        <a:bodyPr/>
        <a:lstStyle/>
        <a:p>
          <a:endParaRPr lang="es-ES"/>
        </a:p>
      </dgm:t>
    </dgm:pt>
    <dgm:pt modelId="{2309233D-D983-459D-BB1C-C433995C5DD0}" type="pres">
      <dgm:prSet presAssocID="{0113D465-6EB4-4DCF-ABEC-1608179EFF53}" presName="linNode" presStyleCnt="0"/>
      <dgm:spPr/>
      <dgm:t>
        <a:bodyPr/>
        <a:lstStyle/>
        <a:p>
          <a:endParaRPr lang="es-ES"/>
        </a:p>
      </dgm:t>
    </dgm:pt>
    <dgm:pt modelId="{EC1E704A-F561-487C-91E2-362DE602F6AC}" type="pres">
      <dgm:prSet presAssocID="{0113D465-6EB4-4DCF-ABEC-1608179EFF53}" presName="parTx" presStyleLbl="revTx" presStyleIdx="1" presStyleCnt="2">
        <dgm:presLayoutVars>
          <dgm:chMax val="1"/>
          <dgm:bulletEnabled val="1"/>
        </dgm:presLayoutVars>
      </dgm:prSet>
      <dgm:spPr/>
      <dgm:t>
        <a:bodyPr/>
        <a:lstStyle/>
        <a:p>
          <a:endParaRPr lang="es-VE"/>
        </a:p>
      </dgm:t>
    </dgm:pt>
    <dgm:pt modelId="{F832ABB9-6ECB-428F-BC72-1D57C33E21FF}" type="pres">
      <dgm:prSet presAssocID="{0113D465-6EB4-4DCF-ABEC-1608179EFF53}" presName="bracket" presStyleLbl="parChTrans1D1" presStyleIdx="1" presStyleCnt="2">
        <dgm:style>
          <a:lnRef idx="2">
            <a:schemeClr val="accent4"/>
          </a:lnRef>
          <a:fillRef idx="1">
            <a:schemeClr val="lt1"/>
          </a:fillRef>
          <a:effectRef idx="0">
            <a:schemeClr val="accent4"/>
          </a:effectRef>
          <a:fontRef idx="minor">
            <a:schemeClr val="dk1"/>
          </a:fontRef>
        </dgm:style>
      </dgm:prSet>
      <dgm:spPr/>
      <dgm:t>
        <a:bodyPr/>
        <a:lstStyle/>
        <a:p>
          <a:endParaRPr lang="es-ES"/>
        </a:p>
      </dgm:t>
    </dgm:pt>
    <dgm:pt modelId="{BB3CDCD9-B2B4-4D45-9EE9-0FBA38887317}" type="pres">
      <dgm:prSet presAssocID="{0113D465-6EB4-4DCF-ABEC-1608179EFF53}" presName="spH" presStyleCnt="0"/>
      <dgm:spPr/>
      <dgm:t>
        <a:bodyPr/>
        <a:lstStyle/>
        <a:p>
          <a:endParaRPr lang="es-ES"/>
        </a:p>
      </dgm:t>
    </dgm:pt>
    <dgm:pt modelId="{758414B9-3314-4C41-BDC5-8B50F62ACE4E}" type="pres">
      <dgm:prSet presAssocID="{0113D465-6EB4-4DCF-ABEC-1608179EFF53}" presName="desTx" presStyleLbl="node1" presStyleIdx="1" presStyleCnt="2">
        <dgm:presLayoutVars>
          <dgm:bulletEnabled val="1"/>
        </dgm:presLayoutVars>
      </dgm:prSet>
      <dgm:spPr/>
      <dgm:t>
        <a:bodyPr/>
        <a:lstStyle/>
        <a:p>
          <a:endParaRPr lang="es-VE"/>
        </a:p>
      </dgm:t>
    </dgm:pt>
  </dgm:ptLst>
  <dgm:cxnLst>
    <dgm:cxn modelId="{3F34F96F-98B8-4C29-83AC-1CC9A2141E0C}" srcId="{794E7A34-BA06-467F-B88B-A4E051B402F6}" destId="{E4CB4302-8605-43C7-A60F-C7AAAD7BBDFF}" srcOrd="3" destOrd="0" parTransId="{36C5CA18-A1CB-4915-BFC9-4FA594DB1448}" sibTransId="{1312F031-5E14-42D8-99F3-5757A5BB6604}"/>
    <dgm:cxn modelId="{5DA4300A-83F6-4B6D-AEE9-7AB04F957FC2}" srcId="{0113D465-6EB4-4DCF-ABEC-1608179EFF53}" destId="{71A52C69-D25B-467A-AF37-A849DB25A41B}" srcOrd="0" destOrd="0" parTransId="{0F531B33-112B-4ECF-8A0B-972ABCB419E4}" sibTransId="{A296AC80-1C0F-4B3B-8914-285CCC5A0407}"/>
    <dgm:cxn modelId="{DBCF2D9F-0BAC-42C7-9CB9-EA10866E864E}" srcId="{794E7A34-BA06-467F-B88B-A4E051B402F6}" destId="{881A4C39-C073-4979-802F-D00916940317}" srcOrd="4" destOrd="0" parTransId="{FDD5D12F-CB98-4AD2-B6ED-71DB674E19D6}" sibTransId="{C2B40906-E6A4-4906-9FAC-7C2E0552C3A7}"/>
    <dgm:cxn modelId="{3A02D9EA-DF69-496F-B64D-E84CA9538413}" srcId="{0113D465-6EB4-4DCF-ABEC-1608179EFF53}" destId="{6C6DF639-128E-4295-9918-1FEF62983865}" srcOrd="9" destOrd="0" parTransId="{F87C9CDF-D0D9-4CFF-A21A-0FA533B63AA1}" sibTransId="{BD06D7B8-6EF3-46BE-BC9C-D9188F170ADE}"/>
    <dgm:cxn modelId="{C7EF592D-55DB-45ED-9D73-8406798C4CE7}" type="presOf" srcId="{1FC63384-6865-4EE2-9CA5-B73772949982}" destId="{758414B9-3314-4C41-BDC5-8B50F62ACE4E}" srcOrd="0" destOrd="1" presId="urn:diagrams.loki3.com/BracketList+Icon"/>
    <dgm:cxn modelId="{139491B9-8A89-40BC-A89A-3CE13434EB65}" type="presOf" srcId="{84DE6FC4-7813-4FEE-9210-5E9C3B47BD28}" destId="{59FE3DE3-98B5-4FF4-9436-E0B928392FB2}" srcOrd="0" destOrd="0" presId="urn:diagrams.loki3.com/BracketList+Icon"/>
    <dgm:cxn modelId="{9D4BFCE3-7E11-4FDD-A839-1056CCCB81A2}" srcId="{0113D465-6EB4-4DCF-ABEC-1608179EFF53}" destId="{204B3A67-2529-4550-B370-2D896419355B}" srcOrd="5" destOrd="0" parTransId="{C31C8EDF-1139-426B-9C9A-4676BAF4E03C}" sibTransId="{E149B095-1BB5-46E5-93E8-62A0AE361043}"/>
    <dgm:cxn modelId="{1CAB96EB-1EBF-4F21-8695-10DC5756EB1F}" type="presOf" srcId="{AAF0D867-6CB2-4E65-9C02-E8C0F42222DD}" destId="{758414B9-3314-4C41-BDC5-8B50F62ACE4E}" srcOrd="0" destOrd="10" presId="urn:diagrams.loki3.com/BracketList+Icon"/>
    <dgm:cxn modelId="{7CDD4D46-8470-4239-831B-A64678CF6778}" type="presOf" srcId="{6C1696AC-6EC5-4687-8852-EB683CB914E2}" destId="{582DC674-5711-4746-AC02-CA43BB5776A9}" srcOrd="0" destOrd="8" presId="urn:diagrams.loki3.com/BracketList+Icon"/>
    <dgm:cxn modelId="{6B095662-DADB-4FEE-871E-ED4135C90456}" type="presOf" srcId="{A4ECF1A9-18D0-4F1B-965D-2BB9963EB005}" destId="{582DC674-5711-4746-AC02-CA43BB5776A9}" srcOrd="0" destOrd="7" presId="urn:diagrams.loki3.com/BracketList+Icon"/>
    <dgm:cxn modelId="{7F9E0802-E630-4EF4-8F4D-172606489E2B}" type="presOf" srcId="{204B3A67-2529-4550-B370-2D896419355B}" destId="{758414B9-3314-4C41-BDC5-8B50F62ACE4E}" srcOrd="0" destOrd="5" presId="urn:diagrams.loki3.com/BracketList+Icon"/>
    <dgm:cxn modelId="{BE82901C-EDD0-413C-8E2D-F87C820B44A6}" srcId="{794E7A34-BA06-467F-B88B-A4E051B402F6}" destId="{864354EB-3101-42BD-89E8-D7D5D4E70236}" srcOrd="6" destOrd="0" parTransId="{C8615092-0D0C-4997-B73C-D5482E72BAB4}" sibTransId="{95EC74F1-5722-46DB-894F-DE6F34313BBF}"/>
    <dgm:cxn modelId="{70DE47AE-FD60-40C8-B3C6-2D18D1D8E3E8}" type="presOf" srcId="{0113D465-6EB4-4DCF-ABEC-1608179EFF53}" destId="{EC1E704A-F561-487C-91E2-362DE602F6AC}" srcOrd="0" destOrd="0" presId="urn:diagrams.loki3.com/BracketList+Icon"/>
    <dgm:cxn modelId="{08BA6038-AFE7-4215-98E1-3282F791F7DB}" srcId="{794E7A34-BA06-467F-B88B-A4E051B402F6}" destId="{D30FA2D9-3B64-4C87-8C60-18FAB0CBE7E9}" srcOrd="1" destOrd="0" parTransId="{3FDF2E5C-DB45-4AB3-BAF1-26E4B47DF421}" sibTransId="{449DA32F-C0C0-4C3B-B782-F9E97D451661}"/>
    <dgm:cxn modelId="{0899553D-BA58-44D8-8CF9-0FC9EF872F57}" srcId="{0113D465-6EB4-4DCF-ABEC-1608179EFF53}" destId="{93F9EED3-1358-4D42-81AC-4AC047B4541F}" srcOrd="6" destOrd="0" parTransId="{CBCAD6C9-7CFB-4506-AABD-46E137624351}" sibTransId="{EBFDB221-C414-495B-AB95-CB87BF897A95}"/>
    <dgm:cxn modelId="{DF3F2E75-03B1-4A04-B4DB-13BB3523B6C0}" srcId="{0113D465-6EB4-4DCF-ABEC-1608179EFF53}" destId="{707AA566-FA8D-4D6B-9A5C-071890BD1DD7}" srcOrd="4" destOrd="0" parTransId="{7A9ADCE9-ECE8-4419-B3CB-EF0178F2F47D}" sibTransId="{25399300-4E2B-40A7-BD1B-05DDB2D90769}"/>
    <dgm:cxn modelId="{F0EAEB93-9EE9-4FF4-B07E-621E23C04631}" srcId="{0113D465-6EB4-4DCF-ABEC-1608179EFF53}" destId="{DDE6B3CE-E6EC-4843-B4E9-BCDE998954A1}" srcOrd="2" destOrd="0" parTransId="{46211BBF-AAF2-490C-8293-CF2F14DB73C9}" sibTransId="{7E9185F7-4740-4A41-A24C-4B65AE8C71E3}"/>
    <dgm:cxn modelId="{622ACA0C-E294-4DB8-AAAB-36A3BE4518C6}" srcId="{794E7A34-BA06-467F-B88B-A4E051B402F6}" destId="{4E44341A-7004-4078-ACBA-7542FEBE0EAA}" srcOrd="5" destOrd="0" parTransId="{5D5217C2-246D-46AE-96DA-8DEAF3B1D16D}" sibTransId="{159CA8DA-12E8-49FA-A6F3-C8DFCA9DFBD1}"/>
    <dgm:cxn modelId="{DB9CF7A5-316A-45DE-A53D-D6066E3C0098}" type="presOf" srcId="{6C6DF639-128E-4295-9918-1FEF62983865}" destId="{758414B9-3314-4C41-BDC5-8B50F62ACE4E}" srcOrd="0" destOrd="9" presId="urn:diagrams.loki3.com/BracketList+Icon"/>
    <dgm:cxn modelId="{C1E2E87C-234E-4843-9F7D-E8537C5370FC}" type="presOf" srcId="{E88167E9-5417-4BA4-BA20-114FB6A35072}" destId="{758414B9-3314-4C41-BDC5-8B50F62ACE4E}" srcOrd="0" destOrd="8" presId="urn:diagrams.loki3.com/BracketList+Icon"/>
    <dgm:cxn modelId="{828E67CE-DAF7-43EF-AD06-168B99B9B23D}" type="presOf" srcId="{794E7A34-BA06-467F-B88B-A4E051B402F6}" destId="{44132D20-F4E8-492F-A7ED-A00CB08FC341}" srcOrd="0" destOrd="0" presId="urn:diagrams.loki3.com/BracketList+Icon"/>
    <dgm:cxn modelId="{F07BE1D5-7DE8-4C11-9698-2BE46BD64E19}" type="presOf" srcId="{4E44341A-7004-4078-ACBA-7542FEBE0EAA}" destId="{582DC674-5711-4746-AC02-CA43BB5776A9}" srcOrd="0" destOrd="5" presId="urn:diagrams.loki3.com/BracketList+Icon"/>
    <dgm:cxn modelId="{E872D81B-278C-4425-BBCF-5DBD97B838A4}" srcId="{84DE6FC4-7813-4FEE-9210-5E9C3B47BD28}" destId="{0113D465-6EB4-4DCF-ABEC-1608179EFF53}" srcOrd="1" destOrd="0" parTransId="{C2D61C17-9E36-4555-95E4-922397938D31}" sibTransId="{5F1CFC92-B3E9-495A-85EC-FA0AE6E56895}"/>
    <dgm:cxn modelId="{C9F49347-6180-421D-ADB5-A16536DB8108}" type="presOf" srcId="{864354EB-3101-42BD-89E8-D7D5D4E70236}" destId="{582DC674-5711-4746-AC02-CA43BB5776A9}" srcOrd="0" destOrd="6" presId="urn:diagrams.loki3.com/BracketList+Icon"/>
    <dgm:cxn modelId="{D149D8D0-786C-49D5-9FB1-407BD6325595}" srcId="{794E7A34-BA06-467F-B88B-A4E051B402F6}" destId="{F68766E6-AA97-4F07-9380-4AAE5C2488FE}" srcOrd="0" destOrd="0" parTransId="{DE28F0E6-13E4-4C3B-9BB1-3EF1ABA08167}" sibTransId="{B9D469FC-38CF-4569-8949-1ADCBC955026}"/>
    <dgm:cxn modelId="{057D00E4-E44D-41A6-81B0-129E84D86D4D}" type="presOf" srcId="{F68766E6-AA97-4F07-9380-4AAE5C2488FE}" destId="{582DC674-5711-4746-AC02-CA43BB5776A9}" srcOrd="0" destOrd="0" presId="urn:diagrams.loki3.com/BracketList+Icon"/>
    <dgm:cxn modelId="{19293FE8-4FD6-4FD2-AED2-08A120084E34}" srcId="{84DE6FC4-7813-4FEE-9210-5E9C3B47BD28}" destId="{794E7A34-BA06-467F-B88B-A4E051B402F6}" srcOrd="0" destOrd="0" parTransId="{A0E385CA-9085-45E0-A165-A7F8FAD72294}" sibTransId="{E1EC8905-B5C3-4C1D-9432-6873DA0EE3B7}"/>
    <dgm:cxn modelId="{B6BB83BE-2A85-4886-BA0F-E0BDDA397353}" type="presOf" srcId="{D30FA2D9-3B64-4C87-8C60-18FAB0CBE7E9}" destId="{582DC674-5711-4746-AC02-CA43BB5776A9}" srcOrd="0" destOrd="1" presId="urn:diagrams.loki3.com/BracketList+Icon"/>
    <dgm:cxn modelId="{5961E31A-3C50-4080-A78B-C4DC595CCF4F}" srcId="{0113D465-6EB4-4DCF-ABEC-1608179EFF53}" destId="{AAF0D867-6CB2-4E65-9C02-E8C0F42222DD}" srcOrd="10" destOrd="0" parTransId="{F1AA0B93-4D42-47F4-AB53-10407D77A876}" sibTransId="{3E921C61-95C6-4654-ADB5-713388E99B2F}"/>
    <dgm:cxn modelId="{79E96E18-0D29-44A4-8614-DEBEFE86AA2B}" type="presOf" srcId="{EC8EF5C1-255C-4CFE-B665-A9617193C260}" destId="{582DC674-5711-4746-AC02-CA43BB5776A9}" srcOrd="0" destOrd="2" presId="urn:diagrams.loki3.com/BracketList+Icon"/>
    <dgm:cxn modelId="{77A70FEB-0851-44CD-82A6-F5A2F46F516C}" srcId="{0113D465-6EB4-4DCF-ABEC-1608179EFF53}" destId="{1FC63384-6865-4EE2-9CA5-B73772949982}" srcOrd="1" destOrd="0" parTransId="{AE13BDE5-987D-4D1D-9F6D-BCF95F695384}" sibTransId="{C5966B66-0F7E-4390-A75A-A79EAC571864}"/>
    <dgm:cxn modelId="{52987E8E-8937-44CA-BCB0-18C228E8D422}" type="presOf" srcId="{93F9EED3-1358-4D42-81AC-4AC047B4541F}" destId="{758414B9-3314-4C41-BDC5-8B50F62ACE4E}" srcOrd="0" destOrd="6" presId="urn:diagrams.loki3.com/BracketList+Icon"/>
    <dgm:cxn modelId="{5BD5AFAB-7636-4F17-A59F-37AEEC0DEEB0}" srcId="{0113D465-6EB4-4DCF-ABEC-1608179EFF53}" destId="{D51FB56D-EA5A-46EF-A3F7-7F076B5DBBB8}" srcOrd="7" destOrd="0" parTransId="{507EBAAE-24EA-4D91-B156-F08F3934E0D8}" sibTransId="{6E2684E4-BF74-4139-ABE7-BAEB94A4E1BF}"/>
    <dgm:cxn modelId="{0C20049F-A63D-417E-9D75-C44D6B572B72}" type="presOf" srcId="{881A4C39-C073-4979-802F-D00916940317}" destId="{582DC674-5711-4746-AC02-CA43BB5776A9}" srcOrd="0" destOrd="4" presId="urn:diagrams.loki3.com/BracketList+Icon"/>
    <dgm:cxn modelId="{3A80080E-DD6C-473D-BC2F-10A59D8EC0E8}" type="presOf" srcId="{DDE6B3CE-E6EC-4843-B4E9-BCDE998954A1}" destId="{758414B9-3314-4C41-BDC5-8B50F62ACE4E}" srcOrd="0" destOrd="2" presId="urn:diagrams.loki3.com/BracketList+Icon"/>
    <dgm:cxn modelId="{DB332828-71B7-42CF-BA4A-47AD75F93131}" srcId="{794E7A34-BA06-467F-B88B-A4E051B402F6}" destId="{6C1696AC-6EC5-4687-8852-EB683CB914E2}" srcOrd="8" destOrd="0" parTransId="{2C379B2E-96C3-499E-BC9E-C369A561C970}" sibTransId="{CBF99A7E-61B9-4646-BA72-45DD1D4F67EB}"/>
    <dgm:cxn modelId="{0BDAB4BC-E1F1-4804-861E-2AC5E42E827B}" type="presOf" srcId="{E4CB4302-8605-43C7-A60F-C7AAAD7BBDFF}" destId="{582DC674-5711-4746-AC02-CA43BB5776A9}" srcOrd="0" destOrd="3" presId="urn:diagrams.loki3.com/BracketList+Icon"/>
    <dgm:cxn modelId="{ECBA08AA-9012-4024-8F08-D4A074FE8402}" type="presOf" srcId="{71A52C69-D25B-467A-AF37-A849DB25A41B}" destId="{758414B9-3314-4C41-BDC5-8B50F62ACE4E}" srcOrd="0" destOrd="0" presId="urn:diagrams.loki3.com/BracketList+Icon"/>
    <dgm:cxn modelId="{77ABAE96-09E1-4085-891B-F30C07A9E913}" type="presOf" srcId="{707AA566-FA8D-4D6B-9A5C-071890BD1DD7}" destId="{758414B9-3314-4C41-BDC5-8B50F62ACE4E}" srcOrd="0" destOrd="4" presId="urn:diagrams.loki3.com/BracketList+Icon"/>
    <dgm:cxn modelId="{F3B0C2B1-70D3-41DC-849E-9C9363C405EE}" srcId="{794E7A34-BA06-467F-B88B-A4E051B402F6}" destId="{EC8EF5C1-255C-4CFE-B665-A9617193C260}" srcOrd="2" destOrd="0" parTransId="{ADB2002D-28AB-47CA-A45C-7FA361F4D5BC}" sibTransId="{86AD5C94-2C07-43F9-8817-AC06E0D3A69B}"/>
    <dgm:cxn modelId="{C5B86593-FF08-4791-BF1C-F8A455A72BC3}" type="presOf" srcId="{D51FB56D-EA5A-46EF-A3F7-7F076B5DBBB8}" destId="{758414B9-3314-4C41-BDC5-8B50F62ACE4E}" srcOrd="0" destOrd="7" presId="urn:diagrams.loki3.com/BracketList+Icon"/>
    <dgm:cxn modelId="{80601AFE-4A0E-4047-9002-A75C35ED229E}" type="presOf" srcId="{831A768E-4B67-4864-8FC3-E6170B884712}" destId="{758414B9-3314-4C41-BDC5-8B50F62ACE4E}" srcOrd="0" destOrd="3" presId="urn:diagrams.loki3.com/BracketList+Icon"/>
    <dgm:cxn modelId="{5F11B5D6-E7C5-45D7-AECD-ED65D45DDA22}" srcId="{794E7A34-BA06-467F-B88B-A4E051B402F6}" destId="{A4ECF1A9-18D0-4F1B-965D-2BB9963EB005}" srcOrd="7" destOrd="0" parTransId="{344A319B-15BC-47D6-B577-474661CD4A68}" sibTransId="{921B7F63-4BC8-40EA-9572-06EEE233DE7A}"/>
    <dgm:cxn modelId="{B473E371-174A-4AF8-9668-AFB2220B1BD2}" srcId="{0113D465-6EB4-4DCF-ABEC-1608179EFF53}" destId="{831A768E-4B67-4864-8FC3-E6170B884712}" srcOrd="3" destOrd="0" parTransId="{0B0FED5F-8118-4087-8BA8-E96279112672}" sibTransId="{1959028D-F71C-4CE3-8167-3BB01AD71AFD}"/>
    <dgm:cxn modelId="{25391104-6B90-42BE-A520-3988468F4E23}" srcId="{0113D465-6EB4-4DCF-ABEC-1608179EFF53}" destId="{E88167E9-5417-4BA4-BA20-114FB6A35072}" srcOrd="8" destOrd="0" parTransId="{E1E773AA-48D5-4289-8C1F-1BB78F31308A}" sibTransId="{FF73FF4E-F625-4A9A-92D1-BBB5A8EBD7EB}"/>
    <dgm:cxn modelId="{3F122CF0-6EA4-413C-AC4F-7EAFE04B4217}" type="presParOf" srcId="{59FE3DE3-98B5-4FF4-9436-E0B928392FB2}" destId="{568F5CA1-20EE-49A6-A71F-64B715F74F30}" srcOrd="0" destOrd="0" presId="urn:diagrams.loki3.com/BracketList+Icon"/>
    <dgm:cxn modelId="{18FF0A51-F729-41E4-89A2-53C245635335}" type="presParOf" srcId="{568F5CA1-20EE-49A6-A71F-64B715F74F30}" destId="{44132D20-F4E8-492F-A7ED-A00CB08FC341}" srcOrd="0" destOrd="0" presId="urn:diagrams.loki3.com/BracketList+Icon"/>
    <dgm:cxn modelId="{19D41629-3A29-4944-B78F-EB3FBC183F9F}" type="presParOf" srcId="{568F5CA1-20EE-49A6-A71F-64B715F74F30}" destId="{90FCFDC2-DBCF-4426-BF8B-C497DCA9D43A}" srcOrd="1" destOrd="0" presId="urn:diagrams.loki3.com/BracketList+Icon"/>
    <dgm:cxn modelId="{AB09E297-7535-4686-A50A-60F23EFA7850}" type="presParOf" srcId="{568F5CA1-20EE-49A6-A71F-64B715F74F30}" destId="{8F0295D8-BF95-4938-82A8-6E568E3E14DF}" srcOrd="2" destOrd="0" presId="urn:diagrams.loki3.com/BracketList+Icon"/>
    <dgm:cxn modelId="{3BDDE360-EF76-4832-9C49-C6289F101B9C}" type="presParOf" srcId="{568F5CA1-20EE-49A6-A71F-64B715F74F30}" destId="{582DC674-5711-4746-AC02-CA43BB5776A9}" srcOrd="3" destOrd="0" presId="urn:diagrams.loki3.com/BracketList+Icon"/>
    <dgm:cxn modelId="{42C756D0-3AF5-45C2-A7D2-C3381C23D84B}" type="presParOf" srcId="{59FE3DE3-98B5-4FF4-9436-E0B928392FB2}" destId="{8DD297E7-3E9B-471C-9B20-E090067D5C55}" srcOrd="1" destOrd="0" presId="urn:diagrams.loki3.com/BracketList+Icon"/>
    <dgm:cxn modelId="{7AE83E80-FDA3-4CA4-B462-79BA49E68BC9}" type="presParOf" srcId="{59FE3DE3-98B5-4FF4-9436-E0B928392FB2}" destId="{2309233D-D983-459D-BB1C-C433995C5DD0}" srcOrd="2" destOrd="0" presId="urn:diagrams.loki3.com/BracketList+Icon"/>
    <dgm:cxn modelId="{8EBA10A3-F278-4870-ACD8-BFF35B918199}" type="presParOf" srcId="{2309233D-D983-459D-BB1C-C433995C5DD0}" destId="{EC1E704A-F561-487C-91E2-362DE602F6AC}" srcOrd="0" destOrd="0" presId="urn:diagrams.loki3.com/BracketList+Icon"/>
    <dgm:cxn modelId="{9D53F18A-2E2D-433C-830A-2D71DE23094E}" type="presParOf" srcId="{2309233D-D983-459D-BB1C-C433995C5DD0}" destId="{F832ABB9-6ECB-428F-BC72-1D57C33E21FF}" srcOrd="1" destOrd="0" presId="urn:diagrams.loki3.com/BracketList+Icon"/>
    <dgm:cxn modelId="{251B6CE7-002A-4A7D-B2DA-3117019C14CC}" type="presParOf" srcId="{2309233D-D983-459D-BB1C-C433995C5DD0}" destId="{BB3CDCD9-B2B4-4D45-9EE9-0FBA38887317}" srcOrd="2" destOrd="0" presId="urn:diagrams.loki3.com/BracketList+Icon"/>
    <dgm:cxn modelId="{7056FD86-FEF8-40E3-9266-7CC807A139A6}" type="presParOf" srcId="{2309233D-D983-459D-BB1C-C433995C5DD0}" destId="{758414B9-3314-4C41-BDC5-8B50F62ACE4E}"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B7C59B-28F1-4BF8-A7AA-A004A21F61A5}"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s-ES"/>
        </a:p>
      </dgm:t>
    </dgm:pt>
    <dgm:pt modelId="{8CC0885C-55AC-4EA0-AF37-AEBA0AB8A9E7}">
      <dgm:prSet/>
      <dgm:spPr/>
      <dgm:t>
        <a:bodyPr/>
        <a:lstStyle/>
        <a:p>
          <a:pPr rtl="0"/>
          <a:r>
            <a:rPr lang="es-EC" dirty="0" smtClean="0">
              <a:latin typeface="Times New Roman" panose="02020603050405020304" pitchFamily="18" charset="0"/>
              <a:cs typeface="Times New Roman" panose="02020603050405020304" pitchFamily="18" charset="0"/>
            </a:rPr>
            <a:t>La primera población objeto de estudio estará conformada por los ejecutivos de primera y segunda línea de las empresas grandes y medianas de software.</a:t>
          </a:r>
          <a:endParaRPr lang="es-EC" dirty="0">
            <a:latin typeface="Times New Roman" panose="02020603050405020304" pitchFamily="18" charset="0"/>
            <a:cs typeface="Times New Roman" panose="02020603050405020304" pitchFamily="18" charset="0"/>
          </a:endParaRPr>
        </a:p>
      </dgm:t>
    </dgm:pt>
    <dgm:pt modelId="{A5F004FF-53B1-4FE7-8824-8DD7000E0711}" type="parTrans" cxnId="{8537F727-1BDF-4794-A502-648DF04577BE}">
      <dgm:prSet/>
      <dgm:spPr/>
      <dgm:t>
        <a:bodyPr/>
        <a:lstStyle/>
        <a:p>
          <a:endParaRPr lang="es-ES"/>
        </a:p>
      </dgm:t>
    </dgm:pt>
    <dgm:pt modelId="{A3EECFA1-7A10-4AF2-9BA8-44499DDC1530}" type="sibTrans" cxnId="{8537F727-1BDF-4794-A502-648DF04577BE}">
      <dgm:prSet/>
      <dgm:spPr/>
      <dgm:t>
        <a:bodyPr/>
        <a:lstStyle/>
        <a:p>
          <a:endParaRPr lang="es-ES"/>
        </a:p>
      </dgm:t>
    </dgm:pt>
    <dgm:pt modelId="{0326B8D2-EC5B-4970-8C32-0A248615635D}">
      <dgm:prSet/>
      <dgm:spPr/>
      <dgm:t>
        <a:bodyPr/>
        <a:lstStyle/>
        <a:p>
          <a:pPr rtl="0"/>
          <a:r>
            <a:rPr lang="es-EC" dirty="0" smtClean="0">
              <a:latin typeface="Times New Roman" panose="02020603050405020304" pitchFamily="18" charset="0"/>
              <a:cs typeface="Times New Roman" panose="02020603050405020304" pitchFamily="18" charset="0"/>
            </a:rPr>
            <a:t>El tamaño de la población es del 2,07 %, donde el 0,50 % son grandes y el 1,57% medianas de un universo de 1368 empresas de software ubicadas en el cantón Quito, datos que fueron tomados de la Superintendencia de Compañías según la actividad económica CIIU Nivel 6. </a:t>
          </a:r>
          <a:endParaRPr lang="es-EC" dirty="0">
            <a:latin typeface="Times New Roman" panose="02020603050405020304" pitchFamily="18" charset="0"/>
            <a:cs typeface="Times New Roman" panose="02020603050405020304" pitchFamily="18" charset="0"/>
          </a:endParaRPr>
        </a:p>
      </dgm:t>
    </dgm:pt>
    <dgm:pt modelId="{E755A699-D338-4D56-B954-378CC85325C5}" type="parTrans" cxnId="{248E18BA-68AC-4A24-AA79-1CB04CC481BF}">
      <dgm:prSet/>
      <dgm:spPr/>
      <dgm:t>
        <a:bodyPr/>
        <a:lstStyle/>
        <a:p>
          <a:endParaRPr lang="es-ES"/>
        </a:p>
      </dgm:t>
    </dgm:pt>
    <dgm:pt modelId="{DEE736B6-AD42-4544-BA41-E0D05808CC15}" type="sibTrans" cxnId="{248E18BA-68AC-4A24-AA79-1CB04CC481BF}">
      <dgm:prSet/>
      <dgm:spPr/>
      <dgm:t>
        <a:bodyPr/>
        <a:lstStyle/>
        <a:p>
          <a:endParaRPr lang="es-ES"/>
        </a:p>
      </dgm:t>
    </dgm:pt>
    <dgm:pt modelId="{CDD376A0-9810-4B7F-A7F5-4EC2341785F7}">
      <dgm:prSet/>
      <dgm:spPr/>
      <dgm:t>
        <a:bodyPr/>
        <a:lstStyle/>
        <a:p>
          <a:pPr rtl="0"/>
          <a:r>
            <a:rPr lang="es-EC" dirty="0" smtClean="0">
              <a:latin typeface="Times New Roman" panose="02020603050405020304" pitchFamily="18" charset="0"/>
              <a:cs typeface="Times New Roman" panose="02020603050405020304" pitchFamily="18" charset="0"/>
            </a:rPr>
            <a:t>Dando un total de 29 empresas de software distribuidas de la siguiente manera: </a:t>
          </a:r>
          <a:endParaRPr lang="es-EC" dirty="0">
            <a:latin typeface="Times New Roman" panose="02020603050405020304" pitchFamily="18" charset="0"/>
            <a:cs typeface="Times New Roman" panose="02020603050405020304" pitchFamily="18" charset="0"/>
          </a:endParaRPr>
        </a:p>
      </dgm:t>
    </dgm:pt>
    <dgm:pt modelId="{2E26F6B3-350F-4FAF-B6D0-9647D394847A}" type="parTrans" cxnId="{0C2E6970-CCAD-4A0A-8257-9036BB38220A}">
      <dgm:prSet/>
      <dgm:spPr/>
      <dgm:t>
        <a:bodyPr/>
        <a:lstStyle/>
        <a:p>
          <a:endParaRPr lang="es-ES"/>
        </a:p>
      </dgm:t>
    </dgm:pt>
    <dgm:pt modelId="{98989A46-1FD6-48C4-A6D8-85E04802F1F9}" type="sibTrans" cxnId="{0C2E6970-CCAD-4A0A-8257-9036BB38220A}">
      <dgm:prSet/>
      <dgm:spPr/>
      <dgm:t>
        <a:bodyPr/>
        <a:lstStyle/>
        <a:p>
          <a:endParaRPr lang="es-ES"/>
        </a:p>
      </dgm:t>
    </dgm:pt>
    <dgm:pt modelId="{4754110B-4019-41CE-BBDC-B8C4D5AB5596}">
      <dgm:prSet/>
      <dgm:spPr/>
      <dgm:t>
        <a:bodyPr/>
        <a:lstStyle/>
        <a:p>
          <a:pPr rtl="0"/>
          <a:r>
            <a:rPr lang="es-EC" dirty="0" smtClean="0">
              <a:latin typeface="Times New Roman" panose="02020603050405020304" pitchFamily="18" charset="0"/>
              <a:cs typeface="Times New Roman" panose="02020603050405020304" pitchFamily="18" charset="0"/>
            </a:rPr>
            <a:t>7 son grandes</a:t>
          </a:r>
          <a:endParaRPr lang="es-EC" dirty="0">
            <a:latin typeface="Times New Roman" panose="02020603050405020304" pitchFamily="18" charset="0"/>
            <a:cs typeface="Times New Roman" panose="02020603050405020304" pitchFamily="18" charset="0"/>
          </a:endParaRPr>
        </a:p>
      </dgm:t>
    </dgm:pt>
    <dgm:pt modelId="{D697B5AB-9468-4596-9523-E0B0CD301CA0}" type="parTrans" cxnId="{B3CD9CC9-64B1-458B-802E-5A4F1F0DDC5B}">
      <dgm:prSet/>
      <dgm:spPr/>
      <dgm:t>
        <a:bodyPr/>
        <a:lstStyle/>
        <a:p>
          <a:endParaRPr lang="es-ES"/>
        </a:p>
      </dgm:t>
    </dgm:pt>
    <dgm:pt modelId="{6CCFED7E-BDCF-42B6-A574-C24E52E8365E}" type="sibTrans" cxnId="{B3CD9CC9-64B1-458B-802E-5A4F1F0DDC5B}">
      <dgm:prSet/>
      <dgm:spPr/>
      <dgm:t>
        <a:bodyPr/>
        <a:lstStyle/>
        <a:p>
          <a:endParaRPr lang="es-ES"/>
        </a:p>
      </dgm:t>
    </dgm:pt>
    <dgm:pt modelId="{8F05630F-FD82-4830-BFF1-DAA5438544FF}">
      <dgm:prSet/>
      <dgm:spPr/>
      <dgm:t>
        <a:bodyPr/>
        <a:lstStyle/>
        <a:p>
          <a:pPr rtl="0"/>
          <a:r>
            <a:rPr lang="es-EC" dirty="0" smtClean="0">
              <a:latin typeface="Times New Roman" panose="02020603050405020304" pitchFamily="18" charset="0"/>
              <a:cs typeface="Times New Roman" panose="02020603050405020304" pitchFamily="18" charset="0"/>
            </a:rPr>
            <a:t>22 son medianas</a:t>
          </a:r>
          <a:endParaRPr lang="es-EC" dirty="0">
            <a:latin typeface="Times New Roman" panose="02020603050405020304" pitchFamily="18" charset="0"/>
            <a:cs typeface="Times New Roman" panose="02020603050405020304" pitchFamily="18" charset="0"/>
          </a:endParaRPr>
        </a:p>
      </dgm:t>
    </dgm:pt>
    <dgm:pt modelId="{15000DEC-1179-4013-9BB2-F1EA3E4E230E}" type="parTrans" cxnId="{ADB844FE-37C0-49AC-8A85-B3F724B672A0}">
      <dgm:prSet/>
      <dgm:spPr/>
      <dgm:t>
        <a:bodyPr/>
        <a:lstStyle/>
        <a:p>
          <a:endParaRPr lang="es-ES"/>
        </a:p>
      </dgm:t>
    </dgm:pt>
    <dgm:pt modelId="{1BE5AAEC-88C1-4320-9E3F-928B2F880CA9}" type="sibTrans" cxnId="{ADB844FE-37C0-49AC-8A85-B3F724B672A0}">
      <dgm:prSet/>
      <dgm:spPr/>
      <dgm:t>
        <a:bodyPr/>
        <a:lstStyle/>
        <a:p>
          <a:endParaRPr lang="es-ES"/>
        </a:p>
      </dgm:t>
    </dgm:pt>
    <dgm:pt modelId="{59609348-7D4A-490A-A6DB-9475B27377FC}" type="pres">
      <dgm:prSet presAssocID="{88B7C59B-28F1-4BF8-A7AA-A004A21F61A5}" presName="linear" presStyleCnt="0">
        <dgm:presLayoutVars>
          <dgm:animLvl val="lvl"/>
          <dgm:resizeHandles val="exact"/>
        </dgm:presLayoutVars>
      </dgm:prSet>
      <dgm:spPr/>
      <dgm:t>
        <a:bodyPr/>
        <a:lstStyle/>
        <a:p>
          <a:endParaRPr lang="es-ES"/>
        </a:p>
      </dgm:t>
    </dgm:pt>
    <dgm:pt modelId="{2D55F9D9-5322-4575-893F-B8B42033A349}" type="pres">
      <dgm:prSet presAssocID="{8CC0885C-55AC-4EA0-AF37-AEBA0AB8A9E7}" presName="parentText" presStyleLbl="node1" presStyleIdx="0" presStyleCnt="3">
        <dgm:presLayoutVars>
          <dgm:chMax val="0"/>
          <dgm:bulletEnabled val="1"/>
        </dgm:presLayoutVars>
      </dgm:prSet>
      <dgm:spPr/>
      <dgm:t>
        <a:bodyPr/>
        <a:lstStyle/>
        <a:p>
          <a:endParaRPr lang="es-ES"/>
        </a:p>
      </dgm:t>
    </dgm:pt>
    <dgm:pt modelId="{6AFAC596-9B37-4DDB-9FA1-7FD9BE8A9491}" type="pres">
      <dgm:prSet presAssocID="{A3EECFA1-7A10-4AF2-9BA8-44499DDC1530}" presName="spacer" presStyleCnt="0"/>
      <dgm:spPr/>
    </dgm:pt>
    <dgm:pt modelId="{7BCE8ACF-D00E-4E91-8D6D-E95C5ACFA161}" type="pres">
      <dgm:prSet presAssocID="{0326B8D2-EC5B-4970-8C32-0A248615635D}" presName="parentText" presStyleLbl="node1" presStyleIdx="1" presStyleCnt="3">
        <dgm:presLayoutVars>
          <dgm:chMax val="0"/>
          <dgm:bulletEnabled val="1"/>
        </dgm:presLayoutVars>
      </dgm:prSet>
      <dgm:spPr/>
      <dgm:t>
        <a:bodyPr/>
        <a:lstStyle/>
        <a:p>
          <a:endParaRPr lang="es-ES"/>
        </a:p>
      </dgm:t>
    </dgm:pt>
    <dgm:pt modelId="{10B95AC3-ECE5-49D3-B0F8-3DDA2C11A9F2}" type="pres">
      <dgm:prSet presAssocID="{DEE736B6-AD42-4544-BA41-E0D05808CC15}" presName="spacer" presStyleCnt="0"/>
      <dgm:spPr/>
    </dgm:pt>
    <dgm:pt modelId="{81D94A01-EBD6-4141-8B06-5F8013281348}" type="pres">
      <dgm:prSet presAssocID="{CDD376A0-9810-4B7F-A7F5-4EC2341785F7}" presName="parentText" presStyleLbl="node1" presStyleIdx="2" presStyleCnt="3">
        <dgm:presLayoutVars>
          <dgm:chMax val="0"/>
          <dgm:bulletEnabled val="1"/>
        </dgm:presLayoutVars>
      </dgm:prSet>
      <dgm:spPr/>
      <dgm:t>
        <a:bodyPr/>
        <a:lstStyle/>
        <a:p>
          <a:endParaRPr lang="es-ES"/>
        </a:p>
      </dgm:t>
    </dgm:pt>
    <dgm:pt modelId="{37CFD48B-2401-449A-8102-C9D3322AB35B}" type="pres">
      <dgm:prSet presAssocID="{CDD376A0-9810-4B7F-A7F5-4EC2341785F7}" presName="childText" presStyleLbl="revTx" presStyleIdx="0" presStyleCnt="1">
        <dgm:presLayoutVars>
          <dgm:bulletEnabled val="1"/>
        </dgm:presLayoutVars>
      </dgm:prSet>
      <dgm:spPr/>
      <dgm:t>
        <a:bodyPr/>
        <a:lstStyle/>
        <a:p>
          <a:endParaRPr lang="es-ES"/>
        </a:p>
      </dgm:t>
    </dgm:pt>
  </dgm:ptLst>
  <dgm:cxnLst>
    <dgm:cxn modelId="{857C0E51-4D77-474E-89C3-88872FBB04BA}" type="presOf" srcId="{8F05630F-FD82-4830-BFF1-DAA5438544FF}" destId="{37CFD48B-2401-449A-8102-C9D3322AB35B}" srcOrd="0" destOrd="1" presId="urn:microsoft.com/office/officeart/2005/8/layout/vList2"/>
    <dgm:cxn modelId="{77F165C1-80CC-405A-A84E-D4083C06012B}" type="presOf" srcId="{4754110B-4019-41CE-BBDC-B8C4D5AB5596}" destId="{37CFD48B-2401-449A-8102-C9D3322AB35B}" srcOrd="0" destOrd="0" presId="urn:microsoft.com/office/officeart/2005/8/layout/vList2"/>
    <dgm:cxn modelId="{B3CD9CC9-64B1-458B-802E-5A4F1F0DDC5B}" srcId="{CDD376A0-9810-4B7F-A7F5-4EC2341785F7}" destId="{4754110B-4019-41CE-BBDC-B8C4D5AB5596}" srcOrd="0" destOrd="0" parTransId="{D697B5AB-9468-4596-9523-E0B0CD301CA0}" sibTransId="{6CCFED7E-BDCF-42B6-A574-C24E52E8365E}"/>
    <dgm:cxn modelId="{B75585C7-CD04-455D-BF60-467711894A2D}" type="presOf" srcId="{88B7C59B-28F1-4BF8-A7AA-A004A21F61A5}" destId="{59609348-7D4A-490A-A6DB-9475B27377FC}" srcOrd="0" destOrd="0" presId="urn:microsoft.com/office/officeart/2005/8/layout/vList2"/>
    <dgm:cxn modelId="{248E18BA-68AC-4A24-AA79-1CB04CC481BF}" srcId="{88B7C59B-28F1-4BF8-A7AA-A004A21F61A5}" destId="{0326B8D2-EC5B-4970-8C32-0A248615635D}" srcOrd="1" destOrd="0" parTransId="{E755A699-D338-4D56-B954-378CC85325C5}" sibTransId="{DEE736B6-AD42-4544-BA41-E0D05808CC15}"/>
    <dgm:cxn modelId="{343314B7-AD85-4825-BE7E-F24E14EDF328}" type="presOf" srcId="{0326B8D2-EC5B-4970-8C32-0A248615635D}" destId="{7BCE8ACF-D00E-4E91-8D6D-E95C5ACFA161}" srcOrd="0" destOrd="0" presId="urn:microsoft.com/office/officeart/2005/8/layout/vList2"/>
    <dgm:cxn modelId="{0C2E6970-CCAD-4A0A-8257-9036BB38220A}" srcId="{88B7C59B-28F1-4BF8-A7AA-A004A21F61A5}" destId="{CDD376A0-9810-4B7F-A7F5-4EC2341785F7}" srcOrd="2" destOrd="0" parTransId="{2E26F6B3-350F-4FAF-B6D0-9647D394847A}" sibTransId="{98989A46-1FD6-48C4-A6D8-85E04802F1F9}"/>
    <dgm:cxn modelId="{8537F727-1BDF-4794-A502-648DF04577BE}" srcId="{88B7C59B-28F1-4BF8-A7AA-A004A21F61A5}" destId="{8CC0885C-55AC-4EA0-AF37-AEBA0AB8A9E7}" srcOrd="0" destOrd="0" parTransId="{A5F004FF-53B1-4FE7-8824-8DD7000E0711}" sibTransId="{A3EECFA1-7A10-4AF2-9BA8-44499DDC1530}"/>
    <dgm:cxn modelId="{ADB844FE-37C0-49AC-8A85-B3F724B672A0}" srcId="{CDD376A0-9810-4B7F-A7F5-4EC2341785F7}" destId="{8F05630F-FD82-4830-BFF1-DAA5438544FF}" srcOrd="1" destOrd="0" parTransId="{15000DEC-1179-4013-9BB2-F1EA3E4E230E}" sibTransId="{1BE5AAEC-88C1-4320-9E3F-928B2F880CA9}"/>
    <dgm:cxn modelId="{32E2E317-A715-4BFF-9603-67E76E14C417}" type="presOf" srcId="{CDD376A0-9810-4B7F-A7F5-4EC2341785F7}" destId="{81D94A01-EBD6-4141-8B06-5F8013281348}" srcOrd="0" destOrd="0" presId="urn:microsoft.com/office/officeart/2005/8/layout/vList2"/>
    <dgm:cxn modelId="{62FD15AB-7C41-4B2F-97B1-5DFFAD97C525}" type="presOf" srcId="{8CC0885C-55AC-4EA0-AF37-AEBA0AB8A9E7}" destId="{2D55F9D9-5322-4575-893F-B8B42033A349}" srcOrd="0" destOrd="0" presId="urn:microsoft.com/office/officeart/2005/8/layout/vList2"/>
    <dgm:cxn modelId="{8527F866-686B-4851-BC5E-B0A2B8BDBBE5}" type="presParOf" srcId="{59609348-7D4A-490A-A6DB-9475B27377FC}" destId="{2D55F9D9-5322-4575-893F-B8B42033A349}" srcOrd="0" destOrd="0" presId="urn:microsoft.com/office/officeart/2005/8/layout/vList2"/>
    <dgm:cxn modelId="{A4E6FEA3-6BB7-4222-8F5A-7C05A58AEEA7}" type="presParOf" srcId="{59609348-7D4A-490A-A6DB-9475B27377FC}" destId="{6AFAC596-9B37-4DDB-9FA1-7FD9BE8A9491}" srcOrd="1" destOrd="0" presId="urn:microsoft.com/office/officeart/2005/8/layout/vList2"/>
    <dgm:cxn modelId="{B0E54C04-9E98-4EF9-A7CC-FFFCD0FB88B8}" type="presParOf" srcId="{59609348-7D4A-490A-A6DB-9475B27377FC}" destId="{7BCE8ACF-D00E-4E91-8D6D-E95C5ACFA161}" srcOrd="2" destOrd="0" presId="urn:microsoft.com/office/officeart/2005/8/layout/vList2"/>
    <dgm:cxn modelId="{A784C1B2-010D-436F-B340-5D7020675134}" type="presParOf" srcId="{59609348-7D4A-490A-A6DB-9475B27377FC}" destId="{10B95AC3-ECE5-49D3-B0F8-3DDA2C11A9F2}" srcOrd="3" destOrd="0" presId="urn:microsoft.com/office/officeart/2005/8/layout/vList2"/>
    <dgm:cxn modelId="{965A11E7-9885-4C4F-B1D6-E67771A80527}" type="presParOf" srcId="{59609348-7D4A-490A-A6DB-9475B27377FC}" destId="{81D94A01-EBD6-4141-8B06-5F8013281348}" srcOrd="4" destOrd="0" presId="urn:microsoft.com/office/officeart/2005/8/layout/vList2"/>
    <dgm:cxn modelId="{D650761C-E62C-49DD-A4C6-6824D290CCBC}" type="presParOf" srcId="{59609348-7D4A-490A-A6DB-9475B27377FC}" destId="{37CFD48B-2401-449A-8102-C9D3322AB35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EA7D-8534-4AA1-AE64-0D0526CA4C52}">
      <dsp:nvSpPr>
        <dsp:cNvPr id="0" name=""/>
        <dsp:cNvSpPr/>
      </dsp:nvSpPr>
      <dsp:spPr>
        <a:xfrm>
          <a:off x="0" y="0"/>
          <a:ext cx="923330" cy="92333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9E3B5-168A-4F92-81FC-F6CDEF2A7AEB}">
      <dsp:nvSpPr>
        <dsp:cNvPr id="0" name=""/>
        <dsp:cNvSpPr/>
      </dsp:nvSpPr>
      <dsp:spPr>
        <a:xfrm>
          <a:off x="461664" y="0"/>
          <a:ext cx="10300929" cy="92333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EC" sz="2700" kern="1200" dirty="0" smtClean="0">
              <a:latin typeface="Times New Roman" panose="02020603050405020304" pitchFamily="18" charset="0"/>
              <a:cs typeface="Times New Roman" panose="02020603050405020304" pitchFamily="18" charset="0"/>
            </a:rPr>
            <a:t>Actividades relacionadas con el software CIIU Rev. 4</a:t>
          </a:r>
          <a:endParaRPr lang="es-EC" sz="2700" kern="1200" dirty="0">
            <a:latin typeface="Times New Roman" panose="02020603050405020304" pitchFamily="18" charset="0"/>
            <a:cs typeface="Times New Roman" panose="02020603050405020304" pitchFamily="18" charset="0"/>
          </a:endParaRPr>
        </a:p>
      </dsp:txBody>
      <dsp:txXfrm>
        <a:off x="461664" y="0"/>
        <a:ext cx="5150464" cy="923330"/>
      </dsp:txXfrm>
    </dsp:sp>
    <dsp:sp modelId="{3976625E-616E-40EB-A931-2C7CD5FCFC1C}">
      <dsp:nvSpPr>
        <dsp:cNvPr id="0" name=""/>
        <dsp:cNvSpPr/>
      </dsp:nvSpPr>
      <dsp:spPr>
        <a:xfrm>
          <a:off x="5612129" y="0"/>
          <a:ext cx="5150464" cy="9233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rtl="0">
            <a:lnSpc>
              <a:spcPct val="90000"/>
            </a:lnSpc>
            <a:spcBef>
              <a:spcPct val="0"/>
            </a:spcBef>
            <a:spcAft>
              <a:spcPct val="15000"/>
            </a:spcAft>
            <a:buChar char="••"/>
          </a:pPr>
          <a:r>
            <a:rPr lang="es-MX" sz="2500" kern="1200" dirty="0" smtClean="0">
              <a:latin typeface="Times New Roman" panose="02020603050405020304" pitchFamily="18" charset="0"/>
              <a:cs typeface="Times New Roman" panose="02020603050405020304" pitchFamily="18" charset="0"/>
            </a:rPr>
            <a:t>Servicios </a:t>
          </a:r>
          <a:endParaRPr lang="es-EC" sz="2500" kern="1200" dirty="0">
            <a:latin typeface="Times New Roman" panose="02020603050405020304" pitchFamily="18" charset="0"/>
            <a:cs typeface="Times New Roman" panose="02020603050405020304" pitchFamily="18" charset="0"/>
          </a:endParaRPr>
        </a:p>
        <a:p>
          <a:pPr marL="228600" lvl="1" indent="-228600" algn="l" defTabSz="1111250" rtl="0">
            <a:lnSpc>
              <a:spcPct val="90000"/>
            </a:lnSpc>
            <a:spcBef>
              <a:spcPct val="0"/>
            </a:spcBef>
            <a:spcAft>
              <a:spcPct val="15000"/>
            </a:spcAft>
            <a:buChar char="••"/>
          </a:pPr>
          <a:r>
            <a:rPr lang="es-MX" sz="2500" kern="1200" dirty="0" smtClean="0">
              <a:latin typeface="Times New Roman" panose="02020603050405020304" pitchFamily="18" charset="0"/>
              <a:cs typeface="Times New Roman" panose="02020603050405020304" pitchFamily="18" charset="0"/>
            </a:rPr>
            <a:t>Productos </a:t>
          </a:r>
          <a:endParaRPr lang="es-EC" sz="2500" kern="1200" dirty="0">
            <a:latin typeface="Times New Roman" panose="02020603050405020304" pitchFamily="18" charset="0"/>
            <a:cs typeface="Times New Roman" panose="02020603050405020304" pitchFamily="18" charset="0"/>
          </a:endParaRPr>
        </a:p>
      </dsp:txBody>
      <dsp:txXfrm>
        <a:off x="5612129" y="0"/>
        <a:ext cx="5150464" cy="9233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5F64D-7A8C-4653-9941-D29A3F80FC58}">
      <dsp:nvSpPr>
        <dsp:cNvPr id="0" name=""/>
        <dsp:cNvSpPr/>
      </dsp:nvSpPr>
      <dsp:spPr>
        <a:xfrm rot="5400000">
          <a:off x="1841532" y="824922"/>
          <a:ext cx="1291882" cy="15573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267668-92DD-4644-B9A3-1CD5A2B8A3FD}">
      <dsp:nvSpPr>
        <dsp:cNvPr id="0" name=""/>
        <dsp:cNvSpPr/>
      </dsp:nvSpPr>
      <dsp:spPr>
        <a:xfrm>
          <a:off x="2138470" y="76"/>
          <a:ext cx="1730338" cy="1038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1) </a:t>
          </a:r>
          <a:r>
            <a:rPr lang="es-EC" sz="1600" kern="1200" dirty="0" smtClean="0">
              <a:latin typeface="Times New Roman" panose="02020603050405020304" pitchFamily="18" charset="0"/>
              <a:cs typeface="Times New Roman" panose="02020603050405020304" pitchFamily="18" charset="0"/>
            </a:rPr>
            <a:t>Consideraciones Preliminares</a:t>
          </a:r>
          <a:endParaRPr lang="es-EC" sz="1600" kern="1200" dirty="0">
            <a:latin typeface="Times New Roman" panose="02020603050405020304" pitchFamily="18" charset="0"/>
            <a:cs typeface="Times New Roman" panose="02020603050405020304" pitchFamily="18" charset="0"/>
          </a:endParaRPr>
        </a:p>
      </dsp:txBody>
      <dsp:txXfrm>
        <a:off x="2168878" y="30484"/>
        <a:ext cx="1669522" cy="977387"/>
      </dsp:txXfrm>
    </dsp:sp>
    <dsp:sp modelId="{0FC405CE-E83B-47DA-B338-79FFF065BA39}">
      <dsp:nvSpPr>
        <dsp:cNvPr id="0" name=""/>
        <dsp:cNvSpPr/>
      </dsp:nvSpPr>
      <dsp:spPr>
        <a:xfrm rot="5400000">
          <a:off x="1841532" y="2122676"/>
          <a:ext cx="1291882" cy="15573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7DD29D-9F45-47E0-B176-14E97F052F29}">
      <dsp:nvSpPr>
        <dsp:cNvPr id="0" name=""/>
        <dsp:cNvSpPr/>
      </dsp:nvSpPr>
      <dsp:spPr>
        <a:xfrm>
          <a:off x="2138470" y="1297830"/>
          <a:ext cx="1730338" cy="1038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2) </a:t>
          </a:r>
          <a:r>
            <a:rPr lang="es-EC" sz="1600" kern="1200" dirty="0" smtClean="0">
              <a:latin typeface="Times New Roman" panose="02020603050405020304" pitchFamily="18" charset="0"/>
              <a:cs typeface="Times New Roman" panose="02020603050405020304" pitchFamily="18" charset="0"/>
            </a:rPr>
            <a:t>Decisión sobre el contenido de las preguntas</a:t>
          </a:r>
          <a:endParaRPr lang="es-EC" sz="1600" kern="1200" dirty="0">
            <a:latin typeface="Times New Roman" panose="02020603050405020304" pitchFamily="18" charset="0"/>
            <a:cs typeface="Times New Roman" panose="02020603050405020304" pitchFamily="18" charset="0"/>
          </a:endParaRPr>
        </a:p>
      </dsp:txBody>
      <dsp:txXfrm>
        <a:off x="2168878" y="1328238"/>
        <a:ext cx="1669522" cy="977387"/>
      </dsp:txXfrm>
    </dsp:sp>
    <dsp:sp modelId="{8F0B3531-93F1-43FD-B917-E0E941A7BEB3}">
      <dsp:nvSpPr>
        <dsp:cNvPr id="0" name=""/>
        <dsp:cNvSpPr/>
      </dsp:nvSpPr>
      <dsp:spPr>
        <a:xfrm>
          <a:off x="2490409" y="2771553"/>
          <a:ext cx="2295479" cy="15573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0D1F28-AE9C-4E8B-B7ED-6CD76A960CA0}">
      <dsp:nvSpPr>
        <dsp:cNvPr id="0" name=""/>
        <dsp:cNvSpPr/>
      </dsp:nvSpPr>
      <dsp:spPr>
        <a:xfrm>
          <a:off x="2138470" y="2595584"/>
          <a:ext cx="1730338" cy="1038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3) </a:t>
          </a:r>
          <a:r>
            <a:rPr lang="es-EC" sz="1600" kern="1200" dirty="0" smtClean="0">
              <a:latin typeface="Times New Roman" panose="02020603050405020304" pitchFamily="18" charset="0"/>
              <a:cs typeface="Times New Roman" panose="02020603050405020304" pitchFamily="18" charset="0"/>
            </a:rPr>
            <a:t>Decisión sobre el formato de las preguntas (medición)</a:t>
          </a:r>
          <a:endParaRPr lang="es-EC" sz="1600" kern="1200" dirty="0">
            <a:latin typeface="Times New Roman" panose="02020603050405020304" pitchFamily="18" charset="0"/>
            <a:cs typeface="Times New Roman" panose="02020603050405020304" pitchFamily="18" charset="0"/>
          </a:endParaRPr>
        </a:p>
      </dsp:txBody>
      <dsp:txXfrm>
        <a:off x="2168878" y="2625992"/>
        <a:ext cx="1669522" cy="977387"/>
      </dsp:txXfrm>
    </dsp:sp>
    <dsp:sp modelId="{AE5124BE-FBAB-4697-82F3-FE3531896610}">
      <dsp:nvSpPr>
        <dsp:cNvPr id="0" name=""/>
        <dsp:cNvSpPr/>
      </dsp:nvSpPr>
      <dsp:spPr>
        <a:xfrm rot="16200000">
          <a:off x="4142882" y="2122676"/>
          <a:ext cx="1291882" cy="15573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A560D6-1EA5-4755-B955-3BBDEF09BB7C}">
      <dsp:nvSpPr>
        <dsp:cNvPr id="0" name=""/>
        <dsp:cNvSpPr/>
      </dsp:nvSpPr>
      <dsp:spPr>
        <a:xfrm>
          <a:off x="4439820" y="2595584"/>
          <a:ext cx="1730338" cy="1038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4) </a:t>
          </a:r>
          <a:r>
            <a:rPr lang="es-EC" sz="1600" kern="1200" dirty="0" smtClean="0">
              <a:latin typeface="Times New Roman" panose="02020603050405020304" pitchFamily="18" charset="0"/>
              <a:cs typeface="Times New Roman" panose="02020603050405020304" pitchFamily="18" charset="0"/>
            </a:rPr>
            <a:t>Decisión sobre la redacción de las preguntas</a:t>
          </a:r>
          <a:endParaRPr lang="es-EC" sz="1600" kern="1200" dirty="0">
            <a:latin typeface="Times New Roman" panose="02020603050405020304" pitchFamily="18" charset="0"/>
            <a:cs typeface="Times New Roman" panose="02020603050405020304" pitchFamily="18" charset="0"/>
          </a:endParaRPr>
        </a:p>
      </dsp:txBody>
      <dsp:txXfrm>
        <a:off x="4470228" y="2625992"/>
        <a:ext cx="1669522" cy="977387"/>
      </dsp:txXfrm>
    </dsp:sp>
    <dsp:sp modelId="{E4D84AE0-2AD9-4AE5-BFA9-73903DB777A1}">
      <dsp:nvSpPr>
        <dsp:cNvPr id="0" name=""/>
        <dsp:cNvSpPr/>
      </dsp:nvSpPr>
      <dsp:spPr>
        <a:xfrm rot="16200000">
          <a:off x="4142882" y="824922"/>
          <a:ext cx="1291882" cy="15573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6B6587-3A77-4470-BD13-4D43756BCCAD}">
      <dsp:nvSpPr>
        <dsp:cNvPr id="0" name=""/>
        <dsp:cNvSpPr/>
      </dsp:nvSpPr>
      <dsp:spPr>
        <a:xfrm>
          <a:off x="4439820" y="1297830"/>
          <a:ext cx="1730338" cy="1038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5</a:t>
          </a:r>
          <a:r>
            <a:rPr lang="es-EC" sz="1600" kern="1200" dirty="0" smtClean="0">
              <a:latin typeface="Times New Roman" panose="02020603050405020304" pitchFamily="18" charset="0"/>
              <a:cs typeface="Times New Roman" panose="02020603050405020304" pitchFamily="18" charset="0"/>
            </a:rPr>
            <a:t>) Decisión sobre la secuencia de las preguntas</a:t>
          </a:r>
          <a:endParaRPr lang="es-EC" sz="1600" kern="1200" dirty="0">
            <a:latin typeface="Times New Roman" panose="02020603050405020304" pitchFamily="18" charset="0"/>
            <a:cs typeface="Times New Roman" panose="02020603050405020304" pitchFamily="18" charset="0"/>
          </a:endParaRPr>
        </a:p>
      </dsp:txBody>
      <dsp:txXfrm>
        <a:off x="4470228" y="1328238"/>
        <a:ext cx="1669522" cy="977387"/>
      </dsp:txXfrm>
    </dsp:sp>
    <dsp:sp modelId="{BA99A768-058C-48C2-853A-5DD903E27542}">
      <dsp:nvSpPr>
        <dsp:cNvPr id="0" name=""/>
        <dsp:cNvSpPr/>
      </dsp:nvSpPr>
      <dsp:spPr>
        <a:xfrm>
          <a:off x="4791759" y="176045"/>
          <a:ext cx="2295479" cy="15573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8618B-C361-46A6-9830-B9FBC68CF5CE}">
      <dsp:nvSpPr>
        <dsp:cNvPr id="0" name=""/>
        <dsp:cNvSpPr/>
      </dsp:nvSpPr>
      <dsp:spPr>
        <a:xfrm>
          <a:off x="4439820" y="76"/>
          <a:ext cx="1730338" cy="1038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6</a:t>
          </a:r>
          <a:r>
            <a:rPr lang="es-EC" sz="1600" kern="1200" dirty="0" smtClean="0">
              <a:latin typeface="Times New Roman" panose="02020603050405020304" pitchFamily="18" charset="0"/>
              <a:cs typeface="Times New Roman" panose="02020603050405020304" pitchFamily="18" charset="0"/>
            </a:rPr>
            <a:t>) Decisión sobre las características físicas </a:t>
          </a:r>
          <a:endParaRPr lang="es-EC" sz="1600" kern="1200" dirty="0">
            <a:latin typeface="Times New Roman" panose="02020603050405020304" pitchFamily="18" charset="0"/>
            <a:cs typeface="Times New Roman" panose="02020603050405020304" pitchFamily="18" charset="0"/>
          </a:endParaRPr>
        </a:p>
      </dsp:txBody>
      <dsp:txXfrm>
        <a:off x="4470228" y="30484"/>
        <a:ext cx="1669522" cy="977387"/>
      </dsp:txXfrm>
    </dsp:sp>
    <dsp:sp modelId="{9D41249E-8854-46C0-9550-1DFD33232EF0}">
      <dsp:nvSpPr>
        <dsp:cNvPr id="0" name=""/>
        <dsp:cNvSpPr/>
      </dsp:nvSpPr>
      <dsp:spPr>
        <a:xfrm>
          <a:off x="6741170" y="76"/>
          <a:ext cx="1730338" cy="1038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7) Pruebas revisión y bosquejo final </a:t>
          </a:r>
          <a:endParaRPr lang="es-EC" sz="1600" kern="1200" dirty="0">
            <a:latin typeface="Times New Roman" panose="02020603050405020304" pitchFamily="18" charset="0"/>
            <a:cs typeface="Times New Roman" panose="02020603050405020304" pitchFamily="18" charset="0"/>
          </a:endParaRPr>
        </a:p>
      </dsp:txBody>
      <dsp:txXfrm>
        <a:off x="6771578" y="30484"/>
        <a:ext cx="1669522" cy="977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9B089-CB5A-4E02-B9C5-16BE81F0AC9B}">
      <dsp:nvSpPr>
        <dsp:cNvPr id="0" name=""/>
        <dsp:cNvSpPr/>
      </dsp:nvSpPr>
      <dsp:spPr>
        <a:xfrm>
          <a:off x="0" y="151998"/>
          <a:ext cx="10842171" cy="444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MX" sz="1900" kern="1200" dirty="0" smtClean="0">
              <a:latin typeface="Times New Roman" panose="02020603050405020304" pitchFamily="18" charset="0"/>
              <a:cs typeface="Times New Roman" panose="02020603050405020304" pitchFamily="18" charset="0"/>
            </a:rPr>
            <a:t>Marco Legal Industria Software</a:t>
          </a:r>
          <a:endParaRPr lang="es-EC" sz="1900" kern="1200" dirty="0">
            <a:latin typeface="Times New Roman" panose="02020603050405020304" pitchFamily="18" charset="0"/>
            <a:cs typeface="Times New Roman" panose="02020603050405020304" pitchFamily="18" charset="0"/>
          </a:endParaRPr>
        </a:p>
      </dsp:txBody>
      <dsp:txXfrm>
        <a:off x="21704" y="173702"/>
        <a:ext cx="10798763" cy="401192"/>
      </dsp:txXfrm>
    </dsp:sp>
    <dsp:sp modelId="{AC0D5D1E-6526-4640-900C-DD9D89DF4B0D}">
      <dsp:nvSpPr>
        <dsp:cNvPr id="0" name=""/>
        <dsp:cNvSpPr/>
      </dsp:nvSpPr>
      <dsp:spPr>
        <a:xfrm>
          <a:off x="0" y="596598"/>
          <a:ext cx="10842171"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239" tIns="24130" rIns="135128" bIns="24130" numCol="1" spcCol="1270" anchor="t" anchorCtr="0">
          <a:noAutofit/>
        </a:bodyPr>
        <a:lstStyle/>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Código Orgánico de la Economía Social de los Conocimientos, Creatividad e Innovación (Código Ingenios).</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Ley de Comercio Electrónico, Firmas Electrónicas y Mensajes de Datos.</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Ley de Propiedad Intelectual.</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Reglamento y acuerdos ministeriales que regulan la situación laboral.</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Decreto 1014 de abril de 2008, que establece como política pública para las entidades de la administración pública central la utilización de software libre en sus sistemas y equipamientos informáticos.</a:t>
          </a:r>
          <a:endParaRPr lang="es-EC" sz="1500" kern="1200" dirty="0">
            <a:latin typeface="Times New Roman" panose="02020603050405020304" pitchFamily="18" charset="0"/>
            <a:cs typeface="Times New Roman" panose="02020603050405020304" pitchFamily="18" charset="0"/>
          </a:endParaRPr>
        </a:p>
      </dsp:txBody>
      <dsp:txXfrm>
        <a:off x="0" y="596598"/>
        <a:ext cx="10842171" cy="1415880"/>
      </dsp:txXfrm>
    </dsp:sp>
    <dsp:sp modelId="{DD03A0DD-0F7C-42D1-99E9-858C58013B93}">
      <dsp:nvSpPr>
        <dsp:cNvPr id="0" name=""/>
        <dsp:cNvSpPr/>
      </dsp:nvSpPr>
      <dsp:spPr>
        <a:xfrm>
          <a:off x="0" y="2012478"/>
          <a:ext cx="10842171" cy="4446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MX" sz="1900" kern="1200" dirty="0" smtClean="0">
              <a:latin typeface="Times New Roman" panose="02020603050405020304" pitchFamily="18" charset="0"/>
              <a:cs typeface="Times New Roman" panose="02020603050405020304" pitchFamily="18" charset="0"/>
            </a:rPr>
            <a:t>Normas y Certificaciones de Calidad de la Industria de Software</a:t>
          </a:r>
          <a:endParaRPr lang="es-EC" sz="1900" kern="1200" dirty="0">
            <a:latin typeface="Times New Roman" panose="02020603050405020304" pitchFamily="18" charset="0"/>
            <a:cs typeface="Times New Roman" panose="02020603050405020304" pitchFamily="18" charset="0"/>
          </a:endParaRPr>
        </a:p>
      </dsp:txBody>
      <dsp:txXfrm>
        <a:off x="21704" y="2034182"/>
        <a:ext cx="10798763" cy="401192"/>
      </dsp:txXfrm>
    </dsp:sp>
    <dsp:sp modelId="{93BABF67-AD4E-458E-878A-9FE1C8DCF854}">
      <dsp:nvSpPr>
        <dsp:cNvPr id="0" name=""/>
        <dsp:cNvSpPr/>
      </dsp:nvSpPr>
      <dsp:spPr>
        <a:xfrm>
          <a:off x="0" y="2457078"/>
          <a:ext cx="10842171" cy="243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239" tIns="24130" rIns="135128" bIns="24130" numCol="1" spcCol="1270" anchor="t" anchorCtr="0">
          <a:noAutofit/>
        </a:bodyPr>
        <a:lstStyle/>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ISO 9001:2015</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err="1" smtClean="0">
              <a:latin typeface="Times New Roman" panose="02020603050405020304" pitchFamily="18" charset="0"/>
              <a:cs typeface="Times New Roman" panose="02020603050405020304" pitchFamily="18" charset="0"/>
            </a:rPr>
            <a:t>Capability</a:t>
          </a:r>
          <a:r>
            <a:rPr lang="es-EC" sz="1500" kern="1200" dirty="0" smtClean="0">
              <a:latin typeface="Times New Roman" panose="02020603050405020304" pitchFamily="18" charset="0"/>
              <a:cs typeface="Times New Roman" panose="02020603050405020304" pitchFamily="18" charset="0"/>
            </a:rPr>
            <a:t> </a:t>
          </a:r>
          <a:r>
            <a:rPr lang="es-EC" sz="1500" kern="1200" dirty="0" err="1" smtClean="0">
              <a:latin typeface="Times New Roman" panose="02020603050405020304" pitchFamily="18" charset="0"/>
              <a:cs typeface="Times New Roman" panose="02020603050405020304" pitchFamily="18" charset="0"/>
            </a:rPr>
            <a:t>Maturity</a:t>
          </a:r>
          <a:r>
            <a:rPr lang="es-EC" sz="1500" kern="1200" dirty="0" smtClean="0">
              <a:latin typeface="Times New Roman" panose="02020603050405020304" pitchFamily="18" charset="0"/>
              <a:cs typeface="Times New Roman" panose="02020603050405020304" pitchFamily="18" charset="0"/>
            </a:rPr>
            <a:t> </a:t>
          </a:r>
          <a:r>
            <a:rPr lang="es-EC" sz="1500" kern="1200" dirty="0" err="1" smtClean="0">
              <a:latin typeface="Times New Roman" panose="02020603050405020304" pitchFamily="18" charset="0"/>
              <a:cs typeface="Times New Roman" panose="02020603050405020304" pitchFamily="18" charset="0"/>
            </a:rPr>
            <a:t>Model</a:t>
          </a:r>
          <a:r>
            <a:rPr lang="es-EC" sz="1500" kern="1200" dirty="0" smtClean="0">
              <a:latin typeface="Times New Roman" panose="02020603050405020304" pitchFamily="18" charset="0"/>
              <a:cs typeface="Times New Roman" panose="02020603050405020304" pitchFamily="18" charset="0"/>
            </a:rPr>
            <a:t> </a:t>
          </a:r>
          <a:r>
            <a:rPr lang="es-EC" sz="1500" kern="1200" dirty="0" err="1" smtClean="0">
              <a:latin typeface="Times New Roman" panose="02020603050405020304" pitchFamily="18" charset="0"/>
              <a:cs typeface="Times New Roman" panose="02020603050405020304" pitchFamily="18" charset="0"/>
            </a:rPr>
            <a:t>Integration</a:t>
          </a:r>
          <a:r>
            <a:rPr lang="es-EC" sz="1500" kern="1200" dirty="0" smtClean="0">
              <a:latin typeface="Times New Roman" panose="02020603050405020304" pitchFamily="18" charset="0"/>
              <a:cs typeface="Times New Roman" panose="02020603050405020304" pitchFamily="18" charset="0"/>
            </a:rPr>
            <a:t> (CMMI)</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n-US" sz="1500" kern="1200" dirty="0" smtClean="0">
              <a:latin typeface="Times New Roman" panose="02020603050405020304" pitchFamily="18" charset="0"/>
              <a:cs typeface="Times New Roman" panose="02020603050405020304" pitchFamily="18" charset="0"/>
            </a:rPr>
            <a:t>Software Process Improvement and Capability Determination (SPICE).</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ISO/IEC 27001:2013 (sistema de gestión de seguridad de la información).</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COBIT</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CISA </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smtClean="0">
              <a:latin typeface="Times New Roman" panose="02020603050405020304" pitchFamily="18" charset="0"/>
              <a:cs typeface="Times New Roman" panose="02020603050405020304" pitchFamily="18" charset="0"/>
            </a:rPr>
            <a:t>CISM </a:t>
          </a:r>
          <a:endParaRPr lang="es-EC" sz="1500" kern="120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CGEIT</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CRISC </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20000"/>
            </a:spcAft>
            <a:buChar char="••"/>
          </a:pPr>
          <a:r>
            <a:rPr lang="es-EC" sz="1500" kern="1200" dirty="0" smtClean="0">
              <a:latin typeface="Times New Roman" panose="02020603050405020304" pitchFamily="18" charset="0"/>
              <a:cs typeface="Times New Roman" panose="02020603050405020304" pitchFamily="18" charset="0"/>
            </a:rPr>
            <a:t>CSX</a:t>
          </a:r>
          <a:endParaRPr lang="es-EC" sz="1500" kern="1200" dirty="0">
            <a:latin typeface="Times New Roman" panose="02020603050405020304" pitchFamily="18" charset="0"/>
            <a:cs typeface="Times New Roman" panose="02020603050405020304" pitchFamily="18" charset="0"/>
          </a:endParaRPr>
        </a:p>
      </dsp:txBody>
      <dsp:txXfrm>
        <a:off x="0" y="2457078"/>
        <a:ext cx="10842171" cy="2438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AD57E-79A8-4ED4-9CF6-C0C02D094969}">
      <dsp:nvSpPr>
        <dsp:cNvPr id="0" name=""/>
        <dsp:cNvSpPr/>
      </dsp:nvSpPr>
      <dsp:spPr>
        <a:xfrm>
          <a:off x="-6292958" y="-970246"/>
          <a:ext cx="7550062" cy="7550062"/>
        </a:xfrm>
        <a:prstGeom prst="blockArc">
          <a:avLst>
            <a:gd name="adj1" fmla="val 18900000"/>
            <a:gd name="adj2" fmla="val 2700000"/>
            <a:gd name="adj3" fmla="val 286"/>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83CCA-C24D-4E37-9CD7-D4B8F2E9C300}">
      <dsp:nvSpPr>
        <dsp:cNvPr id="0" name=""/>
        <dsp:cNvSpPr/>
      </dsp:nvSpPr>
      <dsp:spPr>
        <a:xfrm>
          <a:off x="1031179" y="801383"/>
          <a:ext cx="9226230" cy="160254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2018" tIns="50800" rIns="50800" bIns="50800" numCol="1" spcCol="1270" anchor="ctr" anchorCtr="0">
          <a:noAutofit/>
        </a:bodyPr>
        <a:lstStyle/>
        <a:p>
          <a:pPr lvl="0" algn="just" defTabSz="889000" rtl="0">
            <a:lnSpc>
              <a:spcPct val="90000"/>
            </a:lnSpc>
            <a:spcBef>
              <a:spcPct val="0"/>
            </a:spcBef>
            <a:spcAft>
              <a:spcPct val="35000"/>
            </a:spcAft>
          </a:pPr>
          <a:r>
            <a:rPr lang="es-ES" sz="2000" b="1" kern="1200" dirty="0" smtClean="0">
              <a:latin typeface="Times New Roman" panose="02020603050405020304" pitchFamily="18" charset="0"/>
              <a:cs typeface="Times New Roman" panose="02020603050405020304" pitchFamily="18" charset="0"/>
            </a:rPr>
            <a:t>Objetivo General:</a:t>
          </a:r>
          <a:r>
            <a:rPr lang="es-EC" sz="2000" b="1" kern="1200" dirty="0" smtClean="0">
              <a:latin typeface="Times New Roman" panose="02020603050405020304" pitchFamily="18" charset="0"/>
              <a:cs typeface="Times New Roman" panose="02020603050405020304" pitchFamily="18" charset="0"/>
            </a:rPr>
            <a:t> </a:t>
          </a:r>
        </a:p>
        <a:p>
          <a:pPr lvl="0" algn="just" defTabSz="889000" rtl="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Analizar los factores que inciden en la competitividad de las empresas de software del cantón de Quito.</a:t>
          </a:r>
          <a:endParaRPr lang="es-EC" sz="2000" kern="1200" dirty="0">
            <a:latin typeface="Times New Roman" panose="02020603050405020304" pitchFamily="18" charset="0"/>
            <a:cs typeface="Times New Roman" panose="02020603050405020304" pitchFamily="18" charset="0"/>
          </a:endParaRPr>
        </a:p>
      </dsp:txBody>
      <dsp:txXfrm>
        <a:off x="1031179" y="801383"/>
        <a:ext cx="9226230" cy="1602541"/>
      </dsp:txXfrm>
    </dsp:sp>
    <dsp:sp modelId="{8B50AB65-979B-419A-BA6E-5A3A4AC471AE}">
      <dsp:nvSpPr>
        <dsp:cNvPr id="0" name=""/>
        <dsp:cNvSpPr/>
      </dsp:nvSpPr>
      <dsp:spPr>
        <a:xfrm>
          <a:off x="29590" y="601065"/>
          <a:ext cx="2003177" cy="2003177"/>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31B60-BA48-4E8B-AED3-7300045BE58C}">
      <dsp:nvSpPr>
        <dsp:cNvPr id="0" name=""/>
        <dsp:cNvSpPr/>
      </dsp:nvSpPr>
      <dsp:spPr>
        <a:xfrm>
          <a:off x="1031179" y="3205644"/>
          <a:ext cx="9226230" cy="160254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2018" tIns="38100" rIns="38100" bIns="38100" numCol="1" spcCol="1270" anchor="t" anchorCtr="0">
          <a:noAutofit/>
        </a:bodyPr>
        <a:lstStyle/>
        <a:p>
          <a:pPr lvl="0" algn="just" defTabSz="666750" rtl="0">
            <a:lnSpc>
              <a:spcPct val="90000"/>
            </a:lnSpc>
            <a:spcBef>
              <a:spcPct val="0"/>
            </a:spcBef>
            <a:spcAft>
              <a:spcPct val="35000"/>
            </a:spcAft>
          </a:pPr>
          <a:r>
            <a:rPr lang="es-ES" sz="1500" b="1" kern="1200" dirty="0" smtClean="0">
              <a:latin typeface="Times New Roman" panose="02020603050405020304" pitchFamily="18" charset="0"/>
              <a:cs typeface="Times New Roman" panose="02020603050405020304" pitchFamily="18" charset="0"/>
            </a:rPr>
            <a:t>Objetivos Específicos: </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15000"/>
            </a:spcAft>
            <a:buChar char="••"/>
          </a:pPr>
          <a:r>
            <a:rPr lang="es-EC" sz="1500" kern="1200" dirty="0" smtClean="0">
              <a:latin typeface="Times New Roman" panose="02020603050405020304" pitchFamily="18" charset="0"/>
              <a:cs typeface="Times New Roman" panose="02020603050405020304" pitchFamily="18" charset="0"/>
            </a:rPr>
            <a:t>Aplicar la teoría sistémica dentro del contexto de la competitividad de las empresas de software.</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15000"/>
            </a:spcAft>
            <a:buChar char="••"/>
          </a:pPr>
          <a:r>
            <a:rPr lang="es-EC" sz="1500" kern="1200" dirty="0" smtClean="0">
              <a:latin typeface="Times New Roman" panose="02020603050405020304" pitchFamily="18" charset="0"/>
              <a:cs typeface="Times New Roman" panose="02020603050405020304" pitchFamily="18" charset="0"/>
            </a:rPr>
            <a:t>Aplicar métodos </a:t>
          </a:r>
          <a:r>
            <a:rPr lang="es-EC" sz="1500" kern="1200" dirty="0" err="1" smtClean="0">
              <a:latin typeface="Times New Roman" panose="02020603050405020304" pitchFamily="18" charset="0"/>
              <a:cs typeface="Times New Roman" panose="02020603050405020304" pitchFamily="18" charset="0"/>
            </a:rPr>
            <a:t>cuali</a:t>
          </a:r>
          <a:r>
            <a:rPr lang="es-EC" sz="1500" kern="1200" dirty="0" smtClean="0">
              <a:latin typeface="Times New Roman" panose="02020603050405020304" pitchFamily="18" charset="0"/>
              <a:cs typeface="Times New Roman" panose="02020603050405020304" pitchFamily="18" charset="0"/>
            </a:rPr>
            <a:t>-cuantitativos para el análisis de los factores que inciden en la competitividad.</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15000"/>
            </a:spcAft>
            <a:buChar char="••"/>
          </a:pPr>
          <a:r>
            <a:rPr lang="es-EC" sz="1500" kern="1200" dirty="0" smtClean="0">
              <a:latin typeface="Times New Roman" panose="02020603050405020304" pitchFamily="18" charset="0"/>
              <a:cs typeface="Times New Roman" panose="02020603050405020304" pitchFamily="18" charset="0"/>
            </a:rPr>
            <a:t>Describir los factores que inciden en la competitividad de las empresas de software del cantón Quito.</a:t>
          </a:r>
          <a:endParaRPr lang="es-EC" sz="1500" kern="1200" dirty="0">
            <a:latin typeface="Times New Roman" panose="02020603050405020304" pitchFamily="18" charset="0"/>
            <a:cs typeface="Times New Roman" panose="02020603050405020304" pitchFamily="18" charset="0"/>
          </a:endParaRPr>
        </a:p>
        <a:p>
          <a:pPr marL="114300" lvl="1" indent="-114300" algn="just" defTabSz="666750" rtl="0">
            <a:lnSpc>
              <a:spcPct val="90000"/>
            </a:lnSpc>
            <a:spcBef>
              <a:spcPct val="0"/>
            </a:spcBef>
            <a:spcAft>
              <a:spcPct val="15000"/>
            </a:spcAft>
            <a:buChar char="••"/>
          </a:pPr>
          <a:r>
            <a:rPr lang="es-EC" sz="1500" kern="1200" dirty="0" smtClean="0">
              <a:latin typeface="Times New Roman" panose="02020603050405020304" pitchFamily="18" charset="0"/>
              <a:cs typeface="Times New Roman" panose="02020603050405020304" pitchFamily="18" charset="0"/>
            </a:rPr>
            <a:t>Identificar los factores más relevantes que inciden en la competitividad de las empresas de software</a:t>
          </a:r>
          <a:r>
            <a:rPr lang="es-EC" sz="1500" kern="1200" dirty="0" smtClean="0"/>
            <a:t>. </a:t>
          </a:r>
          <a:endParaRPr lang="es-EC" sz="1500" kern="1200" dirty="0"/>
        </a:p>
      </dsp:txBody>
      <dsp:txXfrm>
        <a:off x="1031179" y="3205644"/>
        <a:ext cx="9226230" cy="1602541"/>
      </dsp:txXfrm>
    </dsp:sp>
    <dsp:sp modelId="{D5BAAA37-BF89-4317-8140-8E2D44B9E55E}">
      <dsp:nvSpPr>
        <dsp:cNvPr id="0" name=""/>
        <dsp:cNvSpPr/>
      </dsp:nvSpPr>
      <dsp:spPr>
        <a:xfrm>
          <a:off x="29590" y="3005327"/>
          <a:ext cx="2003177" cy="2003177"/>
        </a:xfrm>
        <a:prstGeom prst="ellipse">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E8993-C0C1-4E33-8E99-206E90E36DE9}">
      <dsp:nvSpPr>
        <dsp:cNvPr id="0" name=""/>
        <dsp:cNvSpPr/>
      </dsp:nvSpPr>
      <dsp:spPr>
        <a:xfrm>
          <a:off x="0" y="0"/>
          <a:ext cx="10163502" cy="1754702"/>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1BC94-C1ED-4EBA-B7E6-47AD3DB0EEBD}">
      <dsp:nvSpPr>
        <dsp:cNvPr id="0" name=""/>
        <dsp:cNvSpPr/>
      </dsp:nvSpPr>
      <dsp:spPr>
        <a:xfrm>
          <a:off x="306071" y="233960"/>
          <a:ext cx="4548266" cy="12867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0372F-2A39-465C-91A6-9B87BD5DEBEE}">
      <dsp:nvSpPr>
        <dsp:cNvPr id="0" name=""/>
        <dsp:cNvSpPr/>
      </dsp:nvSpPr>
      <dsp:spPr>
        <a:xfrm rot="10800000">
          <a:off x="306071" y="1754702"/>
          <a:ext cx="4548266" cy="2144635"/>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t" anchorCtr="0">
          <a:noAutofit/>
        </a:bodyPr>
        <a:lstStyle/>
        <a:p>
          <a:pPr lvl="0" algn="ctr" defTabSz="1689100" rtl="0">
            <a:lnSpc>
              <a:spcPct val="90000"/>
            </a:lnSpc>
            <a:spcBef>
              <a:spcPct val="0"/>
            </a:spcBef>
            <a:spcAft>
              <a:spcPct val="35000"/>
            </a:spcAft>
          </a:pPr>
          <a:r>
            <a:rPr lang="es-EC" sz="3800" kern="1200" dirty="0" smtClean="0">
              <a:latin typeface="Times New Roman" panose="02020603050405020304" pitchFamily="18" charset="0"/>
              <a:cs typeface="Times New Roman" panose="02020603050405020304" pitchFamily="18" charset="0"/>
            </a:rPr>
            <a:t>Instrumentos para medir la competitividad</a:t>
          </a:r>
          <a:endParaRPr lang="es-EC" sz="3800" kern="1200" dirty="0">
            <a:latin typeface="Times New Roman" panose="02020603050405020304" pitchFamily="18" charset="0"/>
            <a:cs typeface="Times New Roman" panose="02020603050405020304" pitchFamily="18" charset="0"/>
          </a:endParaRPr>
        </a:p>
      </dsp:txBody>
      <dsp:txXfrm rot="10800000">
        <a:off x="372026" y="1754702"/>
        <a:ext cx="4416356" cy="2078680"/>
      </dsp:txXfrm>
    </dsp:sp>
    <dsp:sp modelId="{219CBFC3-82E8-4205-AB5B-CD2079087BB7}">
      <dsp:nvSpPr>
        <dsp:cNvPr id="0" name=""/>
        <dsp:cNvSpPr/>
      </dsp:nvSpPr>
      <dsp:spPr>
        <a:xfrm>
          <a:off x="5309164" y="233960"/>
          <a:ext cx="4548266" cy="128678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8000" b="-8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B5BAE6-88E9-4046-9018-FEC7DD0C7385}">
      <dsp:nvSpPr>
        <dsp:cNvPr id="0" name=""/>
        <dsp:cNvSpPr/>
      </dsp:nvSpPr>
      <dsp:spPr>
        <a:xfrm rot="10800000">
          <a:off x="5309164" y="1754702"/>
          <a:ext cx="4548266" cy="2144635"/>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t" anchorCtr="0">
          <a:noAutofit/>
        </a:bodyPr>
        <a:lstStyle/>
        <a:p>
          <a:pPr lvl="0" algn="ctr" defTabSz="1689100" rtl="0">
            <a:lnSpc>
              <a:spcPct val="90000"/>
            </a:lnSpc>
            <a:spcBef>
              <a:spcPct val="0"/>
            </a:spcBef>
            <a:spcAft>
              <a:spcPct val="35000"/>
            </a:spcAft>
          </a:pPr>
          <a:r>
            <a:rPr lang="es-EC" sz="3800" kern="1200" dirty="0" smtClean="0">
              <a:latin typeface="Times New Roman" panose="02020603050405020304" pitchFamily="18" charset="0"/>
              <a:cs typeface="Times New Roman" panose="02020603050405020304" pitchFamily="18" charset="0"/>
            </a:rPr>
            <a:t>Modelos para medir la competitividad </a:t>
          </a:r>
          <a:endParaRPr lang="es-EC" sz="3800" kern="1200" dirty="0">
            <a:latin typeface="Times New Roman" panose="02020603050405020304" pitchFamily="18" charset="0"/>
            <a:cs typeface="Times New Roman" panose="02020603050405020304" pitchFamily="18" charset="0"/>
          </a:endParaRPr>
        </a:p>
      </dsp:txBody>
      <dsp:txXfrm rot="10800000">
        <a:off x="5375119" y="1754702"/>
        <a:ext cx="4416356" cy="2078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9FA14-C1C3-4B5E-B9F4-2405CF1E1AA7}">
      <dsp:nvSpPr>
        <dsp:cNvPr id="0" name=""/>
        <dsp:cNvSpPr/>
      </dsp:nvSpPr>
      <dsp:spPr>
        <a:xfrm>
          <a:off x="0" y="281468"/>
          <a:ext cx="10659291"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773984-F427-4BCC-9115-8FF9A9129FB4}">
      <dsp:nvSpPr>
        <dsp:cNvPr id="0" name=""/>
        <dsp:cNvSpPr/>
      </dsp:nvSpPr>
      <dsp:spPr>
        <a:xfrm>
          <a:off x="532964" y="15788"/>
          <a:ext cx="7461503" cy="53136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2027" tIns="0" rIns="282027" bIns="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Competitividad</a:t>
          </a:r>
          <a:endParaRPr lang="es-EC" sz="1800" kern="1200" dirty="0">
            <a:latin typeface="Times New Roman" panose="02020603050405020304" pitchFamily="18" charset="0"/>
            <a:cs typeface="Times New Roman" panose="02020603050405020304" pitchFamily="18" charset="0"/>
          </a:endParaRPr>
        </a:p>
      </dsp:txBody>
      <dsp:txXfrm>
        <a:off x="558903" y="41727"/>
        <a:ext cx="7409625" cy="479482"/>
      </dsp:txXfrm>
    </dsp:sp>
    <dsp:sp modelId="{B542E958-98F5-40E8-A8DE-603A0EC27734}">
      <dsp:nvSpPr>
        <dsp:cNvPr id="0" name=""/>
        <dsp:cNvSpPr/>
      </dsp:nvSpPr>
      <dsp:spPr>
        <a:xfrm>
          <a:off x="0" y="1097948"/>
          <a:ext cx="10659291"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D4DE2E-DBA3-4FEB-8D17-C1C76A14A7D6}">
      <dsp:nvSpPr>
        <dsp:cNvPr id="0" name=""/>
        <dsp:cNvSpPr/>
      </dsp:nvSpPr>
      <dsp:spPr>
        <a:xfrm>
          <a:off x="532964" y="832268"/>
          <a:ext cx="7461503" cy="53136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82027" tIns="0" rIns="282027" bIns="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Ventaja competitiva</a:t>
          </a:r>
          <a:endParaRPr lang="es-EC" sz="1800" kern="1200" dirty="0">
            <a:latin typeface="Times New Roman" panose="02020603050405020304" pitchFamily="18" charset="0"/>
            <a:cs typeface="Times New Roman" panose="02020603050405020304" pitchFamily="18" charset="0"/>
          </a:endParaRPr>
        </a:p>
      </dsp:txBody>
      <dsp:txXfrm>
        <a:off x="558903" y="858207"/>
        <a:ext cx="7409625" cy="479482"/>
      </dsp:txXfrm>
    </dsp:sp>
    <dsp:sp modelId="{D501A13C-0159-4388-A8F8-6816E49D50B8}">
      <dsp:nvSpPr>
        <dsp:cNvPr id="0" name=""/>
        <dsp:cNvSpPr/>
      </dsp:nvSpPr>
      <dsp:spPr>
        <a:xfrm>
          <a:off x="0" y="1914428"/>
          <a:ext cx="10659291"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A1E35-4E06-4BCA-A076-B35D9668D1C8}">
      <dsp:nvSpPr>
        <dsp:cNvPr id="0" name=""/>
        <dsp:cNvSpPr/>
      </dsp:nvSpPr>
      <dsp:spPr>
        <a:xfrm>
          <a:off x="532964" y="1648748"/>
          <a:ext cx="7461503" cy="53136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82027" tIns="0" rIns="282027" bIns="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Ventaja comparativa</a:t>
          </a:r>
          <a:endParaRPr lang="es-EC" sz="1800" kern="1200" dirty="0">
            <a:latin typeface="Times New Roman" panose="02020603050405020304" pitchFamily="18" charset="0"/>
            <a:cs typeface="Times New Roman" panose="02020603050405020304" pitchFamily="18" charset="0"/>
          </a:endParaRPr>
        </a:p>
      </dsp:txBody>
      <dsp:txXfrm>
        <a:off x="558903" y="1674687"/>
        <a:ext cx="7409625" cy="479482"/>
      </dsp:txXfrm>
    </dsp:sp>
    <dsp:sp modelId="{3CA3675D-3919-40FA-A31A-623AE148C260}">
      <dsp:nvSpPr>
        <dsp:cNvPr id="0" name=""/>
        <dsp:cNvSpPr/>
      </dsp:nvSpPr>
      <dsp:spPr>
        <a:xfrm>
          <a:off x="0" y="2730908"/>
          <a:ext cx="10659291"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C83825-2D4D-4246-AA4A-78F2AAEE6EAC}">
      <dsp:nvSpPr>
        <dsp:cNvPr id="0" name=""/>
        <dsp:cNvSpPr/>
      </dsp:nvSpPr>
      <dsp:spPr>
        <a:xfrm>
          <a:off x="532964" y="2465228"/>
          <a:ext cx="7461503" cy="53136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82027" tIns="0" rIns="282027" bIns="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Software</a:t>
          </a:r>
          <a:endParaRPr lang="es-EC" sz="1800" kern="1200" dirty="0">
            <a:latin typeface="Times New Roman" panose="02020603050405020304" pitchFamily="18" charset="0"/>
            <a:cs typeface="Times New Roman" panose="02020603050405020304" pitchFamily="18" charset="0"/>
          </a:endParaRPr>
        </a:p>
      </dsp:txBody>
      <dsp:txXfrm>
        <a:off x="558903" y="2491167"/>
        <a:ext cx="7409625" cy="479482"/>
      </dsp:txXfrm>
    </dsp:sp>
    <dsp:sp modelId="{69F3DC6C-64CC-42D8-91BF-8D52DAA0174C}">
      <dsp:nvSpPr>
        <dsp:cNvPr id="0" name=""/>
        <dsp:cNvSpPr/>
      </dsp:nvSpPr>
      <dsp:spPr>
        <a:xfrm>
          <a:off x="0" y="3547388"/>
          <a:ext cx="10659291"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65A1D-82C9-4CC3-BD09-2991365D6FEF}">
      <dsp:nvSpPr>
        <dsp:cNvPr id="0" name=""/>
        <dsp:cNvSpPr/>
      </dsp:nvSpPr>
      <dsp:spPr>
        <a:xfrm>
          <a:off x="532964" y="3281708"/>
          <a:ext cx="7461503" cy="531360"/>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82027" tIns="0" rIns="282027" bIns="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Cadena de valor</a:t>
          </a:r>
          <a:endParaRPr lang="es-EC" sz="1800" kern="1200" dirty="0">
            <a:latin typeface="Times New Roman" panose="02020603050405020304" pitchFamily="18" charset="0"/>
            <a:cs typeface="Times New Roman" panose="02020603050405020304" pitchFamily="18" charset="0"/>
          </a:endParaRPr>
        </a:p>
      </dsp:txBody>
      <dsp:txXfrm>
        <a:off x="558903" y="3307647"/>
        <a:ext cx="7409625" cy="479482"/>
      </dsp:txXfrm>
    </dsp:sp>
    <dsp:sp modelId="{7D43D28A-C734-4A3B-8911-2E9F263066BA}">
      <dsp:nvSpPr>
        <dsp:cNvPr id="0" name=""/>
        <dsp:cNvSpPr/>
      </dsp:nvSpPr>
      <dsp:spPr>
        <a:xfrm>
          <a:off x="0" y="4363868"/>
          <a:ext cx="10659291"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F6A055-A8B0-4E1C-9E3B-0A2987BE0E85}">
      <dsp:nvSpPr>
        <dsp:cNvPr id="0" name=""/>
        <dsp:cNvSpPr/>
      </dsp:nvSpPr>
      <dsp:spPr>
        <a:xfrm>
          <a:off x="532964" y="4098188"/>
          <a:ext cx="7461503" cy="531360"/>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82027" tIns="0" rIns="282027" bIns="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Productividad</a:t>
          </a:r>
          <a:endParaRPr lang="es-EC" sz="1800" kern="1200" dirty="0">
            <a:latin typeface="Times New Roman" panose="02020603050405020304" pitchFamily="18" charset="0"/>
            <a:cs typeface="Times New Roman" panose="02020603050405020304" pitchFamily="18" charset="0"/>
          </a:endParaRPr>
        </a:p>
      </dsp:txBody>
      <dsp:txXfrm>
        <a:off x="558903" y="4124127"/>
        <a:ext cx="7409625"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DFD71-6359-4B05-95CC-576A9D789026}">
      <dsp:nvSpPr>
        <dsp:cNvPr id="0" name=""/>
        <dsp:cNvSpPr/>
      </dsp:nvSpPr>
      <dsp:spPr>
        <a:xfrm>
          <a:off x="5017595" y="1047051"/>
          <a:ext cx="802504" cy="91440"/>
        </a:xfrm>
        <a:custGeom>
          <a:avLst/>
          <a:gdLst/>
          <a:ahLst/>
          <a:cxnLst/>
          <a:rect l="0" t="0" r="0" b="0"/>
          <a:pathLst>
            <a:path>
              <a:moveTo>
                <a:pt x="0" y="45720"/>
              </a:moveTo>
              <a:lnTo>
                <a:pt x="802504"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latin typeface="Times New Roman" panose="02020603050405020304" pitchFamily="18" charset="0"/>
            <a:cs typeface="Times New Roman" panose="02020603050405020304" pitchFamily="18" charset="0"/>
          </a:endParaRPr>
        </a:p>
      </dsp:txBody>
      <dsp:txXfrm>
        <a:off x="5398019" y="1088601"/>
        <a:ext cx="41655" cy="8339"/>
      </dsp:txXfrm>
    </dsp:sp>
    <dsp:sp modelId="{02A74D91-A344-4D49-8BA2-52AECBE0A5ED}">
      <dsp:nvSpPr>
        <dsp:cNvPr id="0" name=""/>
        <dsp:cNvSpPr/>
      </dsp:nvSpPr>
      <dsp:spPr>
        <a:xfrm>
          <a:off x="1397201" y="6113"/>
          <a:ext cx="3622193" cy="2173316"/>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s-EC" sz="3500" b="1" kern="1200" dirty="0">
              <a:latin typeface="Times New Roman" panose="02020603050405020304" pitchFamily="18" charset="0"/>
              <a:cs typeface="Times New Roman" panose="02020603050405020304" pitchFamily="18" charset="0"/>
            </a:rPr>
            <a:t>Enfoque  de </a:t>
          </a:r>
          <a:r>
            <a:rPr lang="es-EC" sz="3500" b="1" kern="1200" dirty="0" smtClean="0">
              <a:latin typeface="Times New Roman" panose="02020603050405020304" pitchFamily="18" charset="0"/>
              <a:cs typeface="Times New Roman" panose="02020603050405020304" pitchFamily="18" charset="0"/>
            </a:rPr>
            <a:t>investigación</a:t>
          </a:r>
        </a:p>
        <a:p>
          <a:pPr lvl="0" algn="l" defTabSz="1555750">
            <a:lnSpc>
              <a:spcPct val="90000"/>
            </a:lnSpc>
            <a:spcBef>
              <a:spcPct val="0"/>
            </a:spcBef>
            <a:spcAft>
              <a:spcPct val="35000"/>
            </a:spcAft>
          </a:pPr>
          <a:r>
            <a:rPr lang="es-EC" sz="3500" b="1" kern="1200" dirty="0" smtClean="0">
              <a:latin typeface="Times New Roman" panose="02020603050405020304" pitchFamily="18" charset="0"/>
              <a:cs typeface="Times New Roman" panose="02020603050405020304" pitchFamily="18" charset="0"/>
            </a:rPr>
            <a:t>-</a:t>
          </a:r>
          <a:r>
            <a:rPr lang="es-EC" sz="3500" b="0" kern="1200" dirty="0" smtClean="0">
              <a:latin typeface="Times New Roman" panose="02020603050405020304" pitchFamily="18" charset="0"/>
              <a:cs typeface="Times New Roman" panose="02020603050405020304" pitchFamily="18" charset="0"/>
            </a:rPr>
            <a:t>Enfoque Mixto</a:t>
          </a:r>
          <a:endParaRPr lang="es-EC" sz="3500" b="1" kern="1200" dirty="0">
            <a:latin typeface="Times New Roman" panose="02020603050405020304" pitchFamily="18" charset="0"/>
            <a:cs typeface="Times New Roman" panose="02020603050405020304" pitchFamily="18" charset="0"/>
          </a:endParaRPr>
        </a:p>
      </dsp:txBody>
      <dsp:txXfrm>
        <a:off x="1397201" y="6113"/>
        <a:ext cx="3622193" cy="2173316"/>
      </dsp:txXfrm>
    </dsp:sp>
    <dsp:sp modelId="{E4EAAB7D-E5C0-4CF0-BEA6-831F3C7AF137}">
      <dsp:nvSpPr>
        <dsp:cNvPr id="0" name=""/>
        <dsp:cNvSpPr/>
      </dsp:nvSpPr>
      <dsp:spPr>
        <a:xfrm>
          <a:off x="3208298" y="2177629"/>
          <a:ext cx="4455298" cy="802504"/>
        </a:xfrm>
        <a:custGeom>
          <a:avLst/>
          <a:gdLst/>
          <a:ahLst/>
          <a:cxnLst/>
          <a:rect l="0" t="0" r="0" b="0"/>
          <a:pathLst>
            <a:path>
              <a:moveTo>
                <a:pt x="4455298" y="0"/>
              </a:moveTo>
              <a:lnTo>
                <a:pt x="4455298" y="418352"/>
              </a:lnTo>
              <a:lnTo>
                <a:pt x="0" y="418352"/>
              </a:lnTo>
              <a:lnTo>
                <a:pt x="0" y="802504"/>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latin typeface="Times New Roman" panose="02020603050405020304" pitchFamily="18" charset="0"/>
            <a:cs typeface="Times New Roman" panose="02020603050405020304" pitchFamily="18" charset="0"/>
          </a:endParaRPr>
        </a:p>
      </dsp:txBody>
      <dsp:txXfrm>
        <a:off x="5322634" y="2574712"/>
        <a:ext cx="226626" cy="8339"/>
      </dsp:txXfrm>
    </dsp:sp>
    <dsp:sp modelId="{43EF6C6E-8DD7-4BF1-9208-7C4C231F1B6F}">
      <dsp:nvSpPr>
        <dsp:cNvPr id="0" name=""/>
        <dsp:cNvSpPr/>
      </dsp:nvSpPr>
      <dsp:spPr>
        <a:xfrm>
          <a:off x="5852499" y="6113"/>
          <a:ext cx="3622193" cy="2173316"/>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s-EC" sz="3500" b="1" kern="1200" dirty="0" smtClean="0">
              <a:latin typeface="Times New Roman" panose="02020603050405020304" pitchFamily="18" charset="0"/>
              <a:cs typeface="Times New Roman" panose="02020603050405020304" pitchFamily="18" charset="0"/>
            </a:rPr>
            <a:t>Alcance de investigación</a:t>
          </a:r>
        </a:p>
        <a:p>
          <a:pPr lvl="0" algn="l" defTabSz="1555750">
            <a:lnSpc>
              <a:spcPct val="90000"/>
            </a:lnSpc>
            <a:spcBef>
              <a:spcPct val="0"/>
            </a:spcBef>
            <a:spcAft>
              <a:spcPct val="35000"/>
            </a:spcAft>
          </a:pPr>
          <a:r>
            <a:rPr lang="es-EC" sz="3500" b="1" kern="1200" dirty="0" smtClean="0">
              <a:latin typeface="Times New Roman" panose="02020603050405020304" pitchFamily="18" charset="0"/>
              <a:cs typeface="Times New Roman" panose="02020603050405020304" pitchFamily="18" charset="0"/>
            </a:rPr>
            <a:t>-</a:t>
          </a:r>
          <a:r>
            <a:rPr lang="es-MX" sz="3500" b="0" kern="1200" dirty="0" smtClean="0">
              <a:latin typeface="Times New Roman" panose="02020603050405020304" pitchFamily="18" charset="0"/>
              <a:cs typeface="Times New Roman" panose="02020603050405020304" pitchFamily="18" charset="0"/>
            </a:rPr>
            <a:t>Descriptivo</a:t>
          </a:r>
          <a:endParaRPr lang="es-EC" sz="3500" b="1" kern="1200" dirty="0">
            <a:latin typeface="Times New Roman" panose="02020603050405020304" pitchFamily="18" charset="0"/>
            <a:cs typeface="Times New Roman" panose="02020603050405020304" pitchFamily="18" charset="0"/>
          </a:endParaRPr>
        </a:p>
      </dsp:txBody>
      <dsp:txXfrm>
        <a:off x="5852499" y="6113"/>
        <a:ext cx="3622193" cy="2173316"/>
      </dsp:txXfrm>
    </dsp:sp>
    <dsp:sp modelId="{D8170B1A-DA69-4BE9-80E6-087E7C3019E3}">
      <dsp:nvSpPr>
        <dsp:cNvPr id="0" name=""/>
        <dsp:cNvSpPr/>
      </dsp:nvSpPr>
      <dsp:spPr>
        <a:xfrm>
          <a:off x="5017595" y="4053472"/>
          <a:ext cx="802504" cy="91440"/>
        </a:xfrm>
        <a:custGeom>
          <a:avLst/>
          <a:gdLst/>
          <a:ahLst/>
          <a:cxnLst/>
          <a:rect l="0" t="0" r="0" b="0"/>
          <a:pathLst>
            <a:path>
              <a:moveTo>
                <a:pt x="0" y="45720"/>
              </a:moveTo>
              <a:lnTo>
                <a:pt x="802504"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5398019" y="4095022"/>
        <a:ext cx="41655" cy="8339"/>
      </dsp:txXfrm>
    </dsp:sp>
    <dsp:sp modelId="{E63B6A72-693D-49C1-9AE6-12B180D05677}">
      <dsp:nvSpPr>
        <dsp:cNvPr id="0" name=""/>
        <dsp:cNvSpPr/>
      </dsp:nvSpPr>
      <dsp:spPr>
        <a:xfrm>
          <a:off x="1397201" y="3012534"/>
          <a:ext cx="3622193" cy="2173316"/>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s-EC" sz="3500" b="1" kern="1200" dirty="0">
              <a:latin typeface="Times New Roman" panose="02020603050405020304" pitchFamily="18" charset="0"/>
              <a:cs typeface="Times New Roman" panose="02020603050405020304" pitchFamily="18" charset="0"/>
            </a:rPr>
            <a:t>Diseño de </a:t>
          </a:r>
          <a:r>
            <a:rPr lang="es-EC" sz="3500" b="1" kern="1200" dirty="0" smtClean="0">
              <a:latin typeface="Times New Roman" panose="02020603050405020304" pitchFamily="18" charset="0"/>
              <a:cs typeface="Times New Roman" panose="02020603050405020304" pitchFamily="18" charset="0"/>
            </a:rPr>
            <a:t>investigación</a:t>
          </a:r>
        </a:p>
        <a:p>
          <a:pPr lvl="0" algn="l" defTabSz="1555750">
            <a:lnSpc>
              <a:spcPct val="90000"/>
            </a:lnSpc>
            <a:spcBef>
              <a:spcPct val="0"/>
            </a:spcBef>
            <a:spcAft>
              <a:spcPct val="35000"/>
            </a:spcAft>
          </a:pPr>
          <a:r>
            <a:rPr lang="es-EC" sz="3500" b="1" kern="1200" dirty="0" smtClean="0">
              <a:latin typeface="Times New Roman" panose="02020603050405020304" pitchFamily="18" charset="0"/>
              <a:cs typeface="Times New Roman" panose="02020603050405020304" pitchFamily="18" charset="0"/>
            </a:rPr>
            <a:t>-</a:t>
          </a:r>
          <a:r>
            <a:rPr lang="es-EC" sz="3500" b="0" kern="1200" dirty="0" smtClean="0">
              <a:latin typeface="Times New Roman" panose="02020603050405020304" pitchFamily="18" charset="0"/>
              <a:cs typeface="Times New Roman" panose="02020603050405020304" pitchFamily="18" charset="0"/>
            </a:rPr>
            <a:t>No experimental</a:t>
          </a:r>
          <a:endParaRPr lang="es-EC" sz="3500" b="1" kern="1200" dirty="0">
            <a:latin typeface="Times New Roman" panose="02020603050405020304" pitchFamily="18" charset="0"/>
            <a:cs typeface="Times New Roman" panose="02020603050405020304" pitchFamily="18" charset="0"/>
          </a:endParaRPr>
        </a:p>
      </dsp:txBody>
      <dsp:txXfrm>
        <a:off x="1397201" y="3012534"/>
        <a:ext cx="3622193" cy="2173316"/>
      </dsp:txXfrm>
    </dsp:sp>
    <dsp:sp modelId="{FDF67C5E-AF53-4934-A7AC-9222B9908F9A}">
      <dsp:nvSpPr>
        <dsp:cNvPr id="0" name=""/>
        <dsp:cNvSpPr/>
      </dsp:nvSpPr>
      <dsp:spPr>
        <a:xfrm>
          <a:off x="5852499" y="3012534"/>
          <a:ext cx="3622193" cy="2173316"/>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latin typeface="Times New Roman" panose="02020603050405020304" pitchFamily="18" charset="0"/>
              <a:cs typeface="Times New Roman" panose="02020603050405020304" pitchFamily="18" charset="0"/>
            </a:rPr>
            <a:t>Tipología de Investigación </a:t>
          </a:r>
        </a:p>
        <a:p>
          <a:pPr lvl="0" algn="l" defTabSz="1066800">
            <a:lnSpc>
              <a:spcPct val="90000"/>
            </a:lnSpc>
            <a:spcBef>
              <a:spcPct val="0"/>
            </a:spcBef>
            <a:spcAft>
              <a:spcPct val="35000"/>
            </a:spcAft>
          </a:pPr>
          <a:r>
            <a:rPr lang="es-EC" sz="1900" b="0" kern="1200" dirty="0" smtClean="0">
              <a:latin typeface="Times New Roman" panose="02020603050405020304" pitchFamily="18" charset="0"/>
              <a:cs typeface="Times New Roman" panose="02020603050405020304" pitchFamily="18" charset="0"/>
            </a:rPr>
            <a:t>-Por su finalidad: Aplicada</a:t>
          </a:r>
        </a:p>
        <a:p>
          <a:pPr lvl="0" algn="l" defTabSz="1066800">
            <a:lnSpc>
              <a:spcPct val="90000"/>
            </a:lnSpc>
            <a:spcBef>
              <a:spcPct val="0"/>
            </a:spcBef>
            <a:spcAft>
              <a:spcPct val="35000"/>
            </a:spcAft>
          </a:pPr>
          <a:r>
            <a:rPr lang="es-EC" sz="1900" b="0" kern="1200" dirty="0" smtClean="0">
              <a:latin typeface="Times New Roman" panose="02020603050405020304" pitchFamily="18" charset="0"/>
              <a:cs typeface="Times New Roman" panose="02020603050405020304" pitchFamily="18" charset="0"/>
            </a:rPr>
            <a:t>-Por las fuentes de información: Varios</a:t>
          </a:r>
        </a:p>
        <a:p>
          <a:pPr lvl="0" algn="l" defTabSz="1066800">
            <a:lnSpc>
              <a:spcPct val="90000"/>
            </a:lnSpc>
            <a:spcBef>
              <a:spcPct val="0"/>
            </a:spcBef>
            <a:spcAft>
              <a:spcPct val="35000"/>
            </a:spcAft>
          </a:pPr>
          <a:r>
            <a:rPr lang="es-EC" sz="1900" b="0" kern="1200" dirty="0" smtClean="0">
              <a:latin typeface="Times New Roman" panose="02020603050405020304" pitchFamily="18" charset="0"/>
              <a:cs typeface="Times New Roman" panose="02020603050405020304" pitchFamily="18" charset="0"/>
            </a:rPr>
            <a:t>-Por las unidades de análisis: </a:t>
          </a:r>
          <a:r>
            <a:rPr lang="es-EC" sz="1900" b="0" kern="1200" dirty="0" err="1" smtClean="0">
              <a:latin typeface="Times New Roman" panose="02020603050405020304" pitchFamily="18" charset="0"/>
              <a:cs typeface="Times New Roman" panose="02020603050405020304" pitchFamily="18" charset="0"/>
            </a:rPr>
            <a:t>Insitu</a:t>
          </a:r>
          <a:endParaRPr lang="es-EC" sz="1900" b="0" kern="1200" dirty="0">
            <a:latin typeface="Times New Roman" panose="02020603050405020304" pitchFamily="18" charset="0"/>
            <a:cs typeface="Times New Roman" panose="02020603050405020304" pitchFamily="18" charset="0"/>
          </a:endParaRPr>
        </a:p>
      </dsp:txBody>
      <dsp:txXfrm>
        <a:off x="5852499" y="3012534"/>
        <a:ext cx="3622193" cy="2173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5D385-B6A2-4D27-89D3-058DDBDAF0F7}">
      <dsp:nvSpPr>
        <dsp:cNvPr id="0" name=""/>
        <dsp:cNvSpPr/>
      </dsp:nvSpPr>
      <dsp:spPr>
        <a:xfrm>
          <a:off x="548640" y="1366125"/>
          <a:ext cx="9875520" cy="89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rtl="0">
            <a:lnSpc>
              <a:spcPct val="90000"/>
            </a:lnSpc>
            <a:spcBef>
              <a:spcPct val="0"/>
            </a:spcBef>
            <a:spcAft>
              <a:spcPct val="35000"/>
            </a:spcAft>
          </a:pPr>
          <a:r>
            <a:rPr lang="es-EC" sz="3000" kern="1200" dirty="0" smtClean="0">
              <a:latin typeface="Times New Roman" panose="02020603050405020304" pitchFamily="18" charset="0"/>
              <a:cs typeface="Times New Roman" panose="02020603050405020304" pitchFamily="18" charset="0"/>
            </a:rPr>
            <a:t>1. Análisis de fuentes secundarias</a:t>
          </a:r>
          <a:r>
            <a:rPr lang="es-EC" sz="3000" kern="1200" dirty="0" smtClean="0"/>
            <a:t>.</a:t>
          </a:r>
          <a:endParaRPr lang="es-EC" sz="3000" kern="1200" dirty="0"/>
        </a:p>
      </dsp:txBody>
      <dsp:txXfrm>
        <a:off x="548640" y="1366125"/>
        <a:ext cx="9875520" cy="897774"/>
      </dsp:txXfrm>
    </dsp:sp>
    <dsp:sp modelId="{E65B6B9B-CF7D-4E32-80A6-DF99B7379570}">
      <dsp:nvSpPr>
        <dsp:cNvPr id="0" name=""/>
        <dsp:cNvSpPr/>
      </dsp:nvSpPr>
      <dsp:spPr>
        <a:xfrm>
          <a:off x="548640" y="2263899"/>
          <a:ext cx="1316736" cy="219456"/>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75385-CFC4-4BEA-9F29-37B97EFA3634}">
      <dsp:nvSpPr>
        <dsp:cNvPr id="0" name=""/>
        <dsp:cNvSpPr/>
      </dsp:nvSpPr>
      <dsp:spPr>
        <a:xfrm>
          <a:off x="1942185" y="2263899"/>
          <a:ext cx="1316736" cy="219456"/>
        </a:xfrm>
        <a:prstGeom prst="parallelogram">
          <a:avLst>
            <a:gd name="adj" fmla="val 140840"/>
          </a:avLst>
        </a:prstGeom>
        <a:solidFill>
          <a:schemeClr val="accent2">
            <a:hueOff val="360117"/>
            <a:satOff val="-449"/>
            <a:lumOff val="106"/>
            <a:alphaOff val="0"/>
          </a:schemeClr>
        </a:solidFill>
        <a:ln w="25400" cap="flat" cmpd="sng" algn="ctr">
          <a:solidFill>
            <a:schemeClr val="accent2">
              <a:hueOff val="360117"/>
              <a:satOff val="-449"/>
              <a:lumOff val="1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2F859-87DD-49C1-BABD-2775C1E9886A}">
      <dsp:nvSpPr>
        <dsp:cNvPr id="0" name=""/>
        <dsp:cNvSpPr/>
      </dsp:nvSpPr>
      <dsp:spPr>
        <a:xfrm>
          <a:off x="3335731" y="2263899"/>
          <a:ext cx="1316736" cy="219456"/>
        </a:xfrm>
        <a:prstGeom prst="parallelogram">
          <a:avLst>
            <a:gd name="adj" fmla="val 140840"/>
          </a:avLst>
        </a:prstGeom>
        <a:solidFill>
          <a:schemeClr val="accent2">
            <a:hueOff val="720234"/>
            <a:satOff val="-898"/>
            <a:lumOff val="211"/>
            <a:alphaOff val="0"/>
          </a:schemeClr>
        </a:solidFill>
        <a:ln w="25400" cap="flat" cmpd="sng" algn="ctr">
          <a:solidFill>
            <a:schemeClr val="accent2">
              <a:hueOff val="720234"/>
              <a:satOff val="-898"/>
              <a:lumOff val="2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20CBF-E226-45F3-B1C2-BDD6888D4DCC}">
      <dsp:nvSpPr>
        <dsp:cNvPr id="0" name=""/>
        <dsp:cNvSpPr/>
      </dsp:nvSpPr>
      <dsp:spPr>
        <a:xfrm>
          <a:off x="4729276" y="2263899"/>
          <a:ext cx="1316736" cy="219456"/>
        </a:xfrm>
        <a:prstGeom prst="parallelogram">
          <a:avLst>
            <a:gd name="adj" fmla="val 140840"/>
          </a:avLst>
        </a:prstGeom>
        <a:solidFill>
          <a:schemeClr val="accent2">
            <a:hueOff val="1080351"/>
            <a:satOff val="-1347"/>
            <a:lumOff val="317"/>
            <a:alphaOff val="0"/>
          </a:schemeClr>
        </a:solidFill>
        <a:ln w="25400" cap="flat" cmpd="sng" algn="ctr">
          <a:solidFill>
            <a:schemeClr val="accent2">
              <a:hueOff val="1080351"/>
              <a:satOff val="-1347"/>
              <a:lumOff val="3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F11E8-AC32-4E37-8686-9244D5E2C8CD}">
      <dsp:nvSpPr>
        <dsp:cNvPr id="0" name=""/>
        <dsp:cNvSpPr/>
      </dsp:nvSpPr>
      <dsp:spPr>
        <a:xfrm>
          <a:off x="6122822" y="2263899"/>
          <a:ext cx="1316736" cy="219456"/>
        </a:xfrm>
        <a:prstGeom prst="parallelogram">
          <a:avLst>
            <a:gd name="adj" fmla="val 140840"/>
          </a:avLst>
        </a:prstGeom>
        <a:solidFill>
          <a:schemeClr val="accent2">
            <a:hueOff val="1440467"/>
            <a:satOff val="-1797"/>
            <a:lumOff val="422"/>
            <a:alphaOff val="0"/>
          </a:schemeClr>
        </a:solidFill>
        <a:ln w="25400" cap="flat" cmpd="sng" algn="ctr">
          <a:solidFill>
            <a:schemeClr val="accent2">
              <a:hueOff val="1440467"/>
              <a:satOff val="-1797"/>
              <a:lumOff val="4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0C16D-9F94-47FC-B7A4-EFFB4A14FBA8}">
      <dsp:nvSpPr>
        <dsp:cNvPr id="0" name=""/>
        <dsp:cNvSpPr/>
      </dsp:nvSpPr>
      <dsp:spPr>
        <a:xfrm>
          <a:off x="7516368" y="2263899"/>
          <a:ext cx="1316736" cy="219456"/>
        </a:xfrm>
        <a:prstGeom prst="parallelogram">
          <a:avLst>
            <a:gd name="adj" fmla="val 140840"/>
          </a:avLst>
        </a:prstGeom>
        <a:solidFill>
          <a:schemeClr val="accent2">
            <a:hueOff val="1800584"/>
            <a:satOff val="-2246"/>
            <a:lumOff val="528"/>
            <a:alphaOff val="0"/>
          </a:schemeClr>
        </a:solidFill>
        <a:ln w="25400" cap="flat" cmpd="sng" algn="ctr">
          <a:solidFill>
            <a:schemeClr val="accent2">
              <a:hueOff val="1800584"/>
              <a:satOff val="-2246"/>
              <a:lumOff val="5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F33B5-C32F-4652-99CC-3BAE601EF5FC}">
      <dsp:nvSpPr>
        <dsp:cNvPr id="0" name=""/>
        <dsp:cNvSpPr/>
      </dsp:nvSpPr>
      <dsp:spPr>
        <a:xfrm>
          <a:off x="8909913" y="2263899"/>
          <a:ext cx="1316736" cy="219456"/>
        </a:xfrm>
        <a:prstGeom prst="parallelogram">
          <a:avLst>
            <a:gd name="adj" fmla="val 140840"/>
          </a:avLst>
        </a:prstGeom>
        <a:solidFill>
          <a:schemeClr val="accent2">
            <a:hueOff val="2160701"/>
            <a:satOff val="-2695"/>
            <a:lumOff val="634"/>
            <a:alphaOff val="0"/>
          </a:schemeClr>
        </a:solidFill>
        <a:ln w="25400" cap="flat" cmpd="sng" algn="ctr">
          <a:solidFill>
            <a:schemeClr val="accent2">
              <a:hueOff val="2160701"/>
              <a:satOff val="-2695"/>
              <a:lumOff val="6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46C7B-95F2-4995-8D43-5901CE4F4189}">
      <dsp:nvSpPr>
        <dsp:cNvPr id="0" name=""/>
        <dsp:cNvSpPr/>
      </dsp:nvSpPr>
      <dsp:spPr>
        <a:xfrm>
          <a:off x="548640" y="2584717"/>
          <a:ext cx="9875520" cy="89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rtl="0">
            <a:lnSpc>
              <a:spcPct val="90000"/>
            </a:lnSpc>
            <a:spcBef>
              <a:spcPct val="0"/>
            </a:spcBef>
            <a:spcAft>
              <a:spcPct val="35000"/>
            </a:spcAft>
          </a:pPr>
          <a:r>
            <a:rPr lang="es-EC" sz="3000" kern="1200" dirty="0" smtClean="0">
              <a:latin typeface="Times New Roman" panose="02020603050405020304" pitchFamily="18" charset="0"/>
              <a:cs typeface="Times New Roman" panose="02020603050405020304" pitchFamily="18" charset="0"/>
            </a:rPr>
            <a:t>2. Validación de la matriz de fuentes secundarias con expertos. </a:t>
          </a:r>
          <a:endParaRPr lang="es-EC" sz="3000" kern="1200" dirty="0">
            <a:latin typeface="Times New Roman" panose="02020603050405020304" pitchFamily="18" charset="0"/>
            <a:cs typeface="Times New Roman" panose="02020603050405020304" pitchFamily="18" charset="0"/>
          </a:endParaRPr>
        </a:p>
      </dsp:txBody>
      <dsp:txXfrm>
        <a:off x="548640" y="2584717"/>
        <a:ext cx="9875520" cy="897774"/>
      </dsp:txXfrm>
    </dsp:sp>
    <dsp:sp modelId="{B07FFB4A-1C3B-4CB3-84F2-02F6177E21AB}">
      <dsp:nvSpPr>
        <dsp:cNvPr id="0" name=""/>
        <dsp:cNvSpPr/>
      </dsp:nvSpPr>
      <dsp:spPr>
        <a:xfrm>
          <a:off x="548640" y="3482491"/>
          <a:ext cx="1316736" cy="219456"/>
        </a:xfrm>
        <a:prstGeom prst="parallelogram">
          <a:avLst>
            <a:gd name="adj" fmla="val 140840"/>
          </a:avLst>
        </a:prstGeom>
        <a:solidFill>
          <a:schemeClr val="accent2">
            <a:hueOff val="2520818"/>
            <a:satOff val="-3144"/>
            <a:lumOff val="739"/>
            <a:alphaOff val="0"/>
          </a:schemeClr>
        </a:solidFill>
        <a:ln w="25400" cap="flat" cmpd="sng" algn="ctr">
          <a:solidFill>
            <a:schemeClr val="accent2">
              <a:hueOff val="2520818"/>
              <a:satOff val="-3144"/>
              <a:lumOff val="7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F2DCB-202C-4ED8-9854-E36FF5815804}">
      <dsp:nvSpPr>
        <dsp:cNvPr id="0" name=""/>
        <dsp:cNvSpPr/>
      </dsp:nvSpPr>
      <dsp:spPr>
        <a:xfrm>
          <a:off x="1942185" y="3482491"/>
          <a:ext cx="1316736" cy="219456"/>
        </a:xfrm>
        <a:prstGeom prst="parallelogram">
          <a:avLst>
            <a:gd name="adj" fmla="val 140840"/>
          </a:avLst>
        </a:prstGeom>
        <a:solidFill>
          <a:schemeClr val="accent2">
            <a:hueOff val="2880935"/>
            <a:satOff val="-3593"/>
            <a:lumOff val="845"/>
            <a:alphaOff val="0"/>
          </a:schemeClr>
        </a:solidFill>
        <a:ln w="25400" cap="flat" cmpd="sng" algn="ctr">
          <a:solidFill>
            <a:schemeClr val="accent2">
              <a:hueOff val="2880935"/>
              <a:satOff val="-3593"/>
              <a:lumOff val="8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174C5-1FD6-431B-9A77-033E003D7D40}">
      <dsp:nvSpPr>
        <dsp:cNvPr id="0" name=""/>
        <dsp:cNvSpPr/>
      </dsp:nvSpPr>
      <dsp:spPr>
        <a:xfrm>
          <a:off x="3335731" y="3482491"/>
          <a:ext cx="1316736" cy="219456"/>
        </a:xfrm>
        <a:prstGeom prst="parallelogram">
          <a:avLst>
            <a:gd name="adj" fmla="val 140840"/>
          </a:avLst>
        </a:prstGeom>
        <a:solidFill>
          <a:schemeClr val="accent2">
            <a:hueOff val="3241052"/>
            <a:satOff val="-4042"/>
            <a:lumOff val="951"/>
            <a:alphaOff val="0"/>
          </a:schemeClr>
        </a:solidFill>
        <a:ln w="25400" cap="flat" cmpd="sng" algn="ctr">
          <a:solidFill>
            <a:schemeClr val="accent2">
              <a:hueOff val="3241052"/>
              <a:satOff val="-4042"/>
              <a:lumOff val="9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C1638-AA14-4BBC-8760-4A8D1D0B96A9}">
      <dsp:nvSpPr>
        <dsp:cNvPr id="0" name=""/>
        <dsp:cNvSpPr/>
      </dsp:nvSpPr>
      <dsp:spPr>
        <a:xfrm>
          <a:off x="4729276" y="3482491"/>
          <a:ext cx="1316736" cy="219456"/>
        </a:xfrm>
        <a:prstGeom prst="parallelogram">
          <a:avLst>
            <a:gd name="adj" fmla="val 140840"/>
          </a:avLst>
        </a:prstGeom>
        <a:solidFill>
          <a:schemeClr val="accent2">
            <a:hueOff val="3601168"/>
            <a:satOff val="-4492"/>
            <a:lumOff val="1056"/>
            <a:alphaOff val="0"/>
          </a:schemeClr>
        </a:solidFill>
        <a:ln w="25400" cap="flat" cmpd="sng" algn="ctr">
          <a:solidFill>
            <a:schemeClr val="accent2">
              <a:hueOff val="3601168"/>
              <a:satOff val="-4492"/>
              <a:lumOff val="10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F0FC9-708F-4543-8CA0-4F0A5B4390A1}">
      <dsp:nvSpPr>
        <dsp:cNvPr id="0" name=""/>
        <dsp:cNvSpPr/>
      </dsp:nvSpPr>
      <dsp:spPr>
        <a:xfrm>
          <a:off x="6122822" y="3482491"/>
          <a:ext cx="1316736" cy="219456"/>
        </a:xfrm>
        <a:prstGeom prst="parallelogram">
          <a:avLst>
            <a:gd name="adj" fmla="val 140840"/>
          </a:avLst>
        </a:prstGeom>
        <a:solidFill>
          <a:schemeClr val="accent2">
            <a:hueOff val="3961285"/>
            <a:satOff val="-4941"/>
            <a:lumOff val="1162"/>
            <a:alphaOff val="0"/>
          </a:schemeClr>
        </a:solidFill>
        <a:ln w="25400" cap="flat" cmpd="sng" algn="ctr">
          <a:solidFill>
            <a:schemeClr val="accent2">
              <a:hueOff val="3961285"/>
              <a:satOff val="-4941"/>
              <a:lumOff val="11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AEF5B-B0C9-4697-9A91-9BC631450323}">
      <dsp:nvSpPr>
        <dsp:cNvPr id="0" name=""/>
        <dsp:cNvSpPr/>
      </dsp:nvSpPr>
      <dsp:spPr>
        <a:xfrm>
          <a:off x="7516368" y="3482491"/>
          <a:ext cx="1316736" cy="219456"/>
        </a:xfrm>
        <a:prstGeom prst="parallelogram">
          <a:avLst>
            <a:gd name="adj" fmla="val 140840"/>
          </a:avLst>
        </a:prstGeom>
        <a:solidFill>
          <a:schemeClr val="accent2">
            <a:hueOff val="4321402"/>
            <a:satOff val="-5390"/>
            <a:lumOff val="1267"/>
            <a:alphaOff val="0"/>
          </a:schemeClr>
        </a:solidFill>
        <a:ln w="25400" cap="flat" cmpd="sng" algn="ctr">
          <a:solidFill>
            <a:schemeClr val="accent2">
              <a:hueOff val="4321402"/>
              <a:satOff val="-5390"/>
              <a:lumOff val="12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86E21-DE2D-4134-8228-96BEB5A2B930}">
      <dsp:nvSpPr>
        <dsp:cNvPr id="0" name=""/>
        <dsp:cNvSpPr/>
      </dsp:nvSpPr>
      <dsp:spPr>
        <a:xfrm>
          <a:off x="8909913" y="3482491"/>
          <a:ext cx="1316736" cy="219456"/>
        </a:xfrm>
        <a:prstGeom prst="parallelogram">
          <a:avLst>
            <a:gd name="adj" fmla="val 14084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32D20-F4E8-492F-A7ED-A00CB08FC341}">
      <dsp:nvSpPr>
        <dsp:cNvPr id="0" name=""/>
        <dsp:cNvSpPr/>
      </dsp:nvSpPr>
      <dsp:spPr>
        <a:xfrm>
          <a:off x="0" y="644835"/>
          <a:ext cx="27432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s-VE" sz="1400" kern="1200" dirty="0">
              <a:latin typeface="Times New Roman" panose="02020603050405020304" pitchFamily="18" charset="0"/>
              <a:cs typeface="Times New Roman" panose="02020603050405020304" pitchFamily="18" charset="0"/>
            </a:rPr>
            <a:t>FACTORES INTERNOS</a:t>
          </a:r>
        </a:p>
      </dsp:txBody>
      <dsp:txXfrm>
        <a:off x="0" y="644835"/>
        <a:ext cx="2743200" cy="1287000"/>
      </dsp:txXfrm>
    </dsp:sp>
    <dsp:sp modelId="{90FCFDC2-DBCF-4426-BF8B-C497DCA9D43A}">
      <dsp:nvSpPr>
        <dsp:cNvPr id="0" name=""/>
        <dsp:cNvSpPr/>
      </dsp:nvSpPr>
      <dsp:spPr>
        <a:xfrm>
          <a:off x="2743199" y="282866"/>
          <a:ext cx="548640" cy="2010937"/>
        </a:xfrm>
        <a:prstGeom prst="leftBrace">
          <a:avLst>
            <a:gd name="adj1" fmla="val 35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582DC674-5711-4746-AC02-CA43BB5776A9}">
      <dsp:nvSpPr>
        <dsp:cNvPr id="0" name=""/>
        <dsp:cNvSpPr/>
      </dsp:nvSpPr>
      <dsp:spPr>
        <a:xfrm>
          <a:off x="3511295" y="282866"/>
          <a:ext cx="7461504" cy="2010937"/>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Gestión General</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Gestión de Talento Humano</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Desarrollo Tecnológico e Innovación</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Abastecimiento</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Marketing y Ventas</a:t>
          </a:r>
        </a:p>
        <a:p>
          <a:pPr marL="114300" lvl="1" indent="-114300" algn="l" defTabSz="622300">
            <a:lnSpc>
              <a:spcPct val="90000"/>
            </a:lnSpc>
            <a:spcBef>
              <a:spcPct val="0"/>
            </a:spcBef>
            <a:spcAft>
              <a:spcPct val="15000"/>
            </a:spcAft>
            <a:buChar char="••"/>
          </a:pPr>
          <a:r>
            <a:rPr lang="es-VE" sz="1400" b="0" kern="1200">
              <a:latin typeface="Times New Roman" panose="02020603050405020304" pitchFamily="18" charset="0"/>
              <a:cs typeface="Times New Roman" panose="02020603050405020304" pitchFamily="18" charset="0"/>
            </a:rPr>
            <a:t>Insumos</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Desarrollo de Software</a:t>
          </a:r>
        </a:p>
        <a:p>
          <a:pPr marL="114300" lvl="1" indent="-114300" algn="l" defTabSz="622300">
            <a:lnSpc>
              <a:spcPct val="90000"/>
            </a:lnSpc>
            <a:spcBef>
              <a:spcPct val="0"/>
            </a:spcBef>
            <a:spcAft>
              <a:spcPct val="15000"/>
            </a:spcAft>
            <a:buChar char="••"/>
          </a:pPr>
          <a:r>
            <a:rPr lang="es-VE" sz="1400" b="0" kern="1200">
              <a:latin typeface="Times New Roman" panose="02020603050405020304" pitchFamily="18" charset="0"/>
              <a:cs typeface="Times New Roman" panose="02020603050405020304" pitchFamily="18" charset="0"/>
            </a:rPr>
            <a:t>Aseguramiento de la Calidad </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Servicio Post venta</a:t>
          </a:r>
        </a:p>
      </dsp:txBody>
      <dsp:txXfrm>
        <a:off x="3511295" y="282866"/>
        <a:ext cx="7461504" cy="2010937"/>
      </dsp:txXfrm>
    </dsp:sp>
    <dsp:sp modelId="{EC1E704A-F561-487C-91E2-362DE602F6AC}">
      <dsp:nvSpPr>
        <dsp:cNvPr id="0" name=""/>
        <dsp:cNvSpPr/>
      </dsp:nvSpPr>
      <dsp:spPr>
        <a:xfrm>
          <a:off x="0" y="3110975"/>
          <a:ext cx="27432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s-VE" sz="1400" kern="1200" dirty="0">
              <a:latin typeface="Times New Roman" panose="02020603050405020304" pitchFamily="18" charset="0"/>
              <a:cs typeface="Times New Roman" panose="02020603050405020304" pitchFamily="18" charset="0"/>
            </a:rPr>
            <a:t>FACTORES EXTERNOS</a:t>
          </a:r>
        </a:p>
      </dsp:txBody>
      <dsp:txXfrm>
        <a:off x="0" y="3110975"/>
        <a:ext cx="2743200" cy="1287000"/>
      </dsp:txXfrm>
    </dsp:sp>
    <dsp:sp modelId="{F832ABB9-6ECB-428F-BC72-1D57C33E21FF}">
      <dsp:nvSpPr>
        <dsp:cNvPr id="0" name=""/>
        <dsp:cNvSpPr/>
      </dsp:nvSpPr>
      <dsp:spPr>
        <a:xfrm>
          <a:off x="2743199" y="2527803"/>
          <a:ext cx="548640" cy="2453343"/>
        </a:xfrm>
        <a:prstGeom prst="leftBrace">
          <a:avLst>
            <a:gd name="adj1" fmla="val 35000"/>
            <a:gd name="adj2" fmla="val 5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758414B9-3314-4C41-BDC5-8B50F62ACE4E}">
      <dsp:nvSpPr>
        <dsp:cNvPr id="0" name=""/>
        <dsp:cNvSpPr/>
      </dsp:nvSpPr>
      <dsp:spPr>
        <a:xfrm>
          <a:off x="3511295" y="2527803"/>
          <a:ext cx="7461504" cy="2453343"/>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Proveedores</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Intermediarios</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Clientes</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Competidores</a:t>
          </a:r>
        </a:p>
        <a:p>
          <a:pPr marL="114300" lvl="1" indent="-114300" algn="l" defTabSz="622300">
            <a:lnSpc>
              <a:spcPct val="90000"/>
            </a:lnSpc>
            <a:spcBef>
              <a:spcPct val="0"/>
            </a:spcBef>
            <a:spcAft>
              <a:spcPct val="15000"/>
            </a:spcAft>
            <a:buChar char="••"/>
          </a:pPr>
          <a:r>
            <a:rPr lang="es-VE" sz="1400" b="0" kern="1200">
              <a:latin typeface="Times New Roman" panose="02020603050405020304" pitchFamily="18" charset="0"/>
              <a:cs typeface="Times New Roman" panose="02020603050405020304" pitchFamily="18" charset="0"/>
            </a:rPr>
            <a:t>Públicos</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Fuerzas Demográficas</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Fuerzas Económicas</a:t>
          </a:r>
        </a:p>
        <a:p>
          <a:pPr marL="114300" lvl="1" indent="-114300" algn="l" defTabSz="622300">
            <a:lnSpc>
              <a:spcPct val="90000"/>
            </a:lnSpc>
            <a:spcBef>
              <a:spcPct val="0"/>
            </a:spcBef>
            <a:spcAft>
              <a:spcPct val="15000"/>
            </a:spcAft>
            <a:buChar char="••"/>
          </a:pPr>
          <a:r>
            <a:rPr lang="es-VE" sz="1400" b="0" kern="1200">
              <a:latin typeface="Times New Roman" panose="02020603050405020304" pitchFamily="18" charset="0"/>
              <a:cs typeface="Times New Roman" panose="02020603050405020304" pitchFamily="18" charset="0"/>
            </a:rPr>
            <a:t>Fuerzas Tecnológicas</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Fuerzas Políticas y Sociales</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Fuerzas Culturales</a:t>
          </a:r>
        </a:p>
        <a:p>
          <a:pPr marL="114300" lvl="1" indent="-114300" algn="l" defTabSz="622300">
            <a:lnSpc>
              <a:spcPct val="90000"/>
            </a:lnSpc>
            <a:spcBef>
              <a:spcPct val="0"/>
            </a:spcBef>
            <a:spcAft>
              <a:spcPct val="15000"/>
            </a:spcAft>
            <a:buChar char="••"/>
          </a:pPr>
          <a:r>
            <a:rPr lang="es-VE" sz="1400" b="0" kern="1200" dirty="0">
              <a:latin typeface="Times New Roman" panose="02020603050405020304" pitchFamily="18" charset="0"/>
              <a:cs typeface="Times New Roman" panose="02020603050405020304" pitchFamily="18" charset="0"/>
            </a:rPr>
            <a:t>Innovación</a:t>
          </a:r>
        </a:p>
      </dsp:txBody>
      <dsp:txXfrm>
        <a:off x="3511295" y="2527803"/>
        <a:ext cx="7461504" cy="24533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5F9D9-5322-4575-893F-B8B42033A349}">
      <dsp:nvSpPr>
        <dsp:cNvPr id="0" name=""/>
        <dsp:cNvSpPr/>
      </dsp:nvSpPr>
      <dsp:spPr>
        <a:xfrm>
          <a:off x="0" y="584140"/>
          <a:ext cx="10972800" cy="11679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La primera población objeto de estudio estará conformada por los ejecutivos de primera y segunda línea de las empresas grandes y medianas de software.</a:t>
          </a:r>
          <a:endParaRPr lang="es-EC" sz="2200" kern="1200" dirty="0">
            <a:latin typeface="Times New Roman" panose="02020603050405020304" pitchFamily="18" charset="0"/>
            <a:cs typeface="Times New Roman" panose="02020603050405020304" pitchFamily="18" charset="0"/>
          </a:endParaRPr>
        </a:p>
      </dsp:txBody>
      <dsp:txXfrm>
        <a:off x="57015" y="641155"/>
        <a:ext cx="10858770" cy="1053922"/>
      </dsp:txXfrm>
    </dsp:sp>
    <dsp:sp modelId="{7BCE8ACF-D00E-4E91-8D6D-E95C5ACFA161}">
      <dsp:nvSpPr>
        <dsp:cNvPr id="0" name=""/>
        <dsp:cNvSpPr/>
      </dsp:nvSpPr>
      <dsp:spPr>
        <a:xfrm>
          <a:off x="0" y="1815452"/>
          <a:ext cx="10972800" cy="11679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El tamaño de la población es del 2,07 %, donde el 0,50 % son grandes y el 1,57% medianas de un universo de 1368 empresas de software ubicadas en el cantón Quito, datos que fueron tomados de la Superintendencia de Compañías según la actividad económica CIIU Nivel 6. </a:t>
          </a:r>
          <a:endParaRPr lang="es-EC" sz="2200" kern="1200" dirty="0">
            <a:latin typeface="Times New Roman" panose="02020603050405020304" pitchFamily="18" charset="0"/>
            <a:cs typeface="Times New Roman" panose="02020603050405020304" pitchFamily="18" charset="0"/>
          </a:endParaRPr>
        </a:p>
      </dsp:txBody>
      <dsp:txXfrm>
        <a:off x="57015" y="1872467"/>
        <a:ext cx="10858770" cy="1053922"/>
      </dsp:txXfrm>
    </dsp:sp>
    <dsp:sp modelId="{81D94A01-EBD6-4141-8B06-5F8013281348}">
      <dsp:nvSpPr>
        <dsp:cNvPr id="0" name=""/>
        <dsp:cNvSpPr/>
      </dsp:nvSpPr>
      <dsp:spPr>
        <a:xfrm>
          <a:off x="0" y="3046765"/>
          <a:ext cx="10972800" cy="11679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Dando un total de 29 empresas de software distribuidas de la siguiente manera: </a:t>
          </a:r>
          <a:endParaRPr lang="es-EC" sz="2200" kern="1200" dirty="0">
            <a:latin typeface="Times New Roman" panose="02020603050405020304" pitchFamily="18" charset="0"/>
            <a:cs typeface="Times New Roman" panose="02020603050405020304" pitchFamily="18" charset="0"/>
          </a:endParaRPr>
        </a:p>
      </dsp:txBody>
      <dsp:txXfrm>
        <a:off x="57015" y="3103780"/>
        <a:ext cx="10858770" cy="1053922"/>
      </dsp:txXfrm>
    </dsp:sp>
    <dsp:sp modelId="{37CFD48B-2401-449A-8102-C9D3322AB35B}">
      <dsp:nvSpPr>
        <dsp:cNvPr id="0" name=""/>
        <dsp:cNvSpPr/>
      </dsp:nvSpPr>
      <dsp:spPr>
        <a:xfrm>
          <a:off x="0" y="4214717"/>
          <a:ext cx="10972800" cy="55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C" sz="1700" kern="1200" dirty="0" smtClean="0">
              <a:latin typeface="Times New Roman" panose="02020603050405020304" pitchFamily="18" charset="0"/>
              <a:cs typeface="Times New Roman" panose="02020603050405020304" pitchFamily="18" charset="0"/>
            </a:rPr>
            <a:t>7 son grandes</a:t>
          </a:r>
          <a:endParaRPr lang="es-EC" sz="1700" kern="1200" dirty="0">
            <a:latin typeface="Times New Roman" panose="02020603050405020304" pitchFamily="18" charset="0"/>
            <a:cs typeface="Times New Roman" panose="02020603050405020304" pitchFamily="18" charset="0"/>
          </a:endParaRPr>
        </a:p>
        <a:p>
          <a:pPr marL="171450" lvl="1" indent="-171450" algn="l" defTabSz="755650" rtl="0">
            <a:lnSpc>
              <a:spcPct val="90000"/>
            </a:lnSpc>
            <a:spcBef>
              <a:spcPct val="0"/>
            </a:spcBef>
            <a:spcAft>
              <a:spcPct val="20000"/>
            </a:spcAft>
            <a:buChar char="••"/>
          </a:pPr>
          <a:r>
            <a:rPr lang="es-EC" sz="1700" kern="1200" dirty="0" smtClean="0">
              <a:latin typeface="Times New Roman" panose="02020603050405020304" pitchFamily="18" charset="0"/>
              <a:cs typeface="Times New Roman" panose="02020603050405020304" pitchFamily="18" charset="0"/>
            </a:rPr>
            <a:t>22 son medianas</a:t>
          </a:r>
          <a:endParaRPr lang="es-EC" sz="1700" kern="1200" dirty="0">
            <a:latin typeface="Times New Roman" panose="02020603050405020304" pitchFamily="18" charset="0"/>
            <a:cs typeface="Times New Roman" panose="02020603050405020304" pitchFamily="18" charset="0"/>
          </a:endParaRPr>
        </a:p>
      </dsp:txBody>
      <dsp:txXfrm>
        <a:off x="0" y="4214717"/>
        <a:ext cx="10972800" cy="55786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122"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i="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i="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i="0"/>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i="0"/>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spTree>
    <p:extLst>
      <p:ext uri="{BB962C8B-B14F-4D97-AF65-F5344CB8AC3E}">
        <p14:creationId xmlns:p14="http://schemas.microsoft.com/office/powerpoint/2010/main" val="113339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360378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50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43483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Rectángulo"/>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Título"/>
          <p:cNvSpPr>
            <a:spLocks noGrp="1"/>
          </p:cNvSpPr>
          <p:nvPr>
            <p:ph type="ctrTitle"/>
          </p:nvPr>
        </p:nvSpPr>
        <p:spPr>
          <a:xfrm>
            <a:off x="3149600" y="4038600"/>
            <a:ext cx="8636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522462C0-E9E2-47AA-AFF5-54E1286682B0}" type="datetimeFigureOut">
              <a:rPr lang="es-EC" smtClean="0"/>
              <a:t>25/7/2019</a:t>
            </a:fld>
            <a:endParaRPr lang="es-EC"/>
          </a:p>
        </p:txBody>
      </p:sp>
      <p:sp>
        <p:nvSpPr>
          <p:cNvPr id="17" name="16 Marcador de pie de página"/>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s-EC"/>
          </a:p>
        </p:txBody>
      </p:sp>
      <p:sp>
        <p:nvSpPr>
          <p:cNvPr id="29" name="28 Marcador de número de diapositiva"/>
          <p:cNvSpPr>
            <a:spLocks noGrp="1"/>
          </p:cNvSpPr>
          <p:nvPr>
            <p:ph type="sldNum" sz="quarter" idx="12"/>
          </p:nvPr>
        </p:nvSpPr>
        <p:spPr>
          <a:xfrm>
            <a:off x="10668000" y="228600"/>
            <a:ext cx="1117600" cy="381000"/>
          </a:xfrm>
        </p:spPr>
        <p:txBody>
          <a:bodyPr/>
          <a:lstStyle>
            <a:lvl1pPr>
              <a:defRPr>
                <a:solidFill>
                  <a:schemeClr val="tx2"/>
                </a:solidFill>
              </a:defRPr>
            </a:lvl1pPr>
          </a:lstStyle>
          <a:p>
            <a:fld id="{71C4FCD7-7AC0-4D87-B043-70B0F623015F}" type="slidenum">
              <a:rPr lang="es-EC" smtClean="0"/>
              <a:t>‹Nº›</a:t>
            </a:fld>
            <a:endParaRPr lang="es-EC"/>
          </a:p>
        </p:txBody>
      </p:sp>
    </p:spTree>
    <p:extLst>
      <p:ext uri="{BB962C8B-B14F-4D97-AF65-F5344CB8AC3E}">
        <p14:creationId xmlns:p14="http://schemas.microsoft.com/office/powerpoint/2010/main" val="368685119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16864" y="228600"/>
            <a:ext cx="108712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22462C0-E9E2-47AA-AFF5-54E1286682B0}" type="datetimeFigureOut">
              <a:rPr lang="es-EC" smtClean="0"/>
              <a:t>25/7/2019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71C4FCD7-7AC0-4D87-B043-70B0F623015F}" type="slidenum">
              <a:rPr lang="es-EC" smtClean="0"/>
              <a:t>‹Nº›</a:t>
            </a:fld>
            <a:endParaRPr lang="es-EC"/>
          </a:p>
        </p:txBody>
      </p:sp>
      <p:sp>
        <p:nvSpPr>
          <p:cNvPr id="8" name="7 Marcador de contenido"/>
          <p:cNvSpPr>
            <a:spLocks noGrp="1"/>
          </p:cNvSpPr>
          <p:nvPr>
            <p:ph sz="quarter" idx="1"/>
          </p:nvPr>
        </p:nvSpPr>
        <p:spPr>
          <a:xfrm>
            <a:off x="816864" y="1600200"/>
            <a:ext cx="108712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3008628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522462C0-E9E2-47AA-AFF5-54E1286682B0}" type="datetimeFigureOut">
              <a:rPr lang="es-EC" smtClean="0"/>
              <a:t>25/7/2019</a:t>
            </a:fld>
            <a:endParaRPr lang="es-EC"/>
          </a:p>
        </p:txBody>
      </p:sp>
      <p:sp>
        <p:nvSpPr>
          <p:cNvPr id="13" name="12 Marcador de número de diapositiva"/>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71C4FCD7-7AC0-4D87-B043-70B0F623015F}" type="slidenum">
              <a:rPr lang="es-EC" smtClean="0"/>
              <a:t>‹Nº›</a:t>
            </a:fld>
            <a:endParaRPr lang="es-EC"/>
          </a:p>
        </p:txBody>
      </p:sp>
      <p:sp>
        <p:nvSpPr>
          <p:cNvPr id="14" name="13 Marcador de pie de página"/>
          <p:cNvSpPr>
            <a:spLocks noGrp="1"/>
          </p:cNvSpPr>
          <p:nvPr>
            <p:ph type="ftr" sz="quarter" idx="12"/>
          </p:nvPr>
        </p:nvSpPr>
        <p:spPr/>
        <p:txBody>
          <a:bodyPr/>
          <a:lstStyle/>
          <a:p>
            <a:endParaRPr lang="es-EC"/>
          </a:p>
        </p:txBody>
      </p:sp>
    </p:spTree>
    <p:extLst>
      <p:ext uri="{BB962C8B-B14F-4D97-AF65-F5344CB8AC3E}">
        <p14:creationId xmlns:p14="http://schemas.microsoft.com/office/powerpoint/2010/main" val="32220629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812800" y="1589567"/>
            <a:ext cx="5181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6459868" y="1589567"/>
            <a:ext cx="5181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522462C0-E9E2-47AA-AFF5-54E1286682B0}" type="datetimeFigureOut">
              <a:rPr lang="es-EC" smtClean="0"/>
              <a:t>25/7/2019</a:t>
            </a:fld>
            <a:endParaRPr lang="es-EC"/>
          </a:p>
        </p:txBody>
      </p:sp>
      <p:sp>
        <p:nvSpPr>
          <p:cNvPr id="10" name="9 Marcador de número de diapositiva"/>
          <p:cNvSpPr>
            <a:spLocks noGrp="1"/>
          </p:cNvSpPr>
          <p:nvPr>
            <p:ph type="sldNum" sz="quarter" idx="16"/>
          </p:nvPr>
        </p:nvSpPr>
        <p:spPr/>
        <p:txBody>
          <a:bodyPr rtlCol="0"/>
          <a:lstStyle/>
          <a:p>
            <a:fld id="{71C4FCD7-7AC0-4D87-B043-70B0F623015F}" type="slidenum">
              <a:rPr lang="es-EC" smtClean="0"/>
              <a:t>‹Nº›</a:t>
            </a:fld>
            <a:endParaRPr lang="es-EC"/>
          </a:p>
        </p:txBody>
      </p:sp>
      <p:sp>
        <p:nvSpPr>
          <p:cNvPr id="12" name="11 Marcador de pie de página"/>
          <p:cNvSpPr>
            <a:spLocks noGrp="1"/>
          </p:cNvSpPr>
          <p:nvPr>
            <p:ph type="ftr" sz="quarter" idx="17"/>
          </p:nvPr>
        </p:nvSpPr>
        <p:spPr/>
        <p:txBody>
          <a:bodyPr rtlCol="0"/>
          <a:lstStyle/>
          <a:p>
            <a:endParaRPr lang="es-EC"/>
          </a:p>
        </p:txBody>
      </p:sp>
    </p:spTree>
    <p:extLst>
      <p:ext uri="{BB962C8B-B14F-4D97-AF65-F5344CB8AC3E}">
        <p14:creationId xmlns:p14="http://schemas.microsoft.com/office/powerpoint/2010/main" val="95879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11200" y="273050"/>
            <a:ext cx="108712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812800" y="2438400"/>
            <a:ext cx="51816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6400800" y="2438400"/>
            <a:ext cx="51816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522462C0-E9E2-47AA-AFF5-54E1286682B0}" type="datetimeFigureOut">
              <a:rPr lang="es-EC" smtClean="0"/>
              <a:t>25/7/2019</a:t>
            </a:fld>
            <a:endParaRPr lang="es-EC"/>
          </a:p>
        </p:txBody>
      </p:sp>
      <p:sp>
        <p:nvSpPr>
          <p:cNvPr id="12" name="11 Marcador de número de diapositiva"/>
          <p:cNvSpPr>
            <a:spLocks noGrp="1"/>
          </p:cNvSpPr>
          <p:nvPr>
            <p:ph type="sldNum" sz="quarter" idx="16"/>
          </p:nvPr>
        </p:nvSpPr>
        <p:spPr/>
        <p:txBody>
          <a:bodyPr rtlCol="0"/>
          <a:lstStyle/>
          <a:p>
            <a:fld id="{71C4FCD7-7AC0-4D87-B043-70B0F623015F}" type="slidenum">
              <a:rPr lang="es-EC" smtClean="0"/>
              <a:t>‹Nº›</a:t>
            </a:fld>
            <a:endParaRPr lang="es-EC"/>
          </a:p>
        </p:txBody>
      </p:sp>
      <p:sp>
        <p:nvSpPr>
          <p:cNvPr id="14" name="13 Marcador de pie de página"/>
          <p:cNvSpPr>
            <a:spLocks noGrp="1"/>
          </p:cNvSpPr>
          <p:nvPr>
            <p:ph type="ftr" sz="quarter" idx="17"/>
          </p:nvPr>
        </p:nvSpPr>
        <p:spPr/>
        <p:txBody>
          <a:bodyPr rtlCol="0"/>
          <a:lstStyle/>
          <a:p>
            <a:endParaRPr lang="es-EC"/>
          </a:p>
        </p:txBody>
      </p:sp>
      <p:sp>
        <p:nvSpPr>
          <p:cNvPr id="16" name="15 Marcador de texto"/>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2886269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22462C0-E9E2-47AA-AFF5-54E1286682B0}" type="datetimeFigureOut">
              <a:rPr lang="es-EC" smtClean="0"/>
              <a:t>25/7/2019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71C4FCD7-7AC0-4D87-B043-70B0F623015F}" type="slidenum">
              <a:rPr lang="es-EC" smtClean="0"/>
              <a:t>‹Nº›</a:t>
            </a:fld>
            <a:endParaRPr lang="es-EC"/>
          </a:p>
        </p:txBody>
      </p:sp>
    </p:spTree>
    <p:extLst>
      <p:ext uri="{BB962C8B-B14F-4D97-AF65-F5344CB8AC3E}">
        <p14:creationId xmlns:p14="http://schemas.microsoft.com/office/powerpoint/2010/main" val="86726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2462C0-E9E2-47AA-AFF5-54E1286682B0}" type="datetimeFigureOut">
              <a:rPr lang="es-EC" smtClean="0"/>
              <a:t>25/7/2019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0" y="6248400"/>
            <a:ext cx="711200" cy="381000"/>
          </a:xfrm>
        </p:spPr>
        <p:txBody>
          <a:bodyPr/>
          <a:lstStyle>
            <a:lvl1pPr>
              <a:defRPr>
                <a:solidFill>
                  <a:schemeClr val="tx2"/>
                </a:solidFill>
              </a:defRPr>
            </a:lvl1pPr>
          </a:lstStyle>
          <a:p>
            <a:fld id="{71C4FCD7-7AC0-4D87-B043-70B0F623015F}" type="slidenum">
              <a:rPr lang="es-EC" smtClean="0"/>
              <a:t>‹Nº›</a:t>
            </a:fld>
            <a:endParaRPr lang="es-EC"/>
          </a:p>
        </p:txBody>
      </p:sp>
    </p:spTree>
    <p:extLst>
      <p:ext uri="{BB962C8B-B14F-4D97-AF65-F5344CB8AC3E}">
        <p14:creationId xmlns:p14="http://schemas.microsoft.com/office/powerpoint/2010/main" val="331138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1719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12800" y="273050"/>
            <a:ext cx="107696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22462C0-E9E2-47AA-AFF5-54E1286682B0}" type="datetimeFigureOut">
              <a:rPr lang="es-EC" smtClean="0"/>
              <a:t>25/7/2019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71C4FCD7-7AC0-4D87-B043-70B0F623015F}" type="slidenum">
              <a:rPr lang="es-EC" smtClean="0"/>
              <a:t>‹Nº›</a:t>
            </a:fld>
            <a:endParaRPr lang="es-EC"/>
          </a:p>
        </p:txBody>
      </p:sp>
      <p:sp>
        <p:nvSpPr>
          <p:cNvPr id="3" name="2 Marcador de texto"/>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3149600" y="1752600"/>
            <a:ext cx="85344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273072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11 Marcador de fecha"/>
          <p:cNvSpPr>
            <a:spLocks noGrp="1"/>
          </p:cNvSpPr>
          <p:nvPr>
            <p:ph type="dt" sz="half" idx="10"/>
          </p:nvPr>
        </p:nvSpPr>
        <p:spPr>
          <a:xfrm>
            <a:off x="8331200" y="6248401"/>
            <a:ext cx="3556000" cy="365125"/>
          </a:xfrm>
        </p:spPr>
        <p:txBody>
          <a:bodyPr rtlCol="0"/>
          <a:lstStyle/>
          <a:p>
            <a:fld id="{522462C0-E9E2-47AA-AFF5-54E1286682B0}" type="datetimeFigureOut">
              <a:rPr lang="es-EC" smtClean="0"/>
              <a:t>25/7/2019</a:t>
            </a:fld>
            <a:endParaRPr lang="es-EC"/>
          </a:p>
        </p:txBody>
      </p:sp>
      <p:sp>
        <p:nvSpPr>
          <p:cNvPr id="13" name="12 Marcador de número de diapositiva"/>
          <p:cNvSpPr>
            <a:spLocks noGrp="1"/>
          </p:cNvSpPr>
          <p:nvPr>
            <p:ph type="sldNum" sz="quarter" idx="11"/>
          </p:nvPr>
        </p:nvSpPr>
        <p:spPr>
          <a:xfrm>
            <a:off x="0" y="4667249"/>
            <a:ext cx="1930400" cy="663578"/>
          </a:xfrm>
        </p:spPr>
        <p:txBody>
          <a:bodyPr rtlCol="0"/>
          <a:lstStyle>
            <a:lvl1pPr>
              <a:defRPr sz="2800"/>
            </a:lvl1pPr>
          </a:lstStyle>
          <a:p>
            <a:fld id="{71C4FCD7-7AC0-4D87-B043-70B0F623015F}" type="slidenum">
              <a:rPr lang="es-EC" smtClean="0"/>
              <a:t>‹Nº›</a:t>
            </a:fld>
            <a:endParaRPr lang="es-EC"/>
          </a:p>
        </p:txBody>
      </p:sp>
      <p:sp>
        <p:nvSpPr>
          <p:cNvPr id="14" name="13 Marcador de pie de página"/>
          <p:cNvSpPr>
            <a:spLocks noGrp="1"/>
          </p:cNvSpPr>
          <p:nvPr>
            <p:ph type="ftr" sz="quarter" idx="12"/>
          </p:nvPr>
        </p:nvSpPr>
        <p:spPr>
          <a:xfrm>
            <a:off x="2133600" y="6248207"/>
            <a:ext cx="6096000" cy="365125"/>
          </a:xfrm>
        </p:spPr>
        <p:txBody>
          <a:bodyPr rtlCol="0"/>
          <a:lstStyle/>
          <a:p>
            <a:endParaRPr lang="es-EC"/>
          </a:p>
        </p:txBody>
      </p:sp>
      <p:sp>
        <p:nvSpPr>
          <p:cNvPr id="3" name="2 Marcador de posición de imagen"/>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p14="http://schemas.microsoft.com/office/powerpoint/2010/main" val="21394644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2462C0-E9E2-47AA-AFF5-54E1286682B0}" type="datetimeFigureOut">
              <a:rPr lang="es-EC" smtClean="0"/>
              <a:t>25/7/2019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1C4FCD7-7AC0-4D87-B043-70B0F623015F}" type="slidenum">
              <a:rPr lang="es-EC" smtClean="0"/>
              <a:t>‹Nº›</a:t>
            </a:fld>
            <a:endParaRPr lang="es-EC"/>
          </a:p>
        </p:txBody>
      </p:sp>
    </p:spTree>
    <p:extLst>
      <p:ext uri="{BB962C8B-B14F-4D97-AF65-F5344CB8AC3E}">
        <p14:creationId xmlns:p14="http://schemas.microsoft.com/office/powerpoint/2010/main" val="4030571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37600" y="609601"/>
            <a:ext cx="27432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609600"/>
            <a:ext cx="74168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8737600" y="6248403"/>
            <a:ext cx="2946400" cy="365125"/>
          </a:xfrm>
        </p:spPr>
        <p:txBody>
          <a:bodyPr/>
          <a:lstStyle/>
          <a:p>
            <a:fld id="{522462C0-E9E2-47AA-AFF5-54E1286682B0}" type="datetimeFigureOut">
              <a:rPr lang="es-EC" smtClean="0"/>
              <a:t>25/7/2019</a:t>
            </a:fld>
            <a:endParaRPr lang="es-EC"/>
          </a:p>
        </p:txBody>
      </p:sp>
      <p:sp>
        <p:nvSpPr>
          <p:cNvPr id="5" name="4 Marcador de pie de página"/>
          <p:cNvSpPr>
            <a:spLocks noGrp="1"/>
          </p:cNvSpPr>
          <p:nvPr>
            <p:ph type="ftr" sz="quarter" idx="11"/>
          </p:nvPr>
        </p:nvSpPr>
        <p:spPr>
          <a:xfrm>
            <a:off x="609602" y="6248208"/>
            <a:ext cx="7431311" cy="365125"/>
          </a:xfrm>
        </p:spPr>
        <p:txBody>
          <a:bodyPr/>
          <a:lstStyle/>
          <a:p>
            <a:endParaRPr lang="es-EC"/>
          </a:p>
        </p:txBody>
      </p:sp>
      <p:sp>
        <p:nvSpPr>
          <p:cNvPr id="7" name="6 Rectángulo"/>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7 Rectángulo"/>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8 Rectángulo"/>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5 Marcador de número de diapositiva"/>
          <p:cNvSpPr>
            <a:spLocks noGrp="1"/>
          </p:cNvSpPr>
          <p:nvPr>
            <p:ph type="sldNum" sz="quarter" idx="12"/>
          </p:nvPr>
        </p:nvSpPr>
        <p:spPr>
          <a:xfrm rot="5400000">
            <a:off x="8075084" y="103716"/>
            <a:ext cx="533400" cy="325968"/>
          </a:xfrm>
        </p:spPr>
        <p:txBody>
          <a:bodyPr/>
          <a:lstStyle/>
          <a:p>
            <a:fld id="{71C4FCD7-7AC0-4D87-B043-70B0F623015F}" type="slidenum">
              <a:rPr lang="es-EC" smtClean="0"/>
              <a:t>‹Nº›</a:t>
            </a:fld>
            <a:endParaRPr lang="es-EC"/>
          </a:p>
        </p:txBody>
      </p:sp>
    </p:spTree>
    <p:extLst>
      <p:ext uri="{BB962C8B-B14F-4D97-AF65-F5344CB8AC3E}">
        <p14:creationId xmlns:p14="http://schemas.microsoft.com/office/powerpoint/2010/main" val="2949317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82036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9710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9922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87998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5842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2511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3342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i="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i="0"/>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1800" i="0"/>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1800" i="0"/>
          </a:p>
        </p:txBody>
      </p:sp>
      <p:pic>
        <p:nvPicPr>
          <p:cNvPr id="3078" name="Picture 25" descr="LOGO-OFICIAL-transparente"/>
          <p:cNvPicPr>
            <a:picLocks noChangeAspect="1" noChangeArrowheads="1"/>
          </p:cNvPicPr>
          <p:nvPr/>
        </p:nvPicPr>
        <p:blipFill>
          <a:blip r:embed="rId14"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1718521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812800" y="228600"/>
            <a:ext cx="10871200" cy="9906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522462C0-E9E2-47AA-AFF5-54E1286682B0}" type="datetimeFigureOut">
              <a:rPr lang="es-EC" smtClean="0"/>
              <a:t>25/7/2019</a:t>
            </a:fld>
            <a:endParaRPr lang="es-EC"/>
          </a:p>
        </p:txBody>
      </p:sp>
      <p:sp>
        <p:nvSpPr>
          <p:cNvPr id="3" name="2 Marcador de pie de página"/>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s-EC"/>
          </a:p>
        </p:txBody>
      </p:sp>
      <p:sp>
        <p:nvSpPr>
          <p:cNvPr id="7" name="6 Rectángulo"/>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22 Marcador de número de diapositiva"/>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1C4FCD7-7AC0-4D87-B043-70B0F623015F}" type="slidenum">
              <a:rPr lang="es-EC" smtClean="0"/>
              <a:t>‹Nº›</a:t>
            </a:fld>
            <a:endParaRPr lang="es-EC"/>
          </a:p>
        </p:txBody>
      </p:sp>
    </p:spTree>
    <p:extLst>
      <p:ext uri="{BB962C8B-B14F-4D97-AF65-F5344CB8AC3E}">
        <p14:creationId xmlns:p14="http://schemas.microsoft.com/office/powerpoint/2010/main" val="3232085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155582" y="406856"/>
            <a:ext cx="7023280" cy="960328"/>
          </a:xfrm>
          <a:prstGeom prst="rect">
            <a:avLst/>
          </a:prstGeom>
        </p:spPr>
        <p:txBody>
          <a:bodyPr wrap="square">
            <a:spAutoFit/>
          </a:bodyPr>
          <a:lstStyle/>
          <a:p>
            <a:pPr indent="180340" algn="ctr">
              <a:lnSpc>
                <a:spcPct val="150000"/>
              </a:lnSpc>
              <a:spcAft>
                <a:spcPts val="0"/>
              </a:spcAft>
            </a:pPr>
            <a:r>
              <a:rPr lang="es-EC" sz="2000" b="1" dirty="0" smtClean="0">
                <a:effectLst/>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4970851" y="1622084"/>
            <a:ext cx="4654352" cy="561949"/>
          </a:xfrm>
          <a:prstGeom prst="rect">
            <a:avLst/>
          </a:prstGeom>
        </p:spPr>
        <p:txBody>
          <a:bodyPr wrap="none">
            <a:spAutoFit/>
          </a:bodyPr>
          <a:lstStyle/>
          <a:p>
            <a:pPr indent="180340" algn="ctr">
              <a:lnSpc>
                <a:spcPct val="200000"/>
              </a:lnSpc>
              <a:spcAft>
                <a:spcPts val="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CARRERA DE INGENIERÍA COMERCIAL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2644461" y="2349029"/>
            <a:ext cx="9307133" cy="2769989"/>
          </a:xfrm>
          <a:prstGeom prst="rect">
            <a:avLst/>
          </a:prstGeom>
        </p:spPr>
        <p:txBody>
          <a:bodyPr wrap="square">
            <a:spAutoFit/>
          </a:bodyPr>
          <a:lstStyle/>
          <a:p>
            <a:pPr indent="180340" algn="ctr">
              <a:lnSpc>
                <a:spcPct val="150000"/>
              </a:lnSpc>
              <a:spcAft>
                <a:spcPts val="0"/>
              </a:spcAft>
            </a:pPr>
            <a:r>
              <a:rPr lang="es-EC" sz="2400" b="1" cap="all" dirty="0" smtClean="0">
                <a:effectLst/>
                <a:latin typeface="Times New Roman" panose="02020603050405020304" pitchFamily="18" charset="0"/>
                <a:ea typeface="Calibri" panose="020F0502020204030204" pitchFamily="34" charset="0"/>
                <a:cs typeface="Times New Roman" panose="02020603050405020304" pitchFamily="18" charset="0"/>
              </a:rPr>
              <a:t>Tema:</a:t>
            </a:r>
            <a:r>
              <a:rPr lang="es-EC" sz="2400" cap="all" dirty="0">
                <a:latin typeface="Times New Roman" panose="02020603050405020304" pitchFamily="18" charset="0"/>
                <a:ea typeface="Calibri" panose="020F0502020204030204" pitchFamily="34" charset="0"/>
                <a:cs typeface="Times New Roman" panose="02020603050405020304" pitchFamily="18" charset="0"/>
              </a:rPr>
              <a:t> </a:t>
            </a:r>
            <a:r>
              <a:rPr lang="es-EC" sz="2400" cap="all" dirty="0" smtClean="0">
                <a:latin typeface="Times New Roman" panose="02020603050405020304" pitchFamily="18" charset="0"/>
                <a:ea typeface="Calibri" panose="020F0502020204030204" pitchFamily="34" charset="0"/>
                <a:cs typeface="Times New Roman" panose="02020603050405020304" pitchFamily="18" charset="0"/>
              </a:rPr>
              <a:t>“factores que inciden en la competitividad de las empresas de software del cantón quito ”</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endParaRPr lang="es-EC"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AUTOR:</a:t>
            </a:r>
            <a:r>
              <a:rPr lang="es-EC"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2400" dirty="0" smtClean="0">
                <a:latin typeface="Times New Roman" panose="02020603050405020304" pitchFamily="18" charset="0"/>
                <a:ea typeface="Calibri" panose="020F0502020204030204" pitchFamily="34" charset="0"/>
                <a:cs typeface="Times New Roman" panose="02020603050405020304" pitchFamily="18" charset="0"/>
              </a:rPr>
              <a:t>Marcelo Alexis Palma Fierro</a:t>
            </a:r>
            <a:endParaRPr lang="es-EC"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EC" sz="2400" b="1" dirty="0" smtClean="0">
                <a:latin typeface="Times New Roman" panose="02020603050405020304" pitchFamily="18" charset="0"/>
                <a:ea typeface="Calibri" panose="020F0502020204030204" pitchFamily="34" charset="0"/>
                <a:cs typeface="Times New Roman" panose="02020603050405020304" pitchFamily="18" charset="0"/>
              </a:rPr>
              <a:t>DIRECTOR: </a:t>
            </a:r>
            <a:r>
              <a:rPr lang="es-EC" sz="2400" dirty="0" err="1" smtClean="0">
                <a:latin typeface="Times New Roman" panose="02020603050405020304" pitchFamily="18" charset="0"/>
                <a:ea typeface="Calibri" panose="020F0502020204030204" pitchFamily="34" charset="0"/>
                <a:cs typeface="Times New Roman" panose="02020603050405020304" pitchFamily="18" charset="0"/>
              </a:rPr>
              <a:t>MSc</a:t>
            </a:r>
            <a:r>
              <a:rPr lang="es-EC" sz="2400" dirty="0" smtClean="0">
                <a:latin typeface="Times New Roman" panose="02020603050405020304" pitchFamily="18" charset="0"/>
                <a:ea typeface="Calibri" panose="020F0502020204030204" pitchFamily="34" charset="0"/>
                <a:cs typeface="Times New Roman" panose="02020603050405020304" pitchFamily="18" charset="0"/>
              </a:rPr>
              <a:t>. Humberto Serrano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21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980255531"/>
              </p:ext>
            </p:extLst>
          </p:nvPr>
        </p:nvGraphicFramePr>
        <p:xfrm>
          <a:off x="966952" y="998484"/>
          <a:ext cx="10163503" cy="3899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3609091" y="0"/>
            <a:ext cx="4845044"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Marco Referencial:</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214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389639" y="0"/>
            <a:ext cx="5283947"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Marco Conceptual:</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3808606069"/>
              </p:ext>
            </p:extLst>
          </p:nvPr>
        </p:nvGraphicFramePr>
        <p:xfrm>
          <a:off x="1293223" y="1084217"/>
          <a:ext cx="10659291" cy="4833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625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88228" y="2356809"/>
            <a:ext cx="6839245" cy="1938992"/>
          </a:xfrm>
          <a:prstGeom prst="rect">
            <a:avLst/>
          </a:prstGeom>
          <a:noFill/>
        </p:spPr>
        <p:txBody>
          <a:bodyPr wrap="none" lIns="91440" tIns="45720" rIns="91440" bIns="45720">
            <a:spAutoFit/>
          </a:bodyPr>
          <a:lstStyle/>
          <a:p>
            <a:pPr algn="ctr"/>
            <a:r>
              <a:rPr lang="es-ES"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Capítulo II: Marco  </a:t>
            </a:r>
          </a:p>
          <a:p>
            <a:pPr algn="ctr"/>
            <a:r>
              <a:rPr lang="es-ES"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Metodológico</a:t>
            </a:r>
            <a:endPar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962" y="2047900"/>
            <a:ext cx="3590523" cy="282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36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294967295"/>
          </p:nvPr>
        </p:nvSpPr>
        <p:spPr/>
        <p:txBody>
          <a:bodyPr/>
          <a:lstStyle/>
          <a:p>
            <a:endParaRPr lang="es-EC" dirty="0"/>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198004907"/>
              </p:ext>
            </p:extLst>
          </p:nvPr>
        </p:nvGraphicFramePr>
        <p:xfrm>
          <a:off x="505853" y="705394"/>
          <a:ext cx="10871895" cy="519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936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22186567"/>
              </p:ext>
            </p:extLst>
          </p:nvPr>
        </p:nvGraphicFramePr>
        <p:xfrm>
          <a:off x="609600" y="1084217"/>
          <a:ext cx="10972800" cy="5068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3653395" y="0"/>
            <a:ext cx="4756431"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Objeto</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de estudio:</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48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17852433"/>
              </p:ext>
            </p:extLst>
          </p:nvPr>
        </p:nvGraphicFramePr>
        <p:xfrm>
          <a:off x="609600" y="862150"/>
          <a:ext cx="10972800" cy="5264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181037" y="0"/>
            <a:ext cx="7701147" cy="830997"/>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Matriz de </a:t>
            </a: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variables</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definitiva:</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538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88458924"/>
              </p:ext>
            </p:extLst>
          </p:nvPr>
        </p:nvGraphicFramePr>
        <p:xfrm>
          <a:off x="609600" y="769441"/>
          <a:ext cx="10972800" cy="5356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4735418" y="0"/>
            <a:ext cx="2592376"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Muestra</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451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827591" y="0"/>
            <a:ext cx="2408030"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Muestra:</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4140926" y="1344236"/>
                <a:ext cx="4415245" cy="708977"/>
              </a:xfrm>
              <a:prstGeom prst="rect">
                <a:avLst/>
              </a:prstGeom>
            </p:spPr>
            <p:txBody>
              <a:bodyPr wrap="square">
                <a:spAutoFit/>
              </a:bodyPr>
              <a:lstStyle/>
              <a:p>
                <a14:m>
                  <m:oMath xmlns:m="http://schemas.openxmlformats.org/officeDocument/2006/math">
                    <m:r>
                      <a:rPr lang="es-EC" sz="2400" i="1">
                        <a:latin typeface="Cambria Math" panose="02040503050406030204" pitchFamily="18" charset="0"/>
                      </a:rPr>
                      <m:t>𝑛</m:t>
                    </m:r>
                    <m:r>
                      <a:rPr lang="es-EC" sz="2400" i="0">
                        <a:latin typeface="Cambria Math" panose="02040503050406030204" pitchFamily="18" charset="0"/>
                      </a:rPr>
                      <m:t>= </m:t>
                    </m:r>
                    <m:f>
                      <m:fPr>
                        <m:ctrlPr>
                          <a:rPr lang="es-EC" sz="2400" i="1">
                            <a:latin typeface="Cambria Math" panose="02040503050406030204" pitchFamily="18" charset="0"/>
                          </a:rPr>
                        </m:ctrlPr>
                      </m:fPr>
                      <m:num>
                        <m:r>
                          <a:rPr lang="es-EC" sz="2400" i="1">
                            <a:latin typeface="Cambria Math" panose="02040503050406030204" pitchFamily="18" charset="0"/>
                          </a:rPr>
                          <m:t>𝑁</m:t>
                        </m:r>
                        <m:r>
                          <a:rPr lang="es-EC" sz="2400" i="0">
                            <a:latin typeface="Cambria Math" panose="02040503050406030204" pitchFamily="18" charset="0"/>
                          </a:rPr>
                          <m:t> . </m:t>
                        </m:r>
                        <m:sSup>
                          <m:sSupPr>
                            <m:ctrlPr>
                              <a:rPr lang="es-EC" sz="2400" i="1">
                                <a:latin typeface="Cambria Math" panose="02040503050406030204" pitchFamily="18" charset="0"/>
                              </a:rPr>
                            </m:ctrlPr>
                          </m:sSupPr>
                          <m:e>
                            <m:r>
                              <a:rPr lang="es-EC" sz="2400" i="1">
                                <a:latin typeface="Cambria Math" panose="02040503050406030204" pitchFamily="18" charset="0"/>
                              </a:rPr>
                              <m:t>𝑍</m:t>
                            </m:r>
                          </m:e>
                          <m:sup>
                            <m:r>
                              <a:rPr lang="es-EC" sz="2400" i="0">
                                <a:latin typeface="Cambria Math" panose="02040503050406030204" pitchFamily="18" charset="0"/>
                              </a:rPr>
                              <m:t>2</m:t>
                            </m:r>
                          </m:sup>
                        </m:sSup>
                        <m:r>
                          <a:rPr lang="es-EC" sz="2400" i="0">
                            <a:latin typeface="Cambria Math" panose="02040503050406030204" pitchFamily="18" charset="0"/>
                          </a:rPr>
                          <m:t>. </m:t>
                        </m:r>
                        <m:r>
                          <a:rPr lang="es-EC" sz="2400" i="1">
                            <a:latin typeface="Cambria Math" panose="02040503050406030204" pitchFamily="18" charset="0"/>
                          </a:rPr>
                          <m:t>𝑝</m:t>
                        </m:r>
                        <m:r>
                          <a:rPr lang="es-EC" sz="2400" i="0">
                            <a:latin typeface="Cambria Math" panose="02040503050406030204" pitchFamily="18" charset="0"/>
                          </a:rPr>
                          <m:t>.</m:t>
                        </m:r>
                        <m:r>
                          <a:rPr lang="es-EC" sz="2400" i="1">
                            <a:latin typeface="Cambria Math" panose="02040503050406030204" pitchFamily="18" charset="0"/>
                          </a:rPr>
                          <m:t>𝑞</m:t>
                        </m:r>
                      </m:num>
                      <m:den>
                        <m:sSup>
                          <m:sSupPr>
                            <m:ctrlPr>
                              <a:rPr lang="es-EC" sz="2400" i="1">
                                <a:latin typeface="Cambria Math" panose="02040503050406030204" pitchFamily="18" charset="0"/>
                              </a:rPr>
                            </m:ctrlPr>
                          </m:sSupPr>
                          <m:e>
                            <m:r>
                              <a:rPr lang="es-EC" sz="2400" i="1">
                                <a:latin typeface="Cambria Math" panose="02040503050406030204" pitchFamily="18" charset="0"/>
                              </a:rPr>
                              <m:t>𝑒</m:t>
                            </m:r>
                          </m:e>
                          <m:sup>
                            <m:r>
                              <a:rPr lang="es-EC" sz="2400" i="0">
                                <a:latin typeface="Cambria Math" panose="02040503050406030204" pitchFamily="18" charset="0"/>
                              </a:rPr>
                              <m:t>2</m:t>
                            </m:r>
                          </m:sup>
                        </m:sSup>
                        <m:r>
                          <a:rPr lang="es-EC" sz="2400" i="0">
                            <a:latin typeface="Cambria Math" panose="02040503050406030204" pitchFamily="18" charset="0"/>
                          </a:rPr>
                          <m:t>. </m:t>
                        </m:r>
                        <m:d>
                          <m:dPr>
                            <m:ctrlPr>
                              <a:rPr lang="es-EC" sz="2400" i="1">
                                <a:latin typeface="Cambria Math" panose="02040503050406030204" pitchFamily="18" charset="0"/>
                              </a:rPr>
                            </m:ctrlPr>
                          </m:dPr>
                          <m:e>
                            <m:r>
                              <a:rPr lang="es-EC" sz="2400" i="1">
                                <a:latin typeface="Cambria Math" panose="02040503050406030204" pitchFamily="18" charset="0"/>
                              </a:rPr>
                              <m:t>𝑁</m:t>
                            </m:r>
                            <m:r>
                              <a:rPr lang="es-EC" sz="2400" i="0">
                                <a:latin typeface="Cambria Math" panose="02040503050406030204" pitchFamily="18" charset="0"/>
                              </a:rPr>
                              <m:t>−1</m:t>
                            </m:r>
                          </m:e>
                        </m:d>
                        <m:r>
                          <a:rPr lang="es-EC" sz="2400" i="0">
                            <a:latin typeface="Cambria Math" panose="02040503050406030204" pitchFamily="18" charset="0"/>
                          </a:rPr>
                          <m:t>+ </m:t>
                        </m:r>
                        <m:sSup>
                          <m:sSupPr>
                            <m:ctrlPr>
                              <a:rPr lang="es-EC" sz="2400" i="1">
                                <a:latin typeface="Cambria Math" panose="02040503050406030204" pitchFamily="18" charset="0"/>
                              </a:rPr>
                            </m:ctrlPr>
                          </m:sSupPr>
                          <m:e>
                            <m:r>
                              <a:rPr lang="es-EC" sz="2400" i="1">
                                <a:latin typeface="Cambria Math" panose="02040503050406030204" pitchFamily="18" charset="0"/>
                              </a:rPr>
                              <m:t>𝑍</m:t>
                            </m:r>
                          </m:e>
                          <m:sup>
                            <m:r>
                              <a:rPr lang="es-EC" sz="2400" i="0">
                                <a:latin typeface="Cambria Math" panose="02040503050406030204" pitchFamily="18" charset="0"/>
                              </a:rPr>
                              <m:t>2</m:t>
                            </m:r>
                          </m:sup>
                        </m:sSup>
                        <m:r>
                          <a:rPr lang="es-EC" sz="2400" i="0">
                            <a:latin typeface="Cambria Math" panose="02040503050406030204" pitchFamily="18" charset="0"/>
                          </a:rPr>
                          <m:t>. </m:t>
                        </m:r>
                        <m:r>
                          <a:rPr lang="es-EC" sz="2400" i="1">
                            <a:latin typeface="Cambria Math" panose="02040503050406030204" pitchFamily="18" charset="0"/>
                          </a:rPr>
                          <m:t>𝑝</m:t>
                        </m:r>
                        <m:r>
                          <a:rPr lang="es-EC" sz="2400" i="0">
                            <a:latin typeface="Cambria Math" panose="02040503050406030204" pitchFamily="18" charset="0"/>
                          </a:rPr>
                          <m:t>.</m:t>
                        </m:r>
                        <m:r>
                          <a:rPr lang="es-EC" sz="2400" i="1">
                            <a:latin typeface="Cambria Math" panose="02040503050406030204" pitchFamily="18" charset="0"/>
                          </a:rPr>
                          <m:t>𝑞</m:t>
                        </m:r>
                      </m:den>
                    </m:f>
                  </m:oMath>
                </a14:m>
                <a:r>
                  <a:rPr lang="es-EC" sz="2400" dirty="0" smtClean="0">
                    <a:latin typeface="Times New Roman" panose="02020603050405020304" pitchFamily="18" charset="0"/>
                    <a:cs typeface="Times New Roman" panose="02020603050405020304" pitchFamily="18" charset="0"/>
                  </a:rPr>
                  <a:t> = 110</a:t>
                </a:r>
                <a:endParaRPr lang="es-EC" sz="2400" dirty="0">
                  <a:latin typeface="Times New Roman" panose="02020603050405020304" pitchFamily="18"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4140926" y="1344236"/>
                <a:ext cx="4415245" cy="708977"/>
              </a:xfrm>
              <a:prstGeom prst="rect">
                <a:avLst/>
              </a:prstGeom>
              <a:blipFill>
                <a:blip r:embed="rId2"/>
                <a:stretch>
                  <a:fillRect b="-1724"/>
                </a:stretch>
              </a:blipFill>
            </p:spPr>
            <p:txBody>
              <a:bodyPr/>
              <a:lstStyle/>
              <a:p>
                <a:r>
                  <a:rPr lang="es-EC">
                    <a:noFill/>
                  </a:rPr>
                  <a:t> </a:t>
                </a:r>
              </a:p>
            </p:txBody>
          </p:sp>
        </mc:Fallback>
      </mc:AlternateContent>
      <p:sp>
        <p:nvSpPr>
          <p:cNvPr id="9" name="CuadroTexto 8"/>
          <p:cNvSpPr txBox="1"/>
          <p:nvPr/>
        </p:nvSpPr>
        <p:spPr>
          <a:xfrm>
            <a:off x="1580605" y="2403566"/>
            <a:ext cx="9261566"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000" dirty="0">
                <a:latin typeface="Times New Roman" panose="02020603050405020304" pitchFamily="18" charset="0"/>
                <a:cs typeface="Times New Roman" panose="02020603050405020304" pitchFamily="18" charset="0"/>
              </a:rPr>
              <a:t>El tamaño de la muestra calculado por medio de la fórmula presentada es el siguiente: </a:t>
            </a:r>
          </a:p>
          <a:p>
            <a:pPr marL="342900" lvl="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Tamaño del universo (N) = 1339 empresas de software pequeñas y micro</a:t>
            </a:r>
          </a:p>
          <a:p>
            <a:pPr marL="342900" lvl="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Error máximo aceptable (e) = 0.08 (8%), se trabaja con este error debido al carácter </a:t>
            </a:r>
            <a:r>
              <a:rPr lang="es-EC" sz="2000" dirty="0" smtClean="0">
                <a:latin typeface="Times New Roman" panose="02020603050405020304" pitchFamily="18" charset="0"/>
                <a:cs typeface="Times New Roman" panose="02020603050405020304" pitchFamily="18" charset="0"/>
              </a:rPr>
              <a:t>cualitativo </a:t>
            </a:r>
            <a:r>
              <a:rPr lang="es-EC" sz="2000" dirty="0">
                <a:latin typeface="Times New Roman" panose="02020603050405020304" pitchFamily="18" charset="0"/>
                <a:cs typeface="Times New Roman" panose="02020603050405020304" pitchFamily="18" charset="0"/>
              </a:rPr>
              <a:t>de la investigación. </a:t>
            </a:r>
          </a:p>
          <a:p>
            <a:pPr marL="342900" lvl="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Probabilidad de éxito (p) = 0.5 (50%) , toma un valor de 50% por no existir antecedentes o prueba piloto, se toma el caso extremo de variabilidad. </a:t>
            </a:r>
          </a:p>
          <a:p>
            <a:pPr marL="342900" lvl="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Probabilidad de fracaso  (q) = 1-p = 1-0.5 = 0.5 (50%), </a:t>
            </a:r>
          </a:p>
          <a:p>
            <a:pPr marL="342900" lvl="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Nivel de confianza (NC)  = 92 % , por ser un estudio cualitativo.</a:t>
            </a:r>
          </a:p>
          <a:p>
            <a:pPr marL="342900" lvl="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 (Z) = 1.75 cuando el nivel de confianza es 92% .</a:t>
            </a:r>
          </a:p>
        </p:txBody>
      </p:sp>
    </p:spTree>
    <p:extLst>
      <p:ext uri="{BB962C8B-B14F-4D97-AF65-F5344CB8AC3E}">
        <p14:creationId xmlns:p14="http://schemas.microsoft.com/office/powerpoint/2010/main" val="1857077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93921247"/>
              </p:ext>
            </p:extLst>
          </p:nvPr>
        </p:nvGraphicFramePr>
        <p:xfrm>
          <a:off x="1015963" y="1685109"/>
          <a:ext cx="10609980" cy="363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338252" y="5437992"/>
            <a:ext cx="7782466" cy="461665"/>
          </a:xfrm>
          <a:prstGeom prst="rect">
            <a:avLst/>
          </a:prstGeom>
        </p:spPr>
        <p:txBody>
          <a:bodyPr wrap="square">
            <a:spAutoFit/>
          </a:bodyPr>
          <a:lstStyle/>
          <a:p>
            <a:r>
              <a:rPr lang="es-EC" sz="1200" dirty="0" smtClean="0">
                <a:latin typeface="Times New Roman" panose="02020603050405020304" pitchFamily="18" charset="0"/>
                <a:ea typeface="Calibri" panose="020F0502020204030204" pitchFamily="34" charset="0"/>
              </a:rPr>
              <a:t>Ilustración 1. </a:t>
            </a:r>
            <a:r>
              <a:rPr lang="es-EC" sz="1200" dirty="0">
                <a:latin typeface="Times New Roman" panose="02020603050405020304" pitchFamily="18" charset="0"/>
                <a:ea typeface="Calibri" panose="020F0502020204030204" pitchFamily="34" charset="0"/>
              </a:rPr>
              <a:t>Proceso del diseño del cuestionario. Elaboración propia</a:t>
            </a:r>
            <a:r>
              <a:rPr lang="es-EC" sz="1200" dirty="0" smtClean="0">
                <a:latin typeface="Times New Roman" panose="02020603050405020304" pitchFamily="18" charset="0"/>
                <a:ea typeface="Calibri" panose="020F0502020204030204" pitchFamily="34" charset="0"/>
              </a:rPr>
              <a:t>.</a:t>
            </a:r>
          </a:p>
          <a:p>
            <a:endParaRPr lang="es-EC" sz="1200" dirty="0"/>
          </a:p>
        </p:txBody>
      </p:sp>
      <p:sp>
        <p:nvSpPr>
          <p:cNvPr id="7" name="Rectángulo 6"/>
          <p:cNvSpPr/>
          <p:nvPr/>
        </p:nvSpPr>
        <p:spPr>
          <a:xfrm>
            <a:off x="0" y="0"/>
            <a:ext cx="11625943" cy="1569660"/>
          </a:xfrm>
          <a:prstGeom prst="rect">
            <a:avLst/>
          </a:prstGeom>
          <a:noFill/>
        </p:spPr>
        <p:txBody>
          <a:bodyPr wrap="squar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Procedimiento de recolección de datos: Diseño del cuestionario </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26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09600" y="1162595"/>
            <a:ext cx="5384800" cy="4963570"/>
          </a:xfrm>
        </p:spPr>
        <p:txBody>
          <a:bodyPr/>
          <a:lstStyle/>
          <a:p>
            <a:pPr marL="514350" indent="-514350">
              <a:buAutoNum type="arabicPeriod"/>
            </a:pPr>
            <a:r>
              <a:rPr lang="es-EC" dirty="0" smtClean="0">
                <a:solidFill>
                  <a:schemeClr val="tx1"/>
                </a:solidFill>
                <a:latin typeface="Times New Roman" panose="02020603050405020304" pitchFamily="18" charset="0"/>
                <a:cs typeface="Times New Roman" panose="02020603050405020304" pitchFamily="18" charset="0"/>
              </a:rPr>
              <a:t>Validación de expertos</a:t>
            </a:r>
          </a:p>
          <a:p>
            <a:pPr marL="0" indent="0">
              <a:buNone/>
            </a:pPr>
            <a:endParaRPr lang="es-EC"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s-EC" dirty="0">
              <a:solidFill>
                <a:schemeClr val="tx1"/>
              </a:solidFill>
              <a:latin typeface="Times New Roman" panose="02020603050405020304" pitchFamily="18" charset="0"/>
              <a:cs typeface="Times New Roman" panose="02020603050405020304" pitchFamily="18" charset="0"/>
            </a:endParaRPr>
          </a:p>
        </p:txBody>
      </p:sp>
      <p:sp>
        <p:nvSpPr>
          <p:cNvPr id="5" name="Rectángulo 4"/>
          <p:cNvSpPr/>
          <p:nvPr/>
        </p:nvSpPr>
        <p:spPr>
          <a:xfrm>
            <a:off x="2541049" y="0"/>
            <a:ext cx="6589240"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Validación</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cuestionario:</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2093602046"/>
              </p:ext>
            </p:extLst>
          </p:nvPr>
        </p:nvGraphicFramePr>
        <p:xfrm>
          <a:off x="609600" y="2144097"/>
          <a:ext cx="5556796" cy="3291840"/>
        </p:xfrm>
        <a:graphic>
          <a:graphicData uri="http://schemas.openxmlformats.org/drawingml/2006/table">
            <a:tbl>
              <a:tblPr firstRow="1" firstCol="1" bandRow="1">
                <a:tableStyleId>{5FD0F851-EC5A-4D38-B0AD-8093EC10F338}</a:tableStyleId>
              </a:tblPr>
              <a:tblGrid>
                <a:gridCol w="1389199">
                  <a:extLst>
                    <a:ext uri="{9D8B030D-6E8A-4147-A177-3AD203B41FA5}">
                      <a16:colId xmlns:a16="http://schemas.microsoft.com/office/drawing/2014/main" val="320824746"/>
                    </a:ext>
                  </a:extLst>
                </a:gridCol>
                <a:gridCol w="1389199">
                  <a:extLst>
                    <a:ext uri="{9D8B030D-6E8A-4147-A177-3AD203B41FA5}">
                      <a16:colId xmlns:a16="http://schemas.microsoft.com/office/drawing/2014/main" val="2469694154"/>
                    </a:ext>
                  </a:extLst>
                </a:gridCol>
                <a:gridCol w="1389199">
                  <a:extLst>
                    <a:ext uri="{9D8B030D-6E8A-4147-A177-3AD203B41FA5}">
                      <a16:colId xmlns:a16="http://schemas.microsoft.com/office/drawing/2014/main" val="1924882201"/>
                    </a:ext>
                  </a:extLst>
                </a:gridCol>
                <a:gridCol w="1389199">
                  <a:extLst>
                    <a:ext uri="{9D8B030D-6E8A-4147-A177-3AD203B41FA5}">
                      <a16:colId xmlns:a16="http://schemas.microsoft.com/office/drawing/2014/main" val="161121630"/>
                    </a:ext>
                  </a:extLst>
                </a:gridCol>
              </a:tblGrid>
              <a:tr h="245048">
                <a:tc>
                  <a:txBody>
                    <a:bodyPr/>
                    <a:lstStyle/>
                    <a:p>
                      <a:pPr algn="ctr">
                        <a:lnSpc>
                          <a:spcPct val="150000"/>
                        </a:lnSpc>
                        <a:spcAft>
                          <a:spcPts val="800"/>
                        </a:spcAft>
                      </a:pPr>
                      <a:r>
                        <a:rPr lang="es-EC" sz="1200" dirty="0">
                          <a:effectLst/>
                          <a:latin typeface="Times New Roman" panose="02020603050405020304" pitchFamily="18" charset="0"/>
                          <a:cs typeface="Times New Roman" panose="02020603050405020304" pitchFamily="18" charset="0"/>
                        </a:rPr>
                        <a:t>No. Experto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dirty="0">
                          <a:effectLst/>
                          <a:latin typeface="Times New Roman" panose="02020603050405020304" pitchFamily="18" charset="0"/>
                          <a:cs typeface="Times New Roman" panose="02020603050405020304" pitchFamily="18" charset="0"/>
                        </a:rPr>
                        <a:t>Nombre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Ocupación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Nivel de estudio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6859148"/>
                  </a:ext>
                </a:extLst>
              </a:tr>
              <a:tr h="1080349">
                <a:tc>
                  <a:txBody>
                    <a:bodyPr/>
                    <a:lstStyle/>
                    <a:p>
                      <a:pPr algn="ctr">
                        <a:lnSpc>
                          <a:spcPct val="150000"/>
                        </a:lnSpc>
                        <a:spcAft>
                          <a:spcPts val="800"/>
                        </a:spcAft>
                      </a:pPr>
                      <a:r>
                        <a:rPr lang="es-EC" sz="1200" dirty="0">
                          <a:effectLst/>
                          <a:latin typeface="Times New Roman" panose="02020603050405020304" pitchFamily="18" charset="0"/>
                          <a:cs typeface="Times New Roman" panose="02020603050405020304" pitchFamily="18" charset="0"/>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dirty="0">
                          <a:effectLst/>
                          <a:latin typeface="Times New Roman" panose="02020603050405020304" pitchFamily="18" charset="0"/>
                          <a:cs typeface="Times New Roman" panose="02020603050405020304" pitchFamily="18" charset="0"/>
                        </a:rPr>
                        <a:t>Ana María </a:t>
                      </a:r>
                      <a:r>
                        <a:rPr lang="es-EC" sz="1200" dirty="0" smtClean="0">
                          <a:effectLst/>
                          <a:latin typeface="Times New Roman" panose="02020603050405020304" pitchFamily="18" charset="0"/>
                          <a:cs typeface="Times New Roman" panose="02020603050405020304" pitchFamily="18" charset="0"/>
                        </a:rPr>
                        <a:t>Quirós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Directora de la Asociación Ecuatoriana de Software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Ingeniería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7923858"/>
                  </a:ext>
                </a:extLst>
              </a:tr>
              <a:tr h="801915">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dirty="0" smtClean="0">
                          <a:effectLst/>
                          <a:latin typeface="Times New Roman" panose="02020603050405020304" pitchFamily="18" charset="0"/>
                          <a:cs typeface="Times New Roman" panose="02020603050405020304" pitchFamily="18" charset="0"/>
                        </a:rPr>
                        <a:t>Margarita </a:t>
                      </a:r>
                      <a:r>
                        <a:rPr lang="es-EC" sz="1200" dirty="0">
                          <a:effectLst/>
                          <a:latin typeface="Times New Roman" panose="02020603050405020304" pitchFamily="18" charset="0"/>
                          <a:cs typeface="Times New Roman" panose="02020603050405020304" pitchFamily="18" charset="0"/>
                        </a:rPr>
                        <a:t>Yépez</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dirty="0">
                          <a:effectLst/>
                          <a:latin typeface="Times New Roman" panose="02020603050405020304" pitchFamily="18" charset="0"/>
                          <a:cs typeface="Times New Roman" panose="02020603050405020304" pitchFamily="18" charset="0"/>
                        </a:rPr>
                        <a:t>Experta en proyectos de software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Ingenieria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7875481"/>
                  </a:ext>
                </a:extLst>
              </a:tr>
              <a:tr h="523481">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Francisco Silva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dirty="0">
                          <a:effectLst/>
                          <a:latin typeface="Times New Roman" panose="02020603050405020304" pitchFamily="18" charset="0"/>
                          <a:cs typeface="Times New Roman" panose="02020603050405020304" pitchFamily="18" charset="0"/>
                        </a:rPr>
                        <a:t>Experto en software libre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Ingenieria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452191"/>
                  </a:ext>
                </a:extLst>
              </a:tr>
              <a:tr h="523481">
                <a:tc>
                  <a:txBody>
                    <a:bodyPr/>
                    <a:lstStyle/>
                    <a:p>
                      <a:pPr algn="ctr">
                        <a:lnSpc>
                          <a:spcPct val="150000"/>
                        </a:lnSpc>
                        <a:spcAft>
                          <a:spcPts val="800"/>
                        </a:spcAft>
                      </a:pPr>
                      <a:r>
                        <a:rPr lang="es-EC" sz="1200" dirty="0">
                          <a:effectLst/>
                          <a:latin typeface="Times New Roman" panose="02020603050405020304" pitchFamily="18" charset="0"/>
                          <a:cs typeface="Times New Roman" panose="02020603050405020304" pitchFamily="18" charset="0"/>
                        </a:rPr>
                        <a:t>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dirty="0">
                          <a:effectLst/>
                          <a:latin typeface="Times New Roman" panose="02020603050405020304" pitchFamily="18" charset="0"/>
                          <a:cs typeface="Times New Roman" panose="02020603050405020304" pitchFamily="18" charset="0"/>
                        </a:rPr>
                        <a:t>Miguel Sánchez</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a:effectLst/>
                          <a:latin typeface="Times New Roman" panose="02020603050405020304" pitchFamily="18" charset="0"/>
                          <a:cs typeface="Times New Roman" panose="02020603050405020304" pitchFamily="18" charset="0"/>
                        </a:rPr>
                        <a:t>Empresario de software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dirty="0" smtClean="0">
                          <a:effectLst/>
                          <a:latin typeface="Times New Roman" panose="02020603050405020304" pitchFamily="18" charset="0"/>
                          <a:cs typeface="Times New Roman" panose="02020603050405020304" pitchFamily="18" charset="0"/>
                        </a:rPr>
                        <a:t>Ingeniería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0348267"/>
                  </a:ext>
                </a:extLst>
              </a:tr>
            </a:tbl>
          </a:graphicData>
        </a:graphic>
      </p:graphicFrame>
      <p:sp>
        <p:nvSpPr>
          <p:cNvPr id="9" name="CuadroTexto 8"/>
          <p:cNvSpPr txBox="1"/>
          <p:nvPr/>
        </p:nvSpPr>
        <p:spPr>
          <a:xfrm>
            <a:off x="7417244" y="1331893"/>
            <a:ext cx="4284618" cy="954107"/>
          </a:xfrm>
          <a:prstGeom prst="rect">
            <a:avLst/>
          </a:prstGeom>
          <a:noFill/>
        </p:spPr>
        <p:txBody>
          <a:bodyPr wrap="square" rtlCol="0">
            <a:spAutoFit/>
          </a:bodyPr>
          <a:lstStyle/>
          <a:p>
            <a:r>
              <a:rPr lang="es-EC" sz="2800" dirty="0" smtClean="0">
                <a:latin typeface="Times New Roman" panose="02020603050405020304" pitchFamily="18" charset="0"/>
                <a:cs typeface="Times New Roman" panose="02020603050405020304" pitchFamily="18" charset="0"/>
              </a:rPr>
              <a:t>2. Alfa de </a:t>
            </a:r>
            <a:r>
              <a:rPr lang="es-EC" sz="2800" dirty="0" err="1" smtClean="0">
                <a:latin typeface="Times New Roman" panose="02020603050405020304" pitchFamily="18" charset="0"/>
                <a:cs typeface="Times New Roman" panose="02020603050405020304" pitchFamily="18" charset="0"/>
              </a:rPr>
              <a:t>Cronbach</a:t>
            </a:r>
            <a:endParaRPr lang="es-EC" sz="2800" dirty="0" smtClean="0">
              <a:latin typeface="Times New Roman" panose="02020603050405020304" pitchFamily="18" charset="0"/>
              <a:cs typeface="Times New Roman" panose="02020603050405020304" pitchFamily="18" charset="0"/>
            </a:endParaRPr>
          </a:p>
          <a:p>
            <a:endParaRPr lang="es-EC" sz="2800" dirty="0">
              <a:latin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358670030"/>
              </p:ext>
            </p:extLst>
          </p:nvPr>
        </p:nvGraphicFramePr>
        <p:xfrm>
          <a:off x="7419595" y="2209411"/>
          <a:ext cx="3474827" cy="1436914"/>
        </p:xfrm>
        <a:graphic>
          <a:graphicData uri="http://schemas.openxmlformats.org/drawingml/2006/table">
            <a:tbl>
              <a:tblPr firstRow="1" firstCol="1" bandRow="1">
                <a:tableStyleId>{68D230F3-CF80-4859-8CE7-A43EE81993B5}</a:tableStyleId>
              </a:tblPr>
              <a:tblGrid>
                <a:gridCol w="1755805">
                  <a:extLst>
                    <a:ext uri="{9D8B030D-6E8A-4147-A177-3AD203B41FA5}">
                      <a16:colId xmlns:a16="http://schemas.microsoft.com/office/drawing/2014/main" val="3870563020"/>
                    </a:ext>
                  </a:extLst>
                </a:gridCol>
                <a:gridCol w="1719022">
                  <a:extLst>
                    <a:ext uri="{9D8B030D-6E8A-4147-A177-3AD203B41FA5}">
                      <a16:colId xmlns:a16="http://schemas.microsoft.com/office/drawing/2014/main" val="2368568783"/>
                    </a:ext>
                  </a:extLst>
                </a:gridCol>
              </a:tblGrid>
              <a:tr h="953135">
                <a:tc>
                  <a:txBody>
                    <a:bodyPr/>
                    <a:lstStyle/>
                    <a:p>
                      <a:pPr algn="just">
                        <a:lnSpc>
                          <a:spcPct val="200000"/>
                        </a:lnSpc>
                        <a:spcAft>
                          <a:spcPts val="800"/>
                        </a:spcAft>
                      </a:pPr>
                      <a:r>
                        <a:rPr lang="es-EC" sz="1200" dirty="0">
                          <a:effectLst/>
                          <a:latin typeface="Times New Roman" panose="02020603050405020304" pitchFamily="18" charset="0"/>
                          <a:cs typeface="Times New Roman" panose="02020603050405020304" pitchFamily="18" charset="0"/>
                        </a:rPr>
                        <a:t>Alfa de </a:t>
                      </a:r>
                      <a:r>
                        <a:rPr lang="es-EC" sz="1200" dirty="0" err="1" smtClean="0">
                          <a:effectLst/>
                          <a:latin typeface="Times New Roman" panose="02020603050405020304" pitchFamily="18" charset="0"/>
                          <a:cs typeface="Times New Roman" panose="02020603050405020304" pitchFamily="18" charset="0"/>
                        </a:rPr>
                        <a:t>Cronbach</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200" dirty="0">
                          <a:effectLst/>
                          <a:latin typeface="Times New Roman" panose="02020603050405020304" pitchFamily="18" charset="0"/>
                          <a:cs typeface="Times New Roman" panose="02020603050405020304" pitchFamily="18" charset="0"/>
                        </a:rPr>
                        <a:t>Número de </a:t>
                      </a:r>
                      <a:r>
                        <a:rPr lang="es-EC" sz="1200" dirty="0" err="1">
                          <a:effectLst/>
                          <a:latin typeface="Times New Roman" panose="02020603050405020304" pitchFamily="18" charset="0"/>
                          <a:cs typeface="Times New Roman" panose="02020603050405020304" pitchFamily="18" charset="0"/>
                        </a:rPr>
                        <a:t>Items</a:t>
                      </a:r>
                      <a:r>
                        <a:rPr lang="es-EC"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0347642"/>
                  </a:ext>
                </a:extLst>
              </a:tr>
              <a:tr h="483779">
                <a:tc>
                  <a:txBody>
                    <a:bodyPr/>
                    <a:lstStyle/>
                    <a:p>
                      <a:pPr algn="just">
                        <a:lnSpc>
                          <a:spcPct val="200000"/>
                        </a:lnSpc>
                        <a:spcAft>
                          <a:spcPts val="800"/>
                        </a:spcAft>
                      </a:pPr>
                      <a:r>
                        <a:rPr lang="es-EC" sz="1200">
                          <a:effectLst/>
                          <a:latin typeface="Times New Roman" panose="02020603050405020304" pitchFamily="18" charset="0"/>
                          <a:cs typeface="Times New Roman" panose="02020603050405020304" pitchFamily="18" charset="0"/>
                        </a:rPr>
                        <a:t>0,932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200" dirty="0">
                          <a:effectLst/>
                          <a:latin typeface="Times New Roman" panose="02020603050405020304" pitchFamily="18" charset="0"/>
                          <a:cs typeface="Times New Roman" panose="02020603050405020304" pitchFamily="18" charset="0"/>
                        </a:rPr>
                        <a:t>203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5709857"/>
                  </a:ext>
                </a:extLst>
              </a:tr>
            </a:tbl>
          </a:graphicData>
        </a:graphic>
      </p:graphicFrame>
    </p:spTree>
    <p:extLst>
      <p:ext uri="{BB962C8B-B14F-4D97-AF65-F5344CB8AC3E}">
        <p14:creationId xmlns:p14="http://schemas.microsoft.com/office/powerpoint/2010/main" val="2144516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2"/>
          <p:cNvSpPr txBox="1">
            <a:spLocks/>
          </p:cNvSpPr>
          <p:nvPr/>
        </p:nvSpPr>
        <p:spPr>
          <a:xfrm>
            <a:off x="234429" y="721217"/>
            <a:ext cx="10542428" cy="6607046"/>
          </a:xfrm>
          <a:prstGeom prst="rect">
            <a:avLst/>
          </a:prstGeom>
        </p:spPr>
        <p:txBody>
          <a:bodyPr>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just"/>
            <a:r>
              <a:rPr lang="es-EC" sz="1800" kern="0" dirty="0" smtClean="0">
                <a:solidFill>
                  <a:schemeClr val="tx1"/>
                </a:solidFill>
                <a:latin typeface="Times New Roman" panose="02020603050405020304" pitchFamily="18" charset="0"/>
                <a:cs typeface="Times New Roman" panose="02020603050405020304" pitchFamily="18" charset="0"/>
              </a:rPr>
              <a:t>Introducción</a:t>
            </a:r>
          </a:p>
          <a:p>
            <a:pPr algn="just"/>
            <a:r>
              <a:rPr lang="es-EC" sz="1800" kern="0" dirty="0" smtClean="0">
                <a:solidFill>
                  <a:schemeClr val="tx1"/>
                </a:solidFill>
                <a:latin typeface="Times New Roman" panose="02020603050405020304" pitchFamily="18" charset="0"/>
                <a:cs typeface="Times New Roman" panose="02020603050405020304" pitchFamily="18" charset="0"/>
              </a:rPr>
              <a:t>Planteamiento del Problema</a:t>
            </a:r>
          </a:p>
          <a:p>
            <a:pPr algn="just"/>
            <a:r>
              <a:rPr lang="es-EC" sz="1800" kern="0" dirty="0">
                <a:solidFill>
                  <a:schemeClr val="tx1"/>
                </a:solidFill>
                <a:latin typeface="Times New Roman" panose="02020603050405020304" pitchFamily="18" charset="0"/>
                <a:cs typeface="Times New Roman" panose="02020603050405020304" pitchFamily="18" charset="0"/>
              </a:rPr>
              <a:t>Objetivo </a:t>
            </a:r>
            <a:r>
              <a:rPr lang="es-EC" sz="1800" kern="0" dirty="0" smtClean="0">
                <a:solidFill>
                  <a:schemeClr val="tx1"/>
                </a:solidFill>
                <a:latin typeface="Times New Roman" panose="02020603050405020304" pitchFamily="18" charset="0"/>
                <a:cs typeface="Times New Roman" panose="02020603050405020304" pitchFamily="18" charset="0"/>
              </a:rPr>
              <a:t>general</a:t>
            </a:r>
          </a:p>
          <a:p>
            <a:pPr marL="0" indent="0" algn="just">
              <a:buNone/>
            </a:pPr>
            <a:r>
              <a:rPr lang="es-EC" sz="1800" kern="0" dirty="0">
                <a:solidFill>
                  <a:schemeClr val="tx1"/>
                </a:solidFill>
                <a:latin typeface="Times New Roman" panose="02020603050405020304" pitchFamily="18" charset="0"/>
                <a:cs typeface="Times New Roman" panose="02020603050405020304" pitchFamily="18" charset="0"/>
              </a:rPr>
              <a:t> </a:t>
            </a:r>
            <a:r>
              <a:rPr lang="es-EC" sz="1800" kern="0" dirty="0" smtClean="0">
                <a:solidFill>
                  <a:schemeClr val="tx1"/>
                </a:solidFill>
                <a:latin typeface="Times New Roman" panose="02020603050405020304" pitchFamily="18" charset="0"/>
                <a:cs typeface="Times New Roman" panose="02020603050405020304" pitchFamily="18" charset="0"/>
              </a:rPr>
              <a:t>       -Objetivos específicos</a:t>
            </a:r>
          </a:p>
          <a:p>
            <a:pPr algn="just"/>
            <a:r>
              <a:rPr lang="es-EC" sz="1800" kern="0" dirty="0" smtClean="0">
                <a:solidFill>
                  <a:schemeClr val="tx1"/>
                </a:solidFill>
                <a:latin typeface="Times New Roman" panose="02020603050405020304" pitchFamily="18" charset="0"/>
                <a:cs typeface="Times New Roman" panose="02020603050405020304" pitchFamily="18" charset="0"/>
              </a:rPr>
              <a:t>Determinación de variables</a:t>
            </a:r>
          </a:p>
          <a:p>
            <a:pPr algn="just"/>
            <a:r>
              <a:rPr lang="es-EC" sz="1800" kern="0" dirty="0" smtClean="0">
                <a:solidFill>
                  <a:schemeClr val="tx1"/>
                </a:solidFill>
                <a:latin typeface="Times New Roman" panose="02020603050405020304" pitchFamily="18" charset="0"/>
                <a:cs typeface="Times New Roman" panose="02020603050405020304" pitchFamily="18" charset="0"/>
              </a:rPr>
              <a:t>Capítulo I: Marco teórico</a:t>
            </a:r>
          </a:p>
          <a:p>
            <a:pPr marL="0" indent="0" algn="just">
              <a:buNone/>
            </a:pPr>
            <a:r>
              <a:rPr lang="es-EC" sz="1800" kern="0" dirty="0" smtClean="0">
                <a:solidFill>
                  <a:schemeClr val="tx1"/>
                </a:solidFill>
                <a:latin typeface="Times New Roman" panose="02020603050405020304" pitchFamily="18" charset="0"/>
                <a:cs typeface="Times New Roman" panose="02020603050405020304" pitchFamily="18" charset="0"/>
              </a:rPr>
              <a:t>        - Marco Referencial</a:t>
            </a:r>
          </a:p>
          <a:p>
            <a:pPr marL="0" indent="0" algn="just">
              <a:buNone/>
            </a:pPr>
            <a:r>
              <a:rPr lang="es-EC" sz="1800" kern="0" dirty="0">
                <a:solidFill>
                  <a:schemeClr val="tx1"/>
                </a:solidFill>
                <a:latin typeface="Times New Roman" panose="02020603050405020304" pitchFamily="18" charset="0"/>
                <a:cs typeface="Times New Roman" panose="02020603050405020304" pitchFamily="18" charset="0"/>
              </a:rPr>
              <a:t> </a:t>
            </a:r>
            <a:r>
              <a:rPr lang="es-EC" sz="1800" kern="0" dirty="0" smtClean="0">
                <a:solidFill>
                  <a:schemeClr val="tx1"/>
                </a:solidFill>
                <a:latin typeface="Times New Roman" panose="02020603050405020304" pitchFamily="18" charset="0"/>
                <a:cs typeface="Times New Roman" panose="02020603050405020304" pitchFamily="18" charset="0"/>
              </a:rPr>
              <a:t>       -Marco Conceptual</a:t>
            </a:r>
          </a:p>
          <a:p>
            <a:pPr algn="just"/>
            <a:r>
              <a:rPr lang="es-EC" sz="1800" kern="0" dirty="0" smtClean="0">
                <a:solidFill>
                  <a:schemeClr val="tx1"/>
                </a:solidFill>
                <a:latin typeface="Times New Roman" panose="02020603050405020304" pitchFamily="18" charset="0"/>
                <a:cs typeface="Times New Roman" panose="02020603050405020304" pitchFamily="18" charset="0"/>
              </a:rPr>
              <a:t>Capítulo II: Diseño metodológico</a:t>
            </a:r>
          </a:p>
          <a:p>
            <a:pPr algn="just"/>
            <a:r>
              <a:rPr lang="es-EC" sz="1800" kern="0" dirty="0" smtClean="0">
                <a:solidFill>
                  <a:schemeClr val="tx1"/>
                </a:solidFill>
                <a:latin typeface="Times New Roman" panose="02020603050405020304" pitchFamily="18" charset="0"/>
                <a:cs typeface="Times New Roman" panose="02020603050405020304" pitchFamily="18" charset="0"/>
              </a:rPr>
              <a:t>Capítulo III: Resultados </a:t>
            </a:r>
          </a:p>
          <a:p>
            <a:pPr lvl="1" algn="just"/>
            <a:r>
              <a:rPr lang="es-EC" sz="1800" kern="0" dirty="0">
                <a:solidFill>
                  <a:schemeClr val="tx1"/>
                </a:solidFill>
                <a:latin typeface="Times New Roman" panose="02020603050405020304" pitchFamily="18" charset="0"/>
                <a:cs typeface="Times New Roman" panose="02020603050405020304" pitchFamily="18" charset="0"/>
              </a:rPr>
              <a:t>Medición de la incidencia de los factores internos y externos en la competitividad de las empresas de software del cantón Quito </a:t>
            </a:r>
            <a:endParaRPr lang="es-EC" sz="1800" kern="0" dirty="0" smtClean="0">
              <a:solidFill>
                <a:schemeClr val="tx1"/>
              </a:solidFill>
              <a:latin typeface="Times New Roman" panose="02020603050405020304" pitchFamily="18" charset="0"/>
              <a:cs typeface="Times New Roman" panose="02020603050405020304" pitchFamily="18" charset="0"/>
            </a:endParaRPr>
          </a:p>
          <a:p>
            <a:pPr lvl="1" algn="just"/>
            <a:r>
              <a:rPr lang="es-EC" sz="1800" kern="0" dirty="0" smtClean="0">
                <a:solidFill>
                  <a:schemeClr val="tx1"/>
                </a:solidFill>
                <a:latin typeface="Times New Roman" panose="02020603050405020304" pitchFamily="18" charset="0"/>
                <a:cs typeface="Times New Roman" panose="02020603050405020304" pitchFamily="18" charset="0"/>
              </a:rPr>
              <a:t>Manual </a:t>
            </a:r>
            <a:r>
              <a:rPr lang="es-EC" sz="1800" kern="0" dirty="0">
                <a:solidFill>
                  <a:schemeClr val="tx1"/>
                </a:solidFill>
                <a:latin typeface="Times New Roman" panose="02020603050405020304" pitchFamily="18" charset="0"/>
                <a:cs typeface="Times New Roman" panose="02020603050405020304" pitchFamily="18" charset="0"/>
              </a:rPr>
              <a:t>para el cálculo de un índice de competitividad para empresas de </a:t>
            </a:r>
            <a:r>
              <a:rPr lang="es-EC" sz="1800" kern="0" dirty="0" smtClean="0">
                <a:solidFill>
                  <a:schemeClr val="tx1"/>
                </a:solidFill>
                <a:latin typeface="Times New Roman" panose="02020603050405020304" pitchFamily="18" charset="0"/>
                <a:cs typeface="Times New Roman" panose="02020603050405020304" pitchFamily="18" charset="0"/>
              </a:rPr>
              <a:t>software.</a:t>
            </a:r>
            <a:endParaRPr lang="es-EC" sz="1800" kern="0" dirty="0" smtClean="0">
              <a:solidFill>
                <a:schemeClr val="tx1"/>
              </a:solidFill>
              <a:latin typeface="Times New Roman" panose="02020603050405020304" pitchFamily="18" charset="0"/>
              <a:cs typeface="Times New Roman" panose="02020603050405020304" pitchFamily="18" charset="0"/>
            </a:endParaRPr>
          </a:p>
          <a:p>
            <a:pPr lvl="1" algn="just"/>
            <a:r>
              <a:rPr lang="es-EC" sz="1800" kern="0" dirty="0">
                <a:solidFill>
                  <a:schemeClr val="tx1"/>
                </a:solidFill>
                <a:latin typeface="Times New Roman" panose="02020603050405020304" pitchFamily="18" charset="0"/>
                <a:cs typeface="Times New Roman" panose="02020603050405020304" pitchFamily="18" charset="0"/>
              </a:rPr>
              <a:t>Nivel de competitividad de las pequeñas y micro empresas de software ubicadas dentro del Cantón de Quito.</a:t>
            </a:r>
            <a:endParaRPr lang="es-EC" sz="1800" kern="0" dirty="0" smtClean="0">
              <a:solidFill>
                <a:schemeClr val="tx1"/>
              </a:solidFill>
              <a:latin typeface="Times New Roman" panose="02020603050405020304" pitchFamily="18" charset="0"/>
              <a:cs typeface="Times New Roman" panose="02020603050405020304" pitchFamily="18" charset="0"/>
            </a:endParaRPr>
          </a:p>
          <a:p>
            <a:pPr lvl="1" algn="just"/>
            <a:r>
              <a:rPr lang="es-EC" sz="1800" kern="0" dirty="0" smtClean="0">
                <a:solidFill>
                  <a:schemeClr val="tx1"/>
                </a:solidFill>
                <a:latin typeface="Times New Roman" panose="02020603050405020304" pitchFamily="18" charset="0"/>
                <a:cs typeface="Times New Roman" panose="02020603050405020304" pitchFamily="18" charset="0"/>
              </a:rPr>
              <a:t>Validación del índice de competitividad </a:t>
            </a:r>
            <a:r>
              <a:rPr lang="es-EC" sz="1800" kern="0" dirty="0" smtClean="0">
                <a:solidFill>
                  <a:schemeClr val="tx1"/>
                </a:solidFill>
                <a:latin typeface="Times New Roman" panose="02020603050405020304" pitchFamily="18" charset="0"/>
                <a:cs typeface="Times New Roman" panose="02020603050405020304" pitchFamily="18" charset="0"/>
              </a:rPr>
              <a:t>propuesto. </a:t>
            </a:r>
            <a:endParaRPr lang="es-EC" sz="1800" kern="0" dirty="0" smtClean="0">
              <a:solidFill>
                <a:schemeClr val="tx1"/>
              </a:solidFill>
              <a:latin typeface="Times New Roman" panose="02020603050405020304" pitchFamily="18" charset="0"/>
              <a:cs typeface="Times New Roman" panose="02020603050405020304" pitchFamily="18" charset="0"/>
            </a:endParaRPr>
          </a:p>
          <a:p>
            <a:pPr algn="just"/>
            <a:r>
              <a:rPr lang="es-EC" sz="1800" kern="0" dirty="0" smtClean="0">
                <a:solidFill>
                  <a:schemeClr val="tx1"/>
                </a:solidFill>
                <a:latin typeface="Times New Roman" panose="02020603050405020304" pitchFamily="18" charset="0"/>
                <a:cs typeface="Times New Roman" panose="02020603050405020304" pitchFamily="18" charset="0"/>
              </a:rPr>
              <a:t>Capítulo IV: Conclusiones y Recomendacione</a:t>
            </a:r>
            <a:r>
              <a:rPr lang="es-EC" sz="1600" kern="0" dirty="0" smtClean="0">
                <a:solidFill>
                  <a:schemeClr val="tx1"/>
                </a:solidFill>
                <a:latin typeface="Times New Roman" panose="02020603050405020304" pitchFamily="18" charset="0"/>
                <a:cs typeface="Times New Roman" panose="02020603050405020304" pitchFamily="18" charset="0"/>
              </a:rPr>
              <a:t>s</a:t>
            </a:r>
            <a:r>
              <a:rPr lang="es-EC" sz="1800" kern="0" dirty="0" smtClean="0">
                <a:solidFill>
                  <a:schemeClr val="tx1"/>
                </a:solidFill>
                <a:latin typeface="Times New Roman" panose="02020603050405020304" pitchFamily="18" charset="0"/>
                <a:cs typeface="Times New Roman" panose="02020603050405020304" pitchFamily="18" charset="0"/>
              </a:rPr>
              <a:t> </a:t>
            </a:r>
            <a:endParaRPr lang="es-EC" sz="1800" kern="0" dirty="0">
              <a:solidFill>
                <a:schemeClr val="tx1"/>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4104681" y="13063"/>
            <a:ext cx="3773510" cy="830997"/>
          </a:xfrm>
          <a:prstGeom prst="rect">
            <a:avLst/>
          </a:prstGeom>
          <a:noFill/>
        </p:spPr>
        <p:txBody>
          <a:bodyPr wrap="square" rtlCol="0">
            <a:spAutoFit/>
          </a:bodyPr>
          <a:lstStyle/>
          <a:p>
            <a:pPr algn="ctr"/>
            <a:r>
              <a:rPr lang="es-EC"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Índice</a:t>
            </a:r>
            <a:r>
              <a:rPr lang="es-EC" dirty="0" smtClean="0"/>
              <a:t> </a:t>
            </a:r>
            <a:endParaRPr lang="es-EC" dirty="0"/>
          </a:p>
        </p:txBody>
      </p:sp>
      <p:pic>
        <p:nvPicPr>
          <p:cNvPr id="3076" name="Picture 4" descr="Resultado de imagen para empresas de soft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926" y="721217"/>
            <a:ext cx="2916931" cy="291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7257" y="994064"/>
            <a:ext cx="897874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600" b="1" i="0" u="none" strike="noStrike" kern="1200" normalizeH="0" baseline="0" noProof="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Capítulo</a:t>
            </a:r>
            <a:r>
              <a:rPr kumimoji="0" lang="es-ES" sz="6600" b="1" i="0" u="none" strike="noStrike" kern="1200" normalizeH="0" noProof="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 </a:t>
            </a:r>
            <a:r>
              <a:rPr kumimoji="0" lang="es-ES" sz="6600" b="1" i="0" u="none" strike="noStrike" kern="1200" normalizeH="0" baseline="0" noProof="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III: Resultados</a:t>
            </a:r>
            <a:endParaRPr kumimoji="0" lang="es-ES" sz="6600" b="1" i="0" u="none" strike="noStrike" kern="120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endParaRPr>
          </a:p>
        </p:txBody>
      </p:sp>
      <p:pic>
        <p:nvPicPr>
          <p:cNvPr id="5124" name="Picture 4" descr="Resultado de imagen para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420" y="2306230"/>
            <a:ext cx="6284414" cy="293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5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89439257"/>
              </p:ext>
            </p:extLst>
          </p:nvPr>
        </p:nvGraphicFramePr>
        <p:xfrm>
          <a:off x="1661193" y="1635436"/>
          <a:ext cx="8860663" cy="3459732"/>
        </p:xfrm>
        <a:graphic>
          <a:graphicData uri="http://schemas.openxmlformats.org/drawingml/2006/table">
            <a:tbl>
              <a:tblPr firstRow="1" firstCol="1" bandRow="1">
                <a:tableStyleId>{5FD0F851-EC5A-4D38-B0AD-8093EC10F338}</a:tableStyleId>
              </a:tblPr>
              <a:tblGrid>
                <a:gridCol w="3652337">
                  <a:extLst>
                    <a:ext uri="{9D8B030D-6E8A-4147-A177-3AD203B41FA5}">
                      <a16:colId xmlns:a16="http://schemas.microsoft.com/office/drawing/2014/main" val="20000"/>
                    </a:ext>
                  </a:extLst>
                </a:gridCol>
                <a:gridCol w="2577759">
                  <a:extLst>
                    <a:ext uri="{9D8B030D-6E8A-4147-A177-3AD203B41FA5}">
                      <a16:colId xmlns:a16="http://schemas.microsoft.com/office/drawing/2014/main" val="20001"/>
                    </a:ext>
                  </a:extLst>
                </a:gridCol>
                <a:gridCol w="2630567">
                  <a:extLst>
                    <a:ext uri="{9D8B030D-6E8A-4147-A177-3AD203B41FA5}">
                      <a16:colId xmlns:a16="http://schemas.microsoft.com/office/drawing/2014/main" val="20002"/>
                    </a:ext>
                  </a:extLst>
                </a:gridCol>
              </a:tblGrid>
              <a:tr h="719655">
                <a:tc gridSpan="3">
                  <a:txBody>
                    <a:bodyPr/>
                    <a:lstStyle/>
                    <a:p>
                      <a:pPr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PERCEPCIÓN GENERAL DEL NIVEL </a:t>
                      </a:r>
                      <a:r>
                        <a:rPr lang="es-VE" sz="1200" dirty="0">
                          <a:effectLst/>
                          <a:latin typeface="Times New Roman" panose="02020603050405020304" pitchFamily="18" charset="0"/>
                          <a:cs typeface="Times New Roman" panose="02020603050405020304" pitchFamily="18" charset="0"/>
                        </a:rPr>
                        <a:t>DE COMPETITIVIDAD DE LAS EMPRESAS DE SOFTWARE DEL CANTÓN DE QUITO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719655">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NIVEL DE COMPETITIVIDAD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FRECUENCIA ABSOLUTA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PROMEDIO PONDERADO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36737">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36737">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36737">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36737">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36737">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36737">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29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3,6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bl>
          </a:graphicData>
        </a:graphic>
      </p:graphicFrame>
      <p:sp>
        <p:nvSpPr>
          <p:cNvPr id="3" name="Rectángulo 2"/>
          <p:cNvSpPr/>
          <p:nvPr/>
        </p:nvSpPr>
        <p:spPr>
          <a:xfrm>
            <a:off x="578704" y="143691"/>
            <a:ext cx="10158966" cy="1200329"/>
          </a:xfrm>
          <a:prstGeom prst="rect">
            <a:avLst/>
          </a:prstGeom>
          <a:noFill/>
        </p:spPr>
        <p:txBody>
          <a:bodyPr wrap="square" lIns="91440" tIns="45720" rIns="91440" bIns="45720">
            <a:spAutoFit/>
          </a:bodyPr>
          <a:lstStyle/>
          <a:p>
            <a:pPr algn="just"/>
            <a:r>
              <a:rPr lang="es-EC"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Percepción general del nivel de competitividad de las empresas de software del Cantón </a:t>
            </a:r>
            <a:r>
              <a:rPr lang="es-EC"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Quito:</a:t>
            </a:r>
            <a:endParaRPr lang="es-EC"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910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5872" y="915687"/>
            <a:ext cx="10792506"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Incidencia: Factores Internos</a:t>
            </a:r>
            <a:endParaRPr kumimoji="0" lang="es-ES" sz="6600" b="1" i="0" u="none" strike="noStrike" kern="120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cs typeface="Times New Roman" panose="02020603050405020304" pitchFamily="18" charset="0"/>
            </a:endParaRPr>
          </a:p>
        </p:txBody>
      </p:sp>
      <p:pic>
        <p:nvPicPr>
          <p:cNvPr id="8194" name="Picture 2" descr="Resultado de imagen para factores internos empr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895" y="2023683"/>
            <a:ext cx="6191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459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121032733"/>
              </p:ext>
            </p:extLst>
          </p:nvPr>
        </p:nvGraphicFramePr>
        <p:xfrm>
          <a:off x="1612902" y="1638301"/>
          <a:ext cx="8928099" cy="4038598"/>
        </p:xfrm>
        <a:graphic>
          <a:graphicData uri="http://schemas.openxmlformats.org/drawingml/2006/table">
            <a:tbl>
              <a:tblPr firstRow="1" firstCol="1" bandRow="1">
                <a:tableStyleId>{68D230F3-CF80-4859-8CE7-A43EE81993B5}</a:tableStyleId>
              </a:tblPr>
              <a:tblGrid>
                <a:gridCol w="1025482">
                  <a:extLst>
                    <a:ext uri="{9D8B030D-6E8A-4147-A177-3AD203B41FA5}">
                      <a16:colId xmlns:a16="http://schemas.microsoft.com/office/drawing/2014/main" val="20000"/>
                    </a:ext>
                  </a:extLst>
                </a:gridCol>
                <a:gridCol w="1858685">
                  <a:extLst>
                    <a:ext uri="{9D8B030D-6E8A-4147-A177-3AD203B41FA5}">
                      <a16:colId xmlns:a16="http://schemas.microsoft.com/office/drawing/2014/main" val="20001"/>
                    </a:ext>
                  </a:extLst>
                </a:gridCol>
                <a:gridCol w="2870280">
                  <a:extLst>
                    <a:ext uri="{9D8B030D-6E8A-4147-A177-3AD203B41FA5}">
                      <a16:colId xmlns:a16="http://schemas.microsoft.com/office/drawing/2014/main" val="20002"/>
                    </a:ext>
                  </a:extLst>
                </a:gridCol>
                <a:gridCol w="1810616">
                  <a:extLst>
                    <a:ext uri="{9D8B030D-6E8A-4147-A177-3AD203B41FA5}">
                      <a16:colId xmlns:a16="http://schemas.microsoft.com/office/drawing/2014/main" val="20003"/>
                    </a:ext>
                  </a:extLst>
                </a:gridCol>
                <a:gridCol w="1363036">
                  <a:extLst>
                    <a:ext uri="{9D8B030D-6E8A-4147-A177-3AD203B41FA5}">
                      <a16:colId xmlns:a16="http://schemas.microsoft.com/office/drawing/2014/main" val="20004"/>
                    </a:ext>
                  </a:extLst>
                </a:gridCol>
              </a:tblGrid>
              <a:tr h="375199">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dirty="0" smtClean="0">
                          <a:effectLst/>
                          <a:latin typeface="Times New Roman" panose="02020603050405020304" pitchFamily="18" charset="0"/>
                          <a:cs typeface="Times New Roman" panose="02020603050405020304" pitchFamily="18" charset="0"/>
                        </a:rPr>
                        <a:t>(Incidencia)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75199">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Gestión General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75199">
                <a:tc rowSpan="7">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Gerencia/Liderazgo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75199">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Gestión Estratégica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503689">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Finanzas y Contabilidad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75199">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Legislación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75199">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Gestión de Calidad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533317">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Sistemas de Información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375199">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Cultura Organizacional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375199">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28,3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bl>
          </a:graphicData>
        </a:graphic>
      </p:graphicFrame>
      <p:sp>
        <p:nvSpPr>
          <p:cNvPr id="3" name="Rectángulo 2"/>
          <p:cNvSpPr/>
          <p:nvPr/>
        </p:nvSpPr>
        <p:spPr>
          <a:xfrm>
            <a:off x="2801982" y="209006"/>
            <a:ext cx="6067367"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Actividades de Apoyo:</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327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30274437"/>
              </p:ext>
            </p:extLst>
          </p:nvPr>
        </p:nvGraphicFramePr>
        <p:xfrm>
          <a:off x="1981200" y="1612901"/>
          <a:ext cx="8293099" cy="4241797"/>
        </p:xfrm>
        <a:graphic>
          <a:graphicData uri="http://schemas.openxmlformats.org/drawingml/2006/table">
            <a:tbl>
              <a:tblPr firstRow="1" firstCol="1" bandRow="1">
                <a:tableStyleId>{68D230F3-CF80-4859-8CE7-A43EE81993B5}</a:tableStyleId>
              </a:tblPr>
              <a:tblGrid>
                <a:gridCol w="952546">
                  <a:extLst>
                    <a:ext uri="{9D8B030D-6E8A-4147-A177-3AD203B41FA5}">
                      <a16:colId xmlns:a16="http://schemas.microsoft.com/office/drawing/2014/main" val="20000"/>
                    </a:ext>
                  </a:extLst>
                </a:gridCol>
                <a:gridCol w="1726488">
                  <a:extLst>
                    <a:ext uri="{9D8B030D-6E8A-4147-A177-3AD203B41FA5}">
                      <a16:colId xmlns:a16="http://schemas.microsoft.com/office/drawing/2014/main" val="20001"/>
                    </a:ext>
                  </a:extLst>
                </a:gridCol>
                <a:gridCol w="2666135">
                  <a:extLst>
                    <a:ext uri="{9D8B030D-6E8A-4147-A177-3AD203B41FA5}">
                      <a16:colId xmlns:a16="http://schemas.microsoft.com/office/drawing/2014/main" val="20002"/>
                    </a:ext>
                  </a:extLst>
                </a:gridCol>
                <a:gridCol w="1681838">
                  <a:extLst>
                    <a:ext uri="{9D8B030D-6E8A-4147-A177-3AD203B41FA5}">
                      <a16:colId xmlns:a16="http://schemas.microsoft.com/office/drawing/2014/main" val="20003"/>
                    </a:ext>
                  </a:extLst>
                </a:gridCol>
                <a:gridCol w="1266092">
                  <a:extLst>
                    <a:ext uri="{9D8B030D-6E8A-4147-A177-3AD203B41FA5}">
                      <a16:colId xmlns:a16="http://schemas.microsoft.com/office/drawing/2014/main" val="20004"/>
                    </a:ext>
                  </a:extLst>
                </a:gridCol>
              </a:tblGrid>
              <a:tr h="605971">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dirty="0" smtClean="0">
                          <a:effectLst/>
                          <a:latin typeface="Times New Roman" panose="02020603050405020304" pitchFamily="18" charset="0"/>
                          <a:cs typeface="Times New Roman" panose="02020603050405020304" pitchFamily="18" charset="0"/>
                        </a:rPr>
                        <a:t> (Incidencia)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605971">
                <a:tc gridSpan="3">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Gestión de Talento Humano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605971">
                <a:tc rowSpan="4">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Reclutamiento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605971">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Contratación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605971">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Formación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05971">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Compensaciones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605971">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16,7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04429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09904428"/>
              </p:ext>
            </p:extLst>
          </p:nvPr>
        </p:nvGraphicFramePr>
        <p:xfrm>
          <a:off x="1828800" y="1536699"/>
          <a:ext cx="8432800" cy="4316246"/>
        </p:xfrm>
        <a:graphic>
          <a:graphicData uri="http://schemas.openxmlformats.org/drawingml/2006/table">
            <a:tbl>
              <a:tblPr firstRow="1" firstCol="1" bandRow="1">
                <a:tableStyleId>{68D230F3-CF80-4859-8CE7-A43EE81993B5}</a:tableStyleId>
              </a:tblPr>
              <a:tblGrid>
                <a:gridCol w="967202">
                  <a:extLst>
                    <a:ext uri="{9D8B030D-6E8A-4147-A177-3AD203B41FA5}">
                      <a16:colId xmlns:a16="http://schemas.microsoft.com/office/drawing/2014/main" val="20000"/>
                    </a:ext>
                  </a:extLst>
                </a:gridCol>
                <a:gridCol w="1753055">
                  <a:extLst>
                    <a:ext uri="{9D8B030D-6E8A-4147-A177-3AD203B41FA5}">
                      <a16:colId xmlns:a16="http://schemas.microsoft.com/office/drawing/2014/main" val="20001"/>
                    </a:ext>
                  </a:extLst>
                </a:gridCol>
                <a:gridCol w="3278416">
                  <a:extLst>
                    <a:ext uri="{9D8B030D-6E8A-4147-A177-3AD203B41FA5}">
                      <a16:colId xmlns:a16="http://schemas.microsoft.com/office/drawing/2014/main" val="20002"/>
                    </a:ext>
                  </a:extLst>
                </a:gridCol>
                <a:gridCol w="1285574">
                  <a:extLst>
                    <a:ext uri="{9D8B030D-6E8A-4147-A177-3AD203B41FA5}">
                      <a16:colId xmlns:a16="http://schemas.microsoft.com/office/drawing/2014/main" val="20003"/>
                    </a:ext>
                  </a:extLst>
                </a:gridCol>
                <a:gridCol w="1148553">
                  <a:extLst>
                    <a:ext uri="{9D8B030D-6E8A-4147-A177-3AD203B41FA5}">
                      <a16:colId xmlns:a16="http://schemas.microsoft.com/office/drawing/2014/main" val="20004"/>
                    </a:ext>
                  </a:extLst>
                </a:gridCol>
              </a:tblGrid>
              <a:tr h="537696">
                <a:tc>
                  <a:txBody>
                    <a:bodyPr/>
                    <a:lstStyle/>
                    <a:p>
                      <a:pPr algn="just">
                        <a:lnSpc>
                          <a:spcPct val="150000"/>
                        </a:lnSpc>
                        <a:spcAft>
                          <a:spcPts val="0"/>
                        </a:spcAft>
                      </a:pPr>
                      <a:r>
                        <a:rPr lang="es-VE"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smtClean="0">
                          <a:effectLst/>
                          <a:latin typeface="Times New Roman" panose="02020603050405020304" pitchFamily="18" charset="0"/>
                          <a:cs typeface="Times New Roman" panose="02020603050405020304" pitchFamily="18" charset="0"/>
                        </a:rPr>
                        <a:t>(Incidencia)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537696">
                <a:tc gridSpan="3">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Desarrollo Tecnológico e Innovación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53769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Administración de Tecnología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53769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Infraestructura TIC´s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541430">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Investigación de Nuevas Tecnologías y Aplicaciones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53769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Cooperación Academia/empresa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53769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Desarrollo de Nuevos productos y servicios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53769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22,0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83209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29934956"/>
              </p:ext>
            </p:extLst>
          </p:nvPr>
        </p:nvGraphicFramePr>
        <p:xfrm>
          <a:off x="2209799" y="1638299"/>
          <a:ext cx="7747001" cy="4000500"/>
        </p:xfrm>
        <a:graphic>
          <a:graphicData uri="http://schemas.openxmlformats.org/drawingml/2006/table">
            <a:tbl>
              <a:tblPr firstRow="1" firstCol="1" bandRow="1">
                <a:tableStyleId>{68D230F3-CF80-4859-8CE7-A43EE81993B5}</a:tableStyleId>
              </a:tblPr>
              <a:tblGrid>
                <a:gridCol w="846088">
                  <a:extLst>
                    <a:ext uri="{9D8B030D-6E8A-4147-A177-3AD203B41FA5}">
                      <a16:colId xmlns:a16="http://schemas.microsoft.com/office/drawing/2014/main" val="20000"/>
                    </a:ext>
                  </a:extLst>
                </a:gridCol>
                <a:gridCol w="1996241">
                  <a:extLst>
                    <a:ext uri="{9D8B030D-6E8A-4147-A177-3AD203B41FA5}">
                      <a16:colId xmlns:a16="http://schemas.microsoft.com/office/drawing/2014/main" val="20001"/>
                    </a:ext>
                  </a:extLst>
                </a:gridCol>
                <a:gridCol w="1618145">
                  <a:extLst>
                    <a:ext uri="{9D8B030D-6E8A-4147-A177-3AD203B41FA5}">
                      <a16:colId xmlns:a16="http://schemas.microsoft.com/office/drawing/2014/main" val="20002"/>
                    </a:ext>
                  </a:extLst>
                </a:gridCol>
                <a:gridCol w="1996241">
                  <a:extLst>
                    <a:ext uri="{9D8B030D-6E8A-4147-A177-3AD203B41FA5}">
                      <a16:colId xmlns:a16="http://schemas.microsoft.com/office/drawing/2014/main" val="20003"/>
                    </a:ext>
                  </a:extLst>
                </a:gridCol>
                <a:gridCol w="1290286">
                  <a:extLst>
                    <a:ext uri="{9D8B030D-6E8A-4147-A177-3AD203B41FA5}">
                      <a16:colId xmlns:a16="http://schemas.microsoft.com/office/drawing/2014/main" val="20004"/>
                    </a:ext>
                  </a:extLst>
                </a:gridCol>
              </a:tblGrid>
              <a:tr h="73291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dirty="0" smtClean="0">
                          <a:effectLst/>
                          <a:latin typeface="Times New Roman" panose="02020603050405020304" pitchFamily="18" charset="0"/>
                          <a:cs typeface="Times New Roman" panose="02020603050405020304" pitchFamily="18" charset="0"/>
                        </a:rPr>
                        <a:t>(Incidencia)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732916">
                <a:tc gridSpan="3">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Abastecimiento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732916">
                <a:tc rowSpan="2">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Compras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1068836">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Manejo de Proveedores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3,0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73291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6,0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3709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68120569"/>
              </p:ext>
            </p:extLst>
          </p:nvPr>
        </p:nvGraphicFramePr>
        <p:xfrm>
          <a:off x="1485901" y="1612904"/>
          <a:ext cx="9182100" cy="4320540"/>
        </p:xfrm>
        <a:graphic>
          <a:graphicData uri="http://schemas.openxmlformats.org/drawingml/2006/table">
            <a:tbl>
              <a:tblPr firstRow="1" firstCol="1" bandRow="1">
                <a:tableStyleId>{68D230F3-CF80-4859-8CE7-A43EE81993B5}</a:tableStyleId>
              </a:tblPr>
              <a:tblGrid>
                <a:gridCol w="288975">
                  <a:extLst>
                    <a:ext uri="{9D8B030D-6E8A-4147-A177-3AD203B41FA5}">
                      <a16:colId xmlns:a16="http://schemas.microsoft.com/office/drawing/2014/main" val="20000"/>
                    </a:ext>
                  </a:extLst>
                </a:gridCol>
                <a:gridCol w="1505930">
                  <a:extLst>
                    <a:ext uri="{9D8B030D-6E8A-4147-A177-3AD203B41FA5}">
                      <a16:colId xmlns:a16="http://schemas.microsoft.com/office/drawing/2014/main" val="20001"/>
                    </a:ext>
                  </a:extLst>
                </a:gridCol>
                <a:gridCol w="1770484">
                  <a:extLst>
                    <a:ext uri="{9D8B030D-6E8A-4147-A177-3AD203B41FA5}">
                      <a16:colId xmlns:a16="http://schemas.microsoft.com/office/drawing/2014/main" val="20002"/>
                    </a:ext>
                  </a:extLst>
                </a:gridCol>
                <a:gridCol w="2604851">
                  <a:extLst>
                    <a:ext uri="{9D8B030D-6E8A-4147-A177-3AD203B41FA5}">
                      <a16:colId xmlns:a16="http://schemas.microsoft.com/office/drawing/2014/main" val="20003"/>
                    </a:ext>
                  </a:extLst>
                </a:gridCol>
                <a:gridCol w="1505930">
                  <a:extLst>
                    <a:ext uri="{9D8B030D-6E8A-4147-A177-3AD203B41FA5}">
                      <a16:colId xmlns:a16="http://schemas.microsoft.com/office/drawing/2014/main" val="20004"/>
                    </a:ext>
                  </a:extLst>
                </a:gridCol>
                <a:gridCol w="1505930">
                  <a:extLst>
                    <a:ext uri="{9D8B030D-6E8A-4147-A177-3AD203B41FA5}">
                      <a16:colId xmlns:a16="http://schemas.microsoft.com/office/drawing/2014/main" val="20005"/>
                    </a:ext>
                  </a:extLst>
                </a:gridCol>
              </a:tblGrid>
              <a:tr h="419100">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dirty="0" smtClean="0">
                          <a:effectLst/>
                          <a:latin typeface="Times New Roman" panose="02020603050405020304" pitchFamily="18" charset="0"/>
                          <a:cs typeface="Times New Roman" panose="02020603050405020304" pitchFamily="18" charset="0"/>
                        </a:rPr>
                        <a:t>(Incidencia)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19100">
                <a:tc gridSpan="4">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Marketing y Ventas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19100">
                <a:tc rowSpan="7">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Análisis de demanda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19100">
                <a:tc vMerge="1">
                  <a:txBody>
                    <a:bodyPr/>
                    <a:lstStyle/>
                    <a:p>
                      <a:endParaRPr lang="es-EC"/>
                    </a:p>
                  </a:txBody>
                  <a:tcPr/>
                </a:tc>
                <a:tc gridSpan="3">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Cartera de productos/servicios enfocada al mercado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19100">
                <a:tc vMerge="1">
                  <a:txBody>
                    <a:bodyPr/>
                    <a:lstStyle/>
                    <a:p>
                      <a:endParaRPr lang="es-EC"/>
                    </a:p>
                  </a:txBody>
                  <a:tcPr/>
                </a:tc>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Estadísticas de Ventas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0,13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19100">
                <a:tc vMerge="1">
                  <a:txBody>
                    <a:bodyPr/>
                    <a:lstStyle/>
                    <a:p>
                      <a:endParaRPr lang="es-EC"/>
                    </a:p>
                  </a:txBody>
                  <a:tcPr/>
                </a:tc>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Investigación de mercados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19100">
                <a:tc vMerge="1">
                  <a:txBody>
                    <a:bodyPr/>
                    <a:lstStyle/>
                    <a:p>
                      <a:endParaRPr lang="es-EC"/>
                    </a:p>
                  </a:txBody>
                  <a:tcPr/>
                </a:tc>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Segmento Meta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419100">
                <a:tc vMerge="1">
                  <a:txBody>
                    <a:bodyPr/>
                    <a:lstStyle/>
                    <a:p>
                      <a:endParaRPr lang="es-EC"/>
                    </a:p>
                  </a:txBody>
                  <a:tcPr/>
                </a:tc>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Posicionamiento definido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19100">
                <a:tc vMerge="1">
                  <a:txBody>
                    <a:bodyPr/>
                    <a:lstStyle/>
                    <a:p>
                      <a:endParaRPr lang="es-EC"/>
                    </a:p>
                  </a:txBody>
                  <a:tcPr/>
                </a:tc>
                <a:tc gridSpan="3">
                  <a:txBody>
                    <a:bodyPr/>
                    <a:lstStyle/>
                    <a:p>
                      <a:pPr algn="just">
                        <a:lnSpc>
                          <a:spcPct val="150000"/>
                        </a:lnSpc>
                        <a:spcAft>
                          <a:spcPts val="0"/>
                        </a:spcAft>
                      </a:pPr>
                      <a:r>
                        <a:rPr lang="es-VE" sz="1200" dirty="0" err="1">
                          <a:effectLst/>
                          <a:latin typeface="Times New Roman" panose="02020603050405020304" pitchFamily="18" charset="0"/>
                          <a:cs typeface="Times New Roman" panose="02020603050405020304" pitchFamily="18" charset="0"/>
                        </a:rPr>
                        <a:t>Mix</a:t>
                      </a:r>
                      <a:r>
                        <a:rPr lang="es-VE" sz="1200" dirty="0">
                          <a:effectLst/>
                          <a:latin typeface="Times New Roman" panose="02020603050405020304" pitchFamily="18" charset="0"/>
                          <a:cs typeface="Times New Roman" panose="02020603050405020304" pitchFamily="18" charset="0"/>
                        </a:rPr>
                        <a:t> de marketing direccionado al mercado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419100">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TOTALES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29,8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bl>
          </a:graphicData>
        </a:graphic>
      </p:graphicFrame>
      <p:sp>
        <p:nvSpPr>
          <p:cNvPr id="3" name="Rectángulo 2"/>
          <p:cNvSpPr/>
          <p:nvPr/>
        </p:nvSpPr>
        <p:spPr>
          <a:xfrm>
            <a:off x="2833883" y="182880"/>
            <a:ext cx="6003567"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Actividades</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Primarias:</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2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15745524"/>
              </p:ext>
            </p:extLst>
          </p:nvPr>
        </p:nvGraphicFramePr>
        <p:xfrm>
          <a:off x="1955801" y="1580605"/>
          <a:ext cx="8356599" cy="4223296"/>
        </p:xfrm>
        <a:graphic>
          <a:graphicData uri="http://schemas.openxmlformats.org/drawingml/2006/table">
            <a:tbl>
              <a:tblPr firstRow="1" firstCol="1" bandRow="1">
                <a:tableStyleId>{68D230F3-CF80-4859-8CE7-A43EE81993B5}</a:tableStyleId>
              </a:tblPr>
              <a:tblGrid>
                <a:gridCol w="975953">
                  <a:extLst>
                    <a:ext uri="{9D8B030D-6E8A-4147-A177-3AD203B41FA5}">
                      <a16:colId xmlns:a16="http://schemas.microsoft.com/office/drawing/2014/main" val="20000"/>
                    </a:ext>
                  </a:extLst>
                </a:gridCol>
                <a:gridCol w="1768916">
                  <a:extLst>
                    <a:ext uri="{9D8B030D-6E8A-4147-A177-3AD203B41FA5}">
                      <a16:colId xmlns:a16="http://schemas.microsoft.com/office/drawing/2014/main" val="20001"/>
                    </a:ext>
                  </a:extLst>
                </a:gridCol>
                <a:gridCol w="2602542">
                  <a:extLst>
                    <a:ext uri="{9D8B030D-6E8A-4147-A177-3AD203B41FA5}">
                      <a16:colId xmlns:a16="http://schemas.microsoft.com/office/drawing/2014/main" val="20002"/>
                    </a:ext>
                  </a:extLst>
                </a:gridCol>
                <a:gridCol w="1504594">
                  <a:extLst>
                    <a:ext uri="{9D8B030D-6E8A-4147-A177-3AD203B41FA5}">
                      <a16:colId xmlns:a16="http://schemas.microsoft.com/office/drawing/2014/main" val="20003"/>
                    </a:ext>
                  </a:extLst>
                </a:gridCol>
                <a:gridCol w="1504594">
                  <a:extLst>
                    <a:ext uri="{9D8B030D-6E8A-4147-A177-3AD203B41FA5}">
                      <a16:colId xmlns:a16="http://schemas.microsoft.com/office/drawing/2014/main" val="20004"/>
                    </a:ext>
                  </a:extLst>
                </a:gridCol>
              </a:tblGrid>
              <a:tr h="603328">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dirty="0" smtClean="0">
                          <a:effectLst/>
                          <a:latin typeface="Times New Roman" panose="02020603050405020304" pitchFamily="18" charset="0"/>
                          <a:cs typeface="Times New Roman" panose="02020603050405020304" pitchFamily="18" charset="0"/>
                        </a:rPr>
                        <a:t> (Incidencia)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603328">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Insumos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603328">
                <a:tc rowSpan="4">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Tecnologías de base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603328">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Recursos humano calificado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603328">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Servicio de telecomunicaciones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0,24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03328">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Infraestructura Física y Tecnológica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0,25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603328">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17,4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3651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39943237"/>
              </p:ext>
            </p:extLst>
          </p:nvPr>
        </p:nvGraphicFramePr>
        <p:xfrm>
          <a:off x="1790699" y="1536698"/>
          <a:ext cx="8534401" cy="4398152"/>
        </p:xfrm>
        <a:graphic>
          <a:graphicData uri="http://schemas.openxmlformats.org/drawingml/2006/table">
            <a:tbl>
              <a:tblPr firstRow="1" firstCol="1" bandRow="1">
                <a:tableStyleId>{68D230F3-CF80-4859-8CE7-A43EE81993B5}</a:tableStyleId>
              </a:tblPr>
              <a:tblGrid>
                <a:gridCol w="996718">
                  <a:extLst>
                    <a:ext uri="{9D8B030D-6E8A-4147-A177-3AD203B41FA5}">
                      <a16:colId xmlns:a16="http://schemas.microsoft.com/office/drawing/2014/main" val="20000"/>
                    </a:ext>
                  </a:extLst>
                </a:gridCol>
                <a:gridCol w="1806552">
                  <a:extLst>
                    <a:ext uri="{9D8B030D-6E8A-4147-A177-3AD203B41FA5}">
                      <a16:colId xmlns:a16="http://schemas.microsoft.com/office/drawing/2014/main" val="20001"/>
                    </a:ext>
                  </a:extLst>
                </a:gridCol>
                <a:gridCol w="2657915">
                  <a:extLst>
                    <a:ext uri="{9D8B030D-6E8A-4147-A177-3AD203B41FA5}">
                      <a16:colId xmlns:a16="http://schemas.microsoft.com/office/drawing/2014/main" val="20002"/>
                    </a:ext>
                  </a:extLst>
                </a:gridCol>
                <a:gridCol w="1536608">
                  <a:extLst>
                    <a:ext uri="{9D8B030D-6E8A-4147-A177-3AD203B41FA5}">
                      <a16:colId xmlns:a16="http://schemas.microsoft.com/office/drawing/2014/main" val="20003"/>
                    </a:ext>
                  </a:extLst>
                </a:gridCol>
                <a:gridCol w="1536608">
                  <a:extLst>
                    <a:ext uri="{9D8B030D-6E8A-4147-A177-3AD203B41FA5}">
                      <a16:colId xmlns:a16="http://schemas.microsoft.com/office/drawing/2014/main" val="20004"/>
                    </a:ext>
                  </a:extLst>
                </a:gridCol>
              </a:tblGrid>
              <a:tr h="481189">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Promedio </a:t>
                      </a:r>
                      <a:r>
                        <a:rPr lang="es-VE" sz="1200" dirty="0" smtClean="0">
                          <a:effectLst/>
                        </a:rPr>
                        <a:t>(Incidencia)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81189">
                <a:tc gridSpan="3">
                  <a:txBody>
                    <a:bodyPr/>
                    <a:lstStyle/>
                    <a:p>
                      <a:pPr algn="just">
                        <a:lnSpc>
                          <a:spcPct val="150000"/>
                        </a:lnSpc>
                        <a:spcAft>
                          <a:spcPts val="0"/>
                        </a:spcAft>
                      </a:pPr>
                      <a:r>
                        <a:rPr lang="es-VE" sz="1200">
                          <a:effectLst/>
                        </a:rPr>
                        <a:t>Desarrollo de Software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81189">
                <a:tc rowSpan="6">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rPr>
                        <a:t>Ingeniería de requerimientos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81189">
                <a:tc vMerge="1">
                  <a:txBody>
                    <a:bodyPr/>
                    <a:lstStyle/>
                    <a:p>
                      <a:endParaRPr lang="es-EC"/>
                    </a:p>
                  </a:txBody>
                  <a:tcPr/>
                </a:tc>
                <a:tc gridSpan="2">
                  <a:txBody>
                    <a:bodyPr/>
                    <a:lstStyle/>
                    <a:p>
                      <a:pPr algn="just">
                        <a:lnSpc>
                          <a:spcPct val="150000"/>
                        </a:lnSpc>
                        <a:spcAft>
                          <a:spcPts val="0"/>
                        </a:spcAft>
                      </a:pPr>
                      <a:r>
                        <a:rPr lang="es-VE" sz="1200">
                          <a:effectLst/>
                        </a:rPr>
                        <a:t>Arquitectura de Software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81189">
                <a:tc vMerge="1">
                  <a:txBody>
                    <a:bodyPr/>
                    <a:lstStyle/>
                    <a:p>
                      <a:endParaRPr lang="es-EC"/>
                    </a:p>
                  </a:txBody>
                  <a:tcPr/>
                </a:tc>
                <a:tc gridSpan="2">
                  <a:txBody>
                    <a:bodyPr/>
                    <a:lstStyle/>
                    <a:p>
                      <a:pPr algn="just">
                        <a:lnSpc>
                          <a:spcPct val="150000"/>
                        </a:lnSpc>
                        <a:spcAft>
                          <a:spcPts val="0"/>
                        </a:spcAft>
                      </a:pPr>
                      <a:r>
                        <a:rPr lang="es-VE" sz="1200" dirty="0">
                          <a:effectLst/>
                        </a:rPr>
                        <a:t>Desarrollo y codificación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81189">
                <a:tc vMerge="1">
                  <a:txBody>
                    <a:bodyPr/>
                    <a:lstStyle/>
                    <a:p>
                      <a:endParaRPr lang="es-EC"/>
                    </a:p>
                  </a:txBody>
                  <a:tcPr/>
                </a:tc>
                <a:tc gridSpan="2">
                  <a:txBody>
                    <a:bodyPr/>
                    <a:lstStyle/>
                    <a:p>
                      <a:pPr algn="just">
                        <a:lnSpc>
                          <a:spcPct val="150000"/>
                        </a:lnSpc>
                        <a:spcAft>
                          <a:spcPts val="0"/>
                        </a:spcAft>
                      </a:pPr>
                      <a:r>
                        <a:rPr lang="es-VE" sz="1200">
                          <a:effectLst/>
                        </a:rPr>
                        <a:t>Interoperatividad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81189">
                <a:tc vMerge="1">
                  <a:txBody>
                    <a:bodyPr/>
                    <a:lstStyle/>
                    <a:p>
                      <a:endParaRPr lang="es-EC"/>
                    </a:p>
                  </a:txBody>
                  <a:tcPr/>
                </a:tc>
                <a:tc gridSpan="2">
                  <a:txBody>
                    <a:bodyPr/>
                    <a:lstStyle/>
                    <a:p>
                      <a:pPr algn="just">
                        <a:lnSpc>
                          <a:spcPct val="150000"/>
                        </a:lnSpc>
                        <a:spcAft>
                          <a:spcPts val="0"/>
                        </a:spcAft>
                      </a:pPr>
                      <a:r>
                        <a:rPr lang="es-VE" sz="1200">
                          <a:effectLst/>
                        </a:rPr>
                        <a:t>Metodología (ISO, CMMI)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481189">
                <a:tc vMerge="1">
                  <a:txBody>
                    <a:bodyPr/>
                    <a:lstStyle/>
                    <a:p>
                      <a:endParaRPr lang="es-EC"/>
                    </a:p>
                  </a:txBody>
                  <a:tcPr/>
                </a:tc>
                <a:tc gridSpan="2">
                  <a:txBody>
                    <a:bodyPr/>
                    <a:lstStyle/>
                    <a:p>
                      <a:pPr algn="just">
                        <a:lnSpc>
                          <a:spcPct val="150000"/>
                        </a:lnSpc>
                        <a:spcAft>
                          <a:spcPts val="0"/>
                        </a:spcAft>
                      </a:pPr>
                      <a:r>
                        <a:rPr lang="es-VE" sz="1200">
                          <a:effectLst/>
                        </a:rPr>
                        <a:t>Versionamiento y maduración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81189">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26,4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85886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66675" y="-12879"/>
            <a:ext cx="3799566"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Introducción:</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1598814025"/>
              </p:ext>
            </p:extLst>
          </p:nvPr>
        </p:nvGraphicFramePr>
        <p:xfrm>
          <a:off x="693682" y="1017815"/>
          <a:ext cx="10762594"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1481957" y="2804009"/>
            <a:ext cx="255401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smtClean="0">
                <a:latin typeface="Times New Roman" panose="02020603050405020304" pitchFamily="18" charset="0"/>
                <a:cs typeface="Times New Roman" panose="02020603050405020304" pitchFamily="18" charset="0"/>
              </a:rPr>
              <a:t>Representa 0,5 % del PIB AL 2015 </a:t>
            </a:r>
            <a:endParaRPr lang="es-EC"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6148552" y="2543503"/>
            <a:ext cx="4614041"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CIIU Nivel 6, existen 2472 empresas a nivel nacional dedicadas a actividades relacionadas con el software, de las cuales 1368 correspondientes al 55% son del cantón Quito, 786 correspondientes al 32% son del cantón Guayaquil y las 318 restantes correspondientes al 13% están distribuidas en diferentes cantones del país.</a:t>
            </a:r>
          </a:p>
        </p:txBody>
      </p:sp>
      <p:pic>
        <p:nvPicPr>
          <p:cNvPr id="2050" name="Picture 2" descr="Resultado de imagen para INDUSTRIA SOFTWA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1957" y="3932284"/>
            <a:ext cx="2829363" cy="183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10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1972920"/>
              </p:ext>
            </p:extLst>
          </p:nvPr>
        </p:nvGraphicFramePr>
        <p:xfrm>
          <a:off x="1841501" y="1447799"/>
          <a:ext cx="8458200" cy="4279898"/>
        </p:xfrm>
        <a:graphic>
          <a:graphicData uri="http://schemas.openxmlformats.org/drawingml/2006/table">
            <a:tbl>
              <a:tblPr firstRow="1" firstCol="1" bandRow="1">
                <a:tableStyleId>{68D230F3-CF80-4859-8CE7-A43EE81993B5}</a:tableStyleId>
              </a:tblPr>
              <a:tblGrid>
                <a:gridCol w="987819">
                  <a:extLst>
                    <a:ext uri="{9D8B030D-6E8A-4147-A177-3AD203B41FA5}">
                      <a16:colId xmlns:a16="http://schemas.microsoft.com/office/drawing/2014/main" val="20000"/>
                    </a:ext>
                  </a:extLst>
                </a:gridCol>
                <a:gridCol w="1790421">
                  <a:extLst>
                    <a:ext uri="{9D8B030D-6E8A-4147-A177-3AD203B41FA5}">
                      <a16:colId xmlns:a16="http://schemas.microsoft.com/office/drawing/2014/main" val="20001"/>
                    </a:ext>
                  </a:extLst>
                </a:gridCol>
                <a:gridCol w="2634184">
                  <a:extLst>
                    <a:ext uri="{9D8B030D-6E8A-4147-A177-3AD203B41FA5}">
                      <a16:colId xmlns:a16="http://schemas.microsoft.com/office/drawing/2014/main" val="20002"/>
                    </a:ext>
                  </a:extLst>
                </a:gridCol>
                <a:gridCol w="1522888">
                  <a:extLst>
                    <a:ext uri="{9D8B030D-6E8A-4147-A177-3AD203B41FA5}">
                      <a16:colId xmlns:a16="http://schemas.microsoft.com/office/drawing/2014/main" val="20003"/>
                    </a:ext>
                  </a:extLst>
                </a:gridCol>
                <a:gridCol w="1522888">
                  <a:extLst>
                    <a:ext uri="{9D8B030D-6E8A-4147-A177-3AD203B41FA5}">
                      <a16:colId xmlns:a16="http://schemas.microsoft.com/office/drawing/2014/main" val="20004"/>
                    </a:ext>
                  </a:extLst>
                </a:gridCol>
              </a:tblGrid>
              <a:tr h="611414">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Promedio </a:t>
                      </a:r>
                      <a:r>
                        <a:rPr lang="es-VE" sz="1200" dirty="0" smtClean="0">
                          <a:effectLst/>
                        </a:rPr>
                        <a:t> (Incidencia)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611414">
                <a:tc gridSpan="3">
                  <a:txBody>
                    <a:bodyPr/>
                    <a:lstStyle/>
                    <a:p>
                      <a:pPr algn="just">
                        <a:lnSpc>
                          <a:spcPct val="150000"/>
                        </a:lnSpc>
                        <a:spcAft>
                          <a:spcPts val="0"/>
                        </a:spcAft>
                      </a:pPr>
                      <a:r>
                        <a:rPr lang="es-VE" sz="1200">
                          <a:effectLst/>
                        </a:rPr>
                        <a:t>Aseguramiento de la Calidad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611414">
                <a:tc rowSpan="4">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rPr>
                        <a:t>Metodologías (ISO, CMMI)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611414">
                <a:tc vMerge="1">
                  <a:txBody>
                    <a:bodyPr/>
                    <a:lstStyle/>
                    <a:p>
                      <a:endParaRPr lang="es-EC"/>
                    </a:p>
                  </a:txBody>
                  <a:tcPr/>
                </a:tc>
                <a:tc gridSpan="2">
                  <a:txBody>
                    <a:bodyPr/>
                    <a:lstStyle/>
                    <a:p>
                      <a:pPr algn="just">
                        <a:lnSpc>
                          <a:spcPct val="150000"/>
                        </a:lnSpc>
                        <a:spcAft>
                          <a:spcPts val="0"/>
                        </a:spcAft>
                      </a:pPr>
                      <a:r>
                        <a:rPr lang="es-VE" sz="1200" dirty="0">
                          <a:effectLst/>
                        </a:rPr>
                        <a:t>Seguridad informática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611414">
                <a:tc vMerge="1">
                  <a:txBody>
                    <a:bodyPr/>
                    <a:lstStyle/>
                    <a:p>
                      <a:endParaRPr lang="es-EC"/>
                    </a:p>
                  </a:txBody>
                  <a:tcPr/>
                </a:tc>
                <a:tc gridSpan="2">
                  <a:txBody>
                    <a:bodyPr/>
                    <a:lstStyle/>
                    <a:p>
                      <a:pPr algn="just">
                        <a:lnSpc>
                          <a:spcPct val="150000"/>
                        </a:lnSpc>
                        <a:spcAft>
                          <a:spcPts val="0"/>
                        </a:spcAft>
                      </a:pPr>
                      <a:r>
                        <a:rPr lang="es-VE" sz="1200">
                          <a:effectLst/>
                        </a:rPr>
                        <a:t>Usabilidad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0,27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11414">
                <a:tc vMerge="1">
                  <a:txBody>
                    <a:bodyPr/>
                    <a:lstStyle/>
                    <a:p>
                      <a:endParaRPr lang="es-EC"/>
                    </a:p>
                  </a:txBody>
                  <a:tcPr/>
                </a:tc>
                <a:tc gridSpan="2">
                  <a:txBody>
                    <a:bodyPr/>
                    <a:lstStyle/>
                    <a:p>
                      <a:pPr algn="just">
                        <a:lnSpc>
                          <a:spcPct val="150000"/>
                        </a:lnSpc>
                        <a:spcAft>
                          <a:spcPts val="0"/>
                        </a:spcAft>
                      </a:pPr>
                      <a:r>
                        <a:rPr lang="es-VE" sz="1200">
                          <a:effectLst/>
                        </a:rPr>
                        <a:t>Testing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0,27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611414">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17,6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67866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16876883"/>
              </p:ext>
            </p:extLst>
          </p:nvPr>
        </p:nvGraphicFramePr>
        <p:xfrm>
          <a:off x="1167311" y="799377"/>
          <a:ext cx="8953501" cy="5104542"/>
        </p:xfrm>
        <a:graphic>
          <a:graphicData uri="http://schemas.openxmlformats.org/drawingml/2006/table">
            <a:tbl>
              <a:tblPr firstRow="1" firstCol="1" bandRow="1">
                <a:tableStyleId>{68D230F3-CF80-4859-8CE7-A43EE81993B5}</a:tableStyleId>
              </a:tblPr>
              <a:tblGrid>
                <a:gridCol w="467546">
                  <a:extLst>
                    <a:ext uri="{9D8B030D-6E8A-4147-A177-3AD203B41FA5}">
                      <a16:colId xmlns:a16="http://schemas.microsoft.com/office/drawing/2014/main" val="20000"/>
                    </a:ext>
                  </a:extLst>
                </a:gridCol>
                <a:gridCol w="2033824">
                  <a:extLst>
                    <a:ext uri="{9D8B030D-6E8A-4147-A177-3AD203B41FA5}">
                      <a16:colId xmlns:a16="http://schemas.microsoft.com/office/drawing/2014/main" val="20001"/>
                    </a:ext>
                  </a:extLst>
                </a:gridCol>
                <a:gridCol w="2992293">
                  <a:extLst>
                    <a:ext uri="{9D8B030D-6E8A-4147-A177-3AD203B41FA5}">
                      <a16:colId xmlns:a16="http://schemas.microsoft.com/office/drawing/2014/main" val="20002"/>
                    </a:ext>
                  </a:extLst>
                </a:gridCol>
                <a:gridCol w="1729919">
                  <a:extLst>
                    <a:ext uri="{9D8B030D-6E8A-4147-A177-3AD203B41FA5}">
                      <a16:colId xmlns:a16="http://schemas.microsoft.com/office/drawing/2014/main" val="20003"/>
                    </a:ext>
                  </a:extLst>
                </a:gridCol>
                <a:gridCol w="1729919">
                  <a:extLst>
                    <a:ext uri="{9D8B030D-6E8A-4147-A177-3AD203B41FA5}">
                      <a16:colId xmlns:a16="http://schemas.microsoft.com/office/drawing/2014/main" val="20004"/>
                    </a:ext>
                  </a:extLst>
                </a:gridCol>
              </a:tblGrid>
              <a:tr h="291970">
                <a:tc>
                  <a:txBody>
                    <a:bodyPr/>
                    <a:lstStyle/>
                    <a:p>
                      <a:pPr algn="ctr">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Promedio </a:t>
                      </a:r>
                      <a:r>
                        <a:rPr lang="es-VE" sz="1400" dirty="0" smtClean="0">
                          <a:effectLst/>
                          <a:latin typeface="Times New Roman" panose="02020603050405020304" pitchFamily="18" charset="0"/>
                          <a:cs typeface="Times New Roman" panose="02020603050405020304" pitchFamily="18" charset="0"/>
                        </a:rPr>
                        <a:t>(Incidencia)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Peso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291970">
                <a:tc gridSpan="3">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Servicio Post venta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2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91970">
                <a:tc rowSpan="11">
                  <a:txBody>
                    <a:bodyPr/>
                    <a:lstStyle/>
                    <a:p>
                      <a:pPr algn="ctr">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Implementación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0,090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91970">
                <a:tc vMerge="1">
                  <a:txBody>
                    <a:bodyPr/>
                    <a:lstStyle/>
                    <a:p>
                      <a:endParaRPr lang="es-EC"/>
                    </a:p>
                  </a:txBody>
                  <a:tcPr/>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Integración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0,090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91970">
                <a:tc vMerge="1">
                  <a:txBody>
                    <a:bodyPr/>
                    <a:lstStyle/>
                    <a:p>
                      <a:endParaRPr lang="es-EC"/>
                    </a:p>
                  </a:txBody>
                  <a:tcPr/>
                </a:tc>
                <a:tc gridSpan="2">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Personalización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0,088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91970">
                <a:tc vMerge="1">
                  <a:txBody>
                    <a:bodyPr/>
                    <a:lstStyle/>
                    <a:p>
                      <a:endParaRPr lang="es-EC"/>
                    </a:p>
                  </a:txBody>
                  <a:tcPr/>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Acuerdo de Servicio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91970">
                <a:tc vMerge="1">
                  <a:txBody>
                    <a:bodyPr/>
                    <a:lstStyle/>
                    <a:p>
                      <a:endParaRPr lang="es-EC"/>
                    </a:p>
                  </a:txBody>
                  <a:tcPr/>
                </a:tc>
                <a:tc gridSpan="2">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Soporte Post Implementación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291970">
                <a:tc vMerge="1">
                  <a:txBody>
                    <a:bodyPr/>
                    <a:lstStyle/>
                    <a:p>
                      <a:endParaRPr lang="es-EC"/>
                    </a:p>
                  </a:txBody>
                  <a:tcPr/>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Soporte a usuarios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291970">
                <a:tc vMerge="1">
                  <a:txBody>
                    <a:bodyPr/>
                    <a:lstStyle/>
                    <a:p>
                      <a:endParaRPr lang="es-EC"/>
                    </a:p>
                  </a:txBody>
                  <a:tcPr/>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Capacitación, consultoría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623982">
                <a:tc vMerge="1">
                  <a:txBody>
                    <a:bodyPr/>
                    <a:lstStyle/>
                    <a:p>
                      <a:endParaRPr lang="es-EC"/>
                    </a:p>
                  </a:txBody>
                  <a:tcPr/>
                </a:tc>
                <a:tc gridSpan="2">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Mantenimiento de aplicaciones (actualizaciones, parches)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291970">
                <a:tc vMerge="1">
                  <a:txBody>
                    <a:bodyPr/>
                    <a:lstStyle/>
                    <a:p>
                      <a:endParaRPr lang="es-EC"/>
                    </a:p>
                  </a:txBody>
                  <a:tcPr/>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Satisfacción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4,6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291970">
                <a:tc vMerge="1">
                  <a:txBody>
                    <a:bodyPr/>
                    <a:lstStyle/>
                    <a:p>
                      <a:endParaRPr lang="es-EC"/>
                    </a:p>
                  </a:txBody>
                  <a:tcPr/>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Recomendación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4,7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0,094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r h="291970">
                <a:tc vMerge="1">
                  <a:txBody>
                    <a:bodyPr/>
                    <a:lstStyle/>
                    <a:p>
                      <a:endParaRPr lang="es-EC"/>
                    </a:p>
                  </a:txBody>
                  <a:tcPr/>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Garantía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4,6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2"/>
                  </a:ext>
                </a:extLst>
              </a:tr>
              <a:tr h="291970">
                <a:tc>
                  <a:txBody>
                    <a:bodyPr/>
                    <a:lstStyle/>
                    <a:p>
                      <a:pPr algn="ctr">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TOTALES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49,9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72706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27795890"/>
              </p:ext>
            </p:extLst>
          </p:nvPr>
        </p:nvGraphicFramePr>
        <p:xfrm>
          <a:off x="690154" y="900069"/>
          <a:ext cx="8470899" cy="5072769"/>
        </p:xfrm>
        <a:graphic>
          <a:graphicData uri="http://schemas.openxmlformats.org/drawingml/2006/table">
            <a:tbl>
              <a:tblPr firstRow="1" firstCol="1" bandRow="1">
                <a:tableStyleId>{68D230F3-CF80-4859-8CE7-A43EE81993B5}</a:tableStyleId>
              </a:tblPr>
              <a:tblGrid>
                <a:gridCol w="1080702">
                  <a:extLst>
                    <a:ext uri="{9D8B030D-6E8A-4147-A177-3AD203B41FA5}">
                      <a16:colId xmlns:a16="http://schemas.microsoft.com/office/drawing/2014/main" val="20000"/>
                    </a:ext>
                  </a:extLst>
                </a:gridCol>
                <a:gridCol w="1080702">
                  <a:extLst>
                    <a:ext uri="{9D8B030D-6E8A-4147-A177-3AD203B41FA5}">
                      <a16:colId xmlns:a16="http://schemas.microsoft.com/office/drawing/2014/main" val="20001"/>
                    </a:ext>
                  </a:extLst>
                </a:gridCol>
                <a:gridCol w="1080702">
                  <a:extLst>
                    <a:ext uri="{9D8B030D-6E8A-4147-A177-3AD203B41FA5}">
                      <a16:colId xmlns:a16="http://schemas.microsoft.com/office/drawing/2014/main" val="20002"/>
                    </a:ext>
                  </a:extLst>
                </a:gridCol>
                <a:gridCol w="583579">
                  <a:extLst>
                    <a:ext uri="{9D8B030D-6E8A-4147-A177-3AD203B41FA5}">
                      <a16:colId xmlns:a16="http://schemas.microsoft.com/office/drawing/2014/main" val="20003"/>
                    </a:ext>
                  </a:extLst>
                </a:gridCol>
                <a:gridCol w="1404011">
                  <a:extLst>
                    <a:ext uri="{9D8B030D-6E8A-4147-A177-3AD203B41FA5}">
                      <a16:colId xmlns:a16="http://schemas.microsoft.com/office/drawing/2014/main" val="20004"/>
                    </a:ext>
                  </a:extLst>
                </a:gridCol>
                <a:gridCol w="1375192">
                  <a:extLst>
                    <a:ext uri="{9D8B030D-6E8A-4147-A177-3AD203B41FA5}">
                      <a16:colId xmlns:a16="http://schemas.microsoft.com/office/drawing/2014/main" val="20005"/>
                    </a:ext>
                  </a:extLst>
                </a:gridCol>
                <a:gridCol w="1075298">
                  <a:extLst>
                    <a:ext uri="{9D8B030D-6E8A-4147-A177-3AD203B41FA5}">
                      <a16:colId xmlns:a16="http://schemas.microsoft.com/office/drawing/2014/main" val="20006"/>
                    </a:ext>
                  </a:extLst>
                </a:gridCol>
                <a:gridCol w="790713">
                  <a:extLst>
                    <a:ext uri="{9D8B030D-6E8A-4147-A177-3AD203B41FA5}">
                      <a16:colId xmlns:a16="http://schemas.microsoft.com/office/drawing/2014/main" val="20007"/>
                    </a:ext>
                  </a:extLst>
                </a:gridCol>
              </a:tblGrid>
              <a:tr h="812163">
                <a:tc>
                  <a:txBody>
                    <a:bodyPr/>
                    <a:lstStyle/>
                    <a:p>
                      <a:pPr algn="just">
                        <a:lnSpc>
                          <a:spcPct val="150000"/>
                        </a:lnSpc>
                        <a:spcAft>
                          <a:spcPts val="0"/>
                        </a:spcAft>
                      </a:pPr>
                      <a:r>
                        <a:rPr lang="es-VE"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Sumatoria</a:t>
                      </a:r>
                      <a:endParaRPr lang="es-EC"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Número de variable (b)</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Promedio</a:t>
                      </a:r>
                      <a:endParaRPr lang="es-EC" sz="14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c=(a/b)</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Peso</a:t>
                      </a:r>
                      <a:endParaRPr lang="es-EC" sz="14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(cn/Tc)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273376">
                <a:tc gridSpan="4">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FACTORES INTERNOS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pPr>
                      <a:endParaRPr lang="es-EC" sz="12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27337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Aft>
                          <a:spcPts val="0"/>
                        </a:spcAft>
                      </a:pPr>
                      <a:r>
                        <a:rPr lang="es-VE" sz="1400" dirty="0">
                          <a:effectLst/>
                          <a:latin typeface="Times New Roman" panose="02020603050405020304" pitchFamily="18" charset="0"/>
                          <a:cs typeface="Times New Roman" panose="02020603050405020304" pitchFamily="18" charset="0"/>
                        </a:rPr>
                        <a:t>Gestión General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28,3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53010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Aft>
                          <a:spcPts val="0"/>
                        </a:spcAft>
                      </a:pPr>
                      <a:r>
                        <a:rPr lang="es-VE" sz="1400">
                          <a:effectLst/>
                          <a:latin typeface="Times New Roman" panose="02020603050405020304" pitchFamily="18" charset="0"/>
                          <a:cs typeface="Times New Roman" panose="02020603050405020304" pitchFamily="18" charset="0"/>
                        </a:rPr>
                        <a:t>Gestión de Talento Humano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16,7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58390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Aft>
                          <a:spcPts val="0"/>
                        </a:spcAft>
                      </a:pPr>
                      <a:r>
                        <a:rPr lang="es-VE" sz="1400">
                          <a:effectLst/>
                          <a:latin typeface="Times New Roman" panose="02020603050405020304" pitchFamily="18" charset="0"/>
                          <a:cs typeface="Times New Roman" panose="02020603050405020304" pitchFamily="18" charset="0"/>
                        </a:rPr>
                        <a:t>Desarrollo Tecnológico e Innovación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22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27337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Aft>
                          <a:spcPts val="0"/>
                        </a:spcAft>
                      </a:pPr>
                      <a:r>
                        <a:rPr lang="es-VE" sz="1400">
                          <a:effectLst/>
                          <a:latin typeface="Times New Roman" panose="02020603050405020304" pitchFamily="18" charset="0"/>
                          <a:cs typeface="Times New Roman" panose="02020603050405020304" pitchFamily="18" charset="0"/>
                        </a:rPr>
                        <a:t>Abastecimiento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0,08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27337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Aft>
                          <a:spcPts val="0"/>
                        </a:spcAft>
                      </a:pPr>
                      <a:r>
                        <a:rPr lang="es-VE" sz="1400">
                          <a:effectLst/>
                          <a:latin typeface="Times New Roman" panose="02020603050405020304" pitchFamily="18" charset="0"/>
                          <a:cs typeface="Times New Roman" panose="02020603050405020304" pitchFamily="18" charset="0"/>
                        </a:rPr>
                        <a:t>Marketing y Ventas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29,8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27337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Aft>
                          <a:spcPts val="0"/>
                        </a:spcAft>
                      </a:pPr>
                      <a:r>
                        <a:rPr lang="es-VE" sz="1400">
                          <a:effectLst/>
                          <a:latin typeface="Times New Roman" panose="02020603050405020304" pitchFamily="18" charset="0"/>
                          <a:cs typeface="Times New Roman" panose="02020603050405020304" pitchFamily="18" charset="0"/>
                        </a:rPr>
                        <a:t>Insumos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17,4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4,35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27337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Aft>
                          <a:spcPts val="0"/>
                        </a:spcAft>
                      </a:pPr>
                      <a:r>
                        <a:rPr lang="es-VE" sz="1400">
                          <a:effectLst/>
                          <a:latin typeface="Times New Roman" panose="02020603050405020304" pitchFamily="18" charset="0"/>
                          <a:cs typeface="Times New Roman" panose="02020603050405020304" pitchFamily="18" charset="0"/>
                        </a:rPr>
                        <a:t>Desarrollo de Software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26,4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4,4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0,12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53010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Aft>
                          <a:spcPts val="0"/>
                        </a:spcAft>
                      </a:pPr>
                      <a:r>
                        <a:rPr lang="es-VE" sz="1400">
                          <a:effectLst/>
                          <a:latin typeface="Times New Roman" panose="02020603050405020304" pitchFamily="18" charset="0"/>
                          <a:cs typeface="Times New Roman" panose="02020603050405020304" pitchFamily="18" charset="0"/>
                        </a:rPr>
                        <a:t>Aseguramiento de la Calidad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17,6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4,4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0,12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27337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Aft>
                          <a:spcPts val="0"/>
                        </a:spcAft>
                      </a:pPr>
                      <a:r>
                        <a:rPr lang="es-VE" sz="1400">
                          <a:effectLst/>
                          <a:latin typeface="Times New Roman" panose="02020603050405020304" pitchFamily="18" charset="0"/>
                          <a:cs typeface="Times New Roman" panose="02020603050405020304" pitchFamily="18" charset="0"/>
                        </a:rPr>
                        <a:t>Servicio Post venta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49,9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4,54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0,12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r h="27337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TOTALES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214,10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400">
                          <a:effectLst/>
                          <a:latin typeface="Times New Roman" panose="02020603050405020304" pitchFamily="18" charset="0"/>
                          <a:cs typeface="Times New Roman" panose="02020603050405020304" pitchFamily="18" charset="0"/>
                        </a:rPr>
                        <a:t>37,56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11"/>
                  </a:ext>
                </a:extLst>
              </a:tr>
            </a:tbl>
          </a:graphicData>
        </a:graphic>
      </p:graphicFrame>
      <p:sp>
        <p:nvSpPr>
          <p:cNvPr id="3" name="Rectángulo 2"/>
          <p:cNvSpPr/>
          <p:nvPr/>
        </p:nvSpPr>
        <p:spPr>
          <a:xfrm>
            <a:off x="2441534" y="130628"/>
            <a:ext cx="7423955" cy="830997"/>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Global </a:t>
            </a:r>
            <a:r>
              <a:rPr lang="es-E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S</a:t>
            </a:r>
            <a:r>
              <a:rPr lang="es-ES" sz="48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ubfactores</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Internos:</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695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2097" y="915687"/>
            <a:ext cx="10980057"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Incidencia: Factores Externos</a:t>
            </a:r>
            <a:endParaRPr kumimoji="0" lang="es-ES" sz="6600" b="1" i="0" u="none" strike="noStrike" kern="120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cs typeface="Times New Roman" panose="02020603050405020304" pitchFamily="18" charset="0"/>
            </a:endParaRPr>
          </a:p>
        </p:txBody>
      </p:sp>
      <p:pic>
        <p:nvPicPr>
          <p:cNvPr id="2050" name="Picture 2" descr="Resultado de imagen para factores externos de una empr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371" y="2286001"/>
            <a:ext cx="8046720" cy="318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52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43492767"/>
              </p:ext>
            </p:extLst>
          </p:nvPr>
        </p:nvGraphicFramePr>
        <p:xfrm>
          <a:off x="1715589" y="1174929"/>
          <a:ext cx="8940798" cy="4715694"/>
        </p:xfrm>
        <a:graphic>
          <a:graphicData uri="http://schemas.openxmlformats.org/drawingml/2006/table">
            <a:tbl>
              <a:tblPr firstRow="1" firstCol="1" bandRow="1">
                <a:tableStyleId>{5FD0F851-EC5A-4D38-B0AD-8093EC10F338}</a:tableStyleId>
              </a:tblPr>
              <a:tblGrid>
                <a:gridCol w="436317">
                  <a:extLst>
                    <a:ext uri="{9D8B030D-6E8A-4147-A177-3AD203B41FA5}">
                      <a16:colId xmlns:a16="http://schemas.microsoft.com/office/drawing/2014/main" val="20000"/>
                    </a:ext>
                  </a:extLst>
                </a:gridCol>
                <a:gridCol w="5106298">
                  <a:extLst>
                    <a:ext uri="{9D8B030D-6E8A-4147-A177-3AD203B41FA5}">
                      <a16:colId xmlns:a16="http://schemas.microsoft.com/office/drawing/2014/main" val="20001"/>
                    </a:ext>
                  </a:extLst>
                </a:gridCol>
                <a:gridCol w="1576477">
                  <a:extLst>
                    <a:ext uri="{9D8B030D-6E8A-4147-A177-3AD203B41FA5}">
                      <a16:colId xmlns:a16="http://schemas.microsoft.com/office/drawing/2014/main" val="20002"/>
                    </a:ext>
                  </a:extLst>
                </a:gridCol>
                <a:gridCol w="910853">
                  <a:extLst>
                    <a:ext uri="{9D8B030D-6E8A-4147-A177-3AD203B41FA5}">
                      <a16:colId xmlns:a16="http://schemas.microsoft.com/office/drawing/2014/main" val="20003"/>
                    </a:ext>
                  </a:extLst>
                </a:gridCol>
                <a:gridCol w="910853">
                  <a:extLst>
                    <a:ext uri="{9D8B030D-6E8A-4147-A177-3AD203B41FA5}">
                      <a16:colId xmlns:a16="http://schemas.microsoft.com/office/drawing/2014/main" val="20004"/>
                    </a:ext>
                  </a:extLst>
                </a:gridCol>
              </a:tblGrid>
              <a:tr h="625929">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dirty="0">
                          <a:effectLst/>
                        </a:rPr>
                        <a:t>Promedio </a:t>
                      </a:r>
                      <a:r>
                        <a:rPr lang="es-VE" sz="1400" dirty="0" smtClean="0">
                          <a:effectLst/>
                        </a:rPr>
                        <a:t>(Incidencia)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rPr>
                        <a:t>Peso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625929">
                <a:tc gridSpan="3">
                  <a:txBody>
                    <a:bodyPr/>
                    <a:lstStyle/>
                    <a:p>
                      <a:pPr algn="just">
                        <a:lnSpc>
                          <a:spcPct val="150000"/>
                        </a:lnSpc>
                        <a:spcAft>
                          <a:spcPts val="0"/>
                        </a:spcAft>
                      </a:pPr>
                      <a:r>
                        <a:rPr lang="es-VE" sz="1400" dirty="0">
                          <a:effectLst/>
                        </a:rPr>
                        <a:t>Proveedores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200" dirty="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625929">
                <a:tc rowSpan="4">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400" dirty="0">
                          <a:effectLst/>
                        </a:rPr>
                        <a:t>Disponibilidad</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400">
                          <a:effectLst/>
                        </a:rPr>
                        <a:t>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rPr>
                        <a:t>0,26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625929">
                <a:tc vMerge="1">
                  <a:txBody>
                    <a:bodyPr/>
                    <a:lstStyle/>
                    <a:p>
                      <a:endParaRPr lang="es-EC"/>
                    </a:p>
                  </a:txBody>
                  <a:tcPr/>
                </a:tc>
                <a:tc gridSpan="2">
                  <a:txBody>
                    <a:bodyPr/>
                    <a:lstStyle/>
                    <a:p>
                      <a:pPr algn="just">
                        <a:lnSpc>
                          <a:spcPct val="150000"/>
                        </a:lnSpc>
                        <a:spcAft>
                          <a:spcPts val="0"/>
                        </a:spcAft>
                      </a:pPr>
                      <a:r>
                        <a:rPr lang="es-VE" sz="1400" dirty="0">
                          <a:effectLst/>
                        </a:rPr>
                        <a:t>Relaciones a largo plazo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400">
                          <a:effectLst/>
                        </a:rPr>
                        <a:t>4,4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rPr>
                        <a:t>0,25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625929">
                <a:tc vMerge="1">
                  <a:txBody>
                    <a:bodyPr/>
                    <a:lstStyle/>
                    <a:p>
                      <a:endParaRPr lang="es-EC"/>
                    </a:p>
                  </a:txBody>
                  <a:tcPr/>
                </a:tc>
                <a:tc gridSpan="2">
                  <a:txBody>
                    <a:bodyPr/>
                    <a:lstStyle/>
                    <a:p>
                      <a:pPr algn="just">
                        <a:lnSpc>
                          <a:spcPct val="150000"/>
                        </a:lnSpc>
                        <a:spcAft>
                          <a:spcPts val="0"/>
                        </a:spcAft>
                      </a:pPr>
                      <a:r>
                        <a:rPr lang="es-VE" sz="1400" dirty="0">
                          <a:effectLst/>
                        </a:rPr>
                        <a:t>Vinculación tecnológica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400">
                          <a:effectLst/>
                        </a:rPr>
                        <a:t>4,4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rPr>
                        <a:t>0,25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25929">
                <a:tc vMerge="1">
                  <a:txBody>
                    <a:bodyPr/>
                    <a:lstStyle/>
                    <a:p>
                      <a:endParaRPr lang="es-EC"/>
                    </a:p>
                  </a:txBody>
                  <a:tcPr/>
                </a:tc>
                <a:tc gridSpan="2">
                  <a:txBody>
                    <a:bodyPr/>
                    <a:lstStyle/>
                    <a:p>
                      <a:pPr algn="just">
                        <a:lnSpc>
                          <a:spcPct val="150000"/>
                        </a:lnSpc>
                        <a:spcAft>
                          <a:spcPts val="0"/>
                        </a:spcAft>
                      </a:pPr>
                      <a:r>
                        <a:rPr lang="es-VE" sz="1400">
                          <a:effectLst/>
                        </a:rPr>
                        <a:t>Poder de negociación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400" dirty="0">
                          <a:effectLst/>
                        </a:rPr>
                        <a:t>4,3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rPr>
                        <a:t>0,24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625929">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400">
                          <a:effectLst/>
                        </a:rPr>
                        <a:t>TOTALES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400" dirty="0">
                          <a:effectLst/>
                        </a:rPr>
                        <a:t>17,6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dirty="0">
                          <a:effectLst/>
                        </a:rPr>
                        <a:t>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
        <p:nvSpPr>
          <p:cNvPr id="3" name="Rectángulo 2"/>
          <p:cNvSpPr/>
          <p:nvPr/>
        </p:nvSpPr>
        <p:spPr>
          <a:xfrm>
            <a:off x="3826876" y="182880"/>
            <a:ext cx="4017575" cy="830997"/>
          </a:xfrm>
          <a:prstGeom prst="rect">
            <a:avLst/>
          </a:prstGeom>
          <a:noFill/>
        </p:spPr>
        <p:txBody>
          <a:bodyPr wrap="none" lIns="91440" tIns="45720" rIns="91440" bIns="45720">
            <a:spAutoFit/>
          </a:bodyPr>
          <a:lstStyle/>
          <a:p>
            <a:pPr algn="ctr"/>
            <a:r>
              <a:rPr lang="es-ES" sz="48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Microentorno</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306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13126486"/>
              </p:ext>
            </p:extLst>
          </p:nvPr>
        </p:nvGraphicFramePr>
        <p:xfrm>
          <a:off x="1955801" y="1447802"/>
          <a:ext cx="8382000" cy="4178298"/>
        </p:xfrm>
        <a:graphic>
          <a:graphicData uri="http://schemas.openxmlformats.org/drawingml/2006/table">
            <a:tbl>
              <a:tblPr firstRow="1" firstCol="1" bandRow="1">
                <a:tableStyleId>{5FD0F851-EC5A-4D38-B0AD-8093EC10F338}</a:tableStyleId>
              </a:tblPr>
              <a:tblGrid>
                <a:gridCol w="632998">
                  <a:extLst>
                    <a:ext uri="{9D8B030D-6E8A-4147-A177-3AD203B41FA5}">
                      <a16:colId xmlns:a16="http://schemas.microsoft.com/office/drawing/2014/main" val="20000"/>
                    </a:ext>
                  </a:extLst>
                </a:gridCol>
                <a:gridCol w="4730091">
                  <a:extLst>
                    <a:ext uri="{9D8B030D-6E8A-4147-A177-3AD203B41FA5}">
                      <a16:colId xmlns:a16="http://schemas.microsoft.com/office/drawing/2014/main" val="20001"/>
                    </a:ext>
                  </a:extLst>
                </a:gridCol>
                <a:gridCol w="200731">
                  <a:extLst>
                    <a:ext uri="{9D8B030D-6E8A-4147-A177-3AD203B41FA5}">
                      <a16:colId xmlns:a16="http://schemas.microsoft.com/office/drawing/2014/main" val="20002"/>
                    </a:ext>
                  </a:extLst>
                </a:gridCol>
                <a:gridCol w="1409090">
                  <a:extLst>
                    <a:ext uri="{9D8B030D-6E8A-4147-A177-3AD203B41FA5}">
                      <a16:colId xmlns:a16="http://schemas.microsoft.com/office/drawing/2014/main" val="20003"/>
                    </a:ext>
                  </a:extLst>
                </a:gridCol>
                <a:gridCol w="1409090">
                  <a:extLst>
                    <a:ext uri="{9D8B030D-6E8A-4147-A177-3AD203B41FA5}">
                      <a16:colId xmlns:a16="http://schemas.microsoft.com/office/drawing/2014/main" val="20004"/>
                    </a:ext>
                  </a:extLst>
                </a:gridCol>
              </a:tblGrid>
              <a:tr h="696383">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Promedio </a:t>
                      </a:r>
                      <a:r>
                        <a:rPr lang="es-VE" sz="1200" dirty="0" smtClean="0">
                          <a:effectLst/>
                        </a:rPr>
                        <a:t>(Incidencia)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696383">
                <a:tc gridSpan="3">
                  <a:txBody>
                    <a:bodyPr/>
                    <a:lstStyle/>
                    <a:p>
                      <a:pPr algn="just">
                        <a:lnSpc>
                          <a:spcPct val="150000"/>
                        </a:lnSpc>
                        <a:spcAft>
                          <a:spcPts val="0"/>
                        </a:spcAft>
                      </a:pPr>
                      <a:r>
                        <a:rPr lang="es-VE" sz="1200" dirty="0">
                          <a:effectLst/>
                        </a:rPr>
                        <a:t>Intermediarios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696383">
                <a:tc rowSpan="3">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rPr>
                        <a:t>Subcontratación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696383">
                <a:tc vMerge="1">
                  <a:txBody>
                    <a:bodyPr/>
                    <a:lstStyle/>
                    <a:p>
                      <a:endParaRPr lang="es-EC"/>
                    </a:p>
                  </a:txBody>
                  <a:tcPr/>
                </a:tc>
                <a:tc gridSpan="2">
                  <a:txBody>
                    <a:bodyPr/>
                    <a:lstStyle/>
                    <a:p>
                      <a:pPr algn="just">
                        <a:lnSpc>
                          <a:spcPct val="150000"/>
                        </a:lnSpc>
                        <a:spcAft>
                          <a:spcPts val="0"/>
                        </a:spcAft>
                      </a:pPr>
                      <a:r>
                        <a:rPr lang="es-VE" sz="1200" dirty="0">
                          <a:effectLst/>
                        </a:rPr>
                        <a:t>Canales de distribución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0,34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696383">
                <a:tc vMerge="1">
                  <a:txBody>
                    <a:bodyPr/>
                    <a:lstStyle/>
                    <a:p>
                      <a:endParaRPr lang="es-EC"/>
                    </a:p>
                  </a:txBody>
                  <a:tcPr/>
                </a:tc>
                <a:tc gridSpan="2">
                  <a:txBody>
                    <a:bodyPr/>
                    <a:lstStyle/>
                    <a:p>
                      <a:pPr algn="just">
                        <a:lnSpc>
                          <a:spcPct val="150000"/>
                        </a:lnSpc>
                        <a:spcAft>
                          <a:spcPts val="0"/>
                        </a:spcAft>
                      </a:pPr>
                      <a:r>
                        <a:rPr lang="es-VE" sz="1200" dirty="0">
                          <a:effectLst/>
                        </a:rPr>
                        <a:t>Poder de negociación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rPr>
                        <a:t>4,4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96383">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rPr>
                        <a:t>12,1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84755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35360692"/>
              </p:ext>
            </p:extLst>
          </p:nvPr>
        </p:nvGraphicFramePr>
        <p:xfrm>
          <a:off x="1917699" y="1524002"/>
          <a:ext cx="8382002" cy="3975096"/>
        </p:xfrm>
        <a:graphic>
          <a:graphicData uri="http://schemas.openxmlformats.org/drawingml/2006/table">
            <a:tbl>
              <a:tblPr firstRow="1" firstCol="1" bandRow="1">
                <a:tableStyleId>{5FD0F851-EC5A-4D38-B0AD-8093EC10F338}</a:tableStyleId>
              </a:tblPr>
              <a:tblGrid>
                <a:gridCol w="639855">
                  <a:extLst>
                    <a:ext uri="{9D8B030D-6E8A-4147-A177-3AD203B41FA5}">
                      <a16:colId xmlns:a16="http://schemas.microsoft.com/office/drawing/2014/main" val="20000"/>
                    </a:ext>
                  </a:extLst>
                </a:gridCol>
                <a:gridCol w="4244708">
                  <a:extLst>
                    <a:ext uri="{9D8B030D-6E8A-4147-A177-3AD203B41FA5}">
                      <a16:colId xmlns:a16="http://schemas.microsoft.com/office/drawing/2014/main" val="20001"/>
                    </a:ext>
                  </a:extLst>
                </a:gridCol>
                <a:gridCol w="180567">
                  <a:extLst>
                    <a:ext uri="{9D8B030D-6E8A-4147-A177-3AD203B41FA5}">
                      <a16:colId xmlns:a16="http://schemas.microsoft.com/office/drawing/2014/main" val="20002"/>
                    </a:ext>
                  </a:extLst>
                </a:gridCol>
                <a:gridCol w="1658436">
                  <a:extLst>
                    <a:ext uri="{9D8B030D-6E8A-4147-A177-3AD203B41FA5}">
                      <a16:colId xmlns:a16="http://schemas.microsoft.com/office/drawing/2014/main" val="20003"/>
                    </a:ext>
                  </a:extLst>
                </a:gridCol>
                <a:gridCol w="1658436">
                  <a:extLst>
                    <a:ext uri="{9D8B030D-6E8A-4147-A177-3AD203B41FA5}">
                      <a16:colId xmlns:a16="http://schemas.microsoft.com/office/drawing/2014/main" val="20004"/>
                    </a:ext>
                  </a:extLst>
                </a:gridCol>
              </a:tblGrid>
              <a:tr h="66251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Promedio </a:t>
                      </a:r>
                      <a:r>
                        <a:rPr lang="es-VE" sz="1200" dirty="0" smtClean="0">
                          <a:effectLst/>
                        </a:rPr>
                        <a:t>(Incidencia)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662516">
                <a:tc gridSpan="3">
                  <a:txBody>
                    <a:bodyPr/>
                    <a:lstStyle/>
                    <a:p>
                      <a:pPr algn="just">
                        <a:lnSpc>
                          <a:spcPct val="150000"/>
                        </a:lnSpc>
                        <a:spcAft>
                          <a:spcPts val="0"/>
                        </a:spcAft>
                      </a:pPr>
                      <a:r>
                        <a:rPr lang="es-VE" sz="1200">
                          <a:effectLst/>
                        </a:rPr>
                        <a:t>Clientes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662516">
                <a:tc rowSpan="3">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rPr>
                        <a:t>Comportamiento de compra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rPr>
                        <a:t>4,5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0,34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662516">
                <a:tc vMerge="1">
                  <a:txBody>
                    <a:bodyPr/>
                    <a:lstStyle/>
                    <a:p>
                      <a:endParaRPr lang="es-EC"/>
                    </a:p>
                  </a:txBody>
                  <a:tcPr/>
                </a:tc>
                <a:tc gridSpan="2">
                  <a:txBody>
                    <a:bodyPr/>
                    <a:lstStyle/>
                    <a:p>
                      <a:pPr algn="just">
                        <a:lnSpc>
                          <a:spcPct val="150000"/>
                        </a:lnSpc>
                        <a:spcAft>
                          <a:spcPts val="0"/>
                        </a:spcAft>
                      </a:pPr>
                      <a:r>
                        <a:rPr lang="es-VE" sz="1200" dirty="0">
                          <a:effectLst/>
                        </a:rPr>
                        <a:t>Segmentación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rPr>
                        <a:t>4,5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0,34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662516">
                <a:tc vMerge="1">
                  <a:txBody>
                    <a:bodyPr/>
                    <a:lstStyle/>
                    <a:p>
                      <a:endParaRPr lang="es-EC"/>
                    </a:p>
                  </a:txBody>
                  <a:tcPr/>
                </a:tc>
                <a:tc gridSpan="2">
                  <a:txBody>
                    <a:bodyPr/>
                    <a:lstStyle/>
                    <a:p>
                      <a:pPr algn="just">
                        <a:lnSpc>
                          <a:spcPct val="150000"/>
                        </a:lnSpc>
                        <a:spcAft>
                          <a:spcPts val="0"/>
                        </a:spcAft>
                      </a:pPr>
                      <a:r>
                        <a:rPr lang="es-VE" sz="1200" dirty="0">
                          <a:effectLst/>
                        </a:rPr>
                        <a:t>Poder de Negociación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rPr>
                        <a:t>4,4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0,33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6251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rPr>
                        <a:t>13,4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6347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07676721"/>
              </p:ext>
            </p:extLst>
          </p:nvPr>
        </p:nvGraphicFramePr>
        <p:xfrm>
          <a:off x="1689100" y="1447796"/>
          <a:ext cx="8851900" cy="4206240"/>
        </p:xfrm>
        <a:graphic>
          <a:graphicData uri="http://schemas.openxmlformats.org/drawingml/2006/table">
            <a:tbl>
              <a:tblPr firstRow="1" firstCol="1" bandRow="1">
                <a:tableStyleId>{5FD0F851-EC5A-4D38-B0AD-8093EC10F338}</a:tableStyleId>
              </a:tblPr>
              <a:tblGrid>
                <a:gridCol w="601882">
                  <a:extLst>
                    <a:ext uri="{9D8B030D-6E8A-4147-A177-3AD203B41FA5}">
                      <a16:colId xmlns:a16="http://schemas.microsoft.com/office/drawing/2014/main" val="20000"/>
                    </a:ext>
                  </a:extLst>
                </a:gridCol>
                <a:gridCol w="4725307">
                  <a:extLst>
                    <a:ext uri="{9D8B030D-6E8A-4147-A177-3AD203B41FA5}">
                      <a16:colId xmlns:a16="http://schemas.microsoft.com/office/drawing/2014/main" val="20001"/>
                    </a:ext>
                  </a:extLst>
                </a:gridCol>
                <a:gridCol w="1519490">
                  <a:extLst>
                    <a:ext uri="{9D8B030D-6E8A-4147-A177-3AD203B41FA5}">
                      <a16:colId xmlns:a16="http://schemas.microsoft.com/office/drawing/2014/main" val="20002"/>
                    </a:ext>
                  </a:extLst>
                </a:gridCol>
                <a:gridCol w="1116123">
                  <a:extLst>
                    <a:ext uri="{9D8B030D-6E8A-4147-A177-3AD203B41FA5}">
                      <a16:colId xmlns:a16="http://schemas.microsoft.com/office/drawing/2014/main" val="20003"/>
                    </a:ext>
                  </a:extLst>
                </a:gridCol>
                <a:gridCol w="889098">
                  <a:extLst>
                    <a:ext uri="{9D8B030D-6E8A-4147-A177-3AD203B41FA5}">
                      <a16:colId xmlns:a16="http://schemas.microsoft.com/office/drawing/2014/main" val="20004"/>
                    </a:ext>
                  </a:extLst>
                </a:gridCol>
              </a:tblGrid>
              <a:tr h="45720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smtClean="0">
                          <a:effectLst/>
                        </a:rPr>
                        <a:t>Promedio</a:t>
                      </a:r>
                      <a:r>
                        <a:rPr lang="es-VE" sz="1200" baseline="0" dirty="0" smtClean="0">
                          <a:effectLst/>
                        </a:rPr>
                        <a:t> (Incidencia)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57200">
                <a:tc gridSpan="3">
                  <a:txBody>
                    <a:bodyPr/>
                    <a:lstStyle/>
                    <a:p>
                      <a:pPr algn="just">
                        <a:lnSpc>
                          <a:spcPct val="150000"/>
                        </a:lnSpc>
                        <a:spcAft>
                          <a:spcPts val="0"/>
                        </a:spcAft>
                      </a:pPr>
                      <a:r>
                        <a:rPr lang="es-VE" sz="1200">
                          <a:effectLst/>
                        </a:rPr>
                        <a:t>Competidores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57200">
                <a:tc rowSpan="6">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rPr>
                        <a:t>Nacionales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57200">
                <a:tc vMerge="1">
                  <a:txBody>
                    <a:bodyPr/>
                    <a:lstStyle/>
                    <a:p>
                      <a:endParaRPr lang="es-EC"/>
                    </a:p>
                  </a:txBody>
                  <a:tcPr/>
                </a:tc>
                <a:tc gridSpan="2">
                  <a:txBody>
                    <a:bodyPr/>
                    <a:lstStyle/>
                    <a:p>
                      <a:pPr algn="just">
                        <a:lnSpc>
                          <a:spcPct val="150000"/>
                        </a:lnSpc>
                        <a:spcAft>
                          <a:spcPts val="0"/>
                        </a:spcAft>
                      </a:pPr>
                      <a:r>
                        <a:rPr lang="es-VE" sz="1200" dirty="0">
                          <a:effectLst/>
                        </a:rPr>
                        <a:t>Internacionales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57200">
                <a:tc vMerge="1">
                  <a:txBody>
                    <a:bodyPr/>
                    <a:lstStyle/>
                    <a:p>
                      <a:endParaRPr lang="es-EC"/>
                    </a:p>
                  </a:txBody>
                  <a:tcPr/>
                </a:tc>
                <a:tc gridSpan="2">
                  <a:txBody>
                    <a:bodyPr/>
                    <a:lstStyle/>
                    <a:p>
                      <a:pPr algn="just">
                        <a:lnSpc>
                          <a:spcPct val="150000"/>
                        </a:lnSpc>
                        <a:spcAft>
                          <a:spcPts val="0"/>
                        </a:spcAft>
                      </a:pPr>
                      <a:r>
                        <a:rPr lang="es-VE" sz="1200" dirty="0">
                          <a:effectLst/>
                        </a:rPr>
                        <a:t>Rivalidad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57200">
                <a:tc vMerge="1">
                  <a:txBody>
                    <a:bodyPr/>
                    <a:lstStyle/>
                    <a:p>
                      <a:endParaRPr lang="es-EC"/>
                    </a:p>
                  </a:txBody>
                  <a:tcPr/>
                </a:tc>
                <a:tc gridSpan="2">
                  <a:txBody>
                    <a:bodyPr/>
                    <a:lstStyle/>
                    <a:p>
                      <a:pPr algn="just">
                        <a:lnSpc>
                          <a:spcPct val="150000"/>
                        </a:lnSpc>
                        <a:spcAft>
                          <a:spcPts val="0"/>
                        </a:spcAft>
                      </a:pPr>
                      <a:r>
                        <a:rPr lang="es-VE" sz="1200">
                          <a:effectLst/>
                        </a:rPr>
                        <a:t>Alianzas estratégicas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rPr>
                        <a:t>4,5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57200">
                <a:tc vMerge="1">
                  <a:txBody>
                    <a:bodyPr/>
                    <a:lstStyle/>
                    <a:p>
                      <a:endParaRPr lang="es-EC"/>
                    </a:p>
                  </a:txBody>
                  <a:tcPr/>
                </a:tc>
                <a:tc gridSpan="2">
                  <a:txBody>
                    <a:bodyPr/>
                    <a:lstStyle/>
                    <a:p>
                      <a:pPr algn="just">
                        <a:lnSpc>
                          <a:spcPct val="150000"/>
                        </a:lnSpc>
                        <a:spcAft>
                          <a:spcPts val="0"/>
                        </a:spcAft>
                      </a:pPr>
                      <a:r>
                        <a:rPr lang="es-VE" sz="1200">
                          <a:effectLst/>
                        </a:rPr>
                        <a:t>Barreras de entrada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rPr>
                        <a:t>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457200">
                <a:tc vMerge="1">
                  <a:txBody>
                    <a:bodyPr/>
                    <a:lstStyle/>
                    <a:p>
                      <a:endParaRPr lang="es-EC"/>
                    </a:p>
                  </a:txBody>
                  <a:tcPr/>
                </a:tc>
                <a:tc gridSpan="2">
                  <a:txBody>
                    <a:bodyPr/>
                    <a:lstStyle/>
                    <a:p>
                      <a:pPr algn="just">
                        <a:lnSpc>
                          <a:spcPct val="150000"/>
                        </a:lnSpc>
                        <a:spcAft>
                          <a:spcPts val="0"/>
                        </a:spcAft>
                      </a:pPr>
                      <a:r>
                        <a:rPr lang="es-VE" sz="1200">
                          <a:effectLst/>
                        </a:rPr>
                        <a:t>Productos Sustitutos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0,16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5720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rPr>
                        <a:t>24,3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rPr>
                        <a:t>1,0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06652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786392607"/>
              </p:ext>
            </p:extLst>
          </p:nvPr>
        </p:nvGraphicFramePr>
        <p:xfrm>
          <a:off x="1663700" y="1553396"/>
          <a:ext cx="8915400" cy="4263390"/>
        </p:xfrm>
        <a:graphic>
          <a:graphicData uri="http://schemas.openxmlformats.org/drawingml/2006/table">
            <a:tbl>
              <a:tblPr firstRow="1" firstCol="1" bandRow="1">
                <a:tableStyleId>{5FD0F851-EC5A-4D38-B0AD-8093EC10F338}</a:tableStyleId>
              </a:tblPr>
              <a:tblGrid>
                <a:gridCol w="741816">
                  <a:extLst>
                    <a:ext uri="{9D8B030D-6E8A-4147-A177-3AD203B41FA5}">
                      <a16:colId xmlns:a16="http://schemas.microsoft.com/office/drawing/2014/main" val="20000"/>
                    </a:ext>
                  </a:extLst>
                </a:gridCol>
                <a:gridCol w="4636092">
                  <a:extLst>
                    <a:ext uri="{9D8B030D-6E8A-4147-A177-3AD203B41FA5}">
                      <a16:colId xmlns:a16="http://schemas.microsoft.com/office/drawing/2014/main" val="20001"/>
                    </a:ext>
                  </a:extLst>
                </a:gridCol>
                <a:gridCol w="1534901">
                  <a:extLst>
                    <a:ext uri="{9D8B030D-6E8A-4147-A177-3AD203B41FA5}">
                      <a16:colId xmlns:a16="http://schemas.microsoft.com/office/drawing/2014/main" val="20002"/>
                    </a:ext>
                  </a:extLst>
                </a:gridCol>
                <a:gridCol w="1105924">
                  <a:extLst>
                    <a:ext uri="{9D8B030D-6E8A-4147-A177-3AD203B41FA5}">
                      <a16:colId xmlns:a16="http://schemas.microsoft.com/office/drawing/2014/main" val="20003"/>
                    </a:ext>
                  </a:extLst>
                </a:gridCol>
                <a:gridCol w="896667">
                  <a:extLst>
                    <a:ext uri="{9D8B030D-6E8A-4147-A177-3AD203B41FA5}">
                      <a16:colId xmlns:a16="http://schemas.microsoft.com/office/drawing/2014/main" val="20004"/>
                    </a:ext>
                  </a:extLst>
                </a:gridCol>
              </a:tblGrid>
              <a:tr h="41275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smtClean="0">
                          <a:effectLst/>
                          <a:latin typeface="Times New Roman" panose="02020603050405020304" pitchFamily="18" charset="0"/>
                          <a:cs typeface="Times New Roman" panose="02020603050405020304" pitchFamily="18" charset="0"/>
                        </a:rPr>
                        <a:t>Promedio (Incidencia)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12750">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Públicos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12750">
                <a:tc rowSpan="7">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Financieros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1275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Medios de comunicación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12750">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Gubernamentales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1275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Acción Ciudadana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1275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Locales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41275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General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3,6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12750">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Internos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41275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26,3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9785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46822199"/>
              </p:ext>
            </p:extLst>
          </p:nvPr>
        </p:nvGraphicFramePr>
        <p:xfrm>
          <a:off x="1993900" y="1600198"/>
          <a:ext cx="8293100" cy="2260604"/>
        </p:xfrm>
        <a:graphic>
          <a:graphicData uri="http://schemas.openxmlformats.org/drawingml/2006/table">
            <a:tbl>
              <a:tblPr firstRow="1" firstCol="1" bandRow="1">
                <a:tableStyleId>{5FD0F851-EC5A-4D38-B0AD-8093EC10F338}</a:tableStyleId>
              </a:tblPr>
              <a:tblGrid>
                <a:gridCol w="557963">
                  <a:extLst>
                    <a:ext uri="{9D8B030D-6E8A-4147-A177-3AD203B41FA5}">
                      <a16:colId xmlns:a16="http://schemas.microsoft.com/office/drawing/2014/main" val="20000"/>
                    </a:ext>
                  </a:extLst>
                </a:gridCol>
                <a:gridCol w="4442173">
                  <a:extLst>
                    <a:ext uri="{9D8B030D-6E8A-4147-A177-3AD203B41FA5}">
                      <a16:colId xmlns:a16="http://schemas.microsoft.com/office/drawing/2014/main" val="20001"/>
                    </a:ext>
                  </a:extLst>
                </a:gridCol>
                <a:gridCol w="1425255">
                  <a:extLst>
                    <a:ext uri="{9D8B030D-6E8A-4147-A177-3AD203B41FA5}">
                      <a16:colId xmlns:a16="http://schemas.microsoft.com/office/drawing/2014/main" val="20002"/>
                    </a:ext>
                  </a:extLst>
                </a:gridCol>
                <a:gridCol w="1034679">
                  <a:extLst>
                    <a:ext uri="{9D8B030D-6E8A-4147-A177-3AD203B41FA5}">
                      <a16:colId xmlns:a16="http://schemas.microsoft.com/office/drawing/2014/main" val="20003"/>
                    </a:ext>
                  </a:extLst>
                </a:gridCol>
                <a:gridCol w="833030">
                  <a:extLst>
                    <a:ext uri="{9D8B030D-6E8A-4147-A177-3AD203B41FA5}">
                      <a16:colId xmlns:a16="http://schemas.microsoft.com/office/drawing/2014/main" val="20004"/>
                    </a:ext>
                  </a:extLst>
                </a:gridCol>
              </a:tblGrid>
              <a:tr h="565151">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dirty="0" smtClean="0">
                          <a:effectLst/>
                          <a:latin typeface="Times New Roman" panose="02020603050405020304" pitchFamily="18" charset="0"/>
                          <a:cs typeface="Times New Roman" panose="02020603050405020304" pitchFamily="18" charset="0"/>
                        </a:rPr>
                        <a:t>(Incidencia)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565151">
                <a:tc gridSpan="3">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Fuerzas demográficas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565151">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Caracterización del sector empresarial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565151">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TOTALES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bl>
          </a:graphicData>
        </a:graphic>
      </p:graphicFrame>
      <p:sp>
        <p:nvSpPr>
          <p:cNvPr id="3" name="Rectángulo 2"/>
          <p:cNvSpPr/>
          <p:nvPr/>
        </p:nvSpPr>
        <p:spPr>
          <a:xfrm>
            <a:off x="3749932" y="182880"/>
            <a:ext cx="4171463" cy="830997"/>
          </a:xfrm>
          <a:prstGeom prst="rect">
            <a:avLst/>
          </a:prstGeom>
          <a:noFill/>
        </p:spPr>
        <p:txBody>
          <a:bodyPr wrap="none" lIns="91440" tIns="45720" rIns="91440" bIns="45720">
            <a:spAutoFit/>
          </a:bodyPr>
          <a:lstStyle/>
          <a:p>
            <a:pPr algn="ctr"/>
            <a:r>
              <a:rPr lang="es-ES" sz="48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Macroentorno</a:t>
            </a: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53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66675" y="-12879"/>
            <a:ext cx="3799566"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Introducción:</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aphicFrame>
        <p:nvGraphicFramePr>
          <p:cNvPr id="8" name="Diagrama 7"/>
          <p:cNvGraphicFramePr/>
          <p:nvPr>
            <p:extLst>
              <p:ext uri="{D42A27DB-BD31-4B8C-83A1-F6EECF244321}">
                <p14:modId xmlns:p14="http://schemas.microsoft.com/office/powerpoint/2010/main" val="1717915783"/>
              </p:ext>
            </p:extLst>
          </p:nvPr>
        </p:nvGraphicFramePr>
        <p:xfrm>
          <a:off x="849086" y="917912"/>
          <a:ext cx="10842171" cy="5047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710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06828293"/>
              </p:ext>
            </p:extLst>
          </p:nvPr>
        </p:nvGraphicFramePr>
        <p:xfrm>
          <a:off x="1600200" y="1308098"/>
          <a:ext cx="8991599" cy="4578010"/>
        </p:xfrm>
        <a:graphic>
          <a:graphicData uri="http://schemas.openxmlformats.org/drawingml/2006/table">
            <a:tbl>
              <a:tblPr firstRow="1" firstCol="1" bandRow="1">
                <a:tableStyleId>{5FD0F851-EC5A-4D38-B0AD-8093EC10F338}</a:tableStyleId>
              </a:tblPr>
              <a:tblGrid>
                <a:gridCol w="921133">
                  <a:extLst>
                    <a:ext uri="{9D8B030D-6E8A-4147-A177-3AD203B41FA5}">
                      <a16:colId xmlns:a16="http://schemas.microsoft.com/office/drawing/2014/main" val="20000"/>
                    </a:ext>
                  </a:extLst>
                </a:gridCol>
                <a:gridCol w="4412995">
                  <a:extLst>
                    <a:ext uri="{9D8B030D-6E8A-4147-A177-3AD203B41FA5}">
                      <a16:colId xmlns:a16="http://schemas.microsoft.com/office/drawing/2014/main" val="20001"/>
                    </a:ext>
                  </a:extLst>
                </a:gridCol>
                <a:gridCol w="1524036">
                  <a:extLst>
                    <a:ext uri="{9D8B030D-6E8A-4147-A177-3AD203B41FA5}">
                      <a16:colId xmlns:a16="http://schemas.microsoft.com/office/drawing/2014/main" val="20002"/>
                    </a:ext>
                  </a:extLst>
                </a:gridCol>
                <a:gridCol w="1233950">
                  <a:extLst>
                    <a:ext uri="{9D8B030D-6E8A-4147-A177-3AD203B41FA5}">
                      <a16:colId xmlns:a16="http://schemas.microsoft.com/office/drawing/2014/main" val="20003"/>
                    </a:ext>
                  </a:extLst>
                </a:gridCol>
                <a:gridCol w="899485">
                  <a:extLst>
                    <a:ext uri="{9D8B030D-6E8A-4147-A177-3AD203B41FA5}">
                      <a16:colId xmlns:a16="http://schemas.microsoft.com/office/drawing/2014/main" val="20004"/>
                    </a:ext>
                  </a:extLst>
                </a:gridCol>
              </a:tblGrid>
              <a:tr h="402937">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dirty="0" smtClean="0">
                          <a:effectLst/>
                          <a:latin typeface="Times New Roman" panose="02020603050405020304" pitchFamily="18" charset="0"/>
                          <a:cs typeface="Times New Roman" panose="02020603050405020304" pitchFamily="18" charset="0"/>
                        </a:rPr>
                        <a:t> (Incidencia)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02937">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Fuerzas Económicas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dirty="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02937">
                <a:tc rowSpan="8">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Nivel de ingreso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02937">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PIB</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02937">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PIB per cápita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02937">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Poder Adquisitivo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02937">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Inflación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402937">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Riesgo país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02937">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Exportaciones de software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402937">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Importaciones de Software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402937">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TOTALES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32,1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97798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78666324"/>
              </p:ext>
            </p:extLst>
          </p:nvPr>
        </p:nvGraphicFramePr>
        <p:xfrm>
          <a:off x="1625600" y="1435104"/>
          <a:ext cx="8915401" cy="4411980"/>
        </p:xfrm>
        <a:graphic>
          <a:graphicData uri="http://schemas.openxmlformats.org/drawingml/2006/table">
            <a:tbl>
              <a:tblPr firstRow="1" firstCol="1" bandRow="1">
                <a:tableStyleId>{5FD0F851-EC5A-4D38-B0AD-8093EC10F338}</a:tableStyleId>
              </a:tblPr>
              <a:tblGrid>
                <a:gridCol w="744789">
                  <a:extLst>
                    <a:ext uri="{9D8B030D-6E8A-4147-A177-3AD203B41FA5}">
                      <a16:colId xmlns:a16="http://schemas.microsoft.com/office/drawing/2014/main" val="20000"/>
                    </a:ext>
                  </a:extLst>
                </a:gridCol>
                <a:gridCol w="4630504">
                  <a:extLst>
                    <a:ext uri="{9D8B030D-6E8A-4147-A177-3AD203B41FA5}">
                      <a16:colId xmlns:a16="http://schemas.microsoft.com/office/drawing/2014/main" val="20001"/>
                    </a:ext>
                  </a:extLst>
                </a:gridCol>
                <a:gridCol w="1533697">
                  <a:extLst>
                    <a:ext uri="{9D8B030D-6E8A-4147-A177-3AD203B41FA5}">
                      <a16:colId xmlns:a16="http://schemas.microsoft.com/office/drawing/2014/main" val="20002"/>
                    </a:ext>
                  </a:extLst>
                </a:gridCol>
                <a:gridCol w="1110354">
                  <a:extLst>
                    <a:ext uri="{9D8B030D-6E8A-4147-A177-3AD203B41FA5}">
                      <a16:colId xmlns:a16="http://schemas.microsoft.com/office/drawing/2014/main" val="20003"/>
                    </a:ext>
                  </a:extLst>
                </a:gridCol>
                <a:gridCol w="896057">
                  <a:extLst>
                    <a:ext uri="{9D8B030D-6E8A-4147-A177-3AD203B41FA5}">
                      <a16:colId xmlns:a16="http://schemas.microsoft.com/office/drawing/2014/main" val="20004"/>
                    </a:ext>
                  </a:extLst>
                </a:gridCol>
              </a:tblGrid>
              <a:tr h="42926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smtClean="0">
                          <a:effectLst/>
                          <a:latin typeface="Times New Roman" panose="02020603050405020304" pitchFamily="18" charset="0"/>
                          <a:cs typeface="Times New Roman" panose="02020603050405020304" pitchFamily="18" charset="0"/>
                        </a:rPr>
                        <a:t>Promedio (Incidencia)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29260">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Fuerzas Tecnológicas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29260">
                <a:tc rowSpan="7">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Implementación Tecnológica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2926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Cobertura </a:t>
                      </a:r>
                      <a:r>
                        <a:rPr lang="es-VE" sz="1200" dirty="0" err="1">
                          <a:effectLst/>
                          <a:latin typeface="Times New Roman" panose="02020603050405020304" pitchFamily="18" charset="0"/>
                          <a:cs typeface="Times New Roman" panose="02020603050405020304" pitchFamily="18" charset="0"/>
                        </a:rPr>
                        <a:t>TICs</a:t>
                      </a: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2926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Innovación tecnológica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2926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Acuerdos internacionales de cooperación tecnológica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2926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Transferencia tecnológica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42926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Adaptación de tecnología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2926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Seguridad Informática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42926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64138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65055178"/>
              </p:ext>
            </p:extLst>
          </p:nvPr>
        </p:nvGraphicFramePr>
        <p:xfrm>
          <a:off x="1676400" y="1435097"/>
          <a:ext cx="8877299" cy="4329330"/>
        </p:xfrm>
        <a:graphic>
          <a:graphicData uri="http://schemas.openxmlformats.org/drawingml/2006/table">
            <a:tbl>
              <a:tblPr firstRow="1" firstCol="1" bandRow="1">
                <a:tableStyleId>{5FD0F851-EC5A-4D38-B0AD-8093EC10F338}</a:tableStyleId>
              </a:tblPr>
              <a:tblGrid>
                <a:gridCol w="601099">
                  <a:extLst>
                    <a:ext uri="{9D8B030D-6E8A-4147-A177-3AD203B41FA5}">
                      <a16:colId xmlns:a16="http://schemas.microsoft.com/office/drawing/2014/main" val="20000"/>
                    </a:ext>
                  </a:extLst>
                </a:gridCol>
                <a:gridCol w="4744472">
                  <a:extLst>
                    <a:ext uri="{9D8B030D-6E8A-4147-A177-3AD203B41FA5}">
                      <a16:colId xmlns:a16="http://schemas.microsoft.com/office/drawing/2014/main" val="20001"/>
                    </a:ext>
                  </a:extLst>
                </a:gridCol>
                <a:gridCol w="1525951">
                  <a:extLst>
                    <a:ext uri="{9D8B030D-6E8A-4147-A177-3AD203B41FA5}">
                      <a16:colId xmlns:a16="http://schemas.microsoft.com/office/drawing/2014/main" val="20002"/>
                    </a:ext>
                  </a:extLst>
                </a:gridCol>
                <a:gridCol w="1114672">
                  <a:extLst>
                    <a:ext uri="{9D8B030D-6E8A-4147-A177-3AD203B41FA5}">
                      <a16:colId xmlns:a16="http://schemas.microsoft.com/office/drawing/2014/main" val="20003"/>
                    </a:ext>
                  </a:extLst>
                </a:gridCol>
                <a:gridCol w="891105">
                  <a:extLst>
                    <a:ext uri="{9D8B030D-6E8A-4147-A177-3AD203B41FA5}">
                      <a16:colId xmlns:a16="http://schemas.microsoft.com/office/drawing/2014/main" val="20004"/>
                    </a:ext>
                  </a:extLst>
                </a:gridCol>
              </a:tblGrid>
              <a:tr h="461112">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dirty="0" smtClean="0">
                          <a:effectLst/>
                          <a:latin typeface="Times New Roman" panose="02020603050405020304" pitchFamily="18" charset="0"/>
                          <a:cs typeface="Times New Roman" panose="02020603050405020304" pitchFamily="18" charset="0"/>
                        </a:rPr>
                        <a:t>(Incidencia)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61112">
                <a:tc gridSpan="3">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Fuerzas políticas y sociales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61112">
                <a:tc rowSpan="6">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Políticas de fortalecimiento al sector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61112">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Incentivos tributarios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61112">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Responsabilidad social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9420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Políticas públicas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61112">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Sobrerregulación de mercados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519818">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Beneficios Sociales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3,8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61112">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23,8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934129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8416712"/>
              </p:ext>
            </p:extLst>
          </p:nvPr>
        </p:nvGraphicFramePr>
        <p:xfrm>
          <a:off x="2447835" y="1801221"/>
          <a:ext cx="7353301" cy="2324104"/>
        </p:xfrm>
        <a:graphic>
          <a:graphicData uri="http://schemas.openxmlformats.org/drawingml/2006/table">
            <a:tbl>
              <a:tblPr firstRow="1" firstCol="1" bandRow="1">
                <a:tableStyleId>{5FD0F851-EC5A-4D38-B0AD-8093EC10F338}</a:tableStyleId>
              </a:tblPr>
              <a:tblGrid>
                <a:gridCol w="639849">
                  <a:extLst>
                    <a:ext uri="{9D8B030D-6E8A-4147-A177-3AD203B41FA5}">
                      <a16:colId xmlns:a16="http://schemas.microsoft.com/office/drawing/2014/main" val="20000"/>
                    </a:ext>
                  </a:extLst>
                </a:gridCol>
                <a:gridCol w="3763287">
                  <a:extLst>
                    <a:ext uri="{9D8B030D-6E8A-4147-A177-3AD203B41FA5}">
                      <a16:colId xmlns:a16="http://schemas.microsoft.com/office/drawing/2014/main" val="20001"/>
                    </a:ext>
                  </a:extLst>
                </a:gridCol>
                <a:gridCol w="1257137">
                  <a:extLst>
                    <a:ext uri="{9D8B030D-6E8A-4147-A177-3AD203B41FA5}">
                      <a16:colId xmlns:a16="http://schemas.microsoft.com/office/drawing/2014/main" val="20002"/>
                    </a:ext>
                  </a:extLst>
                </a:gridCol>
                <a:gridCol w="953908">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tblGrid>
              <a:tr h="58102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smtClean="0">
                          <a:effectLst/>
                          <a:latin typeface="Times New Roman" panose="02020603050405020304" pitchFamily="18" charset="0"/>
                          <a:cs typeface="Times New Roman" panose="02020603050405020304" pitchFamily="18" charset="0"/>
                        </a:rPr>
                        <a:t>Promedio (Incidencia)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581026">
                <a:tc gridSpan="3">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Fuerzas culturales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58102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Cultura empresarial del software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58102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2344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39480977"/>
              </p:ext>
            </p:extLst>
          </p:nvPr>
        </p:nvGraphicFramePr>
        <p:xfrm>
          <a:off x="1905000" y="1511301"/>
          <a:ext cx="8420099" cy="4000500"/>
        </p:xfrm>
        <a:graphic>
          <a:graphicData uri="http://schemas.openxmlformats.org/drawingml/2006/table">
            <a:tbl>
              <a:tblPr firstRow="1" firstCol="1" bandRow="1">
                <a:tableStyleId>{5FD0F851-EC5A-4D38-B0AD-8093EC10F338}</a:tableStyleId>
              </a:tblPr>
              <a:tblGrid>
                <a:gridCol w="701839">
                  <a:extLst>
                    <a:ext uri="{9D8B030D-6E8A-4147-A177-3AD203B41FA5}">
                      <a16:colId xmlns:a16="http://schemas.microsoft.com/office/drawing/2014/main" val="20000"/>
                    </a:ext>
                  </a:extLst>
                </a:gridCol>
                <a:gridCol w="4376352">
                  <a:extLst>
                    <a:ext uri="{9D8B030D-6E8A-4147-A177-3AD203B41FA5}">
                      <a16:colId xmlns:a16="http://schemas.microsoft.com/office/drawing/2014/main" val="20001"/>
                    </a:ext>
                  </a:extLst>
                </a:gridCol>
                <a:gridCol w="1448226">
                  <a:extLst>
                    <a:ext uri="{9D8B030D-6E8A-4147-A177-3AD203B41FA5}">
                      <a16:colId xmlns:a16="http://schemas.microsoft.com/office/drawing/2014/main" val="20002"/>
                    </a:ext>
                  </a:extLst>
                </a:gridCol>
                <a:gridCol w="1046326">
                  <a:extLst>
                    <a:ext uri="{9D8B030D-6E8A-4147-A177-3AD203B41FA5}">
                      <a16:colId xmlns:a16="http://schemas.microsoft.com/office/drawing/2014/main" val="20003"/>
                    </a:ext>
                  </a:extLst>
                </a:gridCol>
                <a:gridCol w="847356">
                  <a:extLst>
                    <a:ext uri="{9D8B030D-6E8A-4147-A177-3AD203B41FA5}">
                      <a16:colId xmlns:a16="http://schemas.microsoft.com/office/drawing/2014/main" val="20004"/>
                    </a:ext>
                  </a:extLst>
                </a:gridCol>
              </a:tblGrid>
              <a:tr h="57150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Promedio </a:t>
                      </a:r>
                      <a:r>
                        <a:rPr lang="es-VE" sz="1200" dirty="0" smtClean="0">
                          <a:effectLst/>
                          <a:latin typeface="Times New Roman" panose="02020603050405020304" pitchFamily="18" charset="0"/>
                          <a:cs typeface="Times New Roman" panose="02020603050405020304" pitchFamily="18" charset="0"/>
                        </a:rPr>
                        <a:t>(Incidencia)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571500">
                <a:tc gridSpan="3">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Innovación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571500">
                <a:tc rowSpan="4">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Actividades de Investigación y Desarrollo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571500">
                <a:tc vMerge="1">
                  <a:txBody>
                    <a:bodyPr/>
                    <a:lstStyle/>
                    <a:p>
                      <a:endParaRPr lang="es-EC"/>
                    </a:p>
                  </a:txBody>
                  <a:tcPr/>
                </a:tc>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Propiedad Intelectual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571500">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Procesos de aprendizaje innovativo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0,25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571500">
                <a:tc vMerge="1">
                  <a:txBody>
                    <a:bodyPr/>
                    <a:lstStyle/>
                    <a:p>
                      <a:endParaRPr lang="es-EC"/>
                    </a:p>
                  </a:txBody>
                  <a:tcP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Innovación empresarial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4,7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0,26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57150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18,0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60031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890883145"/>
              </p:ext>
            </p:extLst>
          </p:nvPr>
        </p:nvGraphicFramePr>
        <p:xfrm>
          <a:off x="1892300" y="1295398"/>
          <a:ext cx="8407399" cy="4495800"/>
        </p:xfrm>
        <a:graphic>
          <a:graphicData uri="http://schemas.openxmlformats.org/drawingml/2006/table">
            <a:tbl>
              <a:tblPr firstRow="1" firstCol="1" bandRow="1">
                <a:tableStyleId>{5FD0F851-EC5A-4D38-B0AD-8093EC10F338}</a:tableStyleId>
              </a:tblPr>
              <a:tblGrid>
                <a:gridCol w="634622">
                  <a:extLst>
                    <a:ext uri="{9D8B030D-6E8A-4147-A177-3AD203B41FA5}">
                      <a16:colId xmlns:a16="http://schemas.microsoft.com/office/drawing/2014/main" val="20000"/>
                    </a:ext>
                  </a:extLst>
                </a:gridCol>
                <a:gridCol w="2655580">
                  <a:extLst>
                    <a:ext uri="{9D8B030D-6E8A-4147-A177-3AD203B41FA5}">
                      <a16:colId xmlns:a16="http://schemas.microsoft.com/office/drawing/2014/main" val="20001"/>
                    </a:ext>
                  </a:extLst>
                </a:gridCol>
                <a:gridCol w="1647335">
                  <a:extLst>
                    <a:ext uri="{9D8B030D-6E8A-4147-A177-3AD203B41FA5}">
                      <a16:colId xmlns:a16="http://schemas.microsoft.com/office/drawing/2014/main" val="20002"/>
                    </a:ext>
                  </a:extLst>
                </a:gridCol>
                <a:gridCol w="1393487">
                  <a:extLst>
                    <a:ext uri="{9D8B030D-6E8A-4147-A177-3AD203B41FA5}">
                      <a16:colId xmlns:a16="http://schemas.microsoft.com/office/drawing/2014/main" val="20003"/>
                    </a:ext>
                  </a:extLst>
                </a:gridCol>
                <a:gridCol w="1140532">
                  <a:extLst>
                    <a:ext uri="{9D8B030D-6E8A-4147-A177-3AD203B41FA5}">
                      <a16:colId xmlns:a16="http://schemas.microsoft.com/office/drawing/2014/main" val="20004"/>
                    </a:ext>
                  </a:extLst>
                </a:gridCol>
                <a:gridCol w="935843">
                  <a:extLst>
                    <a:ext uri="{9D8B030D-6E8A-4147-A177-3AD203B41FA5}">
                      <a16:colId xmlns:a16="http://schemas.microsoft.com/office/drawing/2014/main" val="20005"/>
                    </a:ext>
                  </a:extLst>
                </a:gridCol>
              </a:tblGrid>
              <a:tr h="590388">
                <a:tc gridSpan="2">
                  <a:txBody>
                    <a:bodyPr/>
                    <a:lstStyle/>
                    <a:p>
                      <a:pPr algn="just">
                        <a:lnSpc>
                          <a:spcPct val="150000"/>
                        </a:lnSpc>
                        <a:spcAft>
                          <a:spcPts val="0"/>
                        </a:spcAft>
                      </a:pPr>
                      <a:r>
                        <a:rPr lang="es-VE"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Sumatorias (a)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Número de variables (b)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Promedio</a:t>
                      </a:r>
                      <a:endParaRPr lang="es-EC" sz="12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c=(a/b)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(cn/Tc)</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276252">
                <a:tc gridSpan="2">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FACTORES EXTERNOS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nSpc>
                          <a:spcPct val="107000"/>
                        </a:lnSpc>
                      </a:pPr>
                      <a:endParaRPr lang="es-EC" sz="11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27625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Proveedores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17,6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27625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Intermediarios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12,1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0,09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27625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Clientes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13,4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4,47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27625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Competidores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24,3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0,09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27625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Públicos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26,3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3,76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27625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Fuerzas Demográficas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0,09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27625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Fuerzas Económicas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32,1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4,01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0,09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27625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Fuerzas Tecnológicas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31,2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4,46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59038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Fuerzas Políticas y Sociales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23,8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dirty="0">
                          <a:effectLst/>
                          <a:latin typeface="Times New Roman" panose="02020603050405020304" pitchFamily="18" charset="0"/>
                          <a:cs typeface="Times New Roman" panose="02020603050405020304" pitchFamily="18" charset="0"/>
                        </a:rPr>
                        <a:t>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dirty="0">
                          <a:effectLst/>
                          <a:latin typeface="Times New Roman" panose="02020603050405020304" pitchFamily="18" charset="0"/>
                          <a:cs typeface="Times New Roman" panose="02020603050405020304" pitchFamily="18" charset="0"/>
                        </a:rPr>
                        <a:t>3,97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0,09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r h="27625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Fuerzas Culturales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dirty="0">
                          <a:effectLst/>
                          <a:latin typeface="Times New Roman" panose="02020603050405020304" pitchFamily="18" charset="0"/>
                          <a:cs typeface="Times New Roman" panose="02020603050405020304" pitchFamily="18" charset="0"/>
                        </a:rPr>
                        <a:t>4,6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0,10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11"/>
                  </a:ext>
                </a:extLst>
              </a:tr>
              <a:tr h="276252">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Innovación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dirty="0">
                          <a:effectLst/>
                          <a:latin typeface="Times New Roman" panose="02020603050405020304" pitchFamily="18" charset="0"/>
                          <a:cs typeface="Times New Roman" panose="02020603050405020304" pitchFamily="18" charset="0"/>
                        </a:rPr>
                        <a:t>0,10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12"/>
                  </a:ext>
                </a:extLst>
              </a:tr>
              <a:tr h="276252">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207,4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200">
                          <a:effectLst/>
                          <a:latin typeface="Times New Roman" panose="02020603050405020304" pitchFamily="18" charset="0"/>
                          <a:cs typeface="Times New Roman" panose="02020603050405020304" pitchFamily="18" charset="0"/>
                        </a:rPr>
                        <a:t>46,25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VE" sz="1200" dirty="0">
                          <a:effectLst/>
                          <a:latin typeface="Times New Roman" panose="02020603050405020304" pitchFamily="18" charset="0"/>
                          <a:cs typeface="Times New Roman" panose="02020603050405020304" pitchFamily="18" charset="0"/>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13"/>
                  </a:ext>
                </a:extLst>
              </a:tr>
            </a:tbl>
          </a:graphicData>
        </a:graphic>
      </p:graphicFrame>
      <p:sp>
        <p:nvSpPr>
          <p:cNvPr id="3" name="Rectángulo 2"/>
          <p:cNvSpPr/>
          <p:nvPr/>
        </p:nvSpPr>
        <p:spPr>
          <a:xfrm>
            <a:off x="2116026" y="182880"/>
            <a:ext cx="7439281"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Global</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s-ES" sz="4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Subfactores</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Externos</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013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30595061"/>
              </p:ext>
            </p:extLst>
          </p:nvPr>
        </p:nvGraphicFramePr>
        <p:xfrm>
          <a:off x="1790700" y="2324098"/>
          <a:ext cx="8559801" cy="2225836"/>
        </p:xfrm>
        <a:graphic>
          <a:graphicData uri="http://schemas.openxmlformats.org/drawingml/2006/table">
            <a:tbl>
              <a:tblPr firstRow="1" firstCol="1" bandRow="1">
                <a:tableStyleId>{5FD0F851-EC5A-4D38-B0AD-8093EC10F338}</a:tableStyleId>
              </a:tblPr>
              <a:tblGrid>
                <a:gridCol w="2853267">
                  <a:extLst>
                    <a:ext uri="{9D8B030D-6E8A-4147-A177-3AD203B41FA5}">
                      <a16:colId xmlns:a16="http://schemas.microsoft.com/office/drawing/2014/main" val="20000"/>
                    </a:ext>
                  </a:extLst>
                </a:gridCol>
                <a:gridCol w="2853267">
                  <a:extLst>
                    <a:ext uri="{9D8B030D-6E8A-4147-A177-3AD203B41FA5}">
                      <a16:colId xmlns:a16="http://schemas.microsoft.com/office/drawing/2014/main" val="20001"/>
                    </a:ext>
                  </a:extLst>
                </a:gridCol>
                <a:gridCol w="2853267">
                  <a:extLst>
                    <a:ext uri="{9D8B030D-6E8A-4147-A177-3AD203B41FA5}">
                      <a16:colId xmlns:a16="http://schemas.microsoft.com/office/drawing/2014/main" val="20002"/>
                    </a:ext>
                  </a:extLst>
                </a:gridCol>
              </a:tblGrid>
              <a:tr h="556459">
                <a:tc>
                  <a:txBody>
                    <a:bodyPr/>
                    <a:lstStyle/>
                    <a:p>
                      <a:pPr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Promedio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latin typeface="Times New Roman" panose="02020603050405020304" pitchFamily="18" charset="0"/>
                          <a:cs typeface="Times New Roman" panose="02020603050405020304" pitchFamily="18" charset="0"/>
                        </a:rPr>
                        <a:t>Peso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56459">
                <a:tc>
                  <a:txBody>
                    <a:bodyPr/>
                    <a:lstStyle/>
                    <a:p>
                      <a:pPr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Factores Internos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37,56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latin typeface="Times New Roman" panose="02020603050405020304" pitchFamily="18" charset="0"/>
                          <a:cs typeface="Times New Roman" panose="02020603050405020304" pitchFamily="18" charset="0"/>
                        </a:rPr>
                        <a:t>0,45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56459">
                <a:tc>
                  <a:txBody>
                    <a:bodyPr/>
                    <a:lstStyle/>
                    <a:p>
                      <a:pPr algn="ctr">
                        <a:lnSpc>
                          <a:spcPct val="150000"/>
                        </a:lnSpc>
                        <a:spcAft>
                          <a:spcPts val="0"/>
                        </a:spcAft>
                      </a:pPr>
                      <a:r>
                        <a:rPr lang="es-EC" sz="1200">
                          <a:effectLst/>
                          <a:latin typeface="Times New Roman" panose="02020603050405020304" pitchFamily="18" charset="0"/>
                          <a:cs typeface="Times New Roman" panose="02020603050405020304" pitchFamily="18" charset="0"/>
                        </a:rPr>
                        <a:t>Factores Externos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46,45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0,55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56459">
                <a:tc>
                  <a:txBody>
                    <a:bodyPr/>
                    <a:lstStyle/>
                    <a:p>
                      <a:pPr algn="ctr">
                        <a:lnSpc>
                          <a:spcPct val="150000"/>
                        </a:lnSpc>
                        <a:spcAft>
                          <a:spcPts val="0"/>
                        </a:spcAft>
                      </a:pPr>
                      <a:r>
                        <a:rPr lang="es-EC" sz="1200">
                          <a:effectLst/>
                          <a:latin typeface="Times New Roman" panose="02020603050405020304" pitchFamily="18" charset="0"/>
                          <a:cs typeface="Times New Roman" panose="02020603050405020304" pitchFamily="18" charset="0"/>
                        </a:rPr>
                        <a:t>TOTALES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latin typeface="Times New Roman" panose="02020603050405020304" pitchFamily="18" charset="0"/>
                          <a:cs typeface="Times New Roman" panose="02020603050405020304" pitchFamily="18" charset="0"/>
                        </a:rPr>
                        <a:t>83,81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Rectángulo 3"/>
          <p:cNvSpPr/>
          <p:nvPr/>
        </p:nvSpPr>
        <p:spPr>
          <a:xfrm>
            <a:off x="1532707" y="160390"/>
            <a:ext cx="9466217" cy="1830694"/>
          </a:xfrm>
          <a:prstGeom prst="rect">
            <a:avLst/>
          </a:prstGeom>
        </p:spPr>
        <p:txBody>
          <a:bodyPr wrap="square">
            <a:spAutoFit/>
          </a:bodyPr>
          <a:lstStyle/>
          <a:p>
            <a:pPr algn="just">
              <a:lnSpc>
                <a:spcPct val="107000"/>
              </a:lnSpc>
              <a:spcAft>
                <a:spcPts val="0"/>
              </a:spcAft>
            </a:pPr>
            <a:r>
              <a:rPr lang="es-EC"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rPr>
              <a:t>Factores Internos y Factores Externos que inciden en la competitividad de las empresas de software</a:t>
            </a:r>
          </a:p>
        </p:txBody>
      </p:sp>
    </p:spTree>
    <p:extLst>
      <p:ext uri="{BB962C8B-B14F-4D97-AF65-F5344CB8AC3E}">
        <p14:creationId xmlns:p14="http://schemas.microsoft.com/office/powerpoint/2010/main" val="20881636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8129" y="754322"/>
            <a:ext cx="9696718" cy="2308324"/>
          </a:xfrm>
          <a:prstGeom prst="rect">
            <a:avLst/>
          </a:prstGeom>
          <a:noFill/>
        </p:spPr>
        <p:txBody>
          <a:bodyPr wrap="square" lIns="91440" tIns="45720" rIns="91440" bIns="45720">
            <a:spAutoFit/>
          </a:bodyPr>
          <a:lstStyle/>
          <a:p>
            <a:pPr algn="ctr"/>
            <a:r>
              <a:rPr lang="es-EC"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Manual para el cálculo de un índice de competitividad para empresas de software</a:t>
            </a:r>
            <a:endParaRPr lang="es-EC"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3074" name="Picture 2" descr="Resultado de imagen para graficos estadis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53" y="3062646"/>
            <a:ext cx="6535269" cy="305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885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564776"/>
            <a:ext cx="10972800" cy="5561388"/>
          </a:xfrm>
        </p:spPr>
        <p:txBody>
          <a:bodyPr/>
          <a:lstStyle/>
          <a:p>
            <a:pPr marL="457200" indent="-457200" algn="just">
              <a:buAutoNum type="arabicPeriod"/>
            </a:pPr>
            <a:r>
              <a:rPr lang="es-EC" sz="2000" dirty="0" smtClean="0">
                <a:solidFill>
                  <a:schemeClr val="tx1"/>
                </a:solidFill>
                <a:latin typeface="Times New Roman" panose="02020603050405020304" pitchFamily="18" charset="0"/>
                <a:cs typeface="Times New Roman" panose="02020603050405020304" pitchFamily="18" charset="0"/>
              </a:rPr>
              <a:t>Como </a:t>
            </a:r>
            <a:r>
              <a:rPr lang="es-EC" sz="2000" dirty="0">
                <a:solidFill>
                  <a:schemeClr val="tx1"/>
                </a:solidFill>
                <a:latin typeface="Times New Roman" panose="02020603050405020304" pitchFamily="18" charset="0"/>
                <a:cs typeface="Times New Roman" panose="02020603050405020304" pitchFamily="18" charset="0"/>
              </a:rPr>
              <a:t>primer paso se debe tener una tabla donde se reflejen los pesos de cada variable contenida en los </a:t>
            </a:r>
            <a:r>
              <a:rPr lang="es-EC" sz="2000" dirty="0" err="1">
                <a:solidFill>
                  <a:schemeClr val="tx1"/>
                </a:solidFill>
                <a:latin typeface="Times New Roman" panose="02020603050405020304" pitchFamily="18" charset="0"/>
                <a:cs typeface="Times New Roman" panose="02020603050405020304" pitchFamily="18" charset="0"/>
              </a:rPr>
              <a:t>subfactores</a:t>
            </a:r>
            <a:r>
              <a:rPr lang="es-EC" sz="2000" dirty="0">
                <a:solidFill>
                  <a:schemeClr val="tx1"/>
                </a:solidFill>
                <a:latin typeface="Times New Roman" panose="02020603050405020304" pitchFamily="18" charset="0"/>
                <a:cs typeface="Times New Roman" panose="02020603050405020304" pitchFamily="18" charset="0"/>
              </a:rPr>
              <a:t> propuestos, los cuáles fueron obtenidos del análisis de la incidencia de los factores internos y externos en la competitividad de las empresas de software</a:t>
            </a:r>
            <a:r>
              <a:rPr lang="es-EC" sz="20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endParaRPr lang="es-EC" sz="2000"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es-EC"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047956567"/>
              </p:ext>
            </p:extLst>
          </p:nvPr>
        </p:nvGraphicFramePr>
        <p:xfrm>
          <a:off x="901337" y="1734888"/>
          <a:ext cx="8112033" cy="4266832"/>
        </p:xfrm>
        <a:graphic>
          <a:graphicData uri="http://schemas.openxmlformats.org/drawingml/2006/table">
            <a:tbl>
              <a:tblPr firstRow="1" firstCol="1" bandRow="1">
                <a:tableStyleId>{D27102A9-8310-4765-A935-A1911B00CA55}</a:tableStyleId>
              </a:tblPr>
              <a:tblGrid>
                <a:gridCol w="6591121">
                  <a:extLst>
                    <a:ext uri="{9D8B030D-6E8A-4147-A177-3AD203B41FA5}">
                      <a16:colId xmlns:a16="http://schemas.microsoft.com/office/drawing/2014/main" val="1336974826"/>
                    </a:ext>
                  </a:extLst>
                </a:gridCol>
                <a:gridCol w="1520912">
                  <a:extLst>
                    <a:ext uri="{9D8B030D-6E8A-4147-A177-3AD203B41FA5}">
                      <a16:colId xmlns:a16="http://schemas.microsoft.com/office/drawing/2014/main" val="684753355"/>
                    </a:ext>
                  </a:extLst>
                </a:gridCol>
              </a:tblGrid>
              <a:tr h="277917">
                <a:tc gridSpan="2">
                  <a:txBody>
                    <a:bodyPr/>
                    <a:lstStyle/>
                    <a:p>
                      <a:pPr marL="457200" algn="ctr">
                        <a:lnSpc>
                          <a:spcPct val="150000"/>
                        </a:lnSpc>
                        <a:spcAft>
                          <a:spcPts val="800"/>
                        </a:spcAft>
                      </a:pPr>
                      <a:r>
                        <a:rPr lang="es-EC" sz="1600" dirty="0">
                          <a:effectLst/>
                        </a:rPr>
                        <a:t>Factores Internos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hMerge="1">
                  <a:txBody>
                    <a:bodyPr/>
                    <a:lstStyle/>
                    <a:p>
                      <a:endParaRPr lang="es-EC"/>
                    </a:p>
                  </a:txBody>
                  <a:tcPr/>
                </a:tc>
                <a:extLst>
                  <a:ext uri="{0D108BD9-81ED-4DB2-BD59-A6C34878D82A}">
                    <a16:rowId xmlns:a16="http://schemas.microsoft.com/office/drawing/2014/main" val="4042864822"/>
                  </a:ext>
                </a:extLst>
              </a:tr>
              <a:tr h="441914">
                <a:tc>
                  <a:txBody>
                    <a:bodyPr/>
                    <a:lstStyle/>
                    <a:p>
                      <a:pPr marL="457200" algn="just">
                        <a:lnSpc>
                          <a:spcPct val="150000"/>
                        </a:lnSpc>
                        <a:spcAft>
                          <a:spcPts val="0"/>
                        </a:spcAft>
                      </a:pPr>
                      <a:r>
                        <a:rPr lang="es-EC" sz="1600" dirty="0" err="1">
                          <a:effectLst/>
                        </a:rPr>
                        <a:t>Subfactor</a:t>
                      </a:r>
                      <a:r>
                        <a:rPr lang="es-EC" sz="1600" dirty="0">
                          <a:effectLst/>
                        </a:rPr>
                        <a:t>/ Variable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a:txBody>
                    <a:bodyPr/>
                    <a:lstStyle/>
                    <a:p>
                      <a:pPr marL="457200" algn="just">
                        <a:lnSpc>
                          <a:spcPct val="150000"/>
                        </a:lnSpc>
                        <a:spcAft>
                          <a:spcPts val="800"/>
                        </a:spcAft>
                      </a:pPr>
                      <a:r>
                        <a:rPr lang="es-EC" sz="1600" dirty="0">
                          <a:effectLst/>
                        </a:rPr>
                        <a:t>Peso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extLst>
                  <a:ext uri="{0D108BD9-81ED-4DB2-BD59-A6C34878D82A}">
                    <a16:rowId xmlns:a16="http://schemas.microsoft.com/office/drawing/2014/main" val="732265603"/>
                  </a:ext>
                </a:extLst>
              </a:tr>
              <a:tr h="277917">
                <a:tc gridSpan="2">
                  <a:txBody>
                    <a:bodyPr/>
                    <a:lstStyle/>
                    <a:p>
                      <a:pPr marL="457200" algn="ctr">
                        <a:lnSpc>
                          <a:spcPct val="150000"/>
                        </a:lnSpc>
                        <a:spcAft>
                          <a:spcPts val="800"/>
                        </a:spcAft>
                      </a:pPr>
                      <a:r>
                        <a:rPr lang="es-EC" sz="1600" dirty="0">
                          <a:effectLst/>
                        </a:rPr>
                        <a:t>Gestión General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hMerge="1">
                  <a:txBody>
                    <a:bodyPr/>
                    <a:lstStyle/>
                    <a:p>
                      <a:endParaRPr lang="es-EC"/>
                    </a:p>
                  </a:txBody>
                  <a:tcPr/>
                </a:tc>
                <a:extLst>
                  <a:ext uri="{0D108BD9-81ED-4DB2-BD59-A6C34878D82A}">
                    <a16:rowId xmlns:a16="http://schemas.microsoft.com/office/drawing/2014/main" val="1342293823"/>
                  </a:ext>
                </a:extLst>
              </a:tr>
              <a:tr h="441914">
                <a:tc>
                  <a:txBody>
                    <a:bodyPr/>
                    <a:lstStyle/>
                    <a:p>
                      <a:pPr marL="342900" lvl="0" indent="-342900" algn="just">
                        <a:lnSpc>
                          <a:spcPct val="150000"/>
                        </a:lnSpc>
                        <a:spcAft>
                          <a:spcPts val="0"/>
                        </a:spcAft>
                        <a:buFont typeface="Symbol" panose="05050102010706020507" pitchFamily="18" charset="2"/>
                        <a:buChar char=""/>
                      </a:pPr>
                      <a:r>
                        <a:rPr lang="es-EC" sz="1600" dirty="0">
                          <a:effectLst/>
                        </a:rPr>
                        <a:t>Gerencia/Liderazgo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a:txBody>
                    <a:bodyPr/>
                    <a:lstStyle/>
                    <a:p>
                      <a:pPr marL="457200" algn="just">
                        <a:lnSpc>
                          <a:spcPct val="150000"/>
                        </a:lnSpc>
                        <a:spcAft>
                          <a:spcPts val="800"/>
                        </a:spcAft>
                      </a:pPr>
                      <a:r>
                        <a:rPr lang="es-EC" sz="1600">
                          <a:effectLst/>
                        </a:rPr>
                        <a:t>0,15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extLst>
                  <a:ext uri="{0D108BD9-81ED-4DB2-BD59-A6C34878D82A}">
                    <a16:rowId xmlns:a16="http://schemas.microsoft.com/office/drawing/2014/main" val="29547085"/>
                  </a:ext>
                </a:extLst>
              </a:tr>
              <a:tr h="441914">
                <a:tc>
                  <a:txBody>
                    <a:bodyPr/>
                    <a:lstStyle/>
                    <a:p>
                      <a:pPr marL="342900" lvl="0" indent="-342900" algn="just">
                        <a:lnSpc>
                          <a:spcPct val="150000"/>
                        </a:lnSpc>
                        <a:spcAft>
                          <a:spcPts val="0"/>
                        </a:spcAft>
                        <a:buFont typeface="Symbol" panose="05050102010706020507" pitchFamily="18" charset="2"/>
                        <a:buChar char=""/>
                      </a:pPr>
                      <a:r>
                        <a:rPr lang="es-EC" sz="1600" dirty="0">
                          <a:effectLst/>
                        </a:rPr>
                        <a:t>Gestión Estratégica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a:txBody>
                    <a:bodyPr/>
                    <a:lstStyle/>
                    <a:p>
                      <a:pPr marL="457200" algn="just">
                        <a:lnSpc>
                          <a:spcPct val="150000"/>
                        </a:lnSpc>
                        <a:spcAft>
                          <a:spcPts val="800"/>
                        </a:spcAft>
                      </a:pPr>
                      <a:r>
                        <a:rPr lang="es-EC" sz="1600" dirty="0">
                          <a:effectLst/>
                        </a:rPr>
                        <a:t>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extLst>
                  <a:ext uri="{0D108BD9-81ED-4DB2-BD59-A6C34878D82A}">
                    <a16:rowId xmlns:a16="http://schemas.microsoft.com/office/drawing/2014/main" val="799412273"/>
                  </a:ext>
                </a:extLst>
              </a:tr>
              <a:tr h="441914">
                <a:tc>
                  <a:txBody>
                    <a:bodyPr/>
                    <a:lstStyle/>
                    <a:p>
                      <a:pPr marL="342900" lvl="0" indent="-342900" algn="just">
                        <a:lnSpc>
                          <a:spcPct val="150000"/>
                        </a:lnSpc>
                        <a:spcAft>
                          <a:spcPts val="0"/>
                        </a:spcAft>
                        <a:buFont typeface="Symbol" panose="05050102010706020507" pitchFamily="18" charset="2"/>
                        <a:buChar char=""/>
                      </a:pPr>
                      <a:r>
                        <a:rPr lang="es-EC" sz="1600" dirty="0">
                          <a:effectLst/>
                        </a:rPr>
                        <a:t>Finanzas y Contabilidad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a:txBody>
                    <a:bodyPr/>
                    <a:lstStyle/>
                    <a:p>
                      <a:pPr marL="457200" algn="just">
                        <a:lnSpc>
                          <a:spcPct val="150000"/>
                        </a:lnSpc>
                        <a:spcAft>
                          <a:spcPts val="800"/>
                        </a:spcAft>
                      </a:pPr>
                      <a:r>
                        <a:rPr lang="es-EC" sz="1600" dirty="0">
                          <a:effectLst/>
                        </a:rPr>
                        <a:t>0,13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extLst>
                  <a:ext uri="{0D108BD9-81ED-4DB2-BD59-A6C34878D82A}">
                    <a16:rowId xmlns:a16="http://schemas.microsoft.com/office/drawing/2014/main" val="904190419"/>
                  </a:ext>
                </a:extLst>
              </a:tr>
              <a:tr h="441914">
                <a:tc>
                  <a:txBody>
                    <a:bodyPr/>
                    <a:lstStyle/>
                    <a:p>
                      <a:pPr marL="342900" lvl="0" indent="-342900" algn="just">
                        <a:lnSpc>
                          <a:spcPct val="150000"/>
                        </a:lnSpc>
                        <a:spcAft>
                          <a:spcPts val="0"/>
                        </a:spcAft>
                        <a:buFont typeface="Symbol" panose="05050102010706020507" pitchFamily="18" charset="2"/>
                        <a:buChar char=""/>
                      </a:pPr>
                      <a:r>
                        <a:rPr lang="es-EC" sz="1600" dirty="0">
                          <a:effectLst/>
                        </a:rPr>
                        <a:t>Legislación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a:txBody>
                    <a:bodyPr/>
                    <a:lstStyle/>
                    <a:p>
                      <a:pPr marL="457200" algn="just">
                        <a:lnSpc>
                          <a:spcPct val="150000"/>
                        </a:lnSpc>
                        <a:spcAft>
                          <a:spcPts val="800"/>
                        </a:spcAft>
                      </a:pPr>
                      <a:r>
                        <a:rPr lang="es-EC" sz="1600" dirty="0">
                          <a:effectLst/>
                        </a:rPr>
                        <a:t>0,13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extLst>
                  <a:ext uri="{0D108BD9-81ED-4DB2-BD59-A6C34878D82A}">
                    <a16:rowId xmlns:a16="http://schemas.microsoft.com/office/drawing/2014/main" val="4151439006"/>
                  </a:ext>
                </a:extLst>
              </a:tr>
              <a:tr h="441914">
                <a:tc>
                  <a:txBody>
                    <a:bodyPr/>
                    <a:lstStyle/>
                    <a:p>
                      <a:pPr marL="342900" lvl="0" indent="-342900" algn="just">
                        <a:lnSpc>
                          <a:spcPct val="150000"/>
                        </a:lnSpc>
                        <a:spcAft>
                          <a:spcPts val="0"/>
                        </a:spcAft>
                        <a:buFont typeface="Symbol" panose="05050102010706020507" pitchFamily="18" charset="2"/>
                        <a:buChar char=""/>
                      </a:pPr>
                      <a:r>
                        <a:rPr lang="es-EC" sz="1600" dirty="0">
                          <a:effectLst/>
                        </a:rPr>
                        <a:t>Gestión de la calidad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a:txBody>
                    <a:bodyPr/>
                    <a:lstStyle/>
                    <a:p>
                      <a:pPr marL="457200" algn="just">
                        <a:lnSpc>
                          <a:spcPct val="150000"/>
                        </a:lnSpc>
                        <a:spcAft>
                          <a:spcPts val="800"/>
                        </a:spcAft>
                      </a:pPr>
                      <a:r>
                        <a:rPr lang="es-EC" sz="1600" dirty="0">
                          <a:effectLst/>
                        </a:rPr>
                        <a:t>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extLst>
                  <a:ext uri="{0D108BD9-81ED-4DB2-BD59-A6C34878D82A}">
                    <a16:rowId xmlns:a16="http://schemas.microsoft.com/office/drawing/2014/main" val="4184601314"/>
                  </a:ext>
                </a:extLst>
              </a:tr>
              <a:tr h="441914">
                <a:tc>
                  <a:txBody>
                    <a:bodyPr/>
                    <a:lstStyle/>
                    <a:p>
                      <a:pPr marL="342900" lvl="0" indent="-342900" algn="just">
                        <a:lnSpc>
                          <a:spcPct val="150000"/>
                        </a:lnSpc>
                        <a:spcAft>
                          <a:spcPts val="0"/>
                        </a:spcAft>
                        <a:buFont typeface="Symbol" panose="05050102010706020507" pitchFamily="18" charset="2"/>
                        <a:buChar char=""/>
                      </a:pPr>
                      <a:r>
                        <a:rPr lang="es-EC" sz="1600" dirty="0">
                          <a:effectLst/>
                        </a:rPr>
                        <a:t>Sistemas de Información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a:txBody>
                    <a:bodyPr/>
                    <a:lstStyle/>
                    <a:p>
                      <a:pPr marL="457200" algn="just">
                        <a:lnSpc>
                          <a:spcPct val="150000"/>
                        </a:lnSpc>
                        <a:spcAft>
                          <a:spcPts val="800"/>
                        </a:spcAft>
                      </a:pPr>
                      <a:r>
                        <a:rPr lang="es-EC" sz="1600" dirty="0">
                          <a:effectLst/>
                        </a:rPr>
                        <a:t>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extLst>
                  <a:ext uri="{0D108BD9-81ED-4DB2-BD59-A6C34878D82A}">
                    <a16:rowId xmlns:a16="http://schemas.microsoft.com/office/drawing/2014/main" val="2643529015"/>
                  </a:ext>
                </a:extLst>
              </a:tr>
              <a:tr h="441914">
                <a:tc>
                  <a:txBody>
                    <a:bodyPr/>
                    <a:lstStyle/>
                    <a:p>
                      <a:pPr marL="342900" lvl="0" indent="-342900" algn="just">
                        <a:lnSpc>
                          <a:spcPct val="150000"/>
                        </a:lnSpc>
                        <a:spcAft>
                          <a:spcPts val="0"/>
                        </a:spcAft>
                        <a:buFont typeface="Symbol" panose="05050102010706020507" pitchFamily="18" charset="2"/>
                        <a:buChar char=""/>
                      </a:pPr>
                      <a:r>
                        <a:rPr lang="es-EC" sz="1600" dirty="0">
                          <a:effectLst/>
                        </a:rPr>
                        <a:t>Cultura Organizacional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tc>
                  <a:txBody>
                    <a:bodyPr/>
                    <a:lstStyle/>
                    <a:p>
                      <a:pPr marL="457200" algn="just">
                        <a:lnSpc>
                          <a:spcPct val="150000"/>
                        </a:lnSpc>
                        <a:spcAft>
                          <a:spcPts val="800"/>
                        </a:spcAft>
                      </a:pPr>
                      <a:r>
                        <a:rPr lang="es-EC" sz="1600" dirty="0">
                          <a:effectLst/>
                        </a:rPr>
                        <a:t>0,14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95" marR="31995" marT="0" marB="0"/>
                </a:tc>
                <a:extLst>
                  <a:ext uri="{0D108BD9-81ED-4DB2-BD59-A6C34878D82A}">
                    <a16:rowId xmlns:a16="http://schemas.microsoft.com/office/drawing/2014/main" val="375141014"/>
                  </a:ext>
                </a:extLst>
              </a:tr>
            </a:tbl>
          </a:graphicData>
        </a:graphic>
      </p:graphicFrame>
    </p:spTree>
    <p:extLst>
      <p:ext uri="{BB962C8B-B14F-4D97-AF65-F5344CB8AC3E}">
        <p14:creationId xmlns:p14="http://schemas.microsoft.com/office/powerpoint/2010/main" val="3170212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672353"/>
            <a:ext cx="10972800" cy="5453811"/>
          </a:xfrm>
        </p:spPr>
        <p:txBody>
          <a:bodyPr/>
          <a:lstStyle/>
          <a:p>
            <a:pPr marL="0" indent="0" algn="just">
              <a:buNone/>
            </a:pPr>
            <a:r>
              <a:rPr lang="es-EC" sz="2000" dirty="0" smtClean="0">
                <a:solidFill>
                  <a:schemeClr val="tx1"/>
                </a:solidFill>
                <a:latin typeface="Times New Roman" panose="02020603050405020304" pitchFamily="18" charset="0"/>
                <a:cs typeface="Times New Roman" panose="02020603050405020304" pitchFamily="18" charset="0"/>
              </a:rPr>
              <a:t>2. Una </a:t>
            </a:r>
            <a:r>
              <a:rPr lang="es-EC" sz="2000" dirty="0">
                <a:solidFill>
                  <a:schemeClr val="tx1"/>
                </a:solidFill>
                <a:latin typeface="Times New Roman" panose="02020603050405020304" pitchFamily="18" charset="0"/>
                <a:cs typeface="Times New Roman" panose="02020603050405020304" pitchFamily="18" charset="0"/>
              </a:rPr>
              <a:t>vez conocidos los pesos la empresa debe proceder a calificarse en cada una de las variables en una escala de 1 a 5, donde 5 es alto nivel de competitividad y 1 es bajo nivel de </a:t>
            </a:r>
            <a:r>
              <a:rPr lang="es-EC" sz="2000" dirty="0" smtClean="0">
                <a:solidFill>
                  <a:schemeClr val="tx1"/>
                </a:solidFill>
                <a:latin typeface="Times New Roman" panose="02020603050405020304" pitchFamily="18" charset="0"/>
                <a:cs typeface="Times New Roman" panose="02020603050405020304" pitchFamily="18" charset="0"/>
              </a:rPr>
              <a:t>competitividad.</a:t>
            </a:r>
          </a:p>
          <a:p>
            <a:pPr marL="0" indent="0" algn="just">
              <a:buNone/>
            </a:pPr>
            <a:endParaRPr lang="es-EC"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656279041"/>
              </p:ext>
            </p:extLst>
          </p:nvPr>
        </p:nvGraphicFramePr>
        <p:xfrm>
          <a:off x="1020821" y="1776548"/>
          <a:ext cx="9103661" cy="4023360"/>
        </p:xfrm>
        <a:graphic>
          <a:graphicData uri="http://schemas.openxmlformats.org/drawingml/2006/table">
            <a:tbl>
              <a:tblPr firstRow="1" firstCol="1" bandRow="1">
                <a:tableStyleId>{D27102A9-8310-4765-A935-A1911B00CA55}</a:tableStyleId>
              </a:tblPr>
              <a:tblGrid>
                <a:gridCol w="5876978">
                  <a:extLst>
                    <a:ext uri="{9D8B030D-6E8A-4147-A177-3AD203B41FA5}">
                      <a16:colId xmlns:a16="http://schemas.microsoft.com/office/drawing/2014/main" val="4118009488"/>
                    </a:ext>
                  </a:extLst>
                </a:gridCol>
                <a:gridCol w="1356125">
                  <a:extLst>
                    <a:ext uri="{9D8B030D-6E8A-4147-A177-3AD203B41FA5}">
                      <a16:colId xmlns:a16="http://schemas.microsoft.com/office/drawing/2014/main" val="3384854012"/>
                    </a:ext>
                  </a:extLst>
                </a:gridCol>
                <a:gridCol w="1870558">
                  <a:extLst>
                    <a:ext uri="{9D8B030D-6E8A-4147-A177-3AD203B41FA5}">
                      <a16:colId xmlns:a16="http://schemas.microsoft.com/office/drawing/2014/main" val="335987064"/>
                    </a:ext>
                  </a:extLst>
                </a:gridCol>
              </a:tblGrid>
              <a:tr h="331038">
                <a:tc gridSpan="3">
                  <a:txBody>
                    <a:bodyPr/>
                    <a:lstStyle/>
                    <a:p>
                      <a:pPr marL="457200" algn="ctr">
                        <a:lnSpc>
                          <a:spcPct val="150000"/>
                        </a:lnSpc>
                        <a:spcAft>
                          <a:spcPts val="800"/>
                        </a:spcAft>
                      </a:pPr>
                      <a:r>
                        <a:rPr lang="es-EC" sz="1600" dirty="0">
                          <a:effectLst/>
                          <a:latin typeface="Times New Roman" panose="02020603050405020304" pitchFamily="18" charset="0"/>
                          <a:cs typeface="Times New Roman" panose="02020603050405020304" pitchFamily="18" charset="0"/>
                        </a:rPr>
                        <a:t>Factores Internos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45373048"/>
                  </a:ext>
                </a:extLst>
              </a:tr>
              <a:tr h="603759">
                <a:tc>
                  <a:txBody>
                    <a:bodyPr/>
                    <a:lstStyle/>
                    <a:p>
                      <a:pPr marL="457200" algn="just">
                        <a:lnSpc>
                          <a:spcPct val="150000"/>
                        </a:lnSpc>
                        <a:spcAft>
                          <a:spcPts val="0"/>
                        </a:spcAft>
                      </a:pPr>
                      <a:r>
                        <a:rPr lang="es-EC" sz="1600" dirty="0" err="1">
                          <a:effectLst/>
                          <a:latin typeface="Times New Roman" panose="02020603050405020304" pitchFamily="18" charset="0"/>
                          <a:cs typeface="Times New Roman" panose="02020603050405020304" pitchFamily="18" charset="0"/>
                        </a:rPr>
                        <a:t>Subfactor</a:t>
                      </a:r>
                      <a:r>
                        <a:rPr lang="es-EC" sz="1600" dirty="0">
                          <a:effectLst/>
                          <a:latin typeface="Times New Roman" panose="02020603050405020304" pitchFamily="18" charset="0"/>
                          <a:cs typeface="Times New Roman" panose="02020603050405020304" pitchFamily="18" charset="0"/>
                        </a:rPr>
                        <a:t>/ Variable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0"/>
                        </a:spcAft>
                      </a:pPr>
                      <a:r>
                        <a:rPr lang="es-EC" sz="1600">
                          <a:effectLst/>
                          <a:latin typeface="Times New Roman" panose="02020603050405020304" pitchFamily="18" charset="0"/>
                          <a:cs typeface="Times New Roman" panose="02020603050405020304" pitchFamily="18" charset="0"/>
                        </a:rPr>
                        <a:t>Peso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800"/>
                        </a:spcAft>
                      </a:pPr>
                      <a:r>
                        <a:rPr lang="es-EC" sz="1600">
                          <a:effectLst/>
                          <a:latin typeface="Times New Roman" panose="02020603050405020304" pitchFamily="18" charset="0"/>
                          <a:cs typeface="Times New Roman" panose="02020603050405020304" pitchFamily="18" charset="0"/>
                        </a:rPr>
                        <a:t>Calificación de 1 a 5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extLst>
                  <a:ext uri="{0D108BD9-81ED-4DB2-BD59-A6C34878D82A}">
                    <a16:rowId xmlns:a16="http://schemas.microsoft.com/office/drawing/2014/main" val="2093671103"/>
                  </a:ext>
                </a:extLst>
              </a:tr>
              <a:tr h="331299">
                <a:tc gridSpan="3">
                  <a:txBody>
                    <a:bodyPr/>
                    <a:lstStyle/>
                    <a:p>
                      <a:pPr marL="457200" algn="ctr">
                        <a:lnSpc>
                          <a:spcPct val="150000"/>
                        </a:lnSpc>
                        <a:spcAft>
                          <a:spcPts val="800"/>
                        </a:spcAft>
                      </a:pPr>
                      <a:r>
                        <a:rPr lang="es-EC" sz="1600" dirty="0">
                          <a:effectLst/>
                          <a:latin typeface="Times New Roman" panose="02020603050405020304" pitchFamily="18" charset="0"/>
                          <a:cs typeface="Times New Roman" panose="02020603050405020304" pitchFamily="18" charset="0"/>
                        </a:rPr>
                        <a:t>Gestión General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27482095"/>
                  </a:ext>
                </a:extLst>
              </a:tr>
              <a:tr h="331299">
                <a:tc>
                  <a:txBody>
                    <a:bodyPr/>
                    <a:lstStyle/>
                    <a:p>
                      <a:pPr marL="342900" lvl="0" indent="-342900" algn="just">
                        <a:lnSpc>
                          <a:spcPct val="150000"/>
                        </a:lnSpc>
                        <a:spcAft>
                          <a:spcPts val="0"/>
                        </a:spcAft>
                        <a:buFont typeface="Symbol" panose="05050102010706020507" pitchFamily="18" charset="2"/>
                        <a:buChar char=""/>
                      </a:pPr>
                      <a:r>
                        <a:rPr lang="es-EC" sz="1600" dirty="0">
                          <a:effectLst/>
                          <a:latin typeface="Times New Roman" panose="02020603050405020304" pitchFamily="18" charset="0"/>
                          <a:cs typeface="Times New Roman" panose="02020603050405020304" pitchFamily="18" charset="0"/>
                        </a:rPr>
                        <a:t>Gerencia/Liderazgo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0"/>
                        </a:spcAft>
                      </a:pPr>
                      <a:r>
                        <a:rPr lang="es-EC" sz="1600">
                          <a:effectLst/>
                          <a:latin typeface="Times New Roman" panose="02020603050405020304" pitchFamily="18" charset="0"/>
                          <a:cs typeface="Times New Roman" panose="02020603050405020304" pitchFamily="18" charset="0"/>
                        </a:rPr>
                        <a:t>0,15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800"/>
                        </a:spcAft>
                      </a:pPr>
                      <a:r>
                        <a:rPr lang="es-EC" sz="1600">
                          <a:effectLst/>
                          <a:latin typeface="Times New Roman" panose="02020603050405020304" pitchFamily="18" charset="0"/>
                          <a:cs typeface="Times New Roman" panose="02020603050405020304" pitchFamily="18" charset="0"/>
                        </a:rPr>
                        <a:t>C1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extLst>
                  <a:ext uri="{0D108BD9-81ED-4DB2-BD59-A6C34878D82A}">
                    <a16:rowId xmlns:a16="http://schemas.microsoft.com/office/drawing/2014/main" val="4051086301"/>
                  </a:ext>
                </a:extLst>
              </a:tr>
              <a:tr h="331299">
                <a:tc>
                  <a:txBody>
                    <a:bodyPr/>
                    <a:lstStyle/>
                    <a:p>
                      <a:pPr marL="342900" lvl="0" indent="-342900" algn="just">
                        <a:lnSpc>
                          <a:spcPct val="150000"/>
                        </a:lnSpc>
                        <a:spcAft>
                          <a:spcPts val="0"/>
                        </a:spcAft>
                        <a:buFont typeface="Symbol" panose="05050102010706020507" pitchFamily="18" charset="2"/>
                        <a:buChar char=""/>
                      </a:pPr>
                      <a:r>
                        <a:rPr lang="es-EC" sz="1600" dirty="0">
                          <a:effectLst/>
                          <a:latin typeface="Times New Roman" panose="02020603050405020304" pitchFamily="18" charset="0"/>
                          <a:cs typeface="Times New Roman" panose="02020603050405020304" pitchFamily="18" charset="0"/>
                        </a:rPr>
                        <a:t>Gestión Estratégica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0"/>
                        </a:spcAft>
                      </a:pPr>
                      <a:r>
                        <a:rPr lang="es-EC" sz="1600">
                          <a:effectLst/>
                          <a:latin typeface="Times New Roman" panose="02020603050405020304" pitchFamily="18" charset="0"/>
                          <a:cs typeface="Times New Roman" panose="02020603050405020304" pitchFamily="18" charset="0"/>
                        </a:rPr>
                        <a:t>0,15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800"/>
                        </a:spcAft>
                      </a:pPr>
                      <a:r>
                        <a:rPr lang="es-EC" sz="1600">
                          <a:effectLst/>
                          <a:latin typeface="Times New Roman" panose="02020603050405020304" pitchFamily="18" charset="0"/>
                          <a:cs typeface="Times New Roman" panose="02020603050405020304" pitchFamily="18" charset="0"/>
                        </a:rPr>
                        <a:t>C2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extLst>
                  <a:ext uri="{0D108BD9-81ED-4DB2-BD59-A6C34878D82A}">
                    <a16:rowId xmlns:a16="http://schemas.microsoft.com/office/drawing/2014/main" val="1520886062"/>
                  </a:ext>
                </a:extLst>
              </a:tr>
              <a:tr h="331299">
                <a:tc>
                  <a:txBody>
                    <a:bodyPr/>
                    <a:lstStyle/>
                    <a:p>
                      <a:pPr marL="342900" lvl="0" indent="-342900" algn="just">
                        <a:lnSpc>
                          <a:spcPct val="150000"/>
                        </a:lnSpc>
                        <a:spcAft>
                          <a:spcPts val="0"/>
                        </a:spcAft>
                        <a:buFont typeface="Symbol" panose="05050102010706020507" pitchFamily="18" charset="2"/>
                        <a:buChar char=""/>
                      </a:pPr>
                      <a:r>
                        <a:rPr lang="es-EC" sz="1600" dirty="0">
                          <a:effectLst/>
                          <a:latin typeface="Times New Roman" panose="02020603050405020304" pitchFamily="18" charset="0"/>
                          <a:cs typeface="Times New Roman" panose="02020603050405020304" pitchFamily="18" charset="0"/>
                        </a:rPr>
                        <a:t>Finanzas y Contabilidad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0"/>
                        </a:spcAft>
                      </a:pPr>
                      <a:r>
                        <a:rPr lang="es-EC" sz="1600">
                          <a:effectLst/>
                          <a:latin typeface="Times New Roman" panose="02020603050405020304" pitchFamily="18" charset="0"/>
                          <a:cs typeface="Times New Roman" panose="02020603050405020304" pitchFamily="18" charset="0"/>
                        </a:rPr>
                        <a:t>0,13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800"/>
                        </a:spcAft>
                      </a:pPr>
                      <a:r>
                        <a:rPr lang="es-EC" sz="1600">
                          <a:effectLst/>
                          <a:latin typeface="Times New Roman" panose="02020603050405020304" pitchFamily="18" charset="0"/>
                          <a:cs typeface="Times New Roman" panose="02020603050405020304" pitchFamily="18" charset="0"/>
                        </a:rPr>
                        <a:t>C3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extLst>
                  <a:ext uri="{0D108BD9-81ED-4DB2-BD59-A6C34878D82A}">
                    <a16:rowId xmlns:a16="http://schemas.microsoft.com/office/drawing/2014/main" val="1960638490"/>
                  </a:ext>
                </a:extLst>
              </a:tr>
              <a:tr h="331299">
                <a:tc>
                  <a:txBody>
                    <a:bodyPr/>
                    <a:lstStyle/>
                    <a:p>
                      <a:pPr marL="342900" lvl="0" indent="-342900" algn="just">
                        <a:lnSpc>
                          <a:spcPct val="150000"/>
                        </a:lnSpc>
                        <a:spcAft>
                          <a:spcPts val="0"/>
                        </a:spcAft>
                        <a:buFont typeface="Symbol" panose="05050102010706020507" pitchFamily="18" charset="2"/>
                        <a:buChar char=""/>
                      </a:pPr>
                      <a:r>
                        <a:rPr lang="es-EC" sz="1600" dirty="0">
                          <a:effectLst/>
                          <a:latin typeface="Times New Roman" panose="02020603050405020304" pitchFamily="18" charset="0"/>
                          <a:cs typeface="Times New Roman" panose="02020603050405020304" pitchFamily="18" charset="0"/>
                        </a:rPr>
                        <a:t>Legislación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0,13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800"/>
                        </a:spcAft>
                      </a:pPr>
                      <a:r>
                        <a:rPr lang="es-EC" sz="1600">
                          <a:effectLst/>
                          <a:latin typeface="Times New Roman" panose="02020603050405020304" pitchFamily="18" charset="0"/>
                          <a:cs typeface="Times New Roman" panose="02020603050405020304" pitchFamily="18" charset="0"/>
                        </a:rPr>
                        <a:t>C4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extLst>
                  <a:ext uri="{0D108BD9-81ED-4DB2-BD59-A6C34878D82A}">
                    <a16:rowId xmlns:a16="http://schemas.microsoft.com/office/drawing/2014/main" val="1884636154"/>
                  </a:ext>
                </a:extLst>
              </a:tr>
              <a:tr h="331299">
                <a:tc>
                  <a:txBody>
                    <a:bodyPr/>
                    <a:lstStyle/>
                    <a:p>
                      <a:pPr marL="342900" lvl="0" indent="-342900" algn="just">
                        <a:lnSpc>
                          <a:spcPct val="150000"/>
                        </a:lnSpc>
                        <a:spcAft>
                          <a:spcPts val="0"/>
                        </a:spcAft>
                        <a:buFont typeface="Symbol" panose="05050102010706020507" pitchFamily="18" charset="2"/>
                        <a:buChar char=""/>
                      </a:pPr>
                      <a:r>
                        <a:rPr lang="es-EC" sz="1600" dirty="0">
                          <a:effectLst/>
                          <a:latin typeface="Times New Roman" panose="02020603050405020304" pitchFamily="18" charset="0"/>
                          <a:cs typeface="Times New Roman" panose="02020603050405020304" pitchFamily="18" charset="0"/>
                        </a:rPr>
                        <a:t>Gestión de la calidad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0"/>
                        </a:spcAft>
                      </a:pPr>
                      <a:r>
                        <a:rPr lang="es-EC" sz="1600">
                          <a:effectLst/>
                          <a:latin typeface="Times New Roman" panose="02020603050405020304" pitchFamily="18" charset="0"/>
                          <a:cs typeface="Times New Roman" panose="02020603050405020304" pitchFamily="18" charset="0"/>
                        </a:rPr>
                        <a:t>0,15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800"/>
                        </a:spcAft>
                      </a:pPr>
                      <a:r>
                        <a:rPr lang="es-EC" sz="1600">
                          <a:effectLst/>
                          <a:latin typeface="Times New Roman" panose="02020603050405020304" pitchFamily="18" charset="0"/>
                          <a:cs typeface="Times New Roman" panose="02020603050405020304" pitchFamily="18" charset="0"/>
                        </a:rPr>
                        <a: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extLst>
                  <a:ext uri="{0D108BD9-81ED-4DB2-BD59-A6C34878D82A}">
                    <a16:rowId xmlns:a16="http://schemas.microsoft.com/office/drawing/2014/main" val="1786712968"/>
                  </a:ext>
                </a:extLst>
              </a:tr>
              <a:tr h="331299">
                <a:tc>
                  <a:txBody>
                    <a:bodyPr/>
                    <a:lstStyle/>
                    <a:p>
                      <a:pPr marL="342900" lvl="0" indent="-342900" algn="just">
                        <a:lnSpc>
                          <a:spcPct val="150000"/>
                        </a:lnSpc>
                        <a:spcAft>
                          <a:spcPts val="0"/>
                        </a:spcAft>
                        <a:buFont typeface="Symbol" panose="05050102010706020507" pitchFamily="18" charset="2"/>
                        <a:buChar char=""/>
                      </a:pPr>
                      <a:r>
                        <a:rPr lang="es-EC" sz="1600" dirty="0">
                          <a:effectLst/>
                          <a:latin typeface="Times New Roman" panose="02020603050405020304" pitchFamily="18" charset="0"/>
                          <a:cs typeface="Times New Roman" panose="02020603050405020304" pitchFamily="18" charset="0"/>
                        </a:rPr>
                        <a:t>Sistemas de Información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800"/>
                        </a:spcAft>
                      </a:pPr>
                      <a:r>
                        <a:rPr lang="es-EC" sz="1600">
                          <a:effectLst/>
                          <a:latin typeface="Times New Roman" panose="02020603050405020304" pitchFamily="18" charset="0"/>
                          <a:cs typeface="Times New Roman" panose="02020603050405020304" pitchFamily="18" charset="0"/>
                        </a:rPr>
                        <a: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extLst>
                  <a:ext uri="{0D108BD9-81ED-4DB2-BD59-A6C34878D82A}">
                    <a16:rowId xmlns:a16="http://schemas.microsoft.com/office/drawing/2014/main" val="4150576166"/>
                  </a:ext>
                </a:extLst>
              </a:tr>
              <a:tr h="331299">
                <a:tc>
                  <a:txBody>
                    <a:bodyPr/>
                    <a:lstStyle/>
                    <a:p>
                      <a:pPr marL="342900" lvl="0" indent="-342900" algn="just">
                        <a:lnSpc>
                          <a:spcPct val="150000"/>
                        </a:lnSpc>
                        <a:spcAft>
                          <a:spcPts val="0"/>
                        </a:spcAft>
                        <a:buFont typeface="Symbol" panose="05050102010706020507" pitchFamily="18" charset="2"/>
                        <a:buChar char=""/>
                      </a:pPr>
                      <a:r>
                        <a:rPr lang="es-EC" sz="1600" dirty="0">
                          <a:effectLst/>
                          <a:latin typeface="Times New Roman" panose="02020603050405020304" pitchFamily="18" charset="0"/>
                          <a:cs typeface="Times New Roman" panose="02020603050405020304" pitchFamily="18" charset="0"/>
                        </a:rPr>
                        <a:t>Cultura Organizacional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0,14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tc>
                  <a:txBody>
                    <a:bodyPr/>
                    <a:lstStyle/>
                    <a:p>
                      <a:pPr marL="457200" algn="just">
                        <a:lnSpc>
                          <a:spcPct val="150000"/>
                        </a:lnSpc>
                        <a:spcAft>
                          <a:spcPts val="800"/>
                        </a:spcAft>
                      </a:pPr>
                      <a:r>
                        <a:rPr lang="es-EC" sz="1600" dirty="0">
                          <a:effectLst/>
                          <a:latin typeface="Times New Roman" panose="02020603050405020304" pitchFamily="18" charset="0"/>
                          <a:cs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36" marR="30836" marT="0" marB="0"/>
                </a:tc>
                <a:extLst>
                  <a:ext uri="{0D108BD9-81ED-4DB2-BD59-A6C34878D82A}">
                    <a16:rowId xmlns:a16="http://schemas.microsoft.com/office/drawing/2014/main" val="832120803"/>
                  </a:ext>
                </a:extLst>
              </a:tr>
            </a:tbl>
          </a:graphicData>
        </a:graphic>
      </p:graphicFrame>
    </p:spTree>
    <p:extLst>
      <p:ext uri="{BB962C8B-B14F-4D97-AF65-F5344CB8AC3E}">
        <p14:creationId xmlns:p14="http://schemas.microsoft.com/office/powerpoint/2010/main" val="79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02902" y="0"/>
            <a:ext cx="7530652"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latin typeface="Times New Roman" panose="02020603050405020304" pitchFamily="18" charset="0"/>
                <a:cs typeface="Times New Roman" panose="02020603050405020304" pitchFamily="18" charset="0"/>
              </a:rPr>
              <a:t>Planteamiento</a:t>
            </a:r>
            <a:r>
              <a:rPr lang="es-ES" sz="4400" b="1" dirty="0" smtClean="0">
                <a:ln w="12700">
                  <a:solidFill>
                    <a:schemeClr val="accent1"/>
                  </a:solidFill>
                  <a:prstDash val="solid"/>
                </a:ln>
                <a:pattFill prst="pct50">
                  <a:fgClr>
                    <a:schemeClr val="accent1"/>
                  </a:fgClr>
                  <a:bgClr>
                    <a:schemeClr val="accent1">
                      <a:lumMod val="20000"/>
                      <a:lumOff val="80000"/>
                    </a:schemeClr>
                  </a:bgClr>
                </a:pattFill>
                <a:latin typeface="Times New Roman" panose="02020603050405020304" pitchFamily="18" charset="0"/>
                <a:cs typeface="Times New Roman" panose="02020603050405020304" pitchFamily="18" charset="0"/>
              </a:rPr>
              <a:t> del Problema</a:t>
            </a:r>
            <a:r>
              <a:rPr lang="es-ES" sz="4800" b="1" dirty="0" smtClean="0">
                <a:ln w="12700">
                  <a:solidFill>
                    <a:schemeClr val="accent1"/>
                  </a:solidFill>
                  <a:prstDash val="solid"/>
                </a:ln>
                <a:pattFill prst="pct50">
                  <a:fgClr>
                    <a:schemeClr val="accent1"/>
                  </a:fgClr>
                  <a:bgClr>
                    <a:schemeClr val="accent1">
                      <a:lumMod val="20000"/>
                      <a:lumOff val="80000"/>
                    </a:schemeClr>
                  </a:bgClr>
                </a:pattFill>
                <a:latin typeface="Times New Roman" panose="02020603050405020304" pitchFamily="18" charset="0"/>
                <a:cs typeface="Times New Roman" panose="02020603050405020304" pitchFamily="18" charset="0"/>
              </a:rPr>
              <a:t>:</a:t>
            </a:r>
            <a:endParaRPr lang="es-ES" sz="4800" b="1" dirty="0">
              <a:ln w="12700">
                <a:solidFill>
                  <a:schemeClr val="accent1"/>
                </a:solidFill>
                <a:prstDash val="solid"/>
              </a:ln>
              <a:pattFill prst="pct50">
                <a:fgClr>
                  <a:schemeClr val="accent1"/>
                </a:fgClr>
                <a:bgClr>
                  <a:schemeClr val="accent1">
                    <a:lumMod val="20000"/>
                    <a:lumOff val="80000"/>
                  </a:schemeClr>
                </a:bgClr>
              </a:pattFill>
              <a:latin typeface="Times New Roman" panose="02020603050405020304" pitchFamily="18" charset="0"/>
              <a:cs typeface="Times New Roman" panose="02020603050405020304" pitchFamily="18" charset="0"/>
            </a:endParaRPr>
          </a:p>
        </p:txBody>
      </p:sp>
      <p:pic>
        <p:nvPicPr>
          <p:cNvPr id="86" name="Imagen 85"/>
          <p:cNvPicPr>
            <a:picLocks noChangeAspect="1"/>
          </p:cNvPicPr>
          <p:nvPr/>
        </p:nvPicPr>
        <p:blipFill rotWithShape="1">
          <a:blip r:embed="rId2"/>
          <a:srcRect b="3785"/>
          <a:stretch/>
        </p:blipFill>
        <p:spPr>
          <a:xfrm>
            <a:off x="159104" y="473763"/>
            <a:ext cx="11818248" cy="5615513"/>
          </a:xfrm>
          <a:prstGeom prst="rect">
            <a:avLst/>
          </a:prstGeom>
        </p:spPr>
      </p:pic>
    </p:spTree>
    <p:extLst>
      <p:ext uri="{BB962C8B-B14F-4D97-AF65-F5344CB8AC3E}">
        <p14:creationId xmlns:p14="http://schemas.microsoft.com/office/powerpoint/2010/main" val="2624370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679269"/>
            <a:ext cx="10972800" cy="5446895"/>
          </a:xfrm>
        </p:spPr>
        <p:txBody>
          <a:bodyPr/>
          <a:lstStyle/>
          <a:p>
            <a:pPr marL="0" indent="0">
              <a:buNone/>
            </a:pPr>
            <a:r>
              <a:rPr lang="es-EC" sz="2000" dirty="0" smtClean="0">
                <a:solidFill>
                  <a:schemeClr val="tx1"/>
                </a:solidFill>
                <a:latin typeface="Times New Roman" panose="02020603050405020304" pitchFamily="18" charset="0"/>
                <a:cs typeface="Times New Roman" panose="02020603050405020304" pitchFamily="18" charset="0"/>
              </a:rPr>
              <a:t>3. Una </a:t>
            </a:r>
            <a:r>
              <a:rPr lang="es-EC" sz="2000" dirty="0">
                <a:solidFill>
                  <a:schemeClr val="tx1"/>
                </a:solidFill>
                <a:latin typeface="Times New Roman" panose="02020603050405020304" pitchFamily="18" charset="0"/>
                <a:cs typeface="Times New Roman" panose="02020603050405020304" pitchFamily="18" charset="0"/>
              </a:rPr>
              <a:t>vez calificadas todas las variables para sacar el total de cada una, se debe multiplicar el peso por la </a:t>
            </a:r>
            <a:r>
              <a:rPr lang="es-EC" sz="2000" dirty="0" smtClean="0">
                <a:solidFill>
                  <a:schemeClr val="tx1"/>
                </a:solidFill>
                <a:latin typeface="Times New Roman" panose="02020603050405020304" pitchFamily="18" charset="0"/>
                <a:cs typeface="Times New Roman" panose="02020603050405020304" pitchFamily="18" charset="0"/>
              </a:rPr>
              <a:t>calificación.</a:t>
            </a:r>
          </a:p>
          <a:p>
            <a:pPr marL="0" indent="0">
              <a:buNone/>
            </a:pPr>
            <a:endParaRPr lang="es-EC"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877992730"/>
              </p:ext>
            </p:extLst>
          </p:nvPr>
        </p:nvGraphicFramePr>
        <p:xfrm>
          <a:off x="718456" y="1460585"/>
          <a:ext cx="7537271" cy="4559416"/>
        </p:xfrm>
        <a:graphic>
          <a:graphicData uri="http://schemas.openxmlformats.org/drawingml/2006/table">
            <a:tbl>
              <a:tblPr firstRow="1" firstCol="1" bandRow="1">
                <a:tableStyleId>{D27102A9-8310-4765-A935-A1911B00CA55}</a:tableStyleId>
              </a:tblPr>
              <a:tblGrid>
                <a:gridCol w="4036402">
                  <a:extLst>
                    <a:ext uri="{9D8B030D-6E8A-4147-A177-3AD203B41FA5}">
                      <a16:colId xmlns:a16="http://schemas.microsoft.com/office/drawing/2014/main" val="761115888"/>
                    </a:ext>
                  </a:extLst>
                </a:gridCol>
                <a:gridCol w="931405">
                  <a:extLst>
                    <a:ext uri="{9D8B030D-6E8A-4147-A177-3AD203B41FA5}">
                      <a16:colId xmlns:a16="http://schemas.microsoft.com/office/drawing/2014/main" val="1354881728"/>
                    </a:ext>
                  </a:extLst>
                </a:gridCol>
                <a:gridCol w="1284732">
                  <a:extLst>
                    <a:ext uri="{9D8B030D-6E8A-4147-A177-3AD203B41FA5}">
                      <a16:colId xmlns:a16="http://schemas.microsoft.com/office/drawing/2014/main" val="3251266062"/>
                    </a:ext>
                  </a:extLst>
                </a:gridCol>
                <a:gridCol w="1284732">
                  <a:extLst>
                    <a:ext uri="{9D8B030D-6E8A-4147-A177-3AD203B41FA5}">
                      <a16:colId xmlns:a16="http://schemas.microsoft.com/office/drawing/2014/main" val="1605042130"/>
                    </a:ext>
                  </a:extLst>
                </a:gridCol>
              </a:tblGrid>
              <a:tr h="266970">
                <a:tc gridSpan="3">
                  <a:txBody>
                    <a:bodyPr/>
                    <a:lstStyle/>
                    <a:p>
                      <a:pPr marL="457200" algn="ctr">
                        <a:lnSpc>
                          <a:spcPct val="150000"/>
                        </a:lnSpc>
                        <a:spcAft>
                          <a:spcPts val="0"/>
                        </a:spcAft>
                      </a:pPr>
                      <a:r>
                        <a:rPr lang="es-EC" sz="1600" dirty="0">
                          <a:effectLst/>
                        </a:rPr>
                        <a:t>Factores Internos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hMerge="1">
                  <a:txBody>
                    <a:bodyPr/>
                    <a:lstStyle/>
                    <a:p>
                      <a:endParaRPr lang="es-EC"/>
                    </a:p>
                  </a:txBody>
                  <a:tcPr/>
                </a:tc>
                <a:tc hMerge="1">
                  <a:txBody>
                    <a:bodyPr/>
                    <a:lstStyle/>
                    <a:p>
                      <a:endParaRPr lang="es-EC"/>
                    </a:p>
                  </a:txBody>
                  <a:tcPr/>
                </a:tc>
                <a:tc>
                  <a:txBody>
                    <a:bodyPr/>
                    <a:lstStyle/>
                    <a:p>
                      <a:pPr marL="457200" algn="ctr">
                        <a:lnSpc>
                          <a:spcPct val="150000"/>
                        </a:lnSpc>
                        <a:spcAft>
                          <a:spcPts val="80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extLst>
                  <a:ext uri="{0D108BD9-81ED-4DB2-BD59-A6C34878D82A}">
                    <a16:rowId xmlns:a16="http://schemas.microsoft.com/office/drawing/2014/main" val="2409458445"/>
                  </a:ext>
                </a:extLst>
              </a:tr>
              <a:tr h="873577">
                <a:tc>
                  <a:txBody>
                    <a:bodyPr/>
                    <a:lstStyle/>
                    <a:p>
                      <a:pPr marL="457200" algn="just">
                        <a:lnSpc>
                          <a:spcPct val="150000"/>
                        </a:lnSpc>
                        <a:spcAft>
                          <a:spcPts val="0"/>
                        </a:spcAft>
                      </a:pPr>
                      <a:r>
                        <a:rPr lang="es-EC" sz="1600" dirty="0" err="1">
                          <a:effectLst/>
                        </a:rPr>
                        <a:t>Subfactor</a:t>
                      </a:r>
                      <a:r>
                        <a:rPr lang="es-EC" sz="1600" dirty="0">
                          <a:effectLst/>
                        </a:rPr>
                        <a:t>/ Variable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dirty="0">
                          <a:effectLst/>
                        </a:rPr>
                        <a:t>Peso (a)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dirty="0">
                          <a:effectLst/>
                        </a:rPr>
                        <a:t>Calificación de 1 a 5  (b)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800"/>
                        </a:spcAft>
                      </a:pPr>
                      <a:r>
                        <a:rPr lang="es-EC" sz="1600">
                          <a:effectLst/>
                        </a:rPr>
                        <a:t>Total (a*b)</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extLst>
                  <a:ext uri="{0D108BD9-81ED-4DB2-BD59-A6C34878D82A}">
                    <a16:rowId xmlns:a16="http://schemas.microsoft.com/office/drawing/2014/main" val="3739759506"/>
                  </a:ext>
                </a:extLst>
              </a:tr>
              <a:tr h="266970">
                <a:tc gridSpan="4">
                  <a:txBody>
                    <a:bodyPr/>
                    <a:lstStyle/>
                    <a:p>
                      <a:pPr marL="457200" algn="ctr">
                        <a:lnSpc>
                          <a:spcPct val="150000"/>
                        </a:lnSpc>
                        <a:spcAft>
                          <a:spcPts val="800"/>
                        </a:spcAft>
                      </a:pPr>
                      <a:r>
                        <a:rPr lang="es-EC" sz="1600" dirty="0">
                          <a:effectLst/>
                        </a:rPr>
                        <a:t>Gestión General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28739597"/>
                  </a:ext>
                </a:extLst>
              </a:tr>
              <a:tr h="390088">
                <a:tc>
                  <a:txBody>
                    <a:bodyPr/>
                    <a:lstStyle/>
                    <a:p>
                      <a:pPr marL="342900" lvl="0" indent="-342900" algn="just">
                        <a:lnSpc>
                          <a:spcPct val="150000"/>
                        </a:lnSpc>
                        <a:spcAft>
                          <a:spcPts val="0"/>
                        </a:spcAft>
                        <a:buFont typeface="Symbol" panose="05050102010706020507" pitchFamily="18" charset="2"/>
                        <a:buChar char=""/>
                      </a:pPr>
                      <a:r>
                        <a:rPr lang="es-EC" sz="1600" dirty="0">
                          <a:effectLst/>
                        </a:rPr>
                        <a:t>Gerencia/Liderazgo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dirty="0">
                          <a:effectLst/>
                        </a:rPr>
                        <a:t>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dirty="0">
                          <a:effectLst/>
                        </a:rPr>
                        <a:t>C1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800"/>
                        </a:spcAft>
                      </a:pPr>
                      <a:r>
                        <a:rPr lang="es-EC" sz="1600">
                          <a:effectLst/>
                        </a:rPr>
                        <a:t>= a*b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extLst>
                  <a:ext uri="{0D108BD9-81ED-4DB2-BD59-A6C34878D82A}">
                    <a16:rowId xmlns:a16="http://schemas.microsoft.com/office/drawing/2014/main" val="931888900"/>
                  </a:ext>
                </a:extLst>
              </a:tr>
              <a:tr h="390088">
                <a:tc>
                  <a:txBody>
                    <a:bodyPr/>
                    <a:lstStyle/>
                    <a:p>
                      <a:pPr marL="342900" lvl="0" indent="-342900" algn="just">
                        <a:lnSpc>
                          <a:spcPct val="150000"/>
                        </a:lnSpc>
                        <a:spcAft>
                          <a:spcPts val="0"/>
                        </a:spcAft>
                        <a:buFont typeface="Symbol" panose="05050102010706020507" pitchFamily="18" charset="2"/>
                        <a:buChar char=""/>
                      </a:pPr>
                      <a:r>
                        <a:rPr lang="es-EC" sz="1600">
                          <a:effectLst/>
                        </a:rPr>
                        <a:t>Gestión Estratégica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a:effectLst/>
                        </a:rPr>
                        <a:t>0,15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dirty="0">
                          <a:effectLst/>
                        </a:rPr>
                        <a:t>C2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80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extLst>
                  <a:ext uri="{0D108BD9-81ED-4DB2-BD59-A6C34878D82A}">
                    <a16:rowId xmlns:a16="http://schemas.microsoft.com/office/drawing/2014/main" val="3936571055"/>
                  </a:ext>
                </a:extLst>
              </a:tr>
              <a:tr h="390088">
                <a:tc>
                  <a:txBody>
                    <a:bodyPr/>
                    <a:lstStyle/>
                    <a:p>
                      <a:pPr marL="342900" lvl="0" indent="-342900" algn="just">
                        <a:lnSpc>
                          <a:spcPct val="150000"/>
                        </a:lnSpc>
                        <a:spcAft>
                          <a:spcPts val="0"/>
                        </a:spcAft>
                        <a:buFont typeface="Symbol" panose="05050102010706020507" pitchFamily="18" charset="2"/>
                        <a:buChar char=""/>
                      </a:pPr>
                      <a:r>
                        <a:rPr lang="es-EC" sz="1600">
                          <a:effectLst/>
                        </a:rPr>
                        <a:t>Finanzas y Contabilidad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a:effectLst/>
                        </a:rPr>
                        <a:t>0,13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dirty="0">
                          <a:effectLst/>
                        </a:rPr>
                        <a:t>C3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80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extLst>
                  <a:ext uri="{0D108BD9-81ED-4DB2-BD59-A6C34878D82A}">
                    <a16:rowId xmlns:a16="http://schemas.microsoft.com/office/drawing/2014/main" val="2007103006"/>
                  </a:ext>
                </a:extLst>
              </a:tr>
              <a:tr h="390088">
                <a:tc>
                  <a:txBody>
                    <a:bodyPr/>
                    <a:lstStyle/>
                    <a:p>
                      <a:pPr marL="342900" lvl="0" indent="-342900" algn="just">
                        <a:lnSpc>
                          <a:spcPct val="150000"/>
                        </a:lnSpc>
                        <a:spcAft>
                          <a:spcPts val="0"/>
                        </a:spcAft>
                        <a:buFont typeface="Symbol" panose="05050102010706020507" pitchFamily="18" charset="2"/>
                        <a:buChar char=""/>
                      </a:pPr>
                      <a:r>
                        <a:rPr lang="es-EC" sz="1600">
                          <a:effectLst/>
                        </a:rPr>
                        <a:t>Legislación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a:effectLst/>
                        </a:rPr>
                        <a:t>0,13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a:effectLst/>
                        </a:rPr>
                        <a:t>C4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80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extLst>
                  <a:ext uri="{0D108BD9-81ED-4DB2-BD59-A6C34878D82A}">
                    <a16:rowId xmlns:a16="http://schemas.microsoft.com/office/drawing/2014/main" val="4143913655"/>
                  </a:ext>
                </a:extLst>
              </a:tr>
              <a:tr h="390088">
                <a:tc>
                  <a:txBody>
                    <a:bodyPr/>
                    <a:lstStyle/>
                    <a:p>
                      <a:pPr marL="342900" lvl="0" indent="-342900" algn="just">
                        <a:lnSpc>
                          <a:spcPct val="150000"/>
                        </a:lnSpc>
                        <a:spcAft>
                          <a:spcPts val="0"/>
                        </a:spcAft>
                        <a:buFont typeface="Symbol" panose="05050102010706020507" pitchFamily="18" charset="2"/>
                        <a:buChar char=""/>
                      </a:pPr>
                      <a:r>
                        <a:rPr lang="es-EC" sz="1600">
                          <a:effectLst/>
                        </a:rPr>
                        <a:t>Gestión de la calidad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a:effectLst/>
                        </a:rPr>
                        <a:t>0,15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a:effectLst/>
                        </a:rPr>
                        <a: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80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extLst>
                  <a:ext uri="{0D108BD9-81ED-4DB2-BD59-A6C34878D82A}">
                    <a16:rowId xmlns:a16="http://schemas.microsoft.com/office/drawing/2014/main" val="3495948631"/>
                  </a:ext>
                </a:extLst>
              </a:tr>
              <a:tr h="390088">
                <a:tc>
                  <a:txBody>
                    <a:bodyPr/>
                    <a:lstStyle/>
                    <a:p>
                      <a:pPr marL="342900" lvl="0" indent="-342900" algn="just">
                        <a:lnSpc>
                          <a:spcPct val="150000"/>
                        </a:lnSpc>
                        <a:spcAft>
                          <a:spcPts val="0"/>
                        </a:spcAft>
                        <a:buFont typeface="Symbol" panose="05050102010706020507" pitchFamily="18" charset="2"/>
                        <a:buChar char=""/>
                      </a:pPr>
                      <a:r>
                        <a:rPr lang="es-EC" sz="1600">
                          <a:effectLst/>
                        </a:rPr>
                        <a:t>Sistemas de Información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dirty="0">
                          <a:effectLst/>
                        </a:rPr>
                        <a:t>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a:effectLst/>
                        </a:rPr>
                        <a: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80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extLst>
                  <a:ext uri="{0D108BD9-81ED-4DB2-BD59-A6C34878D82A}">
                    <a16:rowId xmlns:a16="http://schemas.microsoft.com/office/drawing/2014/main" val="2723133464"/>
                  </a:ext>
                </a:extLst>
              </a:tr>
              <a:tr h="390088">
                <a:tc>
                  <a:txBody>
                    <a:bodyPr/>
                    <a:lstStyle/>
                    <a:p>
                      <a:pPr marL="342900" lvl="0" indent="-342900" algn="just">
                        <a:lnSpc>
                          <a:spcPct val="150000"/>
                        </a:lnSpc>
                        <a:spcAft>
                          <a:spcPts val="0"/>
                        </a:spcAft>
                        <a:buFont typeface="Symbol" panose="05050102010706020507" pitchFamily="18" charset="2"/>
                        <a:buChar char=""/>
                      </a:pPr>
                      <a:r>
                        <a:rPr lang="es-EC" sz="1600">
                          <a:effectLst/>
                        </a:rPr>
                        <a:t>Cultura Organizacional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dirty="0">
                          <a:effectLst/>
                        </a:rPr>
                        <a:t>0,14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0"/>
                        </a:spcAft>
                      </a:pPr>
                      <a:r>
                        <a:rPr lang="es-EC" sz="1600" dirty="0">
                          <a:effectLst/>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tc>
                  <a:txBody>
                    <a:bodyPr/>
                    <a:lstStyle/>
                    <a:p>
                      <a:pPr marL="457200" algn="just">
                        <a:lnSpc>
                          <a:spcPct val="150000"/>
                        </a:lnSpc>
                        <a:spcAft>
                          <a:spcPts val="800"/>
                        </a:spcAft>
                      </a:pPr>
                      <a:r>
                        <a:rPr lang="es-EC"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401" marR="29401" marT="0" marB="0"/>
                </a:tc>
                <a:extLst>
                  <a:ext uri="{0D108BD9-81ED-4DB2-BD59-A6C34878D82A}">
                    <a16:rowId xmlns:a16="http://schemas.microsoft.com/office/drawing/2014/main" val="1654077194"/>
                  </a:ext>
                </a:extLst>
              </a:tr>
            </a:tbl>
          </a:graphicData>
        </a:graphic>
      </p:graphicFrame>
    </p:spTree>
    <p:extLst>
      <p:ext uri="{BB962C8B-B14F-4D97-AF65-F5344CB8AC3E}">
        <p14:creationId xmlns:p14="http://schemas.microsoft.com/office/powerpoint/2010/main" val="9798542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770709"/>
            <a:ext cx="10972800" cy="5355455"/>
          </a:xfrm>
        </p:spPr>
        <p:txBody>
          <a:bodyPr/>
          <a:lstStyle/>
          <a:p>
            <a:pPr marL="0" indent="0">
              <a:buNone/>
            </a:pPr>
            <a:r>
              <a:rPr lang="es-EC" sz="2000" dirty="0" smtClean="0">
                <a:solidFill>
                  <a:schemeClr val="tx1"/>
                </a:solidFill>
                <a:latin typeface="Times New Roman" panose="02020603050405020304" pitchFamily="18" charset="0"/>
                <a:cs typeface="Times New Roman" panose="02020603050405020304" pitchFamily="18" charset="0"/>
              </a:rPr>
              <a:t>4. Una </a:t>
            </a:r>
            <a:r>
              <a:rPr lang="es-EC" sz="2000" dirty="0">
                <a:solidFill>
                  <a:schemeClr val="tx1"/>
                </a:solidFill>
                <a:latin typeface="Times New Roman" panose="02020603050405020304" pitchFamily="18" charset="0"/>
                <a:cs typeface="Times New Roman" panose="02020603050405020304" pitchFamily="18" charset="0"/>
              </a:rPr>
              <a:t>vez generado el total por cada variable se va a proceder a sumar el valor obtenido de las variables que corresponde a cada </a:t>
            </a:r>
            <a:r>
              <a:rPr lang="es-EC" sz="2000" dirty="0" err="1">
                <a:solidFill>
                  <a:schemeClr val="tx1"/>
                </a:solidFill>
                <a:latin typeface="Times New Roman" panose="02020603050405020304" pitchFamily="18" charset="0"/>
                <a:cs typeface="Times New Roman" panose="02020603050405020304" pitchFamily="18" charset="0"/>
              </a:rPr>
              <a:t>subfactor</a:t>
            </a:r>
            <a:r>
              <a:rPr lang="es-EC" sz="2000" dirty="0">
                <a:solidFill>
                  <a:schemeClr val="tx1"/>
                </a:solidFill>
                <a:latin typeface="Times New Roman" panose="02020603050405020304" pitchFamily="18" charset="0"/>
                <a:cs typeface="Times New Roman" panose="02020603050405020304" pitchFamily="18" charset="0"/>
              </a:rPr>
              <a:t>, para sacar un total por variable</a:t>
            </a:r>
            <a:r>
              <a:rPr lang="es-EC" sz="2000" dirty="0" smtClean="0">
                <a:solidFill>
                  <a:schemeClr val="tx1"/>
                </a:solidFill>
                <a:latin typeface="Times New Roman" panose="02020603050405020304" pitchFamily="18" charset="0"/>
                <a:cs typeface="Times New Roman" panose="02020603050405020304" pitchFamily="18" charset="0"/>
              </a:rPr>
              <a:t>.</a:t>
            </a:r>
            <a:endParaRPr lang="es-EC"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es-EC"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38569702"/>
              </p:ext>
            </p:extLst>
          </p:nvPr>
        </p:nvGraphicFramePr>
        <p:xfrm>
          <a:off x="609600" y="1608207"/>
          <a:ext cx="10023566" cy="4026552"/>
        </p:xfrm>
        <a:graphic>
          <a:graphicData uri="http://schemas.openxmlformats.org/drawingml/2006/table">
            <a:tbl>
              <a:tblPr firstRow="1" firstCol="1" bandRow="1">
                <a:tableStyleId>{D27102A9-8310-4765-A935-A1911B00CA55}</a:tableStyleId>
              </a:tblPr>
              <a:tblGrid>
                <a:gridCol w="4315912">
                  <a:extLst>
                    <a:ext uri="{9D8B030D-6E8A-4147-A177-3AD203B41FA5}">
                      <a16:colId xmlns:a16="http://schemas.microsoft.com/office/drawing/2014/main" val="2467744708"/>
                    </a:ext>
                  </a:extLst>
                </a:gridCol>
                <a:gridCol w="998521">
                  <a:extLst>
                    <a:ext uri="{9D8B030D-6E8A-4147-A177-3AD203B41FA5}">
                      <a16:colId xmlns:a16="http://schemas.microsoft.com/office/drawing/2014/main" val="3540092857"/>
                    </a:ext>
                  </a:extLst>
                </a:gridCol>
                <a:gridCol w="1480195">
                  <a:extLst>
                    <a:ext uri="{9D8B030D-6E8A-4147-A177-3AD203B41FA5}">
                      <a16:colId xmlns:a16="http://schemas.microsoft.com/office/drawing/2014/main" val="1920827153"/>
                    </a:ext>
                  </a:extLst>
                </a:gridCol>
                <a:gridCol w="3228938">
                  <a:extLst>
                    <a:ext uri="{9D8B030D-6E8A-4147-A177-3AD203B41FA5}">
                      <a16:colId xmlns:a16="http://schemas.microsoft.com/office/drawing/2014/main" val="2003807871"/>
                    </a:ext>
                  </a:extLst>
                </a:gridCol>
              </a:tblGrid>
              <a:tr h="252477">
                <a:tc gridSpan="3">
                  <a:txBody>
                    <a:bodyPr/>
                    <a:lstStyle/>
                    <a:p>
                      <a:pPr marL="457200" algn="ctr">
                        <a:lnSpc>
                          <a:spcPct val="150000"/>
                        </a:lnSpc>
                        <a:spcAft>
                          <a:spcPts val="0"/>
                        </a:spcAft>
                      </a:pPr>
                      <a:r>
                        <a:rPr lang="es-EC" sz="1400" dirty="0">
                          <a:effectLst/>
                        </a:rPr>
                        <a:t>Factores Internos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hMerge="1">
                  <a:txBody>
                    <a:bodyPr/>
                    <a:lstStyle/>
                    <a:p>
                      <a:endParaRPr lang="es-EC"/>
                    </a:p>
                  </a:txBody>
                  <a:tcPr/>
                </a:tc>
                <a:tc hMerge="1">
                  <a:txBody>
                    <a:bodyPr/>
                    <a:lstStyle/>
                    <a:p>
                      <a:endParaRPr lang="es-EC"/>
                    </a:p>
                  </a:txBody>
                  <a:tcPr/>
                </a:tc>
                <a:tc>
                  <a:txBody>
                    <a:bodyPr/>
                    <a:lstStyle/>
                    <a:p>
                      <a:pPr marL="457200" algn="ctr">
                        <a:lnSpc>
                          <a:spcPct val="150000"/>
                        </a:lnSpc>
                        <a:spcAft>
                          <a:spcPts val="80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3386155236"/>
                  </a:ext>
                </a:extLst>
              </a:tr>
              <a:tr h="826152">
                <a:tc>
                  <a:txBody>
                    <a:bodyPr/>
                    <a:lstStyle/>
                    <a:p>
                      <a:pPr marL="457200" algn="just">
                        <a:lnSpc>
                          <a:spcPct val="150000"/>
                        </a:lnSpc>
                        <a:spcAft>
                          <a:spcPts val="0"/>
                        </a:spcAft>
                      </a:pPr>
                      <a:r>
                        <a:rPr lang="es-EC" sz="1400" dirty="0" err="1">
                          <a:effectLst/>
                        </a:rPr>
                        <a:t>Subfactor</a:t>
                      </a:r>
                      <a:r>
                        <a:rPr lang="es-EC" sz="1400" dirty="0">
                          <a:effectLst/>
                        </a:rPr>
                        <a:t>/ Variable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dirty="0">
                          <a:effectLst/>
                        </a:rPr>
                        <a:t>Peso (a)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dirty="0">
                          <a:effectLst/>
                        </a:rPr>
                        <a:t>Calificación de 1 a 5  (b)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800"/>
                        </a:spcAft>
                      </a:pPr>
                      <a:r>
                        <a:rPr lang="es-EC" sz="1400">
                          <a:effectLst/>
                        </a:rPr>
                        <a:t>Total (a*b)</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3003087732"/>
                  </a:ext>
                </a:extLst>
              </a:tr>
              <a:tr h="252477">
                <a:tc gridSpan="4">
                  <a:txBody>
                    <a:bodyPr/>
                    <a:lstStyle/>
                    <a:p>
                      <a:pPr marL="457200" algn="ctr">
                        <a:lnSpc>
                          <a:spcPct val="150000"/>
                        </a:lnSpc>
                        <a:spcAft>
                          <a:spcPts val="800"/>
                        </a:spcAft>
                      </a:pPr>
                      <a:r>
                        <a:rPr lang="es-EC" sz="1400" dirty="0">
                          <a:effectLst/>
                        </a:rPr>
                        <a:t>Gestión General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19310779"/>
                  </a:ext>
                </a:extLst>
              </a:tr>
              <a:tr h="284635">
                <a:tc>
                  <a:txBody>
                    <a:bodyPr/>
                    <a:lstStyle/>
                    <a:p>
                      <a:pPr marL="342900" lvl="0" indent="-342900" algn="just">
                        <a:lnSpc>
                          <a:spcPct val="150000"/>
                        </a:lnSpc>
                        <a:spcAft>
                          <a:spcPts val="0"/>
                        </a:spcAft>
                        <a:buFont typeface="Symbol" panose="05050102010706020507" pitchFamily="18" charset="2"/>
                        <a:buChar char=""/>
                      </a:pPr>
                      <a:r>
                        <a:rPr lang="es-EC" sz="1400">
                          <a:effectLst/>
                        </a:rPr>
                        <a:t>Gerencia/Liderazgo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0,15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dirty="0">
                          <a:effectLst/>
                        </a:rPr>
                        <a:t>C1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800"/>
                        </a:spcAft>
                      </a:pPr>
                      <a:r>
                        <a:rPr lang="es-EC" sz="1400">
                          <a:effectLst/>
                        </a:rPr>
                        <a:t>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2489632572"/>
                  </a:ext>
                </a:extLst>
              </a:tr>
              <a:tr h="284635">
                <a:tc>
                  <a:txBody>
                    <a:bodyPr/>
                    <a:lstStyle/>
                    <a:p>
                      <a:pPr marL="342900" lvl="0" indent="-342900" algn="just">
                        <a:lnSpc>
                          <a:spcPct val="150000"/>
                        </a:lnSpc>
                        <a:spcAft>
                          <a:spcPts val="0"/>
                        </a:spcAft>
                        <a:buFont typeface="Symbol" panose="05050102010706020507" pitchFamily="18" charset="2"/>
                        <a:buChar char=""/>
                      </a:pPr>
                      <a:r>
                        <a:rPr lang="es-EC" sz="1400">
                          <a:effectLst/>
                        </a:rPr>
                        <a:t>Gestión Estratégica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0,15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dirty="0">
                          <a:effectLst/>
                        </a:rPr>
                        <a:t>C2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800"/>
                        </a:spcAft>
                      </a:pPr>
                      <a:r>
                        <a:rPr lang="es-EC" sz="1400">
                          <a:effectLst/>
                        </a:rPr>
                        <a:t>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4196420296"/>
                  </a:ext>
                </a:extLst>
              </a:tr>
              <a:tr h="284635">
                <a:tc>
                  <a:txBody>
                    <a:bodyPr/>
                    <a:lstStyle/>
                    <a:p>
                      <a:pPr marL="342900" lvl="0" indent="-342900" algn="just">
                        <a:lnSpc>
                          <a:spcPct val="150000"/>
                        </a:lnSpc>
                        <a:spcAft>
                          <a:spcPts val="0"/>
                        </a:spcAft>
                        <a:buFont typeface="Symbol" panose="05050102010706020507" pitchFamily="18" charset="2"/>
                        <a:buChar char=""/>
                      </a:pPr>
                      <a:r>
                        <a:rPr lang="es-EC" sz="1400">
                          <a:effectLst/>
                        </a:rPr>
                        <a:t>Finanzas y Contabilidad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0,13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dirty="0">
                          <a:effectLst/>
                        </a:rPr>
                        <a:t>C3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800"/>
                        </a:spcAft>
                      </a:pPr>
                      <a:r>
                        <a:rPr lang="es-EC" sz="1400" dirty="0">
                          <a:effectLst/>
                        </a:rPr>
                        <a:t>T3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3495670425"/>
                  </a:ext>
                </a:extLst>
              </a:tr>
              <a:tr h="284635">
                <a:tc>
                  <a:txBody>
                    <a:bodyPr/>
                    <a:lstStyle/>
                    <a:p>
                      <a:pPr marL="342900" lvl="0" indent="-342900" algn="just">
                        <a:lnSpc>
                          <a:spcPct val="150000"/>
                        </a:lnSpc>
                        <a:spcAft>
                          <a:spcPts val="0"/>
                        </a:spcAft>
                        <a:buFont typeface="Symbol" panose="05050102010706020507" pitchFamily="18" charset="2"/>
                        <a:buChar char=""/>
                      </a:pPr>
                      <a:r>
                        <a:rPr lang="es-EC" sz="1400">
                          <a:effectLst/>
                        </a:rPr>
                        <a:t>Legislación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0,13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C4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800"/>
                        </a:spcAft>
                      </a:pPr>
                      <a:r>
                        <a:rPr lang="es-EC" sz="1400" dirty="0">
                          <a:effectLst/>
                        </a:rPr>
                        <a:t>T4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2001434510"/>
                  </a:ext>
                </a:extLst>
              </a:tr>
              <a:tr h="284635">
                <a:tc>
                  <a:txBody>
                    <a:bodyPr/>
                    <a:lstStyle/>
                    <a:p>
                      <a:pPr marL="342900" lvl="0" indent="-342900" algn="just">
                        <a:lnSpc>
                          <a:spcPct val="150000"/>
                        </a:lnSpc>
                        <a:spcAft>
                          <a:spcPts val="0"/>
                        </a:spcAft>
                        <a:buFont typeface="Symbol" panose="05050102010706020507" pitchFamily="18" charset="2"/>
                        <a:buChar char=""/>
                      </a:pPr>
                      <a:r>
                        <a:rPr lang="es-EC" sz="1400">
                          <a:effectLst/>
                        </a:rPr>
                        <a:t>Gestión de la calidad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0,15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C5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800"/>
                        </a:spcAft>
                      </a:pPr>
                      <a:r>
                        <a:rPr lang="es-EC" sz="1400">
                          <a:effectLst/>
                        </a:rPr>
                        <a:t>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2407707750"/>
                  </a:ext>
                </a:extLst>
              </a:tr>
              <a:tr h="284635">
                <a:tc>
                  <a:txBody>
                    <a:bodyPr/>
                    <a:lstStyle/>
                    <a:p>
                      <a:pPr marL="342900" lvl="0" indent="-342900" algn="just">
                        <a:lnSpc>
                          <a:spcPct val="150000"/>
                        </a:lnSpc>
                        <a:spcAft>
                          <a:spcPts val="0"/>
                        </a:spcAft>
                        <a:buFont typeface="Symbol" panose="05050102010706020507" pitchFamily="18" charset="2"/>
                        <a:buChar char=""/>
                      </a:pPr>
                      <a:r>
                        <a:rPr lang="es-EC" sz="1400">
                          <a:effectLst/>
                        </a:rPr>
                        <a:t>Sistemas de Información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0,15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C6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800"/>
                        </a:spcAft>
                      </a:pPr>
                      <a:r>
                        <a:rPr lang="es-EC" sz="1400" dirty="0">
                          <a:effectLst/>
                        </a:rPr>
                        <a:t>T6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3986950488"/>
                  </a:ext>
                </a:extLst>
              </a:tr>
              <a:tr h="284635">
                <a:tc>
                  <a:txBody>
                    <a:bodyPr/>
                    <a:lstStyle/>
                    <a:p>
                      <a:pPr marL="342900" lvl="0" indent="-342900" algn="just">
                        <a:lnSpc>
                          <a:spcPct val="150000"/>
                        </a:lnSpc>
                        <a:spcAft>
                          <a:spcPts val="0"/>
                        </a:spcAft>
                        <a:buFont typeface="Symbol" panose="05050102010706020507" pitchFamily="18" charset="2"/>
                        <a:buChar char=""/>
                      </a:pPr>
                      <a:r>
                        <a:rPr lang="es-EC" sz="1400">
                          <a:effectLst/>
                        </a:rPr>
                        <a:t>Cultura Organizacional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0,14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0"/>
                        </a:spcAft>
                      </a:pPr>
                      <a:r>
                        <a:rPr lang="es-EC" sz="1400">
                          <a:effectLst/>
                        </a:rPr>
                        <a:t>C7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marL="457200" algn="just">
                        <a:lnSpc>
                          <a:spcPct val="150000"/>
                        </a:lnSpc>
                        <a:spcAft>
                          <a:spcPts val="800"/>
                        </a:spcAft>
                      </a:pPr>
                      <a:r>
                        <a:rPr lang="es-EC" sz="1400" dirty="0">
                          <a:effectLst/>
                        </a:rPr>
                        <a:t>T7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873093623"/>
                  </a:ext>
                </a:extLst>
              </a:tr>
              <a:tr h="284635">
                <a:tc gridSpan="3">
                  <a:txBody>
                    <a:bodyPr/>
                    <a:lstStyle/>
                    <a:p>
                      <a:pPr marL="457200" algn="ctr">
                        <a:lnSpc>
                          <a:spcPct val="150000"/>
                        </a:lnSpc>
                        <a:spcAft>
                          <a:spcPts val="0"/>
                        </a:spcAft>
                      </a:pPr>
                      <a:r>
                        <a:rPr lang="es-EC" sz="1400">
                          <a:effectLst/>
                        </a:rPr>
                        <a:t>Total por variable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hMerge="1">
                  <a:txBody>
                    <a:bodyPr/>
                    <a:lstStyle/>
                    <a:p>
                      <a:endParaRPr lang="es-EC"/>
                    </a:p>
                  </a:txBody>
                  <a:tcPr/>
                </a:tc>
                <a:tc hMerge="1">
                  <a:txBody>
                    <a:bodyPr/>
                    <a:lstStyle/>
                    <a:p>
                      <a:endParaRPr lang="es-EC"/>
                    </a:p>
                  </a:txBody>
                  <a:tcPr/>
                </a:tc>
                <a:tc>
                  <a:txBody>
                    <a:bodyPr/>
                    <a:lstStyle/>
                    <a:p>
                      <a:pPr marL="457200" algn="just">
                        <a:lnSpc>
                          <a:spcPct val="150000"/>
                        </a:lnSpc>
                        <a:spcAft>
                          <a:spcPts val="800"/>
                        </a:spcAft>
                      </a:pPr>
                      <a:r>
                        <a:rPr lang="es-EC" sz="1400" dirty="0">
                          <a:effectLst/>
                        </a:rPr>
                        <a:t>=T1+T2+T3+T4+T5+T6+T7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2518949571"/>
                  </a:ext>
                </a:extLst>
              </a:tr>
            </a:tbl>
          </a:graphicData>
        </a:graphic>
      </p:graphicFrame>
    </p:spTree>
    <p:extLst>
      <p:ext uri="{BB962C8B-B14F-4D97-AF65-F5344CB8AC3E}">
        <p14:creationId xmlns:p14="http://schemas.microsoft.com/office/powerpoint/2010/main" val="37267572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692331"/>
            <a:ext cx="10972800" cy="5433833"/>
          </a:xfrm>
        </p:spPr>
        <p:txBody>
          <a:bodyPr/>
          <a:lstStyle/>
          <a:p>
            <a:pPr marL="0" lvl="0" indent="0" algn="just">
              <a:buNone/>
            </a:pPr>
            <a:r>
              <a:rPr lang="es-EC" sz="2000" dirty="0" smtClean="0">
                <a:solidFill>
                  <a:schemeClr val="tx1"/>
                </a:solidFill>
                <a:latin typeface="Times New Roman" panose="02020603050405020304" pitchFamily="18" charset="0"/>
                <a:cs typeface="Times New Roman" panose="02020603050405020304" pitchFamily="18" charset="0"/>
              </a:rPr>
              <a:t>5. Como </a:t>
            </a:r>
            <a:r>
              <a:rPr lang="es-EC" sz="2000" dirty="0">
                <a:solidFill>
                  <a:schemeClr val="tx1"/>
                </a:solidFill>
                <a:latin typeface="Times New Roman" panose="02020603050405020304" pitchFamily="18" charset="0"/>
                <a:cs typeface="Times New Roman" panose="02020603050405020304" pitchFamily="18" charset="0"/>
              </a:rPr>
              <a:t>siguiente paso para construir el índice de competitividad se va a proceder a multiplicar el peso de cada </a:t>
            </a:r>
            <a:r>
              <a:rPr lang="es-EC" sz="2000" dirty="0" err="1">
                <a:solidFill>
                  <a:schemeClr val="tx1"/>
                </a:solidFill>
                <a:latin typeface="Times New Roman" panose="02020603050405020304" pitchFamily="18" charset="0"/>
                <a:cs typeface="Times New Roman" panose="02020603050405020304" pitchFamily="18" charset="0"/>
              </a:rPr>
              <a:t>subfactor</a:t>
            </a:r>
            <a:r>
              <a:rPr lang="es-EC" sz="2000" dirty="0">
                <a:solidFill>
                  <a:schemeClr val="tx1"/>
                </a:solidFill>
                <a:latin typeface="Times New Roman" panose="02020603050405020304" pitchFamily="18" charset="0"/>
                <a:cs typeface="Times New Roman" panose="02020603050405020304" pitchFamily="18" charset="0"/>
              </a:rPr>
              <a:t> por el total por variable de cada uno, para de esta forma obtener un índice de competitividad sobre 5 de los factores internos y otro por los factores externos. </a:t>
            </a:r>
            <a:endParaRPr lang="es-EC" sz="2000" dirty="0" smtClean="0">
              <a:solidFill>
                <a:schemeClr val="tx1"/>
              </a:solidFill>
              <a:latin typeface="Times New Roman" panose="02020603050405020304" pitchFamily="18" charset="0"/>
              <a:cs typeface="Times New Roman" panose="02020603050405020304" pitchFamily="18" charset="0"/>
            </a:endParaRPr>
          </a:p>
          <a:p>
            <a:pPr marL="0" lvl="0" indent="0" algn="just">
              <a:buNone/>
            </a:pPr>
            <a:r>
              <a:rPr lang="es-EC" sz="2000" dirty="0" smtClean="0">
                <a:solidFill>
                  <a:schemeClr val="tx1"/>
                </a:solidFill>
                <a:latin typeface="Times New Roman" panose="02020603050405020304" pitchFamily="18" charset="0"/>
                <a:cs typeface="Times New Roman" panose="02020603050405020304" pitchFamily="18" charset="0"/>
              </a:rPr>
              <a:t>6. Como </a:t>
            </a:r>
            <a:r>
              <a:rPr lang="es-EC" sz="2000" dirty="0">
                <a:solidFill>
                  <a:schemeClr val="tx1"/>
                </a:solidFill>
                <a:latin typeface="Times New Roman" panose="02020603050405020304" pitchFamily="18" charset="0"/>
                <a:cs typeface="Times New Roman" panose="02020603050405020304" pitchFamily="18" charset="0"/>
              </a:rPr>
              <a:t>paso final se va proceder a multiplicar el valor obtenido de los factores internos y externos por su peso respectivo en la cual se detalla en la tabla 43, determinando así un índice de competitividad sobre 5, el mismo que puede ser evaluado en una escala de: 1 -2 bajo nivel de competitividad, 2-3 medio bajo nivel de competitividad, 3-4 medio alto nivel de competitividad y 4-5 alto nivel de competitividad.</a:t>
            </a:r>
          </a:p>
          <a:p>
            <a:pPr algn="just"/>
            <a:endParaRPr lang="es-EC"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768232664"/>
              </p:ext>
            </p:extLst>
          </p:nvPr>
        </p:nvGraphicFramePr>
        <p:xfrm>
          <a:off x="4107180" y="3452654"/>
          <a:ext cx="3977640" cy="1463040"/>
        </p:xfrm>
        <a:graphic>
          <a:graphicData uri="http://schemas.openxmlformats.org/drawingml/2006/table">
            <a:tbl>
              <a:tblPr firstRow="1" firstCol="1" bandRow="1">
                <a:tableStyleId>{5FD0F851-EC5A-4D38-B0AD-8093EC10F338}</a:tableStyleId>
              </a:tblPr>
              <a:tblGrid>
                <a:gridCol w="1988820">
                  <a:extLst>
                    <a:ext uri="{9D8B030D-6E8A-4147-A177-3AD203B41FA5}">
                      <a16:colId xmlns:a16="http://schemas.microsoft.com/office/drawing/2014/main" val="3662394886"/>
                    </a:ext>
                  </a:extLst>
                </a:gridCol>
                <a:gridCol w="1988820">
                  <a:extLst>
                    <a:ext uri="{9D8B030D-6E8A-4147-A177-3AD203B41FA5}">
                      <a16:colId xmlns:a16="http://schemas.microsoft.com/office/drawing/2014/main" val="1990322799"/>
                    </a:ext>
                  </a:extLst>
                </a:gridCol>
              </a:tblGrid>
              <a:tr h="0">
                <a:tc>
                  <a:txBody>
                    <a:bodyPr/>
                    <a:lstStyle/>
                    <a:p>
                      <a:pPr algn="ctr">
                        <a:lnSpc>
                          <a:spcPct val="150000"/>
                        </a:lnSpc>
                        <a:spcAft>
                          <a:spcPts val="0"/>
                        </a:spcAft>
                      </a:pPr>
                      <a:r>
                        <a:rPr lang="es-EC"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Peso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2115240"/>
                  </a:ext>
                </a:extLst>
              </a:tr>
              <a:tr h="0">
                <a:tc>
                  <a:txBody>
                    <a:bodyPr/>
                    <a:lstStyle/>
                    <a:p>
                      <a:pPr algn="ctr">
                        <a:lnSpc>
                          <a:spcPct val="150000"/>
                        </a:lnSpc>
                        <a:spcAft>
                          <a:spcPts val="0"/>
                        </a:spcAft>
                      </a:pPr>
                      <a:r>
                        <a:rPr lang="es-EC" sz="1600" dirty="0">
                          <a:effectLst/>
                        </a:rPr>
                        <a:t>Factores Internos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0,45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335558"/>
                  </a:ext>
                </a:extLst>
              </a:tr>
              <a:tr h="0">
                <a:tc>
                  <a:txBody>
                    <a:bodyPr/>
                    <a:lstStyle/>
                    <a:p>
                      <a:pPr algn="ctr">
                        <a:lnSpc>
                          <a:spcPct val="150000"/>
                        </a:lnSpc>
                        <a:spcAft>
                          <a:spcPts val="0"/>
                        </a:spcAft>
                      </a:pPr>
                      <a:r>
                        <a:rPr lang="es-EC" sz="1600" dirty="0">
                          <a:effectLst/>
                        </a:rPr>
                        <a:t>Factores Externos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0,55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4062113"/>
                  </a:ext>
                </a:extLst>
              </a:tr>
              <a:tr h="0">
                <a:tc>
                  <a:txBody>
                    <a:bodyPr/>
                    <a:lstStyle/>
                    <a:p>
                      <a:pPr algn="ctr">
                        <a:lnSpc>
                          <a:spcPct val="150000"/>
                        </a:lnSpc>
                        <a:spcAft>
                          <a:spcPts val="0"/>
                        </a:spcAft>
                      </a:pPr>
                      <a:r>
                        <a:rPr lang="es-EC" sz="1600">
                          <a:effectLst/>
                        </a:rPr>
                        <a:t>TOTALES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5202804"/>
                  </a:ext>
                </a:extLst>
              </a:tr>
            </a:tbl>
          </a:graphicData>
        </a:graphic>
      </p:graphicFrame>
    </p:spTree>
    <p:extLst>
      <p:ext uri="{BB962C8B-B14F-4D97-AF65-F5344CB8AC3E}">
        <p14:creationId xmlns:p14="http://schemas.microsoft.com/office/powerpoint/2010/main" val="1983023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8129" y="754322"/>
            <a:ext cx="9696718" cy="2308324"/>
          </a:xfrm>
          <a:prstGeom prst="rect">
            <a:avLst/>
          </a:prstGeom>
          <a:noFill/>
        </p:spPr>
        <p:txBody>
          <a:bodyPr wrap="square" lIns="91440" tIns="45720" rIns="91440" bIns="45720">
            <a:spAutoFit/>
          </a:bodyPr>
          <a:lstStyle/>
          <a:p>
            <a:pPr marL="0" lvl="1" algn="just"/>
            <a:r>
              <a:rPr lang="es-EC" sz="3600" b="1" kern="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Nivel </a:t>
            </a:r>
            <a:r>
              <a:rPr lang="es-EC" sz="3600" b="1" kern="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de competitividad de las pequeñas y micro empresas de software ubicadas dentro del Cantón de Quito.</a:t>
            </a:r>
          </a:p>
          <a:p>
            <a:pPr algn="just"/>
            <a:r>
              <a:rPr lang="es-EC"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endParaRPr lang="es-EC"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3563030" y="2727146"/>
            <a:ext cx="4901701" cy="3044215"/>
          </a:xfrm>
          <a:prstGeom prst="rect">
            <a:avLst/>
          </a:prstGeom>
        </p:spPr>
      </p:pic>
    </p:spTree>
    <p:extLst>
      <p:ext uri="{BB962C8B-B14F-4D97-AF65-F5344CB8AC3E}">
        <p14:creationId xmlns:p14="http://schemas.microsoft.com/office/powerpoint/2010/main" val="4209356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2916" y="915687"/>
            <a:ext cx="9238426" cy="212365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Nivel de competitividad: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Factores Internos</a:t>
            </a:r>
            <a:endParaRPr kumimoji="0" lang="es-ES" sz="6600" b="1" i="0" u="none" strike="noStrike" kern="120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cs typeface="Times New Roman" panose="02020603050405020304" pitchFamily="18" charset="0"/>
            </a:endParaRPr>
          </a:p>
        </p:txBody>
      </p:sp>
      <p:pic>
        <p:nvPicPr>
          <p:cNvPr id="8194" name="Picture 2" descr="Resultado de imagen para factores internos empr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884" y="3039345"/>
            <a:ext cx="6191250" cy="279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712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89030755"/>
              </p:ext>
            </p:extLst>
          </p:nvPr>
        </p:nvGraphicFramePr>
        <p:xfrm>
          <a:off x="1574799" y="1384304"/>
          <a:ext cx="9017002" cy="4343397"/>
        </p:xfrm>
        <a:graphic>
          <a:graphicData uri="http://schemas.openxmlformats.org/drawingml/2006/table">
            <a:tbl>
              <a:tblPr firstRow="1" firstCol="1" bandRow="1">
                <a:tableStyleId>{9D7B26C5-4107-4FEC-AEDC-1716B250A1EF}</a:tableStyleId>
              </a:tblPr>
              <a:tblGrid>
                <a:gridCol w="741691">
                  <a:extLst>
                    <a:ext uri="{9D8B030D-6E8A-4147-A177-3AD203B41FA5}">
                      <a16:colId xmlns:a16="http://schemas.microsoft.com/office/drawing/2014/main" val="20000"/>
                    </a:ext>
                  </a:extLst>
                </a:gridCol>
                <a:gridCol w="5606313">
                  <a:extLst>
                    <a:ext uri="{9D8B030D-6E8A-4147-A177-3AD203B41FA5}">
                      <a16:colId xmlns:a16="http://schemas.microsoft.com/office/drawing/2014/main" val="20001"/>
                    </a:ext>
                  </a:extLst>
                </a:gridCol>
                <a:gridCol w="1308867">
                  <a:extLst>
                    <a:ext uri="{9D8B030D-6E8A-4147-A177-3AD203B41FA5}">
                      <a16:colId xmlns:a16="http://schemas.microsoft.com/office/drawing/2014/main" val="20002"/>
                    </a:ext>
                  </a:extLst>
                </a:gridCol>
                <a:gridCol w="1360131">
                  <a:extLst>
                    <a:ext uri="{9D8B030D-6E8A-4147-A177-3AD203B41FA5}">
                      <a16:colId xmlns:a16="http://schemas.microsoft.com/office/drawing/2014/main" val="20003"/>
                    </a:ext>
                  </a:extLst>
                </a:gridCol>
              </a:tblGrid>
              <a:tr h="1261413">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Promedio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Desviación Estándar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85248">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Gestión General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2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8524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Gerencia/Liderazgo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8524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Gestión Estratégica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8524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Finanzas y Contabilidad</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8524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Legislación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4,00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8524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Gestión de Calidad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4,20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8524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Sistemas de Información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4,30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0,30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385248">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Cultura Organizacional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bl>
          </a:graphicData>
        </a:graphic>
      </p:graphicFrame>
      <p:sp>
        <p:nvSpPr>
          <p:cNvPr id="3" name="Rectángulo 2"/>
          <p:cNvSpPr/>
          <p:nvPr/>
        </p:nvSpPr>
        <p:spPr>
          <a:xfrm>
            <a:off x="2801982" y="195943"/>
            <a:ext cx="6067367"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Actividades de Apoyo:</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2317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98118765"/>
              </p:ext>
            </p:extLst>
          </p:nvPr>
        </p:nvGraphicFramePr>
        <p:xfrm>
          <a:off x="2032001" y="1574799"/>
          <a:ext cx="8229600" cy="3987801"/>
        </p:xfrm>
        <a:graphic>
          <a:graphicData uri="http://schemas.openxmlformats.org/drawingml/2006/table">
            <a:tbl>
              <a:tblPr firstRow="1" firstCol="1" bandRow="1">
                <a:tableStyleId>{9D7B26C5-4107-4FEC-AEDC-1716B250A1EF}</a:tableStyleId>
              </a:tblPr>
              <a:tblGrid>
                <a:gridCol w="676923">
                  <a:extLst>
                    <a:ext uri="{9D8B030D-6E8A-4147-A177-3AD203B41FA5}">
                      <a16:colId xmlns:a16="http://schemas.microsoft.com/office/drawing/2014/main" val="20000"/>
                    </a:ext>
                  </a:extLst>
                </a:gridCol>
                <a:gridCol w="5116746">
                  <a:extLst>
                    <a:ext uri="{9D8B030D-6E8A-4147-A177-3AD203B41FA5}">
                      <a16:colId xmlns:a16="http://schemas.microsoft.com/office/drawing/2014/main" val="20001"/>
                    </a:ext>
                  </a:extLst>
                </a:gridCol>
                <a:gridCol w="1194572">
                  <a:extLst>
                    <a:ext uri="{9D8B030D-6E8A-4147-A177-3AD203B41FA5}">
                      <a16:colId xmlns:a16="http://schemas.microsoft.com/office/drawing/2014/main" val="20002"/>
                    </a:ext>
                  </a:extLst>
                </a:gridCol>
                <a:gridCol w="1241359">
                  <a:extLst>
                    <a:ext uri="{9D8B030D-6E8A-4147-A177-3AD203B41FA5}">
                      <a16:colId xmlns:a16="http://schemas.microsoft.com/office/drawing/2014/main" val="20003"/>
                    </a:ext>
                  </a:extLst>
                </a:gridCol>
              </a:tblGrid>
              <a:tr h="1139371">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Promedio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Desviación Estándar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569686">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Gestión de Talento Humano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dirty="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56968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Reclutamiento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3,90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56968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Contratación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56968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Formación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56968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Compensaciones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3,80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19718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97561605"/>
              </p:ext>
            </p:extLst>
          </p:nvPr>
        </p:nvGraphicFramePr>
        <p:xfrm>
          <a:off x="1587501" y="1587501"/>
          <a:ext cx="8966200" cy="4114556"/>
        </p:xfrm>
        <a:graphic>
          <a:graphicData uri="http://schemas.openxmlformats.org/drawingml/2006/table">
            <a:tbl>
              <a:tblPr firstRow="1" firstCol="1" bandRow="1">
                <a:tableStyleId>{9D7B26C5-4107-4FEC-AEDC-1716B250A1EF}</a:tableStyleId>
              </a:tblPr>
              <a:tblGrid>
                <a:gridCol w="1064224">
                  <a:extLst>
                    <a:ext uri="{9D8B030D-6E8A-4147-A177-3AD203B41FA5}">
                      <a16:colId xmlns:a16="http://schemas.microsoft.com/office/drawing/2014/main" val="20000"/>
                    </a:ext>
                  </a:extLst>
                </a:gridCol>
                <a:gridCol w="166997">
                  <a:extLst>
                    <a:ext uri="{9D8B030D-6E8A-4147-A177-3AD203B41FA5}">
                      <a16:colId xmlns:a16="http://schemas.microsoft.com/office/drawing/2014/main" val="20001"/>
                    </a:ext>
                  </a:extLst>
                </a:gridCol>
                <a:gridCol w="3613199">
                  <a:extLst>
                    <a:ext uri="{9D8B030D-6E8A-4147-A177-3AD203B41FA5}">
                      <a16:colId xmlns:a16="http://schemas.microsoft.com/office/drawing/2014/main" val="20002"/>
                    </a:ext>
                  </a:extLst>
                </a:gridCol>
                <a:gridCol w="1950824">
                  <a:extLst>
                    <a:ext uri="{9D8B030D-6E8A-4147-A177-3AD203B41FA5}">
                      <a16:colId xmlns:a16="http://schemas.microsoft.com/office/drawing/2014/main" val="20003"/>
                    </a:ext>
                  </a:extLst>
                </a:gridCol>
                <a:gridCol w="2170956">
                  <a:extLst>
                    <a:ext uri="{9D8B030D-6E8A-4147-A177-3AD203B41FA5}">
                      <a16:colId xmlns:a16="http://schemas.microsoft.com/office/drawing/2014/main" val="20004"/>
                    </a:ext>
                  </a:extLst>
                </a:gridCol>
              </a:tblGrid>
              <a:tr h="717361">
                <a:tc gridSpan="2">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Promedio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Desviación Estándar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551423">
                <a:tc gridSpan="3">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Desarrollo Tecnológico e Innovación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a:txBody>
                    <a:bodyPr/>
                    <a:lstStyle/>
                    <a:p>
                      <a:pPr>
                        <a:lnSpc>
                          <a:spcPct val="107000"/>
                        </a:lnSpc>
                      </a:pPr>
                      <a:endParaRPr lang="es-EC" sz="12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5514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Administración de Tecnología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5514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Infraestructura TIC´s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4,50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5514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Investigación de Nuevas Tecnologías y Aplicaciones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5514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Cooperación Academia/empresa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3,70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551423">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Desarrollo de Nuevos productos y servicios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0,30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276679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4173842"/>
              </p:ext>
            </p:extLst>
          </p:nvPr>
        </p:nvGraphicFramePr>
        <p:xfrm>
          <a:off x="2374900" y="2120899"/>
          <a:ext cx="7594601" cy="2463800"/>
        </p:xfrm>
        <a:graphic>
          <a:graphicData uri="http://schemas.openxmlformats.org/drawingml/2006/table">
            <a:tbl>
              <a:tblPr firstRow="1" firstCol="1" bandRow="1">
                <a:tableStyleId>{9D7B26C5-4107-4FEC-AEDC-1716B250A1EF}</a:tableStyleId>
              </a:tblPr>
              <a:tblGrid>
                <a:gridCol w="624692">
                  <a:extLst>
                    <a:ext uri="{9D8B030D-6E8A-4147-A177-3AD203B41FA5}">
                      <a16:colId xmlns:a16="http://schemas.microsoft.com/office/drawing/2014/main" val="20000"/>
                    </a:ext>
                  </a:extLst>
                </a:gridCol>
                <a:gridCol w="4721936">
                  <a:extLst>
                    <a:ext uri="{9D8B030D-6E8A-4147-A177-3AD203B41FA5}">
                      <a16:colId xmlns:a16="http://schemas.microsoft.com/office/drawing/2014/main" val="20001"/>
                    </a:ext>
                  </a:extLst>
                </a:gridCol>
                <a:gridCol w="1102398">
                  <a:extLst>
                    <a:ext uri="{9D8B030D-6E8A-4147-A177-3AD203B41FA5}">
                      <a16:colId xmlns:a16="http://schemas.microsoft.com/office/drawing/2014/main" val="20002"/>
                    </a:ext>
                  </a:extLst>
                </a:gridCol>
                <a:gridCol w="1145575">
                  <a:extLst>
                    <a:ext uri="{9D8B030D-6E8A-4147-A177-3AD203B41FA5}">
                      <a16:colId xmlns:a16="http://schemas.microsoft.com/office/drawing/2014/main" val="20003"/>
                    </a:ext>
                  </a:extLst>
                </a:gridCol>
              </a:tblGrid>
              <a:tr h="98552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rPr>
                        <a:t>Promedio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400">
                          <a:effectLst/>
                        </a:rPr>
                        <a:t>Desviación Estándar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492760">
                <a:tc gridSpan="2">
                  <a:txBody>
                    <a:bodyPr/>
                    <a:lstStyle/>
                    <a:p>
                      <a:pPr algn="just">
                        <a:lnSpc>
                          <a:spcPct val="150000"/>
                        </a:lnSpc>
                        <a:spcAft>
                          <a:spcPts val="0"/>
                        </a:spcAft>
                      </a:pPr>
                      <a:r>
                        <a:rPr lang="es-VE" sz="1400" dirty="0">
                          <a:effectLst/>
                        </a:rPr>
                        <a:t>Abastecimiento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2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92760">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rPr>
                        <a:t>Compras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rPr>
                        <a:t>3,60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9276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a:effectLst/>
                        </a:rPr>
                        <a:t>Manejo de Proveedores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rPr>
                        <a:t>3,60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400" dirty="0">
                          <a:effectLst/>
                        </a:rPr>
                        <a:t>0,30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29994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12080595"/>
              </p:ext>
            </p:extLst>
          </p:nvPr>
        </p:nvGraphicFramePr>
        <p:xfrm>
          <a:off x="1473200" y="1333501"/>
          <a:ext cx="9296401" cy="4388949"/>
        </p:xfrm>
        <a:graphic>
          <a:graphicData uri="http://schemas.openxmlformats.org/drawingml/2006/table">
            <a:tbl>
              <a:tblPr firstRow="1" firstCol="1" bandRow="1">
                <a:tableStyleId>{9D7B26C5-4107-4FEC-AEDC-1716B250A1EF}</a:tableStyleId>
              </a:tblPr>
              <a:tblGrid>
                <a:gridCol w="764673">
                  <a:extLst>
                    <a:ext uri="{9D8B030D-6E8A-4147-A177-3AD203B41FA5}">
                      <a16:colId xmlns:a16="http://schemas.microsoft.com/office/drawing/2014/main" val="20000"/>
                    </a:ext>
                  </a:extLst>
                </a:gridCol>
                <a:gridCol w="5780028">
                  <a:extLst>
                    <a:ext uri="{9D8B030D-6E8A-4147-A177-3AD203B41FA5}">
                      <a16:colId xmlns:a16="http://schemas.microsoft.com/office/drawing/2014/main" val="20001"/>
                    </a:ext>
                  </a:extLst>
                </a:gridCol>
                <a:gridCol w="1349424">
                  <a:extLst>
                    <a:ext uri="{9D8B030D-6E8A-4147-A177-3AD203B41FA5}">
                      <a16:colId xmlns:a16="http://schemas.microsoft.com/office/drawing/2014/main" val="20002"/>
                    </a:ext>
                  </a:extLst>
                </a:gridCol>
                <a:gridCol w="1402276">
                  <a:extLst>
                    <a:ext uri="{9D8B030D-6E8A-4147-A177-3AD203B41FA5}">
                      <a16:colId xmlns:a16="http://schemas.microsoft.com/office/drawing/2014/main" val="20003"/>
                    </a:ext>
                  </a:extLst>
                </a:gridCol>
              </a:tblGrid>
              <a:tr h="1106445">
                <a:tc>
                  <a:txBody>
                    <a:bodyPr/>
                    <a:lstStyle/>
                    <a:p>
                      <a:pPr algn="just">
                        <a:lnSpc>
                          <a:spcPct val="150000"/>
                        </a:lnSpc>
                        <a:spcAft>
                          <a:spcPts val="0"/>
                        </a:spcAft>
                      </a:pPr>
                      <a:r>
                        <a:rPr lang="es-VE"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37921">
                <a:tc gridSpan="2">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Marketing y Ventas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37921">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Análisis de demanda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3,70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72218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Cartera de productos/servicios enfocada al mercado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4,10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37921">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Estadísticas de Ventas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3,70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37921">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Investigación de mercados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3,50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37921">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Segmento Meta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6024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Posicionamiento definido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337921">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err="1">
                          <a:effectLst/>
                          <a:latin typeface="Times New Roman" panose="02020603050405020304" pitchFamily="18" charset="0"/>
                          <a:cs typeface="Times New Roman" panose="02020603050405020304" pitchFamily="18" charset="0"/>
                        </a:rPr>
                        <a:t>Mix</a:t>
                      </a:r>
                      <a:r>
                        <a:rPr lang="es-VE" sz="1600" dirty="0">
                          <a:effectLst/>
                          <a:latin typeface="Times New Roman" panose="02020603050405020304" pitchFamily="18" charset="0"/>
                          <a:cs typeface="Times New Roman" panose="02020603050405020304" pitchFamily="18" charset="0"/>
                        </a:rPr>
                        <a:t> de marketing direccionado al mercado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4,20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bl>
          </a:graphicData>
        </a:graphic>
      </p:graphicFrame>
      <p:sp>
        <p:nvSpPr>
          <p:cNvPr id="3" name="Rectángulo 2"/>
          <p:cNvSpPr/>
          <p:nvPr/>
        </p:nvSpPr>
        <p:spPr>
          <a:xfrm>
            <a:off x="2833883" y="182880"/>
            <a:ext cx="6003567"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Actividades</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Primarias:</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468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112" y="0"/>
            <a:ext cx="2920992"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Objetivos:</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2961501728"/>
              </p:ext>
            </p:extLst>
          </p:nvPr>
        </p:nvGraphicFramePr>
        <p:xfrm>
          <a:off x="888108" y="624935"/>
          <a:ext cx="10287000" cy="5609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183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84569590"/>
              </p:ext>
            </p:extLst>
          </p:nvPr>
        </p:nvGraphicFramePr>
        <p:xfrm>
          <a:off x="1943100" y="1892299"/>
          <a:ext cx="8356599" cy="3200401"/>
        </p:xfrm>
        <a:graphic>
          <a:graphicData uri="http://schemas.openxmlformats.org/drawingml/2006/table">
            <a:tbl>
              <a:tblPr firstRow="1" firstCol="1" bandRow="1">
                <a:tableStyleId>{9D7B26C5-4107-4FEC-AEDC-1716B250A1EF}</a:tableStyleId>
              </a:tblPr>
              <a:tblGrid>
                <a:gridCol w="672665">
                  <a:extLst>
                    <a:ext uri="{9D8B030D-6E8A-4147-A177-3AD203B41FA5}">
                      <a16:colId xmlns:a16="http://schemas.microsoft.com/office/drawing/2014/main" val="20000"/>
                    </a:ext>
                  </a:extLst>
                </a:gridCol>
                <a:gridCol w="5084552">
                  <a:extLst>
                    <a:ext uri="{9D8B030D-6E8A-4147-A177-3AD203B41FA5}">
                      <a16:colId xmlns:a16="http://schemas.microsoft.com/office/drawing/2014/main" val="20001"/>
                    </a:ext>
                  </a:extLst>
                </a:gridCol>
                <a:gridCol w="1187055">
                  <a:extLst>
                    <a:ext uri="{9D8B030D-6E8A-4147-A177-3AD203B41FA5}">
                      <a16:colId xmlns:a16="http://schemas.microsoft.com/office/drawing/2014/main" val="20002"/>
                    </a:ext>
                  </a:extLst>
                </a:gridCol>
                <a:gridCol w="178778">
                  <a:extLst>
                    <a:ext uri="{9D8B030D-6E8A-4147-A177-3AD203B41FA5}">
                      <a16:colId xmlns:a16="http://schemas.microsoft.com/office/drawing/2014/main" val="20003"/>
                    </a:ext>
                  </a:extLst>
                </a:gridCol>
                <a:gridCol w="1233549">
                  <a:extLst>
                    <a:ext uri="{9D8B030D-6E8A-4147-A177-3AD203B41FA5}">
                      <a16:colId xmlns:a16="http://schemas.microsoft.com/office/drawing/2014/main" val="20004"/>
                    </a:ext>
                  </a:extLst>
                </a:gridCol>
              </a:tblGrid>
              <a:tr h="1266456">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86789">
                <a:tc gridSpan="2">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Insumos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4,30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86789">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Tecnologías de base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4,20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86789">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Recursos humano calificado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4,50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86789">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Servicio de telecomunicaciones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4,10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86789">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a:effectLst/>
                        </a:rPr>
                        <a:t>Infraestructura Física y Tecnológica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dirty="0">
                          <a:effectLst/>
                        </a:rPr>
                        <a:t>4,20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200" dirty="0">
                          <a:effectLst/>
                        </a:rPr>
                        <a:t>0,30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105731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52007036"/>
              </p:ext>
            </p:extLst>
          </p:nvPr>
        </p:nvGraphicFramePr>
        <p:xfrm>
          <a:off x="1778000" y="1371599"/>
          <a:ext cx="8788401" cy="4165602"/>
        </p:xfrm>
        <a:graphic>
          <a:graphicData uri="http://schemas.openxmlformats.org/drawingml/2006/table">
            <a:tbl>
              <a:tblPr firstRow="1" firstCol="1" bandRow="1">
                <a:tableStyleId>{9D7B26C5-4107-4FEC-AEDC-1716B250A1EF}</a:tableStyleId>
              </a:tblPr>
              <a:tblGrid>
                <a:gridCol w="722888">
                  <a:extLst>
                    <a:ext uri="{9D8B030D-6E8A-4147-A177-3AD203B41FA5}">
                      <a16:colId xmlns:a16="http://schemas.microsoft.com/office/drawing/2014/main" val="20000"/>
                    </a:ext>
                  </a:extLst>
                </a:gridCol>
                <a:gridCol w="5464180">
                  <a:extLst>
                    <a:ext uri="{9D8B030D-6E8A-4147-A177-3AD203B41FA5}">
                      <a16:colId xmlns:a16="http://schemas.microsoft.com/office/drawing/2014/main" val="20001"/>
                    </a:ext>
                  </a:extLst>
                </a:gridCol>
                <a:gridCol w="1275684">
                  <a:extLst>
                    <a:ext uri="{9D8B030D-6E8A-4147-A177-3AD203B41FA5}">
                      <a16:colId xmlns:a16="http://schemas.microsoft.com/office/drawing/2014/main" val="20002"/>
                    </a:ext>
                  </a:extLst>
                </a:gridCol>
                <a:gridCol w="1325649">
                  <a:extLst>
                    <a:ext uri="{9D8B030D-6E8A-4147-A177-3AD203B41FA5}">
                      <a16:colId xmlns:a16="http://schemas.microsoft.com/office/drawing/2014/main" val="20003"/>
                    </a:ext>
                  </a:extLst>
                </a:gridCol>
              </a:tblGrid>
              <a:tr h="1327522">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405440">
                <a:tc gridSpan="2">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Desarrollo de Software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05440">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Ingeniería de requerimientos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05440">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Arquitectura de Software</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405440">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Desarrollo y codificación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05440">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Interoperabilidad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3,90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405440">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Metodología (ISO, CMMI)</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3,90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40544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Versionamiento y maduración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4,10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060815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57050525"/>
              </p:ext>
            </p:extLst>
          </p:nvPr>
        </p:nvGraphicFramePr>
        <p:xfrm>
          <a:off x="2082801" y="1485901"/>
          <a:ext cx="8166100" cy="3352797"/>
        </p:xfrm>
        <a:graphic>
          <a:graphicData uri="http://schemas.openxmlformats.org/drawingml/2006/table">
            <a:tbl>
              <a:tblPr firstRow="1" firstCol="1" bandRow="1">
                <a:tableStyleId>{9D7B26C5-4107-4FEC-AEDC-1716B250A1EF}</a:tableStyleId>
              </a:tblPr>
              <a:tblGrid>
                <a:gridCol w="671701">
                  <a:extLst>
                    <a:ext uri="{9D8B030D-6E8A-4147-A177-3AD203B41FA5}">
                      <a16:colId xmlns:a16="http://schemas.microsoft.com/office/drawing/2014/main" val="20000"/>
                    </a:ext>
                  </a:extLst>
                </a:gridCol>
                <a:gridCol w="5077265">
                  <a:extLst>
                    <a:ext uri="{9D8B030D-6E8A-4147-A177-3AD203B41FA5}">
                      <a16:colId xmlns:a16="http://schemas.microsoft.com/office/drawing/2014/main" val="20001"/>
                    </a:ext>
                  </a:extLst>
                </a:gridCol>
                <a:gridCol w="1185354">
                  <a:extLst>
                    <a:ext uri="{9D8B030D-6E8A-4147-A177-3AD203B41FA5}">
                      <a16:colId xmlns:a16="http://schemas.microsoft.com/office/drawing/2014/main" val="20002"/>
                    </a:ext>
                  </a:extLst>
                </a:gridCol>
                <a:gridCol w="1231780">
                  <a:extLst>
                    <a:ext uri="{9D8B030D-6E8A-4147-A177-3AD203B41FA5}">
                      <a16:colId xmlns:a16="http://schemas.microsoft.com/office/drawing/2014/main" val="20003"/>
                    </a:ext>
                  </a:extLst>
                </a:gridCol>
              </a:tblGrid>
              <a:tr h="1326762">
                <a:tc>
                  <a:txBody>
                    <a:bodyPr/>
                    <a:lstStyle/>
                    <a:p>
                      <a:pPr algn="just">
                        <a:lnSpc>
                          <a:spcPct val="150000"/>
                        </a:lnSpc>
                        <a:spcAft>
                          <a:spcPts val="0"/>
                        </a:spcAft>
                      </a:pPr>
                      <a:r>
                        <a:rPr lang="es-VE"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405207">
                <a:tc gridSpan="2">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Aseguramiento de la Calidad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6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05207">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Metodologías (ISO, CMMI)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4,10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05207">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Seguridad informática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405207">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Usabilidad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05207">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Testing</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272305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0933120"/>
              </p:ext>
            </p:extLst>
          </p:nvPr>
        </p:nvGraphicFramePr>
        <p:xfrm>
          <a:off x="1943100" y="1193804"/>
          <a:ext cx="8356601" cy="4945220"/>
        </p:xfrm>
        <a:graphic>
          <a:graphicData uri="http://schemas.openxmlformats.org/drawingml/2006/table">
            <a:tbl>
              <a:tblPr firstRow="1" firstCol="1" bandRow="1">
                <a:tableStyleId>{9D7B26C5-4107-4FEC-AEDC-1716B250A1EF}</a:tableStyleId>
              </a:tblPr>
              <a:tblGrid>
                <a:gridCol w="687370">
                  <a:extLst>
                    <a:ext uri="{9D8B030D-6E8A-4147-A177-3AD203B41FA5}">
                      <a16:colId xmlns:a16="http://schemas.microsoft.com/office/drawing/2014/main" val="20000"/>
                    </a:ext>
                  </a:extLst>
                </a:gridCol>
                <a:gridCol w="5195708">
                  <a:extLst>
                    <a:ext uri="{9D8B030D-6E8A-4147-A177-3AD203B41FA5}">
                      <a16:colId xmlns:a16="http://schemas.microsoft.com/office/drawing/2014/main" val="20001"/>
                    </a:ext>
                  </a:extLst>
                </a:gridCol>
                <a:gridCol w="1213007">
                  <a:extLst>
                    <a:ext uri="{9D8B030D-6E8A-4147-A177-3AD203B41FA5}">
                      <a16:colId xmlns:a16="http://schemas.microsoft.com/office/drawing/2014/main" val="20002"/>
                    </a:ext>
                  </a:extLst>
                </a:gridCol>
                <a:gridCol w="1260516">
                  <a:extLst>
                    <a:ext uri="{9D8B030D-6E8A-4147-A177-3AD203B41FA5}">
                      <a16:colId xmlns:a16="http://schemas.microsoft.com/office/drawing/2014/main" val="20003"/>
                    </a:ext>
                  </a:extLst>
                </a:gridCol>
              </a:tblGrid>
              <a:tr h="854868">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Promedio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ctr"/>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Desviación Estándar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00"/>
                  </a:ext>
                </a:extLst>
              </a:tr>
              <a:tr h="284956">
                <a:tc gridSpan="2">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Servicio Post venta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067" marR="44067"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067" marR="44067" marT="0" marB="0" anchor="b"/>
                </a:tc>
                <a:extLst>
                  <a:ext uri="{0D108BD9-81ED-4DB2-BD59-A6C34878D82A}">
                    <a16:rowId xmlns:a16="http://schemas.microsoft.com/office/drawing/2014/main" val="10001"/>
                  </a:ext>
                </a:extLst>
              </a:tr>
              <a:tr h="28495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Implementación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02"/>
                  </a:ext>
                </a:extLst>
              </a:tr>
              <a:tr h="28495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Integración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03"/>
                  </a:ext>
                </a:extLst>
              </a:tr>
              <a:tr h="28495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Personalización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04"/>
                  </a:ext>
                </a:extLst>
              </a:tr>
              <a:tr h="28495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Acuerdo de Servicio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05"/>
                  </a:ext>
                </a:extLst>
              </a:tr>
              <a:tr h="28495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Soporte Post Implementación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4,40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06"/>
                  </a:ext>
                </a:extLst>
              </a:tr>
              <a:tr h="28495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Soporte a usuarios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07"/>
                  </a:ext>
                </a:extLst>
              </a:tr>
              <a:tr h="28495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Capacitación, consultoría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4,50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0,30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08"/>
                  </a:ext>
                </a:extLst>
              </a:tr>
              <a:tr h="56991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Mantenimiento de aplicaciones (actualizaciones, parches)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4,50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0,30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09"/>
                  </a:ext>
                </a:extLst>
              </a:tr>
              <a:tr h="28495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Satisfacción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10"/>
                  </a:ext>
                </a:extLst>
              </a:tr>
              <a:tr h="28495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Recomendación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4,40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11"/>
                  </a:ext>
                </a:extLst>
              </a:tr>
              <a:tr h="28495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Garantía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a:effectLst/>
                          <a:latin typeface="Times New Roman" panose="02020603050405020304" pitchFamily="18" charset="0"/>
                          <a:cs typeface="Times New Roman" panose="02020603050405020304" pitchFamily="18" charset="0"/>
                        </a:rPr>
                        <a:t>4,70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tc>
                  <a:txBody>
                    <a:bodyPr/>
                    <a:lstStyle/>
                    <a:p>
                      <a:pPr algn="just">
                        <a:lnSpc>
                          <a:spcPct val="150000"/>
                        </a:lnSpc>
                        <a:spcAft>
                          <a:spcPts val="0"/>
                        </a:spcAft>
                      </a:pPr>
                      <a:r>
                        <a:rPr lang="es-VE" sz="1400" dirty="0">
                          <a:effectLst/>
                          <a:latin typeface="Times New Roman" panose="02020603050405020304" pitchFamily="18" charset="0"/>
                          <a:cs typeface="Times New Roman" panose="02020603050405020304" pitchFamily="18" charset="0"/>
                        </a:rPr>
                        <a:t>0,30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067" marR="44067"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2615289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2916" y="915687"/>
            <a:ext cx="9238426" cy="212365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Nivel de competitividad: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Factores Externos</a:t>
            </a:r>
            <a:endParaRPr kumimoji="0" lang="es-ES" sz="6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Times New Roman" panose="02020603050405020304" pitchFamily="18" charset="0"/>
              <a:ea typeface="+mn-ea"/>
              <a:cs typeface="Times New Roman" panose="02020603050405020304" pitchFamily="18" charset="0"/>
            </a:endParaRPr>
          </a:p>
        </p:txBody>
      </p:sp>
      <p:pic>
        <p:nvPicPr>
          <p:cNvPr id="2050" name="Picture 2" descr="Resultado de imagen para factores externos de una empr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371" y="3442447"/>
            <a:ext cx="7284464" cy="240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928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23234539"/>
              </p:ext>
            </p:extLst>
          </p:nvPr>
        </p:nvGraphicFramePr>
        <p:xfrm>
          <a:off x="2311401" y="2032000"/>
          <a:ext cx="7645398" cy="3009899"/>
        </p:xfrm>
        <a:graphic>
          <a:graphicData uri="http://schemas.openxmlformats.org/drawingml/2006/table">
            <a:tbl>
              <a:tblPr firstRow="1" firstCol="1" bandRow="1">
                <a:tableStyleId>{C083E6E3-FA7D-4D7B-A595-EF9225AFEA82}</a:tableStyleId>
              </a:tblPr>
              <a:tblGrid>
                <a:gridCol w="628870">
                  <a:extLst>
                    <a:ext uri="{9D8B030D-6E8A-4147-A177-3AD203B41FA5}">
                      <a16:colId xmlns:a16="http://schemas.microsoft.com/office/drawing/2014/main" val="20000"/>
                    </a:ext>
                  </a:extLst>
                </a:gridCol>
                <a:gridCol w="4753520">
                  <a:extLst>
                    <a:ext uri="{9D8B030D-6E8A-4147-A177-3AD203B41FA5}">
                      <a16:colId xmlns:a16="http://schemas.microsoft.com/office/drawing/2014/main" val="20001"/>
                    </a:ext>
                  </a:extLst>
                </a:gridCol>
                <a:gridCol w="1109771">
                  <a:extLst>
                    <a:ext uri="{9D8B030D-6E8A-4147-A177-3AD203B41FA5}">
                      <a16:colId xmlns:a16="http://schemas.microsoft.com/office/drawing/2014/main" val="20002"/>
                    </a:ext>
                  </a:extLst>
                </a:gridCol>
                <a:gridCol w="1153237">
                  <a:extLst>
                    <a:ext uri="{9D8B030D-6E8A-4147-A177-3AD203B41FA5}">
                      <a16:colId xmlns:a16="http://schemas.microsoft.com/office/drawing/2014/main" val="20003"/>
                    </a:ext>
                  </a:extLst>
                </a:gridCol>
              </a:tblGrid>
              <a:tr h="833860">
                <a:tc>
                  <a:txBody>
                    <a:bodyPr/>
                    <a:lstStyle/>
                    <a:p>
                      <a:pPr algn="just">
                        <a:lnSpc>
                          <a:spcPct val="115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416929">
                <a:tc gridSpan="2">
                  <a:txBody>
                    <a:bodyPr/>
                    <a:lstStyle/>
                    <a:p>
                      <a:pPr algn="just">
                        <a:lnSpc>
                          <a:spcPct val="115000"/>
                        </a:lnSpc>
                        <a:spcAft>
                          <a:spcPts val="0"/>
                        </a:spcAft>
                      </a:pPr>
                      <a:r>
                        <a:rPr lang="es-VE" sz="1600" dirty="0">
                          <a:effectLst/>
                          <a:latin typeface="Times New Roman" panose="02020603050405020304" pitchFamily="18" charset="0"/>
                          <a:cs typeface="Times New Roman" panose="02020603050405020304" pitchFamily="18" charset="0"/>
                        </a:rPr>
                        <a:t>Proveedores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16929">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Disponibilidad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4,20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3430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Relaciones a largo plazo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4,20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490950">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dirty="0">
                          <a:effectLst/>
                          <a:latin typeface="Times New Roman" panose="02020603050405020304" pitchFamily="18" charset="0"/>
                          <a:cs typeface="Times New Roman" panose="02020603050405020304" pitchFamily="18" charset="0"/>
                        </a:rPr>
                        <a:t>Vinculación tecnológica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4,20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16929">
                <a:tc>
                  <a:txBody>
                    <a:bodyPr/>
                    <a:lstStyle/>
                    <a:p>
                      <a:pPr algn="just">
                        <a:lnSpc>
                          <a:spcPct val="115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Poder de negociación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a:effectLst/>
                          <a:latin typeface="Times New Roman" panose="02020603050405020304" pitchFamily="18" charset="0"/>
                          <a:cs typeface="Times New Roman" panose="02020603050405020304" pitchFamily="18" charset="0"/>
                        </a:rPr>
                        <a:t>4,30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VE" sz="1600" dirty="0">
                          <a:effectLst/>
                          <a:latin typeface="Times New Roman" panose="02020603050405020304" pitchFamily="18" charset="0"/>
                          <a:cs typeface="Times New Roman" panose="02020603050405020304" pitchFamily="18" charset="0"/>
                        </a:rPr>
                        <a:t>0,30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
        <p:nvSpPr>
          <p:cNvPr id="3" name="Rectángulo 2"/>
          <p:cNvSpPr/>
          <p:nvPr/>
        </p:nvSpPr>
        <p:spPr>
          <a:xfrm>
            <a:off x="3826876" y="182880"/>
            <a:ext cx="4017575" cy="830997"/>
          </a:xfrm>
          <a:prstGeom prst="rect">
            <a:avLst/>
          </a:prstGeom>
          <a:noFill/>
        </p:spPr>
        <p:txBody>
          <a:bodyPr wrap="none" lIns="91440" tIns="45720" rIns="91440" bIns="45720">
            <a:spAutoFit/>
          </a:bodyPr>
          <a:lstStyle/>
          <a:p>
            <a:pPr algn="ctr"/>
            <a:r>
              <a:rPr lang="es-ES" sz="48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Microentorno</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2481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55440850"/>
              </p:ext>
            </p:extLst>
          </p:nvPr>
        </p:nvGraphicFramePr>
        <p:xfrm>
          <a:off x="2044700" y="1943101"/>
          <a:ext cx="8484346" cy="3005418"/>
        </p:xfrm>
        <a:graphic>
          <a:graphicData uri="http://schemas.openxmlformats.org/drawingml/2006/table">
            <a:tbl>
              <a:tblPr firstRow="1" firstCol="1" bandRow="1">
                <a:tableStyleId>{C083E6E3-FA7D-4D7B-A595-EF9225AFEA82}</a:tableStyleId>
              </a:tblPr>
              <a:tblGrid>
                <a:gridCol w="697878">
                  <a:extLst>
                    <a:ext uri="{9D8B030D-6E8A-4147-A177-3AD203B41FA5}">
                      <a16:colId xmlns:a16="http://schemas.microsoft.com/office/drawing/2014/main" val="20000"/>
                    </a:ext>
                  </a:extLst>
                </a:gridCol>
                <a:gridCol w="5275135">
                  <a:extLst>
                    <a:ext uri="{9D8B030D-6E8A-4147-A177-3AD203B41FA5}">
                      <a16:colId xmlns:a16="http://schemas.microsoft.com/office/drawing/2014/main" val="20001"/>
                    </a:ext>
                  </a:extLst>
                </a:gridCol>
                <a:gridCol w="1231549">
                  <a:extLst>
                    <a:ext uri="{9D8B030D-6E8A-4147-A177-3AD203B41FA5}">
                      <a16:colId xmlns:a16="http://schemas.microsoft.com/office/drawing/2014/main" val="20002"/>
                    </a:ext>
                  </a:extLst>
                </a:gridCol>
                <a:gridCol w="1279784">
                  <a:extLst>
                    <a:ext uri="{9D8B030D-6E8A-4147-A177-3AD203B41FA5}">
                      <a16:colId xmlns:a16="http://schemas.microsoft.com/office/drawing/2014/main" val="20003"/>
                    </a:ext>
                  </a:extLst>
                </a:gridCol>
              </a:tblGrid>
              <a:tr h="100180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500903">
                <a:tc gridSpan="2">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Intermediarios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6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500903">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Subcontratación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3,40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50090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Canales de distribución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3,90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500903">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Poder de negociación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014723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54701167"/>
              </p:ext>
            </p:extLst>
          </p:nvPr>
        </p:nvGraphicFramePr>
        <p:xfrm>
          <a:off x="2184400" y="1612899"/>
          <a:ext cx="7975601" cy="3074195"/>
        </p:xfrm>
        <a:graphic>
          <a:graphicData uri="http://schemas.openxmlformats.org/drawingml/2006/table">
            <a:tbl>
              <a:tblPr firstRow="1" firstCol="1" bandRow="1">
                <a:tableStyleId>{C083E6E3-FA7D-4D7B-A595-EF9225AFEA82}</a:tableStyleId>
              </a:tblPr>
              <a:tblGrid>
                <a:gridCol w="656031">
                  <a:extLst>
                    <a:ext uri="{9D8B030D-6E8A-4147-A177-3AD203B41FA5}">
                      <a16:colId xmlns:a16="http://schemas.microsoft.com/office/drawing/2014/main" val="20000"/>
                    </a:ext>
                  </a:extLst>
                </a:gridCol>
                <a:gridCol w="4958823">
                  <a:extLst>
                    <a:ext uri="{9D8B030D-6E8A-4147-A177-3AD203B41FA5}">
                      <a16:colId xmlns:a16="http://schemas.microsoft.com/office/drawing/2014/main" val="20001"/>
                    </a:ext>
                  </a:extLst>
                </a:gridCol>
                <a:gridCol w="1157702">
                  <a:extLst>
                    <a:ext uri="{9D8B030D-6E8A-4147-A177-3AD203B41FA5}">
                      <a16:colId xmlns:a16="http://schemas.microsoft.com/office/drawing/2014/main" val="20002"/>
                    </a:ext>
                  </a:extLst>
                </a:gridCol>
                <a:gridCol w="1203045">
                  <a:extLst>
                    <a:ext uri="{9D8B030D-6E8A-4147-A177-3AD203B41FA5}">
                      <a16:colId xmlns:a16="http://schemas.microsoft.com/office/drawing/2014/main" val="20003"/>
                    </a:ext>
                  </a:extLst>
                </a:gridCol>
              </a:tblGrid>
              <a:tr h="1024731">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512366">
                <a:tc gridSpan="2">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Clientes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51236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Comportamiento de compra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4,20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51236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Segmentación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4,40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51236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Poder de Negociación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4,50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688373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0359314"/>
              </p:ext>
            </p:extLst>
          </p:nvPr>
        </p:nvGraphicFramePr>
        <p:xfrm>
          <a:off x="1981200" y="1371602"/>
          <a:ext cx="8331199" cy="3726972"/>
        </p:xfrm>
        <a:graphic>
          <a:graphicData uri="http://schemas.openxmlformats.org/drawingml/2006/table">
            <a:tbl>
              <a:tblPr firstRow="1" firstCol="1" bandRow="1">
                <a:tableStyleId>{C083E6E3-FA7D-4D7B-A595-EF9225AFEA82}</a:tableStyleId>
              </a:tblPr>
              <a:tblGrid>
                <a:gridCol w="685281">
                  <a:extLst>
                    <a:ext uri="{9D8B030D-6E8A-4147-A177-3AD203B41FA5}">
                      <a16:colId xmlns:a16="http://schemas.microsoft.com/office/drawing/2014/main" val="20000"/>
                    </a:ext>
                  </a:extLst>
                </a:gridCol>
                <a:gridCol w="5179916">
                  <a:extLst>
                    <a:ext uri="{9D8B030D-6E8A-4147-A177-3AD203B41FA5}">
                      <a16:colId xmlns:a16="http://schemas.microsoft.com/office/drawing/2014/main" val="20001"/>
                    </a:ext>
                  </a:extLst>
                </a:gridCol>
                <a:gridCol w="1209318">
                  <a:extLst>
                    <a:ext uri="{9D8B030D-6E8A-4147-A177-3AD203B41FA5}">
                      <a16:colId xmlns:a16="http://schemas.microsoft.com/office/drawing/2014/main" val="20002"/>
                    </a:ext>
                  </a:extLst>
                </a:gridCol>
                <a:gridCol w="1256684">
                  <a:extLst>
                    <a:ext uri="{9D8B030D-6E8A-4147-A177-3AD203B41FA5}">
                      <a16:colId xmlns:a16="http://schemas.microsoft.com/office/drawing/2014/main" val="20003"/>
                    </a:ext>
                  </a:extLst>
                </a:gridCol>
              </a:tblGrid>
              <a:tr h="82821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Desviación Estándar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414108">
                <a:tc gridSpan="2">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Competidores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dirty="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1410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Nacionales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3,80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1410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Internacionales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3,90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41410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Rivalidad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1410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Alianzas estratégicas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3,70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414108">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Barreras de entrada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3,60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414108">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Productos Sustitutos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3,70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557604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74957291"/>
              </p:ext>
            </p:extLst>
          </p:nvPr>
        </p:nvGraphicFramePr>
        <p:xfrm>
          <a:off x="1866900" y="1460503"/>
          <a:ext cx="8407401" cy="3775231"/>
        </p:xfrm>
        <a:graphic>
          <a:graphicData uri="http://schemas.openxmlformats.org/drawingml/2006/table">
            <a:tbl>
              <a:tblPr firstRow="1" firstCol="1" bandRow="1">
                <a:tableStyleId>{C083E6E3-FA7D-4D7B-A595-EF9225AFEA82}</a:tableStyleId>
              </a:tblPr>
              <a:tblGrid>
                <a:gridCol w="691549">
                  <a:extLst>
                    <a:ext uri="{9D8B030D-6E8A-4147-A177-3AD203B41FA5}">
                      <a16:colId xmlns:a16="http://schemas.microsoft.com/office/drawing/2014/main" val="20000"/>
                    </a:ext>
                  </a:extLst>
                </a:gridCol>
                <a:gridCol w="5227294">
                  <a:extLst>
                    <a:ext uri="{9D8B030D-6E8A-4147-A177-3AD203B41FA5}">
                      <a16:colId xmlns:a16="http://schemas.microsoft.com/office/drawing/2014/main" val="20001"/>
                    </a:ext>
                  </a:extLst>
                </a:gridCol>
                <a:gridCol w="1220380">
                  <a:extLst>
                    <a:ext uri="{9D8B030D-6E8A-4147-A177-3AD203B41FA5}">
                      <a16:colId xmlns:a16="http://schemas.microsoft.com/office/drawing/2014/main" val="20002"/>
                    </a:ext>
                  </a:extLst>
                </a:gridCol>
                <a:gridCol w="1268178">
                  <a:extLst>
                    <a:ext uri="{9D8B030D-6E8A-4147-A177-3AD203B41FA5}">
                      <a16:colId xmlns:a16="http://schemas.microsoft.com/office/drawing/2014/main" val="20003"/>
                    </a:ext>
                  </a:extLst>
                </a:gridCol>
              </a:tblGrid>
              <a:tr h="755047">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77523">
                <a:tc gridSpan="2">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Públicos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775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Financieros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4,40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775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Medios de comunicación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3,80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775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Gubernamentales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3,70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775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Acción Ciudadana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2,90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0,10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775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Locales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77523">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General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3,70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377523">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Internos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3,80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28529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31110" y="0"/>
            <a:ext cx="7201010" cy="830997"/>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Determinación de </a:t>
            </a: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variables:</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6" name="CuadroTexto 5"/>
          <p:cNvSpPr txBox="1"/>
          <p:nvPr/>
        </p:nvSpPr>
        <p:spPr>
          <a:xfrm>
            <a:off x="1567544" y="2560320"/>
            <a:ext cx="259950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latin typeface="Times New Roman" panose="02020603050405020304" pitchFamily="18" charset="0"/>
                <a:cs typeface="Times New Roman" panose="02020603050405020304" pitchFamily="18" charset="0"/>
              </a:rPr>
              <a:t>Variable dependiente: </a:t>
            </a:r>
            <a:r>
              <a:rPr lang="es-EC" b="1" dirty="0" smtClean="0">
                <a:latin typeface="Times New Roman" panose="02020603050405020304" pitchFamily="18" charset="0"/>
                <a:cs typeface="Times New Roman" panose="02020603050405020304" pitchFamily="18" charset="0"/>
              </a:rPr>
              <a:t>Competitividad</a:t>
            </a:r>
            <a:endParaRPr lang="es-EC"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5303519" y="1267097"/>
            <a:ext cx="6570617" cy="42473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dirty="0" smtClean="0">
                <a:latin typeface="Times New Roman" panose="02020603050405020304" pitchFamily="18" charset="0"/>
                <a:cs typeface="Times New Roman" panose="02020603050405020304" pitchFamily="18" charset="0"/>
              </a:rPr>
              <a:t>Variables independientes: </a:t>
            </a:r>
          </a:p>
          <a:p>
            <a:pPr algn="just"/>
            <a:r>
              <a:rPr lang="es-EC" b="1" dirty="0">
                <a:latin typeface="Times New Roman" panose="02020603050405020304" pitchFamily="18" charset="0"/>
                <a:cs typeface="Times New Roman" panose="02020603050405020304" pitchFamily="18" charset="0"/>
              </a:rPr>
              <a:t>Factores internos </a:t>
            </a:r>
          </a:p>
          <a:p>
            <a:pPr algn="just"/>
            <a:r>
              <a:rPr lang="es-EC" b="1" dirty="0">
                <a:latin typeface="Times New Roman" panose="02020603050405020304" pitchFamily="18" charset="0"/>
                <a:cs typeface="Times New Roman" panose="02020603050405020304" pitchFamily="18" charset="0"/>
              </a:rPr>
              <a:t>Eslabones de la cadena de valor </a:t>
            </a:r>
          </a:p>
          <a:p>
            <a:pPr algn="just"/>
            <a:r>
              <a:rPr lang="es-EC" b="1" dirty="0">
                <a:latin typeface="Times New Roman" panose="02020603050405020304" pitchFamily="18" charset="0"/>
                <a:cs typeface="Times New Roman" panose="02020603050405020304" pitchFamily="18" charset="0"/>
              </a:rPr>
              <a:t>Actividades primarias </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Logística interna</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Producción</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Logística externa</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Comercial/Marketing</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Servicio </a:t>
            </a:r>
            <a:r>
              <a:rPr lang="es-EC" dirty="0">
                <a:latin typeface="Times New Roman" panose="02020603050405020304" pitchFamily="18" charset="0"/>
                <a:cs typeface="Times New Roman" panose="02020603050405020304" pitchFamily="18" charset="0"/>
              </a:rPr>
              <a:t>Post-Venta </a:t>
            </a:r>
          </a:p>
          <a:p>
            <a:pPr algn="just"/>
            <a:r>
              <a:rPr lang="es-EC" b="1" dirty="0">
                <a:latin typeface="Times New Roman" panose="02020603050405020304" pitchFamily="18" charset="0"/>
                <a:cs typeface="Times New Roman" panose="02020603050405020304" pitchFamily="18" charset="0"/>
              </a:rPr>
              <a:t>Actividades de Apoyo</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Infraestructura </a:t>
            </a:r>
            <a:r>
              <a:rPr lang="es-EC" dirty="0">
                <a:latin typeface="Times New Roman" panose="02020603050405020304" pitchFamily="18" charset="0"/>
                <a:cs typeface="Times New Roman" panose="02020603050405020304" pitchFamily="18" charset="0"/>
              </a:rPr>
              <a:t>de la </a:t>
            </a:r>
            <a:r>
              <a:rPr lang="es-EC" dirty="0" smtClean="0">
                <a:latin typeface="Times New Roman" panose="02020603050405020304" pitchFamily="18" charset="0"/>
                <a:cs typeface="Times New Roman" panose="02020603050405020304" pitchFamily="18" charset="0"/>
              </a:rPr>
              <a:t>empresa</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Administración </a:t>
            </a:r>
            <a:r>
              <a:rPr lang="es-EC" dirty="0">
                <a:latin typeface="Times New Roman" panose="02020603050405020304" pitchFamily="18" charset="0"/>
                <a:cs typeface="Times New Roman" panose="02020603050405020304" pitchFamily="18" charset="0"/>
              </a:rPr>
              <a:t>de Recursos </a:t>
            </a:r>
            <a:r>
              <a:rPr lang="es-EC" dirty="0" smtClean="0">
                <a:latin typeface="Times New Roman" panose="02020603050405020304" pitchFamily="18" charset="0"/>
                <a:cs typeface="Times New Roman" panose="02020603050405020304" pitchFamily="18" charset="0"/>
              </a:rPr>
              <a:t>Humanos</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Desarrollo </a:t>
            </a:r>
            <a:r>
              <a:rPr lang="es-EC" dirty="0">
                <a:latin typeface="Times New Roman" panose="02020603050405020304" pitchFamily="18" charset="0"/>
                <a:cs typeface="Times New Roman" panose="02020603050405020304" pitchFamily="18" charset="0"/>
              </a:rPr>
              <a:t>de Tecnología </a:t>
            </a:r>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Aprovisionamiento</a:t>
            </a:r>
            <a:endParaRPr lang="es-EC"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0702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97214721"/>
              </p:ext>
            </p:extLst>
          </p:nvPr>
        </p:nvGraphicFramePr>
        <p:xfrm>
          <a:off x="2476499" y="2501899"/>
          <a:ext cx="7467600" cy="1910875"/>
        </p:xfrm>
        <a:graphic>
          <a:graphicData uri="http://schemas.openxmlformats.org/drawingml/2006/table">
            <a:tbl>
              <a:tblPr firstRow="1" firstCol="1" bandRow="1">
                <a:tableStyleId>{C083E6E3-FA7D-4D7B-A595-EF9225AFEA82}</a:tableStyleId>
              </a:tblPr>
              <a:tblGrid>
                <a:gridCol w="601105">
                  <a:extLst>
                    <a:ext uri="{9D8B030D-6E8A-4147-A177-3AD203B41FA5}">
                      <a16:colId xmlns:a16="http://schemas.microsoft.com/office/drawing/2014/main" val="20000"/>
                    </a:ext>
                  </a:extLst>
                </a:gridCol>
                <a:gridCol w="4543643">
                  <a:extLst>
                    <a:ext uri="{9D8B030D-6E8A-4147-A177-3AD203B41FA5}">
                      <a16:colId xmlns:a16="http://schemas.microsoft.com/office/drawing/2014/main" val="20001"/>
                    </a:ext>
                  </a:extLst>
                </a:gridCol>
                <a:gridCol w="1060773">
                  <a:extLst>
                    <a:ext uri="{9D8B030D-6E8A-4147-A177-3AD203B41FA5}">
                      <a16:colId xmlns:a16="http://schemas.microsoft.com/office/drawing/2014/main" val="20002"/>
                    </a:ext>
                  </a:extLst>
                </a:gridCol>
                <a:gridCol w="159759">
                  <a:extLst>
                    <a:ext uri="{9D8B030D-6E8A-4147-A177-3AD203B41FA5}">
                      <a16:colId xmlns:a16="http://schemas.microsoft.com/office/drawing/2014/main" val="20003"/>
                    </a:ext>
                  </a:extLst>
                </a:gridCol>
                <a:gridCol w="1102320">
                  <a:extLst>
                    <a:ext uri="{9D8B030D-6E8A-4147-A177-3AD203B41FA5}">
                      <a16:colId xmlns:a16="http://schemas.microsoft.com/office/drawing/2014/main" val="20004"/>
                    </a:ext>
                  </a:extLst>
                </a:gridCol>
              </a:tblGrid>
              <a:tr h="955437">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477719">
                <a:tc gridSpan="2">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Fuerzas Demográficas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dirty="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77719">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Caracterización del sector empresarial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bl>
          </a:graphicData>
        </a:graphic>
      </p:graphicFrame>
      <p:sp>
        <p:nvSpPr>
          <p:cNvPr id="3" name="Rectángulo 2"/>
          <p:cNvSpPr/>
          <p:nvPr/>
        </p:nvSpPr>
        <p:spPr>
          <a:xfrm>
            <a:off x="3758749" y="182880"/>
            <a:ext cx="4153830" cy="830997"/>
          </a:xfrm>
          <a:prstGeom prst="rect">
            <a:avLst/>
          </a:prstGeom>
          <a:noFill/>
        </p:spPr>
        <p:txBody>
          <a:bodyPr wrap="none" lIns="91440" tIns="45720" rIns="91440" bIns="45720">
            <a:spAutoFit/>
          </a:bodyPr>
          <a:lstStyle/>
          <a:p>
            <a:pPr algn="ctr"/>
            <a:r>
              <a:rPr lang="es-ES" sz="48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Macroentorno</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7057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01982294"/>
              </p:ext>
            </p:extLst>
          </p:nvPr>
        </p:nvGraphicFramePr>
        <p:xfrm>
          <a:off x="1841500" y="1536699"/>
          <a:ext cx="8470899" cy="4023360"/>
        </p:xfrm>
        <a:graphic>
          <a:graphicData uri="http://schemas.openxmlformats.org/drawingml/2006/table">
            <a:tbl>
              <a:tblPr firstRow="1" firstCol="1" bandRow="1">
                <a:tableStyleId>{C083E6E3-FA7D-4D7B-A595-EF9225AFEA82}</a:tableStyleId>
              </a:tblPr>
              <a:tblGrid>
                <a:gridCol w="696772">
                  <a:extLst>
                    <a:ext uri="{9D8B030D-6E8A-4147-A177-3AD203B41FA5}">
                      <a16:colId xmlns:a16="http://schemas.microsoft.com/office/drawing/2014/main" val="20000"/>
                    </a:ext>
                  </a:extLst>
                </a:gridCol>
                <a:gridCol w="5266774">
                  <a:extLst>
                    <a:ext uri="{9D8B030D-6E8A-4147-A177-3AD203B41FA5}">
                      <a16:colId xmlns:a16="http://schemas.microsoft.com/office/drawing/2014/main" val="20001"/>
                    </a:ext>
                  </a:extLst>
                </a:gridCol>
                <a:gridCol w="1229597">
                  <a:extLst>
                    <a:ext uri="{9D8B030D-6E8A-4147-A177-3AD203B41FA5}">
                      <a16:colId xmlns:a16="http://schemas.microsoft.com/office/drawing/2014/main" val="20002"/>
                    </a:ext>
                  </a:extLst>
                </a:gridCol>
                <a:gridCol w="1277756">
                  <a:extLst>
                    <a:ext uri="{9D8B030D-6E8A-4147-A177-3AD203B41FA5}">
                      <a16:colId xmlns:a16="http://schemas.microsoft.com/office/drawing/2014/main" val="20003"/>
                    </a:ext>
                  </a:extLst>
                </a:gridCol>
              </a:tblGrid>
              <a:tr h="718127">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59064">
                <a:tc gridSpan="2">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Fuerzas Económicas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5906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Nivel de ingreso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3,70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5906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PIB</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3,50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5906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PIB per cápita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3,50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5906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Poder Adquisitivo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5906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Inflación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3,10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5906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Riesgo país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3,50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35906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Exportaciones de software</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0,10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359064">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Importaciones de Software</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47261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063411135"/>
              </p:ext>
            </p:extLst>
          </p:nvPr>
        </p:nvGraphicFramePr>
        <p:xfrm>
          <a:off x="1930402" y="1498599"/>
          <a:ext cx="8432799" cy="3987800"/>
        </p:xfrm>
        <a:graphic>
          <a:graphicData uri="http://schemas.openxmlformats.org/drawingml/2006/table">
            <a:tbl>
              <a:tblPr firstRow="1" firstCol="1" bandRow="1">
                <a:tableStyleId>{C083E6E3-FA7D-4D7B-A595-EF9225AFEA82}</a:tableStyleId>
              </a:tblPr>
              <a:tblGrid>
                <a:gridCol w="693638">
                  <a:extLst>
                    <a:ext uri="{9D8B030D-6E8A-4147-A177-3AD203B41FA5}">
                      <a16:colId xmlns:a16="http://schemas.microsoft.com/office/drawing/2014/main" val="20000"/>
                    </a:ext>
                  </a:extLst>
                </a:gridCol>
                <a:gridCol w="5243086">
                  <a:extLst>
                    <a:ext uri="{9D8B030D-6E8A-4147-A177-3AD203B41FA5}">
                      <a16:colId xmlns:a16="http://schemas.microsoft.com/office/drawing/2014/main" val="20001"/>
                    </a:ext>
                  </a:extLst>
                </a:gridCol>
                <a:gridCol w="1224066">
                  <a:extLst>
                    <a:ext uri="{9D8B030D-6E8A-4147-A177-3AD203B41FA5}">
                      <a16:colId xmlns:a16="http://schemas.microsoft.com/office/drawing/2014/main" val="20002"/>
                    </a:ext>
                  </a:extLst>
                </a:gridCol>
                <a:gridCol w="1272009">
                  <a:extLst>
                    <a:ext uri="{9D8B030D-6E8A-4147-A177-3AD203B41FA5}">
                      <a16:colId xmlns:a16="http://schemas.microsoft.com/office/drawing/2014/main" val="20003"/>
                    </a:ext>
                  </a:extLst>
                </a:gridCol>
              </a:tblGrid>
              <a:tr h="779692">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89846">
                <a:tc gridSpan="2">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Fuerzas Tecnológicas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3316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Implementación Tecnológica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4,60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0,15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8984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Cobertura </a:t>
                      </a:r>
                      <a:r>
                        <a:rPr lang="es-VE" sz="1600" dirty="0" err="1">
                          <a:effectLst/>
                          <a:latin typeface="Times New Roman" panose="02020603050405020304" pitchFamily="18" charset="0"/>
                          <a:cs typeface="Times New Roman" panose="02020603050405020304" pitchFamily="18" charset="0"/>
                        </a:rPr>
                        <a:t>TICs</a:t>
                      </a: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4,40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0,14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9255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Innovación tecnológica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4,70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0,15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33162">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Acuerdos internacionales de cooperación tecnológica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3,90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0,13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8984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Transferencia tecnológica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dirty="0">
                          <a:effectLst/>
                          <a:latin typeface="Times New Roman" panose="02020603050405020304" pitchFamily="18" charset="0"/>
                          <a:cs typeface="Times New Roman" panose="02020603050405020304" pitchFamily="18" charset="0"/>
                        </a:rPr>
                        <a:t>4,30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a:effectLst/>
                          <a:latin typeface="Times New Roman" panose="02020603050405020304" pitchFamily="18" charset="0"/>
                          <a:cs typeface="Times New Roman" panose="02020603050405020304" pitchFamily="18" charset="0"/>
                        </a:rPr>
                        <a:t>0,14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8984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Adaptación de tecnología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dirty="0">
                          <a:effectLst/>
                          <a:latin typeface="Times New Roman" panose="02020603050405020304" pitchFamily="18" charset="0"/>
                          <a:cs typeface="Times New Roman" panose="02020603050405020304" pitchFamily="18" charset="0"/>
                        </a:rPr>
                        <a:t>4,60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dirty="0">
                          <a:effectLst/>
                          <a:latin typeface="Times New Roman" panose="02020603050405020304" pitchFamily="18" charset="0"/>
                          <a:cs typeface="Times New Roman" panose="02020603050405020304" pitchFamily="18" charset="0"/>
                        </a:rPr>
                        <a:t>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389846">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Seguridad Informática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dirty="0">
                          <a:effectLst/>
                          <a:latin typeface="Times New Roman" panose="02020603050405020304" pitchFamily="18" charset="0"/>
                          <a:cs typeface="Times New Roman" panose="02020603050405020304" pitchFamily="18" charset="0"/>
                        </a:rPr>
                        <a:t>4,70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VE" sz="1600" dirty="0">
                          <a:effectLst/>
                          <a:latin typeface="Times New Roman" panose="02020603050405020304" pitchFamily="18" charset="0"/>
                          <a:cs typeface="Times New Roman" panose="02020603050405020304" pitchFamily="18" charset="0"/>
                        </a:rPr>
                        <a:t>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930393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49538534"/>
              </p:ext>
            </p:extLst>
          </p:nvPr>
        </p:nvGraphicFramePr>
        <p:xfrm>
          <a:off x="2019301" y="1409696"/>
          <a:ext cx="8216900" cy="3937003"/>
        </p:xfrm>
        <a:graphic>
          <a:graphicData uri="http://schemas.openxmlformats.org/drawingml/2006/table">
            <a:tbl>
              <a:tblPr firstRow="1" firstCol="1" bandRow="1">
                <a:tableStyleId>{C083E6E3-FA7D-4D7B-A595-EF9225AFEA82}</a:tableStyleId>
              </a:tblPr>
              <a:tblGrid>
                <a:gridCol w="675879">
                  <a:extLst>
                    <a:ext uri="{9D8B030D-6E8A-4147-A177-3AD203B41FA5}">
                      <a16:colId xmlns:a16="http://schemas.microsoft.com/office/drawing/2014/main" val="20000"/>
                    </a:ext>
                  </a:extLst>
                </a:gridCol>
                <a:gridCol w="5108850">
                  <a:extLst>
                    <a:ext uri="{9D8B030D-6E8A-4147-A177-3AD203B41FA5}">
                      <a16:colId xmlns:a16="http://schemas.microsoft.com/office/drawing/2014/main" val="20001"/>
                    </a:ext>
                  </a:extLst>
                </a:gridCol>
                <a:gridCol w="1192728">
                  <a:extLst>
                    <a:ext uri="{9D8B030D-6E8A-4147-A177-3AD203B41FA5}">
                      <a16:colId xmlns:a16="http://schemas.microsoft.com/office/drawing/2014/main" val="20002"/>
                    </a:ext>
                  </a:extLst>
                </a:gridCol>
                <a:gridCol w="1239443">
                  <a:extLst>
                    <a:ext uri="{9D8B030D-6E8A-4147-A177-3AD203B41FA5}">
                      <a16:colId xmlns:a16="http://schemas.microsoft.com/office/drawing/2014/main" val="20003"/>
                    </a:ext>
                  </a:extLst>
                </a:gridCol>
              </a:tblGrid>
              <a:tr h="870188">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435095">
                <a:tc gridSpan="2">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Fuerzas Políticas y Sociales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5322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Políticas de fortalecimiento al sector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3,60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0,10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35095">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Incentivos tributarios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0,10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435095">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Responsabilidad social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35095">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Políticas públicas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3,10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438116">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Sobrerregulación de mercados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435095">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Beneficios Sociales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3,30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61712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60214132"/>
              </p:ext>
            </p:extLst>
          </p:nvPr>
        </p:nvGraphicFramePr>
        <p:xfrm>
          <a:off x="2565399" y="2273299"/>
          <a:ext cx="7035800" cy="2139475"/>
        </p:xfrm>
        <a:graphic>
          <a:graphicData uri="http://schemas.openxmlformats.org/drawingml/2006/table">
            <a:tbl>
              <a:tblPr firstRow="1" firstCol="1" bandRow="1">
                <a:tableStyleId>{C083E6E3-FA7D-4D7B-A595-EF9225AFEA82}</a:tableStyleId>
              </a:tblPr>
              <a:tblGrid>
                <a:gridCol w="578728">
                  <a:extLst>
                    <a:ext uri="{9D8B030D-6E8A-4147-A177-3AD203B41FA5}">
                      <a16:colId xmlns:a16="http://schemas.microsoft.com/office/drawing/2014/main" val="20000"/>
                    </a:ext>
                  </a:extLst>
                </a:gridCol>
                <a:gridCol w="4374502">
                  <a:extLst>
                    <a:ext uri="{9D8B030D-6E8A-4147-A177-3AD203B41FA5}">
                      <a16:colId xmlns:a16="http://schemas.microsoft.com/office/drawing/2014/main" val="20001"/>
                    </a:ext>
                  </a:extLst>
                </a:gridCol>
                <a:gridCol w="1021285">
                  <a:extLst>
                    <a:ext uri="{9D8B030D-6E8A-4147-A177-3AD203B41FA5}">
                      <a16:colId xmlns:a16="http://schemas.microsoft.com/office/drawing/2014/main" val="20002"/>
                    </a:ext>
                  </a:extLst>
                </a:gridCol>
                <a:gridCol w="1061285">
                  <a:extLst>
                    <a:ext uri="{9D8B030D-6E8A-4147-A177-3AD203B41FA5}">
                      <a16:colId xmlns:a16="http://schemas.microsoft.com/office/drawing/2014/main" val="20003"/>
                    </a:ext>
                  </a:extLst>
                </a:gridCol>
              </a:tblGrid>
              <a:tr h="1069737">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Promedio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534869">
                <a:tc gridSpan="2">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Fuerzas Culturales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dirty="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534869">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Cultura empresarial del software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3,60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0,10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80848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92990428"/>
              </p:ext>
            </p:extLst>
          </p:nvPr>
        </p:nvGraphicFramePr>
        <p:xfrm>
          <a:off x="2044701" y="1612899"/>
          <a:ext cx="8216900" cy="3211355"/>
        </p:xfrm>
        <a:graphic>
          <a:graphicData uri="http://schemas.openxmlformats.org/drawingml/2006/table">
            <a:tbl>
              <a:tblPr firstRow="1" firstCol="1" bandRow="1">
                <a:tableStyleId>{C083E6E3-FA7D-4D7B-A595-EF9225AFEA82}</a:tableStyleId>
              </a:tblPr>
              <a:tblGrid>
                <a:gridCol w="675879">
                  <a:extLst>
                    <a:ext uri="{9D8B030D-6E8A-4147-A177-3AD203B41FA5}">
                      <a16:colId xmlns:a16="http://schemas.microsoft.com/office/drawing/2014/main" val="20000"/>
                    </a:ext>
                  </a:extLst>
                </a:gridCol>
                <a:gridCol w="5108850">
                  <a:extLst>
                    <a:ext uri="{9D8B030D-6E8A-4147-A177-3AD203B41FA5}">
                      <a16:colId xmlns:a16="http://schemas.microsoft.com/office/drawing/2014/main" val="20001"/>
                    </a:ext>
                  </a:extLst>
                </a:gridCol>
                <a:gridCol w="1192728">
                  <a:extLst>
                    <a:ext uri="{9D8B030D-6E8A-4147-A177-3AD203B41FA5}">
                      <a16:colId xmlns:a16="http://schemas.microsoft.com/office/drawing/2014/main" val="20002"/>
                    </a:ext>
                  </a:extLst>
                </a:gridCol>
                <a:gridCol w="1239443">
                  <a:extLst>
                    <a:ext uri="{9D8B030D-6E8A-4147-A177-3AD203B41FA5}">
                      <a16:colId xmlns:a16="http://schemas.microsoft.com/office/drawing/2014/main" val="20003"/>
                    </a:ext>
                  </a:extLst>
                </a:gridCol>
              </a:tblGrid>
              <a:tr h="917530">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Promedio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Desviación Estándar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458765">
                <a:tc gridSpan="2">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Innovación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400" dirty="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58765">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Actividades de Investigación y Desarrollo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58765">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Propiedad Intelectual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4,20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458765">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Procesos de aprendizaje innovativo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4,20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58765">
                <a:tc>
                  <a:txBody>
                    <a:bodyPr/>
                    <a:lstStyle/>
                    <a:p>
                      <a:pPr algn="just">
                        <a:lnSpc>
                          <a:spcPct val="150000"/>
                        </a:lnSpc>
                        <a:spcAft>
                          <a:spcPts val="0"/>
                        </a:spcAft>
                      </a:pPr>
                      <a:r>
                        <a:rPr lang="es-VE"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Innovación empresarial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a:effectLst/>
                          <a:latin typeface="Times New Roman" panose="02020603050405020304" pitchFamily="18" charset="0"/>
                          <a:cs typeface="Times New Roman" panose="02020603050405020304" pitchFamily="18" charset="0"/>
                        </a:rPr>
                        <a:t>4,30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VE" sz="1600" dirty="0">
                          <a:effectLst/>
                          <a:latin typeface="Times New Roman" panose="02020603050405020304" pitchFamily="18" charset="0"/>
                          <a:cs typeface="Times New Roman" panose="02020603050405020304" pitchFamily="18" charset="0"/>
                        </a:rPr>
                        <a:t>0,20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362585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05066" y="101180"/>
            <a:ext cx="9696718" cy="830997"/>
          </a:xfrm>
          <a:prstGeom prst="rect">
            <a:avLst/>
          </a:prstGeom>
          <a:noFill/>
        </p:spPr>
        <p:txBody>
          <a:bodyPr wrap="square" lIns="91440" tIns="45720" rIns="91440" bIns="45720">
            <a:spAutoFit/>
          </a:bodyPr>
          <a:lstStyle/>
          <a:p>
            <a:pPr algn="ctr"/>
            <a:r>
              <a:rPr lang="es-EC"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Validación del índice propuesto</a:t>
            </a:r>
            <a:endParaRPr lang="es-EC"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68692224"/>
              </p:ext>
            </p:extLst>
          </p:nvPr>
        </p:nvGraphicFramePr>
        <p:xfrm>
          <a:off x="5293156" y="1800678"/>
          <a:ext cx="2120537" cy="1789203"/>
        </p:xfrm>
        <a:graphic>
          <a:graphicData uri="http://schemas.openxmlformats.org/presentationml/2006/ole">
            <mc:AlternateContent xmlns:mc="http://schemas.openxmlformats.org/markup-compatibility/2006">
              <mc:Choice xmlns:v="urn:schemas-microsoft-com:vml" Requires="v">
                <p:oleObj spid="_x0000_s2052" name="Hoja de cálculo" showAsIcon="1" r:id="rId3" imgW="914400" imgH="771480" progId="Excel.Sheet.12">
                  <p:embed/>
                </p:oleObj>
              </mc:Choice>
              <mc:Fallback>
                <p:oleObj name="Hoja de cálculo" showAsIcon="1" r:id="rId3" imgW="914400" imgH="771480" progId="Excel.Sheet.12">
                  <p:embed/>
                  <p:pic>
                    <p:nvPicPr>
                      <p:cNvPr id="0" name=""/>
                      <p:cNvPicPr/>
                      <p:nvPr/>
                    </p:nvPicPr>
                    <p:blipFill>
                      <a:blip r:embed="rId4"/>
                      <a:stretch>
                        <a:fillRect/>
                      </a:stretch>
                    </p:blipFill>
                    <p:spPr>
                      <a:xfrm>
                        <a:off x="5293156" y="1800678"/>
                        <a:ext cx="2120537" cy="1789203"/>
                      </a:xfrm>
                      <a:prstGeom prst="rect">
                        <a:avLst/>
                      </a:prstGeom>
                    </p:spPr>
                  </p:pic>
                </p:oleObj>
              </mc:Fallback>
            </mc:AlternateContent>
          </a:graphicData>
        </a:graphic>
      </p:graphicFrame>
    </p:spTree>
    <p:extLst>
      <p:ext uri="{BB962C8B-B14F-4D97-AF65-F5344CB8AC3E}">
        <p14:creationId xmlns:p14="http://schemas.microsoft.com/office/powerpoint/2010/main" val="11693100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7294" y="2176504"/>
            <a:ext cx="6301725" cy="1754326"/>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Conclusiones y </a:t>
            </a:r>
          </a:p>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a:t>
            </a: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ecomendaciones</a:t>
            </a:r>
            <a:endPar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n 4"/>
          <p:cNvPicPr>
            <a:picLocks noChangeAspect="1"/>
          </p:cNvPicPr>
          <p:nvPr/>
        </p:nvPicPr>
        <p:blipFill>
          <a:blip r:embed="rId2"/>
          <a:stretch>
            <a:fillRect/>
          </a:stretch>
        </p:blipFill>
        <p:spPr>
          <a:xfrm>
            <a:off x="6998426" y="1548219"/>
            <a:ext cx="4537104" cy="2605769"/>
          </a:xfrm>
          <a:prstGeom prst="rect">
            <a:avLst/>
          </a:prstGeom>
        </p:spPr>
      </p:pic>
    </p:spTree>
    <p:extLst>
      <p:ext uri="{BB962C8B-B14F-4D97-AF65-F5344CB8AC3E}">
        <p14:creationId xmlns:p14="http://schemas.microsoft.com/office/powerpoint/2010/main" val="9511415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802" y="640080"/>
            <a:ext cx="8047900" cy="526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036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67791" y="0"/>
            <a:ext cx="7327647"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Determinación</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de variables</a:t>
            </a: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7" name="CuadroTexto 6"/>
          <p:cNvSpPr txBox="1"/>
          <p:nvPr/>
        </p:nvSpPr>
        <p:spPr>
          <a:xfrm>
            <a:off x="640082" y="718456"/>
            <a:ext cx="11064240" cy="50475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C" sz="1400" b="1" dirty="0">
                <a:latin typeface="Times New Roman" panose="02020603050405020304" pitchFamily="18" charset="0"/>
                <a:cs typeface="Times New Roman" panose="02020603050405020304" pitchFamily="18" charset="0"/>
              </a:rPr>
              <a:t>Factores externos </a:t>
            </a:r>
          </a:p>
          <a:p>
            <a:pPr algn="just"/>
            <a:r>
              <a:rPr lang="es-EC" sz="1400" b="1" dirty="0" smtClean="0">
                <a:latin typeface="Times New Roman" panose="02020603050405020304" pitchFamily="18" charset="0"/>
                <a:cs typeface="Times New Roman" panose="02020603050405020304" pitchFamily="18" charset="0"/>
              </a:rPr>
              <a:t>Estructura de la industria </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Amenaza </a:t>
            </a:r>
            <a:r>
              <a:rPr lang="es-EC" sz="1400" dirty="0">
                <a:latin typeface="Times New Roman" panose="02020603050405020304" pitchFamily="18" charset="0"/>
                <a:cs typeface="Times New Roman" panose="02020603050405020304" pitchFamily="18" charset="0"/>
              </a:rPr>
              <a:t>de nuevos entrantes </a:t>
            </a:r>
            <a:endParaRPr lang="es-EC"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Poder </a:t>
            </a:r>
            <a:r>
              <a:rPr lang="es-EC" sz="1400" dirty="0">
                <a:latin typeface="Times New Roman" panose="02020603050405020304" pitchFamily="18" charset="0"/>
                <a:cs typeface="Times New Roman" panose="02020603050405020304" pitchFamily="18" charset="0"/>
              </a:rPr>
              <a:t>de negociación de los compradores </a:t>
            </a:r>
            <a:endParaRPr lang="es-EC"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Amenaza </a:t>
            </a:r>
            <a:r>
              <a:rPr lang="es-EC" sz="1400" dirty="0">
                <a:latin typeface="Times New Roman" panose="02020603050405020304" pitchFamily="18" charset="0"/>
                <a:cs typeface="Times New Roman" panose="02020603050405020304" pitchFamily="18" charset="0"/>
              </a:rPr>
              <a:t>de productos o servicios sustitutos </a:t>
            </a:r>
            <a:endParaRPr lang="es-EC"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Poder </a:t>
            </a:r>
            <a:r>
              <a:rPr lang="es-EC" sz="1400" dirty="0">
                <a:latin typeface="Times New Roman" panose="02020603050405020304" pitchFamily="18" charset="0"/>
                <a:cs typeface="Times New Roman" panose="02020603050405020304" pitchFamily="18" charset="0"/>
              </a:rPr>
              <a:t>de negociación de los </a:t>
            </a:r>
            <a:r>
              <a:rPr lang="es-EC" sz="1400" dirty="0" smtClean="0">
                <a:latin typeface="Times New Roman" panose="02020603050405020304" pitchFamily="18" charset="0"/>
                <a:cs typeface="Times New Roman" panose="02020603050405020304" pitchFamily="18" charset="0"/>
              </a:rPr>
              <a:t>proveedores</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Rivalidad </a:t>
            </a:r>
            <a:r>
              <a:rPr lang="es-EC" sz="1400" dirty="0">
                <a:latin typeface="Times New Roman" panose="02020603050405020304" pitchFamily="18" charset="0"/>
                <a:cs typeface="Times New Roman" panose="02020603050405020304" pitchFamily="18" charset="0"/>
              </a:rPr>
              <a:t>entre competidores existentes </a:t>
            </a:r>
          </a:p>
          <a:p>
            <a:pPr algn="just"/>
            <a:r>
              <a:rPr lang="es-EC" sz="1400" b="1" dirty="0">
                <a:latin typeface="Times New Roman" panose="02020603050405020304" pitchFamily="18" charset="0"/>
                <a:cs typeface="Times New Roman" panose="02020603050405020304" pitchFamily="18" charset="0"/>
              </a:rPr>
              <a:t>Nivel macro </a:t>
            </a:r>
            <a:endParaRPr lang="es-EC" sz="14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Gobierno Nacional</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Parlamento </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Instituciones </a:t>
            </a:r>
            <a:r>
              <a:rPr lang="es-EC" sz="1400" dirty="0">
                <a:latin typeface="Times New Roman" panose="02020603050405020304" pitchFamily="18" charset="0"/>
                <a:cs typeface="Times New Roman" panose="02020603050405020304" pitchFamily="18" charset="0"/>
              </a:rPr>
              <a:t>Estatales </a:t>
            </a:r>
            <a:r>
              <a:rPr lang="es-EC" sz="1400" dirty="0" smtClean="0">
                <a:latin typeface="Times New Roman" panose="02020603050405020304" pitchFamily="18" charset="0"/>
                <a:cs typeface="Times New Roman" panose="02020603050405020304" pitchFamily="18" charset="0"/>
              </a:rPr>
              <a:t>Nacionales</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Banco </a:t>
            </a:r>
            <a:r>
              <a:rPr lang="es-EC" sz="1400" dirty="0">
                <a:latin typeface="Times New Roman" panose="02020603050405020304" pitchFamily="18" charset="0"/>
                <a:cs typeface="Times New Roman" panose="02020603050405020304" pitchFamily="18" charset="0"/>
              </a:rPr>
              <a:t>Central </a:t>
            </a:r>
            <a:endParaRPr lang="es-EC"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Órganos </a:t>
            </a:r>
            <a:r>
              <a:rPr lang="es-EC" sz="1400" dirty="0">
                <a:latin typeface="Times New Roman" panose="02020603050405020304" pitchFamily="18" charset="0"/>
                <a:cs typeface="Times New Roman" panose="02020603050405020304" pitchFamily="18" charset="0"/>
              </a:rPr>
              <a:t>judiciales  </a:t>
            </a:r>
          </a:p>
          <a:p>
            <a:pPr algn="just"/>
            <a:r>
              <a:rPr lang="es-EC" sz="1400" b="1" dirty="0" smtClean="0">
                <a:latin typeface="Times New Roman" panose="02020603050405020304" pitchFamily="18" charset="0"/>
                <a:cs typeface="Times New Roman" panose="02020603050405020304" pitchFamily="18" charset="0"/>
              </a:rPr>
              <a:t>Nivel meso </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Gobiernos </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Asociaciones empresariales, sindicatos, organizaciones de consumidores, demás organizaciones privadas</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Instituciones de investigación y desarrollo públicas y privadas </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Instituciones financieras</a:t>
            </a:r>
          </a:p>
          <a:p>
            <a:pPr algn="just"/>
            <a:r>
              <a:rPr lang="es-EC" sz="1400" b="1" dirty="0" smtClean="0">
                <a:latin typeface="Times New Roman" panose="02020603050405020304" pitchFamily="18" charset="0"/>
                <a:cs typeface="Times New Roman" panose="02020603050405020304" pitchFamily="18" charset="0"/>
              </a:rPr>
              <a:t>Nivel meta </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Defensa de intereses y auto organización</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Capacidad social de organización e integración</a:t>
            </a:r>
          </a:p>
          <a:p>
            <a:pPr marL="285750"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Actores al aprendizaje y la eficiencia Actores para la interacción estratégica</a:t>
            </a:r>
          </a:p>
          <a:p>
            <a:pPr algn="just"/>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35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16957" y="0"/>
            <a:ext cx="4029308" cy="830997"/>
          </a:xfrm>
          <a:prstGeom prst="rect">
            <a:avLst/>
          </a:prstGeom>
          <a:noFill/>
        </p:spPr>
        <p:txBody>
          <a:bodyPr wrap="none" lIns="91440" tIns="45720" rIns="91440" bIns="45720">
            <a:spAutoFit/>
          </a:bodyPr>
          <a:lstStyle/>
          <a:p>
            <a:pPr algn="ctr"/>
            <a:r>
              <a:rPr lang="es-E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Marco</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Teórico:</a:t>
            </a:r>
            <a:endPar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36" name="Imagen 35"/>
          <p:cNvPicPr/>
          <p:nvPr/>
        </p:nvPicPr>
        <p:blipFill rotWithShape="1">
          <a:blip r:embed="rId2"/>
          <a:srcRect l="14465" t="31044" r="13426" b="34740"/>
          <a:stretch/>
        </p:blipFill>
        <p:spPr bwMode="auto">
          <a:xfrm>
            <a:off x="257827" y="1074458"/>
            <a:ext cx="11720813" cy="3941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560337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5B3BEBF4-6E53-4727-8D9D-C856C969B0B4}" vid="{F95573BE-A948-4F10-B607-3C235507B961}"/>
    </a:ext>
  </a:extLst>
</a:theme>
</file>

<file path=ppt/theme/theme2.xml><?xml version="1.0" encoding="utf-8"?>
<a:theme xmlns:a="http://schemas.openxmlformats.org/drawingml/2006/main" name="Intermedi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2201</TotalTime>
  <Words>3160</Words>
  <Application>Microsoft Office PowerPoint</Application>
  <PresentationFormat>Panorámica</PresentationFormat>
  <Paragraphs>1501</Paragraphs>
  <Slides>78</Slides>
  <Notes>0</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2</vt:i4>
      </vt:variant>
      <vt:variant>
        <vt:lpstr>Títulos de diapositiva</vt:lpstr>
      </vt:variant>
      <vt:variant>
        <vt:i4>78</vt:i4>
      </vt:variant>
    </vt:vector>
  </HeadingPairs>
  <TitlesOfParts>
    <vt:vector size="90" baseType="lpstr">
      <vt:lpstr>Arial</vt:lpstr>
      <vt:lpstr>Calibri</vt:lpstr>
      <vt:lpstr>Cambria Math</vt:lpstr>
      <vt:lpstr>Symbol</vt:lpstr>
      <vt:lpstr>Times New Roman</vt:lpstr>
      <vt:lpstr>Tw Cen MT</vt:lpstr>
      <vt:lpstr>Wingdings</vt:lpstr>
      <vt:lpstr>Wingdings 2</vt:lpstr>
      <vt:lpstr>Tema1</vt:lpstr>
      <vt:lpstr>Intermedio</vt:lpstr>
      <vt:lpstr>CorelDRAW</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MASTER-PC</dc:creator>
  <cp:lastModifiedBy>USER</cp:lastModifiedBy>
  <cp:revision>142</cp:revision>
  <dcterms:created xsi:type="dcterms:W3CDTF">2018-11-17T22:10:45Z</dcterms:created>
  <dcterms:modified xsi:type="dcterms:W3CDTF">2019-07-25T08:52:06Z</dcterms:modified>
</cp:coreProperties>
</file>