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60" r:id="rId3"/>
    <p:sldId id="258" r:id="rId4"/>
    <p:sldId id="259" r:id="rId5"/>
    <p:sldId id="262" r:id="rId6"/>
    <p:sldId id="263" r:id="rId7"/>
    <p:sldId id="277" r:id="rId8"/>
    <p:sldId id="264" r:id="rId9"/>
    <p:sldId id="265" r:id="rId10"/>
    <p:sldId id="298" r:id="rId11"/>
    <p:sldId id="266" r:id="rId12"/>
    <p:sldId id="267" r:id="rId13"/>
    <p:sldId id="268" r:id="rId14"/>
    <p:sldId id="269" r:id="rId15"/>
    <p:sldId id="270" r:id="rId16"/>
    <p:sldId id="300" r:id="rId17"/>
    <p:sldId id="278" r:id="rId18"/>
    <p:sldId id="299" r:id="rId19"/>
    <p:sldId id="279" r:id="rId20"/>
    <p:sldId id="287" r:id="rId21"/>
    <p:sldId id="280" r:id="rId22"/>
    <p:sldId id="286" r:id="rId23"/>
    <p:sldId id="282" r:id="rId24"/>
    <p:sldId id="275" r:id="rId25"/>
    <p:sldId id="281" r:id="rId26"/>
    <p:sldId id="284" r:id="rId27"/>
    <p:sldId id="290" r:id="rId28"/>
    <p:sldId id="288" r:id="rId29"/>
    <p:sldId id="291" r:id="rId30"/>
    <p:sldId id="292" r:id="rId31"/>
    <p:sldId id="293" r:id="rId32"/>
    <p:sldId id="295" r:id="rId33"/>
    <p:sldId id="296" r:id="rId34"/>
    <p:sldId id="301" r:id="rId35"/>
    <p:sldId id="294" r:id="rId36"/>
    <p:sldId id="272" r:id="rId37"/>
    <p:sldId id="289" r:id="rId38"/>
    <p:sldId id="285" r:id="rId39"/>
    <p:sldId id="302" r:id="rId40"/>
    <p:sldId id="283" r:id="rId41"/>
    <p:sldId id="297" r:id="rId42"/>
  </p:sldIdLst>
  <p:sldSz cx="1080135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99FF99"/>
    <a:srgbClr val="CCFF66"/>
    <a:srgbClr val="DEFFBD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16" y="-114"/>
      </p:cViewPr>
      <p:guideLst>
        <p:guide orient="horz" pos="2160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83045E-5095-4728-9642-ECD2E084C5E3}" type="doc">
      <dgm:prSet loTypeId="urn:microsoft.com/office/officeart/2005/8/layout/list1" loCatId="list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9AD32DCB-BB58-4680-B1B2-E85BAFBD75BE}">
      <dgm:prSet phldrT="[Texto]" custT="1"/>
      <dgm:spPr/>
      <dgm:t>
        <a:bodyPr/>
        <a:lstStyle/>
        <a:p>
          <a:pPr algn="just"/>
          <a:r>
            <a:rPr lang="es-EC" sz="2300" b="1" dirty="0" smtClean="0"/>
            <a:t>El Ecuador es un país que se encuentra ubicado al norte de Sudamérica, limita al sur y oeste con Perú, al norte con Colombia, y al oeste el Océano Pacífico.</a:t>
          </a:r>
          <a:endParaRPr lang="es-EC" sz="2300" b="1" dirty="0"/>
        </a:p>
      </dgm:t>
    </dgm:pt>
    <dgm:pt modelId="{E25E517F-39BC-48CD-94BC-6403D58A4B5A}" type="parTrans" cxnId="{F48D7E50-FAB8-4A83-B886-BA1F54E29D0A}">
      <dgm:prSet/>
      <dgm:spPr/>
      <dgm:t>
        <a:bodyPr/>
        <a:lstStyle/>
        <a:p>
          <a:endParaRPr lang="es-EC" sz="2300" b="1">
            <a:solidFill>
              <a:schemeClr val="tx1"/>
            </a:solidFill>
          </a:endParaRPr>
        </a:p>
      </dgm:t>
    </dgm:pt>
    <dgm:pt modelId="{8C406B66-3D3A-400D-BB4D-4B7352D1E587}" type="sibTrans" cxnId="{F48D7E50-FAB8-4A83-B886-BA1F54E29D0A}">
      <dgm:prSet/>
      <dgm:spPr/>
      <dgm:t>
        <a:bodyPr/>
        <a:lstStyle/>
        <a:p>
          <a:endParaRPr lang="es-EC" sz="2300" b="1">
            <a:solidFill>
              <a:schemeClr val="tx1"/>
            </a:solidFill>
          </a:endParaRPr>
        </a:p>
      </dgm:t>
    </dgm:pt>
    <dgm:pt modelId="{697665E2-8153-47F7-BF1F-5C3FF6CDCEE1}">
      <dgm:prSet phldrT="[Texto]" custT="1"/>
      <dgm:spPr/>
      <dgm:t>
        <a:bodyPr/>
        <a:lstStyle/>
        <a:p>
          <a:pPr algn="just"/>
          <a:r>
            <a:rPr lang="es-EC" sz="2300" b="1" dirty="0" smtClean="0"/>
            <a:t>Es parte del cinturón de fuego del pacifico, produce la subducción de las placas de Nazca y Sudamericana. </a:t>
          </a:r>
          <a:endParaRPr lang="es-EC" sz="2300" b="1" dirty="0"/>
        </a:p>
      </dgm:t>
    </dgm:pt>
    <dgm:pt modelId="{257D3988-64E7-442B-BCAE-CB0783B23371}" type="parTrans" cxnId="{81DEE0D2-5149-4BA2-9C97-2C85E6380F44}">
      <dgm:prSet/>
      <dgm:spPr/>
      <dgm:t>
        <a:bodyPr/>
        <a:lstStyle/>
        <a:p>
          <a:endParaRPr lang="es-EC" sz="2300" b="1">
            <a:solidFill>
              <a:schemeClr val="tx1"/>
            </a:solidFill>
          </a:endParaRPr>
        </a:p>
      </dgm:t>
    </dgm:pt>
    <dgm:pt modelId="{590FE83A-A271-46BC-985F-44FF0C78CD01}" type="sibTrans" cxnId="{81DEE0D2-5149-4BA2-9C97-2C85E6380F44}">
      <dgm:prSet/>
      <dgm:spPr/>
      <dgm:t>
        <a:bodyPr/>
        <a:lstStyle/>
        <a:p>
          <a:endParaRPr lang="es-EC" sz="2300" b="1">
            <a:solidFill>
              <a:schemeClr val="tx1"/>
            </a:solidFill>
          </a:endParaRPr>
        </a:p>
      </dgm:t>
    </dgm:pt>
    <dgm:pt modelId="{C38B74DA-9D56-4FBA-B6BF-A318C006B085}">
      <dgm:prSet phldrT="[Texto]" custT="1"/>
      <dgm:spPr/>
      <dgm:t>
        <a:bodyPr/>
        <a:lstStyle/>
        <a:p>
          <a:pPr algn="just"/>
          <a:r>
            <a:rPr lang="es-EC" sz="2300" b="1" dirty="0" smtClean="0"/>
            <a:t>El Ecuador está atravesado por una gran falla geológica, que es la de </a:t>
          </a:r>
          <a:r>
            <a:rPr lang="es-EC" sz="2300" b="1" dirty="0" err="1" smtClean="0"/>
            <a:t>Pallatanga</a:t>
          </a:r>
          <a:r>
            <a:rPr lang="es-EC" sz="2300" b="1" dirty="0" smtClean="0"/>
            <a:t> y </a:t>
          </a:r>
          <a:r>
            <a:rPr lang="es-EC" sz="2300" b="1" dirty="0" err="1" smtClean="0"/>
            <a:t>Chingual</a:t>
          </a:r>
          <a:r>
            <a:rPr lang="es-EC" sz="2300" b="1" dirty="0" smtClean="0"/>
            <a:t>.</a:t>
          </a:r>
          <a:endParaRPr lang="es-EC" sz="2300" b="1" dirty="0"/>
        </a:p>
      </dgm:t>
    </dgm:pt>
    <dgm:pt modelId="{2CBD0EFB-DE46-41B5-843E-345AD8284528}" type="parTrans" cxnId="{A0E702A0-FCC6-4D42-BAAC-D7A44D1A3BFE}">
      <dgm:prSet/>
      <dgm:spPr/>
      <dgm:t>
        <a:bodyPr/>
        <a:lstStyle/>
        <a:p>
          <a:endParaRPr lang="es-EC" sz="2300" b="1">
            <a:solidFill>
              <a:schemeClr val="tx1"/>
            </a:solidFill>
          </a:endParaRPr>
        </a:p>
      </dgm:t>
    </dgm:pt>
    <dgm:pt modelId="{7FDAEFC5-B96C-41B1-8AF3-A081FC7B65DF}" type="sibTrans" cxnId="{A0E702A0-FCC6-4D42-BAAC-D7A44D1A3BFE}">
      <dgm:prSet/>
      <dgm:spPr/>
      <dgm:t>
        <a:bodyPr/>
        <a:lstStyle/>
        <a:p>
          <a:endParaRPr lang="es-EC" sz="2300" b="1">
            <a:solidFill>
              <a:schemeClr val="tx1"/>
            </a:solidFill>
          </a:endParaRPr>
        </a:p>
      </dgm:t>
    </dgm:pt>
    <dgm:pt modelId="{CBFF2C0D-66F8-45D2-AF89-5A45A2D851D1}">
      <dgm:prSet phldrT="[Texto]" custT="1"/>
      <dgm:spPr/>
      <dgm:t>
        <a:bodyPr/>
        <a:lstStyle/>
        <a:p>
          <a:pPr algn="just"/>
          <a:r>
            <a:rPr lang="es-EC" sz="2300" b="1" dirty="0" smtClean="0"/>
            <a:t>En la provincia de Santa Elena se encuentra la Escuela Superior Militar de Aviación “Cosme Rennella B.”, ubicada en la puntilla más saliente del perfil costanero.</a:t>
          </a:r>
          <a:r>
            <a:rPr lang="es-EC" sz="2300" dirty="0" smtClean="0"/>
            <a:t> </a:t>
          </a:r>
          <a:endParaRPr lang="es-EC" sz="2300" b="1" dirty="0"/>
        </a:p>
      </dgm:t>
    </dgm:pt>
    <dgm:pt modelId="{A77DD2BA-5748-4AAD-B1B6-A8209FC02041}" type="parTrans" cxnId="{742654F5-B3CD-4758-B77D-FCE533DC84E5}">
      <dgm:prSet/>
      <dgm:spPr/>
      <dgm:t>
        <a:bodyPr/>
        <a:lstStyle/>
        <a:p>
          <a:endParaRPr lang="es-EC" sz="2300" b="1">
            <a:solidFill>
              <a:schemeClr val="tx1"/>
            </a:solidFill>
          </a:endParaRPr>
        </a:p>
      </dgm:t>
    </dgm:pt>
    <dgm:pt modelId="{D700E874-250A-4B58-A7FC-570FA546DAF2}" type="sibTrans" cxnId="{742654F5-B3CD-4758-B77D-FCE533DC84E5}">
      <dgm:prSet/>
      <dgm:spPr/>
      <dgm:t>
        <a:bodyPr/>
        <a:lstStyle/>
        <a:p>
          <a:endParaRPr lang="es-EC" sz="2300" b="1">
            <a:solidFill>
              <a:schemeClr val="tx1"/>
            </a:solidFill>
          </a:endParaRPr>
        </a:p>
      </dgm:t>
    </dgm:pt>
    <dgm:pt modelId="{7BF460B1-9316-440F-95D7-93FC4C49F2CF}" type="pres">
      <dgm:prSet presAssocID="{0083045E-5095-4728-9642-ECD2E084C5E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CF63E6C-E13B-471A-A136-A6D3C2D0881C}" type="pres">
      <dgm:prSet presAssocID="{9AD32DCB-BB58-4680-B1B2-E85BAFBD75BE}" presName="parentLin" presStyleCnt="0"/>
      <dgm:spPr/>
    </dgm:pt>
    <dgm:pt modelId="{5A7F3B92-55A1-4928-9837-512E8CEFECDF}" type="pres">
      <dgm:prSet presAssocID="{9AD32DCB-BB58-4680-B1B2-E85BAFBD75BE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5E6104CA-05CD-4E5D-B8D0-23C447C76A0D}" type="pres">
      <dgm:prSet presAssocID="{9AD32DCB-BB58-4680-B1B2-E85BAFBD75BE}" presName="parentText" presStyleLbl="node1" presStyleIdx="0" presStyleCnt="4" custScaleX="13301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60D86A2-1191-4C08-B938-1BE8118FD630}" type="pres">
      <dgm:prSet presAssocID="{9AD32DCB-BB58-4680-B1B2-E85BAFBD75BE}" presName="negativeSpace" presStyleCnt="0"/>
      <dgm:spPr/>
    </dgm:pt>
    <dgm:pt modelId="{DCC6E5EB-E68A-4BC5-BBAF-D4A0E1481C87}" type="pres">
      <dgm:prSet presAssocID="{9AD32DCB-BB58-4680-B1B2-E85BAFBD75BE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F9676E-62AC-4F7E-8C10-DED38A3D3ED2}" type="pres">
      <dgm:prSet presAssocID="{8C406B66-3D3A-400D-BB4D-4B7352D1E587}" presName="spaceBetweenRectangles" presStyleCnt="0"/>
      <dgm:spPr/>
    </dgm:pt>
    <dgm:pt modelId="{D0473B90-13FF-450C-AEAD-7DAA3491237C}" type="pres">
      <dgm:prSet presAssocID="{697665E2-8153-47F7-BF1F-5C3FF6CDCEE1}" presName="parentLin" presStyleCnt="0"/>
      <dgm:spPr/>
    </dgm:pt>
    <dgm:pt modelId="{281775B9-D991-43B1-835C-E2CA0312A0B6}" type="pres">
      <dgm:prSet presAssocID="{697665E2-8153-47F7-BF1F-5C3FF6CDCEE1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B4C15551-6611-4035-A852-7E2E7163C302}" type="pres">
      <dgm:prSet presAssocID="{697665E2-8153-47F7-BF1F-5C3FF6CDCEE1}" presName="parentText" presStyleLbl="node1" presStyleIdx="1" presStyleCnt="4" custScaleX="13301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B0E23C2-42AE-4642-8140-B84CDB7FB76C}" type="pres">
      <dgm:prSet presAssocID="{697665E2-8153-47F7-BF1F-5C3FF6CDCEE1}" presName="negativeSpace" presStyleCnt="0"/>
      <dgm:spPr/>
    </dgm:pt>
    <dgm:pt modelId="{E62018B7-7E2A-4823-83FB-CDF2C6592904}" type="pres">
      <dgm:prSet presAssocID="{697665E2-8153-47F7-BF1F-5C3FF6CDCEE1}" presName="childText" presStyleLbl="conFgAcc1" presStyleIdx="1" presStyleCnt="4">
        <dgm:presLayoutVars>
          <dgm:bulletEnabled val="1"/>
        </dgm:presLayoutVars>
      </dgm:prSet>
      <dgm:spPr/>
    </dgm:pt>
    <dgm:pt modelId="{D292C9F0-7816-42D1-854D-AA6CAB5BD72D}" type="pres">
      <dgm:prSet presAssocID="{590FE83A-A271-46BC-985F-44FF0C78CD01}" presName="spaceBetweenRectangles" presStyleCnt="0"/>
      <dgm:spPr/>
    </dgm:pt>
    <dgm:pt modelId="{E97D3320-8CB4-4306-B8AC-F9671257411A}" type="pres">
      <dgm:prSet presAssocID="{C38B74DA-9D56-4FBA-B6BF-A318C006B085}" presName="parentLin" presStyleCnt="0"/>
      <dgm:spPr/>
    </dgm:pt>
    <dgm:pt modelId="{D14B40D0-8B74-42A9-88FF-C948A914C846}" type="pres">
      <dgm:prSet presAssocID="{C38B74DA-9D56-4FBA-B6BF-A318C006B085}" presName="parentLeftMargin" presStyleLbl="node1" presStyleIdx="1" presStyleCnt="4"/>
      <dgm:spPr/>
      <dgm:t>
        <a:bodyPr/>
        <a:lstStyle/>
        <a:p>
          <a:endParaRPr lang="es-EC"/>
        </a:p>
      </dgm:t>
    </dgm:pt>
    <dgm:pt modelId="{0AC51DF7-A170-4BEB-BD3C-713103C4DB70}" type="pres">
      <dgm:prSet presAssocID="{C38B74DA-9D56-4FBA-B6BF-A318C006B085}" presName="parentText" presStyleLbl="node1" presStyleIdx="2" presStyleCnt="4" custScaleX="13301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5C84DC-EDF3-43B4-B943-79F9D96D930A}" type="pres">
      <dgm:prSet presAssocID="{C38B74DA-9D56-4FBA-B6BF-A318C006B085}" presName="negativeSpace" presStyleCnt="0"/>
      <dgm:spPr/>
    </dgm:pt>
    <dgm:pt modelId="{0516FE78-4AB9-4171-9AA9-9C687AAB1793}" type="pres">
      <dgm:prSet presAssocID="{C38B74DA-9D56-4FBA-B6BF-A318C006B085}" presName="childText" presStyleLbl="conFgAcc1" presStyleIdx="2" presStyleCnt="4">
        <dgm:presLayoutVars>
          <dgm:bulletEnabled val="1"/>
        </dgm:presLayoutVars>
      </dgm:prSet>
      <dgm:spPr/>
    </dgm:pt>
    <dgm:pt modelId="{33A72377-7053-4388-883F-10FE22093C89}" type="pres">
      <dgm:prSet presAssocID="{7FDAEFC5-B96C-41B1-8AF3-A081FC7B65DF}" presName="spaceBetweenRectangles" presStyleCnt="0"/>
      <dgm:spPr/>
    </dgm:pt>
    <dgm:pt modelId="{9D2A3118-B621-4951-9BCF-3E3DF3F535DC}" type="pres">
      <dgm:prSet presAssocID="{CBFF2C0D-66F8-45D2-AF89-5A45A2D851D1}" presName="parentLin" presStyleCnt="0"/>
      <dgm:spPr/>
    </dgm:pt>
    <dgm:pt modelId="{1F1226EA-92F1-4F5B-8FA7-F68B7A4F596D}" type="pres">
      <dgm:prSet presAssocID="{CBFF2C0D-66F8-45D2-AF89-5A45A2D851D1}" presName="parentLeftMargin" presStyleLbl="node1" presStyleIdx="2" presStyleCnt="4"/>
      <dgm:spPr/>
      <dgm:t>
        <a:bodyPr/>
        <a:lstStyle/>
        <a:p>
          <a:endParaRPr lang="es-EC"/>
        </a:p>
      </dgm:t>
    </dgm:pt>
    <dgm:pt modelId="{9350E529-058A-428E-BD7A-EE2734A1204F}" type="pres">
      <dgm:prSet presAssocID="{CBFF2C0D-66F8-45D2-AF89-5A45A2D851D1}" presName="parentText" presStyleLbl="node1" presStyleIdx="3" presStyleCnt="4" custScaleX="13301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544E44-B888-4859-BF2F-8B8654014133}" type="pres">
      <dgm:prSet presAssocID="{CBFF2C0D-66F8-45D2-AF89-5A45A2D851D1}" presName="negativeSpace" presStyleCnt="0"/>
      <dgm:spPr/>
    </dgm:pt>
    <dgm:pt modelId="{68E97CDC-8A7D-4280-954E-A07E234E9FA6}" type="pres">
      <dgm:prSet presAssocID="{CBFF2C0D-66F8-45D2-AF89-5A45A2D851D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C9E0B30-D1DD-404A-86F7-42BF987A6ADE}" type="presOf" srcId="{C38B74DA-9D56-4FBA-B6BF-A318C006B085}" destId="{0AC51DF7-A170-4BEB-BD3C-713103C4DB70}" srcOrd="1" destOrd="0" presId="urn:microsoft.com/office/officeart/2005/8/layout/list1"/>
    <dgm:cxn modelId="{2992AAE9-7FCE-4981-97EF-6E1333E572D4}" type="presOf" srcId="{CBFF2C0D-66F8-45D2-AF89-5A45A2D851D1}" destId="{1F1226EA-92F1-4F5B-8FA7-F68B7A4F596D}" srcOrd="0" destOrd="0" presId="urn:microsoft.com/office/officeart/2005/8/layout/list1"/>
    <dgm:cxn modelId="{A0E702A0-FCC6-4D42-BAAC-D7A44D1A3BFE}" srcId="{0083045E-5095-4728-9642-ECD2E084C5E3}" destId="{C38B74DA-9D56-4FBA-B6BF-A318C006B085}" srcOrd="2" destOrd="0" parTransId="{2CBD0EFB-DE46-41B5-843E-345AD8284528}" sibTransId="{7FDAEFC5-B96C-41B1-8AF3-A081FC7B65DF}"/>
    <dgm:cxn modelId="{17786FE4-CEFD-445A-B166-23429C9F863D}" type="presOf" srcId="{CBFF2C0D-66F8-45D2-AF89-5A45A2D851D1}" destId="{9350E529-058A-428E-BD7A-EE2734A1204F}" srcOrd="1" destOrd="0" presId="urn:microsoft.com/office/officeart/2005/8/layout/list1"/>
    <dgm:cxn modelId="{742654F5-B3CD-4758-B77D-FCE533DC84E5}" srcId="{0083045E-5095-4728-9642-ECD2E084C5E3}" destId="{CBFF2C0D-66F8-45D2-AF89-5A45A2D851D1}" srcOrd="3" destOrd="0" parTransId="{A77DD2BA-5748-4AAD-B1B6-A8209FC02041}" sibTransId="{D700E874-250A-4B58-A7FC-570FA546DAF2}"/>
    <dgm:cxn modelId="{0D48B0A0-5057-45FA-AE56-407CD6C70E5F}" type="presOf" srcId="{9AD32DCB-BB58-4680-B1B2-E85BAFBD75BE}" destId="{5E6104CA-05CD-4E5D-B8D0-23C447C76A0D}" srcOrd="1" destOrd="0" presId="urn:microsoft.com/office/officeart/2005/8/layout/list1"/>
    <dgm:cxn modelId="{81DEE0D2-5149-4BA2-9C97-2C85E6380F44}" srcId="{0083045E-5095-4728-9642-ECD2E084C5E3}" destId="{697665E2-8153-47F7-BF1F-5C3FF6CDCEE1}" srcOrd="1" destOrd="0" parTransId="{257D3988-64E7-442B-BCAE-CB0783B23371}" sibTransId="{590FE83A-A271-46BC-985F-44FF0C78CD01}"/>
    <dgm:cxn modelId="{436A2E1F-FF0B-405A-9F43-7164B902F8C1}" type="presOf" srcId="{9AD32DCB-BB58-4680-B1B2-E85BAFBD75BE}" destId="{5A7F3B92-55A1-4928-9837-512E8CEFECDF}" srcOrd="0" destOrd="0" presId="urn:microsoft.com/office/officeart/2005/8/layout/list1"/>
    <dgm:cxn modelId="{8003B415-3D8F-4534-9CA1-B8D8605FA1A9}" type="presOf" srcId="{C38B74DA-9D56-4FBA-B6BF-A318C006B085}" destId="{D14B40D0-8B74-42A9-88FF-C948A914C846}" srcOrd="0" destOrd="0" presId="urn:microsoft.com/office/officeart/2005/8/layout/list1"/>
    <dgm:cxn modelId="{F48D7E50-FAB8-4A83-B886-BA1F54E29D0A}" srcId="{0083045E-5095-4728-9642-ECD2E084C5E3}" destId="{9AD32DCB-BB58-4680-B1B2-E85BAFBD75BE}" srcOrd="0" destOrd="0" parTransId="{E25E517F-39BC-48CD-94BC-6403D58A4B5A}" sibTransId="{8C406B66-3D3A-400D-BB4D-4B7352D1E587}"/>
    <dgm:cxn modelId="{B27FE8D2-4BB3-46D7-8898-F1A4BC35700E}" type="presOf" srcId="{0083045E-5095-4728-9642-ECD2E084C5E3}" destId="{7BF460B1-9316-440F-95D7-93FC4C49F2CF}" srcOrd="0" destOrd="0" presId="urn:microsoft.com/office/officeart/2005/8/layout/list1"/>
    <dgm:cxn modelId="{EA8E799A-7AAB-436D-BAE3-5ADB1B05F128}" type="presOf" srcId="{697665E2-8153-47F7-BF1F-5C3FF6CDCEE1}" destId="{B4C15551-6611-4035-A852-7E2E7163C302}" srcOrd="1" destOrd="0" presId="urn:microsoft.com/office/officeart/2005/8/layout/list1"/>
    <dgm:cxn modelId="{42E74FE3-3BC8-4463-B901-AAA86B796B37}" type="presOf" srcId="{697665E2-8153-47F7-BF1F-5C3FF6CDCEE1}" destId="{281775B9-D991-43B1-835C-E2CA0312A0B6}" srcOrd="0" destOrd="0" presId="urn:microsoft.com/office/officeart/2005/8/layout/list1"/>
    <dgm:cxn modelId="{EFDC6DA3-89A5-4BBF-B2B5-9013B19A80E9}" type="presParOf" srcId="{7BF460B1-9316-440F-95D7-93FC4C49F2CF}" destId="{FCF63E6C-E13B-471A-A136-A6D3C2D0881C}" srcOrd="0" destOrd="0" presId="urn:microsoft.com/office/officeart/2005/8/layout/list1"/>
    <dgm:cxn modelId="{C9E6ADA7-FC61-4764-AFBF-BCB56A654F38}" type="presParOf" srcId="{FCF63E6C-E13B-471A-A136-A6D3C2D0881C}" destId="{5A7F3B92-55A1-4928-9837-512E8CEFECDF}" srcOrd="0" destOrd="0" presId="urn:microsoft.com/office/officeart/2005/8/layout/list1"/>
    <dgm:cxn modelId="{1AC28F2F-1145-4AF1-8A2C-2ADE26A8849A}" type="presParOf" srcId="{FCF63E6C-E13B-471A-A136-A6D3C2D0881C}" destId="{5E6104CA-05CD-4E5D-B8D0-23C447C76A0D}" srcOrd="1" destOrd="0" presId="urn:microsoft.com/office/officeart/2005/8/layout/list1"/>
    <dgm:cxn modelId="{86C67D48-ADA6-4953-805E-C898E60D21A9}" type="presParOf" srcId="{7BF460B1-9316-440F-95D7-93FC4C49F2CF}" destId="{460D86A2-1191-4C08-B938-1BE8118FD630}" srcOrd="1" destOrd="0" presId="urn:microsoft.com/office/officeart/2005/8/layout/list1"/>
    <dgm:cxn modelId="{FDA96814-7FD4-4785-A96E-9C3F84244EDF}" type="presParOf" srcId="{7BF460B1-9316-440F-95D7-93FC4C49F2CF}" destId="{DCC6E5EB-E68A-4BC5-BBAF-D4A0E1481C87}" srcOrd="2" destOrd="0" presId="urn:microsoft.com/office/officeart/2005/8/layout/list1"/>
    <dgm:cxn modelId="{F246173C-D7BE-4C37-B0A9-0D83F2ED5236}" type="presParOf" srcId="{7BF460B1-9316-440F-95D7-93FC4C49F2CF}" destId="{89F9676E-62AC-4F7E-8C10-DED38A3D3ED2}" srcOrd="3" destOrd="0" presId="urn:microsoft.com/office/officeart/2005/8/layout/list1"/>
    <dgm:cxn modelId="{9574D46C-961D-431C-A3CA-5AE55CB7E864}" type="presParOf" srcId="{7BF460B1-9316-440F-95D7-93FC4C49F2CF}" destId="{D0473B90-13FF-450C-AEAD-7DAA3491237C}" srcOrd="4" destOrd="0" presId="urn:microsoft.com/office/officeart/2005/8/layout/list1"/>
    <dgm:cxn modelId="{CCF3C2BA-83C9-43D8-BD9E-2355EB0DA010}" type="presParOf" srcId="{D0473B90-13FF-450C-AEAD-7DAA3491237C}" destId="{281775B9-D991-43B1-835C-E2CA0312A0B6}" srcOrd="0" destOrd="0" presId="urn:microsoft.com/office/officeart/2005/8/layout/list1"/>
    <dgm:cxn modelId="{5E8BF467-EEF0-4463-A9AE-4BF882241B12}" type="presParOf" srcId="{D0473B90-13FF-450C-AEAD-7DAA3491237C}" destId="{B4C15551-6611-4035-A852-7E2E7163C302}" srcOrd="1" destOrd="0" presId="urn:microsoft.com/office/officeart/2005/8/layout/list1"/>
    <dgm:cxn modelId="{607F1E61-FAD6-4F71-8A50-E1DB1D7BFEB2}" type="presParOf" srcId="{7BF460B1-9316-440F-95D7-93FC4C49F2CF}" destId="{4B0E23C2-42AE-4642-8140-B84CDB7FB76C}" srcOrd="5" destOrd="0" presId="urn:microsoft.com/office/officeart/2005/8/layout/list1"/>
    <dgm:cxn modelId="{E9EAA2BD-5247-410B-B791-3859D0932AD9}" type="presParOf" srcId="{7BF460B1-9316-440F-95D7-93FC4C49F2CF}" destId="{E62018B7-7E2A-4823-83FB-CDF2C6592904}" srcOrd="6" destOrd="0" presId="urn:microsoft.com/office/officeart/2005/8/layout/list1"/>
    <dgm:cxn modelId="{FD771C1F-D32F-4037-9E2D-244D285AD4A3}" type="presParOf" srcId="{7BF460B1-9316-440F-95D7-93FC4C49F2CF}" destId="{D292C9F0-7816-42D1-854D-AA6CAB5BD72D}" srcOrd="7" destOrd="0" presId="urn:microsoft.com/office/officeart/2005/8/layout/list1"/>
    <dgm:cxn modelId="{C51D2828-FEA1-42F8-A054-364A68C1799D}" type="presParOf" srcId="{7BF460B1-9316-440F-95D7-93FC4C49F2CF}" destId="{E97D3320-8CB4-4306-B8AC-F9671257411A}" srcOrd="8" destOrd="0" presId="urn:microsoft.com/office/officeart/2005/8/layout/list1"/>
    <dgm:cxn modelId="{27B7FC1A-229E-4D34-A04E-529A6B6C91E4}" type="presParOf" srcId="{E97D3320-8CB4-4306-B8AC-F9671257411A}" destId="{D14B40D0-8B74-42A9-88FF-C948A914C846}" srcOrd="0" destOrd="0" presId="urn:microsoft.com/office/officeart/2005/8/layout/list1"/>
    <dgm:cxn modelId="{B830C365-025D-4284-BD7F-F8C9740B390B}" type="presParOf" srcId="{E97D3320-8CB4-4306-B8AC-F9671257411A}" destId="{0AC51DF7-A170-4BEB-BD3C-713103C4DB70}" srcOrd="1" destOrd="0" presId="urn:microsoft.com/office/officeart/2005/8/layout/list1"/>
    <dgm:cxn modelId="{4029BB2B-52E1-422C-8D66-2458E7835FCC}" type="presParOf" srcId="{7BF460B1-9316-440F-95D7-93FC4C49F2CF}" destId="{7B5C84DC-EDF3-43B4-B943-79F9D96D930A}" srcOrd="9" destOrd="0" presId="urn:microsoft.com/office/officeart/2005/8/layout/list1"/>
    <dgm:cxn modelId="{D2141EC1-A463-49C0-8BD8-7DE111B84853}" type="presParOf" srcId="{7BF460B1-9316-440F-95D7-93FC4C49F2CF}" destId="{0516FE78-4AB9-4171-9AA9-9C687AAB1793}" srcOrd="10" destOrd="0" presId="urn:microsoft.com/office/officeart/2005/8/layout/list1"/>
    <dgm:cxn modelId="{BBCD4FCE-5EA7-47C5-BD18-D8E7A4F0B92F}" type="presParOf" srcId="{7BF460B1-9316-440F-95D7-93FC4C49F2CF}" destId="{33A72377-7053-4388-883F-10FE22093C89}" srcOrd="11" destOrd="0" presId="urn:microsoft.com/office/officeart/2005/8/layout/list1"/>
    <dgm:cxn modelId="{D9042695-D637-4A21-A318-CB6B2A4EE8AE}" type="presParOf" srcId="{7BF460B1-9316-440F-95D7-93FC4C49F2CF}" destId="{9D2A3118-B621-4951-9BCF-3E3DF3F535DC}" srcOrd="12" destOrd="0" presId="urn:microsoft.com/office/officeart/2005/8/layout/list1"/>
    <dgm:cxn modelId="{86947F92-203D-4D07-991A-85CA49DAA4F6}" type="presParOf" srcId="{9D2A3118-B621-4951-9BCF-3E3DF3F535DC}" destId="{1F1226EA-92F1-4F5B-8FA7-F68B7A4F596D}" srcOrd="0" destOrd="0" presId="urn:microsoft.com/office/officeart/2005/8/layout/list1"/>
    <dgm:cxn modelId="{80B98901-FF8D-41C1-9BDC-AB460A50C586}" type="presParOf" srcId="{9D2A3118-B621-4951-9BCF-3E3DF3F535DC}" destId="{9350E529-058A-428E-BD7A-EE2734A1204F}" srcOrd="1" destOrd="0" presId="urn:microsoft.com/office/officeart/2005/8/layout/list1"/>
    <dgm:cxn modelId="{5575FB76-D31D-4482-9BC5-9D74E37110AB}" type="presParOf" srcId="{7BF460B1-9316-440F-95D7-93FC4C49F2CF}" destId="{F3544E44-B888-4859-BF2F-8B8654014133}" srcOrd="13" destOrd="0" presId="urn:microsoft.com/office/officeart/2005/8/layout/list1"/>
    <dgm:cxn modelId="{3C4EDD2D-7DB0-464A-ACF9-F1A6A1DE6027}" type="presParOf" srcId="{7BF460B1-9316-440F-95D7-93FC4C49F2CF}" destId="{68E97CDC-8A7D-4280-954E-A07E234E9FA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700144C-BF78-4F90-AAE9-A610E7EF4D15}" type="doc">
      <dgm:prSet loTypeId="urn:microsoft.com/office/officeart/2005/8/layout/hierarchy3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029888B4-8790-4679-B602-6D3D109FDFF8}">
      <dgm:prSet phldrT="[Texto]"/>
      <dgm:spPr/>
      <dgm:t>
        <a:bodyPr/>
        <a:lstStyle/>
        <a:p>
          <a:r>
            <a:rPr lang="es-EC" b="1" dirty="0" smtClean="0"/>
            <a:t>TERREMOTO</a:t>
          </a:r>
          <a:endParaRPr lang="es-EC" b="1" dirty="0"/>
        </a:p>
      </dgm:t>
    </dgm:pt>
    <dgm:pt modelId="{A35022D4-5B8C-43EA-A673-A3A9550E723D}" type="parTrans" cxnId="{A6E42BBC-7FC5-4D22-9183-E94AC49B470C}">
      <dgm:prSet/>
      <dgm:spPr/>
      <dgm:t>
        <a:bodyPr/>
        <a:lstStyle/>
        <a:p>
          <a:endParaRPr lang="es-EC" b="1"/>
        </a:p>
      </dgm:t>
    </dgm:pt>
    <dgm:pt modelId="{C1437CC4-1F52-4BF7-98A9-DAB2557BDA59}" type="sibTrans" cxnId="{A6E42BBC-7FC5-4D22-9183-E94AC49B470C}">
      <dgm:prSet/>
      <dgm:spPr/>
      <dgm:t>
        <a:bodyPr/>
        <a:lstStyle/>
        <a:p>
          <a:endParaRPr lang="es-EC" b="1"/>
        </a:p>
      </dgm:t>
    </dgm:pt>
    <dgm:pt modelId="{25D31727-D862-4E67-8B27-2F849DAD40A6}">
      <dgm:prSet phldrT="[Texto]"/>
      <dgm:spPr/>
      <dgm:t>
        <a:bodyPr/>
        <a:lstStyle/>
        <a:p>
          <a:r>
            <a:rPr lang="es-EC" b="1" dirty="0" smtClean="0"/>
            <a:t>Daño grave a las dependencias.</a:t>
          </a:r>
          <a:endParaRPr lang="es-EC" b="1" dirty="0"/>
        </a:p>
      </dgm:t>
    </dgm:pt>
    <dgm:pt modelId="{2FAD18EC-87D4-4C31-86E3-3ABA6748E473}" type="parTrans" cxnId="{189E8746-32BC-49B5-9C44-2E22D8793F93}">
      <dgm:prSet/>
      <dgm:spPr/>
      <dgm:t>
        <a:bodyPr/>
        <a:lstStyle/>
        <a:p>
          <a:endParaRPr lang="es-EC" b="1"/>
        </a:p>
      </dgm:t>
    </dgm:pt>
    <dgm:pt modelId="{ACBB17C3-8DF4-41B3-9D90-1410AFB472EB}" type="sibTrans" cxnId="{189E8746-32BC-49B5-9C44-2E22D8793F93}">
      <dgm:prSet/>
      <dgm:spPr/>
      <dgm:t>
        <a:bodyPr/>
        <a:lstStyle/>
        <a:p>
          <a:endParaRPr lang="es-EC" b="1"/>
        </a:p>
      </dgm:t>
    </dgm:pt>
    <dgm:pt modelId="{0D6C5148-01BF-48B2-9ECF-8C5C1FE529FF}">
      <dgm:prSet phldrT="[Texto]"/>
      <dgm:spPr/>
      <dgm:t>
        <a:bodyPr/>
        <a:lstStyle/>
        <a:p>
          <a:r>
            <a:rPr lang="es-EC" b="1" dirty="0" smtClean="0"/>
            <a:t>Afectación a las personas (heridos, muertes).</a:t>
          </a:r>
          <a:endParaRPr lang="es-EC" b="1" dirty="0"/>
        </a:p>
      </dgm:t>
    </dgm:pt>
    <dgm:pt modelId="{6F58725F-9F9E-42BD-A20F-AD75BBEB9994}" type="parTrans" cxnId="{E06054CF-BAB2-4758-B3FB-C569B4B7BCC4}">
      <dgm:prSet/>
      <dgm:spPr/>
      <dgm:t>
        <a:bodyPr/>
        <a:lstStyle/>
        <a:p>
          <a:endParaRPr lang="es-EC" b="1"/>
        </a:p>
      </dgm:t>
    </dgm:pt>
    <dgm:pt modelId="{E88EF983-31BF-42F8-B858-12AE80BFFC54}" type="sibTrans" cxnId="{E06054CF-BAB2-4758-B3FB-C569B4B7BCC4}">
      <dgm:prSet/>
      <dgm:spPr/>
      <dgm:t>
        <a:bodyPr/>
        <a:lstStyle/>
        <a:p>
          <a:endParaRPr lang="es-EC" b="1"/>
        </a:p>
      </dgm:t>
    </dgm:pt>
    <dgm:pt modelId="{C82A16EA-630A-44CC-9B07-2D96C7FBEF6D}">
      <dgm:prSet phldrT="[Texto]"/>
      <dgm:spPr/>
      <dgm:t>
        <a:bodyPr/>
        <a:lstStyle/>
        <a:p>
          <a:r>
            <a:rPr lang="es-EC" b="1" dirty="0" smtClean="0"/>
            <a:t>TSUNAMI</a:t>
          </a:r>
          <a:endParaRPr lang="es-EC" b="1" dirty="0"/>
        </a:p>
      </dgm:t>
    </dgm:pt>
    <dgm:pt modelId="{0AC23A41-B5E5-423C-9607-B603C5F59A44}" type="parTrans" cxnId="{C2862B05-66EF-4487-83A8-B3CABAD61169}">
      <dgm:prSet/>
      <dgm:spPr/>
      <dgm:t>
        <a:bodyPr/>
        <a:lstStyle/>
        <a:p>
          <a:endParaRPr lang="es-EC" b="1"/>
        </a:p>
      </dgm:t>
    </dgm:pt>
    <dgm:pt modelId="{2B2ED0EE-7290-49D2-AC48-1F559F5F6241}" type="sibTrans" cxnId="{C2862B05-66EF-4487-83A8-B3CABAD61169}">
      <dgm:prSet/>
      <dgm:spPr/>
      <dgm:t>
        <a:bodyPr/>
        <a:lstStyle/>
        <a:p>
          <a:endParaRPr lang="es-EC" b="1"/>
        </a:p>
      </dgm:t>
    </dgm:pt>
    <dgm:pt modelId="{B5B192DD-6CD8-4844-AC7E-85C129694467}">
      <dgm:prSet phldrT="[Texto]"/>
      <dgm:spPr/>
      <dgm:t>
        <a:bodyPr/>
        <a:lstStyle/>
        <a:p>
          <a:r>
            <a:rPr lang="es-EC" b="1" dirty="0" smtClean="0"/>
            <a:t>Daño moderado de los bienes y materiales.</a:t>
          </a:r>
          <a:endParaRPr lang="es-EC" b="1" dirty="0"/>
        </a:p>
      </dgm:t>
    </dgm:pt>
    <dgm:pt modelId="{01EB5C4E-E615-45BF-8548-D6A042D78AE1}" type="parTrans" cxnId="{9EABF0EB-EF29-48D9-8A80-E77CCA753275}">
      <dgm:prSet/>
      <dgm:spPr/>
      <dgm:t>
        <a:bodyPr/>
        <a:lstStyle/>
        <a:p>
          <a:endParaRPr lang="es-EC" b="1"/>
        </a:p>
      </dgm:t>
    </dgm:pt>
    <dgm:pt modelId="{91B457EC-0130-4315-97EF-B3752C513163}" type="sibTrans" cxnId="{9EABF0EB-EF29-48D9-8A80-E77CCA753275}">
      <dgm:prSet/>
      <dgm:spPr/>
      <dgm:t>
        <a:bodyPr/>
        <a:lstStyle/>
        <a:p>
          <a:endParaRPr lang="es-EC" b="1"/>
        </a:p>
      </dgm:t>
    </dgm:pt>
    <dgm:pt modelId="{87B92B4F-0C3C-4557-ADE5-67BCB520A5B9}">
      <dgm:prSet phldrT="[Texto]"/>
      <dgm:spPr/>
      <dgm:t>
        <a:bodyPr/>
        <a:lstStyle/>
        <a:p>
          <a:r>
            <a:rPr lang="es-EC" b="1" dirty="0" smtClean="0"/>
            <a:t>Construcciones  sensibles pueden ceder por la fuerza del agua</a:t>
          </a:r>
          <a:endParaRPr lang="es-EC" b="1" dirty="0"/>
        </a:p>
      </dgm:t>
    </dgm:pt>
    <dgm:pt modelId="{E31396D6-A074-44CD-9F3A-CCC75852A1B9}" type="parTrans" cxnId="{F80F61E1-8CCC-479D-BA14-D7ABBBD536E7}">
      <dgm:prSet/>
      <dgm:spPr/>
      <dgm:t>
        <a:bodyPr/>
        <a:lstStyle/>
        <a:p>
          <a:endParaRPr lang="es-EC" b="1"/>
        </a:p>
      </dgm:t>
    </dgm:pt>
    <dgm:pt modelId="{7A804359-CD89-46E4-B6B6-C0B522019806}" type="sibTrans" cxnId="{F80F61E1-8CCC-479D-BA14-D7ABBBD536E7}">
      <dgm:prSet/>
      <dgm:spPr/>
      <dgm:t>
        <a:bodyPr/>
        <a:lstStyle/>
        <a:p>
          <a:endParaRPr lang="es-EC" b="1"/>
        </a:p>
      </dgm:t>
    </dgm:pt>
    <dgm:pt modelId="{BB4C70D4-E63D-4CC7-A420-E25D91EDD3B8}" type="pres">
      <dgm:prSet presAssocID="{4700144C-BF78-4F90-AAE9-A610E7EF4D1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6BCD88EF-6943-4275-8F9A-9A87B5D774E3}" type="pres">
      <dgm:prSet presAssocID="{029888B4-8790-4679-B602-6D3D109FDFF8}" presName="root" presStyleCnt="0"/>
      <dgm:spPr/>
      <dgm:t>
        <a:bodyPr/>
        <a:lstStyle/>
        <a:p>
          <a:endParaRPr lang="es-EC"/>
        </a:p>
      </dgm:t>
    </dgm:pt>
    <dgm:pt modelId="{CDEF2BC8-F0DC-44F3-A81F-9134F14E59D7}" type="pres">
      <dgm:prSet presAssocID="{029888B4-8790-4679-B602-6D3D109FDFF8}" presName="rootComposite" presStyleCnt="0"/>
      <dgm:spPr/>
      <dgm:t>
        <a:bodyPr/>
        <a:lstStyle/>
        <a:p>
          <a:endParaRPr lang="es-EC"/>
        </a:p>
      </dgm:t>
    </dgm:pt>
    <dgm:pt modelId="{3043F4CB-78A8-48E2-A32C-4BE69DC51BE7}" type="pres">
      <dgm:prSet presAssocID="{029888B4-8790-4679-B602-6D3D109FDFF8}" presName="rootText" presStyleLbl="node1" presStyleIdx="0" presStyleCnt="2"/>
      <dgm:spPr/>
      <dgm:t>
        <a:bodyPr/>
        <a:lstStyle/>
        <a:p>
          <a:endParaRPr lang="es-EC"/>
        </a:p>
      </dgm:t>
    </dgm:pt>
    <dgm:pt modelId="{5419BC13-43E3-40A4-9540-515FF9B6A9A8}" type="pres">
      <dgm:prSet presAssocID="{029888B4-8790-4679-B602-6D3D109FDFF8}" presName="rootConnector" presStyleLbl="node1" presStyleIdx="0" presStyleCnt="2"/>
      <dgm:spPr/>
      <dgm:t>
        <a:bodyPr/>
        <a:lstStyle/>
        <a:p>
          <a:endParaRPr lang="es-EC"/>
        </a:p>
      </dgm:t>
    </dgm:pt>
    <dgm:pt modelId="{0358ABED-A0EF-4160-9909-54E33487FDC7}" type="pres">
      <dgm:prSet presAssocID="{029888B4-8790-4679-B602-6D3D109FDFF8}" presName="childShape" presStyleCnt="0"/>
      <dgm:spPr/>
      <dgm:t>
        <a:bodyPr/>
        <a:lstStyle/>
        <a:p>
          <a:endParaRPr lang="es-EC"/>
        </a:p>
      </dgm:t>
    </dgm:pt>
    <dgm:pt modelId="{5BA60E94-6E7C-410D-BFE9-7C5BA0A261EA}" type="pres">
      <dgm:prSet presAssocID="{2FAD18EC-87D4-4C31-86E3-3ABA6748E473}" presName="Name13" presStyleLbl="parChTrans1D2" presStyleIdx="0" presStyleCnt="4"/>
      <dgm:spPr/>
      <dgm:t>
        <a:bodyPr/>
        <a:lstStyle/>
        <a:p>
          <a:endParaRPr lang="es-EC"/>
        </a:p>
      </dgm:t>
    </dgm:pt>
    <dgm:pt modelId="{73DB31DC-2FC8-441B-B8B1-521A2157BFE4}" type="pres">
      <dgm:prSet presAssocID="{25D31727-D862-4E67-8B27-2F849DAD40A6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9CA9E4-232E-43B4-A00F-2647AB87ECB9}" type="pres">
      <dgm:prSet presAssocID="{6F58725F-9F9E-42BD-A20F-AD75BBEB9994}" presName="Name13" presStyleLbl="parChTrans1D2" presStyleIdx="1" presStyleCnt="4"/>
      <dgm:spPr/>
      <dgm:t>
        <a:bodyPr/>
        <a:lstStyle/>
        <a:p>
          <a:endParaRPr lang="es-EC"/>
        </a:p>
      </dgm:t>
    </dgm:pt>
    <dgm:pt modelId="{C5E6E62B-A57F-4B2E-BD17-85F769B1F75A}" type="pres">
      <dgm:prSet presAssocID="{0D6C5148-01BF-48B2-9ECF-8C5C1FE529FF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F0EF23-F025-42F0-AAAF-8F9BF188C864}" type="pres">
      <dgm:prSet presAssocID="{C82A16EA-630A-44CC-9B07-2D96C7FBEF6D}" presName="root" presStyleCnt="0"/>
      <dgm:spPr/>
      <dgm:t>
        <a:bodyPr/>
        <a:lstStyle/>
        <a:p>
          <a:endParaRPr lang="es-EC"/>
        </a:p>
      </dgm:t>
    </dgm:pt>
    <dgm:pt modelId="{263EA68F-EBC6-49C9-B5EF-82282B0F5157}" type="pres">
      <dgm:prSet presAssocID="{C82A16EA-630A-44CC-9B07-2D96C7FBEF6D}" presName="rootComposite" presStyleCnt="0"/>
      <dgm:spPr/>
      <dgm:t>
        <a:bodyPr/>
        <a:lstStyle/>
        <a:p>
          <a:endParaRPr lang="es-EC"/>
        </a:p>
      </dgm:t>
    </dgm:pt>
    <dgm:pt modelId="{FDFC802D-2956-4956-9755-F47393CCF3A4}" type="pres">
      <dgm:prSet presAssocID="{C82A16EA-630A-44CC-9B07-2D96C7FBEF6D}" presName="rootText" presStyleLbl="node1" presStyleIdx="1" presStyleCnt="2"/>
      <dgm:spPr/>
      <dgm:t>
        <a:bodyPr/>
        <a:lstStyle/>
        <a:p>
          <a:endParaRPr lang="es-EC"/>
        </a:p>
      </dgm:t>
    </dgm:pt>
    <dgm:pt modelId="{EECF1305-0D18-446F-883C-5055FDA3AC2C}" type="pres">
      <dgm:prSet presAssocID="{C82A16EA-630A-44CC-9B07-2D96C7FBEF6D}" presName="rootConnector" presStyleLbl="node1" presStyleIdx="1" presStyleCnt="2"/>
      <dgm:spPr/>
      <dgm:t>
        <a:bodyPr/>
        <a:lstStyle/>
        <a:p>
          <a:endParaRPr lang="es-EC"/>
        </a:p>
      </dgm:t>
    </dgm:pt>
    <dgm:pt modelId="{35C9B6CD-B902-4E9F-BD40-57CBA7107DE6}" type="pres">
      <dgm:prSet presAssocID="{C82A16EA-630A-44CC-9B07-2D96C7FBEF6D}" presName="childShape" presStyleCnt="0"/>
      <dgm:spPr/>
      <dgm:t>
        <a:bodyPr/>
        <a:lstStyle/>
        <a:p>
          <a:endParaRPr lang="es-EC"/>
        </a:p>
      </dgm:t>
    </dgm:pt>
    <dgm:pt modelId="{E69D3479-0A57-4B49-8127-6D3FF6A02224}" type="pres">
      <dgm:prSet presAssocID="{01EB5C4E-E615-45BF-8548-D6A042D78AE1}" presName="Name13" presStyleLbl="parChTrans1D2" presStyleIdx="2" presStyleCnt="4"/>
      <dgm:spPr/>
      <dgm:t>
        <a:bodyPr/>
        <a:lstStyle/>
        <a:p>
          <a:endParaRPr lang="es-EC"/>
        </a:p>
      </dgm:t>
    </dgm:pt>
    <dgm:pt modelId="{B9661D8B-A8E6-482E-AEC3-11182A2D687E}" type="pres">
      <dgm:prSet presAssocID="{B5B192DD-6CD8-4844-AC7E-85C129694467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0793BA-FA81-469E-A761-21A37E64CDE2}" type="pres">
      <dgm:prSet presAssocID="{E31396D6-A074-44CD-9F3A-CCC75852A1B9}" presName="Name13" presStyleLbl="parChTrans1D2" presStyleIdx="3" presStyleCnt="4"/>
      <dgm:spPr/>
      <dgm:t>
        <a:bodyPr/>
        <a:lstStyle/>
        <a:p>
          <a:endParaRPr lang="es-EC"/>
        </a:p>
      </dgm:t>
    </dgm:pt>
    <dgm:pt modelId="{55598910-4C45-4398-9EE0-8D0586C6D80A}" type="pres">
      <dgm:prSet presAssocID="{87B92B4F-0C3C-4557-ADE5-67BCB520A5B9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8E80CDC-5A2E-4DA2-912D-94DE231F1B9F}" type="presOf" srcId="{0D6C5148-01BF-48B2-9ECF-8C5C1FE529FF}" destId="{C5E6E62B-A57F-4B2E-BD17-85F769B1F75A}" srcOrd="0" destOrd="0" presId="urn:microsoft.com/office/officeart/2005/8/layout/hierarchy3"/>
    <dgm:cxn modelId="{9EABF0EB-EF29-48D9-8A80-E77CCA753275}" srcId="{C82A16EA-630A-44CC-9B07-2D96C7FBEF6D}" destId="{B5B192DD-6CD8-4844-AC7E-85C129694467}" srcOrd="0" destOrd="0" parTransId="{01EB5C4E-E615-45BF-8548-D6A042D78AE1}" sibTransId="{91B457EC-0130-4315-97EF-B3752C513163}"/>
    <dgm:cxn modelId="{FE200FAC-AE45-4C87-BBCA-969DD2210392}" type="presOf" srcId="{B5B192DD-6CD8-4844-AC7E-85C129694467}" destId="{B9661D8B-A8E6-482E-AEC3-11182A2D687E}" srcOrd="0" destOrd="0" presId="urn:microsoft.com/office/officeart/2005/8/layout/hierarchy3"/>
    <dgm:cxn modelId="{D3D3EB1E-75A9-46D1-89B2-5CE71E80848A}" type="presOf" srcId="{25D31727-D862-4E67-8B27-2F849DAD40A6}" destId="{73DB31DC-2FC8-441B-B8B1-521A2157BFE4}" srcOrd="0" destOrd="0" presId="urn:microsoft.com/office/officeart/2005/8/layout/hierarchy3"/>
    <dgm:cxn modelId="{C7D36D09-FAFC-4543-ADFE-A542839FF56E}" type="presOf" srcId="{C82A16EA-630A-44CC-9B07-2D96C7FBEF6D}" destId="{EECF1305-0D18-446F-883C-5055FDA3AC2C}" srcOrd="1" destOrd="0" presId="urn:microsoft.com/office/officeart/2005/8/layout/hierarchy3"/>
    <dgm:cxn modelId="{E06054CF-BAB2-4758-B3FB-C569B4B7BCC4}" srcId="{029888B4-8790-4679-B602-6D3D109FDFF8}" destId="{0D6C5148-01BF-48B2-9ECF-8C5C1FE529FF}" srcOrd="1" destOrd="0" parTransId="{6F58725F-9F9E-42BD-A20F-AD75BBEB9994}" sibTransId="{E88EF983-31BF-42F8-B858-12AE80BFFC54}"/>
    <dgm:cxn modelId="{C2862B05-66EF-4487-83A8-B3CABAD61169}" srcId="{4700144C-BF78-4F90-AAE9-A610E7EF4D15}" destId="{C82A16EA-630A-44CC-9B07-2D96C7FBEF6D}" srcOrd="1" destOrd="0" parTransId="{0AC23A41-B5E5-423C-9607-B603C5F59A44}" sibTransId="{2B2ED0EE-7290-49D2-AC48-1F559F5F6241}"/>
    <dgm:cxn modelId="{AFEE821C-94FE-4BE7-AB3D-D587DAE8923D}" type="presOf" srcId="{E31396D6-A074-44CD-9F3A-CCC75852A1B9}" destId="{420793BA-FA81-469E-A761-21A37E64CDE2}" srcOrd="0" destOrd="0" presId="urn:microsoft.com/office/officeart/2005/8/layout/hierarchy3"/>
    <dgm:cxn modelId="{FBF662DC-CAB6-418F-9CAB-AC480AFD55BE}" type="presOf" srcId="{87B92B4F-0C3C-4557-ADE5-67BCB520A5B9}" destId="{55598910-4C45-4398-9EE0-8D0586C6D80A}" srcOrd="0" destOrd="0" presId="urn:microsoft.com/office/officeart/2005/8/layout/hierarchy3"/>
    <dgm:cxn modelId="{189E8746-32BC-49B5-9C44-2E22D8793F93}" srcId="{029888B4-8790-4679-B602-6D3D109FDFF8}" destId="{25D31727-D862-4E67-8B27-2F849DAD40A6}" srcOrd="0" destOrd="0" parTransId="{2FAD18EC-87D4-4C31-86E3-3ABA6748E473}" sibTransId="{ACBB17C3-8DF4-41B3-9D90-1410AFB472EB}"/>
    <dgm:cxn modelId="{E7636AA5-356A-455D-81F0-C37318A0891A}" type="presOf" srcId="{029888B4-8790-4679-B602-6D3D109FDFF8}" destId="{3043F4CB-78A8-48E2-A32C-4BE69DC51BE7}" srcOrd="0" destOrd="0" presId="urn:microsoft.com/office/officeart/2005/8/layout/hierarchy3"/>
    <dgm:cxn modelId="{F80F61E1-8CCC-479D-BA14-D7ABBBD536E7}" srcId="{C82A16EA-630A-44CC-9B07-2D96C7FBEF6D}" destId="{87B92B4F-0C3C-4557-ADE5-67BCB520A5B9}" srcOrd="1" destOrd="0" parTransId="{E31396D6-A074-44CD-9F3A-CCC75852A1B9}" sibTransId="{7A804359-CD89-46E4-B6B6-C0B522019806}"/>
    <dgm:cxn modelId="{9E18A908-C6FE-46D2-911F-821D9FC335DF}" type="presOf" srcId="{01EB5C4E-E615-45BF-8548-D6A042D78AE1}" destId="{E69D3479-0A57-4B49-8127-6D3FF6A02224}" srcOrd="0" destOrd="0" presId="urn:microsoft.com/office/officeart/2005/8/layout/hierarchy3"/>
    <dgm:cxn modelId="{08270D0A-36C1-48DA-9E39-30D59BCBE86D}" type="presOf" srcId="{4700144C-BF78-4F90-AAE9-A610E7EF4D15}" destId="{BB4C70D4-E63D-4CC7-A420-E25D91EDD3B8}" srcOrd="0" destOrd="0" presId="urn:microsoft.com/office/officeart/2005/8/layout/hierarchy3"/>
    <dgm:cxn modelId="{9558383C-7C4A-4564-8370-03CF8B3E795E}" type="presOf" srcId="{C82A16EA-630A-44CC-9B07-2D96C7FBEF6D}" destId="{FDFC802D-2956-4956-9755-F47393CCF3A4}" srcOrd="0" destOrd="0" presId="urn:microsoft.com/office/officeart/2005/8/layout/hierarchy3"/>
    <dgm:cxn modelId="{23A0FE2B-9723-4CBC-A347-97CE8219D7B9}" type="presOf" srcId="{029888B4-8790-4679-B602-6D3D109FDFF8}" destId="{5419BC13-43E3-40A4-9540-515FF9B6A9A8}" srcOrd="1" destOrd="0" presId="urn:microsoft.com/office/officeart/2005/8/layout/hierarchy3"/>
    <dgm:cxn modelId="{9297848E-C3D8-4DEB-85EC-71102B9582F3}" type="presOf" srcId="{2FAD18EC-87D4-4C31-86E3-3ABA6748E473}" destId="{5BA60E94-6E7C-410D-BFE9-7C5BA0A261EA}" srcOrd="0" destOrd="0" presId="urn:microsoft.com/office/officeart/2005/8/layout/hierarchy3"/>
    <dgm:cxn modelId="{A6E42BBC-7FC5-4D22-9183-E94AC49B470C}" srcId="{4700144C-BF78-4F90-AAE9-A610E7EF4D15}" destId="{029888B4-8790-4679-B602-6D3D109FDFF8}" srcOrd="0" destOrd="0" parTransId="{A35022D4-5B8C-43EA-A673-A3A9550E723D}" sibTransId="{C1437CC4-1F52-4BF7-98A9-DAB2557BDA59}"/>
    <dgm:cxn modelId="{82B9975A-ABF1-480E-8BF2-06980BA19084}" type="presOf" srcId="{6F58725F-9F9E-42BD-A20F-AD75BBEB9994}" destId="{E69CA9E4-232E-43B4-A00F-2647AB87ECB9}" srcOrd="0" destOrd="0" presId="urn:microsoft.com/office/officeart/2005/8/layout/hierarchy3"/>
    <dgm:cxn modelId="{95E7FB21-0325-4975-81B2-E4B3D82B6BA3}" type="presParOf" srcId="{BB4C70D4-E63D-4CC7-A420-E25D91EDD3B8}" destId="{6BCD88EF-6943-4275-8F9A-9A87B5D774E3}" srcOrd="0" destOrd="0" presId="urn:microsoft.com/office/officeart/2005/8/layout/hierarchy3"/>
    <dgm:cxn modelId="{78C97163-0394-44CA-9B14-569642455F8B}" type="presParOf" srcId="{6BCD88EF-6943-4275-8F9A-9A87B5D774E3}" destId="{CDEF2BC8-F0DC-44F3-A81F-9134F14E59D7}" srcOrd="0" destOrd="0" presId="urn:microsoft.com/office/officeart/2005/8/layout/hierarchy3"/>
    <dgm:cxn modelId="{DD0F566D-B4B2-48FF-B1DE-B105FD2ADFD0}" type="presParOf" srcId="{CDEF2BC8-F0DC-44F3-A81F-9134F14E59D7}" destId="{3043F4CB-78A8-48E2-A32C-4BE69DC51BE7}" srcOrd="0" destOrd="0" presId="urn:microsoft.com/office/officeart/2005/8/layout/hierarchy3"/>
    <dgm:cxn modelId="{B4ADA599-C5A1-4F9A-9871-CADAFB06D638}" type="presParOf" srcId="{CDEF2BC8-F0DC-44F3-A81F-9134F14E59D7}" destId="{5419BC13-43E3-40A4-9540-515FF9B6A9A8}" srcOrd="1" destOrd="0" presId="urn:microsoft.com/office/officeart/2005/8/layout/hierarchy3"/>
    <dgm:cxn modelId="{D5EFB827-96F8-41E8-8765-76CAEF90F1BD}" type="presParOf" srcId="{6BCD88EF-6943-4275-8F9A-9A87B5D774E3}" destId="{0358ABED-A0EF-4160-9909-54E33487FDC7}" srcOrd="1" destOrd="0" presId="urn:microsoft.com/office/officeart/2005/8/layout/hierarchy3"/>
    <dgm:cxn modelId="{6048E3F1-1EFD-46AB-A804-9EE41A563B71}" type="presParOf" srcId="{0358ABED-A0EF-4160-9909-54E33487FDC7}" destId="{5BA60E94-6E7C-410D-BFE9-7C5BA0A261EA}" srcOrd="0" destOrd="0" presId="urn:microsoft.com/office/officeart/2005/8/layout/hierarchy3"/>
    <dgm:cxn modelId="{250DCF3C-3873-4B7E-B821-944E4A3D7BDF}" type="presParOf" srcId="{0358ABED-A0EF-4160-9909-54E33487FDC7}" destId="{73DB31DC-2FC8-441B-B8B1-521A2157BFE4}" srcOrd="1" destOrd="0" presId="urn:microsoft.com/office/officeart/2005/8/layout/hierarchy3"/>
    <dgm:cxn modelId="{A295440D-99FD-4B73-AC64-65C4D686EA67}" type="presParOf" srcId="{0358ABED-A0EF-4160-9909-54E33487FDC7}" destId="{E69CA9E4-232E-43B4-A00F-2647AB87ECB9}" srcOrd="2" destOrd="0" presId="urn:microsoft.com/office/officeart/2005/8/layout/hierarchy3"/>
    <dgm:cxn modelId="{9C7EBD14-BBF4-4790-8C46-E02E9F4E7C53}" type="presParOf" srcId="{0358ABED-A0EF-4160-9909-54E33487FDC7}" destId="{C5E6E62B-A57F-4B2E-BD17-85F769B1F75A}" srcOrd="3" destOrd="0" presId="urn:microsoft.com/office/officeart/2005/8/layout/hierarchy3"/>
    <dgm:cxn modelId="{1D803C9A-B42D-4E08-8F58-36BCCBC529E0}" type="presParOf" srcId="{BB4C70D4-E63D-4CC7-A420-E25D91EDD3B8}" destId="{8AF0EF23-F025-42F0-AAAF-8F9BF188C864}" srcOrd="1" destOrd="0" presId="urn:microsoft.com/office/officeart/2005/8/layout/hierarchy3"/>
    <dgm:cxn modelId="{3DAF9C2D-4027-4D30-B918-A2B92438870F}" type="presParOf" srcId="{8AF0EF23-F025-42F0-AAAF-8F9BF188C864}" destId="{263EA68F-EBC6-49C9-B5EF-82282B0F5157}" srcOrd="0" destOrd="0" presId="urn:microsoft.com/office/officeart/2005/8/layout/hierarchy3"/>
    <dgm:cxn modelId="{50F35202-6EA3-47EA-92D6-B00AA2E5271A}" type="presParOf" srcId="{263EA68F-EBC6-49C9-B5EF-82282B0F5157}" destId="{FDFC802D-2956-4956-9755-F47393CCF3A4}" srcOrd="0" destOrd="0" presId="urn:microsoft.com/office/officeart/2005/8/layout/hierarchy3"/>
    <dgm:cxn modelId="{7C4D472F-1230-45DB-B2DB-B4E33C5F296B}" type="presParOf" srcId="{263EA68F-EBC6-49C9-B5EF-82282B0F5157}" destId="{EECF1305-0D18-446F-883C-5055FDA3AC2C}" srcOrd="1" destOrd="0" presId="urn:microsoft.com/office/officeart/2005/8/layout/hierarchy3"/>
    <dgm:cxn modelId="{6DD34314-D06B-41E1-A34A-9BA75628436A}" type="presParOf" srcId="{8AF0EF23-F025-42F0-AAAF-8F9BF188C864}" destId="{35C9B6CD-B902-4E9F-BD40-57CBA7107DE6}" srcOrd="1" destOrd="0" presId="urn:microsoft.com/office/officeart/2005/8/layout/hierarchy3"/>
    <dgm:cxn modelId="{0A1D24EC-4C73-45A9-97B9-DFB01B5DCFC5}" type="presParOf" srcId="{35C9B6CD-B902-4E9F-BD40-57CBA7107DE6}" destId="{E69D3479-0A57-4B49-8127-6D3FF6A02224}" srcOrd="0" destOrd="0" presId="urn:microsoft.com/office/officeart/2005/8/layout/hierarchy3"/>
    <dgm:cxn modelId="{2E3AE675-9FB3-47D1-BFEB-5D8F55A2F02D}" type="presParOf" srcId="{35C9B6CD-B902-4E9F-BD40-57CBA7107DE6}" destId="{B9661D8B-A8E6-482E-AEC3-11182A2D687E}" srcOrd="1" destOrd="0" presId="urn:microsoft.com/office/officeart/2005/8/layout/hierarchy3"/>
    <dgm:cxn modelId="{8C39F1DC-6A73-434D-8287-F54A26917EE0}" type="presParOf" srcId="{35C9B6CD-B902-4E9F-BD40-57CBA7107DE6}" destId="{420793BA-FA81-469E-A761-21A37E64CDE2}" srcOrd="2" destOrd="0" presId="urn:microsoft.com/office/officeart/2005/8/layout/hierarchy3"/>
    <dgm:cxn modelId="{854651D8-68C2-4416-BC5F-470E00FDF60E}" type="presParOf" srcId="{35C9B6CD-B902-4E9F-BD40-57CBA7107DE6}" destId="{55598910-4C45-4398-9EE0-8D0586C6D80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A1F862D-8E69-41E0-A813-709B4BE114CD}" type="doc">
      <dgm:prSet loTypeId="urn:microsoft.com/office/officeart/2005/8/layout/radial4" loCatId="relationship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10BE0997-D3C5-4D2E-82F5-86F61B01AFA7}">
      <dgm:prSet phldrT="[Texto]"/>
      <dgm:spPr/>
      <dgm:t>
        <a:bodyPr/>
        <a:lstStyle/>
        <a:p>
          <a:r>
            <a:rPr lang="es-ES" b="1" cap="all" dirty="0" smtClean="0">
              <a:ln/>
              <a:solidFill>
                <a:srgbClr val="002060"/>
              </a:solidFill>
            </a:rPr>
            <a:t>MISIÓN</a:t>
          </a:r>
          <a:endParaRPr lang="es-EC" b="1" dirty="0">
            <a:solidFill>
              <a:schemeClr val="tx1"/>
            </a:solidFill>
          </a:endParaRPr>
        </a:p>
      </dgm:t>
    </dgm:pt>
    <dgm:pt modelId="{C9E51508-180D-4EE9-815F-90C1FEAF4833}" type="parTrans" cxnId="{CCD7476E-ED09-49C4-9F0C-5A0A8B528D1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F65D0C0-9E03-4336-91D4-DFCA30F66D5D}" type="sibTrans" cxnId="{CCD7476E-ED09-49C4-9F0C-5A0A8B528D1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6A5C13D-C3B0-414E-AD89-4D35FE83051A}">
      <dgm:prSet phldrT="[Texto]"/>
      <dgm:spPr>
        <a:gradFill rotWithShape="0">
          <a:gsLst>
            <a:gs pos="0">
              <a:schemeClr val="accent3">
                <a:hueOff val="0"/>
                <a:satOff val="0"/>
                <a:lumOff val="0"/>
                <a:shade val="51000"/>
                <a:satMod val="130000"/>
                <a:alpha val="55000"/>
              </a:schemeClr>
            </a:gs>
            <a:gs pos="0">
              <a:schemeClr val="accent3">
                <a:hueOff val="0"/>
                <a:satOff val="0"/>
                <a:lumOff val="0"/>
                <a:shade val="93000"/>
                <a:satMod val="130000"/>
                <a:alpha val="61000"/>
              </a:schemeClr>
            </a:gs>
            <a:gs pos="0">
              <a:schemeClr val="accent3">
                <a:hueOff val="0"/>
                <a:satOff val="0"/>
                <a:lumOff val="0"/>
                <a:shade val="94000"/>
                <a:satMod val="135000"/>
                <a:alpha val="69000"/>
              </a:schemeClr>
            </a:gs>
          </a:gsLst>
        </a:gradFill>
      </dgm:spPr>
      <dgm:t>
        <a:bodyPr/>
        <a:lstStyle/>
        <a:p>
          <a:pPr algn="just"/>
          <a:r>
            <a:rPr lang="es-EC" b="1" dirty="0" smtClean="0">
              <a:solidFill>
                <a:schemeClr val="tx1"/>
              </a:solidFill>
            </a:rPr>
            <a:t>Establecer procedimientos de seguridad antes, durante y después de la ocurrencia de un evento de riesgo natural (terremoto o tsunami). </a:t>
          </a:r>
          <a:endParaRPr lang="es-EC" dirty="0">
            <a:solidFill>
              <a:schemeClr val="tx1"/>
            </a:solidFill>
          </a:endParaRPr>
        </a:p>
      </dgm:t>
    </dgm:pt>
    <dgm:pt modelId="{F7D7B397-0151-4629-8551-2062DC942789}" type="parTrans" cxnId="{7466F4F9-17ED-4996-BC8D-0DD96171D1E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490271E-C29A-412B-B1D7-4BAE59E4DD01}" type="sibTrans" cxnId="{7466F4F9-17ED-4996-BC8D-0DD96171D1E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E89BE00-1CE7-453B-A2AA-12C8ADACF37F}">
      <dgm:prSet phldrT="[Texto]"/>
      <dgm:spPr>
        <a:gradFill rotWithShape="0">
          <a:gsLst>
            <a:gs pos="0">
              <a:schemeClr val="accent3">
                <a:hueOff val="0"/>
                <a:satOff val="0"/>
                <a:lumOff val="0"/>
                <a:shade val="51000"/>
                <a:satMod val="130000"/>
                <a:alpha val="55000"/>
              </a:schemeClr>
            </a:gs>
            <a:gs pos="0">
              <a:schemeClr val="accent3">
                <a:hueOff val="0"/>
                <a:satOff val="0"/>
                <a:lumOff val="0"/>
                <a:shade val="93000"/>
                <a:satMod val="130000"/>
                <a:alpha val="61000"/>
              </a:schemeClr>
            </a:gs>
            <a:gs pos="0">
              <a:schemeClr val="accent3">
                <a:hueOff val="0"/>
                <a:satOff val="0"/>
                <a:lumOff val="0"/>
                <a:shade val="94000"/>
                <a:satMod val="135000"/>
                <a:alpha val="69000"/>
              </a:schemeClr>
            </a:gs>
          </a:gsLst>
        </a:gradFill>
      </dgm:spPr>
      <dgm:t>
        <a:bodyPr/>
        <a:lstStyle/>
        <a:p>
          <a:pPr algn="just"/>
          <a:r>
            <a:rPr lang="es-EC" b="1" dirty="0" smtClean="0">
              <a:solidFill>
                <a:schemeClr val="tx1"/>
              </a:solidFill>
            </a:rPr>
            <a:t>Permitan principalmente precautelar la integridad física del recurso humano que se encuentra en la ESMA “Cosme Rennella B.” y sus alrededores.</a:t>
          </a:r>
          <a:endParaRPr lang="es-EC" dirty="0">
            <a:solidFill>
              <a:schemeClr val="tx1"/>
            </a:solidFill>
          </a:endParaRPr>
        </a:p>
      </dgm:t>
    </dgm:pt>
    <dgm:pt modelId="{85E32989-E132-4DC0-BC7B-1172E9DC720A}" type="parTrans" cxnId="{680D1B3E-CBA5-4523-9B3F-46D1C370C7A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EC1B330-BE62-4822-A2D1-AE4FB3F8B25E}" type="sibTrans" cxnId="{680D1B3E-CBA5-4523-9B3F-46D1C370C7A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67A666C-0170-4F79-B9E6-12C5AE445486}">
      <dgm:prSet phldrT="[Texto]"/>
      <dgm:spPr>
        <a:gradFill rotWithShape="0">
          <a:gsLst>
            <a:gs pos="0">
              <a:schemeClr val="accent3">
                <a:hueOff val="0"/>
                <a:satOff val="0"/>
                <a:lumOff val="0"/>
                <a:shade val="51000"/>
                <a:satMod val="130000"/>
                <a:alpha val="55000"/>
              </a:schemeClr>
            </a:gs>
            <a:gs pos="0">
              <a:schemeClr val="accent3">
                <a:hueOff val="0"/>
                <a:satOff val="0"/>
                <a:lumOff val="0"/>
                <a:shade val="93000"/>
                <a:satMod val="130000"/>
                <a:alpha val="61000"/>
              </a:schemeClr>
            </a:gs>
            <a:gs pos="0">
              <a:schemeClr val="accent3">
                <a:hueOff val="0"/>
                <a:satOff val="0"/>
                <a:lumOff val="0"/>
                <a:shade val="94000"/>
                <a:satMod val="135000"/>
                <a:alpha val="69000"/>
              </a:schemeClr>
            </a:gs>
          </a:gsLst>
        </a:gradFill>
      </dgm:spPr>
      <dgm:t>
        <a:bodyPr/>
        <a:lstStyle/>
        <a:p>
          <a:pPr algn="just"/>
          <a:r>
            <a:rPr lang="es-EC" b="1" dirty="0" smtClean="0">
              <a:solidFill>
                <a:schemeClr val="tx1"/>
              </a:solidFill>
            </a:rPr>
            <a:t>Así como también, reducir el riesgo de pérdidas o daños de las aeronaves, materiales, equipos e infraestructura del Reparto.</a:t>
          </a:r>
          <a:endParaRPr lang="es-EC" dirty="0">
            <a:solidFill>
              <a:schemeClr val="tx1"/>
            </a:solidFill>
          </a:endParaRPr>
        </a:p>
      </dgm:t>
    </dgm:pt>
    <dgm:pt modelId="{5A518C5B-2C76-46C6-B672-FA8D1089B7C6}" type="parTrans" cxnId="{B3597D2D-0069-466A-86C8-6F5C8B92852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4AE752D-A932-4ED0-B681-B0B8C3AD5B4B}" type="sibTrans" cxnId="{B3597D2D-0069-466A-86C8-6F5C8B92852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9939768-766E-4BED-949D-07B64C7895EA}" type="pres">
      <dgm:prSet presAssocID="{6A1F862D-8E69-41E0-A813-709B4BE114C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BF06DBF-80FC-44E5-B9EF-EA88783AD34E}" type="pres">
      <dgm:prSet presAssocID="{10BE0997-D3C5-4D2E-82F5-86F61B01AFA7}" presName="centerShape" presStyleLbl="node0" presStyleIdx="0" presStyleCnt="1" custScaleX="69445" custScaleY="40495"/>
      <dgm:spPr/>
      <dgm:t>
        <a:bodyPr/>
        <a:lstStyle/>
        <a:p>
          <a:endParaRPr lang="es-EC"/>
        </a:p>
      </dgm:t>
    </dgm:pt>
    <dgm:pt modelId="{0DD2413E-CBB9-455B-9785-6FB845A14A46}" type="pres">
      <dgm:prSet presAssocID="{F7D7B397-0151-4629-8551-2062DC942789}" presName="parTrans" presStyleLbl="bgSibTrans2D1" presStyleIdx="0" presStyleCnt="3"/>
      <dgm:spPr/>
      <dgm:t>
        <a:bodyPr/>
        <a:lstStyle/>
        <a:p>
          <a:endParaRPr lang="es-EC"/>
        </a:p>
      </dgm:t>
    </dgm:pt>
    <dgm:pt modelId="{3C173181-5E64-46AE-8BD3-C625BA147B06}" type="pres">
      <dgm:prSet presAssocID="{16A5C13D-C3B0-414E-AD89-4D35FE83051A}" presName="node" presStyleLbl="node1" presStyleIdx="0" presStyleCnt="3" custScaleX="131268" custScaleY="88714" custRadScaleRad="112493" custRadScaleInc="-130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38D8B3-E22F-4D27-AAE6-FBFE5867441F}" type="pres">
      <dgm:prSet presAssocID="{85E32989-E132-4DC0-BC7B-1172E9DC720A}" presName="parTrans" presStyleLbl="bgSibTrans2D1" presStyleIdx="1" presStyleCnt="3"/>
      <dgm:spPr/>
      <dgm:t>
        <a:bodyPr/>
        <a:lstStyle/>
        <a:p>
          <a:endParaRPr lang="es-EC"/>
        </a:p>
      </dgm:t>
    </dgm:pt>
    <dgm:pt modelId="{7F5A8062-12D5-45DD-A6A2-2328BD5A3D44}" type="pres">
      <dgm:prSet presAssocID="{CE89BE00-1CE7-453B-A2AA-12C8ADACF37F}" presName="node" presStyleLbl="node1" presStyleIdx="1" presStyleCnt="3" custScaleX="133035" custScaleY="77428" custRadScaleRad="103923" custRadScaleInc="-76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6FBD35-337A-421B-8124-2812350AE0C0}" type="pres">
      <dgm:prSet presAssocID="{5A518C5B-2C76-46C6-B672-FA8D1089B7C6}" presName="parTrans" presStyleLbl="bgSibTrans2D1" presStyleIdx="2" presStyleCnt="3"/>
      <dgm:spPr/>
      <dgm:t>
        <a:bodyPr/>
        <a:lstStyle/>
        <a:p>
          <a:endParaRPr lang="es-EC"/>
        </a:p>
      </dgm:t>
    </dgm:pt>
    <dgm:pt modelId="{74B49B81-CDD3-4C23-882C-9A8BFAAB0B8E}" type="pres">
      <dgm:prSet presAssocID="{367A666C-0170-4F79-B9E6-12C5AE445486}" presName="node" presStyleLbl="node1" presStyleIdx="2" presStyleCnt="3" custScaleX="132495" custScaleY="81319" custRadScaleRad="114031" custRadScaleInc="1372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FA71888-8C49-4310-8EFF-33968870FBFA}" type="presOf" srcId="{10BE0997-D3C5-4D2E-82F5-86F61B01AFA7}" destId="{1BF06DBF-80FC-44E5-B9EF-EA88783AD34E}" srcOrd="0" destOrd="0" presId="urn:microsoft.com/office/officeart/2005/8/layout/radial4"/>
    <dgm:cxn modelId="{B3597D2D-0069-466A-86C8-6F5C8B928520}" srcId="{10BE0997-D3C5-4D2E-82F5-86F61B01AFA7}" destId="{367A666C-0170-4F79-B9E6-12C5AE445486}" srcOrd="2" destOrd="0" parTransId="{5A518C5B-2C76-46C6-B672-FA8D1089B7C6}" sibTransId="{64AE752D-A932-4ED0-B681-B0B8C3AD5B4B}"/>
    <dgm:cxn modelId="{6AF0D7CE-F27E-4ECE-8053-0D10C583CDD1}" type="presOf" srcId="{F7D7B397-0151-4629-8551-2062DC942789}" destId="{0DD2413E-CBB9-455B-9785-6FB845A14A46}" srcOrd="0" destOrd="0" presId="urn:microsoft.com/office/officeart/2005/8/layout/radial4"/>
    <dgm:cxn modelId="{23123CD9-2B87-4945-B625-B728FC0764C8}" type="presOf" srcId="{16A5C13D-C3B0-414E-AD89-4D35FE83051A}" destId="{3C173181-5E64-46AE-8BD3-C625BA147B06}" srcOrd="0" destOrd="0" presId="urn:microsoft.com/office/officeart/2005/8/layout/radial4"/>
    <dgm:cxn modelId="{680D1B3E-CBA5-4523-9B3F-46D1C370C7A5}" srcId="{10BE0997-D3C5-4D2E-82F5-86F61B01AFA7}" destId="{CE89BE00-1CE7-453B-A2AA-12C8ADACF37F}" srcOrd="1" destOrd="0" parTransId="{85E32989-E132-4DC0-BC7B-1172E9DC720A}" sibTransId="{8EC1B330-BE62-4822-A2D1-AE4FB3F8B25E}"/>
    <dgm:cxn modelId="{0DFC85BC-1058-4B43-966E-FEFAA0B6F322}" type="presOf" srcId="{367A666C-0170-4F79-B9E6-12C5AE445486}" destId="{74B49B81-CDD3-4C23-882C-9A8BFAAB0B8E}" srcOrd="0" destOrd="0" presId="urn:microsoft.com/office/officeart/2005/8/layout/radial4"/>
    <dgm:cxn modelId="{3BA74166-7B9D-463C-AB85-DE2ACF1B7F18}" type="presOf" srcId="{6A1F862D-8E69-41E0-A813-709B4BE114CD}" destId="{89939768-766E-4BED-949D-07B64C7895EA}" srcOrd="0" destOrd="0" presId="urn:microsoft.com/office/officeart/2005/8/layout/radial4"/>
    <dgm:cxn modelId="{4BC7E192-A0BC-491F-8A1E-5842FADB56B2}" type="presOf" srcId="{85E32989-E132-4DC0-BC7B-1172E9DC720A}" destId="{F038D8B3-E22F-4D27-AAE6-FBFE5867441F}" srcOrd="0" destOrd="0" presId="urn:microsoft.com/office/officeart/2005/8/layout/radial4"/>
    <dgm:cxn modelId="{CCD7476E-ED09-49C4-9F0C-5A0A8B528D1C}" srcId="{6A1F862D-8E69-41E0-A813-709B4BE114CD}" destId="{10BE0997-D3C5-4D2E-82F5-86F61B01AFA7}" srcOrd="0" destOrd="0" parTransId="{C9E51508-180D-4EE9-815F-90C1FEAF4833}" sibTransId="{8F65D0C0-9E03-4336-91D4-DFCA30F66D5D}"/>
    <dgm:cxn modelId="{3C2D95A6-3A49-4B03-A8E9-C36529DAE02A}" type="presOf" srcId="{5A518C5B-2C76-46C6-B672-FA8D1089B7C6}" destId="{B86FBD35-337A-421B-8124-2812350AE0C0}" srcOrd="0" destOrd="0" presId="urn:microsoft.com/office/officeart/2005/8/layout/radial4"/>
    <dgm:cxn modelId="{7466F4F9-17ED-4996-BC8D-0DD96171D1E4}" srcId="{10BE0997-D3C5-4D2E-82F5-86F61B01AFA7}" destId="{16A5C13D-C3B0-414E-AD89-4D35FE83051A}" srcOrd="0" destOrd="0" parTransId="{F7D7B397-0151-4629-8551-2062DC942789}" sibTransId="{1490271E-C29A-412B-B1D7-4BAE59E4DD01}"/>
    <dgm:cxn modelId="{C77CE069-E04B-47E0-B633-4D1CFA5D52AC}" type="presOf" srcId="{CE89BE00-1CE7-453B-A2AA-12C8ADACF37F}" destId="{7F5A8062-12D5-45DD-A6A2-2328BD5A3D44}" srcOrd="0" destOrd="0" presId="urn:microsoft.com/office/officeart/2005/8/layout/radial4"/>
    <dgm:cxn modelId="{886C7809-9DD8-45C8-BCB2-B931DC93C74A}" type="presParOf" srcId="{89939768-766E-4BED-949D-07B64C7895EA}" destId="{1BF06DBF-80FC-44E5-B9EF-EA88783AD34E}" srcOrd="0" destOrd="0" presId="urn:microsoft.com/office/officeart/2005/8/layout/radial4"/>
    <dgm:cxn modelId="{0930AB87-57B5-4779-80F1-F46BD80DE69E}" type="presParOf" srcId="{89939768-766E-4BED-949D-07B64C7895EA}" destId="{0DD2413E-CBB9-455B-9785-6FB845A14A46}" srcOrd="1" destOrd="0" presId="urn:microsoft.com/office/officeart/2005/8/layout/radial4"/>
    <dgm:cxn modelId="{7D2B772A-A254-43CB-B9C7-D93187345A0A}" type="presParOf" srcId="{89939768-766E-4BED-949D-07B64C7895EA}" destId="{3C173181-5E64-46AE-8BD3-C625BA147B06}" srcOrd="2" destOrd="0" presId="urn:microsoft.com/office/officeart/2005/8/layout/radial4"/>
    <dgm:cxn modelId="{8101290E-3B6C-4192-9D0E-E475B6FFEC34}" type="presParOf" srcId="{89939768-766E-4BED-949D-07B64C7895EA}" destId="{F038D8B3-E22F-4D27-AAE6-FBFE5867441F}" srcOrd="3" destOrd="0" presId="urn:microsoft.com/office/officeart/2005/8/layout/radial4"/>
    <dgm:cxn modelId="{A019DEDF-F844-4285-ACDF-175107D35650}" type="presParOf" srcId="{89939768-766E-4BED-949D-07B64C7895EA}" destId="{7F5A8062-12D5-45DD-A6A2-2328BD5A3D44}" srcOrd="4" destOrd="0" presId="urn:microsoft.com/office/officeart/2005/8/layout/radial4"/>
    <dgm:cxn modelId="{4C4DB6AA-732C-42DC-A91A-92052467B824}" type="presParOf" srcId="{89939768-766E-4BED-949D-07B64C7895EA}" destId="{B86FBD35-337A-421B-8124-2812350AE0C0}" srcOrd="5" destOrd="0" presId="urn:microsoft.com/office/officeart/2005/8/layout/radial4"/>
    <dgm:cxn modelId="{E5BC8AAC-B47B-44C0-86D3-CF30F7722037}" type="presParOf" srcId="{89939768-766E-4BED-949D-07B64C7895EA}" destId="{74B49B81-CDD3-4C23-882C-9A8BFAAB0B8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59FEE94-8D17-4B66-9E6A-FCE3BF639597}" type="doc">
      <dgm:prSet loTypeId="urn:microsoft.com/office/officeart/2005/8/layout/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A12141C7-443C-4999-86B1-57C07912F64A}">
      <dgm:prSet phldrT="[Texto]" custT="1"/>
      <dgm:spPr>
        <a:gradFill rotWithShape="0">
          <a:gsLst>
            <a:gs pos="0">
              <a:schemeClr val="accent5">
                <a:hueOff val="0"/>
                <a:satOff val="0"/>
                <a:lumOff val="0"/>
                <a:shade val="51000"/>
                <a:satMod val="130000"/>
                <a:alpha val="61000"/>
              </a:schemeClr>
            </a:gs>
            <a:gs pos="0">
              <a:schemeClr val="accent5">
                <a:hueOff val="0"/>
                <a:satOff val="0"/>
                <a:lumOff val="0"/>
                <a:shade val="93000"/>
                <a:satMod val="130000"/>
                <a:alpha val="47000"/>
              </a:schemeClr>
            </a:gs>
            <a:gs pos="0">
              <a:schemeClr val="accent5">
                <a:hueOff val="0"/>
                <a:satOff val="0"/>
                <a:lumOff val="0"/>
                <a:shade val="94000"/>
                <a:satMod val="135000"/>
                <a:alpha val="69000"/>
              </a:schemeClr>
            </a:gs>
          </a:gsLst>
        </a:gradFill>
      </dgm:spPr>
      <dgm:t>
        <a:bodyPr/>
        <a:lstStyle/>
        <a:p>
          <a:r>
            <a:rPr lang="es-EC" sz="2800" b="1" dirty="0" smtClean="0">
              <a:solidFill>
                <a:schemeClr val="tx1"/>
              </a:solidFill>
            </a:rPr>
            <a:t>TIEMPO</a:t>
          </a:r>
          <a:endParaRPr lang="es-EC" sz="2800" b="1" dirty="0">
            <a:solidFill>
              <a:schemeClr val="tx1"/>
            </a:solidFill>
          </a:endParaRPr>
        </a:p>
      </dgm:t>
    </dgm:pt>
    <dgm:pt modelId="{1ECF0BDA-E5E6-4D19-BA4C-993CFDC36A38}" type="parTrans" cxnId="{3BF73805-7346-432E-9212-BF78DF9412A3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4019315A-B50A-4018-AE48-30015A9D4B95}" type="sibTrans" cxnId="{3BF73805-7346-432E-9212-BF78DF9412A3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63E51720-4F52-48A5-B207-135D3E99371A}">
      <dgm:prSet phldrT="[Texto]" custT="1"/>
      <dgm:spPr/>
      <dgm:t>
        <a:bodyPr/>
        <a:lstStyle/>
        <a:p>
          <a:pPr algn="just"/>
          <a:r>
            <a:rPr lang="es-EC" sz="2000" b="1" dirty="0" smtClean="0">
              <a:solidFill>
                <a:schemeClr val="tx1"/>
              </a:solidFill>
            </a:rPr>
            <a:t>DESDE:             Antes que se requiera la evacuación   </a:t>
          </a:r>
          <a:endParaRPr lang="es-EC" sz="2000" b="1" dirty="0">
            <a:solidFill>
              <a:schemeClr val="tx1"/>
            </a:solidFill>
          </a:endParaRPr>
        </a:p>
      </dgm:t>
    </dgm:pt>
    <dgm:pt modelId="{17A66C52-8C35-4F4C-8C1A-60B59786AF6E}" type="parTrans" cxnId="{06B91B91-F63C-4013-B995-90682AA15ADC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F69772F6-7231-406A-AA33-4879BB32FCC5}" type="sibTrans" cxnId="{06B91B91-F63C-4013-B995-90682AA15ADC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81E05D03-CA8F-47E9-A235-F308AA3D146D}">
      <dgm:prSet phldrT="[Texto]" custT="1"/>
      <dgm:spPr>
        <a:solidFill>
          <a:srgbClr val="99FF99"/>
        </a:solidFill>
      </dgm:spPr>
      <dgm:t>
        <a:bodyPr/>
        <a:lstStyle/>
        <a:p>
          <a:r>
            <a:rPr lang="es-EC" sz="2800" b="1" dirty="0" smtClean="0">
              <a:solidFill>
                <a:schemeClr val="tx1"/>
              </a:solidFill>
            </a:rPr>
            <a:t>GENERALES</a:t>
          </a:r>
          <a:endParaRPr lang="es-EC" sz="2800" b="1" dirty="0">
            <a:solidFill>
              <a:schemeClr val="tx1"/>
            </a:solidFill>
          </a:endParaRPr>
        </a:p>
      </dgm:t>
    </dgm:pt>
    <dgm:pt modelId="{1EDBF8D2-2ACF-4398-A28D-5A2B39DE05DC}" type="parTrans" cxnId="{F3971059-9A6B-4B68-9A4C-88E4ECBE68B7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1B85B982-93E1-4AA6-A891-2BF67E0BA6B9}" type="sibTrans" cxnId="{F3971059-9A6B-4B68-9A4C-88E4ECBE68B7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C0CE5B7D-2C10-4798-AD1B-E97B1C5BB26F}">
      <dgm:prSet phldrT="[Texto]" custT="1"/>
      <dgm:spPr/>
      <dgm:t>
        <a:bodyPr/>
        <a:lstStyle/>
        <a:p>
          <a:r>
            <a:rPr lang="es-EC" sz="2800" b="1" dirty="0" smtClean="0">
              <a:solidFill>
                <a:schemeClr val="tx1"/>
              </a:solidFill>
            </a:rPr>
            <a:t>ESPECÍFICAS</a:t>
          </a:r>
          <a:endParaRPr lang="es-EC" sz="2800" b="1" dirty="0">
            <a:solidFill>
              <a:schemeClr val="tx1"/>
            </a:solidFill>
          </a:endParaRPr>
        </a:p>
      </dgm:t>
    </dgm:pt>
    <dgm:pt modelId="{5F28C5C4-8E2B-44BC-B6B1-F6CDA080815A}" type="parTrans" cxnId="{903AFC9C-211B-45BD-A805-9EA117AEB680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4B237CD5-178E-4C88-BDBC-B00940D53A84}" type="sibTrans" cxnId="{903AFC9C-211B-45BD-A805-9EA117AEB680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89783AE9-93E8-4D0A-9F4C-789241AFA355}">
      <dgm:prSet custT="1"/>
      <dgm:spPr/>
      <dgm:t>
        <a:bodyPr/>
        <a:lstStyle/>
        <a:p>
          <a:pPr algn="just"/>
          <a:r>
            <a:rPr lang="es-EC" sz="2000" b="1" dirty="0" smtClean="0">
              <a:solidFill>
                <a:schemeClr val="tx1"/>
              </a:solidFill>
            </a:rPr>
            <a:t>HASTA:                    El día que se realice la evacuación   </a:t>
          </a:r>
          <a:endParaRPr lang="es-EC" sz="2000" b="1" dirty="0">
            <a:solidFill>
              <a:schemeClr val="tx1"/>
            </a:solidFill>
          </a:endParaRPr>
        </a:p>
      </dgm:t>
    </dgm:pt>
    <dgm:pt modelId="{F71B25B5-4D40-48A2-A5B3-3D0EA0E9394E}" type="parTrans" cxnId="{F37EFEF5-5CBC-403F-9529-9BFD067F64CE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B451E639-8C0E-429D-B34B-5BE1D0286D59}" type="sibTrans" cxnId="{F37EFEF5-5CBC-403F-9529-9BFD067F64CE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7292D6CE-05AF-4D24-B4F6-FB5E702EB0E6}">
      <dgm:prSet/>
      <dgm:spPr>
        <a:solidFill>
          <a:srgbClr val="CCFF66"/>
        </a:solidFill>
        <a:ln>
          <a:noFill/>
        </a:ln>
      </dgm:spPr>
      <dgm:t>
        <a:bodyPr/>
        <a:lstStyle/>
        <a:p>
          <a:r>
            <a:rPr lang="es-EC" b="1" dirty="0" smtClean="0"/>
            <a:t>RESPONSABILIDADES</a:t>
          </a:r>
          <a:endParaRPr lang="es-EC" b="1" dirty="0"/>
        </a:p>
      </dgm:t>
    </dgm:pt>
    <dgm:pt modelId="{6E817168-EB2A-4821-B2A5-D1947E116A1C}" type="sibTrans" cxnId="{6FBF5AFD-7D99-469B-92F3-BC666544AC3D}">
      <dgm:prSet/>
      <dgm:spPr/>
      <dgm:t>
        <a:bodyPr/>
        <a:lstStyle/>
        <a:p>
          <a:endParaRPr lang="es-EC"/>
        </a:p>
      </dgm:t>
    </dgm:pt>
    <dgm:pt modelId="{6098F895-387D-4B88-B43C-6790D742A846}" type="parTrans" cxnId="{6FBF5AFD-7D99-469B-92F3-BC666544AC3D}">
      <dgm:prSet/>
      <dgm:spPr/>
      <dgm:t>
        <a:bodyPr/>
        <a:lstStyle/>
        <a:p>
          <a:endParaRPr lang="es-EC"/>
        </a:p>
      </dgm:t>
    </dgm:pt>
    <dgm:pt modelId="{81A09423-BC2C-47E7-943C-5546CB5DAD08}">
      <dgm:prSet/>
      <dgm:spPr>
        <a:solidFill>
          <a:srgbClr val="CCFF66"/>
        </a:solidFill>
        <a:ln>
          <a:noFill/>
        </a:ln>
      </dgm:spPr>
      <dgm:t>
        <a:bodyPr/>
        <a:lstStyle/>
        <a:p>
          <a:r>
            <a:rPr lang="es-EC" b="1" dirty="0" smtClean="0"/>
            <a:t>ACTIVIDADES PREVENTIVAS</a:t>
          </a:r>
          <a:endParaRPr lang="es-EC" b="1" dirty="0"/>
        </a:p>
      </dgm:t>
    </dgm:pt>
    <dgm:pt modelId="{10673C39-61C5-44C1-8085-749C18DECCA5}" type="sibTrans" cxnId="{324FD5BF-7745-4C06-B64B-A9A92232F452}">
      <dgm:prSet/>
      <dgm:spPr/>
      <dgm:t>
        <a:bodyPr/>
        <a:lstStyle/>
        <a:p>
          <a:endParaRPr lang="es-EC"/>
        </a:p>
      </dgm:t>
    </dgm:pt>
    <dgm:pt modelId="{3FCA52CF-0CCD-463E-A8ED-8560FE434C72}" type="parTrans" cxnId="{324FD5BF-7745-4C06-B64B-A9A92232F452}">
      <dgm:prSet/>
      <dgm:spPr/>
      <dgm:t>
        <a:bodyPr/>
        <a:lstStyle/>
        <a:p>
          <a:endParaRPr lang="es-EC"/>
        </a:p>
      </dgm:t>
    </dgm:pt>
    <dgm:pt modelId="{20A4772E-E7B5-4766-92D6-5751F1F1D37C}" type="pres">
      <dgm:prSet presAssocID="{C59FEE94-8D17-4B66-9E6A-FCE3BF63959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173E716-6416-41E4-A351-1BA339DCE535}" type="pres">
      <dgm:prSet presAssocID="{A12141C7-443C-4999-86B1-57C07912F64A}" presName="composite" presStyleCnt="0"/>
      <dgm:spPr/>
    </dgm:pt>
    <dgm:pt modelId="{BA707325-2BB5-4B15-99C6-C8870BC0B82C}" type="pres">
      <dgm:prSet presAssocID="{A12141C7-443C-4999-86B1-57C07912F64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F4EC60-B3A0-49F3-AD4E-D192AE24383C}" type="pres">
      <dgm:prSet presAssocID="{A12141C7-443C-4999-86B1-57C07912F64A}" presName="parSh" presStyleLbl="node1" presStyleIdx="0" presStyleCnt="3" custLinFactNeighborX="-76" custLinFactNeighborY="-15299"/>
      <dgm:spPr/>
      <dgm:t>
        <a:bodyPr/>
        <a:lstStyle/>
        <a:p>
          <a:endParaRPr lang="es-EC"/>
        </a:p>
      </dgm:t>
    </dgm:pt>
    <dgm:pt modelId="{5FAC17D4-E532-4080-ADF9-9932BC392A56}" type="pres">
      <dgm:prSet presAssocID="{A12141C7-443C-4999-86B1-57C07912F64A}" presName="desTx" presStyleLbl="fgAcc1" presStyleIdx="0" presStyleCnt="3" custScaleX="115074" custLinFactNeighborX="-788" custLinFactNeighborY="246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448A73-31D5-47A8-A49E-3556A5FFA727}" type="pres">
      <dgm:prSet presAssocID="{4019315A-B50A-4018-AE48-30015A9D4B95}" presName="sibTrans" presStyleLbl="sibTrans2D1" presStyleIdx="0" presStyleCnt="2"/>
      <dgm:spPr/>
      <dgm:t>
        <a:bodyPr/>
        <a:lstStyle/>
        <a:p>
          <a:endParaRPr lang="es-EC"/>
        </a:p>
      </dgm:t>
    </dgm:pt>
    <dgm:pt modelId="{C7023650-E854-4F3C-993D-DE775FDAE3B6}" type="pres">
      <dgm:prSet presAssocID="{4019315A-B50A-4018-AE48-30015A9D4B95}" presName="connTx" presStyleLbl="sibTrans2D1" presStyleIdx="0" presStyleCnt="2"/>
      <dgm:spPr/>
      <dgm:t>
        <a:bodyPr/>
        <a:lstStyle/>
        <a:p>
          <a:endParaRPr lang="es-EC"/>
        </a:p>
      </dgm:t>
    </dgm:pt>
    <dgm:pt modelId="{C9759443-6A58-498F-A35C-501CB0895316}" type="pres">
      <dgm:prSet presAssocID="{81E05D03-CA8F-47E9-A235-F308AA3D146D}" presName="composite" presStyleCnt="0"/>
      <dgm:spPr/>
    </dgm:pt>
    <dgm:pt modelId="{74177FD6-DEDB-4396-ACC6-539B3967781E}" type="pres">
      <dgm:prSet presAssocID="{81E05D03-CA8F-47E9-A235-F308AA3D146D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134ADB-EBDD-40CD-BE9A-A02A6F90A689}" type="pres">
      <dgm:prSet presAssocID="{81E05D03-CA8F-47E9-A235-F308AA3D146D}" presName="parSh" presStyleLbl="node1" presStyleIdx="1" presStyleCnt="3" custLinFactNeighborY="-55498"/>
      <dgm:spPr/>
      <dgm:t>
        <a:bodyPr/>
        <a:lstStyle/>
        <a:p>
          <a:endParaRPr lang="es-EC"/>
        </a:p>
      </dgm:t>
    </dgm:pt>
    <dgm:pt modelId="{AFFDDCBD-0CF1-4166-9C1E-EE86649B3210}" type="pres">
      <dgm:prSet presAssocID="{81E05D03-CA8F-47E9-A235-F308AA3D146D}" presName="desTx" presStyleLbl="fgAcc1" presStyleIdx="1" presStyleCnt="3" custScaleY="36179" custLinFactNeighborX="-5283" custLinFactNeighborY="-47538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es-EC"/>
        </a:p>
      </dgm:t>
    </dgm:pt>
    <dgm:pt modelId="{A44F9210-31F7-4641-906A-48C786A5654E}" type="pres">
      <dgm:prSet presAssocID="{1B85B982-93E1-4AA6-A891-2BF67E0BA6B9}" presName="sibTrans" presStyleLbl="sibTrans2D1" presStyleIdx="1" presStyleCnt="2"/>
      <dgm:spPr/>
      <dgm:t>
        <a:bodyPr/>
        <a:lstStyle/>
        <a:p>
          <a:endParaRPr lang="es-EC"/>
        </a:p>
      </dgm:t>
    </dgm:pt>
    <dgm:pt modelId="{A4BB2138-00C6-4B9B-991D-50A78330C34C}" type="pres">
      <dgm:prSet presAssocID="{1B85B982-93E1-4AA6-A891-2BF67E0BA6B9}" presName="connTx" presStyleLbl="sibTrans2D1" presStyleIdx="1" presStyleCnt="2"/>
      <dgm:spPr/>
      <dgm:t>
        <a:bodyPr/>
        <a:lstStyle/>
        <a:p>
          <a:endParaRPr lang="es-EC"/>
        </a:p>
      </dgm:t>
    </dgm:pt>
    <dgm:pt modelId="{769FF3A0-BAE0-4B12-AF01-9954F18D0248}" type="pres">
      <dgm:prSet presAssocID="{C0CE5B7D-2C10-4798-AD1B-E97B1C5BB26F}" presName="composite" presStyleCnt="0"/>
      <dgm:spPr/>
    </dgm:pt>
    <dgm:pt modelId="{9A5E67FC-E8DB-49FB-BC8F-B75F9216298E}" type="pres">
      <dgm:prSet presAssocID="{C0CE5B7D-2C10-4798-AD1B-E97B1C5BB26F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D63D1E-4454-49E4-9AE9-0767BB3B1738}" type="pres">
      <dgm:prSet presAssocID="{C0CE5B7D-2C10-4798-AD1B-E97B1C5BB26F}" presName="parSh" presStyleLbl="node1" presStyleIdx="2" presStyleCnt="3" custLinFactNeighborY="-54359"/>
      <dgm:spPr/>
      <dgm:t>
        <a:bodyPr/>
        <a:lstStyle/>
        <a:p>
          <a:endParaRPr lang="es-EC"/>
        </a:p>
      </dgm:t>
    </dgm:pt>
    <dgm:pt modelId="{58CF7D63-6883-4B50-8AA0-EEF6B880508C}" type="pres">
      <dgm:prSet presAssocID="{C0CE5B7D-2C10-4798-AD1B-E97B1C5BB26F}" presName="desTx" presStyleLbl="fgAcc1" presStyleIdx="2" presStyleCnt="3" custScaleX="91332" custScaleY="47604" custLinFactNeighborX="-99334" custLinFactNeighborY="-4222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1625E8F-3B25-4CB7-88EB-95E1834CB7FA}" type="presOf" srcId="{1B85B982-93E1-4AA6-A891-2BF67E0BA6B9}" destId="{A4BB2138-00C6-4B9B-991D-50A78330C34C}" srcOrd="1" destOrd="0" presId="urn:microsoft.com/office/officeart/2005/8/layout/process3"/>
    <dgm:cxn modelId="{523E925A-9C3F-47DC-AC46-1DD4EF455351}" type="presOf" srcId="{A12141C7-443C-4999-86B1-57C07912F64A}" destId="{D5F4EC60-B3A0-49F3-AD4E-D192AE24383C}" srcOrd="1" destOrd="0" presId="urn:microsoft.com/office/officeart/2005/8/layout/process3"/>
    <dgm:cxn modelId="{F37EFEF5-5CBC-403F-9529-9BFD067F64CE}" srcId="{A12141C7-443C-4999-86B1-57C07912F64A}" destId="{89783AE9-93E8-4D0A-9F4C-789241AFA355}" srcOrd="1" destOrd="0" parTransId="{F71B25B5-4D40-48A2-A5B3-3D0EA0E9394E}" sibTransId="{B451E639-8C0E-429D-B34B-5BE1D0286D59}"/>
    <dgm:cxn modelId="{41521289-BB9C-43C8-BE66-6E611D6079E1}" type="presOf" srcId="{89783AE9-93E8-4D0A-9F4C-789241AFA355}" destId="{5FAC17D4-E532-4080-ADF9-9932BC392A56}" srcOrd="0" destOrd="1" presId="urn:microsoft.com/office/officeart/2005/8/layout/process3"/>
    <dgm:cxn modelId="{6541B274-29E3-414F-9474-6F4DB7E62235}" type="presOf" srcId="{81A09423-BC2C-47E7-943C-5546CB5DAD08}" destId="{58CF7D63-6883-4B50-8AA0-EEF6B880508C}" srcOrd="0" destOrd="0" presId="urn:microsoft.com/office/officeart/2005/8/layout/process3"/>
    <dgm:cxn modelId="{F3971059-9A6B-4B68-9A4C-88E4ECBE68B7}" srcId="{C59FEE94-8D17-4B66-9E6A-FCE3BF639597}" destId="{81E05D03-CA8F-47E9-A235-F308AA3D146D}" srcOrd="1" destOrd="0" parTransId="{1EDBF8D2-2ACF-4398-A28D-5A2B39DE05DC}" sibTransId="{1B85B982-93E1-4AA6-A891-2BF67E0BA6B9}"/>
    <dgm:cxn modelId="{3BF73805-7346-432E-9212-BF78DF9412A3}" srcId="{C59FEE94-8D17-4B66-9E6A-FCE3BF639597}" destId="{A12141C7-443C-4999-86B1-57C07912F64A}" srcOrd="0" destOrd="0" parTransId="{1ECF0BDA-E5E6-4D19-BA4C-993CFDC36A38}" sibTransId="{4019315A-B50A-4018-AE48-30015A9D4B95}"/>
    <dgm:cxn modelId="{6FBF5AFD-7D99-469B-92F3-BC666544AC3D}" srcId="{C0CE5B7D-2C10-4798-AD1B-E97B1C5BB26F}" destId="{7292D6CE-05AF-4D24-B4F6-FB5E702EB0E6}" srcOrd="1" destOrd="0" parTransId="{6098F895-387D-4B88-B43C-6790D742A846}" sibTransId="{6E817168-EB2A-4821-B2A5-D1947E116A1C}"/>
    <dgm:cxn modelId="{4B35A09A-95C3-4B38-B46B-59183EDCB656}" type="presOf" srcId="{4019315A-B50A-4018-AE48-30015A9D4B95}" destId="{B1448A73-31D5-47A8-A49E-3556A5FFA727}" srcOrd="0" destOrd="0" presId="urn:microsoft.com/office/officeart/2005/8/layout/process3"/>
    <dgm:cxn modelId="{465ABEAA-1C88-41FE-A121-F409987D71FD}" type="presOf" srcId="{7292D6CE-05AF-4D24-B4F6-FB5E702EB0E6}" destId="{58CF7D63-6883-4B50-8AA0-EEF6B880508C}" srcOrd="0" destOrd="1" presId="urn:microsoft.com/office/officeart/2005/8/layout/process3"/>
    <dgm:cxn modelId="{DB7B951C-668A-4643-B640-1F6CF16EA75A}" type="presOf" srcId="{63E51720-4F52-48A5-B207-135D3E99371A}" destId="{5FAC17D4-E532-4080-ADF9-9932BC392A56}" srcOrd="0" destOrd="0" presId="urn:microsoft.com/office/officeart/2005/8/layout/process3"/>
    <dgm:cxn modelId="{AA660A2A-2B17-4A10-B4C4-8D6A159FA361}" type="presOf" srcId="{C0CE5B7D-2C10-4798-AD1B-E97B1C5BB26F}" destId="{9A5E67FC-E8DB-49FB-BC8F-B75F9216298E}" srcOrd="0" destOrd="0" presId="urn:microsoft.com/office/officeart/2005/8/layout/process3"/>
    <dgm:cxn modelId="{7E2C46A6-B234-4998-929E-A303C7DF0DFD}" type="presOf" srcId="{81E05D03-CA8F-47E9-A235-F308AA3D146D}" destId="{B3134ADB-EBDD-40CD-BE9A-A02A6F90A689}" srcOrd="1" destOrd="0" presId="urn:microsoft.com/office/officeart/2005/8/layout/process3"/>
    <dgm:cxn modelId="{1AA27CFA-0E4A-4CA6-BDE2-7F211EE6D6F0}" type="presOf" srcId="{C0CE5B7D-2C10-4798-AD1B-E97B1C5BB26F}" destId="{A4D63D1E-4454-49E4-9AE9-0767BB3B1738}" srcOrd="1" destOrd="0" presId="urn:microsoft.com/office/officeart/2005/8/layout/process3"/>
    <dgm:cxn modelId="{407C6593-E105-47B3-8051-A13D5FC109CD}" type="presOf" srcId="{4019315A-B50A-4018-AE48-30015A9D4B95}" destId="{C7023650-E854-4F3C-993D-DE775FDAE3B6}" srcOrd="1" destOrd="0" presId="urn:microsoft.com/office/officeart/2005/8/layout/process3"/>
    <dgm:cxn modelId="{06B91B91-F63C-4013-B995-90682AA15ADC}" srcId="{A12141C7-443C-4999-86B1-57C07912F64A}" destId="{63E51720-4F52-48A5-B207-135D3E99371A}" srcOrd="0" destOrd="0" parTransId="{17A66C52-8C35-4F4C-8C1A-60B59786AF6E}" sibTransId="{F69772F6-7231-406A-AA33-4879BB32FCC5}"/>
    <dgm:cxn modelId="{B4F9DB49-1ACA-4CD3-9868-A88A1699B60F}" type="presOf" srcId="{A12141C7-443C-4999-86B1-57C07912F64A}" destId="{BA707325-2BB5-4B15-99C6-C8870BC0B82C}" srcOrd="0" destOrd="0" presId="urn:microsoft.com/office/officeart/2005/8/layout/process3"/>
    <dgm:cxn modelId="{324FD5BF-7745-4C06-B64B-A9A92232F452}" srcId="{C0CE5B7D-2C10-4798-AD1B-E97B1C5BB26F}" destId="{81A09423-BC2C-47E7-943C-5546CB5DAD08}" srcOrd="0" destOrd="0" parTransId="{3FCA52CF-0CCD-463E-A8ED-8560FE434C72}" sibTransId="{10673C39-61C5-44C1-8085-749C18DECCA5}"/>
    <dgm:cxn modelId="{903AFC9C-211B-45BD-A805-9EA117AEB680}" srcId="{C59FEE94-8D17-4B66-9E6A-FCE3BF639597}" destId="{C0CE5B7D-2C10-4798-AD1B-E97B1C5BB26F}" srcOrd="2" destOrd="0" parTransId="{5F28C5C4-8E2B-44BC-B6B1-F6CDA080815A}" sibTransId="{4B237CD5-178E-4C88-BDBC-B00940D53A84}"/>
    <dgm:cxn modelId="{1308A3D9-4681-43D0-ABB8-58ADBD2A569C}" type="presOf" srcId="{C59FEE94-8D17-4B66-9E6A-FCE3BF639597}" destId="{20A4772E-E7B5-4766-92D6-5751F1F1D37C}" srcOrd="0" destOrd="0" presId="urn:microsoft.com/office/officeart/2005/8/layout/process3"/>
    <dgm:cxn modelId="{E730B423-E0D2-461A-B617-AC3F683A2C22}" type="presOf" srcId="{1B85B982-93E1-4AA6-A891-2BF67E0BA6B9}" destId="{A44F9210-31F7-4641-906A-48C786A5654E}" srcOrd="0" destOrd="0" presId="urn:microsoft.com/office/officeart/2005/8/layout/process3"/>
    <dgm:cxn modelId="{60FAA3F6-4BAD-475C-AC16-C4F581E465A5}" type="presOf" srcId="{81E05D03-CA8F-47E9-A235-F308AA3D146D}" destId="{74177FD6-DEDB-4396-ACC6-539B3967781E}" srcOrd="0" destOrd="0" presId="urn:microsoft.com/office/officeart/2005/8/layout/process3"/>
    <dgm:cxn modelId="{467B4432-08E3-4D0F-82B3-AD4EFD299202}" type="presParOf" srcId="{20A4772E-E7B5-4766-92D6-5751F1F1D37C}" destId="{6173E716-6416-41E4-A351-1BA339DCE535}" srcOrd="0" destOrd="0" presId="urn:microsoft.com/office/officeart/2005/8/layout/process3"/>
    <dgm:cxn modelId="{13383771-95D0-4C46-8574-7DC6746A0E3F}" type="presParOf" srcId="{6173E716-6416-41E4-A351-1BA339DCE535}" destId="{BA707325-2BB5-4B15-99C6-C8870BC0B82C}" srcOrd="0" destOrd="0" presId="urn:microsoft.com/office/officeart/2005/8/layout/process3"/>
    <dgm:cxn modelId="{969CA1E2-2839-4851-B0E5-B7EAC97A866C}" type="presParOf" srcId="{6173E716-6416-41E4-A351-1BA339DCE535}" destId="{D5F4EC60-B3A0-49F3-AD4E-D192AE24383C}" srcOrd="1" destOrd="0" presId="urn:microsoft.com/office/officeart/2005/8/layout/process3"/>
    <dgm:cxn modelId="{01FE5390-F8A5-432F-AF2A-108BA7752E63}" type="presParOf" srcId="{6173E716-6416-41E4-A351-1BA339DCE535}" destId="{5FAC17D4-E532-4080-ADF9-9932BC392A56}" srcOrd="2" destOrd="0" presId="urn:microsoft.com/office/officeart/2005/8/layout/process3"/>
    <dgm:cxn modelId="{0468443E-0B5A-49B9-B278-BC3DB1F01FFD}" type="presParOf" srcId="{20A4772E-E7B5-4766-92D6-5751F1F1D37C}" destId="{B1448A73-31D5-47A8-A49E-3556A5FFA727}" srcOrd="1" destOrd="0" presId="urn:microsoft.com/office/officeart/2005/8/layout/process3"/>
    <dgm:cxn modelId="{A9DC9C47-BB87-43EC-BA8C-52FFB27BEA8F}" type="presParOf" srcId="{B1448A73-31D5-47A8-A49E-3556A5FFA727}" destId="{C7023650-E854-4F3C-993D-DE775FDAE3B6}" srcOrd="0" destOrd="0" presId="urn:microsoft.com/office/officeart/2005/8/layout/process3"/>
    <dgm:cxn modelId="{2034B939-F232-45C7-B8AB-1579FD65ED6E}" type="presParOf" srcId="{20A4772E-E7B5-4766-92D6-5751F1F1D37C}" destId="{C9759443-6A58-498F-A35C-501CB0895316}" srcOrd="2" destOrd="0" presId="urn:microsoft.com/office/officeart/2005/8/layout/process3"/>
    <dgm:cxn modelId="{FCCD96A7-9AED-46A6-914E-C893ABF32017}" type="presParOf" srcId="{C9759443-6A58-498F-A35C-501CB0895316}" destId="{74177FD6-DEDB-4396-ACC6-539B3967781E}" srcOrd="0" destOrd="0" presId="urn:microsoft.com/office/officeart/2005/8/layout/process3"/>
    <dgm:cxn modelId="{69889BD4-17D5-4123-808F-FD452CDA7F3B}" type="presParOf" srcId="{C9759443-6A58-498F-A35C-501CB0895316}" destId="{B3134ADB-EBDD-40CD-BE9A-A02A6F90A689}" srcOrd="1" destOrd="0" presId="urn:microsoft.com/office/officeart/2005/8/layout/process3"/>
    <dgm:cxn modelId="{25200028-B7EE-4FB2-BE0A-D6B1934687E1}" type="presParOf" srcId="{C9759443-6A58-498F-A35C-501CB0895316}" destId="{AFFDDCBD-0CF1-4166-9C1E-EE86649B3210}" srcOrd="2" destOrd="0" presId="urn:microsoft.com/office/officeart/2005/8/layout/process3"/>
    <dgm:cxn modelId="{D059B392-DC2B-4A8C-ACF7-86296620A34D}" type="presParOf" srcId="{20A4772E-E7B5-4766-92D6-5751F1F1D37C}" destId="{A44F9210-31F7-4641-906A-48C786A5654E}" srcOrd="3" destOrd="0" presId="urn:microsoft.com/office/officeart/2005/8/layout/process3"/>
    <dgm:cxn modelId="{74495D55-1911-487F-AE93-96887D7D7207}" type="presParOf" srcId="{A44F9210-31F7-4641-906A-48C786A5654E}" destId="{A4BB2138-00C6-4B9B-991D-50A78330C34C}" srcOrd="0" destOrd="0" presId="urn:microsoft.com/office/officeart/2005/8/layout/process3"/>
    <dgm:cxn modelId="{FE21B186-DB12-446D-918A-C6853266E622}" type="presParOf" srcId="{20A4772E-E7B5-4766-92D6-5751F1F1D37C}" destId="{769FF3A0-BAE0-4B12-AF01-9954F18D0248}" srcOrd="4" destOrd="0" presId="urn:microsoft.com/office/officeart/2005/8/layout/process3"/>
    <dgm:cxn modelId="{07C0D297-3A66-4755-B5EB-87FA0CF92D78}" type="presParOf" srcId="{769FF3A0-BAE0-4B12-AF01-9954F18D0248}" destId="{9A5E67FC-E8DB-49FB-BC8F-B75F9216298E}" srcOrd="0" destOrd="0" presId="urn:microsoft.com/office/officeart/2005/8/layout/process3"/>
    <dgm:cxn modelId="{857E5AEC-9DCA-409D-BA57-0F76222C512E}" type="presParOf" srcId="{769FF3A0-BAE0-4B12-AF01-9954F18D0248}" destId="{A4D63D1E-4454-49E4-9AE9-0767BB3B1738}" srcOrd="1" destOrd="0" presId="urn:microsoft.com/office/officeart/2005/8/layout/process3"/>
    <dgm:cxn modelId="{AD474B8A-5F70-4F9D-A89C-981FA798458E}" type="presParOf" srcId="{769FF3A0-BAE0-4B12-AF01-9954F18D0248}" destId="{58CF7D63-6883-4B50-8AA0-EEF6B880508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59FEE94-8D17-4B66-9E6A-FCE3BF639597}" type="doc">
      <dgm:prSet loTypeId="urn:microsoft.com/office/officeart/2005/8/layout/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A12141C7-443C-4999-86B1-57C07912F64A}">
      <dgm:prSet phldrT="[Texto]" custT="1"/>
      <dgm:spPr>
        <a:gradFill rotWithShape="0">
          <a:gsLst>
            <a:gs pos="0">
              <a:schemeClr val="accent5">
                <a:hueOff val="0"/>
                <a:satOff val="0"/>
                <a:lumOff val="0"/>
                <a:shade val="51000"/>
                <a:satMod val="130000"/>
                <a:alpha val="46000"/>
              </a:schemeClr>
            </a:gs>
            <a:gs pos="0">
              <a:schemeClr val="accent5">
                <a:hueOff val="0"/>
                <a:satOff val="0"/>
                <a:lumOff val="0"/>
                <a:shade val="93000"/>
                <a:satMod val="130000"/>
                <a:alpha val="45000"/>
              </a:schemeClr>
            </a:gs>
            <a:gs pos="0">
              <a:schemeClr val="accent5">
                <a:hueOff val="0"/>
                <a:satOff val="0"/>
                <a:lumOff val="0"/>
                <a:shade val="94000"/>
                <a:satMod val="135000"/>
                <a:alpha val="62000"/>
              </a:schemeClr>
            </a:gs>
          </a:gsLst>
        </a:gradFill>
      </dgm:spPr>
      <dgm:t>
        <a:bodyPr/>
        <a:lstStyle/>
        <a:p>
          <a:r>
            <a:rPr lang="es-EC" sz="2800" b="1" dirty="0" smtClean="0">
              <a:solidFill>
                <a:schemeClr val="tx1"/>
              </a:solidFill>
            </a:rPr>
            <a:t>TIEMPO</a:t>
          </a:r>
          <a:endParaRPr lang="es-EC" sz="2800" b="1" dirty="0">
            <a:solidFill>
              <a:schemeClr val="tx1"/>
            </a:solidFill>
          </a:endParaRPr>
        </a:p>
      </dgm:t>
    </dgm:pt>
    <dgm:pt modelId="{1ECF0BDA-E5E6-4D19-BA4C-993CFDC36A38}" type="parTrans" cxnId="{3BF73805-7346-432E-9212-BF78DF9412A3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4019315A-B50A-4018-AE48-30015A9D4B95}" type="sibTrans" cxnId="{3BF73805-7346-432E-9212-BF78DF9412A3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81E05D03-CA8F-47E9-A235-F308AA3D146D}">
      <dgm:prSet phldrT="[Texto]" custT="1"/>
      <dgm:spPr>
        <a:solidFill>
          <a:srgbClr val="99FF99"/>
        </a:solidFill>
      </dgm:spPr>
      <dgm:t>
        <a:bodyPr/>
        <a:lstStyle/>
        <a:p>
          <a:r>
            <a:rPr lang="es-EC" sz="2400" b="1" dirty="0" smtClean="0">
              <a:solidFill>
                <a:schemeClr val="tx1"/>
              </a:solidFill>
            </a:rPr>
            <a:t>EVACUACIÓN</a:t>
          </a:r>
          <a:endParaRPr lang="es-EC" sz="2400" b="1" dirty="0">
            <a:solidFill>
              <a:schemeClr val="tx1"/>
            </a:solidFill>
          </a:endParaRPr>
        </a:p>
      </dgm:t>
    </dgm:pt>
    <dgm:pt modelId="{1EDBF8D2-2ACF-4398-A28D-5A2B39DE05DC}" type="parTrans" cxnId="{F3971059-9A6B-4B68-9A4C-88E4ECBE68B7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1B85B982-93E1-4AA6-A891-2BF67E0BA6B9}" type="sibTrans" cxnId="{F3971059-9A6B-4B68-9A4C-88E4ECBE68B7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C0CE5B7D-2C10-4798-AD1B-E97B1C5BB26F}">
      <dgm:prSet phldrT="[Texto]" custT="1"/>
      <dgm:spPr/>
      <dgm:t>
        <a:bodyPr/>
        <a:lstStyle/>
        <a:p>
          <a:r>
            <a:rPr lang="es-EC" sz="2400" b="1" dirty="0" smtClean="0">
              <a:solidFill>
                <a:schemeClr val="tx1"/>
              </a:solidFill>
            </a:rPr>
            <a:t>ORGANIZACIÓN</a:t>
          </a:r>
          <a:endParaRPr lang="es-EC" sz="2400" b="1" dirty="0">
            <a:solidFill>
              <a:schemeClr val="tx1"/>
            </a:solidFill>
          </a:endParaRPr>
        </a:p>
      </dgm:t>
    </dgm:pt>
    <dgm:pt modelId="{5F28C5C4-8E2B-44BC-B6B1-F6CDA080815A}" type="parTrans" cxnId="{903AFC9C-211B-45BD-A805-9EA117AEB680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4B237CD5-178E-4C88-BDBC-B00940D53A84}" type="sibTrans" cxnId="{903AFC9C-211B-45BD-A805-9EA117AEB680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20A4772E-E7B5-4766-92D6-5751F1F1D37C}" type="pres">
      <dgm:prSet presAssocID="{C59FEE94-8D17-4B66-9E6A-FCE3BF63959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173E716-6416-41E4-A351-1BA339DCE535}" type="pres">
      <dgm:prSet presAssocID="{A12141C7-443C-4999-86B1-57C07912F64A}" presName="composite" presStyleCnt="0"/>
      <dgm:spPr/>
    </dgm:pt>
    <dgm:pt modelId="{BA707325-2BB5-4B15-99C6-C8870BC0B82C}" type="pres">
      <dgm:prSet presAssocID="{A12141C7-443C-4999-86B1-57C07912F64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F4EC60-B3A0-49F3-AD4E-D192AE24383C}" type="pres">
      <dgm:prSet presAssocID="{A12141C7-443C-4999-86B1-57C07912F64A}" presName="parSh" presStyleLbl="node1" presStyleIdx="0" presStyleCnt="3" custScaleY="97275" custLinFactY="-49140" custLinFactNeighborY="-100000"/>
      <dgm:spPr/>
      <dgm:t>
        <a:bodyPr/>
        <a:lstStyle/>
        <a:p>
          <a:endParaRPr lang="es-EC"/>
        </a:p>
      </dgm:t>
    </dgm:pt>
    <dgm:pt modelId="{5FAC17D4-E532-4080-ADF9-9932BC392A56}" type="pres">
      <dgm:prSet presAssocID="{A12141C7-443C-4999-86B1-57C07912F64A}" presName="desTx" presStyleLbl="fgAcc1" presStyleIdx="0" presStyleCnt="3" custScaleX="126475" custScaleY="98605" custLinFactNeighborX="20498" custLinFactNeighborY="-1496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es-EC"/>
        </a:p>
      </dgm:t>
    </dgm:pt>
    <dgm:pt modelId="{B1448A73-31D5-47A8-A49E-3556A5FFA727}" type="pres">
      <dgm:prSet presAssocID="{4019315A-B50A-4018-AE48-30015A9D4B95}" presName="sibTrans" presStyleLbl="sibTrans2D1" presStyleIdx="0" presStyleCnt="2"/>
      <dgm:spPr/>
      <dgm:t>
        <a:bodyPr/>
        <a:lstStyle/>
        <a:p>
          <a:endParaRPr lang="es-EC"/>
        </a:p>
      </dgm:t>
    </dgm:pt>
    <dgm:pt modelId="{C7023650-E854-4F3C-993D-DE775FDAE3B6}" type="pres">
      <dgm:prSet presAssocID="{4019315A-B50A-4018-AE48-30015A9D4B95}" presName="connTx" presStyleLbl="sibTrans2D1" presStyleIdx="0" presStyleCnt="2"/>
      <dgm:spPr/>
      <dgm:t>
        <a:bodyPr/>
        <a:lstStyle/>
        <a:p>
          <a:endParaRPr lang="es-EC"/>
        </a:p>
      </dgm:t>
    </dgm:pt>
    <dgm:pt modelId="{C9759443-6A58-498F-A35C-501CB0895316}" type="pres">
      <dgm:prSet presAssocID="{81E05D03-CA8F-47E9-A235-F308AA3D146D}" presName="composite" presStyleCnt="0"/>
      <dgm:spPr/>
    </dgm:pt>
    <dgm:pt modelId="{74177FD6-DEDB-4396-ACC6-539B3967781E}" type="pres">
      <dgm:prSet presAssocID="{81E05D03-CA8F-47E9-A235-F308AA3D146D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134ADB-EBDD-40CD-BE9A-A02A6F90A689}" type="pres">
      <dgm:prSet presAssocID="{81E05D03-CA8F-47E9-A235-F308AA3D146D}" presName="parSh" presStyleLbl="node1" presStyleIdx="1" presStyleCnt="3" custScaleX="93075" custScaleY="97275" custLinFactY="-45582" custLinFactNeighborY="-100000"/>
      <dgm:spPr/>
      <dgm:t>
        <a:bodyPr/>
        <a:lstStyle/>
        <a:p>
          <a:endParaRPr lang="es-EC"/>
        </a:p>
      </dgm:t>
    </dgm:pt>
    <dgm:pt modelId="{AFFDDCBD-0CF1-4166-9C1E-EE86649B3210}" type="pres">
      <dgm:prSet presAssocID="{81E05D03-CA8F-47E9-A235-F308AA3D146D}" presName="desTx" presStyleLbl="fgAcc1" presStyleIdx="1" presStyleCnt="3" custScaleX="41131" custScaleY="100000" custLinFactX="8259" custLinFactNeighborX="100000" custLinFactNeighborY="-5489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es-EC"/>
        </a:p>
      </dgm:t>
    </dgm:pt>
    <dgm:pt modelId="{A44F9210-31F7-4641-906A-48C786A5654E}" type="pres">
      <dgm:prSet presAssocID="{1B85B982-93E1-4AA6-A891-2BF67E0BA6B9}" presName="sibTrans" presStyleLbl="sibTrans2D1" presStyleIdx="1" presStyleCnt="2"/>
      <dgm:spPr/>
      <dgm:t>
        <a:bodyPr/>
        <a:lstStyle/>
        <a:p>
          <a:endParaRPr lang="es-EC"/>
        </a:p>
      </dgm:t>
    </dgm:pt>
    <dgm:pt modelId="{A4BB2138-00C6-4B9B-991D-50A78330C34C}" type="pres">
      <dgm:prSet presAssocID="{1B85B982-93E1-4AA6-A891-2BF67E0BA6B9}" presName="connTx" presStyleLbl="sibTrans2D1" presStyleIdx="1" presStyleCnt="2"/>
      <dgm:spPr/>
      <dgm:t>
        <a:bodyPr/>
        <a:lstStyle/>
        <a:p>
          <a:endParaRPr lang="es-EC"/>
        </a:p>
      </dgm:t>
    </dgm:pt>
    <dgm:pt modelId="{769FF3A0-BAE0-4B12-AF01-9954F18D0248}" type="pres">
      <dgm:prSet presAssocID="{C0CE5B7D-2C10-4798-AD1B-E97B1C5BB26F}" presName="composite" presStyleCnt="0"/>
      <dgm:spPr/>
    </dgm:pt>
    <dgm:pt modelId="{9A5E67FC-E8DB-49FB-BC8F-B75F9216298E}" type="pres">
      <dgm:prSet presAssocID="{C0CE5B7D-2C10-4798-AD1B-E97B1C5BB26F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D63D1E-4454-49E4-9AE9-0767BB3B1738}" type="pres">
      <dgm:prSet presAssocID="{C0CE5B7D-2C10-4798-AD1B-E97B1C5BB26F}" presName="parSh" presStyleLbl="node1" presStyleIdx="2" presStyleCnt="3" custScaleY="97275" custLinFactY="-100000" custLinFactNeighborY="-105089"/>
      <dgm:spPr/>
      <dgm:t>
        <a:bodyPr/>
        <a:lstStyle/>
        <a:p>
          <a:endParaRPr lang="es-EC"/>
        </a:p>
      </dgm:t>
    </dgm:pt>
    <dgm:pt modelId="{58CF7D63-6883-4B50-8AA0-EEF6B880508C}" type="pres">
      <dgm:prSet presAssocID="{C0CE5B7D-2C10-4798-AD1B-E97B1C5BB26F}" presName="desTx" presStyleLbl="fgAcc1" presStyleIdx="2" presStyleCnt="3" custScaleX="81972" custScaleY="55771" custLinFactNeighborX="-8061" custLinFactNeighborY="-49529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es-EC"/>
        </a:p>
      </dgm:t>
    </dgm:pt>
  </dgm:ptLst>
  <dgm:cxnLst>
    <dgm:cxn modelId="{F3971059-9A6B-4B68-9A4C-88E4ECBE68B7}" srcId="{C59FEE94-8D17-4B66-9E6A-FCE3BF639597}" destId="{81E05D03-CA8F-47E9-A235-F308AA3D146D}" srcOrd="1" destOrd="0" parTransId="{1EDBF8D2-2ACF-4398-A28D-5A2B39DE05DC}" sibTransId="{1B85B982-93E1-4AA6-A891-2BF67E0BA6B9}"/>
    <dgm:cxn modelId="{07156542-AC53-45F1-811D-D4D11B5ED625}" type="presOf" srcId="{4019315A-B50A-4018-AE48-30015A9D4B95}" destId="{C7023650-E854-4F3C-993D-DE775FDAE3B6}" srcOrd="1" destOrd="0" presId="urn:microsoft.com/office/officeart/2005/8/layout/process3"/>
    <dgm:cxn modelId="{3BF73805-7346-432E-9212-BF78DF9412A3}" srcId="{C59FEE94-8D17-4B66-9E6A-FCE3BF639597}" destId="{A12141C7-443C-4999-86B1-57C07912F64A}" srcOrd="0" destOrd="0" parTransId="{1ECF0BDA-E5E6-4D19-BA4C-993CFDC36A38}" sibTransId="{4019315A-B50A-4018-AE48-30015A9D4B95}"/>
    <dgm:cxn modelId="{A6D7F939-1257-4598-BCD0-03D8DD3CC232}" type="presOf" srcId="{1B85B982-93E1-4AA6-A891-2BF67E0BA6B9}" destId="{A44F9210-31F7-4641-906A-48C786A5654E}" srcOrd="0" destOrd="0" presId="urn:microsoft.com/office/officeart/2005/8/layout/process3"/>
    <dgm:cxn modelId="{0DB6C281-457A-4553-8A93-46BF1DB2D232}" type="presOf" srcId="{A12141C7-443C-4999-86B1-57C07912F64A}" destId="{D5F4EC60-B3A0-49F3-AD4E-D192AE24383C}" srcOrd="1" destOrd="0" presId="urn:microsoft.com/office/officeart/2005/8/layout/process3"/>
    <dgm:cxn modelId="{64E5667C-08AA-45EB-B3F2-9B36DD8AC34C}" type="presOf" srcId="{C0CE5B7D-2C10-4798-AD1B-E97B1C5BB26F}" destId="{9A5E67FC-E8DB-49FB-BC8F-B75F9216298E}" srcOrd="0" destOrd="0" presId="urn:microsoft.com/office/officeart/2005/8/layout/process3"/>
    <dgm:cxn modelId="{37E602BA-23C3-4FE5-B5D4-CD483E21924D}" type="presOf" srcId="{C59FEE94-8D17-4B66-9E6A-FCE3BF639597}" destId="{20A4772E-E7B5-4766-92D6-5751F1F1D37C}" srcOrd="0" destOrd="0" presId="urn:microsoft.com/office/officeart/2005/8/layout/process3"/>
    <dgm:cxn modelId="{AD27B3AD-A8FA-439D-8B02-9EF6F2880379}" type="presOf" srcId="{1B85B982-93E1-4AA6-A891-2BF67E0BA6B9}" destId="{A4BB2138-00C6-4B9B-991D-50A78330C34C}" srcOrd="1" destOrd="0" presId="urn:microsoft.com/office/officeart/2005/8/layout/process3"/>
    <dgm:cxn modelId="{9C9B47D8-052F-410C-9EE8-B5497E6D0DBC}" type="presOf" srcId="{81E05D03-CA8F-47E9-A235-F308AA3D146D}" destId="{74177FD6-DEDB-4396-ACC6-539B3967781E}" srcOrd="0" destOrd="0" presId="urn:microsoft.com/office/officeart/2005/8/layout/process3"/>
    <dgm:cxn modelId="{C8126B41-0E9D-466D-B217-66DF4DA57ED8}" type="presOf" srcId="{81E05D03-CA8F-47E9-A235-F308AA3D146D}" destId="{B3134ADB-EBDD-40CD-BE9A-A02A6F90A689}" srcOrd="1" destOrd="0" presId="urn:microsoft.com/office/officeart/2005/8/layout/process3"/>
    <dgm:cxn modelId="{4C4D15A8-EF19-4511-A5D5-10D5599E9C79}" type="presOf" srcId="{4019315A-B50A-4018-AE48-30015A9D4B95}" destId="{B1448A73-31D5-47A8-A49E-3556A5FFA727}" srcOrd="0" destOrd="0" presId="urn:microsoft.com/office/officeart/2005/8/layout/process3"/>
    <dgm:cxn modelId="{7A0159A3-376D-436E-8B84-C621E25CE7BA}" type="presOf" srcId="{A12141C7-443C-4999-86B1-57C07912F64A}" destId="{BA707325-2BB5-4B15-99C6-C8870BC0B82C}" srcOrd="0" destOrd="0" presId="urn:microsoft.com/office/officeart/2005/8/layout/process3"/>
    <dgm:cxn modelId="{933794D5-4413-4CE3-A899-B354E7EAA220}" type="presOf" srcId="{C0CE5B7D-2C10-4798-AD1B-E97B1C5BB26F}" destId="{A4D63D1E-4454-49E4-9AE9-0767BB3B1738}" srcOrd="1" destOrd="0" presId="urn:microsoft.com/office/officeart/2005/8/layout/process3"/>
    <dgm:cxn modelId="{903AFC9C-211B-45BD-A805-9EA117AEB680}" srcId="{C59FEE94-8D17-4B66-9E6A-FCE3BF639597}" destId="{C0CE5B7D-2C10-4798-AD1B-E97B1C5BB26F}" srcOrd="2" destOrd="0" parTransId="{5F28C5C4-8E2B-44BC-B6B1-F6CDA080815A}" sibTransId="{4B237CD5-178E-4C88-BDBC-B00940D53A84}"/>
    <dgm:cxn modelId="{EDE6E9F3-92CB-49D8-A0E4-885AD2F00C35}" type="presParOf" srcId="{20A4772E-E7B5-4766-92D6-5751F1F1D37C}" destId="{6173E716-6416-41E4-A351-1BA339DCE535}" srcOrd="0" destOrd="0" presId="urn:microsoft.com/office/officeart/2005/8/layout/process3"/>
    <dgm:cxn modelId="{6C92B62F-EDDF-414C-9BAB-160D5AD8DE4D}" type="presParOf" srcId="{6173E716-6416-41E4-A351-1BA339DCE535}" destId="{BA707325-2BB5-4B15-99C6-C8870BC0B82C}" srcOrd="0" destOrd="0" presId="urn:microsoft.com/office/officeart/2005/8/layout/process3"/>
    <dgm:cxn modelId="{8DC87BCD-FD98-405A-A198-77DAF6CEB4DD}" type="presParOf" srcId="{6173E716-6416-41E4-A351-1BA339DCE535}" destId="{D5F4EC60-B3A0-49F3-AD4E-D192AE24383C}" srcOrd="1" destOrd="0" presId="urn:microsoft.com/office/officeart/2005/8/layout/process3"/>
    <dgm:cxn modelId="{F2AB3972-0629-41B7-9A86-10886DBDEAD3}" type="presParOf" srcId="{6173E716-6416-41E4-A351-1BA339DCE535}" destId="{5FAC17D4-E532-4080-ADF9-9932BC392A56}" srcOrd="2" destOrd="0" presId="urn:microsoft.com/office/officeart/2005/8/layout/process3"/>
    <dgm:cxn modelId="{CA09ECC4-F174-4837-B55B-DE01FDF42BC7}" type="presParOf" srcId="{20A4772E-E7B5-4766-92D6-5751F1F1D37C}" destId="{B1448A73-31D5-47A8-A49E-3556A5FFA727}" srcOrd="1" destOrd="0" presId="urn:microsoft.com/office/officeart/2005/8/layout/process3"/>
    <dgm:cxn modelId="{10A0BD26-079A-4073-82AE-9972195FCF7B}" type="presParOf" srcId="{B1448A73-31D5-47A8-A49E-3556A5FFA727}" destId="{C7023650-E854-4F3C-993D-DE775FDAE3B6}" srcOrd="0" destOrd="0" presId="urn:microsoft.com/office/officeart/2005/8/layout/process3"/>
    <dgm:cxn modelId="{3F0CCAAF-3B01-434C-AB36-5588DF80F315}" type="presParOf" srcId="{20A4772E-E7B5-4766-92D6-5751F1F1D37C}" destId="{C9759443-6A58-498F-A35C-501CB0895316}" srcOrd="2" destOrd="0" presId="urn:microsoft.com/office/officeart/2005/8/layout/process3"/>
    <dgm:cxn modelId="{11363FFE-2AD8-45FD-B9BE-E046D1DE8F8B}" type="presParOf" srcId="{C9759443-6A58-498F-A35C-501CB0895316}" destId="{74177FD6-DEDB-4396-ACC6-539B3967781E}" srcOrd="0" destOrd="0" presId="urn:microsoft.com/office/officeart/2005/8/layout/process3"/>
    <dgm:cxn modelId="{AB16033A-F8D5-42D7-B707-384B9ACE3D11}" type="presParOf" srcId="{C9759443-6A58-498F-A35C-501CB0895316}" destId="{B3134ADB-EBDD-40CD-BE9A-A02A6F90A689}" srcOrd="1" destOrd="0" presId="urn:microsoft.com/office/officeart/2005/8/layout/process3"/>
    <dgm:cxn modelId="{BE8915F7-5749-45F2-9D3E-482DDEC564A0}" type="presParOf" srcId="{C9759443-6A58-498F-A35C-501CB0895316}" destId="{AFFDDCBD-0CF1-4166-9C1E-EE86649B3210}" srcOrd="2" destOrd="0" presId="urn:microsoft.com/office/officeart/2005/8/layout/process3"/>
    <dgm:cxn modelId="{E873CBBC-A4F2-4990-9163-9CCDF6EAA0C5}" type="presParOf" srcId="{20A4772E-E7B5-4766-92D6-5751F1F1D37C}" destId="{A44F9210-31F7-4641-906A-48C786A5654E}" srcOrd="3" destOrd="0" presId="urn:microsoft.com/office/officeart/2005/8/layout/process3"/>
    <dgm:cxn modelId="{1E663363-C34C-4872-8445-FA6BDDFF60BC}" type="presParOf" srcId="{A44F9210-31F7-4641-906A-48C786A5654E}" destId="{A4BB2138-00C6-4B9B-991D-50A78330C34C}" srcOrd="0" destOrd="0" presId="urn:microsoft.com/office/officeart/2005/8/layout/process3"/>
    <dgm:cxn modelId="{EA776999-5D4A-44A0-8B11-D4FA1BE06533}" type="presParOf" srcId="{20A4772E-E7B5-4766-92D6-5751F1F1D37C}" destId="{769FF3A0-BAE0-4B12-AF01-9954F18D0248}" srcOrd="4" destOrd="0" presId="urn:microsoft.com/office/officeart/2005/8/layout/process3"/>
    <dgm:cxn modelId="{FDBE1A17-2539-4CAD-A960-14D5666A2001}" type="presParOf" srcId="{769FF3A0-BAE0-4B12-AF01-9954F18D0248}" destId="{9A5E67FC-E8DB-49FB-BC8F-B75F9216298E}" srcOrd="0" destOrd="0" presId="urn:microsoft.com/office/officeart/2005/8/layout/process3"/>
    <dgm:cxn modelId="{2170D9FA-5E47-4A7E-85C4-BF8CD3BC9622}" type="presParOf" srcId="{769FF3A0-BAE0-4B12-AF01-9954F18D0248}" destId="{A4D63D1E-4454-49E4-9AE9-0767BB3B1738}" srcOrd="1" destOrd="0" presId="urn:microsoft.com/office/officeart/2005/8/layout/process3"/>
    <dgm:cxn modelId="{5DBACB35-D52D-43CE-887D-3B8347AE7A02}" type="presParOf" srcId="{769FF3A0-BAE0-4B12-AF01-9954F18D0248}" destId="{58CF7D63-6883-4B50-8AA0-EEF6B880508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0BB6B2A-C4D0-43B6-A723-828B92681952}" type="doc">
      <dgm:prSet loTypeId="urn:microsoft.com/office/officeart/2005/8/layout/lProcess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7CB27015-02FE-435D-A400-7FDC95CD8A9F}">
      <dgm:prSet phldrT="[Texto]" custT="1"/>
      <dgm:spPr/>
      <dgm:t>
        <a:bodyPr/>
        <a:lstStyle/>
        <a:p>
          <a:r>
            <a:rPr lang="es-EC" sz="3600" dirty="0" smtClean="0"/>
            <a:t>TERREMOTO</a:t>
          </a:r>
          <a:endParaRPr lang="es-EC" sz="3600" dirty="0"/>
        </a:p>
      </dgm:t>
    </dgm:pt>
    <dgm:pt modelId="{7ADE3A8F-6B41-4E73-AF79-CE35838D5140}" type="parTrans" cxnId="{1CC7BFA2-89E7-4BA8-A684-992F886EA698}">
      <dgm:prSet/>
      <dgm:spPr/>
      <dgm:t>
        <a:bodyPr/>
        <a:lstStyle/>
        <a:p>
          <a:endParaRPr lang="es-EC"/>
        </a:p>
      </dgm:t>
    </dgm:pt>
    <dgm:pt modelId="{B3C9379A-EDC4-403E-95BF-7973D264E906}" type="sibTrans" cxnId="{1CC7BFA2-89E7-4BA8-A684-992F886EA698}">
      <dgm:prSet/>
      <dgm:spPr/>
      <dgm:t>
        <a:bodyPr/>
        <a:lstStyle/>
        <a:p>
          <a:endParaRPr lang="es-EC"/>
        </a:p>
      </dgm:t>
    </dgm:pt>
    <dgm:pt modelId="{D3675B0C-990B-4D81-8FAD-1CADD8D3A3C7}">
      <dgm:prSet phldrT="[Texto]" custT="1"/>
      <dgm:spPr/>
      <dgm:t>
        <a:bodyPr/>
        <a:lstStyle/>
        <a:p>
          <a:r>
            <a:rPr lang="es-EC" sz="1600" b="1" dirty="0" smtClean="0"/>
            <a:t>PUNTOS DE REUNIÓN </a:t>
          </a:r>
          <a:endParaRPr lang="es-EC" sz="1600" b="1" dirty="0"/>
        </a:p>
      </dgm:t>
    </dgm:pt>
    <dgm:pt modelId="{660F2A14-C190-4BC7-B3CB-563B45BEEDB3}" type="parTrans" cxnId="{C7432810-2896-4088-B10A-E2D1FF8C9872}">
      <dgm:prSet/>
      <dgm:spPr/>
      <dgm:t>
        <a:bodyPr/>
        <a:lstStyle/>
        <a:p>
          <a:endParaRPr lang="es-EC"/>
        </a:p>
      </dgm:t>
    </dgm:pt>
    <dgm:pt modelId="{D4FDA07C-62CC-4B94-9DE4-0A045EF41890}" type="sibTrans" cxnId="{C7432810-2896-4088-B10A-E2D1FF8C9872}">
      <dgm:prSet/>
      <dgm:spPr/>
      <dgm:t>
        <a:bodyPr/>
        <a:lstStyle/>
        <a:p>
          <a:endParaRPr lang="es-EC"/>
        </a:p>
      </dgm:t>
    </dgm:pt>
    <dgm:pt modelId="{3F34A867-DF08-4E4E-B3EC-9E52BF46ABEA}">
      <dgm:prSet phldrT="[Texto]" custT="1"/>
      <dgm:spPr/>
      <dgm:t>
        <a:bodyPr/>
        <a:lstStyle/>
        <a:p>
          <a:pPr marL="354013" indent="0" algn="l"/>
          <a:r>
            <a:rPr lang="es-EC" sz="1600" b="1" dirty="0" smtClean="0"/>
            <a:t>- Patio de Cadetes</a:t>
          </a:r>
        </a:p>
        <a:p>
          <a:pPr marL="354013" indent="0" algn="l"/>
          <a:r>
            <a:rPr lang="es-EC" sz="1600" b="1" dirty="0" smtClean="0"/>
            <a:t>- Templete</a:t>
          </a:r>
        </a:p>
        <a:p>
          <a:pPr marL="354013" indent="0" algn="l"/>
          <a:r>
            <a:rPr lang="es-EC" sz="1600" b="1" dirty="0" smtClean="0"/>
            <a:t>- Parqueadero operaciones</a:t>
          </a:r>
        </a:p>
        <a:p>
          <a:pPr marL="354013" indent="0" algn="l"/>
          <a:r>
            <a:rPr lang="es-EC" sz="1600" b="1" dirty="0" smtClean="0"/>
            <a:t>- Lobería</a:t>
          </a:r>
        </a:p>
        <a:p>
          <a:pPr marL="354013" indent="0" algn="l"/>
          <a:r>
            <a:rPr lang="es-EC" sz="1600" b="1" dirty="0" smtClean="0"/>
            <a:t>- Vía principal</a:t>
          </a:r>
        </a:p>
      </dgm:t>
    </dgm:pt>
    <dgm:pt modelId="{56BB5179-B193-44CF-BD98-53544834BD30}" type="parTrans" cxnId="{EEC27A83-E695-4702-B59D-08A9D43A2782}">
      <dgm:prSet/>
      <dgm:spPr/>
      <dgm:t>
        <a:bodyPr/>
        <a:lstStyle/>
        <a:p>
          <a:endParaRPr lang="es-EC"/>
        </a:p>
      </dgm:t>
    </dgm:pt>
    <dgm:pt modelId="{E03B88F2-B6B8-47FB-8002-D9ED45CBFA6A}" type="sibTrans" cxnId="{EEC27A83-E695-4702-B59D-08A9D43A2782}">
      <dgm:prSet/>
      <dgm:spPr/>
      <dgm:t>
        <a:bodyPr/>
        <a:lstStyle/>
        <a:p>
          <a:endParaRPr lang="es-EC"/>
        </a:p>
      </dgm:t>
    </dgm:pt>
    <dgm:pt modelId="{0BCD9EC6-57CE-4B92-A963-EAB8EA7A3CAA}">
      <dgm:prSet phldrT="[Texto]" custT="1"/>
      <dgm:spPr/>
      <dgm:t>
        <a:bodyPr/>
        <a:lstStyle/>
        <a:p>
          <a:r>
            <a:rPr lang="es-EC" sz="3600" dirty="0" smtClean="0"/>
            <a:t>TSUNAMI</a:t>
          </a:r>
          <a:endParaRPr lang="es-EC" sz="3600" dirty="0"/>
        </a:p>
      </dgm:t>
    </dgm:pt>
    <dgm:pt modelId="{86B3480B-FA8D-4269-8C1F-3A1C28BFA351}" type="parTrans" cxnId="{A14B2A24-9782-4194-9881-0BC7E750EE24}">
      <dgm:prSet/>
      <dgm:spPr/>
      <dgm:t>
        <a:bodyPr/>
        <a:lstStyle/>
        <a:p>
          <a:endParaRPr lang="es-EC"/>
        </a:p>
      </dgm:t>
    </dgm:pt>
    <dgm:pt modelId="{B4E22BB1-678E-4BCF-9615-F5F79EBC18A4}" type="sibTrans" cxnId="{A14B2A24-9782-4194-9881-0BC7E750EE24}">
      <dgm:prSet/>
      <dgm:spPr/>
      <dgm:t>
        <a:bodyPr/>
        <a:lstStyle/>
        <a:p>
          <a:endParaRPr lang="es-EC"/>
        </a:p>
      </dgm:t>
    </dgm:pt>
    <dgm:pt modelId="{A9BA06ED-438C-46DA-A901-0D56A6C89736}">
      <dgm:prSet phldrT="[Texto]" custT="1"/>
      <dgm:spPr/>
      <dgm:t>
        <a:bodyPr/>
        <a:lstStyle/>
        <a:p>
          <a:r>
            <a:rPr lang="es-EC" sz="1600" b="1" dirty="0" smtClean="0"/>
            <a:t>PUNTOS SEGUROS</a:t>
          </a:r>
          <a:endParaRPr lang="es-EC" sz="1600" b="1" dirty="0"/>
        </a:p>
      </dgm:t>
    </dgm:pt>
    <dgm:pt modelId="{2ABE0B62-7CBF-4D50-995F-6CA4D2149722}" type="parTrans" cxnId="{0B7ACD61-F479-4159-9BCF-EBD8AB13CC6B}">
      <dgm:prSet/>
      <dgm:spPr/>
      <dgm:t>
        <a:bodyPr/>
        <a:lstStyle/>
        <a:p>
          <a:endParaRPr lang="es-EC"/>
        </a:p>
      </dgm:t>
    </dgm:pt>
    <dgm:pt modelId="{557373BD-5CE4-46E2-8C0C-D4E3B15599C9}" type="sibTrans" cxnId="{0B7ACD61-F479-4159-9BCF-EBD8AB13CC6B}">
      <dgm:prSet/>
      <dgm:spPr/>
      <dgm:t>
        <a:bodyPr/>
        <a:lstStyle/>
        <a:p>
          <a:endParaRPr lang="es-EC"/>
        </a:p>
      </dgm:t>
    </dgm:pt>
    <dgm:pt modelId="{63B9E5B7-DA61-437B-A0C4-84D84819BF96}">
      <dgm:prSet phldrT="[Texto]" custT="1"/>
      <dgm:spPr/>
      <dgm:t>
        <a:bodyPr/>
        <a:lstStyle/>
        <a:p>
          <a:pPr algn="l"/>
          <a:r>
            <a:rPr lang="es-EC" sz="1400" b="1" dirty="0" smtClean="0"/>
            <a:t>INTERIOR DEL REPARTO</a:t>
          </a:r>
        </a:p>
        <a:p>
          <a:pPr marL="176213" indent="0" algn="l"/>
          <a:r>
            <a:rPr lang="es-EC" sz="1400" b="1" dirty="0" smtClean="0"/>
            <a:t>- Edificio Comando</a:t>
          </a:r>
        </a:p>
        <a:p>
          <a:pPr marL="176213" indent="0" algn="l"/>
          <a:r>
            <a:rPr lang="es-EC" sz="1400" b="1" dirty="0" smtClean="0"/>
            <a:t>- Villa Oficiales residentes y trans.</a:t>
          </a:r>
        </a:p>
        <a:p>
          <a:pPr algn="l"/>
          <a:r>
            <a:rPr lang="es-EC" sz="1400" b="1" dirty="0" smtClean="0"/>
            <a:t>EXTERIOR DEL REPARTO</a:t>
          </a:r>
        </a:p>
        <a:p>
          <a:pPr marL="176213" indent="0" algn="l"/>
          <a:r>
            <a:rPr lang="es-EC" sz="1400" b="1" dirty="0" smtClean="0"/>
            <a:t>- CERRO EL MORRO </a:t>
          </a:r>
        </a:p>
        <a:p>
          <a:pPr marL="176213" indent="0" algn="l"/>
          <a:r>
            <a:rPr lang="es-EC" sz="1400" b="1" dirty="0" smtClean="0"/>
            <a:t>(</a:t>
          </a:r>
          <a:r>
            <a:rPr lang="es-ES" sz="1400" b="1" dirty="0" smtClean="0"/>
            <a:t>1,5 Km – PIE 15 min – vehículo 5 min)</a:t>
          </a:r>
        </a:p>
        <a:p>
          <a:pPr marL="176213" indent="0" algn="l"/>
          <a:r>
            <a:rPr lang="es-ES" sz="1400" b="1" dirty="0" smtClean="0"/>
            <a:t>- SALINAS COUNTRY CLUB </a:t>
          </a:r>
        </a:p>
        <a:p>
          <a:pPr marL="176213" indent="0" algn="l"/>
          <a:r>
            <a:rPr lang="es-ES" sz="1400" b="1" dirty="0" smtClean="0"/>
            <a:t>(8 Km -  PIE 60 min – vehículo 20 min)</a:t>
          </a:r>
          <a:endParaRPr lang="es-EC" sz="1400" b="1" dirty="0"/>
        </a:p>
      </dgm:t>
    </dgm:pt>
    <dgm:pt modelId="{C0F0522E-9AF6-4160-8D3F-937FCC08547C}" type="parTrans" cxnId="{8E5D497F-54F6-4F8E-8962-FA215EE615E0}">
      <dgm:prSet/>
      <dgm:spPr/>
      <dgm:t>
        <a:bodyPr/>
        <a:lstStyle/>
        <a:p>
          <a:endParaRPr lang="es-EC"/>
        </a:p>
      </dgm:t>
    </dgm:pt>
    <dgm:pt modelId="{8E6BADB7-047E-4A47-AC17-000C9602F03A}" type="sibTrans" cxnId="{8E5D497F-54F6-4F8E-8962-FA215EE615E0}">
      <dgm:prSet/>
      <dgm:spPr/>
      <dgm:t>
        <a:bodyPr/>
        <a:lstStyle/>
        <a:p>
          <a:endParaRPr lang="es-EC"/>
        </a:p>
      </dgm:t>
    </dgm:pt>
    <dgm:pt modelId="{658D9FBA-8EFE-4899-AD95-77A52F4F2619}">
      <dgm:prSet phldrT="[Texto]" custT="1"/>
      <dgm:spPr/>
      <dgm:t>
        <a:bodyPr/>
        <a:lstStyle/>
        <a:p>
          <a:r>
            <a:rPr lang="es-EC" sz="3600" dirty="0" smtClean="0"/>
            <a:t>MEDIOS</a:t>
          </a:r>
          <a:endParaRPr lang="es-EC" sz="3600" dirty="0"/>
        </a:p>
      </dgm:t>
    </dgm:pt>
    <dgm:pt modelId="{C074F371-508B-49D3-96AB-CFECEA76AE42}" type="parTrans" cxnId="{3E575BF8-61E7-4C1A-8539-AB5CA0D0870F}">
      <dgm:prSet/>
      <dgm:spPr/>
      <dgm:t>
        <a:bodyPr/>
        <a:lstStyle/>
        <a:p>
          <a:endParaRPr lang="es-EC"/>
        </a:p>
      </dgm:t>
    </dgm:pt>
    <dgm:pt modelId="{DC253C26-4A16-4031-AEA6-CEE002ECC413}" type="sibTrans" cxnId="{3E575BF8-61E7-4C1A-8539-AB5CA0D0870F}">
      <dgm:prSet/>
      <dgm:spPr/>
      <dgm:t>
        <a:bodyPr/>
        <a:lstStyle/>
        <a:p>
          <a:endParaRPr lang="es-EC"/>
        </a:p>
      </dgm:t>
    </dgm:pt>
    <dgm:pt modelId="{F0E0F553-59B3-4918-A075-D43134AA4E02}" type="pres">
      <dgm:prSet presAssocID="{40BB6B2A-C4D0-43B6-A723-828B926819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F6BB047-2E68-48D1-9B58-C6A384F54DE2}" type="pres">
      <dgm:prSet presAssocID="{7CB27015-02FE-435D-A400-7FDC95CD8A9F}" presName="vertFlow" presStyleCnt="0"/>
      <dgm:spPr/>
    </dgm:pt>
    <dgm:pt modelId="{46718490-66FE-4D04-8CAE-CF84AAF9A30D}" type="pres">
      <dgm:prSet presAssocID="{7CB27015-02FE-435D-A400-7FDC95CD8A9F}" presName="header" presStyleLbl="node1" presStyleIdx="0" presStyleCnt="3" custScaleX="87394"/>
      <dgm:spPr/>
      <dgm:t>
        <a:bodyPr/>
        <a:lstStyle/>
        <a:p>
          <a:endParaRPr lang="es-EC"/>
        </a:p>
      </dgm:t>
    </dgm:pt>
    <dgm:pt modelId="{6D2C8C14-5C5F-4235-A20F-D5B21B493BB4}" type="pres">
      <dgm:prSet presAssocID="{660F2A14-C190-4BC7-B3CB-563B45BEEDB3}" presName="parTrans" presStyleLbl="sibTrans2D1" presStyleIdx="0" presStyleCnt="4"/>
      <dgm:spPr/>
      <dgm:t>
        <a:bodyPr/>
        <a:lstStyle/>
        <a:p>
          <a:endParaRPr lang="es-EC"/>
        </a:p>
      </dgm:t>
    </dgm:pt>
    <dgm:pt modelId="{23EFA1F9-AE55-494C-AA0A-6EE80168C1B5}" type="pres">
      <dgm:prSet presAssocID="{D3675B0C-990B-4D81-8FAD-1CADD8D3A3C7}" presName="child" presStyleLbl="alignAccFollowNode1" presStyleIdx="0" presStyleCnt="4" custScaleX="8739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D7C6FA-19E2-4EE4-A8CC-13F925C7B26D}" type="pres">
      <dgm:prSet presAssocID="{D4FDA07C-62CC-4B94-9DE4-0A045EF41890}" presName="sibTrans" presStyleLbl="sibTrans2D1" presStyleIdx="1" presStyleCnt="4"/>
      <dgm:spPr/>
      <dgm:t>
        <a:bodyPr/>
        <a:lstStyle/>
        <a:p>
          <a:endParaRPr lang="es-EC"/>
        </a:p>
      </dgm:t>
    </dgm:pt>
    <dgm:pt modelId="{458021F5-56AE-4E6A-9DC4-C4E26F11D7D3}" type="pres">
      <dgm:prSet presAssocID="{3F34A867-DF08-4E4E-B3EC-9E52BF46ABEA}" presName="child" presStyleLbl="alignAccFollowNode1" presStyleIdx="1" presStyleCnt="4" custScaleX="87394" custScaleY="23613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2B0064-AD54-44F4-8B0F-77817B0394DF}" type="pres">
      <dgm:prSet presAssocID="{7CB27015-02FE-435D-A400-7FDC95CD8A9F}" presName="hSp" presStyleCnt="0"/>
      <dgm:spPr/>
    </dgm:pt>
    <dgm:pt modelId="{2FD3EEA0-95A9-44E6-85C6-2973159E5DFD}" type="pres">
      <dgm:prSet presAssocID="{0BCD9EC6-57CE-4B92-A963-EAB8EA7A3CAA}" presName="vertFlow" presStyleCnt="0"/>
      <dgm:spPr/>
    </dgm:pt>
    <dgm:pt modelId="{CCAD707A-327C-4B84-A02B-1B73E6751E01}" type="pres">
      <dgm:prSet presAssocID="{0BCD9EC6-57CE-4B92-A963-EAB8EA7A3CAA}" presName="header" presStyleLbl="node1" presStyleIdx="1" presStyleCnt="3"/>
      <dgm:spPr/>
      <dgm:t>
        <a:bodyPr/>
        <a:lstStyle/>
        <a:p>
          <a:endParaRPr lang="es-EC"/>
        </a:p>
      </dgm:t>
    </dgm:pt>
    <dgm:pt modelId="{A51D560F-246B-42D3-A152-629CE7E9A6C6}" type="pres">
      <dgm:prSet presAssocID="{2ABE0B62-7CBF-4D50-995F-6CA4D2149722}" presName="parTrans" presStyleLbl="sibTrans2D1" presStyleIdx="2" presStyleCnt="4"/>
      <dgm:spPr/>
      <dgm:t>
        <a:bodyPr/>
        <a:lstStyle/>
        <a:p>
          <a:endParaRPr lang="es-EC"/>
        </a:p>
      </dgm:t>
    </dgm:pt>
    <dgm:pt modelId="{FE333C2D-54C5-448D-A9EB-3A4BD5CB24FA}" type="pres">
      <dgm:prSet presAssocID="{A9BA06ED-438C-46DA-A901-0D56A6C89736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9988CF-6F45-49C5-A35B-15108B539B85}" type="pres">
      <dgm:prSet presAssocID="{557373BD-5CE4-46E2-8C0C-D4E3B15599C9}" presName="sibTrans" presStyleLbl="sibTrans2D1" presStyleIdx="3" presStyleCnt="4"/>
      <dgm:spPr/>
      <dgm:t>
        <a:bodyPr/>
        <a:lstStyle/>
        <a:p>
          <a:endParaRPr lang="es-EC"/>
        </a:p>
      </dgm:t>
    </dgm:pt>
    <dgm:pt modelId="{DE78626C-79D8-44BA-B624-82865F052394}" type="pres">
      <dgm:prSet presAssocID="{63B9E5B7-DA61-437B-A0C4-84D84819BF96}" presName="child" presStyleLbl="alignAccFollowNode1" presStyleIdx="3" presStyleCnt="4" custScaleY="34686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C0E345-B39A-49A8-BCDD-D302838DFCA6}" type="pres">
      <dgm:prSet presAssocID="{0BCD9EC6-57CE-4B92-A963-EAB8EA7A3CAA}" presName="hSp" presStyleCnt="0"/>
      <dgm:spPr/>
    </dgm:pt>
    <dgm:pt modelId="{8C5FB061-722E-457E-AB56-16438840389E}" type="pres">
      <dgm:prSet presAssocID="{658D9FBA-8EFE-4899-AD95-77A52F4F2619}" presName="vertFlow" presStyleCnt="0"/>
      <dgm:spPr/>
    </dgm:pt>
    <dgm:pt modelId="{9122D2B1-1E9C-47BC-BA6E-C74F4C410562}" type="pres">
      <dgm:prSet presAssocID="{658D9FBA-8EFE-4899-AD95-77A52F4F2619}" presName="header" presStyleLbl="node1" presStyleIdx="2" presStyleCnt="3"/>
      <dgm:spPr/>
      <dgm:t>
        <a:bodyPr/>
        <a:lstStyle/>
        <a:p>
          <a:endParaRPr lang="es-EC"/>
        </a:p>
      </dgm:t>
    </dgm:pt>
  </dgm:ptLst>
  <dgm:cxnLst>
    <dgm:cxn modelId="{EEC27A83-E695-4702-B59D-08A9D43A2782}" srcId="{7CB27015-02FE-435D-A400-7FDC95CD8A9F}" destId="{3F34A867-DF08-4E4E-B3EC-9E52BF46ABEA}" srcOrd="1" destOrd="0" parTransId="{56BB5179-B193-44CF-BD98-53544834BD30}" sibTransId="{E03B88F2-B6B8-47FB-8002-D9ED45CBFA6A}"/>
    <dgm:cxn modelId="{86753351-8D03-4357-BAF7-1E6C88616871}" type="presOf" srcId="{40BB6B2A-C4D0-43B6-A723-828B92681952}" destId="{F0E0F553-59B3-4918-A075-D43134AA4E02}" srcOrd="0" destOrd="0" presId="urn:microsoft.com/office/officeart/2005/8/layout/lProcess1"/>
    <dgm:cxn modelId="{D5F23D74-60A3-44EA-A179-D3EC95C1DFFA}" type="presOf" srcId="{660F2A14-C190-4BC7-B3CB-563B45BEEDB3}" destId="{6D2C8C14-5C5F-4235-A20F-D5B21B493BB4}" srcOrd="0" destOrd="0" presId="urn:microsoft.com/office/officeart/2005/8/layout/lProcess1"/>
    <dgm:cxn modelId="{8E5D497F-54F6-4F8E-8962-FA215EE615E0}" srcId="{0BCD9EC6-57CE-4B92-A963-EAB8EA7A3CAA}" destId="{63B9E5B7-DA61-437B-A0C4-84D84819BF96}" srcOrd="1" destOrd="0" parTransId="{C0F0522E-9AF6-4160-8D3F-937FCC08547C}" sibTransId="{8E6BADB7-047E-4A47-AC17-000C9602F03A}"/>
    <dgm:cxn modelId="{75D8189E-83BE-42E4-9460-0D64FCBB8754}" type="presOf" srcId="{63B9E5B7-DA61-437B-A0C4-84D84819BF96}" destId="{DE78626C-79D8-44BA-B624-82865F052394}" srcOrd="0" destOrd="0" presId="urn:microsoft.com/office/officeart/2005/8/layout/lProcess1"/>
    <dgm:cxn modelId="{0B7ACD61-F479-4159-9BCF-EBD8AB13CC6B}" srcId="{0BCD9EC6-57CE-4B92-A963-EAB8EA7A3CAA}" destId="{A9BA06ED-438C-46DA-A901-0D56A6C89736}" srcOrd="0" destOrd="0" parTransId="{2ABE0B62-7CBF-4D50-995F-6CA4D2149722}" sibTransId="{557373BD-5CE4-46E2-8C0C-D4E3B15599C9}"/>
    <dgm:cxn modelId="{C7432810-2896-4088-B10A-E2D1FF8C9872}" srcId="{7CB27015-02FE-435D-A400-7FDC95CD8A9F}" destId="{D3675B0C-990B-4D81-8FAD-1CADD8D3A3C7}" srcOrd="0" destOrd="0" parTransId="{660F2A14-C190-4BC7-B3CB-563B45BEEDB3}" sibTransId="{D4FDA07C-62CC-4B94-9DE4-0A045EF41890}"/>
    <dgm:cxn modelId="{C6428ADB-6B5C-43A7-9946-1A5B64FC00B8}" type="presOf" srcId="{D4FDA07C-62CC-4B94-9DE4-0A045EF41890}" destId="{34D7C6FA-19E2-4EE4-A8CC-13F925C7B26D}" srcOrd="0" destOrd="0" presId="urn:microsoft.com/office/officeart/2005/8/layout/lProcess1"/>
    <dgm:cxn modelId="{EA72F5AF-967E-4BE9-988F-6879BFE2A781}" type="presOf" srcId="{A9BA06ED-438C-46DA-A901-0D56A6C89736}" destId="{FE333C2D-54C5-448D-A9EB-3A4BD5CB24FA}" srcOrd="0" destOrd="0" presId="urn:microsoft.com/office/officeart/2005/8/layout/lProcess1"/>
    <dgm:cxn modelId="{ED000FDD-DF7A-40F7-A8CF-454C98490EC5}" type="presOf" srcId="{D3675B0C-990B-4D81-8FAD-1CADD8D3A3C7}" destId="{23EFA1F9-AE55-494C-AA0A-6EE80168C1B5}" srcOrd="0" destOrd="0" presId="urn:microsoft.com/office/officeart/2005/8/layout/lProcess1"/>
    <dgm:cxn modelId="{7F2897BE-D7F5-46BF-8B73-747CFFB04F99}" type="presOf" srcId="{0BCD9EC6-57CE-4B92-A963-EAB8EA7A3CAA}" destId="{CCAD707A-327C-4B84-A02B-1B73E6751E01}" srcOrd="0" destOrd="0" presId="urn:microsoft.com/office/officeart/2005/8/layout/lProcess1"/>
    <dgm:cxn modelId="{3E575BF8-61E7-4C1A-8539-AB5CA0D0870F}" srcId="{40BB6B2A-C4D0-43B6-A723-828B92681952}" destId="{658D9FBA-8EFE-4899-AD95-77A52F4F2619}" srcOrd="2" destOrd="0" parTransId="{C074F371-508B-49D3-96AB-CFECEA76AE42}" sibTransId="{DC253C26-4A16-4031-AEA6-CEE002ECC413}"/>
    <dgm:cxn modelId="{553E7D9B-67A2-4DB0-BCF7-03839EF31EEE}" type="presOf" srcId="{2ABE0B62-7CBF-4D50-995F-6CA4D2149722}" destId="{A51D560F-246B-42D3-A152-629CE7E9A6C6}" srcOrd="0" destOrd="0" presId="urn:microsoft.com/office/officeart/2005/8/layout/lProcess1"/>
    <dgm:cxn modelId="{375BD79D-4F57-4521-8EDC-AACEB8B023AC}" type="presOf" srcId="{7CB27015-02FE-435D-A400-7FDC95CD8A9F}" destId="{46718490-66FE-4D04-8CAE-CF84AAF9A30D}" srcOrd="0" destOrd="0" presId="urn:microsoft.com/office/officeart/2005/8/layout/lProcess1"/>
    <dgm:cxn modelId="{05A7EBFD-9229-4EEC-8915-ED26104D2233}" type="presOf" srcId="{658D9FBA-8EFE-4899-AD95-77A52F4F2619}" destId="{9122D2B1-1E9C-47BC-BA6E-C74F4C410562}" srcOrd="0" destOrd="0" presId="urn:microsoft.com/office/officeart/2005/8/layout/lProcess1"/>
    <dgm:cxn modelId="{1CC7BFA2-89E7-4BA8-A684-992F886EA698}" srcId="{40BB6B2A-C4D0-43B6-A723-828B92681952}" destId="{7CB27015-02FE-435D-A400-7FDC95CD8A9F}" srcOrd="0" destOrd="0" parTransId="{7ADE3A8F-6B41-4E73-AF79-CE35838D5140}" sibTransId="{B3C9379A-EDC4-403E-95BF-7973D264E906}"/>
    <dgm:cxn modelId="{A14B2A24-9782-4194-9881-0BC7E750EE24}" srcId="{40BB6B2A-C4D0-43B6-A723-828B92681952}" destId="{0BCD9EC6-57CE-4B92-A963-EAB8EA7A3CAA}" srcOrd="1" destOrd="0" parTransId="{86B3480B-FA8D-4269-8C1F-3A1C28BFA351}" sibTransId="{B4E22BB1-678E-4BCF-9615-F5F79EBC18A4}"/>
    <dgm:cxn modelId="{9C91B95B-9E10-4D5E-A06A-8FD1B6DCDBC8}" type="presOf" srcId="{557373BD-5CE4-46E2-8C0C-D4E3B15599C9}" destId="{169988CF-6F45-49C5-A35B-15108B539B85}" srcOrd="0" destOrd="0" presId="urn:microsoft.com/office/officeart/2005/8/layout/lProcess1"/>
    <dgm:cxn modelId="{1C09FAF7-49A9-41BC-90D4-C1C4661F569C}" type="presOf" srcId="{3F34A867-DF08-4E4E-B3EC-9E52BF46ABEA}" destId="{458021F5-56AE-4E6A-9DC4-C4E26F11D7D3}" srcOrd="0" destOrd="0" presId="urn:microsoft.com/office/officeart/2005/8/layout/lProcess1"/>
    <dgm:cxn modelId="{657AA063-8DF7-413B-ADF6-F8C54CC9AA07}" type="presParOf" srcId="{F0E0F553-59B3-4918-A075-D43134AA4E02}" destId="{2F6BB047-2E68-48D1-9B58-C6A384F54DE2}" srcOrd="0" destOrd="0" presId="urn:microsoft.com/office/officeart/2005/8/layout/lProcess1"/>
    <dgm:cxn modelId="{5DBE12E5-27B2-4748-A773-E164F6EA029F}" type="presParOf" srcId="{2F6BB047-2E68-48D1-9B58-C6A384F54DE2}" destId="{46718490-66FE-4D04-8CAE-CF84AAF9A30D}" srcOrd="0" destOrd="0" presId="urn:microsoft.com/office/officeart/2005/8/layout/lProcess1"/>
    <dgm:cxn modelId="{5F49AB14-DCB5-4E20-91DD-967F2AE50885}" type="presParOf" srcId="{2F6BB047-2E68-48D1-9B58-C6A384F54DE2}" destId="{6D2C8C14-5C5F-4235-A20F-D5B21B493BB4}" srcOrd="1" destOrd="0" presId="urn:microsoft.com/office/officeart/2005/8/layout/lProcess1"/>
    <dgm:cxn modelId="{07800A3F-B1F7-4D03-AFE1-8B933FC692AA}" type="presParOf" srcId="{2F6BB047-2E68-48D1-9B58-C6A384F54DE2}" destId="{23EFA1F9-AE55-494C-AA0A-6EE80168C1B5}" srcOrd="2" destOrd="0" presId="urn:microsoft.com/office/officeart/2005/8/layout/lProcess1"/>
    <dgm:cxn modelId="{B14EDFD9-B177-406D-9CD6-7D15ADEACD95}" type="presParOf" srcId="{2F6BB047-2E68-48D1-9B58-C6A384F54DE2}" destId="{34D7C6FA-19E2-4EE4-A8CC-13F925C7B26D}" srcOrd="3" destOrd="0" presId="urn:microsoft.com/office/officeart/2005/8/layout/lProcess1"/>
    <dgm:cxn modelId="{5C059358-9F55-4C79-9114-0B3E5AD1F00B}" type="presParOf" srcId="{2F6BB047-2E68-48D1-9B58-C6A384F54DE2}" destId="{458021F5-56AE-4E6A-9DC4-C4E26F11D7D3}" srcOrd="4" destOrd="0" presId="urn:microsoft.com/office/officeart/2005/8/layout/lProcess1"/>
    <dgm:cxn modelId="{F03390D9-C829-469A-8007-D539D9E396CD}" type="presParOf" srcId="{F0E0F553-59B3-4918-A075-D43134AA4E02}" destId="{BC2B0064-AD54-44F4-8B0F-77817B0394DF}" srcOrd="1" destOrd="0" presId="urn:microsoft.com/office/officeart/2005/8/layout/lProcess1"/>
    <dgm:cxn modelId="{914050C9-C891-47AC-9D7A-3DDD74DFDE9C}" type="presParOf" srcId="{F0E0F553-59B3-4918-A075-D43134AA4E02}" destId="{2FD3EEA0-95A9-44E6-85C6-2973159E5DFD}" srcOrd="2" destOrd="0" presId="urn:microsoft.com/office/officeart/2005/8/layout/lProcess1"/>
    <dgm:cxn modelId="{691EE7F0-FFC1-45C4-B5C5-8758FFB1E209}" type="presParOf" srcId="{2FD3EEA0-95A9-44E6-85C6-2973159E5DFD}" destId="{CCAD707A-327C-4B84-A02B-1B73E6751E01}" srcOrd="0" destOrd="0" presId="urn:microsoft.com/office/officeart/2005/8/layout/lProcess1"/>
    <dgm:cxn modelId="{68ABA2E2-EE03-4874-BB43-CA4117F6724D}" type="presParOf" srcId="{2FD3EEA0-95A9-44E6-85C6-2973159E5DFD}" destId="{A51D560F-246B-42D3-A152-629CE7E9A6C6}" srcOrd="1" destOrd="0" presId="urn:microsoft.com/office/officeart/2005/8/layout/lProcess1"/>
    <dgm:cxn modelId="{32775B81-4EF1-46CF-9649-FC19EDEDB761}" type="presParOf" srcId="{2FD3EEA0-95A9-44E6-85C6-2973159E5DFD}" destId="{FE333C2D-54C5-448D-A9EB-3A4BD5CB24FA}" srcOrd="2" destOrd="0" presId="urn:microsoft.com/office/officeart/2005/8/layout/lProcess1"/>
    <dgm:cxn modelId="{7C6E11BC-3CF5-4DE7-B433-F82250003856}" type="presParOf" srcId="{2FD3EEA0-95A9-44E6-85C6-2973159E5DFD}" destId="{169988CF-6F45-49C5-A35B-15108B539B85}" srcOrd="3" destOrd="0" presId="urn:microsoft.com/office/officeart/2005/8/layout/lProcess1"/>
    <dgm:cxn modelId="{90837060-865C-4021-B9FB-82A9AFD86CBC}" type="presParOf" srcId="{2FD3EEA0-95A9-44E6-85C6-2973159E5DFD}" destId="{DE78626C-79D8-44BA-B624-82865F052394}" srcOrd="4" destOrd="0" presId="urn:microsoft.com/office/officeart/2005/8/layout/lProcess1"/>
    <dgm:cxn modelId="{E5A05340-67F4-4C25-A62E-4F78B5EA78B7}" type="presParOf" srcId="{F0E0F553-59B3-4918-A075-D43134AA4E02}" destId="{AAC0E345-B39A-49A8-BCDD-D302838DFCA6}" srcOrd="3" destOrd="0" presId="urn:microsoft.com/office/officeart/2005/8/layout/lProcess1"/>
    <dgm:cxn modelId="{FE10AEDF-39B8-4420-9029-765E53C67ABA}" type="presParOf" srcId="{F0E0F553-59B3-4918-A075-D43134AA4E02}" destId="{8C5FB061-722E-457E-AB56-16438840389E}" srcOrd="4" destOrd="0" presId="urn:microsoft.com/office/officeart/2005/8/layout/lProcess1"/>
    <dgm:cxn modelId="{DB9DD265-0ED7-43F1-BEF7-E487D0CC87F8}" type="presParOf" srcId="{8C5FB061-722E-457E-AB56-16438840389E}" destId="{9122D2B1-1E9C-47BC-BA6E-C74F4C410562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0BB6B2A-C4D0-43B6-A723-828B92681952}" type="doc">
      <dgm:prSet loTypeId="urn:microsoft.com/office/officeart/2005/8/layout/lProcess1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7CB27015-02FE-435D-A400-7FDC95CD8A9F}">
      <dgm:prSet phldrT="[Texto]" custT="1"/>
      <dgm:spPr/>
      <dgm:t>
        <a:bodyPr/>
        <a:lstStyle/>
        <a:p>
          <a:r>
            <a:rPr lang="es-EC" sz="2800" dirty="0" smtClean="0"/>
            <a:t>DISTRIBUCIÓN</a:t>
          </a:r>
          <a:endParaRPr lang="es-EC" sz="2800" dirty="0"/>
        </a:p>
      </dgm:t>
    </dgm:pt>
    <dgm:pt modelId="{7ADE3A8F-6B41-4E73-AF79-CE35838D5140}" type="parTrans" cxnId="{1CC7BFA2-89E7-4BA8-A684-992F886EA698}">
      <dgm:prSet/>
      <dgm:spPr/>
      <dgm:t>
        <a:bodyPr/>
        <a:lstStyle/>
        <a:p>
          <a:endParaRPr lang="es-EC"/>
        </a:p>
      </dgm:t>
    </dgm:pt>
    <dgm:pt modelId="{B3C9379A-EDC4-403E-95BF-7973D264E906}" type="sibTrans" cxnId="{1CC7BFA2-89E7-4BA8-A684-992F886EA698}">
      <dgm:prSet/>
      <dgm:spPr/>
      <dgm:t>
        <a:bodyPr/>
        <a:lstStyle/>
        <a:p>
          <a:endParaRPr lang="es-EC"/>
        </a:p>
      </dgm:t>
    </dgm:pt>
    <dgm:pt modelId="{3F34A867-DF08-4E4E-B3EC-9E52BF46ABEA}">
      <dgm:prSet phldrT="[Texto]" custT="1"/>
      <dgm:spPr/>
      <dgm:t>
        <a:bodyPr/>
        <a:lstStyle/>
        <a:p>
          <a:pPr marL="88900" indent="0" algn="l"/>
          <a:r>
            <a:rPr lang="es-US" sz="1500" b="1" dirty="0" smtClean="0"/>
            <a:t>- 04 buses polideportivo</a:t>
          </a:r>
          <a:endParaRPr lang="es-EC" sz="1500" b="1" dirty="0" smtClean="0"/>
        </a:p>
        <a:p>
          <a:pPr marL="88900" indent="0" algn="l"/>
          <a:r>
            <a:rPr lang="es-US" sz="1500" b="1" dirty="0" smtClean="0"/>
            <a:t>- 01 bus templete</a:t>
          </a:r>
          <a:endParaRPr lang="es-EC" sz="1500" b="1" dirty="0" smtClean="0"/>
        </a:p>
        <a:p>
          <a:pPr marL="88900" indent="0" algn="l"/>
          <a:r>
            <a:rPr lang="es-US" sz="1500" b="1" dirty="0" smtClean="0"/>
            <a:t>- 01 bus operaciones</a:t>
          </a:r>
          <a:endParaRPr lang="es-EC" sz="1500" b="1" dirty="0" smtClean="0"/>
        </a:p>
        <a:p>
          <a:pPr marL="88900" indent="0" algn="l"/>
          <a:r>
            <a:rPr lang="es-US" sz="1500" b="1" dirty="0" smtClean="0"/>
            <a:t>- 02 buses villas exteriores</a:t>
          </a:r>
          <a:endParaRPr lang="es-EC" sz="1500" b="1" dirty="0" smtClean="0"/>
        </a:p>
        <a:p>
          <a:pPr marL="88900" indent="0" algn="l"/>
          <a:r>
            <a:rPr lang="es-US" sz="1500" b="1" dirty="0" smtClean="0"/>
            <a:t>- 01 bus CCS</a:t>
          </a:r>
          <a:endParaRPr lang="es-EC" sz="1500" b="1" dirty="0" smtClean="0"/>
        </a:p>
        <a:p>
          <a:pPr marL="88900" indent="0" algn="l"/>
          <a:r>
            <a:rPr lang="es-US" sz="1500" b="1" dirty="0" smtClean="0"/>
            <a:t>- 01 jeep oficial mesa de trabajo (COE PROVINCIAL)</a:t>
          </a:r>
          <a:endParaRPr lang="es-EC" sz="1500" b="1" dirty="0" smtClean="0"/>
        </a:p>
        <a:p>
          <a:pPr marL="88900" indent="0" algn="l"/>
          <a:r>
            <a:rPr lang="es-US" sz="1500" b="1" dirty="0" smtClean="0"/>
            <a:t>- 01 camioneta evacuación de documentos</a:t>
          </a:r>
          <a:endParaRPr lang="es-EC" sz="1500" b="1" dirty="0" smtClean="0"/>
        </a:p>
        <a:p>
          <a:pPr marL="88900" indent="0" algn="l"/>
          <a:r>
            <a:rPr lang="es-US" sz="1500" b="1" dirty="0" smtClean="0"/>
            <a:t>- 01 camioneta rancho</a:t>
          </a:r>
          <a:endParaRPr lang="es-EC" sz="1500" b="1" dirty="0" smtClean="0"/>
        </a:p>
        <a:p>
          <a:pPr marL="88900" indent="0" algn="l"/>
          <a:r>
            <a:rPr lang="es-US" sz="1500" b="1" dirty="0" smtClean="0"/>
            <a:t>- 01 camioneta DEA</a:t>
          </a:r>
          <a:endParaRPr lang="es-EC" sz="1500" b="1" dirty="0" smtClean="0"/>
        </a:p>
        <a:p>
          <a:pPr marL="88900" indent="0" algn="l"/>
          <a:r>
            <a:rPr lang="es-US" sz="1500" b="1" dirty="0" smtClean="0"/>
            <a:t>- 02 jeep personal de servicio</a:t>
          </a:r>
          <a:endParaRPr lang="es-EC" sz="1500" b="1" dirty="0" smtClean="0"/>
        </a:p>
        <a:p>
          <a:pPr marL="88900" indent="0" algn="l"/>
          <a:r>
            <a:rPr lang="es-US" sz="1500" b="1" dirty="0" smtClean="0"/>
            <a:t>- 02 camiones bodega de Servicios</a:t>
          </a:r>
          <a:endParaRPr lang="es-EC" sz="1500" b="1" dirty="0" smtClean="0"/>
        </a:p>
      </dgm:t>
    </dgm:pt>
    <dgm:pt modelId="{56BB5179-B193-44CF-BD98-53544834BD30}" type="parTrans" cxnId="{EEC27A83-E695-4702-B59D-08A9D43A2782}">
      <dgm:prSet/>
      <dgm:spPr/>
      <dgm:t>
        <a:bodyPr/>
        <a:lstStyle/>
        <a:p>
          <a:endParaRPr lang="es-EC"/>
        </a:p>
      </dgm:t>
    </dgm:pt>
    <dgm:pt modelId="{E03B88F2-B6B8-47FB-8002-D9ED45CBFA6A}" type="sibTrans" cxnId="{EEC27A83-E695-4702-B59D-08A9D43A2782}">
      <dgm:prSet/>
      <dgm:spPr/>
      <dgm:t>
        <a:bodyPr/>
        <a:lstStyle/>
        <a:p>
          <a:endParaRPr lang="es-EC"/>
        </a:p>
      </dgm:t>
    </dgm:pt>
    <dgm:pt modelId="{0BCD9EC6-57CE-4B92-A963-EAB8EA7A3CAA}">
      <dgm:prSet phldrT="[Texto]" custT="1"/>
      <dgm:spPr/>
      <dgm:t>
        <a:bodyPr/>
        <a:lstStyle/>
        <a:p>
          <a:r>
            <a:rPr lang="es-EC" sz="2800" dirty="0" smtClean="0"/>
            <a:t>UBICACIÓN</a:t>
          </a:r>
          <a:endParaRPr lang="es-EC" sz="2800" dirty="0"/>
        </a:p>
      </dgm:t>
    </dgm:pt>
    <dgm:pt modelId="{86B3480B-FA8D-4269-8C1F-3A1C28BFA351}" type="parTrans" cxnId="{A14B2A24-9782-4194-9881-0BC7E750EE24}">
      <dgm:prSet/>
      <dgm:spPr/>
      <dgm:t>
        <a:bodyPr/>
        <a:lstStyle/>
        <a:p>
          <a:endParaRPr lang="es-EC"/>
        </a:p>
      </dgm:t>
    </dgm:pt>
    <dgm:pt modelId="{B4E22BB1-678E-4BCF-9615-F5F79EBC18A4}" type="sibTrans" cxnId="{A14B2A24-9782-4194-9881-0BC7E750EE24}">
      <dgm:prSet/>
      <dgm:spPr/>
      <dgm:t>
        <a:bodyPr/>
        <a:lstStyle/>
        <a:p>
          <a:endParaRPr lang="es-EC"/>
        </a:p>
      </dgm:t>
    </dgm:pt>
    <dgm:pt modelId="{63B9E5B7-DA61-437B-A0C4-84D84819BF96}">
      <dgm:prSet phldrT="[Texto]" custT="1"/>
      <dgm:spPr/>
      <dgm:t>
        <a:bodyPr/>
        <a:lstStyle/>
        <a:p>
          <a:pPr algn="l"/>
          <a:r>
            <a:rPr lang="es-US" sz="1400" b="1" dirty="0" smtClean="0"/>
            <a:t>- Polideportivo  (Área de Cadetes y Subdirección Académica)</a:t>
          </a:r>
          <a:endParaRPr lang="es-EC" sz="1400" b="1" dirty="0" smtClean="0"/>
        </a:p>
        <a:p>
          <a:pPr algn="l"/>
          <a:r>
            <a:rPr lang="es-US" sz="1400" b="1" dirty="0" smtClean="0"/>
            <a:t>- Templete (edificio Comando, villa de Oficiales residentes y </a:t>
          </a:r>
        </a:p>
        <a:p>
          <a:pPr algn="l"/>
          <a:r>
            <a:rPr lang="es-US" sz="1400" b="1" dirty="0" smtClean="0"/>
            <a:t>   transeúntes)</a:t>
          </a:r>
          <a:endParaRPr lang="es-EC" sz="1400" b="1" dirty="0" smtClean="0"/>
        </a:p>
        <a:p>
          <a:pPr algn="l"/>
          <a:r>
            <a:rPr lang="es-US" sz="1400" b="1" dirty="0" smtClean="0"/>
            <a:t>- Parqueadero Operaciones (Logística y DEA)</a:t>
          </a:r>
          <a:endParaRPr lang="es-EC" sz="1400" b="1" dirty="0" smtClean="0"/>
        </a:p>
        <a:p>
          <a:pPr algn="l"/>
          <a:r>
            <a:rPr lang="es-US" sz="1400" b="1" dirty="0" smtClean="0"/>
            <a:t>- Villas exteriores (Vivienda fiscal)</a:t>
          </a:r>
          <a:endParaRPr lang="es-EC" sz="1400" b="1" dirty="0" smtClean="0"/>
        </a:p>
        <a:p>
          <a:pPr algn="l"/>
          <a:r>
            <a:rPr lang="es-US" sz="1400" b="1" dirty="0" smtClean="0"/>
            <a:t>- CCS (Hospital Básico e Infantería Aérea)</a:t>
          </a:r>
          <a:endParaRPr lang="es-EC" sz="1400" b="1" dirty="0"/>
        </a:p>
      </dgm:t>
    </dgm:pt>
    <dgm:pt modelId="{C0F0522E-9AF6-4160-8D3F-937FCC08547C}" type="parTrans" cxnId="{8E5D497F-54F6-4F8E-8962-FA215EE615E0}">
      <dgm:prSet/>
      <dgm:spPr/>
      <dgm:t>
        <a:bodyPr/>
        <a:lstStyle/>
        <a:p>
          <a:endParaRPr lang="es-EC"/>
        </a:p>
      </dgm:t>
    </dgm:pt>
    <dgm:pt modelId="{8E6BADB7-047E-4A47-AC17-000C9602F03A}" type="sibTrans" cxnId="{8E5D497F-54F6-4F8E-8962-FA215EE615E0}">
      <dgm:prSet/>
      <dgm:spPr/>
      <dgm:t>
        <a:bodyPr/>
        <a:lstStyle/>
        <a:p>
          <a:endParaRPr lang="es-EC"/>
        </a:p>
      </dgm:t>
    </dgm:pt>
    <dgm:pt modelId="{F0E0F553-59B3-4918-A075-D43134AA4E02}" type="pres">
      <dgm:prSet presAssocID="{40BB6B2A-C4D0-43B6-A723-828B926819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F6BB047-2E68-48D1-9B58-C6A384F54DE2}" type="pres">
      <dgm:prSet presAssocID="{7CB27015-02FE-435D-A400-7FDC95CD8A9F}" presName="vertFlow" presStyleCnt="0"/>
      <dgm:spPr/>
    </dgm:pt>
    <dgm:pt modelId="{46718490-66FE-4D04-8CAE-CF84AAF9A30D}" type="pres">
      <dgm:prSet presAssocID="{7CB27015-02FE-435D-A400-7FDC95CD8A9F}" presName="header" presStyleLbl="node1" presStyleIdx="0" presStyleCnt="2" custScaleX="88586" custScaleY="70190" custLinFactNeighborX="-1005" custLinFactNeighborY="-33675"/>
      <dgm:spPr/>
      <dgm:t>
        <a:bodyPr/>
        <a:lstStyle/>
        <a:p>
          <a:endParaRPr lang="es-EC"/>
        </a:p>
      </dgm:t>
    </dgm:pt>
    <dgm:pt modelId="{3A0528D5-CDB8-4B5E-AF95-34D629674FBB}" type="pres">
      <dgm:prSet presAssocID="{56BB5179-B193-44CF-BD98-53544834BD30}" presName="parTrans" presStyleLbl="sibTrans2D1" presStyleIdx="0" presStyleCnt="2"/>
      <dgm:spPr/>
      <dgm:t>
        <a:bodyPr/>
        <a:lstStyle/>
        <a:p>
          <a:endParaRPr lang="es-EC"/>
        </a:p>
      </dgm:t>
    </dgm:pt>
    <dgm:pt modelId="{458021F5-56AE-4E6A-9DC4-C4E26F11D7D3}" type="pres">
      <dgm:prSet presAssocID="{3F34A867-DF08-4E4E-B3EC-9E52BF46ABEA}" presName="child" presStyleLbl="alignAccFollowNode1" presStyleIdx="0" presStyleCnt="2" custScaleX="90500" custScaleY="26906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2B0064-AD54-44F4-8B0F-77817B0394DF}" type="pres">
      <dgm:prSet presAssocID="{7CB27015-02FE-435D-A400-7FDC95CD8A9F}" presName="hSp" presStyleCnt="0"/>
      <dgm:spPr/>
    </dgm:pt>
    <dgm:pt modelId="{2FD3EEA0-95A9-44E6-85C6-2973159E5DFD}" type="pres">
      <dgm:prSet presAssocID="{0BCD9EC6-57CE-4B92-A963-EAB8EA7A3CAA}" presName="vertFlow" presStyleCnt="0"/>
      <dgm:spPr/>
    </dgm:pt>
    <dgm:pt modelId="{CCAD707A-327C-4B84-A02B-1B73E6751E01}" type="pres">
      <dgm:prSet presAssocID="{0BCD9EC6-57CE-4B92-A963-EAB8EA7A3CAA}" presName="header" presStyleLbl="node1" presStyleIdx="1" presStyleCnt="2" custScaleY="70190" custLinFactNeighborX="-1638" custLinFactNeighborY="-33675"/>
      <dgm:spPr/>
      <dgm:t>
        <a:bodyPr/>
        <a:lstStyle/>
        <a:p>
          <a:endParaRPr lang="es-EC"/>
        </a:p>
      </dgm:t>
    </dgm:pt>
    <dgm:pt modelId="{42630A07-170C-47DF-AFF0-1430CEA8F6A8}" type="pres">
      <dgm:prSet presAssocID="{C0F0522E-9AF6-4160-8D3F-937FCC08547C}" presName="parTrans" presStyleLbl="sibTrans2D1" presStyleIdx="1" presStyleCnt="2"/>
      <dgm:spPr/>
      <dgm:t>
        <a:bodyPr/>
        <a:lstStyle/>
        <a:p>
          <a:endParaRPr lang="es-EC"/>
        </a:p>
      </dgm:t>
    </dgm:pt>
    <dgm:pt modelId="{DE78626C-79D8-44BA-B624-82865F052394}" type="pres">
      <dgm:prSet presAssocID="{63B9E5B7-DA61-437B-A0C4-84D84819BF96}" presName="child" presStyleLbl="alignAccFollowNode1" presStyleIdx="1" presStyleCnt="2" custScaleY="163767" custLinFactNeighborX="48" custLinFactNeighborY="482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E5D497F-54F6-4F8E-8962-FA215EE615E0}" srcId="{0BCD9EC6-57CE-4B92-A963-EAB8EA7A3CAA}" destId="{63B9E5B7-DA61-437B-A0C4-84D84819BF96}" srcOrd="0" destOrd="0" parTransId="{C0F0522E-9AF6-4160-8D3F-937FCC08547C}" sibTransId="{8E6BADB7-047E-4A47-AC17-000C9602F03A}"/>
    <dgm:cxn modelId="{4E2ACEA8-4490-4309-8F21-61EF0874820A}" type="presOf" srcId="{C0F0522E-9AF6-4160-8D3F-937FCC08547C}" destId="{42630A07-170C-47DF-AFF0-1430CEA8F6A8}" srcOrd="0" destOrd="0" presId="urn:microsoft.com/office/officeart/2005/8/layout/lProcess1"/>
    <dgm:cxn modelId="{A14B2A24-9782-4194-9881-0BC7E750EE24}" srcId="{40BB6B2A-C4D0-43B6-A723-828B92681952}" destId="{0BCD9EC6-57CE-4B92-A963-EAB8EA7A3CAA}" srcOrd="1" destOrd="0" parTransId="{86B3480B-FA8D-4269-8C1F-3A1C28BFA351}" sibTransId="{B4E22BB1-678E-4BCF-9615-F5F79EBC18A4}"/>
    <dgm:cxn modelId="{3989FE87-1D5F-4C81-B934-F14377C29126}" type="presOf" srcId="{3F34A867-DF08-4E4E-B3EC-9E52BF46ABEA}" destId="{458021F5-56AE-4E6A-9DC4-C4E26F11D7D3}" srcOrd="0" destOrd="0" presId="urn:microsoft.com/office/officeart/2005/8/layout/lProcess1"/>
    <dgm:cxn modelId="{86B147FA-26E6-4463-9385-116C57C2D93F}" type="presOf" srcId="{7CB27015-02FE-435D-A400-7FDC95CD8A9F}" destId="{46718490-66FE-4D04-8CAE-CF84AAF9A30D}" srcOrd="0" destOrd="0" presId="urn:microsoft.com/office/officeart/2005/8/layout/lProcess1"/>
    <dgm:cxn modelId="{1CC7BFA2-89E7-4BA8-A684-992F886EA698}" srcId="{40BB6B2A-C4D0-43B6-A723-828B92681952}" destId="{7CB27015-02FE-435D-A400-7FDC95CD8A9F}" srcOrd="0" destOrd="0" parTransId="{7ADE3A8F-6B41-4E73-AF79-CE35838D5140}" sibTransId="{B3C9379A-EDC4-403E-95BF-7973D264E906}"/>
    <dgm:cxn modelId="{A73CE257-D2BF-4B65-BEDA-EC79EDFD1F80}" type="presOf" srcId="{63B9E5B7-DA61-437B-A0C4-84D84819BF96}" destId="{DE78626C-79D8-44BA-B624-82865F052394}" srcOrd="0" destOrd="0" presId="urn:microsoft.com/office/officeart/2005/8/layout/lProcess1"/>
    <dgm:cxn modelId="{04BC8D77-C218-4C39-9B12-F7474418AF36}" type="presOf" srcId="{56BB5179-B193-44CF-BD98-53544834BD30}" destId="{3A0528D5-CDB8-4B5E-AF95-34D629674FBB}" srcOrd="0" destOrd="0" presId="urn:microsoft.com/office/officeart/2005/8/layout/lProcess1"/>
    <dgm:cxn modelId="{EEC27A83-E695-4702-B59D-08A9D43A2782}" srcId="{7CB27015-02FE-435D-A400-7FDC95CD8A9F}" destId="{3F34A867-DF08-4E4E-B3EC-9E52BF46ABEA}" srcOrd="0" destOrd="0" parTransId="{56BB5179-B193-44CF-BD98-53544834BD30}" sibTransId="{E03B88F2-B6B8-47FB-8002-D9ED45CBFA6A}"/>
    <dgm:cxn modelId="{D49653F3-89EE-4FC3-82EB-57E64A24561F}" type="presOf" srcId="{40BB6B2A-C4D0-43B6-A723-828B92681952}" destId="{F0E0F553-59B3-4918-A075-D43134AA4E02}" srcOrd="0" destOrd="0" presId="urn:microsoft.com/office/officeart/2005/8/layout/lProcess1"/>
    <dgm:cxn modelId="{6EF8D939-206B-4B48-A337-E0A9ED244719}" type="presOf" srcId="{0BCD9EC6-57CE-4B92-A963-EAB8EA7A3CAA}" destId="{CCAD707A-327C-4B84-A02B-1B73E6751E01}" srcOrd="0" destOrd="0" presId="urn:microsoft.com/office/officeart/2005/8/layout/lProcess1"/>
    <dgm:cxn modelId="{37E2988C-57A3-4800-8DB5-42DF66F3A2A3}" type="presParOf" srcId="{F0E0F553-59B3-4918-A075-D43134AA4E02}" destId="{2F6BB047-2E68-48D1-9B58-C6A384F54DE2}" srcOrd="0" destOrd="0" presId="urn:microsoft.com/office/officeart/2005/8/layout/lProcess1"/>
    <dgm:cxn modelId="{60120B58-7AFD-4A50-916B-8FCF946ECC27}" type="presParOf" srcId="{2F6BB047-2E68-48D1-9B58-C6A384F54DE2}" destId="{46718490-66FE-4D04-8CAE-CF84AAF9A30D}" srcOrd="0" destOrd="0" presId="urn:microsoft.com/office/officeart/2005/8/layout/lProcess1"/>
    <dgm:cxn modelId="{6864D4E5-7303-4BEB-8E78-5F8604EAC44E}" type="presParOf" srcId="{2F6BB047-2E68-48D1-9B58-C6A384F54DE2}" destId="{3A0528D5-CDB8-4B5E-AF95-34D629674FBB}" srcOrd="1" destOrd="0" presId="urn:microsoft.com/office/officeart/2005/8/layout/lProcess1"/>
    <dgm:cxn modelId="{5CA4B641-4A3E-4BB6-88A4-DCF0D1E28085}" type="presParOf" srcId="{2F6BB047-2E68-48D1-9B58-C6A384F54DE2}" destId="{458021F5-56AE-4E6A-9DC4-C4E26F11D7D3}" srcOrd="2" destOrd="0" presId="urn:microsoft.com/office/officeart/2005/8/layout/lProcess1"/>
    <dgm:cxn modelId="{05C908A5-482A-4F59-B2AC-775B8906BD63}" type="presParOf" srcId="{F0E0F553-59B3-4918-A075-D43134AA4E02}" destId="{BC2B0064-AD54-44F4-8B0F-77817B0394DF}" srcOrd="1" destOrd="0" presId="urn:microsoft.com/office/officeart/2005/8/layout/lProcess1"/>
    <dgm:cxn modelId="{8D23CB4B-CEEC-44A3-99AD-90574375CA41}" type="presParOf" srcId="{F0E0F553-59B3-4918-A075-D43134AA4E02}" destId="{2FD3EEA0-95A9-44E6-85C6-2973159E5DFD}" srcOrd="2" destOrd="0" presId="urn:microsoft.com/office/officeart/2005/8/layout/lProcess1"/>
    <dgm:cxn modelId="{3223F617-7251-4642-B464-30E11C5D618F}" type="presParOf" srcId="{2FD3EEA0-95A9-44E6-85C6-2973159E5DFD}" destId="{CCAD707A-327C-4B84-A02B-1B73E6751E01}" srcOrd="0" destOrd="0" presId="urn:microsoft.com/office/officeart/2005/8/layout/lProcess1"/>
    <dgm:cxn modelId="{CD0B1252-8BE6-49EE-927A-B0F2BC57D79D}" type="presParOf" srcId="{2FD3EEA0-95A9-44E6-85C6-2973159E5DFD}" destId="{42630A07-170C-47DF-AFF0-1430CEA8F6A8}" srcOrd="1" destOrd="0" presId="urn:microsoft.com/office/officeart/2005/8/layout/lProcess1"/>
    <dgm:cxn modelId="{30662043-4091-4254-B7E5-2FB55111D495}" type="presParOf" srcId="{2FD3EEA0-95A9-44E6-85C6-2973159E5DFD}" destId="{DE78626C-79D8-44BA-B624-82865F052394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59FEE94-8D17-4B66-9E6A-FCE3BF639597}" type="doc">
      <dgm:prSet loTypeId="urn:microsoft.com/office/officeart/2005/8/layout/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A12141C7-443C-4999-86B1-57C07912F64A}">
      <dgm:prSet phldrT="[Texto]" custT="1"/>
      <dgm:spPr/>
      <dgm:t>
        <a:bodyPr/>
        <a:lstStyle/>
        <a:p>
          <a:r>
            <a:rPr lang="es-EC" sz="2800" b="1" dirty="0" smtClean="0">
              <a:solidFill>
                <a:schemeClr val="tx1"/>
              </a:solidFill>
            </a:rPr>
            <a:t>TIEMPO</a:t>
          </a:r>
          <a:endParaRPr lang="es-EC" sz="2800" b="1" dirty="0">
            <a:solidFill>
              <a:schemeClr val="tx1"/>
            </a:solidFill>
          </a:endParaRPr>
        </a:p>
      </dgm:t>
    </dgm:pt>
    <dgm:pt modelId="{1ECF0BDA-E5E6-4D19-BA4C-993CFDC36A38}" type="parTrans" cxnId="{3BF73805-7346-432E-9212-BF78DF9412A3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4019315A-B50A-4018-AE48-30015A9D4B95}" type="sibTrans" cxnId="{3BF73805-7346-432E-9212-BF78DF9412A3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63E51720-4F52-48A5-B207-135D3E99371A}">
      <dgm:prSet phldrT="[Texto]"/>
      <dgm:spPr/>
      <dgm:t>
        <a:bodyPr/>
        <a:lstStyle/>
        <a:p>
          <a:pPr algn="just"/>
          <a:r>
            <a:rPr lang="es-EC" b="1" dirty="0" smtClean="0">
              <a:solidFill>
                <a:schemeClr val="tx1"/>
              </a:solidFill>
            </a:rPr>
            <a:t>DESDE:             </a:t>
          </a:r>
          <a:r>
            <a:rPr lang="es-EC" b="1" dirty="0" smtClean="0"/>
            <a:t>Finalización del evento   </a:t>
          </a:r>
          <a:endParaRPr lang="es-EC" b="1" dirty="0">
            <a:solidFill>
              <a:schemeClr val="tx1"/>
            </a:solidFill>
          </a:endParaRPr>
        </a:p>
      </dgm:t>
    </dgm:pt>
    <dgm:pt modelId="{17A66C52-8C35-4F4C-8C1A-60B59786AF6E}" type="parTrans" cxnId="{06B91B91-F63C-4013-B995-90682AA15ADC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F69772F6-7231-406A-AA33-4879BB32FCC5}" type="sibTrans" cxnId="{06B91B91-F63C-4013-B995-90682AA15ADC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81E05D03-CA8F-47E9-A235-F308AA3D146D}">
      <dgm:prSet phldrT="[Texto]" custT="1"/>
      <dgm:spPr>
        <a:solidFill>
          <a:srgbClr val="99FF99"/>
        </a:solidFill>
      </dgm:spPr>
      <dgm:t>
        <a:bodyPr/>
        <a:lstStyle/>
        <a:p>
          <a:r>
            <a:rPr lang="es-EC" sz="2800" b="1" dirty="0" smtClean="0">
              <a:solidFill>
                <a:schemeClr val="tx1"/>
              </a:solidFill>
            </a:rPr>
            <a:t>DECLARACIÓN</a:t>
          </a:r>
          <a:endParaRPr lang="es-EC" sz="2800" b="1" dirty="0">
            <a:solidFill>
              <a:schemeClr val="tx1"/>
            </a:solidFill>
          </a:endParaRPr>
        </a:p>
      </dgm:t>
    </dgm:pt>
    <dgm:pt modelId="{1EDBF8D2-2ACF-4398-A28D-5A2B39DE05DC}" type="parTrans" cxnId="{F3971059-9A6B-4B68-9A4C-88E4ECBE68B7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1B85B982-93E1-4AA6-A891-2BF67E0BA6B9}" type="sibTrans" cxnId="{F3971059-9A6B-4B68-9A4C-88E4ECBE68B7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2D91CE97-40A9-461E-BB55-59FCCE9348AC}">
      <dgm:prSet phldrT="[Texto]"/>
      <dgm:spPr/>
      <dgm:t>
        <a:bodyPr/>
        <a:lstStyle/>
        <a:p>
          <a:pPr algn="just"/>
          <a:r>
            <a:rPr lang="es-EC" b="1" dirty="0" smtClean="0">
              <a:solidFill>
                <a:schemeClr val="tx1"/>
              </a:solidFill>
            </a:rPr>
            <a:t>Finalización de la emergencia</a:t>
          </a:r>
          <a:endParaRPr lang="es-EC" b="1" dirty="0">
            <a:solidFill>
              <a:schemeClr val="tx1"/>
            </a:solidFill>
          </a:endParaRPr>
        </a:p>
      </dgm:t>
    </dgm:pt>
    <dgm:pt modelId="{A17F10A8-FFB4-4107-89A4-FA73AD05328D}" type="parTrans" cxnId="{10DDFCA6-715D-40FB-8A6C-4AD22581F0D6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93F2EBAD-2137-4C38-A1F7-2FD95E103689}" type="sibTrans" cxnId="{10DDFCA6-715D-40FB-8A6C-4AD22581F0D6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C0CE5B7D-2C10-4798-AD1B-E97B1C5BB26F}">
      <dgm:prSet phldrT="[Texto]" custT="1"/>
      <dgm:spPr/>
      <dgm:t>
        <a:bodyPr/>
        <a:lstStyle/>
        <a:p>
          <a:r>
            <a:rPr lang="es-EC" sz="2800" b="1" dirty="0" smtClean="0">
              <a:solidFill>
                <a:schemeClr val="tx1"/>
              </a:solidFill>
            </a:rPr>
            <a:t>RETORNO</a:t>
          </a:r>
          <a:endParaRPr lang="es-EC" sz="2800" b="1" dirty="0">
            <a:solidFill>
              <a:schemeClr val="tx1"/>
            </a:solidFill>
          </a:endParaRPr>
        </a:p>
      </dgm:t>
    </dgm:pt>
    <dgm:pt modelId="{5F28C5C4-8E2B-44BC-B6B1-F6CDA080815A}" type="parTrans" cxnId="{903AFC9C-211B-45BD-A805-9EA117AEB680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4B237CD5-178E-4C88-BDBC-B00940D53A84}" type="sibTrans" cxnId="{903AFC9C-211B-45BD-A805-9EA117AEB680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730AC545-A053-4EF7-8E5B-87F570A7AC00}">
      <dgm:prSet phldrT="[Texto]"/>
      <dgm:spPr/>
      <dgm:t>
        <a:bodyPr/>
        <a:lstStyle/>
        <a:p>
          <a:pPr algn="just"/>
          <a:r>
            <a:rPr lang="es-EC" b="1" dirty="0" smtClean="0">
              <a:solidFill>
                <a:schemeClr val="tx1"/>
              </a:solidFill>
            </a:rPr>
            <a:t>Actividades normales</a:t>
          </a:r>
          <a:endParaRPr lang="es-EC" b="1" dirty="0">
            <a:solidFill>
              <a:schemeClr val="tx1"/>
            </a:solidFill>
          </a:endParaRPr>
        </a:p>
      </dgm:t>
    </dgm:pt>
    <dgm:pt modelId="{DF0028CD-8954-4D18-A132-92470F8F52A8}" type="parTrans" cxnId="{1CB8C812-BE87-4A3B-B98C-CB6E533FA02B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C7F0BD51-F4C6-4823-82B9-E15E2DAF7541}" type="sibTrans" cxnId="{1CB8C812-BE87-4A3B-B98C-CB6E533FA02B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89783AE9-93E8-4D0A-9F4C-789241AFA355}">
      <dgm:prSet/>
      <dgm:spPr/>
      <dgm:t>
        <a:bodyPr/>
        <a:lstStyle/>
        <a:p>
          <a:pPr algn="just"/>
          <a:r>
            <a:rPr lang="es-EC" b="1" dirty="0" smtClean="0">
              <a:solidFill>
                <a:schemeClr val="tx1"/>
              </a:solidFill>
            </a:rPr>
            <a:t>HASTA:                       </a:t>
          </a:r>
          <a:r>
            <a:rPr lang="es-EC" b="1" dirty="0" smtClean="0"/>
            <a:t>Vuelta a la normalidad   </a:t>
          </a:r>
          <a:endParaRPr lang="es-EC" b="1" dirty="0">
            <a:solidFill>
              <a:schemeClr val="tx1"/>
            </a:solidFill>
          </a:endParaRPr>
        </a:p>
      </dgm:t>
    </dgm:pt>
    <dgm:pt modelId="{F71B25B5-4D40-48A2-A5B3-3D0EA0E9394E}" type="parTrans" cxnId="{F37EFEF5-5CBC-403F-9529-9BFD067F64CE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B451E639-8C0E-429D-B34B-5BE1D0286D59}" type="sibTrans" cxnId="{F37EFEF5-5CBC-403F-9529-9BFD067F64CE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5FB8A280-A030-4B63-B313-49B87BFEC51E}">
      <dgm:prSet phldrT="[Texto]"/>
      <dgm:spPr/>
      <dgm:t>
        <a:bodyPr/>
        <a:lstStyle/>
        <a:p>
          <a:pPr algn="just"/>
          <a:r>
            <a:rPr lang="es-EC" b="1" dirty="0" smtClean="0"/>
            <a:t>Las autoridades competentes será quienes determinen que la evacuación ha finalizado luego de la confirmación por parte de los organismos técnicos, encargados del monitoreo de terremotos y tsunamis.</a:t>
          </a:r>
          <a:endParaRPr lang="es-EC" b="1" dirty="0">
            <a:solidFill>
              <a:schemeClr val="tx1"/>
            </a:solidFill>
          </a:endParaRPr>
        </a:p>
      </dgm:t>
    </dgm:pt>
    <dgm:pt modelId="{52C6BA81-679A-41B7-BB92-2F1D08260D4D}" type="parTrans" cxnId="{8FE0EF37-F0D3-40C2-AD96-F9C60A6EA0FE}">
      <dgm:prSet/>
      <dgm:spPr/>
      <dgm:t>
        <a:bodyPr/>
        <a:lstStyle/>
        <a:p>
          <a:endParaRPr lang="es-EC" b="1"/>
        </a:p>
      </dgm:t>
    </dgm:pt>
    <dgm:pt modelId="{7D61255F-11DC-4BEF-91DB-EDD63126C84D}" type="sibTrans" cxnId="{8FE0EF37-F0D3-40C2-AD96-F9C60A6EA0FE}">
      <dgm:prSet/>
      <dgm:spPr/>
      <dgm:t>
        <a:bodyPr/>
        <a:lstStyle/>
        <a:p>
          <a:endParaRPr lang="es-EC" b="1"/>
        </a:p>
      </dgm:t>
    </dgm:pt>
    <dgm:pt modelId="{56ED2DD4-914D-499F-8CF8-56E104095366}">
      <dgm:prSet phldrT="[Texto]"/>
      <dgm:spPr/>
      <dgm:t>
        <a:bodyPr/>
        <a:lstStyle/>
        <a:p>
          <a:pPr algn="just"/>
          <a:endParaRPr lang="es-EC" b="1" dirty="0">
            <a:solidFill>
              <a:schemeClr val="tx1"/>
            </a:solidFill>
          </a:endParaRPr>
        </a:p>
      </dgm:t>
    </dgm:pt>
    <dgm:pt modelId="{36FDED7F-6494-4AF1-A621-CDFC7D2AB985}" type="parTrans" cxnId="{0DCAC26F-7D3F-4593-BFED-9E7A63990A97}">
      <dgm:prSet/>
      <dgm:spPr/>
      <dgm:t>
        <a:bodyPr/>
        <a:lstStyle/>
        <a:p>
          <a:endParaRPr lang="es-EC" b="1"/>
        </a:p>
      </dgm:t>
    </dgm:pt>
    <dgm:pt modelId="{9F81D1B3-B192-4CF8-A59C-DA6F25FACBB8}" type="sibTrans" cxnId="{0DCAC26F-7D3F-4593-BFED-9E7A63990A97}">
      <dgm:prSet/>
      <dgm:spPr/>
      <dgm:t>
        <a:bodyPr/>
        <a:lstStyle/>
        <a:p>
          <a:endParaRPr lang="es-EC" b="1"/>
        </a:p>
      </dgm:t>
    </dgm:pt>
    <dgm:pt modelId="{9355BA17-C858-4C19-B2F0-727701FA1AFE}">
      <dgm:prSet phldrT="[Texto]"/>
      <dgm:spPr/>
      <dgm:t>
        <a:bodyPr/>
        <a:lstStyle/>
        <a:p>
          <a:pPr algn="just"/>
          <a:r>
            <a:rPr lang="es-EC" b="1" dirty="0" smtClean="0"/>
            <a:t>El personal militar y civil en los lugares seguros y puntos de reunión formarán para conocer novedades y de ser caso proceder a la búsqueda y rescate pertinentes en el área donde fue observado por última vez.</a:t>
          </a:r>
          <a:endParaRPr lang="es-EC" b="1" dirty="0">
            <a:solidFill>
              <a:schemeClr val="tx1"/>
            </a:solidFill>
          </a:endParaRPr>
        </a:p>
      </dgm:t>
    </dgm:pt>
    <dgm:pt modelId="{A7634F7D-E5C2-41C8-87A2-AC7F0BEA9330}" type="parTrans" cxnId="{E3DC1C1C-0404-4371-A282-F04F19F65BE4}">
      <dgm:prSet/>
      <dgm:spPr/>
      <dgm:t>
        <a:bodyPr/>
        <a:lstStyle/>
        <a:p>
          <a:endParaRPr lang="es-EC" b="1"/>
        </a:p>
      </dgm:t>
    </dgm:pt>
    <dgm:pt modelId="{00DE64A0-0BEC-4B93-B52D-A00B1DE16454}" type="sibTrans" cxnId="{E3DC1C1C-0404-4371-A282-F04F19F65BE4}">
      <dgm:prSet/>
      <dgm:spPr/>
      <dgm:t>
        <a:bodyPr/>
        <a:lstStyle/>
        <a:p>
          <a:endParaRPr lang="es-EC" b="1"/>
        </a:p>
      </dgm:t>
    </dgm:pt>
    <dgm:pt modelId="{7ADD1159-4991-4741-BA51-2C0EA46D8711}">
      <dgm:prSet phldrT="[Texto]"/>
      <dgm:spPr/>
      <dgm:t>
        <a:bodyPr/>
        <a:lstStyle/>
        <a:p>
          <a:pPr algn="just"/>
          <a:endParaRPr lang="es-EC" b="1" dirty="0">
            <a:solidFill>
              <a:schemeClr val="tx1"/>
            </a:solidFill>
          </a:endParaRPr>
        </a:p>
      </dgm:t>
    </dgm:pt>
    <dgm:pt modelId="{710C8B30-DFBF-45C0-BD56-7BD8599A9F9C}" type="parTrans" cxnId="{F3156949-CD5F-4112-9FC3-2319814AE5BD}">
      <dgm:prSet/>
      <dgm:spPr/>
      <dgm:t>
        <a:bodyPr/>
        <a:lstStyle/>
        <a:p>
          <a:endParaRPr lang="es-EC" b="1"/>
        </a:p>
      </dgm:t>
    </dgm:pt>
    <dgm:pt modelId="{FB1809DF-D57F-46D9-9C40-3768529EA013}" type="sibTrans" cxnId="{F3156949-CD5F-4112-9FC3-2319814AE5BD}">
      <dgm:prSet/>
      <dgm:spPr/>
      <dgm:t>
        <a:bodyPr/>
        <a:lstStyle/>
        <a:p>
          <a:endParaRPr lang="es-EC" b="1"/>
        </a:p>
      </dgm:t>
    </dgm:pt>
    <dgm:pt modelId="{20A4772E-E7B5-4766-92D6-5751F1F1D37C}" type="pres">
      <dgm:prSet presAssocID="{C59FEE94-8D17-4B66-9E6A-FCE3BF63959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173E716-6416-41E4-A351-1BA339DCE535}" type="pres">
      <dgm:prSet presAssocID="{A12141C7-443C-4999-86B1-57C07912F64A}" presName="composite" presStyleCnt="0"/>
      <dgm:spPr/>
    </dgm:pt>
    <dgm:pt modelId="{BA707325-2BB5-4B15-99C6-C8870BC0B82C}" type="pres">
      <dgm:prSet presAssocID="{A12141C7-443C-4999-86B1-57C07912F64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F4EC60-B3A0-49F3-AD4E-D192AE24383C}" type="pres">
      <dgm:prSet presAssocID="{A12141C7-443C-4999-86B1-57C07912F64A}" presName="parSh" presStyleLbl="node1" presStyleIdx="0" presStyleCnt="3" custLinFactNeighborY="-67326"/>
      <dgm:spPr/>
      <dgm:t>
        <a:bodyPr/>
        <a:lstStyle/>
        <a:p>
          <a:endParaRPr lang="es-EC"/>
        </a:p>
      </dgm:t>
    </dgm:pt>
    <dgm:pt modelId="{5FAC17D4-E532-4080-ADF9-9932BC392A56}" type="pres">
      <dgm:prSet presAssocID="{A12141C7-443C-4999-86B1-57C07912F64A}" presName="desTx" presStyleLbl="fgAcc1" presStyleIdx="0" presStyleCnt="3" custScaleX="94561" custScaleY="30780" custLinFactNeighborX="-8139" custLinFactNeighborY="-5297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448A73-31D5-47A8-A49E-3556A5FFA727}" type="pres">
      <dgm:prSet presAssocID="{4019315A-B50A-4018-AE48-30015A9D4B95}" presName="sibTrans" presStyleLbl="sibTrans2D1" presStyleIdx="0" presStyleCnt="2"/>
      <dgm:spPr/>
      <dgm:t>
        <a:bodyPr/>
        <a:lstStyle/>
        <a:p>
          <a:endParaRPr lang="es-EC"/>
        </a:p>
      </dgm:t>
    </dgm:pt>
    <dgm:pt modelId="{C7023650-E854-4F3C-993D-DE775FDAE3B6}" type="pres">
      <dgm:prSet presAssocID="{4019315A-B50A-4018-AE48-30015A9D4B95}" presName="connTx" presStyleLbl="sibTrans2D1" presStyleIdx="0" presStyleCnt="2"/>
      <dgm:spPr/>
      <dgm:t>
        <a:bodyPr/>
        <a:lstStyle/>
        <a:p>
          <a:endParaRPr lang="es-EC"/>
        </a:p>
      </dgm:t>
    </dgm:pt>
    <dgm:pt modelId="{C9759443-6A58-498F-A35C-501CB0895316}" type="pres">
      <dgm:prSet presAssocID="{81E05D03-CA8F-47E9-A235-F308AA3D146D}" presName="composite" presStyleCnt="0"/>
      <dgm:spPr/>
    </dgm:pt>
    <dgm:pt modelId="{74177FD6-DEDB-4396-ACC6-539B3967781E}" type="pres">
      <dgm:prSet presAssocID="{81E05D03-CA8F-47E9-A235-F308AA3D146D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134ADB-EBDD-40CD-BE9A-A02A6F90A689}" type="pres">
      <dgm:prSet presAssocID="{81E05D03-CA8F-47E9-A235-F308AA3D146D}" presName="parSh" presStyleLbl="node1" presStyleIdx="1" presStyleCnt="3" custScaleX="113844" custLinFactNeighborY="-42347"/>
      <dgm:spPr/>
      <dgm:t>
        <a:bodyPr/>
        <a:lstStyle/>
        <a:p>
          <a:endParaRPr lang="es-EC"/>
        </a:p>
      </dgm:t>
    </dgm:pt>
    <dgm:pt modelId="{AFFDDCBD-0CF1-4166-9C1E-EE86649B3210}" type="pres">
      <dgm:prSet presAssocID="{81E05D03-CA8F-47E9-A235-F308AA3D146D}" presName="desTx" presStyleLbl="fgAcc1" presStyleIdx="1" presStyleCnt="3" custScaleX="115871" custScaleY="77287" custLinFactNeighborX="-5561" custLinFactNeighborY="-1868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4F9210-31F7-4641-906A-48C786A5654E}" type="pres">
      <dgm:prSet presAssocID="{1B85B982-93E1-4AA6-A891-2BF67E0BA6B9}" presName="sibTrans" presStyleLbl="sibTrans2D1" presStyleIdx="1" presStyleCnt="2"/>
      <dgm:spPr/>
      <dgm:t>
        <a:bodyPr/>
        <a:lstStyle/>
        <a:p>
          <a:endParaRPr lang="es-EC"/>
        </a:p>
      </dgm:t>
    </dgm:pt>
    <dgm:pt modelId="{A4BB2138-00C6-4B9B-991D-50A78330C34C}" type="pres">
      <dgm:prSet presAssocID="{1B85B982-93E1-4AA6-A891-2BF67E0BA6B9}" presName="connTx" presStyleLbl="sibTrans2D1" presStyleIdx="1" presStyleCnt="2"/>
      <dgm:spPr/>
      <dgm:t>
        <a:bodyPr/>
        <a:lstStyle/>
        <a:p>
          <a:endParaRPr lang="es-EC"/>
        </a:p>
      </dgm:t>
    </dgm:pt>
    <dgm:pt modelId="{769FF3A0-BAE0-4B12-AF01-9954F18D0248}" type="pres">
      <dgm:prSet presAssocID="{C0CE5B7D-2C10-4798-AD1B-E97B1C5BB26F}" presName="composite" presStyleCnt="0"/>
      <dgm:spPr/>
    </dgm:pt>
    <dgm:pt modelId="{9A5E67FC-E8DB-49FB-BC8F-B75F9216298E}" type="pres">
      <dgm:prSet presAssocID="{C0CE5B7D-2C10-4798-AD1B-E97B1C5BB26F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D63D1E-4454-49E4-9AE9-0767BB3B1738}" type="pres">
      <dgm:prSet presAssocID="{C0CE5B7D-2C10-4798-AD1B-E97B1C5BB26F}" presName="parSh" presStyleLbl="node1" presStyleIdx="2" presStyleCnt="3" custScaleX="102813" custLinFactNeighborX="6092" custLinFactNeighborY="-31682"/>
      <dgm:spPr/>
      <dgm:t>
        <a:bodyPr/>
        <a:lstStyle/>
        <a:p>
          <a:endParaRPr lang="es-EC"/>
        </a:p>
      </dgm:t>
    </dgm:pt>
    <dgm:pt modelId="{58CF7D63-6883-4B50-8AA0-EEF6B880508C}" type="pres">
      <dgm:prSet presAssocID="{C0CE5B7D-2C10-4798-AD1B-E97B1C5BB26F}" presName="desTx" presStyleLbl="fgAcc1" presStyleIdx="2" presStyleCnt="3" custScaleX="111435" custScaleY="73867" custLinFactNeighborX="94" custLinFactNeighborY="-2194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AB351D4-3994-4D21-BCB5-FFE3F921FD18}" type="presOf" srcId="{730AC545-A053-4EF7-8E5B-87F570A7AC00}" destId="{58CF7D63-6883-4B50-8AA0-EEF6B880508C}" srcOrd="0" destOrd="0" presId="urn:microsoft.com/office/officeart/2005/8/layout/process3"/>
    <dgm:cxn modelId="{10DDFCA6-715D-40FB-8A6C-4AD22581F0D6}" srcId="{81E05D03-CA8F-47E9-A235-F308AA3D146D}" destId="{2D91CE97-40A9-461E-BB55-59FCCE9348AC}" srcOrd="0" destOrd="0" parTransId="{A17F10A8-FFB4-4107-89A4-FA73AD05328D}" sibTransId="{93F2EBAD-2137-4C38-A1F7-2FD95E103689}"/>
    <dgm:cxn modelId="{C21BD568-07CE-4D4E-9730-EEF79D6DE39B}" type="presOf" srcId="{4019315A-B50A-4018-AE48-30015A9D4B95}" destId="{B1448A73-31D5-47A8-A49E-3556A5FFA727}" srcOrd="0" destOrd="0" presId="urn:microsoft.com/office/officeart/2005/8/layout/process3"/>
    <dgm:cxn modelId="{CF4DE59D-DD0C-41BA-84C8-A13FB8712F5B}" type="presOf" srcId="{C0CE5B7D-2C10-4798-AD1B-E97B1C5BB26F}" destId="{9A5E67FC-E8DB-49FB-BC8F-B75F9216298E}" srcOrd="0" destOrd="0" presId="urn:microsoft.com/office/officeart/2005/8/layout/process3"/>
    <dgm:cxn modelId="{7EB4520F-BA92-426B-8A7C-683B23901337}" type="presOf" srcId="{2D91CE97-40A9-461E-BB55-59FCCE9348AC}" destId="{AFFDDCBD-0CF1-4166-9C1E-EE86649B3210}" srcOrd="0" destOrd="0" presId="urn:microsoft.com/office/officeart/2005/8/layout/process3"/>
    <dgm:cxn modelId="{E0CE6D2A-FFD7-4DEA-A349-2EBF8C8EEC99}" type="presOf" srcId="{1B85B982-93E1-4AA6-A891-2BF67E0BA6B9}" destId="{A44F9210-31F7-4641-906A-48C786A5654E}" srcOrd="0" destOrd="0" presId="urn:microsoft.com/office/officeart/2005/8/layout/process3"/>
    <dgm:cxn modelId="{E3DC1C1C-0404-4371-A282-F04F19F65BE4}" srcId="{C0CE5B7D-2C10-4798-AD1B-E97B1C5BB26F}" destId="{9355BA17-C858-4C19-B2F0-727701FA1AFE}" srcOrd="2" destOrd="0" parTransId="{A7634F7D-E5C2-41C8-87A2-AC7F0BEA9330}" sibTransId="{00DE64A0-0BEC-4B93-B52D-A00B1DE16454}"/>
    <dgm:cxn modelId="{1CB8C812-BE87-4A3B-B98C-CB6E533FA02B}" srcId="{C0CE5B7D-2C10-4798-AD1B-E97B1C5BB26F}" destId="{730AC545-A053-4EF7-8E5B-87F570A7AC00}" srcOrd="0" destOrd="0" parTransId="{DF0028CD-8954-4D18-A132-92470F8F52A8}" sibTransId="{C7F0BD51-F4C6-4823-82B9-E15E2DAF7541}"/>
    <dgm:cxn modelId="{CAC00D4C-5622-41F7-9E35-70AAE2DC5E5F}" type="presOf" srcId="{7ADD1159-4991-4741-BA51-2C0EA46D8711}" destId="{58CF7D63-6883-4B50-8AA0-EEF6B880508C}" srcOrd="0" destOrd="1" presId="urn:microsoft.com/office/officeart/2005/8/layout/process3"/>
    <dgm:cxn modelId="{913067AC-A35A-4741-87DF-0081166AD548}" type="presOf" srcId="{56ED2DD4-914D-499F-8CF8-56E104095366}" destId="{AFFDDCBD-0CF1-4166-9C1E-EE86649B3210}" srcOrd="0" destOrd="1" presId="urn:microsoft.com/office/officeart/2005/8/layout/process3"/>
    <dgm:cxn modelId="{CD063CD9-C88B-453D-B8ED-8F0212492A9F}" type="presOf" srcId="{C59FEE94-8D17-4B66-9E6A-FCE3BF639597}" destId="{20A4772E-E7B5-4766-92D6-5751F1F1D37C}" srcOrd="0" destOrd="0" presId="urn:microsoft.com/office/officeart/2005/8/layout/process3"/>
    <dgm:cxn modelId="{F3156949-CD5F-4112-9FC3-2319814AE5BD}" srcId="{C0CE5B7D-2C10-4798-AD1B-E97B1C5BB26F}" destId="{7ADD1159-4991-4741-BA51-2C0EA46D8711}" srcOrd="1" destOrd="0" parTransId="{710C8B30-DFBF-45C0-BD56-7BD8599A9F9C}" sibTransId="{FB1809DF-D57F-46D9-9C40-3768529EA013}"/>
    <dgm:cxn modelId="{06B91B91-F63C-4013-B995-90682AA15ADC}" srcId="{A12141C7-443C-4999-86B1-57C07912F64A}" destId="{63E51720-4F52-48A5-B207-135D3E99371A}" srcOrd="0" destOrd="0" parTransId="{17A66C52-8C35-4F4C-8C1A-60B59786AF6E}" sibTransId="{F69772F6-7231-406A-AA33-4879BB32FCC5}"/>
    <dgm:cxn modelId="{BDDD5F69-7275-44B5-A9E9-72D66958A522}" type="presOf" srcId="{4019315A-B50A-4018-AE48-30015A9D4B95}" destId="{C7023650-E854-4F3C-993D-DE775FDAE3B6}" srcOrd="1" destOrd="0" presId="urn:microsoft.com/office/officeart/2005/8/layout/process3"/>
    <dgm:cxn modelId="{8FE0EF37-F0D3-40C2-AD96-F9C60A6EA0FE}" srcId="{81E05D03-CA8F-47E9-A235-F308AA3D146D}" destId="{5FB8A280-A030-4B63-B313-49B87BFEC51E}" srcOrd="2" destOrd="0" parTransId="{52C6BA81-679A-41B7-BB92-2F1D08260D4D}" sibTransId="{7D61255F-11DC-4BEF-91DB-EDD63126C84D}"/>
    <dgm:cxn modelId="{9DCC29C7-EA28-4727-9DD3-7878C6A90ABF}" type="presOf" srcId="{63E51720-4F52-48A5-B207-135D3E99371A}" destId="{5FAC17D4-E532-4080-ADF9-9932BC392A56}" srcOrd="0" destOrd="0" presId="urn:microsoft.com/office/officeart/2005/8/layout/process3"/>
    <dgm:cxn modelId="{E3A3129B-9AAB-4801-B9F6-30C5A9DE86CF}" type="presOf" srcId="{81E05D03-CA8F-47E9-A235-F308AA3D146D}" destId="{B3134ADB-EBDD-40CD-BE9A-A02A6F90A689}" srcOrd="1" destOrd="0" presId="urn:microsoft.com/office/officeart/2005/8/layout/process3"/>
    <dgm:cxn modelId="{D2ECD5A0-BE22-4901-B384-0A403730ECE5}" type="presOf" srcId="{9355BA17-C858-4C19-B2F0-727701FA1AFE}" destId="{58CF7D63-6883-4B50-8AA0-EEF6B880508C}" srcOrd="0" destOrd="2" presId="urn:microsoft.com/office/officeart/2005/8/layout/process3"/>
    <dgm:cxn modelId="{72B988D2-CCE4-4170-AC37-A5A22DADD0ED}" type="presOf" srcId="{81E05D03-CA8F-47E9-A235-F308AA3D146D}" destId="{74177FD6-DEDB-4396-ACC6-539B3967781E}" srcOrd="0" destOrd="0" presId="urn:microsoft.com/office/officeart/2005/8/layout/process3"/>
    <dgm:cxn modelId="{B5F9CDD0-89A0-4EA2-A63A-51593477E805}" type="presOf" srcId="{C0CE5B7D-2C10-4798-AD1B-E97B1C5BB26F}" destId="{A4D63D1E-4454-49E4-9AE9-0767BB3B1738}" srcOrd="1" destOrd="0" presId="urn:microsoft.com/office/officeart/2005/8/layout/process3"/>
    <dgm:cxn modelId="{6CD3AB78-2DA3-47AF-9790-B4F868149EB6}" type="presOf" srcId="{A12141C7-443C-4999-86B1-57C07912F64A}" destId="{D5F4EC60-B3A0-49F3-AD4E-D192AE24383C}" srcOrd="1" destOrd="0" presId="urn:microsoft.com/office/officeart/2005/8/layout/process3"/>
    <dgm:cxn modelId="{F37EFEF5-5CBC-403F-9529-9BFD067F64CE}" srcId="{A12141C7-443C-4999-86B1-57C07912F64A}" destId="{89783AE9-93E8-4D0A-9F4C-789241AFA355}" srcOrd="1" destOrd="0" parTransId="{F71B25B5-4D40-48A2-A5B3-3D0EA0E9394E}" sibTransId="{B451E639-8C0E-429D-B34B-5BE1D0286D59}"/>
    <dgm:cxn modelId="{3BF73805-7346-432E-9212-BF78DF9412A3}" srcId="{C59FEE94-8D17-4B66-9E6A-FCE3BF639597}" destId="{A12141C7-443C-4999-86B1-57C07912F64A}" srcOrd="0" destOrd="0" parTransId="{1ECF0BDA-E5E6-4D19-BA4C-993CFDC36A38}" sibTransId="{4019315A-B50A-4018-AE48-30015A9D4B95}"/>
    <dgm:cxn modelId="{903AFC9C-211B-45BD-A805-9EA117AEB680}" srcId="{C59FEE94-8D17-4B66-9E6A-FCE3BF639597}" destId="{C0CE5B7D-2C10-4798-AD1B-E97B1C5BB26F}" srcOrd="2" destOrd="0" parTransId="{5F28C5C4-8E2B-44BC-B6B1-F6CDA080815A}" sibTransId="{4B237CD5-178E-4C88-BDBC-B00940D53A84}"/>
    <dgm:cxn modelId="{F3971059-9A6B-4B68-9A4C-88E4ECBE68B7}" srcId="{C59FEE94-8D17-4B66-9E6A-FCE3BF639597}" destId="{81E05D03-CA8F-47E9-A235-F308AA3D146D}" srcOrd="1" destOrd="0" parTransId="{1EDBF8D2-2ACF-4398-A28D-5A2B39DE05DC}" sibTransId="{1B85B982-93E1-4AA6-A891-2BF67E0BA6B9}"/>
    <dgm:cxn modelId="{0DCAC26F-7D3F-4593-BFED-9E7A63990A97}" srcId="{81E05D03-CA8F-47E9-A235-F308AA3D146D}" destId="{56ED2DD4-914D-499F-8CF8-56E104095366}" srcOrd="1" destOrd="0" parTransId="{36FDED7F-6494-4AF1-A621-CDFC7D2AB985}" sibTransId="{9F81D1B3-B192-4CF8-A59C-DA6F25FACBB8}"/>
    <dgm:cxn modelId="{E822A868-3B73-47C0-B292-A19D369621FF}" type="presOf" srcId="{A12141C7-443C-4999-86B1-57C07912F64A}" destId="{BA707325-2BB5-4B15-99C6-C8870BC0B82C}" srcOrd="0" destOrd="0" presId="urn:microsoft.com/office/officeart/2005/8/layout/process3"/>
    <dgm:cxn modelId="{23BA1D4B-C5F1-4FEF-9335-D7C250BA3077}" type="presOf" srcId="{1B85B982-93E1-4AA6-A891-2BF67E0BA6B9}" destId="{A4BB2138-00C6-4B9B-991D-50A78330C34C}" srcOrd="1" destOrd="0" presId="urn:microsoft.com/office/officeart/2005/8/layout/process3"/>
    <dgm:cxn modelId="{3D2ABC49-3F31-4B16-9926-99DD6AE202E2}" type="presOf" srcId="{5FB8A280-A030-4B63-B313-49B87BFEC51E}" destId="{AFFDDCBD-0CF1-4166-9C1E-EE86649B3210}" srcOrd="0" destOrd="2" presId="urn:microsoft.com/office/officeart/2005/8/layout/process3"/>
    <dgm:cxn modelId="{99080339-060E-4B27-AA4C-FE12047BA126}" type="presOf" srcId="{89783AE9-93E8-4D0A-9F4C-789241AFA355}" destId="{5FAC17D4-E532-4080-ADF9-9932BC392A56}" srcOrd="0" destOrd="1" presId="urn:microsoft.com/office/officeart/2005/8/layout/process3"/>
    <dgm:cxn modelId="{FBE5AF7A-556C-49F6-96E4-284DF774EA9D}" type="presParOf" srcId="{20A4772E-E7B5-4766-92D6-5751F1F1D37C}" destId="{6173E716-6416-41E4-A351-1BA339DCE535}" srcOrd="0" destOrd="0" presId="urn:microsoft.com/office/officeart/2005/8/layout/process3"/>
    <dgm:cxn modelId="{2D964FCD-D81D-4656-8EB4-E943D243EF6E}" type="presParOf" srcId="{6173E716-6416-41E4-A351-1BA339DCE535}" destId="{BA707325-2BB5-4B15-99C6-C8870BC0B82C}" srcOrd="0" destOrd="0" presId="urn:microsoft.com/office/officeart/2005/8/layout/process3"/>
    <dgm:cxn modelId="{50D08A6E-9A92-4605-A26C-92EF4982B9E7}" type="presParOf" srcId="{6173E716-6416-41E4-A351-1BA339DCE535}" destId="{D5F4EC60-B3A0-49F3-AD4E-D192AE24383C}" srcOrd="1" destOrd="0" presId="urn:microsoft.com/office/officeart/2005/8/layout/process3"/>
    <dgm:cxn modelId="{4774EC32-159D-4670-AFF4-047F0463966E}" type="presParOf" srcId="{6173E716-6416-41E4-A351-1BA339DCE535}" destId="{5FAC17D4-E532-4080-ADF9-9932BC392A56}" srcOrd="2" destOrd="0" presId="urn:microsoft.com/office/officeart/2005/8/layout/process3"/>
    <dgm:cxn modelId="{7ADCD934-7317-48E9-AFF6-C21B1A7AC695}" type="presParOf" srcId="{20A4772E-E7B5-4766-92D6-5751F1F1D37C}" destId="{B1448A73-31D5-47A8-A49E-3556A5FFA727}" srcOrd="1" destOrd="0" presId="urn:microsoft.com/office/officeart/2005/8/layout/process3"/>
    <dgm:cxn modelId="{956AA60C-8304-4C77-B8E1-9FB047654B46}" type="presParOf" srcId="{B1448A73-31D5-47A8-A49E-3556A5FFA727}" destId="{C7023650-E854-4F3C-993D-DE775FDAE3B6}" srcOrd="0" destOrd="0" presId="urn:microsoft.com/office/officeart/2005/8/layout/process3"/>
    <dgm:cxn modelId="{705B701E-4A68-41F2-AA10-C00C8DD1D7F3}" type="presParOf" srcId="{20A4772E-E7B5-4766-92D6-5751F1F1D37C}" destId="{C9759443-6A58-498F-A35C-501CB0895316}" srcOrd="2" destOrd="0" presId="urn:microsoft.com/office/officeart/2005/8/layout/process3"/>
    <dgm:cxn modelId="{B475D46C-7339-41EB-8083-573E974E8B63}" type="presParOf" srcId="{C9759443-6A58-498F-A35C-501CB0895316}" destId="{74177FD6-DEDB-4396-ACC6-539B3967781E}" srcOrd="0" destOrd="0" presId="urn:microsoft.com/office/officeart/2005/8/layout/process3"/>
    <dgm:cxn modelId="{344AE46E-408C-46CB-ABF6-98B66E9E1F80}" type="presParOf" srcId="{C9759443-6A58-498F-A35C-501CB0895316}" destId="{B3134ADB-EBDD-40CD-BE9A-A02A6F90A689}" srcOrd="1" destOrd="0" presId="urn:microsoft.com/office/officeart/2005/8/layout/process3"/>
    <dgm:cxn modelId="{FE8A187C-0A82-4956-A352-050B9FA2B23C}" type="presParOf" srcId="{C9759443-6A58-498F-A35C-501CB0895316}" destId="{AFFDDCBD-0CF1-4166-9C1E-EE86649B3210}" srcOrd="2" destOrd="0" presId="urn:microsoft.com/office/officeart/2005/8/layout/process3"/>
    <dgm:cxn modelId="{8E564183-0D7D-4F0A-81F7-6F035E8A64D4}" type="presParOf" srcId="{20A4772E-E7B5-4766-92D6-5751F1F1D37C}" destId="{A44F9210-31F7-4641-906A-48C786A5654E}" srcOrd="3" destOrd="0" presId="urn:microsoft.com/office/officeart/2005/8/layout/process3"/>
    <dgm:cxn modelId="{BC1CAF7C-BECE-46CB-BA02-C67D53E76A3C}" type="presParOf" srcId="{A44F9210-31F7-4641-906A-48C786A5654E}" destId="{A4BB2138-00C6-4B9B-991D-50A78330C34C}" srcOrd="0" destOrd="0" presId="urn:microsoft.com/office/officeart/2005/8/layout/process3"/>
    <dgm:cxn modelId="{B3F7473F-C961-4166-98F9-4C9DA164E291}" type="presParOf" srcId="{20A4772E-E7B5-4766-92D6-5751F1F1D37C}" destId="{769FF3A0-BAE0-4B12-AF01-9954F18D0248}" srcOrd="4" destOrd="0" presId="urn:microsoft.com/office/officeart/2005/8/layout/process3"/>
    <dgm:cxn modelId="{AB16CDC6-8525-4D97-A63A-39294A690A31}" type="presParOf" srcId="{769FF3A0-BAE0-4B12-AF01-9954F18D0248}" destId="{9A5E67FC-E8DB-49FB-BC8F-B75F9216298E}" srcOrd="0" destOrd="0" presId="urn:microsoft.com/office/officeart/2005/8/layout/process3"/>
    <dgm:cxn modelId="{E2EB3BDE-9E07-4784-9DD0-C30B0C02A81A}" type="presParOf" srcId="{769FF3A0-BAE0-4B12-AF01-9954F18D0248}" destId="{A4D63D1E-4454-49E4-9AE9-0767BB3B1738}" srcOrd="1" destOrd="0" presId="urn:microsoft.com/office/officeart/2005/8/layout/process3"/>
    <dgm:cxn modelId="{2EAAAB84-B85C-4E64-A179-8F1250AFDFAB}" type="presParOf" srcId="{769FF3A0-BAE0-4B12-AF01-9954F18D0248}" destId="{58CF7D63-6883-4B50-8AA0-EEF6B880508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042AB1-C876-4E46-B608-6D41926428C3}" type="doc">
      <dgm:prSet loTypeId="urn:microsoft.com/office/officeart/2005/8/layout/hProcess11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C8C83D57-C6A0-4DD3-B2F5-796F95329F3A}">
      <dgm:prSet phldrT="[Texto]" custT="1"/>
      <dgm:spPr/>
      <dgm:t>
        <a:bodyPr/>
        <a:lstStyle/>
        <a:p>
          <a:pPr algn="ctr"/>
          <a:r>
            <a:rPr lang="es-EC" sz="1800" b="1" dirty="0" smtClean="0"/>
            <a:t>Larry Edenfield dibujó un nuevo mapa de riesgo después del 16-ABR-2016.</a:t>
          </a:r>
          <a:endParaRPr lang="es-EC" sz="1800" b="1" dirty="0"/>
        </a:p>
      </dgm:t>
    </dgm:pt>
    <dgm:pt modelId="{28F49CA6-E964-4D56-8B42-A472756386DC}" type="parTrans" cxnId="{ABCA326B-4C64-4725-99C6-57D17D8160C1}">
      <dgm:prSet/>
      <dgm:spPr/>
      <dgm:t>
        <a:bodyPr/>
        <a:lstStyle/>
        <a:p>
          <a:endParaRPr lang="es-EC"/>
        </a:p>
      </dgm:t>
    </dgm:pt>
    <dgm:pt modelId="{3918DE62-EB24-4C10-9BBD-0410581A4A07}" type="sibTrans" cxnId="{ABCA326B-4C64-4725-99C6-57D17D8160C1}">
      <dgm:prSet/>
      <dgm:spPr/>
      <dgm:t>
        <a:bodyPr/>
        <a:lstStyle/>
        <a:p>
          <a:endParaRPr lang="es-EC"/>
        </a:p>
      </dgm:t>
    </dgm:pt>
    <dgm:pt modelId="{AC8106B2-E51A-438D-B3DE-C221182D3550}">
      <dgm:prSet phldrT="[Texto]" custT="1"/>
      <dgm:spPr/>
      <dgm:t>
        <a:bodyPr/>
        <a:lstStyle/>
        <a:p>
          <a:r>
            <a:rPr lang="es-EC" sz="1800" b="1" dirty="0" smtClean="0"/>
            <a:t>La ESMA “Cosme Rennella B.” se ubica en la puntilla de Santa Elena.</a:t>
          </a:r>
          <a:endParaRPr lang="es-EC" sz="1800" b="1" dirty="0"/>
        </a:p>
      </dgm:t>
    </dgm:pt>
    <dgm:pt modelId="{9F3493CB-E266-4CB4-8805-34146524C961}" type="parTrans" cxnId="{3A729A8C-B0E9-4C4E-AC27-58D563A94C52}">
      <dgm:prSet/>
      <dgm:spPr/>
      <dgm:t>
        <a:bodyPr/>
        <a:lstStyle/>
        <a:p>
          <a:endParaRPr lang="es-EC"/>
        </a:p>
      </dgm:t>
    </dgm:pt>
    <dgm:pt modelId="{8805A32C-FEF3-447F-BF2A-CD5E4DBB13BD}" type="sibTrans" cxnId="{3A729A8C-B0E9-4C4E-AC27-58D563A94C52}">
      <dgm:prSet/>
      <dgm:spPr/>
      <dgm:t>
        <a:bodyPr/>
        <a:lstStyle/>
        <a:p>
          <a:endParaRPr lang="es-EC"/>
        </a:p>
      </dgm:t>
    </dgm:pt>
    <dgm:pt modelId="{AE14456E-E705-415B-9B44-07EA19497B0D}">
      <dgm:prSet phldrT="[Texto]" custT="1"/>
      <dgm:spPr/>
      <dgm:t>
        <a:bodyPr/>
        <a:lstStyle/>
        <a:p>
          <a:r>
            <a:rPr lang="es-EC" sz="1800" b="1" dirty="0" smtClean="0"/>
            <a:t>Construcciones  administrativas (oficinas, estudio,  vivienda) y operativas (infraestructura aeronáutica).</a:t>
          </a:r>
          <a:endParaRPr lang="es-EC" sz="1800" b="1" dirty="0"/>
        </a:p>
      </dgm:t>
    </dgm:pt>
    <dgm:pt modelId="{BB535F72-3F90-417C-9F66-B3A185F2C794}" type="parTrans" cxnId="{F71071EF-3882-4A5A-A42D-B8F810768564}">
      <dgm:prSet/>
      <dgm:spPr/>
      <dgm:t>
        <a:bodyPr/>
        <a:lstStyle/>
        <a:p>
          <a:endParaRPr lang="es-EC"/>
        </a:p>
      </dgm:t>
    </dgm:pt>
    <dgm:pt modelId="{4AA4B7D0-8751-4D4F-A7CA-23C537EBDAA8}" type="sibTrans" cxnId="{F71071EF-3882-4A5A-A42D-B8F810768564}">
      <dgm:prSet/>
      <dgm:spPr/>
      <dgm:t>
        <a:bodyPr/>
        <a:lstStyle/>
        <a:p>
          <a:endParaRPr lang="es-EC"/>
        </a:p>
      </dgm:t>
    </dgm:pt>
    <dgm:pt modelId="{BD7435D0-09C7-4782-AEB0-89635DEA3F57}">
      <dgm:prSet phldrT="[Texto]" custT="1"/>
      <dgm:spPr/>
      <dgm:t>
        <a:bodyPr/>
        <a:lstStyle/>
        <a:p>
          <a:r>
            <a:rPr lang="es-EC" sz="1800" b="1" dirty="0" smtClean="0"/>
            <a:t>El personal militar y civil del Reparto no posee una cultura de seguridad.</a:t>
          </a:r>
          <a:endParaRPr lang="es-EC" sz="1800" b="1" dirty="0"/>
        </a:p>
      </dgm:t>
    </dgm:pt>
    <dgm:pt modelId="{17BFBA78-A79F-4A80-A6F8-B3C95DD08FB5}" type="parTrans" cxnId="{2CDFD831-3A7C-40DB-8689-72EE885A48B0}">
      <dgm:prSet/>
      <dgm:spPr/>
      <dgm:t>
        <a:bodyPr/>
        <a:lstStyle/>
        <a:p>
          <a:endParaRPr lang="es-EC"/>
        </a:p>
      </dgm:t>
    </dgm:pt>
    <dgm:pt modelId="{65109928-1908-45EA-9D46-FCCCC9E4B289}" type="sibTrans" cxnId="{2CDFD831-3A7C-40DB-8689-72EE885A48B0}">
      <dgm:prSet/>
      <dgm:spPr/>
      <dgm:t>
        <a:bodyPr/>
        <a:lstStyle/>
        <a:p>
          <a:endParaRPr lang="es-EC"/>
        </a:p>
      </dgm:t>
    </dgm:pt>
    <dgm:pt modelId="{EE99A0B0-618D-41F7-9FB6-DD700BF047F8}">
      <dgm:prSet phldrT="[Texto]" custT="1"/>
      <dgm:spPr/>
      <dgm:t>
        <a:bodyPr/>
        <a:lstStyle/>
        <a:p>
          <a:pPr algn="ctr"/>
          <a:r>
            <a:rPr lang="es-EC" sz="1800" b="1" dirty="0" smtClean="0"/>
            <a:t>Riesgos de origen natural:</a:t>
          </a:r>
        </a:p>
        <a:p>
          <a:pPr algn="l"/>
          <a:r>
            <a:rPr lang="es-EC" sz="1800" b="1" dirty="0" smtClean="0"/>
            <a:t>- Geológicos</a:t>
          </a:r>
        </a:p>
        <a:p>
          <a:pPr algn="l"/>
          <a:r>
            <a:rPr lang="es-EC" sz="1800" b="1" dirty="0" smtClean="0"/>
            <a:t>- Meteorológicos </a:t>
          </a:r>
        </a:p>
        <a:p>
          <a:pPr algn="l"/>
          <a:r>
            <a:rPr lang="es-EC" sz="1800" b="1" dirty="0" smtClean="0"/>
            <a:t>- Climatológicos </a:t>
          </a:r>
        </a:p>
      </dgm:t>
    </dgm:pt>
    <dgm:pt modelId="{E7FB2DC6-6D28-4E97-8ECC-762B112FCA81}" type="sibTrans" cxnId="{6406B6C8-DC23-4825-9857-57E43AA23C43}">
      <dgm:prSet/>
      <dgm:spPr/>
      <dgm:t>
        <a:bodyPr/>
        <a:lstStyle/>
        <a:p>
          <a:endParaRPr lang="es-EC"/>
        </a:p>
      </dgm:t>
    </dgm:pt>
    <dgm:pt modelId="{24225F22-D998-4305-A3F4-66C903ABEEDB}" type="parTrans" cxnId="{6406B6C8-DC23-4825-9857-57E43AA23C43}">
      <dgm:prSet/>
      <dgm:spPr/>
      <dgm:t>
        <a:bodyPr/>
        <a:lstStyle/>
        <a:p>
          <a:endParaRPr lang="es-EC"/>
        </a:p>
      </dgm:t>
    </dgm:pt>
    <dgm:pt modelId="{8E3F0719-7054-4884-90CA-9B796C746B01}" type="pres">
      <dgm:prSet presAssocID="{26042AB1-C876-4E46-B608-6D41926428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714EE5A-E635-4C79-A95B-8D15AF2DCF6A}" type="pres">
      <dgm:prSet presAssocID="{26042AB1-C876-4E46-B608-6D41926428C3}" presName="arrow" presStyleLbl="bgShp" presStyleIdx="0" presStyleCnt="1"/>
      <dgm:spPr/>
    </dgm:pt>
    <dgm:pt modelId="{642702C6-DA10-42B6-94EC-1EBFD7F8A557}" type="pres">
      <dgm:prSet presAssocID="{26042AB1-C876-4E46-B608-6D41926428C3}" presName="points" presStyleCnt="0"/>
      <dgm:spPr/>
    </dgm:pt>
    <dgm:pt modelId="{1101039E-0A39-4D6A-BBF3-21AB6660F68E}" type="pres">
      <dgm:prSet presAssocID="{C8C83D57-C6A0-4DD3-B2F5-796F95329F3A}" presName="compositeA" presStyleCnt="0"/>
      <dgm:spPr/>
    </dgm:pt>
    <dgm:pt modelId="{EAED1426-0D46-424D-A555-12313D5E99F3}" type="pres">
      <dgm:prSet presAssocID="{C8C83D57-C6A0-4DD3-B2F5-796F95329F3A}" presName="textA" presStyleLbl="revTx" presStyleIdx="0" presStyleCnt="5" custScaleX="1241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D1A8E1-D3D3-4FE9-8F1B-35AD89C98E38}" type="pres">
      <dgm:prSet presAssocID="{C8C83D57-C6A0-4DD3-B2F5-796F95329F3A}" presName="circleA" presStyleLbl="node1" presStyleIdx="0" presStyleCnt="5"/>
      <dgm:spPr/>
    </dgm:pt>
    <dgm:pt modelId="{199FCC58-5915-411D-810A-3ED6AC3DABDC}" type="pres">
      <dgm:prSet presAssocID="{C8C83D57-C6A0-4DD3-B2F5-796F95329F3A}" presName="spaceA" presStyleCnt="0"/>
      <dgm:spPr/>
    </dgm:pt>
    <dgm:pt modelId="{417F5705-C9E3-4BF4-BF1B-58FF56531A74}" type="pres">
      <dgm:prSet presAssocID="{3918DE62-EB24-4C10-9BBD-0410581A4A07}" presName="space" presStyleCnt="0"/>
      <dgm:spPr/>
    </dgm:pt>
    <dgm:pt modelId="{198A3BD4-46E0-4E7C-9520-44560BB91561}" type="pres">
      <dgm:prSet presAssocID="{EE99A0B0-618D-41F7-9FB6-DD700BF047F8}" presName="compositeB" presStyleCnt="0"/>
      <dgm:spPr/>
    </dgm:pt>
    <dgm:pt modelId="{4F369DA3-B697-4AB4-BE08-C7BE17D38CA9}" type="pres">
      <dgm:prSet presAssocID="{EE99A0B0-618D-41F7-9FB6-DD700BF047F8}" presName="textB" presStyleLbl="revTx" presStyleIdx="1" presStyleCnt="5" custScaleX="15027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EB7924-EB2C-480F-A9B1-C800BFEF1130}" type="pres">
      <dgm:prSet presAssocID="{EE99A0B0-618D-41F7-9FB6-DD700BF047F8}" presName="circleB" presStyleLbl="node1" presStyleIdx="1" presStyleCnt="5"/>
      <dgm:spPr/>
    </dgm:pt>
    <dgm:pt modelId="{2BEB1EA6-E5BD-4A48-96DD-4846C3EC3761}" type="pres">
      <dgm:prSet presAssocID="{EE99A0B0-618D-41F7-9FB6-DD700BF047F8}" presName="spaceB" presStyleCnt="0"/>
      <dgm:spPr/>
    </dgm:pt>
    <dgm:pt modelId="{E1CDDCEC-0264-4C65-B55A-FDD3DC2D5108}" type="pres">
      <dgm:prSet presAssocID="{E7FB2DC6-6D28-4E97-8ECC-762B112FCA81}" presName="space" presStyleCnt="0"/>
      <dgm:spPr/>
    </dgm:pt>
    <dgm:pt modelId="{6C010F80-6686-4BB1-AA80-4CE053DFAE70}" type="pres">
      <dgm:prSet presAssocID="{AC8106B2-E51A-438D-B3DE-C221182D3550}" presName="compositeA" presStyleCnt="0"/>
      <dgm:spPr/>
    </dgm:pt>
    <dgm:pt modelId="{22F18C75-FB2F-4A98-B38E-76C3B7CF765A}" type="pres">
      <dgm:prSet presAssocID="{AC8106B2-E51A-438D-B3DE-C221182D3550}" presName="textA" presStyleLbl="revTx" presStyleIdx="2" presStyleCnt="5" custScaleX="1184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E93E75-D89F-49C9-8DE8-6F5A9BD5CC1D}" type="pres">
      <dgm:prSet presAssocID="{AC8106B2-E51A-438D-B3DE-C221182D3550}" presName="circleA" presStyleLbl="node1" presStyleIdx="2" presStyleCnt="5"/>
      <dgm:spPr/>
      <dgm:t>
        <a:bodyPr/>
        <a:lstStyle/>
        <a:p>
          <a:endParaRPr lang="es-EC"/>
        </a:p>
      </dgm:t>
    </dgm:pt>
    <dgm:pt modelId="{D0D86A50-D2BA-4ED3-905B-63D2E4FF690A}" type="pres">
      <dgm:prSet presAssocID="{AC8106B2-E51A-438D-B3DE-C221182D3550}" presName="spaceA" presStyleCnt="0"/>
      <dgm:spPr/>
    </dgm:pt>
    <dgm:pt modelId="{FCDBB20C-F2BD-4199-837A-0FE1D01CB398}" type="pres">
      <dgm:prSet presAssocID="{8805A32C-FEF3-447F-BF2A-CD5E4DBB13BD}" presName="space" presStyleCnt="0"/>
      <dgm:spPr/>
    </dgm:pt>
    <dgm:pt modelId="{0E631A82-573A-4B86-8312-C59F3DC0A391}" type="pres">
      <dgm:prSet presAssocID="{AE14456E-E705-415B-9B44-07EA19497B0D}" presName="compositeB" presStyleCnt="0"/>
      <dgm:spPr/>
    </dgm:pt>
    <dgm:pt modelId="{E028222D-1DB5-443F-93A2-141E3347CA59}" type="pres">
      <dgm:prSet presAssocID="{AE14456E-E705-415B-9B44-07EA19497B0D}" presName="textB" presStyleLbl="revTx" presStyleIdx="3" presStyleCnt="5" custScaleX="13269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49114F-819C-4C36-BD79-C87A28E79FA2}" type="pres">
      <dgm:prSet presAssocID="{AE14456E-E705-415B-9B44-07EA19497B0D}" presName="circleB" presStyleLbl="node1" presStyleIdx="3" presStyleCnt="5"/>
      <dgm:spPr/>
    </dgm:pt>
    <dgm:pt modelId="{F5768958-2BA2-4339-B795-428FA02F278A}" type="pres">
      <dgm:prSet presAssocID="{AE14456E-E705-415B-9B44-07EA19497B0D}" presName="spaceB" presStyleCnt="0"/>
      <dgm:spPr/>
    </dgm:pt>
    <dgm:pt modelId="{07A54B70-8631-45C1-8A42-E3862E055679}" type="pres">
      <dgm:prSet presAssocID="{4AA4B7D0-8751-4D4F-A7CA-23C537EBDAA8}" presName="space" presStyleCnt="0"/>
      <dgm:spPr/>
    </dgm:pt>
    <dgm:pt modelId="{3E7B203F-5EDE-44C9-8CC8-263E277637B2}" type="pres">
      <dgm:prSet presAssocID="{BD7435D0-09C7-4782-AEB0-89635DEA3F57}" presName="compositeA" presStyleCnt="0"/>
      <dgm:spPr/>
    </dgm:pt>
    <dgm:pt modelId="{E9D52F11-56FE-4968-9250-3EA1CC9D4025}" type="pres">
      <dgm:prSet presAssocID="{BD7435D0-09C7-4782-AEB0-89635DEA3F57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566642-FA41-4482-8A48-5F7861AFFA01}" type="pres">
      <dgm:prSet presAssocID="{BD7435D0-09C7-4782-AEB0-89635DEA3F57}" presName="circleA" presStyleLbl="node1" presStyleIdx="4" presStyleCnt="5"/>
      <dgm:spPr/>
    </dgm:pt>
    <dgm:pt modelId="{BC1D4510-3A47-4166-AC05-49D1D00EF7FB}" type="pres">
      <dgm:prSet presAssocID="{BD7435D0-09C7-4782-AEB0-89635DEA3F57}" presName="spaceA" presStyleCnt="0"/>
      <dgm:spPr/>
    </dgm:pt>
  </dgm:ptLst>
  <dgm:cxnLst>
    <dgm:cxn modelId="{BB645B05-0A56-49BC-BE07-B35D1E3178FD}" type="presOf" srcId="{BD7435D0-09C7-4782-AEB0-89635DEA3F57}" destId="{E9D52F11-56FE-4968-9250-3EA1CC9D4025}" srcOrd="0" destOrd="0" presId="urn:microsoft.com/office/officeart/2005/8/layout/hProcess11"/>
    <dgm:cxn modelId="{ABCA326B-4C64-4725-99C6-57D17D8160C1}" srcId="{26042AB1-C876-4E46-B608-6D41926428C3}" destId="{C8C83D57-C6A0-4DD3-B2F5-796F95329F3A}" srcOrd="0" destOrd="0" parTransId="{28F49CA6-E964-4D56-8B42-A472756386DC}" sibTransId="{3918DE62-EB24-4C10-9BBD-0410581A4A07}"/>
    <dgm:cxn modelId="{C8316B97-E0C2-4B42-A2CC-308CCB77E9F2}" type="presOf" srcId="{AC8106B2-E51A-438D-B3DE-C221182D3550}" destId="{22F18C75-FB2F-4A98-B38E-76C3B7CF765A}" srcOrd="0" destOrd="0" presId="urn:microsoft.com/office/officeart/2005/8/layout/hProcess11"/>
    <dgm:cxn modelId="{350BCF14-01A5-46AA-B9E6-2B5413E555F2}" type="presOf" srcId="{AE14456E-E705-415B-9B44-07EA19497B0D}" destId="{E028222D-1DB5-443F-93A2-141E3347CA59}" srcOrd="0" destOrd="0" presId="urn:microsoft.com/office/officeart/2005/8/layout/hProcess11"/>
    <dgm:cxn modelId="{6FB036F0-A4A1-4041-BEAB-A1BA8A45338C}" type="presOf" srcId="{EE99A0B0-618D-41F7-9FB6-DD700BF047F8}" destId="{4F369DA3-B697-4AB4-BE08-C7BE17D38CA9}" srcOrd="0" destOrd="0" presId="urn:microsoft.com/office/officeart/2005/8/layout/hProcess11"/>
    <dgm:cxn modelId="{3A729A8C-B0E9-4C4E-AC27-58D563A94C52}" srcId="{26042AB1-C876-4E46-B608-6D41926428C3}" destId="{AC8106B2-E51A-438D-B3DE-C221182D3550}" srcOrd="2" destOrd="0" parTransId="{9F3493CB-E266-4CB4-8805-34146524C961}" sibTransId="{8805A32C-FEF3-447F-BF2A-CD5E4DBB13BD}"/>
    <dgm:cxn modelId="{F71071EF-3882-4A5A-A42D-B8F810768564}" srcId="{26042AB1-C876-4E46-B608-6D41926428C3}" destId="{AE14456E-E705-415B-9B44-07EA19497B0D}" srcOrd="3" destOrd="0" parTransId="{BB535F72-3F90-417C-9F66-B3A185F2C794}" sibTransId="{4AA4B7D0-8751-4D4F-A7CA-23C537EBDAA8}"/>
    <dgm:cxn modelId="{6406B6C8-DC23-4825-9857-57E43AA23C43}" srcId="{26042AB1-C876-4E46-B608-6D41926428C3}" destId="{EE99A0B0-618D-41F7-9FB6-DD700BF047F8}" srcOrd="1" destOrd="0" parTransId="{24225F22-D998-4305-A3F4-66C903ABEEDB}" sibTransId="{E7FB2DC6-6D28-4E97-8ECC-762B112FCA81}"/>
    <dgm:cxn modelId="{ED6DC167-F395-4885-827D-134140366D21}" type="presOf" srcId="{C8C83D57-C6A0-4DD3-B2F5-796F95329F3A}" destId="{EAED1426-0D46-424D-A555-12313D5E99F3}" srcOrd="0" destOrd="0" presId="urn:microsoft.com/office/officeart/2005/8/layout/hProcess11"/>
    <dgm:cxn modelId="{2CDFD831-3A7C-40DB-8689-72EE885A48B0}" srcId="{26042AB1-C876-4E46-B608-6D41926428C3}" destId="{BD7435D0-09C7-4782-AEB0-89635DEA3F57}" srcOrd="4" destOrd="0" parTransId="{17BFBA78-A79F-4A80-A6F8-B3C95DD08FB5}" sibTransId="{65109928-1908-45EA-9D46-FCCCC9E4B289}"/>
    <dgm:cxn modelId="{86FCA000-41B6-4CDE-A0B0-BBC543C6AF72}" type="presOf" srcId="{26042AB1-C876-4E46-B608-6D41926428C3}" destId="{8E3F0719-7054-4884-90CA-9B796C746B01}" srcOrd="0" destOrd="0" presId="urn:microsoft.com/office/officeart/2005/8/layout/hProcess11"/>
    <dgm:cxn modelId="{EC2B8F5F-EF32-4E0B-A939-4C43C7BEBC99}" type="presParOf" srcId="{8E3F0719-7054-4884-90CA-9B796C746B01}" destId="{5714EE5A-E635-4C79-A95B-8D15AF2DCF6A}" srcOrd="0" destOrd="0" presId="urn:microsoft.com/office/officeart/2005/8/layout/hProcess11"/>
    <dgm:cxn modelId="{46C413E5-CA43-4E29-9C4A-B1FD6223FF6F}" type="presParOf" srcId="{8E3F0719-7054-4884-90CA-9B796C746B01}" destId="{642702C6-DA10-42B6-94EC-1EBFD7F8A557}" srcOrd="1" destOrd="0" presId="urn:microsoft.com/office/officeart/2005/8/layout/hProcess11"/>
    <dgm:cxn modelId="{02EC5560-E50E-45C5-8BF9-19D5ABC8D3CA}" type="presParOf" srcId="{642702C6-DA10-42B6-94EC-1EBFD7F8A557}" destId="{1101039E-0A39-4D6A-BBF3-21AB6660F68E}" srcOrd="0" destOrd="0" presId="urn:microsoft.com/office/officeart/2005/8/layout/hProcess11"/>
    <dgm:cxn modelId="{6F41758E-DBB5-4AA1-8E82-9CDB6690471C}" type="presParOf" srcId="{1101039E-0A39-4D6A-BBF3-21AB6660F68E}" destId="{EAED1426-0D46-424D-A555-12313D5E99F3}" srcOrd="0" destOrd="0" presId="urn:microsoft.com/office/officeart/2005/8/layout/hProcess11"/>
    <dgm:cxn modelId="{03D738D2-5BC6-4B37-A4D8-A09FEDF2ECF0}" type="presParOf" srcId="{1101039E-0A39-4D6A-BBF3-21AB6660F68E}" destId="{50D1A8E1-D3D3-4FE9-8F1B-35AD89C98E38}" srcOrd="1" destOrd="0" presId="urn:microsoft.com/office/officeart/2005/8/layout/hProcess11"/>
    <dgm:cxn modelId="{158DD5F7-BB79-494D-9FE0-BA7DDEFF7925}" type="presParOf" srcId="{1101039E-0A39-4D6A-BBF3-21AB6660F68E}" destId="{199FCC58-5915-411D-810A-3ED6AC3DABDC}" srcOrd="2" destOrd="0" presId="urn:microsoft.com/office/officeart/2005/8/layout/hProcess11"/>
    <dgm:cxn modelId="{4E1EBFB0-A955-4B5A-9671-DFE61039F03A}" type="presParOf" srcId="{642702C6-DA10-42B6-94EC-1EBFD7F8A557}" destId="{417F5705-C9E3-4BF4-BF1B-58FF56531A74}" srcOrd="1" destOrd="0" presId="urn:microsoft.com/office/officeart/2005/8/layout/hProcess11"/>
    <dgm:cxn modelId="{21895BF0-0283-4009-A813-D33CD0E76D87}" type="presParOf" srcId="{642702C6-DA10-42B6-94EC-1EBFD7F8A557}" destId="{198A3BD4-46E0-4E7C-9520-44560BB91561}" srcOrd="2" destOrd="0" presId="urn:microsoft.com/office/officeart/2005/8/layout/hProcess11"/>
    <dgm:cxn modelId="{81CD7CC2-04D2-4430-860C-C3D47D44C707}" type="presParOf" srcId="{198A3BD4-46E0-4E7C-9520-44560BB91561}" destId="{4F369DA3-B697-4AB4-BE08-C7BE17D38CA9}" srcOrd="0" destOrd="0" presId="urn:microsoft.com/office/officeart/2005/8/layout/hProcess11"/>
    <dgm:cxn modelId="{8BE05AD0-EA5E-46F1-9F27-8BC8AE08A6CB}" type="presParOf" srcId="{198A3BD4-46E0-4E7C-9520-44560BB91561}" destId="{4CEB7924-EB2C-480F-A9B1-C800BFEF1130}" srcOrd="1" destOrd="0" presId="urn:microsoft.com/office/officeart/2005/8/layout/hProcess11"/>
    <dgm:cxn modelId="{CCF0421A-4343-40AE-AE68-12B9785AD025}" type="presParOf" srcId="{198A3BD4-46E0-4E7C-9520-44560BB91561}" destId="{2BEB1EA6-E5BD-4A48-96DD-4846C3EC3761}" srcOrd="2" destOrd="0" presId="urn:microsoft.com/office/officeart/2005/8/layout/hProcess11"/>
    <dgm:cxn modelId="{4171B9FF-FF53-4DF9-A1CC-A2AB35C7EF1A}" type="presParOf" srcId="{642702C6-DA10-42B6-94EC-1EBFD7F8A557}" destId="{E1CDDCEC-0264-4C65-B55A-FDD3DC2D5108}" srcOrd="3" destOrd="0" presId="urn:microsoft.com/office/officeart/2005/8/layout/hProcess11"/>
    <dgm:cxn modelId="{99CC79BB-77FA-421A-B784-374C65606060}" type="presParOf" srcId="{642702C6-DA10-42B6-94EC-1EBFD7F8A557}" destId="{6C010F80-6686-4BB1-AA80-4CE053DFAE70}" srcOrd="4" destOrd="0" presId="urn:microsoft.com/office/officeart/2005/8/layout/hProcess11"/>
    <dgm:cxn modelId="{7CC22C7F-3F3E-4EDD-A12B-D4B8789E5664}" type="presParOf" srcId="{6C010F80-6686-4BB1-AA80-4CE053DFAE70}" destId="{22F18C75-FB2F-4A98-B38E-76C3B7CF765A}" srcOrd="0" destOrd="0" presId="urn:microsoft.com/office/officeart/2005/8/layout/hProcess11"/>
    <dgm:cxn modelId="{0151B30D-55A6-4E66-8CDA-2DDE1ECCD1F0}" type="presParOf" srcId="{6C010F80-6686-4BB1-AA80-4CE053DFAE70}" destId="{04E93E75-D89F-49C9-8DE8-6F5A9BD5CC1D}" srcOrd="1" destOrd="0" presId="urn:microsoft.com/office/officeart/2005/8/layout/hProcess11"/>
    <dgm:cxn modelId="{6748C467-D076-4A2C-B6A1-57BD741250B2}" type="presParOf" srcId="{6C010F80-6686-4BB1-AA80-4CE053DFAE70}" destId="{D0D86A50-D2BA-4ED3-905B-63D2E4FF690A}" srcOrd="2" destOrd="0" presId="urn:microsoft.com/office/officeart/2005/8/layout/hProcess11"/>
    <dgm:cxn modelId="{83BA4C51-EE2A-47C7-AE95-61495A9EE09B}" type="presParOf" srcId="{642702C6-DA10-42B6-94EC-1EBFD7F8A557}" destId="{FCDBB20C-F2BD-4199-837A-0FE1D01CB398}" srcOrd="5" destOrd="0" presId="urn:microsoft.com/office/officeart/2005/8/layout/hProcess11"/>
    <dgm:cxn modelId="{91F4CD2E-81B0-4A0C-B013-6E0F8EEEDC9A}" type="presParOf" srcId="{642702C6-DA10-42B6-94EC-1EBFD7F8A557}" destId="{0E631A82-573A-4B86-8312-C59F3DC0A391}" srcOrd="6" destOrd="0" presId="urn:microsoft.com/office/officeart/2005/8/layout/hProcess11"/>
    <dgm:cxn modelId="{B6282FC1-D78B-47EF-BDE4-13ADED7C7D35}" type="presParOf" srcId="{0E631A82-573A-4B86-8312-C59F3DC0A391}" destId="{E028222D-1DB5-443F-93A2-141E3347CA59}" srcOrd="0" destOrd="0" presId="urn:microsoft.com/office/officeart/2005/8/layout/hProcess11"/>
    <dgm:cxn modelId="{3817826E-1DD9-4C99-911D-40FB0FEC668B}" type="presParOf" srcId="{0E631A82-573A-4B86-8312-C59F3DC0A391}" destId="{A049114F-819C-4C36-BD79-C87A28E79FA2}" srcOrd="1" destOrd="0" presId="urn:microsoft.com/office/officeart/2005/8/layout/hProcess11"/>
    <dgm:cxn modelId="{A0A13993-3C73-4219-A565-F5BFF185E12C}" type="presParOf" srcId="{0E631A82-573A-4B86-8312-C59F3DC0A391}" destId="{F5768958-2BA2-4339-B795-428FA02F278A}" srcOrd="2" destOrd="0" presId="urn:microsoft.com/office/officeart/2005/8/layout/hProcess11"/>
    <dgm:cxn modelId="{9F60B274-19FC-49D4-8C3E-A2849919ABDF}" type="presParOf" srcId="{642702C6-DA10-42B6-94EC-1EBFD7F8A557}" destId="{07A54B70-8631-45C1-8A42-E3862E055679}" srcOrd="7" destOrd="0" presId="urn:microsoft.com/office/officeart/2005/8/layout/hProcess11"/>
    <dgm:cxn modelId="{B7AC94D1-2F42-434C-9B61-BEC3C5A22194}" type="presParOf" srcId="{642702C6-DA10-42B6-94EC-1EBFD7F8A557}" destId="{3E7B203F-5EDE-44C9-8CC8-263E277637B2}" srcOrd="8" destOrd="0" presId="urn:microsoft.com/office/officeart/2005/8/layout/hProcess11"/>
    <dgm:cxn modelId="{CD914D91-3D50-41CC-A925-6FD4877DAD83}" type="presParOf" srcId="{3E7B203F-5EDE-44C9-8CC8-263E277637B2}" destId="{E9D52F11-56FE-4968-9250-3EA1CC9D4025}" srcOrd="0" destOrd="0" presId="urn:microsoft.com/office/officeart/2005/8/layout/hProcess11"/>
    <dgm:cxn modelId="{409FC309-B78A-47D6-8202-69DFF0FC7BF3}" type="presParOf" srcId="{3E7B203F-5EDE-44C9-8CC8-263E277637B2}" destId="{7C566642-FA41-4482-8A48-5F7861AFFA01}" srcOrd="1" destOrd="0" presId="urn:microsoft.com/office/officeart/2005/8/layout/hProcess11"/>
    <dgm:cxn modelId="{D436E1D2-847F-4A37-B671-0EF6E79D72B4}" type="presParOf" srcId="{3E7B203F-5EDE-44C9-8CC8-263E277637B2}" destId="{BC1D4510-3A47-4166-AC05-49D1D00EF7F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699E68-B36B-494D-90C4-6A6CF2745073}" type="doc">
      <dgm:prSet loTypeId="urn:microsoft.com/office/officeart/2005/8/layout/arrow2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849844B8-350E-4DE6-9253-96467EF168AD}">
      <dgm:prSet phldrT="[Texto]"/>
      <dgm:spPr/>
      <dgm:t>
        <a:bodyPr/>
        <a:lstStyle/>
        <a:p>
          <a:pPr algn="ctr"/>
          <a:r>
            <a:rPr lang="es-EC" b="1" dirty="0" smtClean="0"/>
            <a:t>Plan Nacional de Desarrollo “TODA UNA VIDA” </a:t>
          </a:r>
          <a:endParaRPr lang="es-EC" dirty="0"/>
        </a:p>
      </dgm:t>
    </dgm:pt>
    <dgm:pt modelId="{4BF5B458-2D1A-45DD-AD7F-82A8F41097B6}" type="parTrans" cxnId="{AD6A6B36-43FF-4A74-9AB0-38475F9A0A11}">
      <dgm:prSet/>
      <dgm:spPr/>
      <dgm:t>
        <a:bodyPr/>
        <a:lstStyle/>
        <a:p>
          <a:endParaRPr lang="es-EC"/>
        </a:p>
      </dgm:t>
    </dgm:pt>
    <dgm:pt modelId="{CBBF04A8-3E96-498D-BDA6-B51ED8FDB8D4}" type="sibTrans" cxnId="{AD6A6B36-43FF-4A74-9AB0-38475F9A0A11}">
      <dgm:prSet/>
      <dgm:spPr/>
      <dgm:t>
        <a:bodyPr/>
        <a:lstStyle/>
        <a:p>
          <a:endParaRPr lang="es-EC"/>
        </a:p>
      </dgm:t>
    </dgm:pt>
    <dgm:pt modelId="{A56EECC2-3A0D-4A29-BC66-0D26EBCBDDD3}">
      <dgm:prSet phldrT="[Texto]"/>
      <dgm:spPr/>
      <dgm:t>
        <a:bodyPr/>
        <a:lstStyle/>
        <a:p>
          <a:pPr algn="ctr"/>
          <a:r>
            <a:rPr lang="es-EC" b="1" dirty="0" smtClean="0"/>
            <a:t>Reglamento a Ley de Seguridad Pública del Estado</a:t>
          </a:r>
          <a:endParaRPr lang="es-EC" dirty="0"/>
        </a:p>
      </dgm:t>
    </dgm:pt>
    <dgm:pt modelId="{F7B29E70-627B-4C6D-A653-D10CE39CC458}" type="parTrans" cxnId="{F7461B99-1803-4D33-A67A-2C5577E3AF72}">
      <dgm:prSet/>
      <dgm:spPr/>
      <dgm:t>
        <a:bodyPr/>
        <a:lstStyle/>
        <a:p>
          <a:endParaRPr lang="es-EC"/>
        </a:p>
      </dgm:t>
    </dgm:pt>
    <dgm:pt modelId="{CA8612E1-8BC7-4335-ADDA-A0308085D94A}" type="sibTrans" cxnId="{F7461B99-1803-4D33-A67A-2C5577E3AF72}">
      <dgm:prSet/>
      <dgm:spPr/>
      <dgm:t>
        <a:bodyPr/>
        <a:lstStyle/>
        <a:p>
          <a:endParaRPr lang="es-EC"/>
        </a:p>
      </dgm:t>
    </dgm:pt>
    <dgm:pt modelId="{8E1CE434-89E2-465D-9677-4770D78C1A7A}">
      <dgm:prSet phldrT="[Texto]"/>
      <dgm:spPr/>
      <dgm:t>
        <a:bodyPr/>
        <a:lstStyle/>
        <a:p>
          <a:pPr algn="ctr"/>
          <a:r>
            <a:rPr lang="es-EC" b="1" dirty="0" smtClean="0"/>
            <a:t>Ley de Seguridad Pública del Estado</a:t>
          </a:r>
          <a:endParaRPr lang="es-EC" dirty="0"/>
        </a:p>
      </dgm:t>
    </dgm:pt>
    <dgm:pt modelId="{475179E5-E766-4D2A-9D8A-029DE68EC58A}" type="parTrans" cxnId="{60980003-ABB2-45CB-84CA-F711BAD05F84}">
      <dgm:prSet/>
      <dgm:spPr/>
      <dgm:t>
        <a:bodyPr/>
        <a:lstStyle/>
        <a:p>
          <a:endParaRPr lang="es-EC"/>
        </a:p>
      </dgm:t>
    </dgm:pt>
    <dgm:pt modelId="{3F72CDF1-B281-42D3-9260-B073CFF09537}" type="sibTrans" cxnId="{60980003-ABB2-45CB-84CA-F711BAD05F84}">
      <dgm:prSet/>
      <dgm:spPr/>
      <dgm:t>
        <a:bodyPr/>
        <a:lstStyle/>
        <a:p>
          <a:endParaRPr lang="es-EC"/>
        </a:p>
      </dgm:t>
    </dgm:pt>
    <dgm:pt modelId="{601D9858-2D88-45D3-A4E2-D0287AA6F61A}">
      <dgm:prSet phldrT="[Texto]"/>
      <dgm:spPr/>
      <dgm:t>
        <a:bodyPr/>
        <a:lstStyle/>
        <a:p>
          <a:pPr algn="ctr"/>
          <a:r>
            <a:rPr lang="es-EC" b="1" dirty="0" smtClean="0"/>
            <a:t>Ley Orgánica de la Defensa Nacional</a:t>
          </a:r>
          <a:endParaRPr lang="es-EC" dirty="0"/>
        </a:p>
      </dgm:t>
    </dgm:pt>
    <dgm:pt modelId="{9D1823A4-4094-42E2-957A-5254D8D18900}" type="parTrans" cxnId="{EE262C7E-3914-42D1-9A57-4061F247CC84}">
      <dgm:prSet/>
      <dgm:spPr/>
      <dgm:t>
        <a:bodyPr/>
        <a:lstStyle/>
        <a:p>
          <a:endParaRPr lang="es-EC"/>
        </a:p>
      </dgm:t>
    </dgm:pt>
    <dgm:pt modelId="{1273CF1D-09D0-42BC-89E1-A03F0A0CB4DC}" type="sibTrans" cxnId="{EE262C7E-3914-42D1-9A57-4061F247CC84}">
      <dgm:prSet/>
      <dgm:spPr/>
      <dgm:t>
        <a:bodyPr/>
        <a:lstStyle/>
        <a:p>
          <a:endParaRPr lang="es-EC"/>
        </a:p>
      </dgm:t>
    </dgm:pt>
    <dgm:pt modelId="{9BA05958-69D4-4909-9215-099C36A9BD04}">
      <dgm:prSet phldrT="[Texto]"/>
      <dgm:spPr/>
      <dgm:t>
        <a:bodyPr/>
        <a:lstStyle/>
        <a:p>
          <a:pPr algn="ctr"/>
          <a:r>
            <a:rPr lang="es-EC" b="1" dirty="0" smtClean="0"/>
            <a:t>Constitución de la República del Ecuador </a:t>
          </a:r>
          <a:endParaRPr lang="es-EC" dirty="0"/>
        </a:p>
      </dgm:t>
    </dgm:pt>
    <dgm:pt modelId="{47F05DBC-DF79-4A7B-8E2A-BEEA17B4C42D}" type="parTrans" cxnId="{E3680B77-E855-4D21-A2E3-1FFB0E4345A5}">
      <dgm:prSet/>
      <dgm:spPr/>
      <dgm:t>
        <a:bodyPr/>
        <a:lstStyle/>
        <a:p>
          <a:endParaRPr lang="es-EC"/>
        </a:p>
      </dgm:t>
    </dgm:pt>
    <dgm:pt modelId="{57B1E052-4AFD-493B-9A26-88C56191D2A8}" type="sibTrans" cxnId="{E3680B77-E855-4D21-A2E3-1FFB0E4345A5}">
      <dgm:prSet/>
      <dgm:spPr/>
      <dgm:t>
        <a:bodyPr/>
        <a:lstStyle/>
        <a:p>
          <a:endParaRPr lang="es-EC"/>
        </a:p>
      </dgm:t>
    </dgm:pt>
    <dgm:pt modelId="{B47EBA80-7ECF-4335-BDA6-924E4B574D70}">
      <dgm:prSet phldrT="[Texto]" phldr="1"/>
      <dgm:spPr/>
      <dgm:t>
        <a:bodyPr/>
        <a:lstStyle/>
        <a:p>
          <a:endParaRPr lang="es-EC"/>
        </a:p>
      </dgm:t>
    </dgm:pt>
    <dgm:pt modelId="{1902A8E7-02CE-4E8B-848A-222A5C93A4BD}" type="parTrans" cxnId="{3FBD8E9F-A647-437D-B426-3388175DF02E}">
      <dgm:prSet/>
      <dgm:spPr/>
      <dgm:t>
        <a:bodyPr/>
        <a:lstStyle/>
        <a:p>
          <a:endParaRPr lang="es-EC"/>
        </a:p>
      </dgm:t>
    </dgm:pt>
    <dgm:pt modelId="{27C1C9CD-31BA-41EB-8D6D-547F30C79948}" type="sibTrans" cxnId="{3FBD8E9F-A647-437D-B426-3388175DF02E}">
      <dgm:prSet/>
      <dgm:spPr/>
      <dgm:t>
        <a:bodyPr/>
        <a:lstStyle/>
        <a:p>
          <a:endParaRPr lang="es-EC"/>
        </a:p>
      </dgm:t>
    </dgm:pt>
    <dgm:pt modelId="{56453F11-D44D-4ECB-AC6F-476271E7176A}">
      <dgm:prSet phldrT="[Texto]" phldr="1"/>
      <dgm:spPr/>
      <dgm:t>
        <a:bodyPr/>
        <a:lstStyle/>
        <a:p>
          <a:endParaRPr lang="es-EC"/>
        </a:p>
      </dgm:t>
    </dgm:pt>
    <dgm:pt modelId="{F58A02A0-5D6E-4DF1-ABBE-1334BF1EDC05}" type="parTrans" cxnId="{3AE216F9-69B8-4C96-A92D-A4800818ECC0}">
      <dgm:prSet/>
      <dgm:spPr/>
      <dgm:t>
        <a:bodyPr/>
        <a:lstStyle/>
        <a:p>
          <a:endParaRPr lang="es-EC"/>
        </a:p>
      </dgm:t>
    </dgm:pt>
    <dgm:pt modelId="{239D6FB5-8116-471F-AC24-14204F4EB2C1}" type="sibTrans" cxnId="{3AE216F9-69B8-4C96-A92D-A4800818ECC0}">
      <dgm:prSet/>
      <dgm:spPr/>
      <dgm:t>
        <a:bodyPr/>
        <a:lstStyle/>
        <a:p>
          <a:endParaRPr lang="es-EC"/>
        </a:p>
      </dgm:t>
    </dgm:pt>
    <dgm:pt modelId="{6BB1E1C6-91C8-413B-B103-E590B49EE39E}">
      <dgm:prSet phldrT="[Texto]" phldr="1"/>
      <dgm:spPr/>
      <dgm:t>
        <a:bodyPr/>
        <a:lstStyle/>
        <a:p>
          <a:endParaRPr lang="es-EC"/>
        </a:p>
      </dgm:t>
    </dgm:pt>
    <dgm:pt modelId="{0DD42C6B-2A8F-49AA-8568-9873B73D760C}" type="parTrans" cxnId="{A2C18AC7-D7D0-4146-88F3-82F23B920C44}">
      <dgm:prSet/>
      <dgm:spPr/>
      <dgm:t>
        <a:bodyPr/>
        <a:lstStyle/>
        <a:p>
          <a:endParaRPr lang="es-EC"/>
        </a:p>
      </dgm:t>
    </dgm:pt>
    <dgm:pt modelId="{5C74B120-FC43-416E-991D-BB193F1AA93E}" type="sibTrans" cxnId="{A2C18AC7-D7D0-4146-88F3-82F23B920C44}">
      <dgm:prSet/>
      <dgm:spPr/>
      <dgm:t>
        <a:bodyPr/>
        <a:lstStyle/>
        <a:p>
          <a:endParaRPr lang="es-EC"/>
        </a:p>
      </dgm:t>
    </dgm:pt>
    <dgm:pt modelId="{F4EB6320-A990-4FCF-BDA0-A71B87E1F57D}">
      <dgm:prSet phldrT="[Texto]" phldr="1"/>
      <dgm:spPr/>
      <dgm:t>
        <a:bodyPr/>
        <a:lstStyle/>
        <a:p>
          <a:endParaRPr lang="es-EC"/>
        </a:p>
      </dgm:t>
    </dgm:pt>
    <dgm:pt modelId="{82FCB0A1-FAC9-43DA-844A-24C31A18BDE0}" type="parTrans" cxnId="{6F89A996-8277-4D06-A74A-B180DB293CA5}">
      <dgm:prSet/>
      <dgm:spPr/>
      <dgm:t>
        <a:bodyPr/>
        <a:lstStyle/>
        <a:p>
          <a:endParaRPr lang="es-EC"/>
        </a:p>
      </dgm:t>
    </dgm:pt>
    <dgm:pt modelId="{0A0846F7-3741-471B-B3B8-EF6B319DCA22}" type="sibTrans" cxnId="{6F89A996-8277-4D06-A74A-B180DB293CA5}">
      <dgm:prSet/>
      <dgm:spPr/>
      <dgm:t>
        <a:bodyPr/>
        <a:lstStyle/>
        <a:p>
          <a:endParaRPr lang="es-EC"/>
        </a:p>
      </dgm:t>
    </dgm:pt>
    <dgm:pt modelId="{435B9438-8F1D-4703-977B-CDAF614001C3}">
      <dgm:prSet phldrT="[Texto]" phldr="1"/>
      <dgm:spPr/>
      <dgm:t>
        <a:bodyPr/>
        <a:lstStyle/>
        <a:p>
          <a:endParaRPr lang="es-EC"/>
        </a:p>
      </dgm:t>
    </dgm:pt>
    <dgm:pt modelId="{3F741312-F8C7-42F9-96D2-C2BBF33B3B6D}" type="parTrans" cxnId="{A279EF34-A306-409B-A09E-CBAC76181733}">
      <dgm:prSet/>
      <dgm:spPr/>
      <dgm:t>
        <a:bodyPr/>
        <a:lstStyle/>
        <a:p>
          <a:endParaRPr lang="es-EC"/>
        </a:p>
      </dgm:t>
    </dgm:pt>
    <dgm:pt modelId="{987FF6A0-FF64-45AC-A083-F3B0C7527DF9}" type="sibTrans" cxnId="{A279EF34-A306-409B-A09E-CBAC76181733}">
      <dgm:prSet/>
      <dgm:spPr/>
      <dgm:t>
        <a:bodyPr/>
        <a:lstStyle/>
        <a:p>
          <a:endParaRPr lang="es-EC"/>
        </a:p>
      </dgm:t>
    </dgm:pt>
    <dgm:pt modelId="{FB432170-009C-4D07-A6F9-1C7F12D789A6}">
      <dgm:prSet phldrT="[Texto]" phldr="1"/>
      <dgm:spPr/>
      <dgm:t>
        <a:bodyPr/>
        <a:lstStyle/>
        <a:p>
          <a:endParaRPr lang="es-EC"/>
        </a:p>
      </dgm:t>
    </dgm:pt>
    <dgm:pt modelId="{EF1B4335-A60C-41E7-861B-6D067CB7A43A}" type="parTrans" cxnId="{D71F62F5-6570-42DA-9A41-A57C5E47DA46}">
      <dgm:prSet/>
      <dgm:spPr/>
      <dgm:t>
        <a:bodyPr/>
        <a:lstStyle/>
        <a:p>
          <a:endParaRPr lang="es-EC"/>
        </a:p>
      </dgm:t>
    </dgm:pt>
    <dgm:pt modelId="{9D9F586A-E4B8-47D5-9F51-3650000A109F}" type="sibTrans" cxnId="{D71F62F5-6570-42DA-9A41-A57C5E47DA46}">
      <dgm:prSet/>
      <dgm:spPr/>
      <dgm:t>
        <a:bodyPr/>
        <a:lstStyle/>
        <a:p>
          <a:endParaRPr lang="es-EC"/>
        </a:p>
      </dgm:t>
    </dgm:pt>
    <dgm:pt modelId="{A887B4E6-2A86-4954-B12D-66123D1F3E3E}">
      <dgm:prSet phldrT="[Texto]" phldr="1"/>
      <dgm:spPr/>
      <dgm:t>
        <a:bodyPr/>
        <a:lstStyle/>
        <a:p>
          <a:endParaRPr lang="es-EC"/>
        </a:p>
      </dgm:t>
    </dgm:pt>
    <dgm:pt modelId="{C81C636D-08DD-4241-B2EC-3AD545711731}" type="parTrans" cxnId="{468BD427-FACE-4081-B4E1-AA3B02968923}">
      <dgm:prSet/>
      <dgm:spPr/>
      <dgm:t>
        <a:bodyPr/>
        <a:lstStyle/>
        <a:p>
          <a:endParaRPr lang="es-EC"/>
        </a:p>
      </dgm:t>
    </dgm:pt>
    <dgm:pt modelId="{B1077D57-C282-4544-A2C8-4A5B312AB395}" type="sibTrans" cxnId="{468BD427-FACE-4081-B4E1-AA3B02968923}">
      <dgm:prSet/>
      <dgm:spPr/>
      <dgm:t>
        <a:bodyPr/>
        <a:lstStyle/>
        <a:p>
          <a:endParaRPr lang="es-EC"/>
        </a:p>
      </dgm:t>
    </dgm:pt>
    <dgm:pt modelId="{3F6BD44C-DC8F-42D6-B0F3-FC71816F5279}">
      <dgm:prSet phldrT="[Texto]" phldr="1"/>
      <dgm:spPr/>
      <dgm:t>
        <a:bodyPr/>
        <a:lstStyle/>
        <a:p>
          <a:endParaRPr lang="es-EC"/>
        </a:p>
      </dgm:t>
    </dgm:pt>
    <dgm:pt modelId="{6966A6E9-C99D-4B6A-8F67-4A7E140682DB}" type="parTrans" cxnId="{2E6AD7D0-6BF3-4E15-84F4-C640C830D409}">
      <dgm:prSet/>
      <dgm:spPr/>
      <dgm:t>
        <a:bodyPr/>
        <a:lstStyle/>
        <a:p>
          <a:endParaRPr lang="es-EC"/>
        </a:p>
      </dgm:t>
    </dgm:pt>
    <dgm:pt modelId="{F96499A7-6F37-4318-990E-09A661E73BC1}" type="sibTrans" cxnId="{2E6AD7D0-6BF3-4E15-84F4-C640C830D409}">
      <dgm:prSet/>
      <dgm:spPr/>
      <dgm:t>
        <a:bodyPr/>
        <a:lstStyle/>
        <a:p>
          <a:endParaRPr lang="es-EC"/>
        </a:p>
      </dgm:t>
    </dgm:pt>
    <dgm:pt modelId="{EDACC010-D199-4D33-B830-144146FD5702}" type="pres">
      <dgm:prSet presAssocID="{52699E68-B36B-494D-90C4-6A6CF274507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8F8F4EC-F829-4B54-A86A-228135957C3B}" type="pres">
      <dgm:prSet presAssocID="{52699E68-B36B-494D-90C4-6A6CF2745073}" presName="arrow" presStyleLbl="bgShp" presStyleIdx="0" presStyleCnt="1"/>
      <dgm:spPr/>
    </dgm:pt>
    <dgm:pt modelId="{DAB63F28-5270-4BA1-8C40-39C0857B9C5C}" type="pres">
      <dgm:prSet presAssocID="{52699E68-B36B-494D-90C4-6A6CF2745073}" presName="arrowDiagram5" presStyleCnt="0"/>
      <dgm:spPr/>
    </dgm:pt>
    <dgm:pt modelId="{5493D4DB-02A7-4449-93F3-090F1FA7909A}" type="pres">
      <dgm:prSet presAssocID="{849844B8-350E-4DE6-9253-96467EF168AD}" presName="bullet5a" presStyleLbl="node1" presStyleIdx="0" presStyleCnt="5"/>
      <dgm:spPr/>
    </dgm:pt>
    <dgm:pt modelId="{6C312C33-B6FE-407F-B145-0033776D9AAE}" type="pres">
      <dgm:prSet presAssocID="{849844B8-350E-4DE6-9253-96467EF168AD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0BD9EF-AD54-450D-8ED5-7A5FA63B2085}" type="pres">
      <dgm:prSet presAssocID="{A56EECC2-3A0D-4A29-BC66-0D26EBCBDDD3}" presName="bullet5b" presStyleLbl="node1" presStyleIdx="1" presStyleCnt="5"/>
      <dgm:spPr/>
    </dgm:pt>
    <dgm:pt modelId="{04CCCC8F-5598-4EC0-BD88-7A7AEF2037A0}" type="pres">
      <dgm:prSet presAssocID="{A56EECC2-3A0D-4A29-BC66-0D26EBCBDDD3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C1639C-6F50-4D0D-9827-821CAEC8F097}" type="pres">
      <dgm:prSet presAssocID="{8E1CE434-89E2-465D-9677-4770D78C1A7A}" presName="bullet5c" presStyleLbl="node1" presStyleIdx="2" presStyleCnt="5"/>
      <dgm:spPr/>
    </dgm:pt>
    <dgm:pt modelId="{C4FBBDC2-2217-40E5-A35C-E48E16489A54}" type="pres">
      <dgm:prSet presAssocID="{8E1CE434-89E2-465D-9677-4770D78C1A7A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ED137B-2744-4D0F-B03B-715A8E1F0690}" type="pres">
      <dgm:prSet presAssocID="{601D9858-2D88-45D3-A4E2-D0287AA6F61A}" presName="bullet5d" presStyleLbl="node1" presStyleIdx="3" presStyleCnt="5"/>
      <dgm:spPr/>
    </dgm:pt>
    <dgm:pt modelId="{94ECF38A-496C-471F-8F20-FD4133B889FE}" type="pres">
      <dgm:prSet presAssocID="{601D9858-2D88-45D3-A4E2-D0287AA6F61A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AA92FA-D4F7-4FD5-8881-0150EE948EFE}" type="pres">
      <dgm:prSet presAssocID="{9BA05958-69D4-4909-9215-099C36A9BD04}" presName="bullet5e" presStyleLbl="node1" presStyleIdx="4" presStyleCnt="5"/>
      <dgm:spPr/>
    </dgm:pt>
    <dgm:pt modelId="{92BF7372-E895-4884-A8CE-F8FB0F8E51D8}" type="pres">
      <dgm:prSet presAssocID="{9BA05958-69D4-4909-9215-099C36A9BD04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E6AD7D0-6BF3-4E15-84F4-C640C830D409}" srcId="{52699E68-B36B-494D-90C4-6A6CF2745073}" destId="{3F6BD44C-DC8F-42D6-B0F3-FC71816F5279}" srcOrd="12" destOrd="0" parTransId="{6966A6E9-C99D-4B6A-8F67-4A7E140682DB}" sibTransId="{F96499A7-6F37-4318-990E-09A661E73BC1}"/>
    <dgm:cxn modelId="{468BD427-FACE-4081-B4E1-AA3B02968923}" srcId="{52699E68-B36B-494D-90C4-6A6CF2745073}" destId="{A887B4E6-2A86-4954-B12D-66123D1F3E3E}" srcOrd="11" destOrd="0" parTransId="{C81C636D-08DD-4241-B2EC-3AD545711731}" sibTransId="{B1077D57-C282-4544-A2C8-4A5B312AB395}"/>
    <dgm:cxn modelId="{A0DFCF09-1378-409A-9067-6E430942A18D}" type="presOf" srcId="{9BA05958-69D4-4909-9215-099C36A9BD04}" destId="{92BF7372-E895-4884-A8CE-F8FB0F8E51D8}" srcOrd="0" destOrd="0" presId="urn:microsoft.com/office/officeart/2005/8/layout/arrow2"/>
    <dgm:cxn modelId="{283D1AB1-54A6-44C8-B459-957A7E7066E5}" type="presOf" srcId="{601D9858-2D88-45D3-A4E2-D0287AA6F61A}" destId="{94ECF38A-496C-471F-8F20-FD4133B889FE}" srcOrd="0" destOrd="0" presId="urn:microsoft.com/office/officeart/2005/8/layout/arrow2"/>
    <dgm:cxn modelId="{3FBD8E9F-A647-437D-B426-3388175DF02E}" srcId="{52699E68-B36B-494D-90C4-6A6CF2745073}" destId="{B47EBA80-7ECF-4335-BDA6-924E4B574D70}" srcOrd="5" destOrd="0" parTransId="{1902A8E7-02CE-4E8B-848A-222A5C93A4BD}" sibTransId="{27C1C9CD-31BA-41EB-8D6D-547F30C79948}"/>
    <dgm:cxn modelId="{60980003-ABB2-45CB-84CA-F711BAD05F84}" srcId="{52699E68-B36B-494D-90C4-6A6CF2745073}" destId="{8E1CE434-89E2-465D-9677-4770D78C1A7A}" srcOrd="2" destOrd="0" parTransId="{475179E5-E766-4D2A-9D8A-029DE68EC58A}" sibTransId="{3F72CDF1-B281-42D3-9260-B073CFF09537}"/>
    <dgm:cxn modelId="{3AE216F9-69B8-4C96-A92D-A4800818ECC0}" srcId="{52699E68-B36B-494D-90C4-6A6CF2745073}" destId="{56453F11-D44D-4ECB-AC6F-476271E7176A}" srcOrd="6" destOrd="0" parTransId="{F58A02A0-5D6E-4DF1-ABBE-1334BF1EDC05}" sibTransId="{239D6FB5-8116-471F-AC24-14204F4EB2C1}"/>
    <dgm:cxn modelId="{6F89A996-8277-4D06-A74A-B180DB293CA5}" srcId="{52699E68-B36B-494D-90C4-6A6CF2745073}" destId="{F4EB6320-A990-4FCF-BDA0-A71B87E1F57D}" srcOrd="8" destOrd="0" parTransId="{82FCB0A1-FAC9-43DA-844A-24C31A18BDE0}" sibTransId="{0A0846F7-3741-471B-B3B8-EF6B319DCA22}"/>
    <dgm:cxn modelId="{EE262C7E-3914-42D1-9A57-4061F247CC84}" srcId="{52699E68-B36B-494D-90C4-6A6CF2745073}" destId="{601D9858-2D88-45D3-A4E2-D0287AA6F61A}" srcOrd="3" destOrd="0" parTransId="{9D1823A4-4094-42E2-957A-5254D8D18900}" sibTransId="{1273CF1D-09D0-42BC-89E1-A03F0A0CB4DC}"/>
    <dgm:cxn modelId="{D71F62F5-6570-42DA-9A41-A57C5E47DA46}" srcId="{52699E68-B36B-494D-90C4-6A6CF2745073}" destId="{FB432170-009C-4D07-A6F9-1C7F12D789A6}" srcOrd="10" destOrd="0" parTransId="{EF1B4335-A60C-41E7-861B-6D067CB7A43A}" sibTransId="{9D9F586A-E4B8-47D5-9F51-3650000A109F}"/>
    <dgm:cxn modelId="{047869E5-48CA-48BA-9F9D-54D39C9A6939}" type="presOf" srcId="{849844B8-350E-4DE6-9253-96467EF168AD}" destId="{6C312C33-B6FE-407F-B145-0033776D9AAE}" srcOrd="0" destOrd="0" presId="urn:microsoft.com/office/officeart/2005/8/layout/arrow2"/>
    <dgm:cxn modelId="{F7461B99-1803-4D33-A67A-2C5577E3AF72}" srcId="{52699E68-B36B-494D-90C4-6A6CF2745073}" destId="{A56EECC2-3A0D-4A29-BC66-0D26EBCBDDD3}" srcOrd="1" destOrd="0" parTransId="{F7B29E70-627B-4C6D-A653-D10CE39CC458}" sibTransId="{CA8612E1-8BC7-4335-ADDA-A0308085D94A}"/>
    <dgm:cxn modelId="{A2C18AC7-D7D0-4146-88F3-82F23B920C44}" srcId="{52699E68-B36B-494D-90C4-6A6CF2745073}" destId="{6BB1E1C6-91C8-413B-B103-E590B49EE39E}" srcOrd="7" destOrd="0" parTransId="{0DD42C6B-2A8F-49AA-8568-9873B73D760C}" sibTransId="{5C74B120-FC43-416E-991D-BB193F1AA93E}"/>
    <dgm:cxn modelId="{AD6A6B36-43FF-4A74-9AB0-38475F9A0A11}" srcId="{52699E68-B36B-494D-90C4-6A6CF2745073}" destId="{849844B8-350E-4DE6-9253-96467EF168AD}" srcOrd="0" destOrd="0" parTransId="{4BF5B458-2D1A-45DD-AD7F-82A8F41097B6}" sibTransId="{CBBF04A8-3E96-498D-BDA6-B51ED8FDB8D4}"/>
    <dgm:cxn modelId="{3280F064-BFDE-4C06-9373-434A5663D957}" type="presOf" srcId="{52699E68-B36B-494D-90C4-6A6CF2745073}" destId="{EDACC010-D199-4D33-B830-144146FD5702}" srcOrd="0" destOrd="0" presId="urn:microsoft.com/office/officeart/2005/8/layout/arrow2"/>
    <dgm:cxn modelId="{9EEC1417-34F3-4A89-BC57-DE5CD8689E1D}" type="presOf" srcId="{A56EECC2-3A0D-4A29-BC66-0D26EBCBDDD3}" destId="{04CCCC8F-5598-4EC0-BD88-7A7AEF2037A0}" srcOrd="0" destOrd="0" presId="urn:microsoft.com/office/officeart/2005/8/layout/arrow2"/>
    <dgm:cxn modelId="{E3680B77-E855-4D21-A2E3-1FFB0E4345A5}" srcId="{52699E68-B36B-494D-90C4-6A6CF2745073}" destId="{9BA05958-69D4-4909-9215-099C36A9BD04}" srcOrd="4" destOrd="0" parTransId="{47F05DBC-DF79-4A7B-8E2A-BEEA17B4C42D}" sibTransId="{57B1E052-4AFD-493B-9A26-88C56191D2A8}"/>
    <dgm:cxn modelId="{A279EF34-A306-409B-A09E-CBAC76181733}" srcId="{52699E68-B36B-494D-90C4-6A6CF2745073}" destId="{435B9438-8F1D-4703-977B-CDAF614001C3}" srcOrd="9" destOrd="0" parTransId="{3F741312-F8C7-42F9-96D2-C2BBF33B3B6D}" sibTransId="{987FF6A0-FF64-45AC-A083-F3B0C7527DF9}"/>
    <dgm:cxn modelId="{E9CD121B-7C0E-4C93-A06E-109E0B05B551}" type="presOf" srcId="{8E1CE434-89E2-465D-9677-4770D78C1A7A}" destId="{C4FBBDC2-2217-40E5-A35C-E48E16489A54}" srcOrd="0" destOrd="0" presId="urn:microsoft.com/office/officeart/2005/8/layout/arrow2"/>
    <dgm:cxn modelId="{5FFA4D1B-867A-4A52-8088-36E42590A235}" type="presParOf" srcId="{EDACC010-D199-4D33-B830-144146FD5702}" destId="{28F8F4EC-F829-4B54-A86A-228135957C3B}" srcOrd="0" destOrd="0" presId="urn:microsoft.com/office/officeart/2005/8/layout/arrow2"/>
    <dgm:cxn modelId="{46CAAD53-C841-42B0-B6F5-9D5DA27F68C1}" type="presParOf" srcId="{EDACC010-D199-4D33-B830-144146FD5702}" destId="{DAB63F28-5270-4BA1-8C40-39C0857B9C5C}" srcOrd="1" destOrd="0" presId="urn:microsoft.com/office/officeart/2005/8/layout/arrow2"/>
    <dgm:cxn modelId="{F45FA36B-2B36-43DD-A0D4-830840BA3238}" type="presParOf" srcId="{DAB63F28-5270-4BA1-8C40-39C0857B9C5C}" destId="{5493D4DB-02A7-4449-93F3-090F1FA7909A}" srcOrd="0" destOrd="0" presId="urn:microsoft.com/office/officeart/2005/8/layout/arrow2"/>
    <dgm:cxn modelId="{E520ABB9-85C2-4E22-88E3-998373A4BC78}" type="presParOf" srcId="{DAB63F28-5270-4BA1-8C40-39C0857B9C5C}" destId="{6C312C33-B6FE-407F-B145-0033776D9AAE}" srcOrd="1" destOrd="0" presId="urn:microsoft.com/office/officeart/2005/8/layout/arrow2"/>
    <dgm:cxn modelId="{D9765562-B772-409B-BC4B-6CCC9A6D5BD2}" type="presParOf" srcId="{DAB63F28-5270-4BA1-8C40-39C0857B9C5C}" destId="{0E0BD9EF-AD54-450D-8ED5-7A5FA63B2085}" srcOrd="2" destOrd="0" presId="urn:microsoft.com/office/officeart/2005/8/layout/arrow2"/>
    <dgm:cxn modelId="{FDB52D7E-DB5F-45B9-91DE-5CF55ABDC070}" type="presParOf" srcId="{DAB63F28-5270-4BA1-8C40-39C0857B9C5C}" destId="{04CCCC8F-5598-4EC0-BD88-7A7AEF2037A0}" srcOrd="3" destOrd="0" presId="urn:microsoft.com/office/officeart/2005/8/layout/arrow2"/>
    <dgm:cxn modelId="{EED2BED7-E59E-4945-A733-4271B96994E9}" type="presParOf" srcId="{DAB63F28-5270-4BA1-8C40-39C0857B9C5C}" destId="{5DC1639C-6F50-4D0D-9827-821CAEC8F097}" srcOrd="4" destOrd="0" presId="urn:microsoft.com/office/officeart/2005/8/layout/arrow2"/>
    <dgm:cxn modelId="{9DD32330-2CC2-46D4-9A64-945AA7F58BD6}" type="presParOf" srcId="{DAB63F28-5270-4BA1-8C40-39C0857B9C5C}" destId="{C4FBBDC2-2217-40E5-A35C-E48E16489A54}" srcOrd="5" destOrd="0" presId="urn:microsoft.com/office/officeart/2005/8/layout/arrow2"/>
    <dgm:cxn modelId="{0E0A92E7-7E10-4A59-B650-305BC86AF89A}" type="presParOf" srcId="{DAB63F28-5270-4BA1-8C40-39C0857B9C5C}" destId="{86ED137B-2744-4D0F-B03B-715A8E1F0690}" srcOrd="6" destOrd="0" presId="urn:microsoft.com/office/officeart/2005/8/layout/arrow2"/>
    <dgm:cxn modelId="{794BB84A-C1A2-4000-A982-581E28EC2E91}" type="presParOf" srcId="{DAB63F28-5270-4BA1-8C40-39C0857B9C5C}" destId="{94ECF38A-496C-471F-8F20-FD4133B889FE}" srcOrd="7" destOrd="0" presId="urn:microsoft.com/office/officeart/2005/8/layout/arrow2"/>
    <dgm:cxn modelId="{C7384D53-94A0-418B-8EC9-00ABB4B6467B}" type="presParOf" srcId="{DAB63F28-5270-4BA1-8C40-39C0857B9C5C}" destId="{7AAA92FA-D4F7-4FD5-8881-0150EE948EFE}" srcOrd="8" destOrd="0" presId="urn:microsoft.com/office/officeart/2005/8/layout/arrow2"/>
    <dgm:cxn modelId="{A2C391F3-3320-4792-A670-53057A383378}" type="presParOf" srcId="{DAB63F28-5270-4BA1-8C40-39C0857B9C5C}" destId="{92BF7372-E895-4884-A8CE-F8FB0F8E51D8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CCF953-DC04-4CB5-B186-77BE426FE971}" type="doc">
      <dgm:prSet loTypeId="urn:microsoft.com/office/officeart/2005/8/layout/vProcess5" loCatId="process" qsTypeId="urn:microsoft.com/office/officeart/2005/8/quickstyle/3d1" qsCatId="3D" csTypeId="urn:microsoft.com/office/officeart/2005/8/colors/accent5_5" csCatId="accent5" phldr="1"/>
      <dgm:spPr/>
      <dgm:t>
        <a:bodyPr/>
        <a:lstStyle/>
        <a:p>
          <a:endParaRPr lang="es-EC"/>
        </a:p>
      </dgm:t>
    </dgm:pt>
    <dgm:pt modelId="{02C9DB4E-C5AC-4A4C-B114-97A2FDE4BCC3}">
      <dgm:prSet phldrT="[Texto]" custT="1"/>
      <dgm:spPr>
        <a:gradFill rotWithShape="0">
          <a:gsLst>
            <a:gs pos="0">
              <a:schemeClr val="accent5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0">
              <a:schemeClr val="accent5">
                <a:hueOff val="0"/>
                <a:satOff val="0"/>
                <a:lumOff val="0"/>
                <a:shade val="93000"/>
                <a:satMod val="130000"/>
                <a:alpha val="45000"/>
              </a:schemeClr>
            </a:gs>
            <a:gs pos="0">
              <a:schemeClr val="accent5">
                <a:hueOff val="0"/>
                <a:satOff val="0"/>
                <a:lumOff val="0"/>
                <a:shade val="94000"/>
                <a:satMod val="135000"/>
                <a:alpha val="37000"/>
              </a:schemeClr>
            </a:gs>
          </a:gsLst>
        </a:gradFill>
      </dgm:spPr>
      <dgm:t>
        <a:bodyPr/>
        <a:lstStyle/>
        <a:p>
          <a:pPr algn="just"/>
          <a:r>
            <a:rPr lang="es-EC" sz="1600" b="1" u="sng" dirty="0" smtClean="0">
              <a:solidFill>
                <a:schemeClr val="tx1"/>
              </a:solidFill>
            </a:rPr>
            <a:t>MÉTODO DE INVESTIGACIÓN</a:t>
          </a:r>
        </a:p>
        <a:p>
          <a:pPr algn="just"/>
          <a:endParaRPr lang="es-EC" sz="500" b="1" dirty="0" smtClean="0">
            <a:solidFill>
              <a:schemeClr val="tx1"/>
            </a:solidFill>
          </a:endParaRPr>
        </a:p>
        <a:p>
          <a:pPr algn="just"/>
          <a:r>
            <a:rPr lang="es-EC" sz="1600" b="1" dirty="0" smtClean="0">
              <a:solidFill>
                <a:schemeClr val="tx1"/>
              </a:solidFill>
            </a:rPr>
            <a:t>El método Mósler tiene por objeto la identificación, análisis y evaluación de los factores que pueden influir en la manifestación y materialización de un riesgo, con la finalidad de que la información obtenida, nos permita calcular la clase y dimensión de riesgo.</a:t>
          </a:r>
        </a:p>
      </dgm:t>
    </dgm:pt>
    <dgm:pt modelId="{AA61A41C-5D2A-48A5-857A-2AD5180B7A90}" type="parTrans" cxnId="{9C416A5B-4AAA-46B0-AC79-A29B456070A9}">
      <dgm:prSet/>
      <dgm:spPr/>
      <dgm:t>
        <a:bodyPr/>
        <a:lstStyle/>
        <a:p>
          <a:endParaRPr lang="es-EC" sz="1400" b="1">
            <a:solidFill>
              <a:schemeClr val="tx1"/>
            </a:solidFill>
          </a:endParaRPr>
        </a:p>
      </dgm:t>
    </dgm:pt>
    <dgm:pt modelId="{BB0A7B47-4D83-469B-81AD-1615F1807EBA}" type="sibTrans" cxnId="{9C416A5B-4AAA-46B0-AC79-A29B456070A9}">
      <dgm:prSet custT="1"/>
      <dgm:spPr/>
      <dgm:t>
        <a:bodyPr/>
        <a:lstStyle/>
        <a:p>
          <a:endParaRPr lang="es-EC" sz="1400" b="1">
            <a:solidFill>
              <a:schemeClr val="tx1"/>
            </a:solidFill>
          </a:endParaRPr>
        </a:p>
      </dgm:t>
    </dgm:pt>
    <dgm:pt modelId="{08BC936A-8A27-4E7D-BDBE-5AAA281D09AF}">
      <dgm:prSet phldrT="[Texto]" custT="1"/>
      <dgm:spPr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0">
              <a:schemeClr val="accent5">
                <a:hueOff val="0"/>
                <a:satOff val="0"/>
                <a:lumOff val="0"/>
                <a:shade val="93000"/>
                <a:satMod val="130000"/>
                <a:alpha val="32000"/>
              </a:schemeClr>
            </a:gs>
            <a:gs pos="1000">
              <a:schemeClr val="accent5">
                <a:hueOff val="0"/>
                <a:satOff val="0"/>
                <a:lumOff val="0"/>
                <a:shade val="94000"/>
                <a:satMod val="135000"/>
                <a:alpha val="40000"/>
              </a:schemeClr>
            </a:gs>
          </a:gsLst>
        </a:gradFill>
      </dgm:spPr>
      <dgm:t>
        <a:bodyPr/>
        <a:lstStyle/>
        <a:p>
          <a:pPr algn="just"/>
          <a:r>
            <a:rPr lang="es-EC" sz="1600" b="1" u="sng" dirty="0" smtClean="0">
              <a:solidFill>
                <a:schemeClr val="tx1"/>
              </a:solidFill>
            </a:rPr>
            <a:t>TIPO DE INVESTIGACIÓN</a:t>
          </a:r>
        </a:p>
        <a:p>
          <a:pPr algn="just"/>
          <a:endParaRPr lang="es-EC" sz="500" b="1" dirty="0" smtClean="0">
            <a:solidFill>
              <a:schemeClr val="tx1"/>
            </a:solidFill>
          </a:endParaRPr>
        </a:p>
        <a:p>
          <a:pPr algn="just"/>
          <a:r>
            <a:rPr lang="es-EC" sz="1600" b="1" dirty="0" smtClean="0">
              <a:solidFill>
                <a:schemeClr val="tx1"/>
              </a:solidFill>
            </a:rPr>
            <a:t>La investigación de campo se llevo a cabo en el lugar y tiempo donde pueden ocurrir los riesgos de origen natural, la información recopilada mediante encuestas y observaciones.</a:t>
          </a:r>
        </a:p>
      </dgm:t>
    </dgm:pt>
    <dgm:pt modelId="{B64D1B1F-E24D-4570-981D-9F10F358B7B0}" type="parTrans" cxnId="{78C5D5B9-7A70-4908-B113-DC4D33A93E3E}">
      <dgm:prSet/>
      <dgm:spPr/>
      <dgm:t>
        <a:bodyPr/>
        <a:lstStyle/>
        <a:p>
          <a:endParaRPr lang="es-EC" sz="1400" b="1">
            <a:solidFill>
              <a:schemeClr val="tx1"/>
            </a:solidFill>
          </a:endParaRPr>
        </a:p>
      </dgm:t>
    </dgm:pt>
    <dgm:pt modelId="{BCB7D2DD-D39C-4857-9943-2D2B3132F3FC}" type="sibTrans" cxnId="{78C5D5B9-7A70-4908-B113-DC4D33A93E3E}">
      <dgm:prSet custT="1"/>
      <dgm:spPr/>
      <dgm:t>
        <a:bodyPr/>
        <a:lstStyle/>
        <a:p>
          <a:endParaRPr lang="es-EC" sz="1400" b="1">
            <a:solidFill>
              <a:schemeClr val="tx1"/>
            </a:solidFill>
          </a:endParaRPr>
        </a:p>
      </dgm:t>
    </dgm:pt>
    <dgm:pt modelId="{90C59498-192E-4683-8A47-87D60D87F7DD}">
      <dgm:prSet phldrT="[Texto]" custT="1"/>
      <dgm:spPr/>
      <dgm:t>
        <a:bodyPr/>
        <a:lstStyle/>
        <a:p>
          <a:pPr algn="just"/>
          <a:r>
            <a:rPr lang="es-EC" sz="1600" b="1" u="sng" dirty="0" smtClean="0">
              <a:solidFill>
                <a:schemeClr val="tx1"/>
              </a:solidFill>
            </a:rPr>
            <a:t>POBLACIÓN Y MUESTRA</a:t>
          </a:r>
        </a:p>
        <a:p>
          <a:pPr algn="just"/>
          <a:endParaRPr lang="es-EC" sz="500" b="1" u="sng" dirty="0" smtClean="0">
            <a:solidFill>
              <a:schemeClr val="tx1"/>
            </a:solidFill>
          </a:endParaRPr>
        </a:p>
        <a:p>
          <a:pPr algn="just"/>
          <a:r>
            <a:rPr lang="es-EC" sz="1600" b="1" dirty="0" smtClean="0">
              <a:solidFill>
                <a:schemeClr val="tx1"/>
              </a:solidFill>
            </a:rPr>
            <a:t>- POBLACIÓN	345 PERSONAS</a:t>
          </a:r>
        </a:p>
        <a:p>
          <a:pPr algn="just"/>
          <a:r>
            <a:rPr lang="es-EC" sz="1600" b="1" dirty="0" smtClean="0">
              <a:solidFill>
                <a:schemeClr val="tx1"/>
              </a:solidFill>
            </a:rPr>
            <a:t>- MUESTRA	  93 PERSONAS</a:t>
          </a:r>
        </a:p>
      </dgm:t>
    </dgm:pt>
    <dgm:pt modelId="{5143ADBE-9C85-4913-8C62-EE7014F95774}" type="parTrans" cxnId="{E3B17DAF-938F-4F74-90A8-B8FFC4DDB6F0}">
      <dgm:prSet/>
      <dgm:spPr/>
      <dgm:t>
        <a:bodyPr/>
        <a:lstStyle/>
        <a:p>
          <a:endParaRPr lang="es-EC" sz="1400"/>
        </a:p>
      </dgm:t>
    </dgm:pt>
    <dgm:pt modelId="{7DEC3910-6B45-4756-A16E-9B1BB894B0B5}" type="sibTrans" cxnId="{E3B17DAF-938F-4F74-90A8-B8FFC4DDB6F0}">
      <dgm:prSet/>
      <dgm:spPr/>
      <dgm:t>
        <a:bodyPr/>
        <a:lstStyle/>
        <a:p>
          <a:endParaRPr lang="es-EC" sz="1400"/>
        </a:p>
      </dgm:t>
    </dgm:pt>
    <dgm:pt modelId="{576D326B-CB1A-4BA2-BF1A-00DCAC24B1FD}" type="pres">
      <dgm:prSet presAssocID="{8BCCF953-DC04-4CB5-B186-77BE426FE97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052A5EC-DA4D-4F43-B9C8-521F03130529}" type="pres">
      <dgm:prSet presAssocID="{8BCCF953-DC04-4CB5-B186-77BE426FE971}" presName="dummyMaxCanvas" presStyleCnt="0">
        <dgm:presLayoutVars/>
      </dgm:prSet>
      <dgm:spPr/>
    </dgm:pt>
    <dgm:pt modelId="{2BD46C08-9EF9-46AE-BD10-5B50E77DEE00}" type="pres">
      <dgm:prSet presAssocID="{8BCCF953-DC04-4CB5-B186-77BE426FE971}" presName="ThreeNodes_1" presStyleLbl="node1" presStyleIdx="0" presStyleCnt="3" custScaleY="91324" custLinFactNeighborY="479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7270AC-F1CD-438B-B326-A9BD93F022D1}" type="pres">
      <dgm:prSet presAssocID="{8BCCF953-DC04-4CB5-B186-77BE426FE971}" presName="ThreeNodes_2" presStyleLbl="node1" presStyleIdx="1" presStyleCnt="3" custScaleY="87671" custLinFactNeighborX="3632" custLinFactNeighborY="867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2033CD-2E60-4B5C-AB82-0378518D3D9A}" type="pres">
      <dgm:prSet presAssocID="{8BCCF953-DC04-4CB5-B186-77BE426FE971}" presName="ThreeNodes_3" presStyleLbl="node1" presStyleIdx="2" presStyleCnt="3" custScaleX="93078" custScaleY="73972" custLinFactNeighborX="3113" custLinFactNeighborY="479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961069-32CB-4D95-9F17-35B922B2DFE8}" type="pres">
      <dgm:prSet presAssocID="{8BCCF953-DC04-4CB5-B186-77BE426FE971}" presName="ThreeConn_1-2" presStyleLbl="fgAccFollowNode1" presStyleIdx="0" presStyleCnt="2" custLinFactNeighborX="4455" custLinFactNeighborY="1680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5D34E2-1967-4417-B2D5-E6F3272C3793}" type="pres">
      <dgm:prSet presAssocID="{8BCCF953-DC04-4CB5-B186-77BE426FE971}" presName="ThreeConn_2-3" presStyleLbl="fgAccFollowNode1" presStyleIdx="1" presStyleCnt="2" custLinFactNeighborX="36523" custLinFactNeighborY="1396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C4010D-873A-4E7A-A893-D0A8DC89BC89}" type="pres">
      <dgm:prSet presAssocID="{8BCCF953-DC04-4CB5-B186-77BE426FE97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0B9AFE-4A07-4AC0-8DC3-1856071BD855}" type="pres">
      <dgm:prSet presAssocID="{8BCCF953-DC04-4CB5-B186-77BE426FE97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8D8279-C2CC-44F2-B035-4536A54B9299}" type="pres">
      <dgm:prSet presAssocID="{8BCCF953-DC04-4CB5-B186-77BE426FE97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D6F5125-31DB-4B16-8995-5D9A023DE609}" type="presOf" srcId="{8BCCF953-DC04-4CB5-B186-77BE426FE971}" destId="{576D326B-CB1A-4BA2-BF1A-00DCAC24B1FD}" srcOrd="0" destOrd="0" presId="urn:microsoft.com/office/officeart/2005/8/layout/vProcess5"/>
    <dgm:cxn modelId="{35F16B41-C756-4E67-B481-EA8C67E34942}" type="presOf" srcId="{90C59498-192E-4683-8A47-87D60D87F7DD}" destId="{068D8279-C2CC-44F2-B035-4536A54B9299}" srcOrd="1" destOrd="0" presId="urn:microsoft.com/office/officeart/2005/8/layout/vProcess5"/>
    <dgm:cxn modelId="{9C416A5B-4AAA-46B0-AC79-A29B456070A9}" srcId="{8BCCF953-DC04-4CB5-B186-77BE426FE971}" destId="{02C9DB4E-C5AC-4A4C-B114-97A2FDE4BCC3}" srcOrd="0" destOrd="0" parTransId="{AA61A41C-5D2A-48A5-857A-2AD5180B7A90}" sibTransId="{BB0A7B47-4D83-469B-81AD-1615F1807EBA}"/>
    <dgm:cxn modelId="{83BD0825-88D6-4A6A-910A-C9D04F161AD5}" type="presOf" srcId="{90C59498-192E-4683-8A47-87D60D87F7DD}" destId="{842033CD-2E60-4B5C-AB82-0378518D3D9A}" srcOrd="0" destOrd="0" presId="urn:microsoft.com/office/officeart/2005/8/layout/vProcess5"/>
    <dgm:cxn modelId="{E3B17DAF-938F-4F74-90A8-B8FFC4DDB6F0}" srcId="{8BCCF953-DC04-4CB5-B186-77BE426FE971}" destId="{90C59498-192E-4683-8A47-87D60D87F7DD}" srcOrd="2" destOrd="0" parTransId="{5143ADBE-9C85-4913-8C62-EE7014F95774}" sibTransId="{7DEC3910-6B45-4756-A16E-9B1BB894B0B5}"/>
    <dgm:cxn modelId="{07D7C217-2C14-40A9-A833-1B9724AF3BCE}" type="presOf" srcId="{08BC936A-8A27-4E7D-BDBE-5AAA281D09AF}" destId="{5B0B9AFE-4A07-4AC0-8DC3-1856071BD855}" srcOrd="1" destOrd="0" presId="urn:microsoft.com/office/officeart/2005/8/layout/vProcess5"/>
    <dgm:cxn modelId="{58E8E5F8-798E-485F-8E12-82514596BC02}" type="presOf" srcId="{BCB7D2DD-D39C-4857-9943-2D2B3132F3FC}" destId="{7B5D34E2-1967-4417-B2D5-E6F3272C3793}" srcOrd="0" destOrd="0" presId="urn:microsoft.com/office/officeart/2005/8/layout/vProcess5"/>
    <dgm:cxn modelId="{224578A5-5B82-40BA-9D6A-6F5BE2B55005}" type="presOf" srcId="{02C9DB4E-C5AC-4A4C-B114-97A2FDE4BCC3}" destId="{2BD46C08-9EF9-46AE-BD10-5B50E77DEE00}" srcOrd="0" destOrd="0" presId="urn:microsoft.com/office/officeart/2005/8/layout/vProcess5"/>
    <dgm:cxn modelId="{78C5D5B9-7A70-4908-B113-DC4D33A93E3E}" srcId="{8BCCF953-DC04-4CB5-B186-77BE426FE971}" destId="{08BC936A-8A27-4E7D-BDBE-5AAA281D09AF}" srcOrd="1" destOrd="0" parTransId="{B64D1B1F-E24D-4570-981D-9F10F358B7B0}" sibTransId="{BCB7D2DD-D39C-4857-9943-2D2B3132F3FC}"/>
    <dgm:cxn modelId="{26E9901F-C673-4C7C-9D17-3173E7ED418A}" type="presOf" srcId="{BB0A7B47-4D83-469B-81AD-1615F1807EBA}" destId="{A3961069-32CB-4D95-9F17-35B922B2DFE8}" srcOrd="0" destOrd="0" presId="urn:microsoft.com/office/officeart/2005/8/layout/vProcess5"/>
    <dgm:cxn modelId="{CB76198F-5898-43B9-8530-F0E7D19ACC4E}" type="presOf" srcId="{08BC936A-8A27-4E7D-BDBE-5AAA281D09AF}" destId="{BC7270AC-F1CD-438B-B326-A9BD93F022D1}" srcOrd="0" destOrd="0" presId="urn:microsoft.com/office/officeart/2005/8/layout/vProcess5"/>
    <dgm:cxn modelId="{BF35AB6C-716C-4154-937C-36AADC763989}" type="presOf" srcId="{02C9DB4E-C5AC-4A4C-B114-97A2FDE4BCC3}" destId="{90C4010D-873A-4E7A-A893-D0A8DC89BC89}" srcOrd="1" destOrd="0" presId="urn:microsoft.com/office/officeart/2005/8/layout/vProcess5"/>
    <dgm:cxn modelId="{BB2801DB-B4B4-4DC9-A95A-934B8A21B3E5}" type="presParOf" srcId="{576D326B-CB1A-4BA2-BF1A-00DCAC24B1FD}" destId="{5052A5EC-DA4D-4F43-B9C8-521F03130529}" srcOrd="0" destOrd="0" presId="urn:microsoft.com/office/officeart/2005/8/layout/vProcess5"/>
    <dgm:cxn modelId="{F3639157-B645-49E8-B80A-07638B2F2C9F}" type="presParOf" srcId="{576D326B-CB1A-4BA2-BF1A-00DCAC24B1FD}" destId="{2BD46C08-9EF9-46AE-BD10-5B50E77DEE00}" srcOrd="1" destOrd="0" presId="urn:microsoft.com/office/officeart/2005/8/layout/vProcess5"/>
    <dgm:cxn modelId="{BDDFE013-0AE5-4653-A2EB-48A2BFADC047}" type="presParOf" srcId="{576D326B-CB1A-4BA2-BF1A-00DCAC24B1FD}" destId="{BC7270AC-F1CD-438B-B326-A9BD93F022D1}" srcOrd="2" destOrd="0" presId="urn:microsoft.com/office/officeart/2005/8/layout/vProcess5"/>
    <dgm:cxn modelId="{83334E4B-35C1-47D9-AF33-9E13EBB52095}" type="presParOf" srcId="{576D326B-CB1A-4BA2-BF1A-00DCAC24B1FD}" destId="{842033CD-2E60-4B5C-AB82-0378518D3D9A}" srcOrd="3" destOrd="0" presId="urn:microsoft.com/office/officeart/2005/8/layout/vProcess5"/>
    <dgm:cxn modelId="{1E288A11-35F0-4ED6-9092-D25EA17D708E}" type="presParOf" srcId="{576D326B-CB1A-4BA2-BF1A-00DCAC24B1FD}" destId="{A3961069-32CB-4D95-9F17-35B922B2DFE8}" srcOrd="4" destOrd="0" presId="urn:microsoft.com/office/officeart/2005/8/layout/vProcess5"/>
    <dgm:cxn modelId="{093831BA-21D3-42F5-94BE-DCBAF408F1B4}" type="presParOf" srcId="{576D326B-CB1A-4BA2-BF1A-00DCAC24B1FD}" destId="{7B5D34E2-1967-4417-B2D5-E6F3272C3793}" srcOrd="5" destOrd="0" presId="urn:microsoft.com/office/officeart/2005/8/layout/vProcess5"/>
    <dgm:cxn modelId="{F6AAE8AE-F804-405F-9D30-9D2952A7A8EC}" type="presParOf" srcId="{576D326B-CB1A-4BA2-BF1A-00DCAC24B1FD}" destId="{90C4010D-873A-4E7A-A893-D0A8DC89BC89}" srcOrd="6" destOrd="0" presId="urn:microsoft.com/office/officeart/2005/8/layout/vProcess5"/>
    <dgm:cxn modelId="{BFB88F9C-DF23-4E8D-8F2C-74BFDFBA09AF}" type="presParOf" srcId="{576D326B-CB1A-4BA2-BF1A-00DCAC24B1FD}" destId="{5B0B9AFE-4A07-4AC0-8DC3-1856071BD855}" srcOrd="7" destOrd="0" presId="urn:microsoft.com/office/officeart/2005/8/layout/vProcess5"/>
    <dgm:cxn modelId="{428B6349-347D-4753-B95A-5DB41DCAAFE0}" type="presParOf" srcId="{576D326B-CB1A-4BA2-BF1A-00DCAC24B1FD}" destId="{068D8279-C2CC-44F2-B035-4536A54B929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B89096-9FED-4C31-BD47-C2AE70D82F8A}" type="doc">
      <dgm:prSet loTypeId="urn:microsoft.com/office/officeart/2005/8/layout/vList3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s-EC"/>
        </a:p>
      </dgm:t>
    </dgm:pt>
    <dgm:pt modelId="{F15EA508-0CC4-4CC3-AE1C-61FDDEB5B626}">
      <dgm:prSet phldrT="[Texto]" custT="1"/>
      <dgm:spPr>
        <a:solidFill>
          <a:schemeClr val="accent4">
            <a:lumMod val="60000"/>
            <a:lumOff val="40000"/>
            <a:alpha val="41000"/>
          </a:schemeClr>
        </a:solidFill>
      </dgm:spPr>
      <dgm:t>
        <a:bodyPr/>
        <a:lstStyle/>
        <a:p>
          <a:pPr algn="just"/>
          <a:r>
            <a:rPr lang="es-EC" sz="2000" b="1" dirty="0" smtClean="0">
              <a:solidFill>
                <a:schemeClr val="tx1"/>
              </a:solidFill>
              <a:effectLst/>
              <a:latin typeface="+mn-lt"/>
              <a:cs typeface="Arial" pitchFamily="34" charset="0"/>
            </a:rPr>
            <a:t>De acuerdo a los eventos que han sucedido a lo largo del tiempo en la provincia de Santa Elena, se establece que la ESMA “Cosme Rennella B.” se encuentra propensa a sufrir algún tipo de riesgo de origen natural.</a:t>
          </a:r>
          <a:endParaRPr lang="es-EC" sz="2000" b="1" dirty="0">
            <a:solidFill>
              <a:schemeClr val="tx1"/>
            </a:solidFill>
            <a:effectLst/>
            <a:latin typeface="+mn-lt"/>
            <a:cs typeface="Arial" pitchFamily="34" charset="0"/>
          </a:endParaRPr>
        </a:p>
      </dgm:t>
    </dgm:pt>
    <dgm:pt modelId="{357F8871-EFDE-4859-9CA5-A6483AB62B9F}" type="parTrans" cxnId="{FAC51BDC-7A36-4CAD-88A5-5AFC4625AFCC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B4762C09-FC11-454D-B38B-D44E1D5B7C3B}" type="sibTrans" cxnId="{FAC51BDC-7A36-4CAD-88A5-5AFC4625AFCC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55C46BF1-E537-4216-B59E-3735D0A12B20}">
      <dgm:prSet phldrT="[Texto]" custT="1"/>
      <dgm:spPr>
        <a:solidFill>
          <a:schemeClr val="accent4">
            <a:lumMod val="60000"/>
            <a:lumOff val="40000"/>
            <a:alpha val="41000"/>
          </a:schemeClr>
        </a:solidFill>
      </dgm:spPr>
      <dgm:t>
        <a:bodyPr/>
        <a:lstStyle/>
        <a:p>
          <a:pPr algn="just"/>
          <a:r>
            <a:rPr lang="es-EC" sz="2000" b="1" dirty="0" smtClean="0">
              <a:solidFill>
                <a:schemeClr val="tx1"/>
              </a:solidFill>
              <a:effectLst/>
              <a:latin typeface="+mn-lt"/>
              <a:cs typeface="Arial" pitchFamily="34" charset="0"/>
            </a:rPr>
            <a:t>La ESMA “Cosme Rennella B.” por su ubicación geográfica, es un área vulnerable en caso de que suceda un riesgo de origen natural como tsunami o terremoto.</a:t>
          </a:r>
          <a:endParaRPr lang="es-EC" sz="2000" b="1" dirty="0">
            <a:solidFill>
              <a:schemeClr val="tx1"/>
            </a:solidFill>
            <a:effectLst/>
            <a:latin typeface="+mn-lt"/>
            <a:cs typeface="Arial" pitchFamily="34" charset="0"/>
          </a:endParaRPr>
        </a:p>
      </dgm:t>
    </dgm:pt>
    <dgm:pt modelId="{2D573D18-00E8-47AA-B61D-AFF3194E7AC7}" type="parTrans" cxnId="{5594651D-B4FE-4554-8726-7DA019E33052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F0FC4306-5701-40D3-888D-7B9EB66D6BE3}" type="sibTrans" cxnId="{5594651D-B4FE-4554-8726-7DA019E33052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08B21FC9-764C-4795-87A6-3DD32A6B6794}">
      <dgm:prSet phldrT="[Texto]" custT="1"/>
      <dgm:spPr>
        <a:solidFill>
          <a:schemeClr val="accent4">
            <a:lumMod val="60000"/>
            <a:lumOff val="40000"/>
            <a:alpha val="41000"/>
          </a:schemeClr>
        </a:solidFill>
      </dgm:spPr>
      <dgm:t>
        <a:bodyPr/>
        <a:lstStyle/>
        <a:p>
          <a:pPr algn="just"/>
          <a:r>
            <a:rPr lang="es-EC" sz="2000" b="1" smtClean="0">
              <a:solidFill>
                <a:schemeClr val="tx1"/>
              </a:solidFill>
              <a:effectLst/>
              <a:latin typeface="+mn-lt"/>
              <a:cs typeface="Arial" pitchFamily="34" charset="0"/>
            </a:rPr>
            <a:t>El personal militar y civil no posee una cultura de seguridad que se aplique ante la ocurrencia de un riesgo de origen natural.</a:t>
          </a:r>
          <a:endParaRPr lang="es-EC" sz="2000" b="1" dirty="0">
            <a:solidFill>
              <a:schemeClr val="tx1"/>
            </a:solidFill>
            <a:effectLst/>
            <a:latin typeface="+mn-lt"/>
            <a:cs typeface="Arial" pitchFamily="34" charset="0"/>
          </a:endParaRPr>
        </a:p>
      </dgm:t>
    </dgm:pt>
    <dgm:pt modelId="{60984466-DE76-4575-8E3D-7A148979F3DC}" type="parTrans" cxnId="{D619E76A-49C3-42F0-9B17-FEBADB0DFDF1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DE67E6A2-24B8-48D8-A798-2027F64F3971}" type="sibTrans" cxnId="{D619E76A-49C3-42F0-9B17-FEBADB0DFDF1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3AB50C46-AB25-4B9D-81D1-30A7668C5909}" type="pres">
      <dgm:prSet presAssocID="{24B89096-9FED-4C31-BD47-C2AE70D82F8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925840A-D1CC-40E4-9BEE-A65512A1A5A0}" type="pres">
      <dgm:prSet presAssocID="{F15EA508-0CC4-4CC3-AE1C-61FDDEB5B626}" presName="composite" presStyleCnt="0"/>
      <dgm:spPr/>
    </dgm:pt>
    <dgm:pt modelId="{C7A0B117-9C18-4219-8EC5-B6C3FC518BBA}" type="pres">
      <dgm:prSet presAssocID="{F15EA508-0CC4-4CC3-AE1C-61FDDEB5B626}" presName="imgShp" presStyleLbl="fgImgPlace1" presStyleIdx="0" presStyleCnt="3" custLinFactNeighborX="-47690" custLinFactNeighborY="-503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1AB66B05-63C3-43A5-AD8A-A6330DC52ED0}" type="pres">
      <dgm:prSet presAssocID="{F15EA508-0CC4-4CC3-AE1C-61FDDEB5B626}" presName="txShp" presStyleLbl="node1" presStyleIdx="0" presStyleCnt="3" custScaleX="131767" custLinFactNeighborX="908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89FA66-2404-48A2-A69F-68FE17E88F88}" type="pres">
      <dgm:prSet presAssocID="{B4762C09-FC11-454D-B38B-D44E1D5B7C3B}" presName="spacing" presStyleCnt="0"/>
      <dgm:spPr/>
    </dgm:pt>
    <dgm:pt modelId="{A1B9B6B1-4B7A-41F3-9A92-1F758D2E46E7}" type="pres">
      <dgm:prSet presAssocID="{55C46BF1-E537-4216-B59E-3735D0A12B20}" presName="composite" presStyleCnt="0"/>
      <dgm:spPr/>
    </dgm:pt>
    <dgm:pt modelId="{D4645633-0B9B-4CC0-8F72-9AE89005DA82}" type="pres">
      <dgm:prSet presAssocID="{55C46BF1-E537-4216-B59E-3735D0A12B20}" presName="imgShp" presStyleLbl="fgImgPlace1" presStyleIdx="1" presStyleCnt="3" custLinFactNeighborX="-47690" custLinFactNeighborY="-503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2F35A2EC-8DEE-485D-BD34-8ADCFE35248E}" type="pres">
      <dgm:prSet presAssocID="{55C46BF1-E537-4216-B59E-3735D0A12B20}" presName="txShp" presStyleLbl="node1" presStyleIdx="1" presStyleCnt="3" custScaleX="131767" custLinFactNeighborX="908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6D88CF-7ADB-4C81-9F7A-AC55C488FE08}" type="pres">
      <dgm:prSet presAssocID="{F0FC4306-5701-40D3-888D-7B9EB66D6BE3}" presName="spacing" presStyleCnt="0"/>
      <dgm:spPr/>
    </dgm:pt>
    <dgm:pt modelId="{5CE08A8D-5830-4DFB-9695-00DF080B317A}" type="pres">
      <dgm:prSet presAssocID="{08B21FC9-764C-4795-87A6-3DD32A6B6794}" presName="composite" presStyleCnt="0"/>
      <dgm:spPr/>
    </dgm:pt>
    <dgm:pt modelId="{2A1552F7-75A5-4067-940F-014C09E789E0}" type="pres">
      <dgm:prSet presAssocID="{08B21FC9-764C-4795-87A6-3DD32A6B6794}" presName="imgShp" presStyleLbl="fgImgPlace1" presStyleIdx="2" presStyleCnt="3" custLinFactNeighborX="-47690" custLinFactNeighborY="-503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3A78328B-DC2A-4353-A9DC-FBBC97FDD174}" type="pres">
      <dgm:prSet presAssocID="{08B21FC9-764C-4795-87A6-3DD32A6B6794}" presName="txShp" presStyleLbl="node1" presStyleIdx="2" presStyleCnt="3" custScaleX="131767" custLinFactNeighborX="908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B536F03-095C-4B87-BED4-CC5B7766946D}" type="presOf" srcId="{08B21FC9-764C-4795-87A6-3DD32A6B6794}" destId="{3A78328B-DC2A-4353-A9DC-FBBC97FDD174}" srcOrd="0" destOrd="0" presId="urn:microsoft.com/office/officeart/2005/8/layout/vList3"/>
    <dgm:cxn modelId="{5594651D-B4FE-4554-8726-7DA019E33052}" srcId="{24B89096-9FED-4C31-BD47-C2AE70D82F8A}" destId="{55C46BF1-E537-4216-B59E-3735D0A12B20}" srcOrd="1" destOrd="0" parTransId="{2D573D18-00E8-47AA-B61D-AFF3194E7AC7}" sibTransId="{F0FC4306-5701-40D3-888D-7B9EB66D6BE3}"/>
    <dgm:cxn modelId="{1B68714D-42D7-440B-9D40-B5EAD0142FFB}" type="presOf" srcId="{55C46BF1-E537-4216-B59E-3735D0A12B20}" destId="{2F35A2EC-8DEE-485D-BD34-8ADCFE35248E}" srcOrd="0" destOrd="0" presId="urn:microsoft.com/office/officeart/2005/8/layout/vList3"/>
    <dgm:cxn modelId="{408A0892-1AF5-4E57-AA7C-E1C72C7B888F}" type="presOf" srcId="{F15EA508-0CC4-4CC3-AE1C-61FDDEB5B626}" destId="{1AB66B05-63C3-43A5-AD8A-A6330DC52ED0}" srcOrd="0" destOrd="0" presId="urn:microsoft.com/office/officeart/2005/8/layout/vList3"/>
    <dgm:cxn modelId="{88C84D0D-1AD1-46B6-A5B8-87C1A56DE868}" type="presOf" srcId="{24B89096-9FED-4C31-BD47-C2AE70D82F8A}" destId="{3AB50C46-AB25-4B9D-81D1-30A7668C5909}" srcOrd="0" destOrd="0" presId="urn:microsoft.com/office/officeart/2005/8/layout/vList3"/>
    <dgm:cxn modelId="{FAC51BDC-7A36-4CAD-88A5-5AFC4625AFCC}" srcId="{24B89096-9FED-4C31-BD47-C2AE70D82F8A}" destId="{F15EA508-0CC4-4CC3-AE1C-61FDDEB5B626}" srcOrd="0" destOrd="0" parTransId="{357F8871-EFDE-4859-9CA5-A6483AB62B9F}" sibTransId="{B4762C09-FC11-454D-B38B-D44E1D5B7C3B}"/>
    <dgm:cxn modelId="{D619E76A-49C3-42F0-9B17-FEBADB0DFDF1}" srcId="{24B89096-9FED-4C31-BD47-C2AE70D82F8A}" destId="{08B21FC9-764C-4795-87A6-3DD32A6B6794}" srcOrd="2" destOrd="0" parTransId="{60984466-DE76-4575-8E3D-7A148979F3DC}" sibTransId="{DE67E6A2-24B8-48D8-A798-2027F64F3971}"/>
    <dgm:cxn modelId="{54AC3A4F-EE81-4059-A45A-89344F7E433E}" type="presParOf" srcId="{3AB50C46-AB25-4B9D-81D1-30A7668C5909}" destId="{7925840A-D1CC-40E4-9BEE-A65512A1A5A0}" srcOrd="0" destOrd="0" presId="urn:microsoft.com/office/officeart/2005/8/layout/vList3"/>
    <dgm:cxn modelId="{26A9BDC8-83E8-4442-A73A-B0545127CD55}" type="presParOf" srcId="{7925840A-D1CC-40E4-9BEE-A65512A1A5A0}" destId="{C7A0B117-9C18-4219-8EC5-B6C3FC518BBA}" srcOrd="0" destOrd="0" presId="urn:microsoft.com/office/officeart/2005/8/layout/vList3"/>
    <dgm:cxn modelId="{840C66C8-26FE-4CE8-B3D8-87B4F5F4F42A}" type="presParOf" srcId="{7925840A-D1CC-40E4-9BEE-A65512A1A5A0}" destId="{1AB66B05-63C3-43A5-AD8A-A6330DC52ED0}" srcOrd="1" destOrd="0" presId="urn:microsoft.com/office/officeart/2005/8/layout/vList3"/>
    <dgm:cxn modelId="{9E80036D-14C4-4485-85D8-935FC6F88FA6}" type="presParOf" srcId="{3AB50C46-AB25-4B9D-81D1-30A7668C5909}" destId="{3E89FA66-2404-48A2-A69F-68FE17E88F88}" srcOrd="1" destOrd="0" presId="urn:microsoft.com/office/officeart/2005/8/layout/vList3"/>
    <dgm:cxn modelId="{0EADDAA7-6A32-4328-BDBA-543538C592FE}" type="presParOf" srcId="{3AB50C46-AB25-4B9D-81D1-30A7668C5909}" destId="{A1B9B6B1-4B7A-41F3-9A92-1F758D2E46E7}" srcOrd="2" destOrd="0" presId="urn:microsoft.com/office/officeart/2005/8/layout/vList3"/>
    <dgm:cxn modelId="{FD7E38D8-BFD0-4764-B612-133A7C65A345}" type="presParOf" srcId="{A1B9B6B1-4B7A-41F3-9A92-1F758D2E46E7}" destId="{D4645633-0B9B-4CC0-8F72-9AE89005DA82}" srcOrd="0" destOrd="0" presId="urn:microsoft.com/office/officeart/2005/8/layout/vList3"/>
    <dgm:cxn modelId="{F3362012-5015-4B02-99C7-F83CA679DFC0}" type="presParOf" srcId="{A1B9B6B1-4B7A-41F3-9A92-1F758D2E46E7}" destId="{2F35A2EC-8DEE-485D-BD34-8ADCFE35248E}" srcOrd="1" destOrd="0" presId="urn:microsoft.com/office/officeart/2005/8/layout/vList3"/>
    <dgm:cxn modelId="{6D34CD25-75C7-43EF-B255-3CADAB51B850}" type="presParOf" srcId="{3AB50C46-AB25-4B9D-81D1-30A7668C5909}" destId="{B76D88CF-7ADB-4C81-9F7A-AC55C488FE08}" srcOrd="3" destOrd="0" presId="urn:microsoft.com/office/officeart/2005/8/layout/vList3"/>
    <dgm:cxn modelId="{B277681D-E4BB-4310-869C-FDFEFCDEF113}" type="presParOf" srcId="{3AB50C46-AB25-4B9D-81D1-30A7668C5909}" destId="{5CE08A8D-5830-4DFB-9695-00DF080B317A}" srcOrd="4" destOrd="0" presId="urn:microsoft.com/office/officeart/2005/8/layout/vList3"/>
    <dgm:cxn modelId="{1815AC81-43DB-40F6-AA6E-B30E9A097E3A}" type="presParOf" srcId="{5CE08A8D-5830-4DFB-9695-00DF080B317A}" destId="{2A1552F7-75A5-4067-940F-014C09E789E0}" srcOrd="0" destOrd="0" presId="urn:microsoft.com/office/officeart/2005/8/layout/vList3"/>
    <dgm:cxn modelId="{B61151AE-CF1A-482C-A7B4-CBE7CDAAA6B0}" type="presParOf" srcId="{5CE08A8D-5830-4DFB-9695-00DF080B317A}" destId="{3A78328B-DC2A-4353-A9DC-FBBC97FDD17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781A5F-04A8-45AB-B792-A75A434F5035}" type="doc">
      <dgm:prSet loTypeId="urn:microsoft.com/office/officeart/2005/8/layout/venn3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5D438B6D-380F-4266-A6E7-C9EFF3A222F0}">
      <dgm:prSet phldrT="[Texto]" custT="1"/>
      <dgm:spPr/>
      <dgm:t>
        <a:bodyPr/>
        <a:lstStyle/>
        <a:p>
          <a:r>
            <a:rPr lang="es-EC" sz="1800" b="1" dirty="0" smtClean="0"/>
            <a:t>Planificar con las autoridades gubernamentales la realización de simulacros ante la ocurrencia de los riesgos de origen natural identificados, mínimo dos veces al año.</a:t>
          </a:r>
          <a:endParaRPr lang="es-EC" sz="1800" b="1" dirty="0"/>
        </a:p>
      </dgm:t>
    </dgm:pt>
    <dgm:pt modelId="{729F1B01-E2A1-4AF1-913D-7C09D40362BE}" type="parTrans" cxnId="{5C0FC7CC-4F4A-4CED-82DA-0CDFAD002145}">
      <dgm:prSet/>
      <dgm:spPr/>
      <dgm:t>
        <a:bodyPr/>
        <a:lstStyle/>
        <a:p>
          <a:endParaRPr lang="es-EC" sz="1300" b="1"/>
        </a:p>
      </dgm:t>
    </dgm:pt>
    <dgm:pt modelId="{F009F5CE-3E21-482F-9910-40729AC48ACD}" type="sibTrans" cxnId="{5C0FC7CC-4F4A-4CED-82DA-0CDFAD002145}">
      <dgm:prSet/>
      <dgm:spPr/>
      <dgm:t>
        <a:bodyPr/>
        <a:lstStyle/>
        <a:p>
          <a:endParaRPr lang="es-EC" sz="1300" b="1"/>
        </a:p>
      </dgm:t>
    </dgm:pt>
    <dgm:pt modelId="{DD98C210-C5CF-4FF2-AB9A-8B61A027F109}">
      <dgm:prSet phldrT="[Texto]" custT="1"/>
      <dgm:spPr/>
      <dgm:t>
        <a:bodyPr/>
        <a:lstStyle/>
        <a:p>
          <a:r>
            <a:rPr lang="es-EC" sz="1800" b="1" dirty="0" smtClean="0"/>
            <a:t>Implementar un Plan de Emergencia con procedimientos específicos con la finalidad de que todo el personal militar y civil conozcan como reaccionar ante la ocurrencia de un riesgo de origen natural, y para salvaguardar las aeronaves, materiales y equipos. </a:t>
          </a:r>
          <a:endParaRPr lang="es-EC" sz="1800" b="1" dirty="0"/>
        </a:p>
      </dgm:t>
    </dgm:pt>
    <dgm:pt modelId="{06A32F89-D8B8-4ED4-A9F2-3180AABAB96C}" type="parTrans" cxnId="{387A4FB4-C6F5-4D72-BCFC-6EBB9B601219}">
      <dgm:prSet/>
      <dgm:spPr/>
      <dgm:t>
        <a:bodyPr/>
        <a:lstStyle/>
        <a:p>
          <a:endParaRPr lang="es-EC" sz="1300" b="1"/>
        </a:p>
      </dgm:t>
    </dgm:pt>
    <dgm:pt modelId="{B9C40BFF-7B4D-4928-8267-1305DD6F085E}" type="sibTrans" cxnId="{387A4FB4-C6F5-4D72-BCFC-6EBB9B601219}">
      <dgm:prSet/>
      <dgm:spPr/>
      <dgm:t>
        <a:bodyPr/>
        <a:lstStyle/>
        <a:p>
          <a:endParaRPr lang="es-EC" sz="1300" b="1"/>
        </a:p>
      </dgm:t>
    </dgm:pt>
    <dgm:pt modelId="{B29DD5CF-F5ED-4426-8E23-34BB8C563E4B}">
      <dgm:prSet phldrT="[Texto]" custT="1"/>
      <dgm:spPr/>
      <dgm:t>
        <a:bodyPr/>
        <a:lstStyle/>
        <a:p>
          <a:pPr algn="ctr"/>
          <a:r>
            <a:rPr lang="es-EC" sz="1800" b="1" dirty="0" smtClean="0"/>
            <a:t>Mantener la probabilidad de ocurrencia de un riesgo de origen natural en la provincia de Santa Elena, con la finalidad de que el personal militar y civil se prepare ante dicha eventualidad y de esta manera tenga en claro los procedimientos que debe cumplir.</a:t>
          </a:r>
          <a:endParaRPr lang="es-EC" sz="1800" b="1" dirty="0"/>
        </a:p>
      </dgm:t>
    </dgm:pt>
    <dgm:pt modelId="{B23E605E-6DE0-4BE4-A418-48CE316BA51B}" type="sibTrans" cxnId="{18C0EE27-A085-44D7-ACE9-383FF6A92DA3}">
      <dgm:prSet/>
      <dgm:spPr/>
      <dgm:t>
        <a:bodyPr/>
        <a:lstStyle/>
        <a:p>
          <a:endParaRPr lang="es-EC" sz="1300" b="1"/>
        </a:p>
      </dgm:t>
    </dgm:pt>
    <dgm:pt modelId="{7B6204DD-EF52-4329-ABB7-A0A7F76002C1}" type="parTrans" cxnId="{18C0EE27-A085-44D7-ACE9-383FF6A92DA3}">
      <dgm:prSet/>
      <dgm:spPr/>
      <dgm:t>
        <a:bodyPr/>
        <a:lstStyle/>
        <a:p>
          <a:endParaRPr lang="es-EC" sz="1300" b="1"/>
        </a:p>
      </dgm:t>
    </dgm:pt>
    <dgm:pt modelId="{38029766-0A41-4021-88AA-71CD09D5CDCB}" type="pres">
      <dgm:prSet presAssocID="{52781A5F-04A8-45AB-B792-A75A434F50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1642464-F8EE-4E5C-A9BC-479DE3EC7B73}" type="pres">
      <dgm:prSet presAssocID="{B29DD5CF-F5ED-4426-8E23-34BB8C563E4B}" presName="Name5" presStyleLbl="vennNode1" presStyleIdx="0" presStyleCnt="3" custScaleX="93862" custScaleY="126960" custLinFactNeighborX="-55323" custLinFactNeighborY="-6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EC717D-8B5E-44BA-A15F-B7D42A9CF818}" type="pres">
      <dgm:prSet presAssocID="{B23E605E-6DE0-4BE4-A418-48CE316BA51B}" presName="space" presStyleCnt="0"/>
      <dgm:spPr/>
    </dgm:pt>
    <dgm:pt modelId="{B7C6D2DD-28A0-4D77-83FA-A6D48C91C172}" type="pres">
      <dgm:prSet presAssocID="{5D438B6D-380F-4266-A6E7-C9EFF3A222F0}" presName="Name5" presStyleLbl="vennNode1" presStyleIdx="1" presStyleCnt="3" custScaleX="90052" custScaleY="126960" custLinFactNeighborX="5095" custLinFactNeighborY="5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F79DAC-4DD5-4411-A2C9-894F012F5DEA}" type="pres">
      <dgm:prSet presAssocID="{F009F5CE-3E21-482F-9910-40729AC48ACD}" presName="space" presStyleCnt="0"/>
      <dgm:spPr/>
    </dgm:pt>
    <dgm:pt modelId="{D7E15CB8-2B30-4BE0-90F7-5F8913AAE550}" type="pres">
      <dgm:prSet presAssocID="{DD98C210-C5CF-4FF2-AB9A-8B61A027F109}" presName="Name5" presStyleLbl="vennNode1" presStyleIdx="2" presStyleCnt="3" custScaleX="97295" custScaleY="126960" custLinFactNeighborX="86306" custLinFactNeighborY="-6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8C0EE27-A085-44D7-ACE9-383FF6A92DA3}" srcId="{52781A5F-04A8-45AB-B792-A75A434F5035}" destId="{B29DD5CF-F5ED-4426-8E23-34BB8C563E4B}" srcOrd="0" destOrd="0" parTransId="{7B6204DD-EF52-4329-ABB7-A0A7F76002C1}" sibTransId="{B23E605E-6DE0-4BE4-A418-48CE316BA51B}"/>
    <dgm:cxn modelId="{27ACB01A-7B38-414F-B237-5A8A0378A9E6}" type="presOf" srcId="{B29DD5CF-F5ED-4426-8E23-34BB8C563E4B}" destId="{91642464-F8EE-4E5C-A9BC-479DE3EC7B73}" srcOrd="0" destOrd="0" presId="urn:microsoft.com/office/officeart/2005/8/layout/venn3"/>
    <dgm:cxn modelId="{D7EDEBAF-DF11-4607-A72C-259283733481}" type="presOf" srcId="{52781A5F-04A8-45AB-B792-A75A434F5035}" destId="{38029766-0A41-4021-88AA-71CD09D5CDCB}" srcOrd="0" destOrd="0" presId="urn:microsoft.com/office/officeart/2005/8/layout/venn3"/>
    <dgm:cxn modelId="{76731B4F-EB62-44D2-A651-FCA88CAECE7F}" type="presOf" srcId="{DD98C210-C5CF-4FF2-AB9A-8B61A027F109}" destId="{D7E15CB8-2B30-4BE0-90F7-5F8913AAE550}" srcOrd="0" destOrd="0" presId="urn:microsoft.com/office/officeart/2005/8/layout/venn3"/>
    <dgm:cxn modelId="{387A4FB4-C6F5-4D72-BCFC-6EBB9B601219}" srcId="{52781A5F-04A8-45AB-B792-A75A434F5035}" destId="{DD98C210-C5CF-4FF2-AB9A-8B61A027F109}" srcOrd="2" destOrd="0" parTransId="{06A32F89-D8B8-4ED4-A9F2-3180AABAB96C}" sibTransId="{B9C40BFF-7B4D-4928-8267-1305DD6F085E}"/>
    <dgm:cxn modelId="{5C0FC7CC-4F4A-4CED-82DA-0CDFAD002145}" srcId="{52781A5F-04A8-45AB-B792-A75A434F5035}" destId="{5D438B6D-380F-4266-A6E7-C9EFF3A222F0}" srcOrd="1" destOrd="0" parTransId="{729F1B01-E2A1-4AF1-913D-7C09D40362BE}" sibTransId="{F009F5CE-3E21-482F-9910-40729AC48ACD}"/>
    <dgm:cxn modelId="{6C068705-5507-48E5-9FD9-779F1650066F}" type="presOf" srcId="{5D438B6D-380F-4266-A6E7-C9EFF3A222F0}" destId="{B7C6D2DD-28A0-4D77-83FA-A6D48C91C172}" srcOrd="0" destOrd="0" presId="urn:microsoft.com/office/officeart/2005/8/layout/venn3"/>
    <dgm:cxn modelId="{4F21CDA4-15B1-4CC7-A8CC-B7DA5A9298AB}" type="presParOf" srcId="{38029766-0A41-4021-88AA-71CD09D5CDCB}" destId="{91642464-F8EE-4E5C-A9BC-479DE3EC7B73}" srcOrd="0" destOrd="0" presId="urn:microsoft.com/office/officeart/2005/8/layout/venn3"/>
    <dgm:cxn modelId="{617E2250-2479-47E6-9FB7-CBD544CA49FC}" type="presParOf" srcId="{38029766-0A41-4021-88AA-71CD09D5CDCB}" destId="{A6EC717D-8B5E-44BA-A15F-B7D42A9CF818}" srcOrd="1" destOrd="0" presId="urn:microsoft.com/office/officeart/2005/8/layout/venn3"/>
    <dgm:cxn modelId="{015FC6AE-4683-40FE-90A1-8977C1BBFDBC}" type="presParOf" srcId="{38029766-0A41-4021-88AA-71CD09D5CDCB}" destId="{B7C6D2DD-28A0-4D77-83FA-A6D48C91C172}" srcOrd="2" destOrd="0" presId="urn:microsoft.com/office/officeart/2005/8/layout/venn3"/>
    <dgm:cxn modelId="{5EB6FAA7-0CDC-4A8F-AA0B-E6A3A0E1914F}" type="presParOf" srcId="{38029766-0A41-4021-88AA-71CD09D5CDCB}" destId="{E4F79DAC-4DD5-4411-A2C9-894F012F5DEA}" srcOrd="3" destOrd="0" presId="urn:microsoft.com/office/officeart/2005/8/layout/venn3"/>
    <dgm:cxn modelId="{82C2469B-E19E-4AC7-9B28-A16740147B31}" type="presParOf" srcId="{38029766-0A41-4021-88AA-71CD09D5CDCB}" destId="{D7E15CB8-2B30-4BE0-90F7-5F8913AAE550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A549D2-293F-4E6A-8F06-7016A039D648}" type="doc">
      <dgm:prSet loTypeId="urn:microsoft.com/office/officeart/2005/8/layout/hierarchy2" loCatId="hierarchy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00A66A7A-30AD-4B85-BDE5-8C71DD8F298A}">
      <dgm:prSet phldrT="[Tex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C" b="1" dirty="0" smtClean="0"/>
            <a:t>ZONAS DE MAYOR RIESGO</a:t>
          </a:r>
          <a:endParaRPr lang="es-EC" b="1" dirty="0"/>
        </a:p>
      </dgm:t>
    </dgm:pt>
    <dgm:pt modelId="{E770A970-2EBC-4DEE-82E7-316B803158FB}" type="parTrans" cxnId="{31930492-8DF7-4536-AF08-D32ACF454074}">
      <dgm:prSet/>
      <dgm:spPr/>
      <dgm:t>
        <a:bodyPr/>
        <a:lstStyle/>
        <a:p>
          <a:endParaRPr lang="es-EC" b="1"/>
        </a:p>
      </dgm:t>
    </dgm:pt>
    <dgm:pt modelId="{1670E6FF-C56B-4055-96A6-B573A686EC5B}" type="sibTrans" cxnId="{31930492-8DF7-4536-AF08-D32ACF454074}">
      <dgm:prSet/>
      <dgm:spPr/>
      <dgm:t>
        <a:bodyPr/>
        <a:lstStyle/>
        <a:p>
          <a:endParaRPr lang="es-EC" b="1"/>
        </a:p>
      </dgm:t>
    </dgm:pt>
    <dgm:pt modelId="{A13E97A4-37F9-4F01-8396-FECDCBFC344F}">
      <dgm:prSet phldrT="[Tex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C" b="1" dirty="0" smtClean="0"/>
            <a:t>ÁREA ADMINISTRATIVA</a:t>
          </a:r>
          <a:endParaRPr lang="es-EC" b="1" dirty="0"/>
        </a:p>
      </dgm:t>
    </dgm:pt>
    <dgm:pt modelId="{BFF6107C-AC4B-4A08-BE2E-E66B18760F70}" type="parTrans" cxnId="{63456FC7-F5CC-4AF6-9654-EF55158A565B}">
      <dgm:prSet/>
      <dgm:spPr/>
      <dgm:t>
        <a:bodyPr/>
        <a:lstStyle/>
        <a:p>
          <a:endParaRPr lang="es-EC" b="1"/>
        </a:p>
      </dgm:t>
    </dgm:pt>
    <dgm:pt modelId="{D2032244-8896-43F3-BE43-D25E629582C7}" type="sibTrans" cxnId="{63456FC7-F5CC-4AF6-9654-EF55158A565B}">
      <dgm:prSet/>
      <dgm:spPr/>
      <dgm:t>
        <a:bodyPr/>
        <a:lstStyle/>
        <a:p>
          <a:endParaRPr lang="es-EC" b="1"/>
        </a:p>
      </dgm:t>
    </dgm:pt>
    <dgm:pt modelId="{293C08B2-B9D0-42D7-8AAF-4F582614F7C0}">
      <dgm:prSet phldrT="[Tex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C" b="1" dirty="0" smtClean="0"/>
            <a:t>VIVIENDA</a:t>
          </a:r>
          <a:endParaRPr lang="es-EC" b="1" dirty="0"/>
        </a:p>
      </dgm:t>
    </dgm:pt>
    <dgm:pt modelId="{350E2C58-1517-4FFB-85D0-D94205BFF818}" type="parTrans" cxnId="{3C334802-26CE-48D8-BF10-56B52C64D831}">
      <dgm:prSet/>
      <dgm:spPr/>
      <dgm:t>
        <a:bodyPr/>
        <a:lstStyle/>
        <a:p>
          <a:endParaRPr lang="es-EC" b="1"/>
        </a:p>
      </dgm:t>
    </dgm:pt>
    <dgm:pt modelId="{632F6991-93C4-4B70-BE6C-7B5F22C90849}" type="sibTrans" cxnId="{3C334802-26CE-48D8-BF10-56B52C64D831}">
      <dgm:prSet/>
      <dgm:spPr/>
      <dgm:t>
        <a:bodyPr/>
        <a:lstStyle/>
        <a:p>
          <a:endParaRPr lang="es-EC" b="1"/>
        </a:p>
      </dgm:t>
    </dgm:pt>
    <dgm:pt modelId="{37857C32-B2B6-44DB-8B28-765D8C64A384}">
      <dgm:prSet phldrT="[Tex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C" b="1" dirty="0" smtClean="0"/>
            <a:t>EDUCACIÓN</a:t>
          </a:r>
          <a:endParaRPr lang="es-EC" b="1" dirty="0"/>
        </a:p>
      </dgm:t>
    </dgm:pt>
    <dgm:pt modelId="{2FB2F53C-C71B-471B-BD0E-D6B7002742D9}" type="parTrans" cxnId="{EA53CE0D-5234-441A-97CE-4BC4D5B264E6}">
      <dgm:prSet/>
      <dgm:spPr/>
      <dgm:t>
        <a:bodyPr/>
        <a:lstStyle/>
        <a:p>
          <a:endParaRPr lang="es-EC" b="1"/>
        </a:p>
      </dgm:t>
    </dgm:pt>
    <dgm:pt modelId="{DEA6C9D7-EC82-41AD-B816-076CC1C48828}" type="sibTrans" cxnId="{EA53CE0D-5234-441A-97CE-4BC4D5B264E6}">
      <dgm:prSet/>
      <dgm:spPr/>
      <dgm:t>
        <a:bodyPr/>
        <a:lstStyle/>
        <a:p>
          <a:endParaRPr lang="es-EC" b="1"/>
        </a:p>
      </dgm:t>
    </dgm:pt>
    <dgm:pt modelId="{CB12D77B-4A24-4002-95D7-01B41760F99F}">
      <dgm:prSet phldrT="[Tex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C" b="1" dirty="0" smtClean="0"/>
            <a:t>ÁREA OPERATIVA</a:t>
          </a:r>
          <a:endParaRPr lang="es-EC" b="1" dirty="0"/>
        </a:p>
      </dgm:t>
    </dgm:pt>
    <dgm:pt modelId="{55E5F702-3480-4684-B843-F2E8ED516C62}" type="parTrans" cxnId="{D46DEAC1-429A-4C44-BDB6-D4D34FF7B573}">
      <dgm:prSet/>
      <dgm:spPr/>
      <dgm:t>
        <a:bodyPr/>
        <a:lstStyle/>
        <a:p>
          <a:endParaRPr lang="es-EC" b="1"/>
        </a:p>
      </dgm:t>
    </dgm:pt>
    <dgm:pt modelId="{95D7AAF8-D94A-4169-BF20-7586F010F743}" type="sibTrans" cxnId="{D46DEAC1-429A-4C44-BDB6-D4D34FF7B573}">
      <dgm:prSet/>
      <dgm:spPr/>
      <dgm:t>
        <a:bodyPr/>
        <a:lstStyle/>
        <a:p>
          <a:endParaRPr lang="es-EC" b="1"/>
        </a:p>
      </dgm:t>
    </dgm:pt>
    <dgm:pt modelId="{D6708741-FF0A-425F-BD42-52C3185AD2C7}">
      <dgm:prSet phldrT="[Tex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C" b="1" dirty="0" smtClean="0"/>
            <a:t>PLATAFORMA MILITAR</a:t>
          </a:r>
          <a:endParaRPr lang="es-EC" b="1" dirty="0"/>
        </a:p>
      </dgm:t>
    </dgm:pt>
    <dgm:pt modelId="{4820D98A-A731-401B-80C2-A08EA83BD773}" type="parTrans" cxnId="{C5741D26-D300-4A07-96E3-7706A20C4900}">
      <dgm:prSet/>
      <dgm:spPr/>
      <dgm:t>
        <a:bodyPr/>
        <a:lstStyle/>
        <a:p>
          <a:endParaRPr lang="es-EC" b="1"/>
        </a:p>
      </dgm:t>
    </dgm:pt>
    <dgm:pt modelId="{85C748D7-2ECF-41B0-988F-79C528D9B783}" type="sibTrans" cxnId="{C5741D26-D300-4A07-96E3-7706A20C4900}">
      <dgm:prSet/>
      <dgm:spPr/>
      <dgm:t>
        <a:bodyPr/>
        <a:lstStyle/>
        <a:p>
          <a:endParaRPr lang="es-EC" b="1"/>
        </a:p>
      </dgm:t>
    </dgm:pt>
    <dgm:pt modelId="{55C154AE-8BA7-4D78-AD49-D564C5DC518B}" type="pres">
      <dgm:prSet presAssocID="{24A549D2-293F-4E6A-8F06-7016A039D64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65E77E0-45BB-4D33-992B-24653E2E13EA}" type="pres">
      <dgm:prSet presAssocID="{00A66A7A-30AD-4B85-BDE5-8C71DD8F298A}" presName="root1" presStyleCnt="0"/>
      <dgm:spPr/>
    </dgm:pt>
    <dgm:pt modelId="{ADD6C0E6-6BCE-484E-83FA-14BBCBF8EED3}" type="pres">
      <dgm:prSet presAssocID="{00A66A7A-30AD-4B85-BDE5-8C71DD8F298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6DDBCE3-CF3F-4886-ACF0-B3366EBD668F}" type="pres">
      <dgm:prSet presAssocID="{00A66A7A-30AD-4B85-BDE5-8C71DD8F298A}" presName="level2hierChild" presStyleCnt="0"/>
      <dgm:spPr/>
    </dgm:pt>
    <dgm:pt modelId="{A42BDA89-B9A5-45E8-8109-4A669CBEC4E0}" type="pres">
      <dgm:prSet presAssocID="{BFF6107C-AC4B-4A08-BE2E-E66B18760F70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812D32B9-A587-4A74-9620-F7A1C09D073C}" type="pres">
      <dgm:prSet presAssocID="{BFF6107C-AC4B-4A08-BE2E-E66B18760F70}" presName="connTx" presStyleLbl="parChTrans1D2" presStyleIdx="0" presStyleCnt="2"/>
      <dgm:spPr/>
      <dgm:t>
        <a:bodyPr/>
        <a:lstStyle/>
        <a:p>
          <a:endParaRPr lang="es-EC"/>
        </a:p>
      </dgm:t>
    </dgm:pt>
    <dgm:pt modelId="{2AE333AC-7879-4F9D-A975-16E203EC4274}" type="pres">
      <dgm:prSet presAssocID="{A13E97A4-37F9-4F01-8396-FECDCBFC344F}" presName="root2" presStyleCnt="0"/>
      <dgm:spPr/>
    </dgm:pt>
    <dgm:pt modelId="{CFABC59B-484A-4FEC-B8B7-5C1ECA6F9B49}" type="pres">
      <dgm:prSet presAssocID="{A13E97A4-37F9-4F01-8396-FECDCBFC344F}" presName="LevelTwoTextNode" presStyleLbl="node2" presStyleIdx="0" presStyleCnt="2" custLinFactNeighborX="-1212" custLinFactNeighborY="-5822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6F79DD2-B829-4DF1-8BF8-BD97A49B7499}" type="pres">
      <dgm:prSet presAssocID="{A13E97A4-37F9-4F01-8396-FECDCBFC344F}" presName="level3hierChild" presStyleCnt="0"/>
      <dgm:spPr/>
    </dgm:pt>
    <dgm:pt modelId="{5E81BCFC-F2BD-45AA-AC75-A1ADB97BB6FB}" type="pres">
      <dgm:prSet presAssocID="{350E2C58-1517-4FFB-85D0-D94205BFF818}" presName="conn2-1" presStyleLbl="parChTrans1D3" presStyleIdx="0" presStyleCnt="3"/>
      <dgm:spPr/>
      <dgm:t>
        <a:bodyPr/>
        <a:lstStyle/>
        <a:p>
          <a:endParaRPr lang="es-EC"/>
        </a:p>
      </dgm:t>
    </dgm:pt>
    <dgm:pt modelId="{F87F0315-C64D-4B32-9097-F744E6A0688F}" type="pres">
      <dgm:prSet presAssocID="{350E2C58-1517-4FFB-85D0-D94205BFF818}" presName="connTx" presStyleLbl="parChTrans1D3" presStyleIdx="0" presStyleCnt="3"/>
      <dgm:spPr/>
      <dgm:t>
        <a:bodyPr/>
        <a:lstStyle/>
        <a:p>
          <a:endParaRPr lang="es-EC"/>
        </a:p>
      </dgm:t>
    </dgm:pt>
    <dgm:pt modelId="{4EDBC536-8B6D-473A-919B-827C653E1514}" type="pres">
      <dgm:prSet presAssocID="{293C08B2-B9D0-42D7-8AAF-4F582614F7C0}" presName="root2" presStyleCnt="0"/>
      <dgm:spPr/>
    </dgm:pt>
    <dgm:pt modelId="{A7D1EAE0-A712-44D6-8DFA-9BBCD6C95F25}" type="pres">
      <dgm:prSet presAssocID="{293C08B2-B9D0-42D7-8AAF-4F582614F7C0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6056CB1-0D9D-44CE-9772-9E7619B8D8D8}" type="pres">
      <dgm:prSet presAssocID="{293C08B2-B9D0-42D7-8AAF-4F582614F7C0}" presName="level3hierChild" presStyleCnt="0"/>
      <dgm:spPr/>
    </dgm:pt>
    <dgm:pt modelId="{ACB35F48-9474-4621-9CFA-0F03ACF805B5}" type="pres">
      <dgm:prSet presAssocID="{2FB2F53C-C71B-471B-BD0E-D6B7002742D9}" presName="conn2-1" presStyleLbl="parChTrans1D3" presStyleIdx="1" presStyleCnt="3"/>
      <dgm:spPr/>
      <dgm:t>
        <a:bodyPr/>
        <a:lstStyle/>
        <a:p>
          <a:endParaRPr lang="es-EC"/>
        </a:p>
      </dgm:t>
    </dgm:pt>
    <dgm:pt modelId="{377903B0-4321-4FE4-A78E-1FD9C224111D}" type="pres">
      <dgm:prSet presAssocID="{2FB2F53C-C71B-471B-BD0E-D6B7002742D9}" presName="connTx" presStyleLbl="parChTrans1D3" presStyleIdx="1" presStyleCnt="3"/>
      <dgm:spPr/>
      <dgm:t>
        <a:bodyPr/>
        <a:lstStyle/>
        <a:p>
          <a:endParaRPr lang="es-EC"/>
        </a:p>
      </dgm:t>
    </dgm:pt>
    <dgm:pt modelId="{5F5DA436-A161-476A-9B80-849825E9ACC0}" type="pres">
      <dgm:prSet presAssocID="{37857C32-B2B6-44DB-8B28-765D8C64A384}" presName="root2" presStyleCnt="0"/>
      <dgm:spPr/>
    </dgm:pt>
    <dgm:pt modelId="{4FC5F0CC-CF99-4EA7-89B4-9D0E12C9ACDB}" type="pres">
      <dgm:prSet presAssocID="{37857C32-B2B6-44DB-8B28-765D8C64A384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D37DC6E-C9CE-4C55-AD67-71ACAEF452E9}" type="pres">
      <dgm:prSet presAssocID="{37857C32-B2B6-44DB-8B28-765D8C64A384}" presName="level3hierChild" presStyleCnt="0"/>
      <dgm:spPr/>
    </dgm:pt>
    <dgm:pt modelId="{7B4ABF9C-012E-46B5-9F79-DE1CB8DE5C2D}" type="pres">
      <dgm:prSet presAssocID="{55E5F702-3480-4684-B843-F2E8ED516C62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5C716882-5783-42EC-B47F-D0923E251B6D}" type="pres">
      <dgm:prSet presAssocID="{55E5F702-3480-4684-B843-F2E8ED516C62}" presName="connTx" presStyleLbl="parChTrans1D2" presStyleIdx="1" presStyleCnt="2"/>
      <dgm:spPr/>
      <dgm:t>
        <a:bodyPr/>
        <a:lstStyle/>
        <a:p>
          <a:endParaRPr lang="es-EC"/>
        </a:p>
      </dgm:t>
    </dgm:pt>
    <dgm:pt modelId="{6AABCBFC-1DBF-48A6-ADA0-A10A9B262605}" type="pres">
      <dgm:prSet presAssocID="{CB12D77B-4A24-4002-95D7-01B41760F99F}" presName="root2" presStyleCnt="0"/>
      <dgm:spPr/>
    </dgm:pt>
    <dgm:pt modelId="{1B3767AD-516C-4A9C-83BC-3968256C2E29}" type="pres">
      <dgm:prSet presAssocID="{CB12D77B-4A24-4002-95D7-01B41760F99F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146FB3A-06E3-455F-84A7-AA0413D0502D}" type="pres">
      <dgm:prSet presAssocID="{CB12D77B-4A24-4002-95D7-01B41760F99F}" presName="level3hierChild" presStyleCnt="0"/>
      <dgm:spPr/>
    </dgm:pt>
    <dgm:pt modelId="{0A85C4B7-FB26-4B9A-9CD4-70D1AFAC02A8}" type="pres">
      <dgm:prSet presAssocID="{4820D98A-A731-401B-80C2-A08EA83BD773}" presName="conn2-1" presStyleLbl="parChTrans1D3" presStyleIdx="2" presStyleCnt="3"/>
      <dgm:spPr/>
      <dgm:t>
        <a:bodyPr/>
        <a:lstStyle/>
        <a:p>
          <a:endParaRPr lang="es-EC"/>
        </a:p>
      </dgm:t>
    </dgm:pt>
    <dgm:pt modelId="{9DC25B8F-5B86-4B76-AE53-60FD54E36D85}" type="pres">
      <dgm:prSet presAssocID="{4820D98A-A731-401B-80C2-A08EA83BD773}" presName="connTx" presStyleLbl="parChTrans1D3" presStyleIdx="2" presStyleCnt="3"/>
      <dgm:spPr/>
      <dgm:t>
        <a:bodyPr/>
        <a:lstStyle/>
        <a:p>
          <a:endParaRPr lang="es-EC"/>
        </a:p>
      </dgm:t>
    </dgm:pt>
    <dgm:pt modelId="{0F1C4753-E7F5-426C-97FB-FF330A01B21E}" type="pres">
      <dgm:prSet presAssocID="{D6708741-FF0A-425F-BD42-52C3185AD2C7}" presName="root2" presStyleCnt="0"/>
      <dgm:spPr/>
    </dgm:pt>
    <dgm:pt modelId="{F0ED3CEF-12A6-4887-AC35-76FC34119C95}" type="pres">
      <dgm:prSet presAssocID="{D6708741-FF0A-425F-BD42-52C3185AD2C7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C31E596-6256-40D8-A2B2-9A5C08C47237}" type="pres">
      <dgm:prSet presAssocID="{D6708741-FF0A-425F-BD42-52C3185AD2C7}" presName="level3hierChild" presStyleCnt="0"/>
      <dgm:spPr/>
    </dgm:pt>
  </dgm:ptLst>
  <dgm:cxnLst>
    <dgm:cxn modelId="{7285C95F-DC32-4734-8A3F-848C591065D3}" type="presOf" srcId="{2FB2F53C-C71B-471B-BD0E-D6B7002742D9}" destId="{ACB35F48-9474-4621-9CFA-0F03ACF805B5}" srcOrd="0" destOrd="0" presId="urn:microsoft.com/office/officeart/2005/8/layout/hierarchy2"/>
    <dgm:cxn modelId="{EE9538A4-6590-44DE-8D74-E599366E2459}" type="presOf" srcId="{350E2C58-1517-4FFB-85D0-D94205BFF818}" destId="{F87F0315-C64D-4B32-9097-F744E6A0688F}" srcOrd="1" destOrd="0" presId="urn:microsoft.com/office/officeart/2005/8/layout/hierarchy2"/>
    <dgm:cxn modelId="{A9EAFA6D-BDCF-42FF-BAD1-7661A97A3685}" type="presOf" srcId="{55E5F702-3480-4684-B843-F2E8ED516C62}" destId="{7B4ABF9C-012E-46B5-9F79-DE1CB8DE5C2D}" srcOrd="0" destOrd="0" presId="urn:microsoft.com/office/officeart/2005/8/layout/hierarchy2"/>
    <dgm:cxn modelId="{D46DEAC1-429A-4C44-BDB6-D4D34FF7B573}" srcId="{00A66A7A-30AD-4B85-BDE5-8C71DD8F298A}" destId="{CB12D77B-4A24-4002-95D7-01B41760F99F}" srcOrd="1" destOrd="0" parTransId="{55E5F702-3480-4684-B843-F2E8ED516C62}" sibTransId="{95D7AAF8-D94A-4169-BF20-7586F010F743}"/>
    <dgm:cxn modelId="{9BB21AE4-CDAB-49F1-B8CE-CE1B06287DF8}" type="presOf" srcId="{D6708741-FF0A-425F-BD42-52C3185AD2C7}" destId="{F0ED3CEF-12A6-4887-AC35-76FC34119C95}" srcOrd="0" destOrd="0" presId="urn:microsoft.com/office/officeart/2005/8/layout/hierarchy2"/>
    <dgm:cxn modelId="{10C59995-CFF2-4F55-A699-B58F4960A310}" type="presOf" srcId="{2FB2F53C-C71B-471B-BD0E-D6B7002742D9}" destId="{377903B0-4321-4FE4-A78E-1FD9C224111D}" srcOrd="1" destOrd="0" presId="urn:microsoft.com/office/officeart/2005/8/layout/hierarchy2"/>
    <dgm:cxn modelId="{25E29DB9-E64D-4E99-B4C7-4A79E2117424}" type="presOf" srcId="{4820D98A-A731-401B-80C2-A08EA83BD773}" destId="{9DC25B8F-5B86-4B76-AE53-60FD54E36D85}" srcOrd="1" destOrd="0" presId="urn:microsoft.com/office/officeart/2005/8/layout/hierarchy2"/>
    <dgm:cxn modelId="{31930492-8DF7-4536-AF08-D32ACF454074}" srcId="{24A549D2-293F-4E6A-8F06-7016A039D648}" destId="{00A66A7A-30AD-4B85-BDE5-8C71DD8F298A}" srcOrd="0" destOrd="0" parTransId="{E770A970-2EBC-4DEE-82E7-316B803158FB}" sibTransId="{1670E6FF-C56B-4055-96A6-B573A686EC5B}"/>
    <dgm:cxn modelId="{DA341520-4939-4CDD-8789-E3029A6FA67B}" type="presOf" srcId="{55E5F702-3480-4684-B843-F2E8ED516C62}" destId="{5C716882-5783-42EC-B47F-D0923E251B6D}" srcOrd="1" destOrd="0" presId="urn:microsoft.com/office/officeart/2005/8/layout/hierarchy2"/>
    <dgm:cxn modelId="{63456FC7-F5CC-4AF6-9654-EF55158A565B}" srcId="{00A66A7A-30AD-4B85-BDE5-8C71DD8F298A}" destId="{A13E97A4-37F9-4F01-8396-FECDCBFC344F}" srcOrd="0" destOrd="0" parTransId="{BFF6107C-AC4B-4A08-BE2E-E66B18760F70}" sibTransId="{D2032244-8896-43F3-BE43-D25E629582C7}"/>
    <dgm:cxn modelId="{EA53CE0D-5234-441A-97CE-4BC4D5B264E6}" srcId="{A13E97A4-37F9-4F01-8396-FECDCBFC344F}" destId="{37857C32-B2B6-44DB-8B28-765D8C64A384}" srcOrd="1" destOrd="0" parTransId="{2FB2F53C-C71B-471B-BD0E-D6B7002742D9}" sibTransId="{DEA6C9D7-EC82-41AD-B816-076CC1C48828}"/>
    <dgm:cxn modelId="{BBB4FCE6-0FEB-46F8-B7A8-6760FF46C1BD}" type="presOf" srcId="{BFF6107C-AC4B-4A08-BE2E-E66B18760F70}" destId="{A42BDA89-B9A5-45E8-8109-4A669CBEC4E0}" srcOrd="0" destOrd="0" presId="urn:microsoft.com/office/officeart/2005/8/layout/hierarchy2"/>
    <dgm:cxn modelId="{91BD6E39-80F6-44AD-A6C3-5E69A21A6BED}" type="presOf" srcId="{A13E97A4-37F9-4F01-8396-FECDCBFC344F}" destId="{CFABC59B-484A-4FEC-B8B7-5C1ECA6F9B49}" srcOrd="0" destOrd="0" presId="urn:microsoft.com/office/officeart/2005/8/layout/hierarchy2"/>
    <dgm:cxn modelId="{77D449B3-EB31-4CF3-8211-6562B9674649}" type="presOf" srcId="{4820D98A-A731-401B-80C2-A08EA83BD773}" destId="{0A85C4B7-FB26-4B9A-9CD4-70D1AFAC02A8}" srcOrd="0" destOrd="0" presId="urn:microsoft.com/office/officeart/2005/8/layout/hierarchy2"/>
    <dgm:cxn modelId="{F779C503-0AD3-4FA3-B3FF-C94216A75252}" type="presOf" srcId="{37857C32-B2B6-44DB-8B28-765D8C64A384}" destId="{4FC5F0CC-CF99-4EA7-89B4-9D0E12C9ACDB}" srcOrd="0" destOrd="0" presId="urn:microsoft.com/office/officeart/2005/8/layout/hierarchy2"/>
    <dgm:cxn modelId="{AE6AF3CE-F348-49A5-89F6-6F3783A061FB}" type="presOf" srcId="{00A66A7A-30AD-4B85-BDE5-8C71DD8F298A}" destId="{ADD6C0E6-6BCE-484E-83FA-14BBCBF8EED3}" srcOrd="0" destOrd="0" presId="urn:microsoft.com/office/officeart/2005/8/layout/hierarchy2"/>
    <dgm:cxn modelId="{18042CCC-7C77-44CB-B9A9-9DA36B6821E4}" type="presOf" srcId="{CB12D77B-4A24-4002-95D7-01B41760F99F}" destId="{1B3767AD-516C-4A9C-83BC-3968256C2E29}" srcOrd="0" destOrd="0" presId="urn:microsoft.com/office/officeart/2005/8/layout/hierarchy2"/>
    <dgm:cxn modelId="{9FC82C98-DEE9-47B6-BDF4-35D3B1941FB9}" type="presOf" srcId="{350E2C58-1517-4FFB-85D0-D94205BFF818}" destId="{5E81BCFC-F2BD-45AA-AC75-A1ADB97BB6FB}" srcOrd="0" destOrd="0" presId="urn:microsoft.com/office/officeart/2005/8/layout/hierarchy2"/>
    <dgm:cxn modelId="{12E3BA3E-28EE-4762-B71E-104C9A31298F}" type="presOf" srcId="{24A549D2-293F-4E6A-8F06-7016A039D648}" destId="{55C154AE-8BA7-4D78-AD49-D564C5DC518B}" srcOrd="0" destOrd="0" presId="urn:microsoft.com/office/officeart/2005/8/layout/hierarchy2"/>
    <dgm:cxn modelId="{C5741D26-D300-4A07-96E3-7706A20C4900}" srcId="{CB12D77B-4A24-4002-95D7-01B41760F99F}" destId="{D6708741-FF0A-425F-BD42-52C3185AD2C7}" srcOrd="0" destOrd="0" parTransId="{4820D98A-A731-401B-80C2-A08EA83BD773}" sibTransId="{85C748D7-2ECF-41B0-988F-79C528D9B783}"/>
    <dgm:cxn modelId="{3C334802-26CE-48D8-BF10-56B52C64D831}" srcId="{A13E97A4-37F9-4F01-8396-FECDCBFC344F}" destId="{293C08B2-B9D0-42D7-8AAF-4F582614F7C0}" srcOrd="0" destOrd="0" parTransId="{350E2C58-1517-4FFB-85D0-D94205BFF818}" sibTransId="{632F6991-93C4-4B70-BE6C-7B5F22C90849}"/>
    <dgm:cxn modelId="{56FD7DBF-4958-4BAF-AF27-83E9486CC3B8}" type="presOf" srcId="{BFF6107C-AC4B-4A08-BE2E-E66B18760F70}" destId="{812D32B9-A587-4A74-9620-F7A1C09D073C}" srcOrd="1" destOrd="0" presId="urn:microsoft.com/office/officeart/2005/8/layout/hierarchy2"/>
    <dgm:cxn modelId="{F0C7AD67-3587-495C-857F-77C07342A5F7}" type="presOf" srcId="{293C08B2-B9D0-42D7-8AAF-4F582614F7C0}" destId="{A7D1EAE0-A712-44D6-8DFA-9BBCD6C95F25}" srcOrd="0" destOrd="0" presId="urn:microsoft.com/office/officeart/2005/8/layout/hierarchy2"/>
    <dgm:cxn modelId="{64341A63-AAB3-4FBA-90AB-5973D3500A6B}" type="presParOf" srcId="{55C154AE-8BA7-4D78-AD49-D564C5DC518B}" destId="{A65E77E0-45BB-4D33-992B-24653E2E13EA}" srcOrd="0" destOrd="0" presId="urn:microsoft.com/office/officeart/2005/8/layout/hierarchy2"/>
    <dgm:cxn modelId="{D5F542D4-0744-4FBF-8CB9-B519A075F888}" type="presParOf" srcId="{A65E77E0-45BB-4D33-992B-24653E2E13EA}" destId="{ADD6C0E6-6BCE-484E-83FA-14BBCBF8EED3}" srcOrd="0" destOrd="0" presId="urn:microsoft.com/office/officeart/2005/8/layout/hierarchy2"/>
    <dgm:cxn modelId="{572B145E-7525-4D7D-9CDE-03ADBF6C017F}" type="presParOf" srcId="{A65E77E0-45BB-4D33-992B-24653E2E13EA}" destId="{96DDBCE3-CF3F-4886-ACF0-B3366EBD668F}" srcOrd="1" destOrd="0" presId="urn:microsoft.com/office/officeart/2005/8/layout/hierarchy2"/>
    <dgm:cxn modelId="{86C40795-B695-4940-9BA0-8552B8B9A057}" type="presParOf" srcId="{96DDBCE3-CF3F-4886-ACF0-B3366EBD668F}" destId="{A42BDA89-B9A5-45E8-8109-4A669CBEC4E0}" srcOrd="0" destOrd="0" presId="urn:microsoft.com/office/officeart/2005/8/layout/hierarchy2"/>
    <dgm:cxn modelId="{A917BFEF-F374-42FC-BA36-5E998E557CAC}" type="presParOf" srcId="{A42BDA89-B9A5-45E8-8109-4A669CBEC4E0}" destId="{812D32B9-A587-4A74-9620-F7A1C09D073C}" srcOrd="0" destOrd="0" presId="urn:microsoft.com/office/officeart/2005/8/layout/hierarchy2"/>
    <dgm:cxn modelId="{F8C8135B-6A04-4573-8F67-06E32BD1F2B8}" type="presParOf" srcId="{96DDBCE3-CF3F-4886-ACF0-B3366EBD668F}" destId="{2AE333AC-7879-4F9D-A975-16E203EC4274}" srcOrd="1" destOrd="0" presId="urn:microsoft.com/office/officeart/2005/8/layout/hierarchy2"/>
    <dgm:cxn modelId="{59322109-D40C-40C0-92DA-C682CCF883C3}" type="presParOf" srcId="{2AE333AC-7879-4F9D-A975-16E203EC4274}" destId="{CFABC59B-484A-4FEC-B8B7-5C1ECA6F9B49}" srcOrd="0" destOrd="0" presId="urn:microsoft.com/office/officeart/2005/8/layout/hierarchy2"/>
    <dgm:cxn modelId="{404E0DA1-2E88-4AC6-A5B0-F8D2D33129D0}" type="presParOf" srcId="{2AE333AC-7879-4F9D-A975-16E203EC4274}" destId="{96F79DD2-B829-4DF1-8BF8-BD97A49B7499}" srcOrd="1" destOrd="0" presId="urn:microsoft.com/office/officeart/2005/8/layout/hierarchy2"/>
    <dgm:cxn modelId="{EC78CC40-0BF9-4961-9F17-7495E4F14F52}" type="presParOf" srcId="{96F79DD2-B829-4DF1-8BF8-BD97A49B7499}" destId="{5E81BCFC-F2BD-45AA-AC75-A1ADB97BB6FB}" srcOrd="0" destOrd="0" presId="urn:microsoft.com/office/officeart/2005/8/layout/hierarchy2"/>
    <dgm:cxn modelId="{F6C08F64-8C68-4D1E-8DB8-8C8E86E7E68A}" type="presParOf" srcId="{5E81BCFC-F2BD-45AA-AC75-A1ADB97BB6FB}" destId="{F87F0315-C64D-4B32-9097-F744E6A0688F}" srcOrd="0" destOrd="0" presId="urn:microsoft.com/office/officeart/2005/8/layout/hierarchy2"/>
    <dgm:cxn modelId="{C5A2CEC2-39FA-4470-9445-06C28178F99F}" type="presParOf" srcId="{96F79DD2-B829-4DF1-8BF8-BD97A49B7499}" destId="{4EDBC536-8B6D-473A-919B-827C653E1514}" srcOrd="1" destOrd="0" presId="urn:microsoft.com/office/officeart/2005/8/layout/hierarchy2"/>
    <dgm:cxn modelId="{675EF377-9575-432D-8350-F2EB742A80C6}" type="presParOf" srcId="{4EDBC536-8B6D-473A-919B-827C653E1514}" destId="{A7D1EAE0-A712-44D6-8DFA-9BBCD6C95F25}" srcOrd="0" destOrd="0" presId="urn:microsoft.com/office/officeart/2005/8/layout/hierarchy2"/>
    <dgm:cxn modelId="{232DCAA1-4923-4B0C-8F91-AF20F653EFFE}" type="presParOf" srcId="{4EDBC536-8B6D-473A-919B-827C653E1514}" destId="{46056CB1-0D9D-44CE-9772-9E7619B8D8D8}" srcOrd="1" destOrd="0" presId="urn:microsoft.com/office/officeart/2005/8/layout/hierarchy2"/>
    <dgm:cxn modelId="{C28D9C0C-807C-4190-B5D4-91EDA3DED550}" type="presParOf" srcId="{96F79DD2-B829-4DF1-8BF8-BD97A49B7499}" destId="{ACB35F48-9474-4621-9CFA-0F03ACF805B5}" srcOrd="2" destOrd="0" presId="urn:microsoft.com/office/officeart/2005/8/layout/hierarchy2"/>
    <dgm:cxn modelId="{CC8B298C-9A2C-4E82-BF01-8F77B19C0B65}" type="presParOf" srcId="{ACB35F48-9474-4621-9CFA-0F03ACF805B5}" destId="{377903B0-4321-4FE4-A78E-1FD9C224111D}" srcOrd="0" destOrd="0" presId="urn:microsoft.com/office/officeart/2005/8/layout/hierarchy2"/>
    <dgm:cxn modelId="{D2E95488-9761-45A6-8293-7B9A8C94D565}" type="presParOf" srcId="{96F79DD2-B829-4DF1-8BF8-BD97A49B7499}" destId="{5F5DA436-A161-476A-9B80-849825E9ACC0}" srcOrd="3" destOrd="0" presId="urn:microsoft.com/office/officeart/2005/8/layout/hierarchy2"/>
    <dgm:cxn modelId="{646A64BD-D9A0-4978-87E9-535DB2D83318}" type="presParOf" srcId="{5F5DA436-A161-476A-9B80-849825E9ACC0}" destId="{4FC5F0CC-CF99-4EA7-89B4-9D0E12C9ACDB}" srcOrd="0" destOrd="0" presId="urn:microsoft.com/office/officeart/2005/8/layout/hierarchy2"/>
    <dgm:cxn modelId="{EDE8FFD2-ACF9-467E-B03F-0AE52AFF4C57}" type="presParOf" srcId="{5F5DA436-A161-476A-9B80-849825E9ACC0}" destId="{6D37DC6E-C9CE-4C55-AD67-71ACAEF452E9}" srcOrd="1" destOrd="0" presId="urn:microsoft.com/office/officeart/2005/8/layout/hierarchy2"/>
    <dgm:cxn modelId="{39EAB039-0701-4079-801B-6EF3CEA01120}" type="presParOf" srcId="{96DDBCE3-CF3F-4886-ACF0-B3366EBD668F}" destId="{7B4ABF9C-012E-46B5-9F79-DE1CB8DE5C2D}" srcOrd="2" destOrd="0" presId="urn:microsoft.com/office/officeart/2005/8/layout/hierarchy2"/>
    <dgm:cxn modelId="{EFA05A10-DB1D-4409-8573-823FB43624E5}" type="presParOf" srcId="{7B4ABF9C-012E-46B5-9F79-DE1CB8DE5C2D}" destId="{5C716882-5783-42EC-B47F-D0923E251B6D}" srcOrd="0" destOrd="0" presId="urn:microsoft.com/office/officeart/2005/8/layout/hierarchy2"/>
    <dgm:cxn modelId="{55C62705-736E-49D9-9911-75763F03F2A1}" type="presParOf" srcId="{96DDBCE3-CF3F-4886-ACF0-B3366EBD668F}" destId="{6AABCBFC-1DBF-48A6-ADA0-A10A9B262605}" srcOrd="3" destOrd="0" presId="urn:microsoft.com/office/officeart/2005/8/layout/hierarchy2"/>
    <dgm:cxn modelId="{9A02F849-842C-4EC5-B376-54E9B155A595}" type="presParOf" srcId="{6AABCBFC-1DBF-48A6-ADA0-A10A9B262605}" destId="{1B3767AD-516C-4A9C-83BC-3968256C2E29}" srcOrd="0" destOrd="0" presId="urn:microsoft.com/office/officeart/2005/8/layout/hierarchy2"/>
    <dgm:cxn modelId="{CBAD903A-941B-4E67-97DC-33AB5F99990D}" type="presParOf" srcId="{6AABCBFC-1DBF-48A6-ADA0-A10A9B262605}" destId="{9146FB3A-06E3-455F-84A7-AA0413D0502D}" srcOrd="1" destOrd="0" presId="urn:microsoft.com/office/officeart/2005/8/layout/hierarchy2"/>
    <dgm:cxn modelId="{3FCE2140-C4D0-4E3E-9FB1-32C28F2A9ED4}" type="presParOf" srcId="{9146FB3A-06E3-455F-84A7-AA0413D0502D}" destId="{0A85C4B7-FB26-4B9A-9CD4-70D1AFAC02A8}" srcOrd="0" destOrd="0" presId="urn:microsoft.com/office/officeart/2005/8/layout/hierarchy2"/>
    <dgm:cxn modelId="{6766A0E1-9B45-4258-827D-AC68A27F2723}" type="presParOf" srcId="{0A85C4B7-FB26-4B9A-9CD4-70D1AFAC02A8}" destId="{9DC25B8F-5B86-4B76-AE53-60FD54E36D85}" srcOrd="0" destOrd="0" presId="urn:microsoft.com/office/officeart/2005/8/layout/hierarchy2"/>
    <dgm:cxn modelId="{431AFA61-DDC8-4035-A652-2628A6229FB1}" type="presParOf" srcId="{9146FB3A-06E3-455F-84A7-AA0413D0502D}" destId="{0F1C4753-E7F5-426C-97FB-FF330A01B21E}" srcOrd="1" destOrd="0" presId="urn:microsoft.com/office/officeart/2005/8/layout/hierarchy2"/>
    <dgm:cxn modelId="{88E2A0B2-BC27-4AE5-9FB6-CD95E3928970}" type="presParOf" srcId="{0F1C4753-E7F5-426C-97FB-FF330A01B21E}" destId="{F0ED3CEF-12A6-4887-AC35-76FC34119C95}" srcOrd="0" destOrd="0" presId="urn:microsoft.com/office/officeart/2005/8/layout/hierarchy2"/>
    <dgm:cxn modelId="{A1FC614F-0A5F-497F-8A40-E987B4457E2E}" type="presParOf" srcId="{0F1C4753-E7F5-426C-97FB-FF330A01B21E}" destId="{1C31E596-6256-40D8-A2B2-9A5C08C47237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EC001C-8CEA-45FA-A061-0959F3AF4650}" type="doc">
      <dgm:prSet loTypeId="urn:microsoft.com/office/officeart/2005/8/layout/hList9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11182568-16F0-48B9-BF1F-E2D4635AF38E}">
      <dgm:prSet phldrT="[Texto]" custT="1"/>
      <dgm:spPr>
        <a:gradFill rotWithShape="0">
          <a:gsLst>
            <a:gs pos="0">
              <a:schemeClr val="accent5">
                <a:hueOff val="0"/>
                <a:satOff val="0"/>
                <a:lumOff val="0"/>
                <a:shade val="51000"/>
                <a:satMod val="130000"/>
                <a:alpha val="4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ÁREA OPERATIVA</a:t>
          </a:r>
          <a:endParaRPr lang="es-EC" sz="1600" b="1" dirty="0">
            <a:solidFill>
              <a:schemeClr val="tx1"/>
            </a:solidFill>
          </a:endParaRPr>
        </a:p>
      </dgm:t>
    </dgm:pt>
    <dgm:pt modelId="{51BB0C79-6BE5-460D-BCAF-7BD9A1DC5A25}" type="parTrans" cxnId="{BCFE4AA6-11B5-4672-9B91-5CFE8933BA7D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0E735E23-C564-4A91-98D5-6EF95223F286}" type="sibTrans" cxnId="{BCFE4AA6-11B5-4672-9B91-5CFE8933BA7D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75D8A6CB-E567-417A-A341-85AFB8727518}">
      <dgm:prSet phldrT="[Texto]" custT="1"/>
      <dgm:spPr/>
      <dgm:t>
        <a:bodyPr/>
        <a:lstStyle/>
        <a:p>
          <a:pPr algn="ctr"/>
          <a:r>
            <a:rPr lang="es-EC" sz="1800" b="1" dirty="0" smtClean="0">
              <a:solidFill>
                <a:schemeClr val="tx1"/>
              </a:solidFill>
            </a:rPr>
            <a:t>Concentra al personal, los medios y equipos de alto valor institucional  (aeronaves y equipos de aviación).</a:t>
          </a:r>
          <a:endParaRPr lang="es-EC" sz="1800" b="1" dirty="0">
            <a:solidFill>
              <a:schemeClr val="tx1"/>
            </a:solidFill>
          </a:endParaRPr>
        </a:p>
      </dgm:t>
    </dgm:pt>
    <dgm:pt modelId="{205202FA-0785-4FA3-AE13-D892963F28E7}" type="parTrans" cxnId="{C44AA920-5FBF-4FD6-B8C2-A5C64458F6AB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8AAF8782-C5CB-4B58-AE71-CE38E61AF6F5}" type="sibTrans" cxnId="{C44AA920-5FBF-4FD6-B8C2-A5C64458F6AB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87675209-37C9-420B-B267-9347753AD557}">
      <dgm:prSet phldrT="[Texto]" custT="1"/>
      <dgm:spPr/>
      <dgm:t>
        <a:bodyPr/>
        <a:lstStyle/>
        <a:p>
          <a:pPr algn="ctr"/>
          <a:r>
            <a:rPr lang="es-EC" sz="1800" b="1" dirty="0" smtClean="0">
              <a:solidFill>
                <a:schemeClr val="tx1"/>
              </a:solidFill>
            </a:rPr>
            <a:t>Infraestructura fue construida hace más de 30 años y por el ambiente salino presenta desgaste y mucha corrosión. </a:t>
          </a:r>
          <a:endParaRPr lang="es-EC" sz="1800" b="1" dirty="0">
            <a:solidFill>
              <a:schemeClr val="tx1"/>
            </a:solidFill>
          </a:endParaRPr>
        </a:p>
      </dgm:t>
    </dgm:pt>
    <dgm:pt modelId="{268D5AD8-8EA0-4F13-A55A-82DE9AA662B9}" type="parTrans" cxnId="{DF348F0A-11CF-41D8-87DD-70824C247160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21B75D67-A1E0-4D78-9F09-6D718AD41C31}" type="sibTrans" cxnId="{DF348F0A-11CF-41D8-87DD-70824C247160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F55BB1D1-DEFF-4B73-9A4B-6C2C11004972}">
      <dgm:prSet phldrT="[Texto]" custT="1"/>
      <dgm:spPr>
        <a:gradFill rotWithShape="0">
          <a:gsLst>
            <a:gs pos="0">
              <a:schemeClr val="accent5">
                <a:hueOff val="-9933876"/>
                <a:satOff val="39811"/>
                <a:lumOff val="8628"/>
                <a:shade val="51000"/>
                <a:satMod val="130000"/>
                <a:alpha val="59000"/>
              </a:schemeClr>
            </a:gs>
            <a:gs pos="80000">
              <a:schemeClr val="accent5">
                <a:hueOff val="-9933876"/>
                <a:satOff val="39811"/>
                <a:lumOff val="8628"/>
                <a:shade val="93000"/>
                <a:satMod val="130000"/>
                <a:alpha val="40000"/>
              </a:schemeClr>
            </a:gs>
            <a:gs pos="100000">
              <a:schemeClr val="accent5">
                <a:hueOff val="-9933876"/>
                <a:satOff val="39811"/>
                <a:lumOff val="8628"/>
                <a:shade val="94000"/>
                <a:satMod val="135000"/>
                <a:alpha val="39000"/>
              </a:schemeClr>
            </a:gs>
          </a:gsLst>
        </a:gradFill>
      </dgm:spPr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ÁREA ADMINISTRATIVA</a:t>
          </a:r>
          <a:endParaRPr lang="es-EC" sz="1600" b="1" dirty="0">
            <a:solidFill>
              <a:schemeClr val="tx1"/>
            </a:solidFill>
          </a:endParaRPr>
        </a:p>
      </dgm:t>
    </dgm:pt>
    <dgm:pt modelId="{BA040D08-4ABE-4808-AE6F-B0282702371A}" type="parTrans" cxnId="{43F2ADE2-747A-45CF-B731-62B939D6FD72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97C77663-DA3A-4BCA-BFF9-8BD13649E4E8}" type="sibTrans" cxnId="{43F2ADE2-747A-45CF-B731-62B939D6FD72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CB4C9DF1-3C6F-460F-B1D0-5FF4FE0413C8}">
      <dgm:prSet phldrT="[Texto]" custT="1"/>
      <dgm:spPr/>
      <dgm:t>
        <a:bodyPr/>
        <a:lstStyle/>
        <a:p>
          <a:pPr algn="ctr"/>
          <a:r>
            <a:rPr lang="es-EC" sz="1800" b="1" dirty="0" smtClean="0">
              <a:solidFill>
                <a:schemeClr val="tx1"/>
              </a:solidFill>
            </a:rPr>
            <a:t>Concentra al recurso humano de la escuela (Oficiales, Cadetes, Aerotécnicos, Servidores y Trabajadores Públicos) </a:t>
          </a:r>
          <a:endParaRPr lang="es-EC" sz="1800" b="1" dirty="0">
            <a:solidFill>
              <a:schemeClr val="tx1"/>
            </a:solidFill>
          </a:endParaRPr>
        </a:p>
      </dgm:t>
    </dgm:pt>
    <dgm:pt modelId="{921E998B-1A16-4043-9EBE-1738F5BD12A2}" type="parTrans" cxnId="{CA3955B1-336F-4453-96DC-3EBD12D80C9F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41DAE17E-5310-4FD5-8168-1117E23939CE}" type="sibTrans" cxnId="{CA3955B1-336F-4453-96DC-3EBD12D80C9F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47AFA416-3B3C-48F3-956B-04F5839218D8}">
      <dgm:prSet phldrT="[Texto]" custT="1"/>
      <dgm:spPr/>
      <dgm:t>
        <a:bodyPr/>
        <a:lstStyle/>
        <a:p>
          <a:pPr algn="ctr"/>
          <a:r>
            <a:rPr lang="es-EC" sz="1800" b="1" dirty="0" smtClean="0">
              <a:solidFill>
                <a:schemeClr val="tx1"/>
              </a:solidFill>
            </a:rPr>
            <a:t>Las dependencias fueron construidas hace más de 30 años y la exposición que ha tenido a la brisa salina, presenta desgaste y mucha corrosión.</a:t>
          </a:r>
          <a:endParaRPr lang="es-EC" sz="1800" b="1" dirty="0">
            <a:solidFill>
              <a:schemeClr val="tx1"/>
            </a:solidFill>
          </a:endParaRPr>
        </a:p>
      </dgm:t>
    </dgm:pt>
    <dgm:pt modelId="{1B0BEE5D-0060-48FA-B42E-587E5E74F1F8}" type="parTrans" cxnId="{2387A4EE-4668-4279-A280-68FC691A7FD0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D1224068-0628-47B6-875E-D349C82EAA2E}" type="sibTrans" cxnId="{2387A4EE-4668-4279-A280-68FC691A7FD0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C0EE6C3C-9ADB-4DDD-B7C7-F725E6E348B9}" type="pres">
      <dgm:prSet presAssocID="{06EC001C-8CEA-45FA-A061-0959F3AF4650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365BA08C-1AF6-461F-BA18-58B9EA66F401}" type="pres">
      <dgm:prSet presAssocID="{11182568-16F0-48B9-BF1F-E2D4635AF38E}" presName="posSpace" presStyleCnt="0"/>
      <dgm:spPr/>
    </dgm:pt>
    <dgm:pt modelId="{9F8A4ADE-FDC3-499A-A23F-A922AEDE2E07}" type="pres">
      <dgm:prSet presAssocID="{11182568-16F0-48B9-BF1F-E2D4635AF38E}" presName="vertFlow" presStyleCnt="0"/>
      <dgm:spPr/>
    </dgm:pt>
    <dgm:pt modelId="{7665BDB5-26CD-4A48-A552-6D5645ED9858}" type="pres">
      <dgm:prSet presAssocID="{11182568-16F0-48B9-BF1F-E2D4635AF38E}" presName="topSpace" presStyleCnt="0"/>
      <dgm:spPr/>
    </dgm:pt>
    <dgm:pt modelId="{8598E275-2E2C-4FAE-BF90-086FF40DBC97}" type="pres">
      <dgm:prSet presAssocID="{11182568-16F0-48B9-BF1F-E2D4635AF38E}" presName="firstComp" presStyleCnt="0"/>
      <dgm:spPr/>
    </dgm:pt>
    <dgm:pt modelId="{C07655E6-8C95-4353-BC7E-385437314515}" type="pres">
      <dgm:prSet presAssocID="{11182568-16F0-48B9-BF1F-E2D4635AF38E}" presName="firstChild" presStyleLbl="bgAccFollowNode1" presStyleIdx="0" presStyleCnt="4"/>
      <dgm:spPr/>
      <dgm:t>
        <a:bodyPr/>
        <a:lstStyle/>
        <a:p>
          <a:endParaRPr lang="es-EC"/>
        </a:p>
      </dgm:t>
    </dgm:pt>
    <dgm:pt modelId="{7B28D90B-9BD1-4C23-8732-CC63A97E5AE3}" type="pres">
      <dgm:prSet presAssocID="{11182568-16F0-48B9-BF1F-E2D4635AF38E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439B4D-267B-498C-934A-56874611A7CE}" type="pres">
      <dgm:prSet presAssocID="{87675209-37C9-420B-B267-9347753AD557}" presName="comp" presStyleCnt="0"/>
      <dgm:spPr/>
    </dgm:pt>
    <dgm:pt modelId="{03FEDCD1-0E54-4B9D-915A-2CD7B04B086E}" type="pres">
      <dgm:prSet presAssocID="{87675209-37C9-420B-B267-9347753AD557}" presName="child" presStyleLbl="bgAccFollowNode1" presStyleIdx="1" presStyleCnt="4"/>
      <dgm:spPr/>
      <dgm:t>
        <a:bodyPr/>
        <a:lstStyle/>
        <a:p>
          <a:endParaRPr lang="es-EC"/>
        </a:p>
      </dgm:t>
    </dgm:pt>
    <dgm:pt modelId="{3FD0AEAE-C846-4426-BEE7-3B55638006F0}" type="pres">
      <dgm:prSet presAssocID="{87675209-37C9-420B-B267-9347753AD557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12E17A-2546-4396-9CAE-1DF7E0E276D7}" type="pres">
      <dgm:prSet presAssocID="{11182568-16F0-48B9-BF1F-E2D4635AF38E}" presName="negSpace" presStyleCnt="0"/>
      <dgm:spPr/>
    </dgm:pt>
    <dgm:pt modelId="{3476F764-39D3-49C4-8E80-3FBE05D84B66}" type="pres">
      <dgm:prSet presAssocID="{11182568-16F0-48B9-BF1F-E2D4635AF38E}" presName="circle" presStyleLbl="node1" presStyleIdx="0" presStyleCnt="2"/>
      <dgm:spPr/>
      <dgm:t>
        <a:bodyPr/>
        <a:lstStyle/>
        <a:p>
          <a:endParaRPr lang="es-EC"/>
        </a:p>
      </dgm:t>
    </dgm:pt>
    <dgm:pt modelId="{30738144-83E7-4F1E-ACF1-D6B18405E0BD}" type="pres">
      <dgm:prSet presAssocID="{0E735E23-C564-4A91-98D5-6EF95223F286}" presName="transSpace" presStyleCnt="0"/>
      <dgm:spPr/>
    </dgm:pt>
    <dgm:pt modelId="{2529A692-8B5D-4847-93EC-449C30896409}" type="pres">
      <dgm:prSet presAssocID="{F55BB1D1-DEFF-4B73-9A4B-6C2C11004972}" presName="posSpace" presStyleCnt="0"/>
      <dgm:spPr/>
    </dgm:pt>
    <dgm:pt modelId="{F295D95F-E9D9-4C3B-8248-F55FA6A8FC14}" type="pres">
      <dgm:prSet presAssocID="{F55BB1D1-DEFF-4B73-9A4B-6C2C11004972}" presName="vertFlow" presStyleCnt="0"/>
      <dgm:spPr/>
    </dgm:pt>
    <dgm:pt modelId="{B11793B2-9E48-4F9D-94B8-BA4FEA846255}" type="pres">
      <dgm:prSet presAssocID="{F55BB1D1-DEFF-4B73-9A4B-6C2C11004972}" presName="topSpace" presStyleCnt="0"/>
      <dgm:spPr/>
    </dgm:pt>
    <dgm:pt modelId="{48427ED9-A9E9-46FB-B6F1-934B29DCAEEB}" type="pres">
      <dgm:prSet presAssocID="{F55BB1D1-DEFF-4B73-9A4B-6C2C11004972}" presName="firstComp" presStyleCnt="0"/>
      <dgm:spPr/>
    </dgm:pt>
    <dgm:pt modelId="{15AEE69C-4467-4190-98AE-6C0D915C3E70}" type="pres">
      <dgm:prSet presAssocID="{F55BB1D1-DEFF-4B73-9A4B-6C2C11004972}" presName="firstChild" presStyleLbl="bgAccFollowNode1" presStyleIdx="2" presStyleCnt="4" custScaleY="100625"/>
      <dgm:spPr/>
      <dgm:t>
        <a:bodyPr/>
        <a:lstStyle/>
        <a:p>
          <a:endParaRPr lang="es-EC"/>
        </a:p>
      </dgm:t>
    </dgm:pt>
    <dgm:pt modelId="{14086CEC-3113-4C21-BFDD-53F7CBF56CF3}" type="pres">
      <dgm:prSet presAssocID="{F55BB1D1-DEFF-4B73-9A4B-6C2C11004972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55060E-DD54-49E1-84BF-B72277E8B8C1}" type="pres">
      <dgm:prSet presAssocID="{47AFA416-3B3C-48F3-956B-04F5839218D8}" presName="comp" presStyleCnt="0"/>
      <dgm:spPr/>
    </dgm:pt>
    <dgm:pt modelId="{A3BC19A5-7FA1-495D-80D8-7B421984A386}" type="pres">
      <dgm:prSet presAssocID="{47AFA416-3B3C-48F3-956B-04F5839218D8}" presName="child" presStyleLbl="bgAccFollowNode1" presStyleIdx="3" presStyleCnt="4" custScaleY="95677"/>
      <dgm:spPr/>
      <dgm:t>
        <a:bodyPr/>
        <a:lstStyle/>
        <a:p>
          <a:endParaRPr lang="es-EC"/>
        </a:p>
      </dgm:t>
    </dgm:pt>
    <dgm:pt modelId="{B0DA373B-2A50-4610-8C05-27A382252272}" type="pres">
      <dgm:prSet presAssocID="{47AFA416-3B3C-48F3-956B-04F5839218D8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21588F-049A-4881-8FFF-0B74E4E3102C}" type="pres">
      <dgm:prSet presAssocID="{F55BB1D1-DEFF-4B73-9A4B-6C2C11004972}" presName="negSpace" presStyleCnt="0"/>
      <dgm:spPr/>
    </dgm:pt>
    <dgm:pt modelId="{B9F09705-8776-44B0-BD52-244855BD60FF}" type="pres">
      <dgm:prSet presAssocID="{F55BB1D1-DEFF-4B73-9A4B-6C2C11004972}" presName="circle" presStyleLbl="node1" presStyleIdx="1" presStyleCnt="2" custScaleX="112612" custLinFactNeighborX="-4348" custLinFactNeighborY="-631"/>
      <dgm:spPr/>
      <dgm:t>
        <a:bodyPr/>
        <a:lstStyle/>
        <a:p>
          <a:endParaRPr lang="es-EC"/>
        </a:p>
      </dgm:t>
    </dgm:pt>
  </dgm:ptLst>
  <dgm:cxnLst>
    <dgm:cxn modelId="{9BFF64FE-893D-4329-95C6-8BC418A78AB7}" type="presOf" srcId="{87675209-37C9-420B-B267-9347753AD557}" destId="{3FD0AEAE-C846-4426-BEE7-3B55638006F0}" srcOrd="1" destOrd="0" presId="urn:microsoft.com/office/officeart/2005/8/layout/hList9"/>
    <dgm:cxn modelId="{A9A06C91-1131-425E-9FD0-F72D36153EE8}" type="presOf" srcId="{F55BB1D1-DEFF-4B73-9A4B-6C2C11004972}" destId="{B9F09705-8776-44B0-BD52-244855BD60FF}" srcOrd="0" destOrd="0" presId="urn:microsoft.com/office/officeart/2005/8/layout/hList9"/>
    <dgm:cxn modelId="{43F2ADE2-747A-45CF-B731-62B939D6FD72}" srcId="{06EC001C-8CEA-45FA-A061-0959F3AF4650}" destId="{F55BB1D1-DEFF-4B73-9A4B-6C2C11004972}" srcOrd="1" destOrd="0" parTransId="{BA040D08-4ABE-4808-AE6F-B0282702371A}" sibTransId="{97C77663-DA3A-4BCA-BFF9-8BD13649E4E8}"/>
    <dgm:cxn modelId="{8C2EE636-3CAD-4721-8C76-C2E2CD15AEBD}" type="presOf" srcId="{CB4C9DF1-3C6F-460F-B1D0-5FF4FE0413C8}" destId="{15AEE69C-4467-4190-98AE-6C0D915C3E70}" srcOrd="0" destOrd="0" presId="urn:microsoft.com/office/officeart/2005/8/layout/hList9"/>
    <dgm:cxn modelId="{DF6683E4-EA30-4A4C-945C-68B340752B74}" type="presOf" srcId="{75D8A6CB-E567-417A-A341-85AFB8727518}" destId="{7B28D90B-9BD1-4C23-8732-CC63A97E5AE3}" srcOrd="1" destOrd="0" presId="urn:microsoft.com/office/officeart/2005/8/layout/hList9"/>
    <dgm:cxn modelId="{68443900-100E-4474-B7F0-EBC7144677DF}" type="presOf" srcId="{11182568-16F0-48B9-BF1F-E2D4635AF38E}" destId="{3476F764-39D3-49C4-8E80-3FBE05D84B66}" srcOrd="0" destOrd="0" presId="urn:microsoft.com/office/officeart/2005/8/layout/hList9"/>
    <dgm:cxn modelId="{17CCAD95-8407-4C34-A20E-9EFE9BD8A9A3}" type="presOf" srcId="{06EC001C-8CEA-45FA-A061-0959F3AF4650}" destId="{C0EE6C3C-9ADB-4DDD-B7C7-F725E6E348B9}" srcOrd="0" destOrd="0" presId="urn:microsoft.com/office/officeart/2005/8/layout/hList9"/>
    <dgm:cxn modelId="{7713116F-52FE-4C66-B0DC-EF88C219A610}" type="presOf" srcId="{75D8A6CB-E567-417A-A341-85AFB8727518}" destId="{C07655E6-8C95-4353-BC7E-385437314515}" srcOrd="0" destOrd="0" presId="urn:microsoft.com/office/officeart/2005/8/layout/hList9"/>
    <dgm:cxn modelId="{F02DD492-566E-4FFB-9D2F-28BB13372399}" type="presOf" srcId="{47AFA416-3B3C-48F3-956B-04F5839218D8}" destId="{B0DA373B-2A50-4610-8C05-27A382252272}" srcOrd="1" destOrd="0" presId="urn:microsoft.com/office/officeart/2005/8/layout/hList9"/>
    <dgm:cxn modelId="{3548ABC1-DCB6-4F46-A330-6C0D2CC723EB}" type="presOf" srcId="{CB4C9DF1-3C6F-460F-B1D0-5FF4FE0413C8}" destId="{14086CEC-3113-4C21-BFDD-53F7CBF56CF3}" srcOrd="1" destOrd="0" presId="urn:microsoft.com/office/officeart/2005/8/layout/hList9"/>
    <dgm:cxn modelId="{2387A4EE-4668-4279-A280-68FC691A7FD0}" srcId="{F55BB1D1-DEFF-4B73-9A4B-6C2C11004972}" destId="{47AFA416-3B3C-48F3-956B-04F5839218D8}" srcOrd="1" destOrd="0" parTransId="{1B0BEE5D-0060-48FA-B42E-587E5E74F1F8}" sibTransId="{D1224068-0628-47B6-875E-D349C82EAA2E}"/>
    <dgm:cxn modelId="{D2020CF9-688A-4E93-B76A-40E5300CD049}" type="presOf" srcId="{47AFA416-3B3C-48F3-956B-04F5839218D8}" destId="{A3BC19A5-7FA1-495D-80D8-7B421984A386}" srcOrd="0" destOrd="0" presId="urn:microsoft.com/office/officeart/2005/8/layout/hList9"/>
    <dgm:cxn modelId="{8B52792D-1E02-479B-9286-911981C43829}" type="presOf" srcId="{87675209-37C9-420B-B267-9347753AD557}" destId="{03FEDCD1-0E54-4B9D-915A-2CD7B04B086E}" srcOrd="0" destOrd="0" presId="urn:microsoft.com/office/officeart/2005/8/layout/hList9"/>
    <dgm:cxn modelId="{CA3955B1-336F-4453-96DC-3EBD12D80C9F}" srcId="{F55BB1D1-DEFF-4B73-9A4B-6C2C11004972}" destId="{CB4C9DF1-3C6F-460F-B1D0-5FF4FE0413C8}" srcOrd="0" destOrd="0" parTransId="{921E998B-1A16-4043-9EBE-1738F5BD12A2}" sibTransId="{41DAE17E-5310-4FD5-8168-1117E23939CE}"/>
    <dgm:cxn modelId="{DF348F0A-11CF-41D8-87DD-70824C247160}" srcId="{11182568-16F0-48B9-BF1F-E2D4635AF38E}" destId="{87675209-37C9-420B-B267-9347753AD557}" srcOrd="1" destOrd="0" parTransId="{268D5AD8-8EA0-4F13-A55A-82DE9AA662B9}" sibTransId="{21B75D67-A1E0-4D78-9F09-6D718AD41C31}"/>
    <dgm:cxn modelId="{BCFE4AA6-11B5-4672-9B91-5CFE8933BA7D}" srcId="{06EC001C-8CEA-45FA-A061-0959F3AF4650}" destId="{11182568-16F0-48B9-BF1F-E2D4635AF38E}" srcOrd="0" destOrd="0" parTransId="{51BB0C79-6BE5-460D-BCAF-7BD9A1DC5A25}" sibTransId="{0E735E23-C564-4A91-98D5-6EF95223F286}"/>
    <dgm:cxn modelId="{C44AA920-5FBF-4FD6-B8C2-A5C64458F6AB}" srcId="{11182568-16F0-48B9-BF1F-E2D4635AF38E}" destId="{75D8A6CB-E567-417A-A341-85AFB8727518}" srcOrd="0" destOrd="0" parTransId="{205202FA-0785-4FA3-AE13-D892963F28E7}" sibTransId="{8AAF8782-C5CB-4B58-AE71-CE38E61AF6F5}"/>
    <dgm:cxn modelId="{E9D2B6EB-6AA5-4E98-92B3-C2F9B088B65B}" type="presParOf" srcId="{C0EE6C3C-9ADB-4DDD-B7C7-F725E6E348B9}" destId="{365BA08C-1AF6-461F-BA18-58B9EA66F401}" srcOrd="0" destOrd="0" presId="urn:microsoft.com/office/officeart/2005/8/layout/hList9"/>
    <dgm:cxn modelId="{DB0059AA-1D55-4E4E-800B-0EACC71A1341}" type="presParOf" srcId="{C0EE6C3C-9ADB-4DDD-B7C7-F725E6E348B9}" destId="{9F8A4ADE-FDC3-499A-A23F-A922AEDE2E07}" srcOrd="1" destOrd="0" presId="urn:microsoft.com/office/officeart/2005/8/layout/hList9"/>
    <dgm:cxn modelId="{2C62663D-EF15-41B3-A179-242A259A49A4}" type="presParOf" srcId="{9F8A4ADE-FDC3-499A-A23F-A922AEDE2E07}" destId="{7665BDB5-26CD-4A48-A552-6D5645ED9858}" srcOrd="0" destOrd="0" presId="urn:microsoft.com/office/officeart/2005/8/layout/hList9"/>
    <dgm:cxn modelId="{B12D341A-7EB5-4A5B-BBCB-65BC9DC3387D}" type="presParOf" srcId="{9F8A4ADE-FDC3-499A-A23F-A922AEDE2E07}" destId="{8598E275-2E2C-4FAE-BF90-086FF40DBC97}" srcOrd="1" destOrd="0" presId="urn:microsoft.com/office/officeart/2005/8/layout/hList9"/>
    <dgm:cxn modelId="{2DBC4B9C-3E2F-4947-880C-87E05FCC16BA}" type="presParOf" srcId="{8598E275-2E2C-4FAE-BF90-086FF40DBC97}" destId="{C07655E6-8C95-4353-BC7E-385437314515}" srcOrd="0" destOrd="0" presId="urn:microsoft.com/office/officeart/2005/8/layout/hList9"/>
    <dgm:cxn modelId="{96CBDB18-4AB2-4220-BD1A-05AF29EF72C0}" type="presParOf" srcId="{8598E275-2E2C-4FAE-BF90-086FF40DBC97}" destId="{7B28D90B-9BD1-4C23-8732-CC63A97E5AE3}" srcOrd="1" destOrd="0" presId="urn:microsoft.com/office/officeart/2005/8/layout/hList9"/>
    <dgm:cxn modelId="{0CB90F1F-3253-4B87-81B4-9BFCECD22D9F}" type="presParOf" srcId="{9F8A4ADE-FDC3-499A-A23F-A922AEDE2E07}" destId="{CE439B4D-267B-498C-934A-56874611A7CE}" srcOrd="2" destOrd="0" presId="urn:microsoft.com/office/officeart/2005/8/layout/hList9"/>
    <dgm:cxn modelId="{117A0D57-685A-43C6-B751-534A14C88EB9}" type="presParOf" srcId="{CE439B4D-267B-498C-934A-56874611A7CE}" destId="{03FEDCD1-0E54-4B9D-915A-2CD7B04B086E}" srcOrd="0" destOrd="0" presId="urn:microsoft.com/office/officeart/2005/8/layout/hList9"/>
    <dgm:cxn modelId="{D26FF053-0FD3-4847-8D6E-A29F22D78098}" type="presParOf" srcId="{CE439B4D-267B-498C-934A-56874611A7CE}" destId="{3FD0AEAE-C846-4426-BEE7-3B55638006F0}" srcOrd="1" destOrd="0" presId="urn:microsoft.com/office/officeart/2005/8/layout/hList9"/>
    <dgm:cxn modelId="{005D3392-8472-4EB9-9C3B-53158DECF2AA}" type="presParOf" srcId="{C0EE6C3C-9ADB-4DDD-B7C7-F725E6E348B9}" destId="{5512E17A-2546-4396-9CAE-1DF7E0E276D7}" srcOrd="2" destOrd="0" presId="urn:microsoft.com/office/officeart/2005/8/layout/hList9"/>
    <dgm:cxn modelId="{F608F615-DEBF-473C-BCFD-F82B8E5982A4}" type="presParOf" srcId="{C0EE6C3C-9ADB-4DDD-B7C7-F725E6E348B9}" destId="{3476F764-39D3-49C4-8E80-3FBE05D84B66}" srcOrd="3" destOrd="0" presId="urn:microsoft.com/office/officeart/2005/8/layout/hList9"/>
    <dgm:cxn modelId="{598558B1-2B82-4CF3-8C2B-5C1F2EB4E541}" type="presParOf" srcId="{C0EE6C3C-9ADB-4DDD-B7C7-F725E6E348B9}" destId="{30738144-83E7-4F1E-ACF1-D6B18405E0BD}" srcOrd="4" destOrd="0" presId="urn:microsoft.com/office/officeart/2005/8/layout/hList9"/>
    <dgm:cxn modelId="{8B33249A-758A-4870-988D-E53FF01A3CE3}" type="presParOf" srcId="{C0EE6C3C-9ADB-4DDD-B7C7-F725E6E348B9}" destId="{2529A692-8B5D-4847-93EC-449C30896409}" srcOrd="5" destOrd="0" presId="urn:microsoft.com/office/officeart/2005/8/layout/hList9"/>
    <dgm:cxn modelId="{BC5B33E2-9D4C-485A-BA1D-0A627514D0B0}" type="presParOf" srcId="{C0EE6C3C-9ADB-4DDD-B7C7-F725E6E348B9}" destId="{F295D95F-E9D9-4C3B-8248-F55FA6A8FC14}" srcOrd="6" destOrd="0" presId="urn:microsoft.com/office/officeart/2005/8/layout/hList9"/>
    <dgm:cxn modelId="{CE06FC24-992A-4F22-A47C-142006E590A4}" type="presParOf" srcId="{F295D95F-E9D9-4C3B-8248-F55FA6A8FC14}" destId="{B11793B2-9E48-4F9D-94B8-BA4FEA846255}" srcOrd="0" destOrd="0" presId="urn:microsoft.com/office/officeart/2005/8/layout/hList9"/>
    <dgm:cxn modelId="{6E45F348-E3E3-4001-B385-6CE80FF5DC37}" type="presParOf" srcId="{F295D95F-E9D9-4C3B-8248-F55FA6A8FC14}" destId="{48427ED9-A9E9-46FB-B6F1-934B29DCAEEB}" srcOrd="1" destOrd="0" presId="urn:microsoft.com/office/officeart/2005/8/layout/hList9"/>
    <dgm:cxn modelId="{563925E3-F490-4874-8437-4C778CCEDF4F}" type="presParOf" srcId="{48427ED9-A9E9-46FB-B6F1-934B29DCAEEB}" destId="{15AEE69C-4467-4190-98AE-6C0D915C3E70}" srcOrd="0" destOrd="0" presId="urn:microsoft.com/office/officeart/2005/8/layout/hList9"/>
    <dgm:cxn modelId="{2C6325CD-F90F-4B03-BDD2-452FF40BBCD8}" type="presParOf" srcId="{48427ED9-A9E9-46FB-B6F1-934B29DCAEEB}" destId="{14086CEC-3113-4C21-BFDD-53F7CBF56CF3}" srcOrd="1" destOrd="0" presId="urn:microsoft.com/office/officeart/2005/8/layout/hList9"/>
    <dgm:cxn modelId="{BD936750-7B21-45E6-A815-BE424C57D7D0}" type="presParOf" srcId="{F295D95F-E9D9-4C3B-8248-F55FA6A8FC14}" destId="{8555060E-DD54-49E1-84BF-B72277E8B8C1}" srcOrd="2" destOrd="0" presId="urn:microsoft.com/office/officeart/2005/8/layout/hList9"/>
    <dgm:cxn modelId="{C84E5275-B5C1-4585-AC79-2D1145D948B0}" type="presParOf" srcId="{8555060E-DD54-49E1-84BF-B72277E8B8C1}" destId="{A3BC19A5-7FA1-495D-80D8-7B421984A386}" srcOrd="0" destOrd="0" presId="urn:microsoft.com/office/officeart/2005/8/layout/hList9"/>
    <dgm:cxn modelId="{F684F6A1-57B4-4516-959D-99F37381DE21}" type="presParOf" srcId="{8555060E-DD54-49E1-84BF-B72277E8B8C1}" destId="{B0DA373B-2A50-4610-8C05-27A382252272}" srcOrd="1" destOrd="0" presId="urn:microsoft.com/office/officeart/2005/8/layout/hList9"/>
    <dgm:cxn modelId="{D023047B-6F53-41C6-AE5C-12BB3D26AC04}" type="presParOf" srcId="{C0EE6C3C-9ADB-4DDD-B7C7-F725E6E348B9}" destId="{AC21588F-049A-4881-8FFF-0B74E4E3102C}" srcOrd="7" destOrd="0" presId="urn:microsoft.com/office/officeart/2005/8/layout/hList9"/>
    <dgm:cxn modelId="{2A77B042-6DA6-4870-853A-E5AA87AA5DD6}" type="presParOf" srcId="{C0EE6C3C-9ADB-4DDD-B7C7-F725E6E348B9}" destId="{B9F09705-8776-44B0-BD52-244855BD60FF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700144C-BF78-4F90-AAE9-A610E7EF4D15}" type="doc">
      <dgm:prSet loTypeId="urn:microsoft.com/office/officeart/2005/8/layout/hierarchy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029888B4-8790-4679-B602-6D3D109FDFF8}">
      <dgm:prSet phldrT="[Texto]"/>
      <dgm:spPr/>
      <dgm:t>
        <a:bodyPr/>
        <a:lstStyle/>
        <a:p>
          <a:r>
            <a:rPr lang="es-EC" b="1" dirty="0" smtClean="0"/>
            <a:t>TERREMOTO</a:t>
          </a:r>
          <a:endParaRPr lang="es-EC" b="1" dirty="0"/>
        </a:p>
      </dgm:t>
    </dgm:pt>
    <dgm:pt modelId="{A35022D4-5B8C-43EA-A673-A3A9550E723D}" type="parTrans" cxnId="{A6E42BBC-7FC5-4D22-9183-E94AC49B470C}">
      <dgm:prSet/>
      <dgm:spPr/>
      <dgm:t>
        <a:bodyPr/>
        <a:lstStyle/>
        <a:p>
          <a:endParaRPr lang="es-EC" b="1"/>
        </a:p>
      </dgm:t>
    </dgm:pt>
    <dgm:pt modelId="{C1437CC4-1F52-4BF7-98A9-DAB2557BDA59}" type="sibTrans" cxnId="{A6E42BBC-7FC5-4D22-9183-E94AC49B470C}">
      <dgm:prSet/>
      <dgm:spPr/>
      <dgm:t>
        <a:bodyPr/>
        <a:lstStyle/>
        <a:p>
          <a:endParaRPr lang="es-EC" b="1"/>
        </a:p>
      </dgm:t>
    </dgm:pt>
    <dgm:pt modelId="{25D31727-D862-4E67-8B27-2F849DAD40A6}">
      <dgm:prSet phldrT="[Texto]"/>
      <dgm:spPr/>
      <dgm:t>
        <a:bodyPr/>
        <a:lstStyle/>
        <a:p>
          <a:r>
            <a:rPr lang="es-EC" b="1" dirty="0" smtClean="0"/>
            <a:t>Daño  grave a las construcciones y caída de material a las aeronaves y equipos de aviación.</a:t>
          </a:r>
          <a:endParaRPr lang="es-EC" b="1" dirty="0"/>
        </a:p>
      </dgm:t>
    </dgm:pt>
    <dgm:pt modelId="{2FAD18EC-87D4-4C31-86E3-3ABA6748E473}" type="parTrans" cxnId="{189E8746-32BC-49B5-9C44-2E22D8793F93}">
      <dgm:prSet/>
      <dgm:spPr/>
      <dgm:t>
        <a:bodyPr/>
        <a:lstStyle/>
        <a:p>
          <a:endParaRPr lang="es-EC" b="1"/>
        </a:p>
      </dgm:t>
    </dgm:pt>
    <dgm:pt modelId="{ACBB17C3-8DF4-41B3-9D90-1410AFB472EB}" type="sibTrans" cxnId="{189E8746-32BC-49B5-9C44-2E22D8793F93}">
      <dgm:prSet/>
      <dgm:spPr/>
      <dgm:t>
        <a:bodyPr/>
        <a:lstStyle/>
        <a:p>
          <a:endParaRPr lang="es-EC" b="1"/>
        </a:p>
      </dgm:t>
    </dgm:pt>
    <dgm:pt modelId="{0D6C5148-01BF-48B2-9ECF-8C5C1FE529FF}">
      <dgm:prSet phldrT="[Texto]"/>
      <dgm:spPr/>
      <dgm:t>
        <a:bodyPr/>
        <a:lstStyle/>
        <a:p>
          <a:r>
            <a:rPr lang="es-EC" b="1" dirty="0" smtClean="0"/>
            <a:t>Afectación a las personas (heridos, muertes).</a:t>
          </a:r>
          <a:endParaRPr lang="es-EC" b="1" dirty="0"/>
        </a:p>
      </dgm:t>
    </dgm:pt>
    <dgm:pt modelId="{6F58725F-9F9E-42BD-A20F-AD75BBEB9994}" type="parTrans" cxnId="{E06054CF-BAB2-4758-B3FB-C569B4B7BCC4}">
      <dgm:prSet/>
      <dgm:spPr/>
      <dgm:t>
        <a:bodyPr/>
        <a:lstStyle/>
        <a:p>
          <a:endParaRPr lang="es-EC" b="1"/>
        </a:p>
      </dgm:t>
    </dgm:pt>
    <dgm:pt modelId="{E88EF983-31BF-42F8-B858-12AE80BFFC54}" type="sibTrans" cxnId="{E06054CF-BAB2-4758-B3FB-C569B4B7BCC4}">
      <dgm:prSet/>
      <dgm:spPr/>
      <dgm:t>
        <a:bodyPr/>
        <a:lstStyle/>
        <a:p>
          <a:endParaRPr lang="es-EC" b="1"/>
        </a:p>
      </dgm:t>
    </dgm:pt>
    <dgm:pt modelId="{C82A16EA-630A-44CC-9B07-2D96C7FBEF6D}">
      <dgm:prSet phldrT="[Texto]"/>
      <dgm:spPr/>
      <dgm:t>
        <a:bodyPr/>
        <a:lstStyle/>
        <a:p>
          <a:r>
            <a:rPr lang="es-EC" b="1" dirty="0" smtClean="0"/>
            <a:t>TSUNAMI</a:t>
          </a:r>
          <a:endParaRPr lang="es-EC" b="1" dirty="0"/>
        </a:p>
      </dgm:t>
    </dgm:pt>
    <dgm:pt modelId="{0AC23A41-B5E5-423C-9607-B603C5F59A44}" type="parTrans" cxnId="{C2862B05-66EF-4487-83A8-B3CABAD61169}">
      <dgm:prSet/>
      <dgm:spPr/>
      <dgm:t>
        <a:bodyPr/>
        <a:lstStyle/>
        <a:p>
          <a:endParaRPr lang="es-EC" b="1"/>
        </a:p>
      </dgm:t>
    </dgm:pt>
    <dgm:pt modelId="{2B2ED0EE-7290-49D2-AC48-1F559F5F6241}" type="sibTrans" cxnId="{C2862B05-66EF-4487-83A8-B3CABAD61169}">
      <dgm:prSet/>
      <dgm:spPr/>
      <dgm:t>
        <a:bodyPr/>
        <a:lstStyle/>
        <a:p>
          <a:endParaRPr lang="es-EC" b="1"/>
        </a:p>
      </dgm:t>
    </dgm:pt>
    <dgm:pt modelId="{B5B192DD-6CD8-4844-AC7E-85C129694467}">
      <dgm:prSet phldrT="[Texto]"/>
      <dgm:spPr/>
      <dgm:t>
        <a:bodyPr/>
        <a:lstStyle/>
        <a:p>
          <a:r>
            <a:rPr lang="es-EC" b="1" dirty="0" smtClean="0"/>
            <a:t>Daño moderado a las aeronaves en tierra y equipos de aviación.</a:t>
          </a:r>
          <a:endParaRPr lang="es-EC" b="1" dirty="0"/>
        </a:p>
      </dgm:t>
    </dgm:pt>
    <dgm:pt modelId="{01EB5C4E-E615-45BF-8548-D6A042D78AE1}" type="parTrans" cxnId="{9EABF0EB-EF29-48D9-8A80-E77CCA753275}">
      <dgm:prSet/>
      <dgm:spPr/>
      <dgm:t>
        <a:bodyPr/>
        <a:lstStyle/>
        <a:p>
          <a:endParaRPr lang="es-EC" b="1"/>
        </a:p>
      </dgm:t>
    </dgm:pt>
    <dgm:pt modelId="{91B457EC-0130-4315-97EF-B3752C513163}" type="sibTrans" cxnId="{9EABF0EB-EF29-48D9-8A80-E77CCA753275}">
      <dgm:prSet/>
      <dgm:spPr/>
      <dgm:t>
        <a:bodyPr/>
        <a:lstStyle/>
        <a:p>
          <a:endParaRPr lang="es-EC" b="1"/>
        </a:p>
      </dgm:t>
    </dgm:pt>
    <dgm:pt modelId="{87B92B4F-0C3C-4557-ADE5-67BCB520A5B9}">
      <dgm:prSet phldrT="[Texto]"/>
      <dgm:spPr/>
      <dgm:t>
        <a:bodyPr/>
        <a:lstStyle/>
        <a:p>
          <a:r>
            <a:rPr lang="es-EC" b="1" dirty="0" smtClean="0"/>
            <a:t>Infraestructura sensible puede ceder por la fuerza del agua.</a:t>
          </a:r>
          <a:endParaRPr lang="es-EC" b="1" dirty="0"/>
        </a:p>
      </dgm:t>
    </dgm:pt>
    <dgm:pt modelId="{E31396D6-A074-44CD-9F3A-CCC75852A1B9}" type="parTrans" cxnId="{F80F61E1-8CCC-479D-BA14-D7ABBBD536E7}">
      <dgm:prSet/>
      <dgm:spPr/>
      <dgm:t>
        <a:bodyPr/>
        <a:lstStyle/>
        <a:p>
          <a:endParaRPr lang="es-EC" b="1"/>
        </a:p>
      </dgm:t>
    </dgm:pt>
    <dgm:pt modelId="{7A804359-CD89-46E4-B6B6-C0B522019806}" type="sibTrans" cxnId="{F80F61E1-8CCC-479D-BA14-D7ABBBD536E7}">
      <dgm:prSet/>
      <dgm:spPr/>
      <dgm:t>
        <a:bodyPr/>
        <a:lstStyle/>
        <a:p>
          <a:endParaRPr lang="es-EC" b="1"/>
        </a:p>
      </dgm:t>
    </dgm:pt>
    <dgm:pt modelId="{BB4C70D4-E63D-4CC7-A420-E25D91EDD3B8}" type="pres">
      <dgm:prSet presAssocID="{4700144C-BF78-4F90-AAE9-A610E7EF4D1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6BCD88EF-6943-4275-8F9A-9A87B5D774E3}" type="pres">
      <dgm:prSet presAssocID="{029888B4-8790-4679-B602-6D3D109FDFF8}" presName="root" presStyleCnt="0"/>
      <dgm:spPr/>
      <dgm:t>
        <a:bodyPr/>
        <a:lstStyle/>
        <a:p>
          <a:endParaRPr lang="es-EC"/>
        </a:p>
      </dgm:t>
    </dgm:pt>
    <dgm:pt modelId="{CDEF2BC8-F0DC-44F3-A81F-9134F14E59D7}" type="pres">
      <dgm:prSet presAssocID="{029888B4-8790-4679-B602-6D3D109FDFF8}" presName="rootComposite" presStyleCnt="0"/>
      <dgm:spPr/>
      <dgm:t>
        <a:bodyPr/>
        <a:lstStyle/>
        <a:p>
          <a:endParaRPr lang="es-EC"/>
        </a:p>
      </dgm:t>
    </dgm:pt>
    <dgm:pt modelId="{3043F4CB-78A8-48E2-A32C-4BE69DC51BE7}" type="pres">
      <dgm:prSet presAssocID="{029888B4-8790-4679-B602-6D3D109FDFF8}" presName="rootText" presStyleLbl="node1" presStyleIdx="0" presStyleCnt="2"/>
      <dgm:spPr/>
      <dgm:t>
        <a:bodyPr/>
        <a:lstStyle/>
        <a:p>
          <a:endParaRPr lang="es-EC"/>
        </a:p>
      </dgm:t>
    </dgm:pt>
    <dgm:pt modelId="{5419BC13-43E3-40A4-9540-515FF9B6A9A8}" type="pres">
      <dgm:prSet presAssocID="{029888B4-8790-4679-B602-6D3D109FDFF8}" presName="rootConnector" presStyleLbl="node1" presStyleIdx="0" presStyleCnt="2"/>
      <dgm:spPr/>
      <dgm:t>
        <a:bodyPr/>
        <a:lstStyle/>
        <a:p>
          <a:endParaRPr lang="es-EC"/>
        </a:p>
      </dgm:t>
    </dgm:pt>
    <dgm:pt modelId="{0358ABED-A0EF-4160-9909-54E33487FDC7}" type="pres">
      <dgm:prSet presAssocID="{029888B4-8790-4679-B602-6D3D109FDFF8}" presName="childShape" presStyleCnt="0"/>
      <dgm:spPr/>
      <dgm:t>
        <a:bodyPr/>
        <a:lstStyle/>
        <a:p>
          <a:endParaRPr lang="es-EC"/>
        </a:p>
      </dgm:t>
    </dgm:pt>
    <dgm:pt modelId="{5BA60E94-6E7C-410D-BFE9-7C5BA0A261EA}" type="pres">
      <dgm:prSet presAssocID="{2FAD18EC-87D4-4C31-86E3-3ABA6748E473}" presName="Name13" presStyleLbl="parChTrans1D2" presStyleIdx="0" presStyleCnt="4"/>
      <dgm:spPr/>
      <dgm:t>
        <a:bodyPr/>
        <a:lstStyle/>
        <a:p>
          <a:endParaRPr lang="es-EC"/>
        </a:p>
      </dgm:t>
    </dgm:pt>
    <dgm:pt modelId="{73DB31DC-2FC8-441B-B8B1-521A2157BFE4}" type="pres">
      <dgm:prSet presAssocID="{25D31727-D862-4E67-8B27-2F849DAD40A6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9CA9E4-232E-43B4-A00F-2647AB87ECB9}" type="pres">
      <dgm:prSet presAssocID="{6F58725F-9F9E-42BD-A20F-AD75BBEB9994}" presName="Name13" presStyleLbl="parChTrans1D2" presStyleIdx="1" presStyleCnt="4"/>
      <dgm:spPr/>
      <dgm:t>
        <a:bodyPr/>
        <a:lstStyle/>
        <a:p>
          <a:endParaRPr lang="es-EC"/>
        </a:p>
      </dgm:t>
    </dgm:pt>
    <dgm:pt modelId="{C5E6E62B-A57F-4B2E-BD17-85F769B1F75A}" type="pres">
      <dgm:prSet presAssocID="{0D6C5148-01BF-48B2-9ECF-8C5C1FE529FF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F0EF23-F025-42F0-AAAF-8F9BF188C864}" type="pres">
      <dgm:prSet presAssocID="{C82A16EA-630A-44CC-9B07-2D96C7FBEF6D}" presName="root" presStyleCnt="0"/>
      <dgm:spPr/>
      <dgm:t>
        <a:bodyPr/>
        <a:lstStyle/>
        <a:p>
          <a:endParaRPr lang="es-EC"/>
        </a:p>
      </dgm:t>
    </dgm:pt>
    <dgm:pt modelId="{263EA68F-EBC6-49C9-B5EF-82282B0F5157}" type="pres">
      <dgm:prSet presAssocID="{C82A16EA-630A-44CC-9B07-2D96C7FBEF6D}" presName="rootComposite" presStyleCnt="0"/>
      <dgm:spPr/>
      <dgm:t>
        <a:bodyPr/>
        <a:lstStyle/>
        <a:p>
          <a:endParaRPr lang="es-EC"/>
        </a:p>
      </dgm:t>
    </dgm:pt>
    <dgm:pt modelId="{FDFC802D-2956-4956-9755-F47393CCF3A4}" type="pres">
      <dgm:prSet presAssocID="{C82A16EA-630A-44CC-9B07-2D96C7FBEF6D}" presName="rootText" presStyleLbl="node1" presStyleIdx="1" presStyleCnt="2"/>
      <dgm:spPr/>
      <dgm:t>
        <a:bodyPr/>
        <a:lstStyle/>
        <a:p>
          <a:endParaRPr lang="es-EC"/>
        </a:p>
      </dgm:t>
    </dgm:pt>
    <dgm:pt modelId="{EECF1305-0D18-446F-883C-5055FDA3AC2C}" type="pres">
      <dgm:prSet presAssocID="{C82A16EA-630A-44CC-9B07-2D96C7FBEF6D}" presName="rootConnector" presStyleLbl="node1" presStyleIdx="1" presStyleCnt="2"/>
      <dgm:spPr/>
      <dgm:t>
        <a:bodyPr/>
        <a:lstStyle/>
        <a:p>
          <a:endParaRPr lang="es-EC"/>
        </a:p>
      </dgm:t>
    </dgm:pt>
    <dgm:pt modelId="{35C9B6CD-B902-4E9F-BD40-57CBA7107DE6}" type="pres">
      <dgm:prSet presAssocID="{C82A16EA-630A-44CC-9B07-2D96C7FBEF6D}" presName="childShape" presStyleCnt="0"/>
      <dgm:spPr/>
      <dgm:t>
        <a:bodyPr/>
        <a:lstStyle/>
        <a:p>
          <a:endParaRPr lang="es-EC"/>
        </a:p>
      </dgm:t>
    </dgm:pt>
    <dgm:pt modelId="{E69D3479-0A57-4B49-8127-6D3FF6A02224}" type="pres">
      <dgm:prSet presAssocID="{01EB5C4E-E615-45BF-8548-D6A042D78AE1}" presName="Name13" presStyleLbl="parChTrans1D2" presStyleIdx="2" presStyleCnt="4"/>
      <dgm:spPr/>
      <dgm:t>
        <a:bodyPr/>
        <a:lstStyle/>
        <a:p>
          <a:endParaRPr lang="es-EC"/>
        </a:p>
      </dgm:t>
    </dgm:pt>
    <dgm:pt modelId="{B9661D8B-A8E6-482E-AEC3-11182A2D687E}" type="pres">
      <dgm:prSet presAssocID="{B5B192DD-6CD8-4844-AC7E-85C129694467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0793BA-FA81-469E-A761-21A37E64CDE2}" type="pres">
      <dgm:prSet presAssocID="{E31396D6-A074-44CD-9F3A-CCC75852A1B9}" presName="Name13" presStyleLbl="parChTrans1D2" presStyleIdx="3" presStyleCnt="4"/>
      <dgm:spPr/>
      <dgm:t>
        <a:bodyPr/>
        <a:lstStyle/>
        <a:p>
          <a:endParaRPr lang="es-EC"/>
        </a:p>
      </dgm:t>
    </dgm:pt>
    <dgm:pt modelId="{55598910-4C45-4398-9EE0-8D0586C6D80A}" type="pres">
      <dgm:prSet presAssocID="{87B92B4F-0C3C-4557-ADE5-67BCB520A5B9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EABF0EB-EF29-48D9-8A80-E77CCA753275}" srcId="{C82A16EA-630A-44CC-9B07-2D96C7FBEF6D}" destId="{B5B192DD-6CD8-4844-AC7E-85C129694467}" srcOrd="0" destOrd="0" parTransId="{01EB5C4E-E615-45BF-8548-D6A042D78AE1}" sibTransId="{91B457EC-0130-4315-97EF-B3752C513163}"/>
    <dgm:cxn modelId="{E06054CF-BAB2-4758-B3FB-C569B4B7BCC4}" srcId="{029888B4-8790-4679-B602-6D3D109FDFF8}" destId="{0D6C5148-01BF-48B2-9ECF-8C5C1FE529FF}" srcOrd="1" destOrd="0" parTransId="{6F58725F-9F9E-42BD-A20F-AD75BBEB9994}" sibTransId="{E88EF983-31BF-42F8-B858-12AE80BFFC54}"/>
    <dgm:cxn modelId="{C2862B05-66EF-4487-83A8-B3CABAD61169}" srcId="{4700144C-BF78-4F90-AAE9-A610E7EF4D15}" destId="{C82A16EA-630A-44CC-9B07-2D96C7FBEF6D}" srcOrd="1" destOrd="0" parTransId="{0AC23A41-B5E5-423C-9607-B603C5F59A44}" sibTransId="{2B2ED0EE-7290-49D2-AC48-1F559F5F6241}"/>
    <dgm:cxn modelId="{F373AF32-5553-4138-9C6B-D14F25D01A2E}" type="presOf" srcId="{B5B192DD-6CD8-4844-AC7E-85C129694467}" destId="{B9661D8B-A8E6-482E-AEC3-11182A2D687E}" srcOrd="0" destOrd="0" presId="urn:microsoft.com/office/officeart/2005/8/layout/hierarchy3"/>
    <dgm:cxn modelId="{298FF000-27CB-4C1E-A1A5-17AC0E279044}" type="presOf" srcId="{C82A16EA-630A-44CC-9B07-2D96C7FBEF6D}" destId="{EECF1305-0D18-446F-883C-5055FDA3AC2C}" srcOrd="1" destOrd="0" presId="urn:microsoft.com/office/officeart/2005/8/layout/hierarchy3"/>
    <dgm:cxn modelId="{061D92BF-AD06-4560-81D4-2366D6A8F094}" type="presOf" srcId="{87B92B4F-0C3C-4557-ADE5-67BCB520A5B9}" destId="{55598910-4C45-4398-9EE0-8D0586C6D80A}" srcOrd="0" destOrd="0" presId="urn:microsoft.com/office/officeart/2005/8/layout/hierarchy3"/>
    <dgm:cxn modelId="{1C3D8DD8-81D5-42CF-8B9E-711F50DC693C}" type="presOf" srcId="{25D31727-D862-4E67-8B27-2F849DAD40A6}" destId="{73DB31DC-2FC8-441B-B8B1-521A2157BFE4}" srcOrd="0" destOrd="0" presId="urn:microsoft.com/office/officeart/2005/8/layout/hierarchy3"/>
    <dgm:cxn modelId="{189E8746-32BC-49B5-9C44-2E22D8793F93}" srcId="{029888B4-8790-4679-B602-6D3D109FDFF8}" destId="{25D31727-D862-4E67-8B27-2F849DAD40A6}" srcOrd="0" destOrd="0" parTransId="{2FAD18EC-87D4-4C31-86E3-3ABA6748E473}" sibTransId="{ACBB17C3-8DF4-41B3-9D90-1410AFB472EB}"/>
    <dgm:cxn modelId="{53F51441-899B-4008-B884-7C3BA101B8DC}" type="presOf" srcId="{029888B4-8790-4679-B602-6D3D109FDFF8}" destId="{5419BC13-43E3-40A4-9540-515FF9B6A9A8}" srcOrd="1" destOrd="0" presId="urn:microsoft.com/office/officeart/2005/8/layout/hierarchy3"/>
    <dgm:cxn modelId="{E07EC1BF-26F5-49C8-AF2C-F0EBEEAB38CE}" type="presOf" srcId="{C82A16EA-630A-44CC-9B07-2D96C7FBEF6D}" destId="{FDFC802D-2956-4956-9755-F47393CCF3A4}" srcOrd="0" destOrd="0" presId="urn:microsoft.com/office/officeart/2005/8/layout/hierarchy3"/>
    <dgm:cxn modelId="{43F8DB54-112D-493D-A8EC-E71458889C21}" type="presOf" srcId="{4700144C-BF78-4F90-AAE9-A610E7EF4D15}" destId="{BB4C70D4-E63D-4CC7-A420-E25D91EDD3B8}" srcOrd="0" destOrd="0" presId="urn:microsoft.com/office/officeart/2005/8/layout/hierarchy3"/>
    <dgm:cxn modelId="{F80F61E1-8CCC-479D-BA14-D7ABBBD536E7}" srcId="{C82A16EA-630A-44CC-9B07-2D96C7FBEF6D}" destId="{87B92B4F-0C3C-4557-ADE5-67BCB520A5B9}" srcOrd="1" destOrd="0" parTransId="{E31396D6-A074-44CD-9F3A-CCC75852A1B9}" sibTransId="{7A804359-CD89-46E4-B6B6-C0B522019806}"/>
    <dgm:cxn modelId="{693DCF10-D7CD-4199-B6A2-80653CAB9DC2}" type="presOf" srcId="{029888B4-8790-4679-B602-6D3D109FDFF8}" destId="{3043F4CB-78A8-48E2-A32C-4BE69DC51BE7}" srcOrd="0" destOrd="0" presId="urn:microsoft.com/office/officeart/2005/8/layout/hierarchy3"/>
    <dgm:cxn modelId="{A047FCE6-3408-4BEB-96B7-ECA716744C65}" type="presOf" srcId="{6F58725F-9F9E-42BD-A20F-AD75BBEB9994}" destId="{E69CA9E4-232E-43B4-A00F-2647AB87ECB9}" srcOrd="0" destOrd="0" presId="urn:microsoft.com/office/officeart/2005/8/layout/hierarchy3"/>
    <dgm:cxn modelId="{8BC323B1-2C17-47A9-9778-13152E67646B}" type="presOf" srcId="{01EB5C4E-E615-45BF-8548-D6A042D78AE1}" destId="{E69D3479-0A57-4B49-8127-6D3FF6A02224}" srcOrd="0" destOrd="0" presId="urn:microsoft.com/office/officeart/2005/8/layout/hierarchy3"/>
    <dgm:cxn modelId="{FD0B51E1-682D-4609-9A42-B4C88EDCFBA4}" type="presOf" srcId="{E31396D6-A074-44CD-9F3A-CCC75852A1B9}" destId="{420793BA-FA81-469E-A761-21A37E64CDE2}" srcOrd="0" destOrd="0" presId="urn:microsoft.com/office/officeart/2005/8/layout/hierarchy3"/>
    <dgm:cxn modelId="{15AB9CBC-C5C2-4821-B2EC-300CCC567518}" type="presOf" srcId="{2FAD18EC-87D4-4C31-86E3-3ABA6748E473}" destId="{5BA60E94-6E7C-410D-BFE9-7C5BA0A261EA}" srcOrd="0" destOrd="0" presId="urn:microsoft.com/office/officeart/2005/8/layout/hierarchy3"/>
    <dgm:cxn modelId="{A6E42BBC-7FC5-4D22-9183-E94AC49B470C}" srcId="{4700144C-BF78-4F90-AAE9-A610E7EF4D15}" destId="{029888B4-8790-4679-B602-6D3D109FDFF8}" srcOrd="0" destOrd="0" parTransId="{A35022D4-5B8C-43EA-A673-A3A9550E723D}" sibTransId="{C1437CC4-1F52-4BF7-98A9-DAB2557BDA59}"/>
    <dgm:cxn modelId="{54ED27BE-1C62-45D9-A512-6C3BA8812FC1}" type="presOf" srcId="{0D6C5148-01BF-48B2-9ECF-8C5C1FE529FF}" destId="{C5E6E62B-A57F-4B2E-BD17-85F769B1F75A}" srcOrd="0" destOrd="0" presId="urn:microsoft.com/office/officeart/2005/8/layout/hierarchy3"/>
    <dgm:cxn modelId="{944394BD-0DCA-464E-ACA2-72D74AE7C092}" type="presParOf" srcId="{BB4C70D4-E63D-4CC7-A420-E25D91EDD3B8}" destId="{6BCD88EF-6943-4275-8F9A-9A87B5D774E3}" srcOrd="0" destOrd="0" presId="urn:microsoft.com/office/officeart/2005/8/layout/hierarchy3"/>
    <dgm:cxn modelId="{99DC6EFF-DCE3-4C83-A154-84A3E38B0E90}" type="presParOf" srcId="{6BCD88EF-6943-4275-8F9A-9A87B5D774E3}" destId="{CDEF2BC8-F0DC-44F3-A81F-9134F14E59D7}" srcOrd="0" destOrd="0" presId="urn:microsoft.com/office/officeart/2005/8/layout/hierarchy3"/>
    <dgm:cxn modelId="{493C8654-2C11-427F-A7EF-5F3BE7A3156B}" type="presParOf" srcId="{CDEF2BC8-F0DC-44F3-A81F-9134F14E59D7}" destId="{3043F4CB-78A8-48E2-A32C-4BE69DC51BE7}" srcOrd="0" destOrd="0" presId="urn:microsoft.com/office/officeart/2005/8/layout/hierarchy3"/>
    <dgm:cxn modelId="{2D95B6CB-92D9-4CC9-B8A2-FF18D3C2002E}" type="presParOf" srcId="{CDEF2BC8-F0DC-44F3-A81F-9134F14E59D7}" destId="{5419BC13-43E3-40A4-9540-515FF9B6A9A8}" srcOrd="1" destOrd="0" presId="urn:microsoft.com/office/officeart/2005/8/layout/hierarchy3"/>
    <dgm:cxn modelId="{3E943FF4-5A0D-484B-9B97-52C20F92B074}" type="presParOf" srcId="{6BCD88EF-6943-4275-8F9A-9A87B5D774E3}" destId="{0358ABED-A0EF-4160-9909-54E33487FDC7}" srcOrd="1" destOrd="0" presId="urn:microsoft.com/office/officeart/2005/8/layout/hierarchy3"/>
    <dgm:cxn modelId="{C80F53DC-CE9C-4435-9339-F95203FA3C0E}" type="presParOf" srcId="{0358ABED-A0EF-4160-9909-54E33487FDC7}" destId="{5BA60E94-6E7C-410D-BFE9-7C5BA0A261EA}" srcOrd="0" destOrd="0" presId="urn:microsoft.com/office/officeart/2005/8/layout/hierarchy3"/>
    <dgm:cxn modelId="{99269431-3B24-4B23-B82E-3E8541561645}" type="presParOf" srcId="{0358ABED-A0EF-4160-9909-54E33487FDC7}" destId="{73DB31DC-2FC8-441B-B8B1-521A2157BFE4}" srcOrd="1" destOrd="0" presId="urn:microsoft.com/office/officeart/2005/8/layout/hierarchy3"/>
    <dgm:cxn modelId="{0FEAA7F8-BAE9-42E2-BBD3-26B67664D069}" type="presParOf" srcId="{0358ABED-A0EF-4160-9909-54E33487FDC7}" destId="{E69CA9E4-232E-43B4-A00F-2647AB87ECB9}" srcOrd="2" destOrd="0" presId="urn:microsoft.com/office/officeart/2005/8/layout/hierarchy3"/>
    <dgm:cxn modelId="{5FDDD709-579E-44F9-BB21-47755C1794E6}" type="presParOf" srcId="{0358ABED-A0EF-4160-9909-54E33487FDC7}" destId="{C5E6E62B-A57F-4B2E-BD17-85F769B1F75A}" srcOrd="3" destOrd="0" presId="urn:microsoft.com/office/officeart/2005/8/layout/hierarchy3"/>
    <dgm:cxn modelId="{27DD900E-3728-45B0-9D78-8149DF4F36BA}" type="presParOf" srcId="{BB4C70D4-E63D-4CC7-A420-E25D91EDD3B8}" destId="{8AF0EF23-F025-42F0-AAAF-8F9BF188C864}" srcOrd="1" destOrd="0" presId="urn:microsoft.com/office/officeart/2005/8/layout/hierarchy3"/>
    <dgm:cxn modelId="{69DAFAB8-0954-4B64-8285-13B9F11051B7}" type="presParOf" srcId="{8AF0EF23-F025-42F0-AAAF-8F9BF188C864}" destId="{263EA68F-EBC6-49C9-B5EF-82282B0F5157}" srcOrd="0" destOrd="0" presId="urn:microsoft.com/office/officeart/2005/8/layout/hierarchy3"/>
    <dgm:cxn modelId="{24374151-9655-4567-AF84-F7355A653FBB}" type="presParOf" srcId="{263EA68F-EBC6-49C9-B5EF-82282B0F5157}" destId="{FDFC802D-2956-4956-9755-F47393CCF3A4}" srcOrd="0" destOrd="0" presId="urn:microsoft.com/office/officeart/2005/8/layout/hierarchy3"/>
    <dgm:cxn modelId="{C896B762-7FB5-4D71-8F63-3504516EAACF}" type="presParOf" srcId="{263EA68F-EBC6-49C9-B5EF-82282B0F5157}" destId="{EECF1305-0D18-446F-883C-5055FDA3AC2C}" srcOrd="1" destOrd="0" presId="urn:microsoft.com/office/officeart/2005/8/layout/hierarchy3"/>
    <dgm:cxn modelId="{F0EF4BDA-4326-4F5F-AA25-2B7F875DC028}" type="presParOf" srcId="{8AF0EF23-F025-42F0-AAAF-8F9BF188C864}" destId="{35C9B6CD-B902-4E9F-BD40-57CBA7107DE6}" srcOrd="1" destOrd="0" presId="urn:microsoft.com/office/officeart/2005/8/layout/hierarchy3"/>
    <dgm:cxn modelId="{DBF950E9-006B-42B6-8126-58A247C8EBB0}" type="presParOf" srcId="{35C9B6CD-B902-4E9F-BD40-57CBA7107DE6}" destId="{E69D3479-0A57-4B49-8127-6D3FF6A02224}" srcOrd="0" destOrd="0" presId="urn:microsoft.com/office/officeart/2005/8/layout/hierarchy3"/>
    <dgm:cxn modelId="{2385B659-A3F3-41DF-9176-6C04FB6F4C10}" type="presParOf" srcId="{35C9B6CD-B902-4E9F-BD40-57CBA7107DE6}" destId="{B9661D8B-A8E6-482E-AEC3-11182A2D687E}" srcOrd="1" destOrd="0" presId="urn:microsoft.com/office/officeart/2005/8/layout/hierarchy3"/>
    <dgm:cxn modelId="{FA0D3795-2CE8-4570-91F1-D78C72D22728}" type="presParOf" srcId="{35C9B6CD-B902-4E9F-BD40-57CBA7107DE6}" destId="{420793BA-FA81-469E-A761-21A37E64CDE2}" srcOrd="2" destOrd="0" presId="urn:microsoft.com/office/officeart/2005/8/layout/hierarchy3"/>
    <dgm:cxn modelId="{A1DD0BEA-44CA-4654-B3DD-7FB909E923E7}" type="presParOf" srcId="{35C9B6CD-B902-4E9F-BD40-57CBA7107DE6}" destId="{55598910-4C45-4398-9EE0-8D0586C6D80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C6E5EB-E68A-4BC5-BBAF-D4A0E1481C87}">
      <dsp:nvSpPr>
        <dsp:cNvPr id="0" name=""/>
        <dsp:cNvSpPr/>
      </dsp:nvSpPr>
      <dsp:spPr>
        <a:xfrm>
          <a:off x="0" y="537251"/>
          <a:ext cx="9793088" cy="781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6104CA-05CD-4E5D-B8D0-23C447C76A0D}">
      <dsp:nvSpPr>
        <dsp:cNvPr id="0" name=""/>
        <dsp:cNvSpPr/>
      </dsp:nvSpPr>
      <dsp:spPr>
        <a:xfrm>
          <a:off x="489654" y="79691"/>
          <a:ext cx="9118256" cy="9151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9109" tIns="0" rIns="259109" bIns="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/>
            <a:t>El Ecuador es un país que se encuentra ubicado al norte de Sudamérica, limita al sur y oeste con Perú, al norte con Colombia, y al oeste el Océano Pacífico.</a:t>
          </a:r>
          <a:endParaRPr lang="es-EC" sz="2300" b="1" kern="1200" dirty="0"/>
        </a:p>
      </dsp:txBody>
      <dsp:txXfrm>
        <a:off x="489654" y="79691"/>
        <a:ext cx="9118256" cy="915120"/>
      </dsp:txXfrm>
    </dsp:sp>
    <dsp:sp modelId="{E62018B7-7E2A-4823-83FB-CDF2C6592904}">
      <dsp:nvSpPr>
        <dsp:cNvPr id="0" name=""/>
        <dsp:cNvSpPr/>
      </dsp:nvSpPr>
      <dsp:spPr>
        <a:xfrm>
          <a:off x="0" y="1943411"/>
          <a:ext cx="9793088" cy="781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C15551-6611-4035-A852-7E2E7163C302}">
      <dsp:nvSpPr>
        <dsp:cNvPr id="0" name=""/>
        <dsp:cNvSpPr/>
      </dsp:nvSpPr>
      <dsp:spPr>
        <a:xfrm>
          <a:off x="489654" y="1485851"/>
          <a:ext cx="9118256" cy="9151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9109" tIns="0" rIns="259109" bIns="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/>
            <a:t>Es parte del cinturón de fuego del pacifico, produce la subducción de las placas de Nazca y Sudamericana. </a:t>
          </a:r>
          <a:endParaRPr lang="es-EC" sz="2300" b="1" kern="1200" dirty="0"/>
        </a:p>
      </dsp:txBody>
      <dsp:txXfrm>
        <a:off x="489654" y="1485851"/>
        <a:ext cx="9118256" cy="915120"/>
      </dsp:txXfrm>
    </dsp:sp>
    <dsp:sp modelId="{0516FE78-4AB9-4171-9AA9-9C687AAB1793}">
      <dsp:nvSpPr>
        <dsp:cNvPr id="0" name=""/>
        <dsp:cNvSpPr/>
      </dsp:nvSpPr>
      <dsp:spPr>
        <a:xfrm>
          <a:off x="0" y="3349572"/>
          <a:ext cx="9793088" cy="781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C51DF7-A170-4BEB-BD3C-713103C4DB70}">
      <dsp:nvSpPr>
        <dsp:cNvPr id="0" name=""/>
        <dsp:cNvSpPr/>
      </dsp:nvSpPr>
      <dsp:spPr>
        <a:xfrm>
          <a:off x="489654" y="2892011"/>
          <a:ext cx="9118256" cy="9151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9109" tIns="0" rIns="259109" bIns="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/>
            <a:t>El Ecuador está atravesado por una gran falla geológica, que es la de </a:t>
          </a:r>
          <a:r>
            <a:rPr lang="es-EC" sz="2300" b="1" kern="1200" dirty="0" err="1" smtClean="0"/>
            <a:t>Pallatanga</a:t>
          </a:r>
          <a:r>
            <a:rPr lang="es-EC" sz="2300" b="1" kern="1200" dirty="0" smtClean="0"/>
            <a:t> y </a:t>
          </a:r>
          <a:r>
            <a:rPr lang="es-EC" sz="2300" b="1" kern="1200" dirty="0" err="1" smtClean="0"/>
            <a:t>Chingual</a:t>
          </a:r>
          <a:r>
            <a:rPr lang="es-EC" sz="2300" b="1" kern="1200" dirty="0" smtClean="0"/>
            <a:t>.</a:t>
          </a:r>
          <a:endParaRPr lang="es-EC" sz="2300" b="1" kern="1200" dirty="0"/>
        </a:p>
      </dsp:txBody>
      <dsp:txXfrm>
        <a:off x="489654" y="2892011"/>
        <a:ext cx="9118256" cy="915120"/>
      </dsp:txXfrm>
    </dsp:sp>
    <dsp:sp modelId="{68E97CDC-8A7D-4280-954E-A07E234E9FA6}">
      <dsp:nvSpPr>
        <dsp:cNvPr id="0" name=""/>
        <dsp:cNvSpPr/>
      </dsp:nvSpPr>
      <dsp:spPr>
        <a:xfrm>
          <a:off x="0" y="4755732"/>
          <a:ext cx="9793088" cy="781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50E529-058A-428E-BD7A-EE2734A1204F}">
      <dsp:nvSpPr>
        <dsp:cNvPr id="0" name=""/>
        <dsp:cNvSpPr/>
      </dsp:nvSpPr>
      <dsp:spPr>
        <a:xfrm>
          <a:off x="489654" y="4298172"/>
          <a:ext cx="9118256" cy="9151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9109" tIns="0" rIns="259109" bIns="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/>
            <a:t>En la provincia de Santa Elena se encuentra la Escuela Superior Militar de Aviación “Cosme Rennella B.”, ubicada en la puntilla más saliente del perfil costanero.</a:t>
          </a:r>
          <a:r>
            <a:rPr lang="es-EC" sz="2300" kern="1200" dirty="0" smtClean="0"/>
            <a:t> </a:t>
          </a:r>
          <a:endParaRPr lang="es-EC" sz="2300" b="1" kern="1200" dirty="0"/>
        </a:p>
      </dsp:txBody>
      <dsp:txXfrm>
        <a:off x="489654" y="4298172"/>
        <a:ext cx="9118256" cy="91512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43F4CB-78A8-48E2-A32C-4BE69DC51BE7}">
      <dsp:nvSpPr>
        <dsp:cNvPr id="0" name=""/>
        <dsp:cNvSpPr/>
      </dsp:nvSpPr>
      <dsp:spPr>
        <a:xfrm>
          <a:off x="1130256" y="3004"/>
          <a:ext cx="2739765" cy="13698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700" b="1" kern="1200" dirty="0" smtClean="0"/>
            <a:t>TERREMOTO</a:t>
          </a:r>
          <a:endParaRPr lang="es-EC" sz="3700" b="1" kern="1200" dirty="0"/>
        </a:p>
      </dsp:txBody>
      <dsp:txXfrm>
        <a:off x="1130256" y="3004"/>
        <a:ext cx="2739765" cy="1369882"/>
      </dsp:txXfrm>
    </dsp:sp>
    <dsp:sp modelId="{5BA60E94-6E7C-410D-BFE9-7C5BA0A261EA}">
      <dsp:nvSpPr>
        <dsp:cNvPr id="0" name=""/>
        <dsp:cNvSpPr/>
      </dsp:nvSpPr>
      <dsp:spPr>
        <a:xfrm>
          <a:off x="1404232" y="1372887"/>
          <a:ext cx="273976" cy="1027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7412"/>
              </a:lnTo>
              <a:lnTo>
                <a:pt x="273976" y="102741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DB31DC-2FC8-441B-B8B1-521A2157BFE4}">
      <dsp:nvSpPr>
        <dsp:cNvPr id="0" name=""/>
        <dsp:cNvSpPr/>
      </dsp:nvSpPr>
      <dsp:spPr>
        <a:xfrm>
          <a:off x="1678209" y="1715358"/>
          <a:ext cx="2191812" cy="13698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/>
            <a:t>Daño grave a las dependencias.</a:t>
          </a:r>
          <a:endParaRPr lang="es-EC" sz="2200" b="1" kern="1200" dirty="0"/>
        </a:p>
      </dsp:txBody>
      <dsp:txXfrm>
        <a:off x="1678209" y="1715358"/>
        <a:ext cx="2191812" cy="1369882"/>
      </dsp:txXfrm>
    </dsp:sp>
    <dsp:sp modelId="{E69CA9E4-232E-43B4-A00F-2647AB87ECB9}">
      <dsp:nvSpPr>
        <dsp:cNvPr id="0" name=""/>
        <dsp:cNvSpPr/>
      </dsp:nvSpPr>
      <dsp:spPr>
        <a:xfrm>
          <a:off x="1404232" y="1372887"/>
          <a:ext cx="273976" cy="2739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9765"/>
              </a:lnTo>
              <a:lnTo>
                <a:pt x="273976" y="273976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E6E62B-A57F-4B2E-BD17-85F769B1F75A}">
      <dsp:nvSpPr>
        <dsp:cNvPr id="0" name=""/>
        <dsp:cNvSpPr/>
      </dsp:nvSpPr>
      <dsp:spPr>
        <a:xfrm>
          <a:off x="1678209" y="3427712"/>
          <a:ext cx="2191812" cy="13698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/>
            <a:t>Afectación a las personas (heridos, muertes).</a:t>
          </a:r>
          <a:endParaRPr lang="es-EC" sz="2200" b="1" kern="1200" dirty="0"/>
        </a:p>
      </dsp:txBody>
      <dsp:txXfrm>
        <a:off x="1678209" y="3427712"/>
        <a:ext cx="2191812" cy="1369882"/>
      </dsp:txXfrm>
    </dsp:sp>
    <dsp:sp modelId="{FDFC802D-2956-4956-9755-F47393CCF3A4}">
      <dsp:nvSpPr>
        <dsp:cNvPr id="0" name=""/>
        <dsp:cNvSpPr/>
      </dsp:nvSpPr>
      <dsp:spPr>
        <a:xfrm>
          <a:off x="4554963" y="3004"/>
          <a:ext cx="2739765" cy="13698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700" b="1" kern="1200" dirty="0" smtClean="0"/>
            <a:t>TSUNAMI</a:t>
          </a:r>
          <a:endParaRPr lang="es-EC" sz="3700" b="1" kern="1200" dirty="0"/>
        </a:p>
      </dsp:txBody>
      <dsp:txXfrm>
        <a:off x="4554963" y="3004"/>
        <a:ext cx="2739765" cy="1369882"/>
      </dsp:txXfrm>
    </dsp:sp>
    <dsp:sp modelId="{E69D3479-0A57-4B49-8127-6D3FF6A02224}">
      <dsp:nvSpPr>
        <dsp:cNvPr id="0" name=""/>
        <dsp:cNvSpPr/>
      </dsp:nvSpPr>
      <dsp:spPr>
        <a:xfrm>
          <a:off x="4828940" y="1372887"/>
          <a:ext cx="273976" cy="1027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7412"/>
              </a:lnTo>
              <a:lnTo>
                <a:pt x="273976" y="102741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61D8B-A8E6-482E-AEC3-11182A2D687E}">
      <dsp:nvSpPr>
        <dsp:cNvPr id="0" name=""/>
        <dsp:cNvSpPr/>
      </dsp:nvSpPr>
      <dsp:spPr>
        <a:xfrm>
          <a:off x="5102916" y="1715358"/>
          <a:ext cx="2191812" cy="13698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/>
            <a:t>Daño moderado de los bienes y materiales.</a:t>
          </a:r>
          <a:endParaRPr lang="es-EC" sz="2200" b="1" kern="1200" dirty="0"/>
        </a:p>
      </dsp:txBody>
      <dsp:txXfrm>
        <a:off x="5102916" y="1715358"/>
        <a:ext cx="2191812" cy="1369882"/>
      </dsp:txXfrm>
    </dsp:sp>
    <dsp:sp modelId="{420793BA-FA81-469E-A761-21A37E64CDE2}">
      <dsp:nvSpPr>
        <dsp:cNvPr id="0" name=""/>
        <dsp:cNvSpPr/>
      </dsp:nvSpPr>
      <dsp:spPr>
        <a:xfrm>
          <a:off x="4828940" y="1372887"/>
          <a:ext cx="273976" cy="2739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9765"/>
              </a:lnTo>
              <a:lnTo>
                <a:pt x="273976" y="273976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598910-4C45-4398-9EE0-8D0586C6D80A}">
      <dsp:nvSpPr>
        <dsp:cNvPr id="0" name=""/>
        <dsp:cNvSpPr/>
      </dsp:nvSpPr>
      <dsp:spPr>
        <a:xfrm>
          <a:off x="5102916" y="3427712"/>
          <a:ext cx="2191812" cy="13698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/>
            <a:t>Construcciones  sensibles pueden ceder por la fuerza del agua</a:t>
          </a:r>
          <a:endParaRPr lang="es-EC" sz="2200" b="1" kern="1200" dirty="0"/>
        </a:p>
      </dsp:txBody>
      <dsp:txXfrm>
        <a:off x="5102916" y="3427712"/>
        <a:ext cx="2191812" cy="1369882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F06DBF-80FC-44E5-B9EF-EA88783AD34E}">
      <dsp:nvSpPr>
        <dsp:cNvPr id="0" name=""/>
        <dsp:cNvSpPr/>
      </dsp:nvSpPr>
      <dsp:spPr>
        <a:xfrm>
          <a:off x="4503194" y="4086898"/>
          <a:ext cx="1780021" cy="103797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b="1" kern="1200" cap="all" dirty="0" smtClean="0">
              <a:ln/>
              <a:solidFill>
                <a:srgbClr val="002060"/>
              </a:solidFill>
            </a:rPr>
            <a:t>MISIÓN</a:t>
          </a:r>
          <a:endParaRPr lang="es-EC" sz="2900" b="1" kern="1200" dirty="0">
            <a:solidFill>
              <a:schemeClr val="tx1"/>
            </a:solidFill>
          </a:endParaRPr>
        </a:p>
      </dsp:txBody>
      <dsp:txXfrm>
        <a:off x="4503194" y="4086898"/>
        <a:ext cx="1780021" cy="1037972"/>
      </dsp:txXfrm>
    </dsp:sp>
    <dsp:sp modelId="{0DD2413E-CBB9-455B-9785-6FB845A14A46}">
      <dsp:nvSpPr>
        <dsp:cNvPr id="0" name=""/>
        <dsp:cNvSpPr/>
      </dsp:nvSpPr>
      <dsp:spPr>
        <a:xfrm rot="12429804">
          <a:off x="1872513" y="3168400"/>
          <a:ext cx="2862162" cy="73051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173181-5E64-46AE-8BD3-C625BA147B06}">
      <dsp:nvSpPr>
        <dsp:cNvPr id="0" name=""/>
        <dsp:cNvSpPr/>
      </dsp:nvSpPr>
      <dsp:spPr>
        <a:xfrm>
          <a:off x="432129" y="2016234"/>
          <a:ext cx="3196441" cy="1728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shade val="51000"/>
                <a:satMod val="130000"/>
                <a:alpha val="55000"/>
              </a:schemeClr>
            </a:gs>
            <a:gs pos="0">
              <a:schemeClr val="accent3">
                <a:hueOff val="0"/>
                <a:satOff val="0"/>
                <a:lumOff val="0"/>
                <a:shade val="93000"/>
                <a:satMod val="130000"/>
                <a:alpha val="61000"/>
              </a:schemeClr>
            </a:gs>
            <a:gs pos="0">
              <a:schemeClr val="accent3">
                <a:hueOff val="0"/>
                <a:satOff val="0"/>
                <a:lumOff val="0"/>
                <a:shade val="94000"/>
                <a:satMod val="135000"/>
                <a:alpha val="69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kern="1200" dirty="0" smtClean="0">
              <a:solidFill>
                <a:schemeClr val="tx1"/>
              </a:solidFill>
            </a:rPr>
            <a:t>Establecer procedimientos de seguridad antes, durante y después de la ocurrencia de un evento de riesgo natural (terremoto o tsunami). </a:t>
          </a:r>
          <a:endParaRPr lang="es-EC" sz="1900" kern="1200" dirty="0">
            <a:solidFill>
              <a:schemeClr val="tx1"/>
            </a:solidFill>
          </a:endParaRPr>
        </a:p>
      </dsp:txBody>
      <dsp:txXfrm>
        <a:off x="432129" y="2016234"/>
        <a:ext cx="3196441" cy="1728184"/>
      </dsp:txXfrm>
    </dsp:sp>
    <dsp:sp modelId="{F038D8B3-E22F-4D27-AAE6-FBFE5867441F}">
      <dsp:nvSpPr>
        <dsp:cNvPr id="0" name=""/>
        <dsp:cNvSpPr/>
      </dsp:nvSpPr>
      <dsp:spPr>
        <a:xfrm rot="16172352">
          <a:off x="3971779" y="2153555"/>
          <a:ext cx="2809278" cy="73051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5A8062-12D5-45DD-A6A2-2328BD5A3D44}">
      <dsp:nvSpPr>
        <dsp:cNvPr id="0" name=""/>
        <dsp:cNvSpPr/>
      </dsp:nvSpPr>
      <dsp:spPr>
        <a:xfrm>
          <a:off x="3745388" y="360054"/>
          <a:ext cx="3239469" cy="1508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shade val="51000"/>
                <a:satMod val="130000"/>
                <a:alpha val="55000"/>
              </a:schemeClr>
            </a:gs>
            <a:gs pos="0">
              <a:schemeClr val="accent3">
                <a:hueOff val="0"/>
                <a:satOff val="0"/>
                <a:lumOff val="0"/>
                <a:shade val="93000"/>
                <a:satMod val="130000"/>
                <a:alpha val="61000"/>
              </a:schemeClr>
            </a:gs>
            <a:gs pos="0">
              <a:schemeClr val="accent3">
                <a:hueOff val="0"/>
                <a:satOff val="0"/>
                <a:lumOff val="0"/>
                <a:shade val="94000"/>
                <a:satMod val="135000"/>
                <a:alpha val="69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kern="1200" dirty="0" smtClean="0">
              <a:solidFill>
                <a:schemeClr val="tx1"/>
              </a:solidFill>
            </a:rPr>
            <a:t>Permitan principalmente precautelar la integridad física del recurso humano que se encuentra en la ESMA “Cosme Rennella B.” y sus alrededores.</a:t>
          </a:r>
          <a:endParaRPr lang="es-EC" sz="1900" kern="1200" dirty="0">
            <a:solidFill>
              <a:schemeClr val="tx1"/>
            </a:solidFill>
          </a:endParaRPr>
        </a:p>
      </dsp:txBody>
      <dsp:txXfrm>
        <a:off x="3745388" y="360054"/>
        <a:ext cx="3239469" cy="1508328"/>
      </dsp:txXfrm>
    </dsp:sp>
    <dsp:sp modelId="{B86FBD35-337A-421B-8124-2812350AE0C0}">
      <dsp:nvSpPr>
        <dsp:cNvPr id="0" name=""/>
        <dsp:cNvSpPr/>
      </dsp:nvSpPr>
      <dsp:spPr>
        <a:xfrm rot="19993920">
          <a:off x="6061608" y="3169949"/>
          <a:ext cx="2908245" cy="73051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B49B81-CDD3-4C23-882C-9A8BFAAB0B8E}">
      <dsp:nvSpPr>
        <dsp:cNvPr id="0" name=""/>
        <dsp:cNvSpPr/>
      </dsp:nvSpPr>
      <dsp:spPr>
        <a:xfrm>
          <a:off x="7200866" y="2088237"/>
          <a:ext cx="3226319" cy="1584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shade val="51000"/>
                <a:satMod val="130000"/>
                <a:alpha val="55000"/>
              </a:schemeClr>
            </a:gs>
            <a:gs pos="0">
              <a:schemeClr val="accent3">
                <a:hueOff val="0"/>
                <a:satOff val="0"/>
                <a:lumOff val="0"/>
                <a:shade val="93000"/>
                <a:satMod val="130000"/>
                <a:alpha val="61000"/>
              </a:schemeClr>
            </a:gs>
            <a:gs pos="0">
              <a:schemeClr val="accent3">
                <a:hueOff val="0"/>
                <a:satOff val="0"/>
                <a:lumOff val="0"/>
                <a:shade val="94000"/>
                <a:satMod val="135000"/>
                <a:alpha val="69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kern="1200" dirty="0" smtClean="0">
              <a:solidFill>
                <a:schemeClr val="tx1"/>
              </a:solidFill>
            </a:rPr>
            <a:t>Así como también, reducir el riesgo de pérdidas o daños de las aeronaves, materiales, equipos e infraestructura del Reparto.</a:t>
          </a:r>
          <a:endParaRPr lang="es-EC" sz="1900" kern="1200" dirty="0">
            <a:solidFill>
              <a:schemeClr val="tx1"/>
            </a:solidFill>
          </a:endParaRPr>
        </a:p>
      </dsp:txBody>
      <dsp:txXfrm>
        <a:off x="7200866" y="2088237"/>
        <a:ext cx="3226319" cy="1584126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F4EC60-B3A0-49F3-AD4E-D192AE24383C}">
      <dsp:nvSpPr>
        <dsp:cNvPr id="0" name=""/>
        <dsp:cNvSpPr/>
      </dsp:nvSpPr>
      <dsp:spPr>
        <a:xfrm>
          <a:off x="3299" y="435841"/>
          <a:ext cx="2376616" cy="10585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shade val="51000"/>
                <a:satMod val="130000"/>
                <a:alpha val="61000"/>
              </a:schemeClr>
            </a:gs>
            <a:gs pos="0">
              <a:schemeClr val="accent5">
                <a:hueOff val="0"/>
                <a:satOff val="0"/>
                <a:lumOff val="0"/>
                <a:shade val="93000"/>
                <a:satMod val="130000"/>
                <a:alpha val="47000"/>
              </a:schemeClr>
            </a:gs>
            <a:gs pos="0">
              <a:schemeClr val="accent5">
                <a:hueOff val="0"/>
                <a:satOff val="0"/>
                <a:lumOff val="0"/>
                <a:shade val="94000"/>
                <a:satMod val="135000"/>
                <a:alpha val="69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>
              <a:solidFill>
                <a:schemeClr val="tx1"/>
              </a:solidFill>
            </a:rPr>
            <a:t>TIEMPO</a:t>
          </a:r>
          <a:endParaRPr lang="es-EC" sz="2800" b="1" kern="1200" dirty="0">
            <a:solidFill>
              <a:schemeClr val="tx1"/>
            </a:solidFill>
          </a:endParaRPr>
        </a:p>
      </dsp:txBody>
      <dsp:txXfrm>
        <a:off x="3299" y="435841"/>
        <a:ext cx="2376616" cy="705723"/>
      </dsp:txXfrm>
    </dsp:sp>
    <dsp:sp modelId="{5FAC17D4-E532-4080-ADF9-9932BC392A56}">
      <dsp:nvSpPr>
        <dsp:cNvPr id="0" name=""/>
        <dsp:cNvSpPr/>
      </dsp:nvSpPr>
      <dsp:spPr>
        <a:xfrm>
          <a:off x="294028" y="1370223"/>
          <a:ext cx="2734867" cy="2707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b="1" kern="1200" dirty="0" smtClean="0">
              <a:solidFill>
                <a:schemeClr val="tx1"/>
              </a:solidFill>
            </a:rPr>
            <a:t>DESDE:             Antes que se requiera la evacuación   </a:t>
          </a:r>
          <a:endParaRPr lang="es-EC" sz="2000" b="1" kern="1200" dirty="0">
            <a:solidFill>
              <a:schemeClr val="tx1"/>
            </a:solidFill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b="1" kern="1200" dirty="0" smtClean="0">
              <a:solidFill>
                <a:schemeClr val="tx1"/>
              </a:solidFill>
            </a:rPr>
            <a:t>HASTA:                    El día que se realice la evacuación   </a:t>
          </a:r>
          <a:endParaRPr lang="es-EC" sz="2000" b="1" kern="1200" dirty="0">
            <a:solidFill>
              <a:schemeClr val="tx1"/>
            </a:solidFill>
          </a:endParaRPr>
        </a:p>
      </dsp:txBody>
      <dsp:txXfrm>
        <a:off x="294028" y="1370223"/>
        <a:ext cx="2734867" cy="2707200"/>
      </dsp:txXfrm>
    </dsp:sp>
    <dsp:sp modelId="{B1448A73-31D5-47A8-A49E-3556A5FFA727}">
      <dsp:nvSpPr>
        <dsp:cNvPr id="0" name=""/>
        <dsp:cNvSpPr/>
      </dsp:nvSpPr>
      <dsp:spPr>
        <a:xfrm rot="5502">
          <a:off x="2785434" y="496087"/>
          <a:ext cx="859702" cy="5917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b="1" kern="1200">
            <a:solidFill>
              <a:schemeClr val="tx1"/>
            </a:solidFill>
          </a:endParaRPr>
        </a:p>
      </dsp:txBody>
      <dsp:txXfrm rot="5502">
        <a:off x="2785434" y="496087"/>
        <a:ext cx="859702" cy="591708"/>
      </dsp:txXfrm>
    </dsp:sp>
    <dsp:sp modelId="{B3134ADB-EBDD-40CD-BE9A-A02A6F90A689}">
      <dsp:nvSpPr>
        <dsp:cNvPr id="0" name=""/>
        <dsp:cNvSpPr/>
      </dsp:nvSpPr>
      <dsp:spPr>
        <a:xfrm>
          <a:off x="4001993" y="442241"/>
          <a:ext cx="2376616" cy="1058584"/>
        </a:xfrm>
        <a:prstGeom prst="roundRect">
          <a:avLst>
            <a:gd name="adj" fmla="val 10000"/>
          </a:avLst>
        </a:prstGeom>
        <a:solidFill>
          <a:srgbClr val="99F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>
              <a:solidFill>
                <a:schemeClr val="tx1"/>
              </a:solidFill>
            </a:rPr>
            <a:t>GENERALES</a:t>
          </a:r>
          <a:endParaRPr lang="es-EC" sz="2800" b="1" kern="1200" dirty="0">
            <a:solidFill>
              <a:schemeClr val="tx1"/>
            </a:solidFill>
          </a:endParaRPr>
        </a:p>
      </dsp:txBody>
      <dsp:txXfrm>
        <a:off x="4001993" y="442241"/>
        <a:ext cx="2376616" cy="705723"/>
      </dsp:txXfrm>
    </dsp:sp>
    <dsp:sp modelId="{AFFDDCBD-0CF1-4166-9C1E-EE86649B3210}">
      <dsp:nvSpPr>
        <dsp:cNvPr id="0" name=""/>
        <dsp:cNvSpPr/>
      </dsp:nvSpPr>
      <dsp:spPr>
        <a:xfrm>
          <a:off x="4363213" y="1312390"/>
          <a:ext cx="2376616" cy="979437"/>
        </a:xfrm>
        <a:prstGeom prst="roundRect">
          <a:avLst>
            <a:gd name="adj" fmla="val 10000"/>
          </a:avLst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4F9210-31F7-4641-906A-48C786A5654E}">
      <dsp:nvSpPr>
        <dsp:cNvPr id="0" name=""/>
        <dsp:cNvSpPr/>
      </dsp:nvSpPr>
      <dsp:spPr>
        <a:xfrm rot="21541235">
          <a:off x="6738839" y="466245"/>
          <a:ext cx="763918" cy="5917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b="1" kern="1200">
            <a:solidFill>
              <a:schemeClr val="tx1"/>
            </a:solidFill>
          </a:endParaRPr>
        </a:p>
      </dsp:txBody>
      <dsp:txXfrm rot="21541235">
        <a:off x="6738839" y="466245"/>
        <a:ext cx="763918" cy="591708"/>
      </dsp:txXfrm>
    </dsp:sp>
    <dsp:sp modelId="{A4D63D1E-4454-49E4-9AE9-0767BB3B1738}">
      <dsp:nvSpPr>
        <dsp:cNvPr id="0" name=""/>
        <dsp:cNvSpPr/>
      </dsp:nvSpPr>
      <dsp:spPr>
        <a:xfrm>
          <a:off x="7819755" y="376974"/>
          <a:ext cx="2376616" cy="10585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>
              <a:solidFill>
                <a:schemeClr val="tx1"/>
              </a:solidFill>
            </a:rPr>
            <a:t>ESPECÍFICAS</a:t>
          </a:r>
          <a:endParaRPr lang="es-EC" sz="2800" b="1" kern="1200" dirty="0">
            <a:solidFill>
              <a:schemeClr val="tx1"/>
            </a:solidFill>
          </a:endParaRPr>
        </a:p>
      </dsp:txBody>
      <dsp:txXfrm>
        <a:off x="7819755" y="376974"/>
        <a:ext cx="2376616" cy="705723"/>
      </dsp:txXfrm>
    </dsp:sp>
    <dsp:sp modelId="{58CF7D63-6883-4B50-8AA0-EEF6B880508C}">
      <dsp:nvSpPr>
        <dsp:cNvPr id="0" name=""/>
        <dsp:cNvSpPr/>
      </dsp:nvSpPr>
      <dsp:spPr>
        <a:xfrm>
          <a:off x="6048746" y="1224142"/>
          <a:ext cx="2170611" cy="1288735"/>
        </a:xfrm>
        <a:prstGeom prst="roundRect">
          <a:avLst>
            <a:gd name="adj" fmla="val 10000"/>
          </a:avLst>
        </a:prstGeom>
        <a:solidFill>
          <a:srgbClr val="CCFF66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1" kern="1200" dirty="0" smtClean="0"/>
            <a:t>ACTIVIDADES PREVENTIVAS</a:t>
          </a:r>
          <a:endParaRPr lang="es-EC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1" kern="1200" dirty="0" smtClean="0"/>
            <a:t>RESPONSABILIDADES</a:t>
          </a:r>
          <a:endParaRPr lang="es-EC" sz="1500" b="1" kern="1200" dirty="0"/>
        </a:p>
      </dsp:txBody>
      <dsp:txXfrm>
        <a:off x="6048746" y="1224142"/>
        <a:ext cx="2170611" cy="1288735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F4EC60-B3A0-49F3-AD4E-D192AE24383C}">
      <dsp:nvSpPr>
        <dsp:cNvPr id="0" name=""/>
        <dsp:cNvSpPr/>
      </dsp:nvSpPr>
      <dsp:spPr>
        <a:xfrm>
          <a:off x="4417" y="0"/>
          <a:ext cx="2526763" cy="2059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shade val="51000"/>
                <a:satMod val="130000"/>
                <a:alpha val="46000"/>
              </a:schemeClr>
            </a:gs>
            <a:gs pos="0">
              <a:schemeClr val="accent5">
                <a:hueOff val="0"/>
                <a:satOff val="0"/>
                <a:lumOff val="0"/>
                <a:shade val="93000"/>
                <a:satMod val="130000"/>
                <a:alpha val="45000"/>
              </a:schemeClr>
            </a:gs>
            <a:gs pos="0">
              <a:schemeClr val="accent5">
                <a:hueOff val="0"/>
                <a:satOff val="0"/>
                <a:lumOff val="0"/>
                <a:shade val="94000"/>
                <a:satMod val="135000"/>
                <a:alpha val="62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>
              <a:solidFill>
                <a:schemeClr val="tx1"/>
              </a:solidFill>
            </a:rPr>
            <a:t>TIEMPO</a:t>
          </a:r>
          <a:endParaRPr lang="es-EC" sz="2800" b="1" kern="1200" dirty="0">
            <a:solidFill>
              <a:schemeClr val="tx1"/>
            </a:solidFill>
          </a:endParaRPr>
        </a:p>
      </dsp:txBody>
      <dsp:txXfrm>
        <a:off x="4417" y="0"/>
        <a:ext cx="2526763" cy="983163"/>
      </dsp:txXfrm>
    </dsp:sp>
    <dsp:sp modelId="{5FAC17D4-E532-4080-ADF9-9932BC392A56}">
      <dsp:nvSpPr>
        <dsp:cNvPr id="0" name=""/>
        <dsp:cNvSpPr/>
      </dsp:nvSpPr>
      <dsp:spPr>
        <a:xfrm>
          <a:off x="705403" y="961479"/>
          <a:ext cx="3195724" cy="2783027"/>
        </a:xfrm>
        <a:prstGeom prst="roundRect">
          <a:avLst>
            <a:gd name="adj" fmla="val 10000"/>
          </a:avLst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448A73-31D5-47A8-A49E-3556A5FFA727}">
      <dsp:nvSpPr>
        <dsp:cNvPr id="0" name=""/>
        <dsp:cNvSpPr/>
      </dsp:nvSpPr>
      <dsp:spPr>
        <a:xfrm>
          <a:off x="2997849" y="177036"/>
          <a:ext cx="989336" cy="6290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700" b="1" kern="1200">
            <a:solidFill>
              <a:schemeClr val="tx1"/>
            </a:solidFill>
          </a:endParaRPr>
        </a:p>
      </dsp:txBody>
      <dsp:txXfrm>
        <a:off x="2997849" y="177036"/>
        <a:ext cx="989336" cy="629091"/>
      </dsp:txXfrm>
    </dsp:sp>
    <dsp:sp modelId="{B3134ADB-EBDD-40CD-BE9A-A02A6F90A689}">
      <dsp:nvSpPr>
        <dsp:cNvPr id="0" name=""/>
        <dsp:cNvSpPr/>
      </dsp:nvSpPr>
      <dsp:spPr>
        <a:xfrm>
          <a:off x="4397854" y="0"/>
          <a:ext cx="2351785" cy="2059117"/>
        </a:xfrm>
        <a:prstGeom prst="roundRect">
          <a:avLst>
            <a:gd name="adj" fmla="val 10000"/>
          </a:avLst>
        </a:prstGeom>
        <a:solidFill>
          <a:srgbClr val="99F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tx1"/>
              </a:solidFill>
            </a:rPr>
            <a:t>EVACUACIÓN</a:t>
          </a:r>
          <a:endParaRPr lang="es-EC" sz="2400" b="1" kern="1200" dirty="0">
            <a:solidFill>
              <a:schemeClr val="tx1"/>
            </a:solidFill>
          </a:endParaRPr>
        </a:p>
      </dsp:txBody>
      <dsp:txXfrm>
        <a:off x="4397854" y="0"/>
        <a:ext cx="2351785" cy="983163"/>
      </dsp:txXfrm>
    </dsp:sp>
    <dsp:sp modelId="{AFFDDCBD-0CF1-4166-9C1E-EE86649B3210}">
      <dsp:nvSpPr>
        <dsp:cNvPr id="0" name=""/>
        <dsp:cNvSpPr/>
      </dsp:nvSpPr>
      <dsp:spPr>
        <a:xfrm>
          <a:off x="8307084" y="819251"/>
          <a:ext cx="1039283" cy="2822400"/>
        </a:xfrm>
        <a:prstGeom prst="roundRect">
          <a:avLst>
            <a:gd name="adj" fmla="val 10000"/>
          </a:avLst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4F9210-31F7-4641-906A-48C786A5654E}">
      <dsp:nvSpPr>
        <dsp:cNvPr id="0" name=""/>
        <dsp:cNvSpPr/>
      </dsp:nvSpPr>
      <dsp:spPr>
        <a:xfrm>
          <a:off x="7003305" y="177036"/>
          <a:ext cx="537771" cy="6290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700" b="1" kern="1200">
            <a:solidFill>
              <a:schemeClr val="tx1"/>
            </a:solidFill>
          </a:endParaRPr>
        </a:p>
      </dsp:txBody>
      <dsp:txXfrm>
        <a:off x="7003305" y="177036"/>
        <a:ext cx="537771" cy="629091"/>
      </dsp:txXfrm>
    </dsp:sp>
    <dsp:sp modelId="{A4D63D1E-4454-49E4-9AE9-0767BB3B1738}">
      <dsp:nvSpPr>
        <dsp:cNvPr id="0" name=""/>
        <dsp:cNvSpPr/>
      </dsp:nvSpPr>
      <dsp:spPr>
        <a:xfrm>
          <a:off x="7764302" y="0"/>
          <a:ext cx="2526763" cy="2059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tx1"/>
              </a:solidFill>
            </a:rPr>
            <a:t>ORGANIZACIÓN</a:t>
          </a:r>
          <a:endParaRPr lang="es-EC" sz="2400" b="1" kern="1200" dirty="0">
            <a:solidFill>
              <a:schemeClr val="tx1"/>
            </a:solidFill>
          </a:endParaRPr>
        </a:p>
      </dsp:txBody>
      <dsp:txXfrm>
        <a:off x="7764302" y="0"/>
        <a:ext cx="2526763" cy="983163"/>
      </dsp:txXfrm>
    </dsp:sp>
    <dsp:sp modelId="{58CF7D63-6883-4B50-8AA0-EEF6B880508C}">
      <dsp:nvSpPr>
        <dsp:cNvPr id="0" name=""/>
        <dsp:cNvSpPr/>
      </dsp:nvSpPr>
      <dsp:spPr>
        <a:xfrm>
          <a:off x="8305912" y="512506"/>
          <a:ext cx="2071238" cy="1574080"/>
        </a:xfrm>
        <a:prstGeom prst="roundRect">
          <a:avLst>
            <a:gd name="adj" fmla="val 10000"/>
          </a:avLst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718490-66FE-4D04-8CAE-CF84AAF9A30D}">
      <dsp:nvSpPr>
        <dsp:cNvPr id="0" name=""/>
        <dsp:cNvSpPr/>
      </dsp:nvSpPr>
      <dsp:spPr>
        <a:xfrm>
          <a:off x="5428" y="491907"/>
          <a:ext cx="2870228" cy="821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TERREMOTO</a:t>
          </a:r>
          <a:endParaRPr lang="es-EC" sz="3600" kern="1200" dirty="0"/>
        </a:p>
      </dsp:txBody>
      <dsp:txXfrm>
        <a:off x="5428" y="491907"/>
        <a:ext cx="2870228" cy="821059"/>
      </dsp:txXfrm>
    </dsp:sp>
    <dsp:sp modelId="{6D2C8C14-5C5F-4235-A20F-D5B21B493BB4}">
      <dsp:nvSpPr>
        <dsp:cNvPr id="0" name=""/>
        <dsp:cNvSpPr/>
      </dsp:nvSpPr>
      <dsp:spPr>
        <a:xfrm rot="5400000">
          <a:off x="1368699" y="1384810"/>
          <a:ext cx="143685" cy="14368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EFA1F9-AE55-494C-AA0A-6EE80168C1B5}">
      <dsp:nvSpPr>
        <dsp:cNvPr id="0" name=""/>
        <dsp:cNvSpPr/>
      </dsp:nvSpPr>
      <dsp:spPr>
        <a:xfrm>
          <a:off x="5428" y="1600338"/>
          <a:ext cx="2870228" cy="8210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PUNTOS DE REUNIÓN </a:t>
          </a:r>
          <a:endParaRPr lang="es-EC" sz="1600" b="1" kern="1200" dirty="0"/>
        </a:p>
      </dsp:txBody>
      <dsp:txXfrm>
        <a:off x="5428" y="1600338"/>
        <a:ext cx="2870228" cy="821059"/>
      </dsp:txXfrm>
    </dsp:sp>
    <dsp:sp modelId="{34D7C6FA-19E2-4EE4-A8CC-13F925C7B26D}">
      <dsp:nvSpPr>
        <dsp:cNvPr id="0" name=""/>
        <dsp:cNvSpPr/>
      </dsp:nvSpPr>
      <dsp:spPr>
        <a:xfrm rot="5400000">
          <a:off x="1368699" y="2493241"/>
          <a:ext cx="143685" cy="14368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8021F5-56AE-4E6A-9DC4-C4E26F11D7D3}">
      <dsp:nvSpPr>
        <dsp:cNvPr id="0" name=""/>
        <dsp:cNvSpPr/>
      </dsp:nvSpPr>
      <dsp:spPr>
        <a:xfrm>
          <a:off x="5428" y="2708769"/>
          <a:ext cx="2870228" cy="193876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354013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- Patio de Cadetes</a:t>
          </a:r>
        </a:p>
        <a:p>
          <a:pPr marL="354013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- Templete</a:t>
          </a:r>
        </a:p>
        <a:p>
          <a:pPr marL="354013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- Parqueadero operaciones</a:t>
          </a:r>
        </a:p>
        <a:p>
          <a:pPr marL="354013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- Lobería</a:t>
          </a:r>
        </a:p>
        <a:p>
          <a:pPr marL="354013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- Vía principal</a:t>
          </a:r>
        </a:p>
      </dsp:txBody>
      <dsp:txXfrm>
        <a:off x="5428" y="2708769"/>
        <a:ext cx="2870228" cy="1938768"/>
      </dsp:txXfrm>
    </dsp:sp>
    <dsp:sp modelId="{CCAD707A-327C-4B84-A02B-1B73E6751E01}">
      <dsp:nvSpPr>
        <dsp:cNvPr id="0" name=""/>
        <dsp:cNvSpPr/>
      </dsp:nvSpPr>
      <dsp:spPr>
        <a:xfrm>
          <a:off x="3335450" y="491907"/>
          <a:ext cx="3284239" cy="821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TSUNAMI</a:t>
          </a:r>
          <a:endParaRPr lang="es-EC" sz="3600" kern="1200" dirty="0"/>
        </a:p>
      </dsp:txBody>
      <dsp:txXfrm>
        <a:off x="3335450" y="491907"/>
        <a:ext cx="3284239" cy="821059"/>
      </dsp:txXfrm>
    </dsp:sp>
    <dsp:sp modelId="{A51D560F-246B-42D3-A152-629CE7E9A6C6}">
      <dsp:nvSpPr>
        <dsp:cNvPr id="0" name=""/>
        <dsp:cNvSpPr/>
      </dsp:nvSpPr>
      <dsp:spPr>
        <a:xfrm rot="5400000">
          <a:off x="4905727" y="1384810"/>
          <a:ext cx="143685" cy="14368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333C2D-54C5-448D-A9EB-3A4BD5CB24FA}">
      <dsp:nvSpPr>
        <dsp:cNvPr id="0" name=""/>
        <dsp:cNvSpPr/>
      </dsp:nvSpPr>
      <dsp:spPr>
        <a:xfrm>
          <a:off x="3335450" y="1600338"/>
          <a:ext cx="3284239" cy="8210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PUNTOS SEGUROS</a:t>
          </a:r>
          <a:endParaRPr lang="es-EC" sz="1600" b="1" kern="1200" dirty="0"/>
        </a:p>
      </dsp:txBody>
      <dsp:txXfrm>
        <a:off x="3335450" y="1600338"/>
        <a:ext cx="3284239" cy="821059"/>
      </dsp:txXfrm>
    </dsp:sp>
    <dsp:sp modelId="{169988CF-6F45-49C5-A35B-15108B539B85}">
      <dsp:nvSpPr>
        <dsp:cNvPr id="0" name=""/>
        <dsp:cNvSpPr/>
      </dsp:nvSpPr>
      <dsp:spPr>
        <a:xfrm rot="5400000">
          <a:off x="4905727" y="2493241"/>
          <a:ext cx="143685" cy="14368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78626C-79D8-44BA-B624-82865F052394}">
      <dsp:nvSpPr>
        <dsp:cNvPr id="0" name=""/>
        <dsp:cNvSpPr/>
      </dsp:nvSpPr>
      <dsp:spPr>
        <a:xfrm>
          <a:off x="3335450" y="2708769"/>
          <a:ext cx="3284239" cy="28479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INTERIOR DEL REPARTO</a:t>
          </a:r>
        </a:p>
        <a:p>
          <a:pPr marL="176213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- Edificio Comando</a:t>
          </a:r>
        </a:p>
        <a:p>
          <a:pPr marL="176213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- Villa Oficiales residentes y trans.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EXTERIOR DEL REPARTO</a:t>
          </a:r>
        </a:p>
        <a:p>
          <a:pPr marL="176213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- CERRO EL MORRO </a:t>
          </a:r>
        </a:p>
        <a:p>
          <a:pPr marL="176213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(</a:t>
          </a:r>
          <a:r>
            <a:rPr lang="es-ES" sz="1400" b="1" kern="1200" dirty="0" smtClean="0"/>
            <a:t>1,5 Km – PIE 15 min – vehículo 5 min)</a:t>
          </a:r>
        </a:p>
        <a:p>
          <a:pPr marL="176213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- SALINAS COUNTRY CLUB </a:t>
          </a:r>
        </a:p>
        <a:p>
          <a:pPr marL="176213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(8 Km -  PIE 60 min – vehículo 20 min)</a:t>
          </a:r>
          <a:endParaRPr lang="es-EC" sz="1400" b="1" kern="1200" dirty="0"/>
        </a:p>
      </dsp:txBody>
      <dsp:txXfrm>
        <a:off x="3335450" y="2708769"/>
        <a:ext cx="3284239" cy="2847994"/>
      </dsp:txXfrm>
    </dsp:sp>
    <dsp:sp modelId="{9122D2B1-1E9C-47BC-BA6E-C74F4C410562}">
      <dsp:nvSpPr>
        <dsp:cNvPr id="0" name=""/>
        <dsp:cNvSpPr/>
      </dsp:nvSpPr>
      <dsp:spPr>
        <a:xfrm>
          <a:off x="7079483" y="491907"/>
          <a:ext cx="3284239" cy="821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MEDIOS</a:t>
          </a:r>
          <a:endParaRPr lang="es-EC" sz="3600" kern="1200" dirty="0"/>
        </a:p>
      </dsp:txBody>
      <dsp:txXfrm>
        <a:off x="7079483" y="491907"/>
        <a:ext cx="3284239" cy="821059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718490-66FE-4D04-8CAE-CF84AAF9A30D}">
      <dsp:nvSpPr>
        <dsp:cNvPr id="0" name=""/>
        <dsp:cNvSpPr/>
      </dsp:nvSpPr>
      <dsp:spPr>
        <a:xfrm>
          <a:off x="0" y="504055"/>
          <a:ext cx="4489649" cy="8893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DISTRIBUCIÓN</a:t>
          </a:r>
          <a:endParaRPr lang="es-EC" sz="2800" kern="1200" dirty="0"/>
        </a:p>
      </dsp:txBody>
      <dsp:txXfrm>
        <a:off x="0" y="504055"/>
        <a:ext cx="4489649" cy="889329"/>
      </dsp:txXfrm>
    </dsp:sp>
    <dsp:sp modelId="{3A0528D5-CDB8-4B5E-AF95-34D629674FBB}">
      <dsp:nvSpPr>
        <dsp:cNvPr id="0" name=""/>
        <dsp:cNvSpPr/>
      </dsp:nvSpPr>
      <dsp:spPr>
        <a:xfrm rot="5336168">
          <a:off x="2110361" y="1578917"/>
          <a:ext cx="296449" cy="221730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8021F5-56AE-4E6A-9DC4-C4E26F11D7D3}">
      <dsp:nvSpPr>
        <dsp:cNvPr id="0" name=""/>
        <dsp:cNvSpPr/>
      </dsp:nvSpPr>
      <dsp:spPr>
        <a:xfrm>
          <a:off x="2417" y="1986181"/>
          <a:ext cx="4586653" cy="340910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8890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500" b="1" kern="1200" dirty="0" smtClean="0"/>
            <a:t>- 04 buses polideportivo</a:t>
          </a:r>
          <a:endParaRPr lang="es-EC" sz="1500" b="1" kern="1200" dirty="0" smtClean="0"/>
        </a:p>
        <a:p>
          <a:pPr marL="8890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500" b="1" kern="1200" dirty="0" smtClean="0"/>
            <a:t>- 01 bus templete</a:t>
          </a:r>
          <a:endParaRPr lang="es-EC" sz="1500" b="1" kern="1200" dirty="0" smtClean="0"/>
        </a:p>
        <a:p>
          <a:pPr marL="8890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500" b="1" kern="1200" dirty="0" smtClean="0"/>
            <a:t>- 01 bus operaciones</a:t>
          </a:r>
          <a:endParaRPr lang="es-EC" sz="1500" b="1" kern="1200" dirty="0" smtClean="0"/>
        </a:p>
        <a:p>
          <a:pPr marL="8890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500" b="1" kern="1200" dirty="0" smtClean="0"/>
            <a:t>- 02 buses villas exteriores</a:t>
          </a:r>
          <a:endParaRPr lang="es-EC" sz="1500" b="1" kern="1200" dirty="0" smtClean="0"/>
        </a:p>
        <a:p>
          <a:pPr marL="8890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500" b="1" kern="1200" dirty="0" smtClean="0"/>
            <a:t>- 01 bus CCS</a:t>
          </a:r>
          <a:endParaRPr lang="es-EC" sz="1500" b="1" kern="1200" dirty="0" smtClean="0"/>
        </a:p>
        <a:p>
          <a:pPr marL="8890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500" b="1" kern="1200" dirty="0" smtClean="0"/>
            <a:t>- 01 jeep oficial mesa de trabajo (COE PROVINCIAL)</a:t>
          </a:r>
          <a:endParaRPr lang="es-EC" sz="1500" b="1" kern="1200" dirty="0" smtClean="0"/>
        </a:p>
        <a:p>
          <a:pPr marL="8890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500" b="1" kern="1200" dirty="0" smtClean="0"/>
            <a:t>- 01 camioneta evacuación de documentos</a:t>
          </a:r>
          <a:endParaRPr lang="es-EC" sz="1500" b="1" kern="1200" dirty="0" smtClean="0"/>
        </a:p>
        <a:p>
          <a:pPr marL="8890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500" b="1" kern="1200" dirty="0" smtClean="0"/>
            <a:t>- 01 camioneta rancho</a:t>
          </a:r>
          <a:endParaRPr lang="es-EC" sz="1500" b="1" kern="1200" dirty="0" smtClean="0"/>
        </a:p>
        <a:p>
          <a:pPr marL="8890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500" b="1" kern="1200" dirty="0" smtClean="0"/>
            <a:t>- 01 camioneta DEA</a:t>
          </a:r>
          <a:endParaRPr lang="es-EC" sz="1500" b="1" kern="1200" dirty="0" smtClean="0"/>
        </a:p>
        <a:p>
          <a:pPr marL="8890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500" b="1" kern="1200" dirty="0" smtClean="0"/>
            <a:t>- 02 jeep personal de servicio</a:t>
          </a:r>
          <a:endParaRPr lang="es-EC" sz="1500" b="1" kern="1200" dirty="0" smtClean="0"/>
        </a:p>
        <a:p>
          <a:pPr marL="8890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500" b="1" kern="1200" dirty="0" smtClean="0"/>
            <a:t>- 02 camiones bodega de Servicios</a:t>
          </a:r>
          <a:endParaRPr lang="es-EC" sz="1500" b="1" kern="1200" dirty="0" smtClean="0"/>
        </a:p>
      </dsp:txBody>
      <dsp:txXfrm>
        <a:off x="2417" y="1986181"/>
        <a:ext cx="4586653" cy="3409100"/>
      </dsp:txXfrm>
    </dsp:sp>
    <dsp:sp modelId="{CCAD707A-327C-4B84-A02B-1B73E6751E01}">
      <dsp:nvSpPr>
        <dsp:cNvPr id="0" name=""/>
        <dsp:cNvSpPr/>
      </dsp:nvSpPr>
      <dsp:spPr>
        <a:xfrm>
          <a:off x="5215592" y="504055"/>
          <a:ext cx="5068125" cy="8893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UBICACIÓN</a:t>
          </a:r>
          <a:endParaRPr lang="es-EC" sz="2800" kern="1200" dirty="0"/>
        </a:p>
      </dsp:txBody>
      <dsp:txXfrm>
        <a:off x="5215592" y="504055"/>
        <a:ext cx="5068125" cy="889329"/>
      </dsp:txXfrm>
    </dsp:sp>
    <dsp:sp modelId="{42630A07-170C-47DF-AFF0-1430CEA8F6A8}">
      <dsp:nvSpPr>
        <dsp:cNvPr id="0" name=""/>
        <dsp:cNvSpPr/>
      </dsp:nvSpPr>
      <dsp:spPr>
        <a:xfrm rot="5259978">
          <a:off x="7626615" y="1589618"/>
          <a:ext cx="307353" cy="221730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78626C-79D8-44BA-B624-82865F052394}">
      <dsp:nvSpPr>
        <dsp:cNvPr id="0" name=""/>
        <dsp:cNvSpPr/>
      </dsp:nvSpPr>
      <dsp:spPr>
        <a:xfrm>
          <a:off x="5301026" y="2007582"/>
          <a:ext cx="5068125" cy="207497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400" b="1" kern="1200" dirty="0" smtClean="0"/>
            <a:t>- Polideportivo  (Área de Cadetes y Subdirección Académica)</a:t>
          </a:r>
          <a:endParaRPr lang="es-EC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400" b="1" kern="1200" dirty="0" smtClean="0"/>
            <a:t>- Templete (edificio Comando, villa de Oficiales residentes y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400" b="1" kern="1200" dirty="0" smtClean="0"/>
            <a:t>   transeúntes)</a:t>
          </a:r>
          <a:endParaRPr lang="es-EC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400" b="1" kern="1200" dirty="0" smtClean="0"/>
            <a:t>- Parqueadero Operaciones (Logística y DEA)</a:t>
          </a:r>
          <a:endParaRPr lang="es-EC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400" b="1" kern="1200" dirty="0" smtClean="0"/>
            <a:t>- Villas exteriores (Vivienda fiscal)</a:t>
          </a:r>
          <a:endParaRPr lang="es-EC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400" b="1" kern="1200" dirty="0" smtClean="0"/>
            <a:t>- CCS (Hospital Básico e Infantería Aérea)</a:t>
          </a:r>
          <a:endParaRPr lang="es-EC" sz="1400" b="1" kern="1200" dirty="0"/>
        </a:p>
      </dsp:txBody>
      <dsp:txXfrm>
        <a:off x="5301026" y="2007582"/>
        <a:ext cx="5068125" cy="2074979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F4EC60-B3A0-49F3-AD4E-D192AE24383C}">
      <dsp:nvSpPr>
        <dsp:cNvPr id="0" name=""/>
        <dsp:cNvSpPr/>
      </dsp:nvSpPr>
      <dsp:spPr>
        <a:xfrm>
          <a:off x="2160" y="42557"/>
          <a:ext cx="2295107" cy="1055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>
              <a:solidFill>
                <a:schemeClr val="tx1"/>
              </a:solidFill>
            </a:rPr>
            <a:t>TIEMPO</a:t>
          </a:r>
          <a:endParaRPr lang="es-EC" sz="2800" b="1" kern="1200" dirty="0">
            <a:solidFill>
              <a:schemeClr val="tx1"/>
            </a:solidFill>
          </a:endParaRPr>
        </a:p>
      </dsp:txBody>
      <dsp:txXfrm>
        <a:off x="2160" y="42557"/>
        <a:ext cx="2295107" cy="703710"/>
      </dsp:txXfrm>
    </dsp:sp>
    <dsp:sp modelId="{5FAC17D4-E532-4080-ADF9-9932BC392A56}">
      <dsp:nvSpPr>
        <dsp:cNvPr id="0" name=""/>
        <dsp:cNvSpPr/>
      </dsp:nvSpPr>
      <dsp:spPr>
        <a:xfrm>
          <a:off x="347859" y="742789"/>
          <a:ext cx="2170276" cy="1196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1" kern="1200" dirty="0" smtClean="0">
              <a:solidFill>
                <a:schemeClr val="tx1"/>
              </a:solidFill>
            </a:rPr>
            <a:t>DESDE:             </a:t>
          </a:r>
          <a:r>
            <a:rPr lang="es-EC" sz="1400" b="1" kern="1200" dirty="0" smtClean="0"/>
            <a:t>Finalización del evento   </a:t>
          </a:r>
          <a:endParaRPr lang="es-EC" sz="1400" b="1" kern="1200" dirty="0">
            <a:solidFill>
              <a:schemeClr val="tx1"/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1" kern="1200" dirty="0" smtClean="0">
              <a:solidFill>
                <a:schemeClr val="tx1"/>
              </a:solidFill>
            </a:rPr>
            <a:t>HASTA:                       </a:t>
          </a:r>
          <a:r>
            <a:rPr lang="es-EC" sz="1400" b="1" kern="1200" dirty="0" smtClean="0"/>
            <a:t>Vuelta a la normalidad   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347859" y="742789"/>
        <a:ext cx="2170276" cy="1196726"/>
      </dsp:txXfrm>
    </dsp:sp>
    <dsp:sp modelId="{B1448A73-31D5-47A8-A49E-3556A5FFA727}">
      <dsp:nvSpPr>
        <dsp:cNvPr id="0" name=""/>
        <dsp:cNvSpPr/>
      </dsp:nvSpPr>
      <dsp:spPr>
        <a:xfrm rot="21561331">
          <a:off x="2629572" y="88095"/>
          <a:ext cx="704576" cy="5714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b="1" kern="1200">
            <a:solidFill>
              <a:schemeClr val="tx1"/>
            </a:solidFill>
          </a:endParaRPr>
        </a:p>
      </dsp:txBody>
      <dsp:txXfrm rot="21561331">
        <a:off x="2629572" y="88095"/>
        <a:ext cx="704576" cy="571415"/>
      </dsp:txXfrm>
    </dsp:sp>
    <dsp:sp modelId="{B3134ADB-EBDD-40CD-BE9A-A02A6F90A689}">
      <dsp:nvSpPr>
        <dsp:cNvPr id="0" name=""/>
        <dsp:cNvSpPr/>
      </dsp:nvSpPr>
      <dsp:spPr>
        <a:xfrm>
          <a:off x="3626573" y="0"/>
          <a:ext cx="2612842" cy="1055565"/>
        </a:xfrm>
        <a:prstGeom prst="roundRect">
          <a:avLst>
            <a:gd name="adj" fmla="val 10000"/>
          </a:avLst>
        </a:prstGeom>
        <a:solidFill>
          <a:srgbClr val="99F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>
              <a:solidFill>
                <a:schemeClr val="tx1"/>
              </a:solidFill>
            </a:rPr>
            <a:t>DECLARACIÓN</a:t>
          </a:r>
          <a:endParaRPr lang="es-EC" sz="2800" b="1" kern="1200" dirty="0">
            <a:solidFill>
              <a:schemeClr val="tx1"/>
            </a:solidFill>
          </a:endParaRPr>
        </a:p>
      </dsp:txBody>
      <dsp:txXfrm>
        <a:off x="3626573" y="0"/>
        <a:ext cx="2612842" cy="703710"/>
      </dsp:txXfrm>
    </dsp:sp>
    <dsp:sp modelId="{AFFDDCBD-0CF1-4166-9C1E-EE86649B3210}">
      <dsp:nvSpPr>
        <dsp:cNvPr id="0" name=""/>
        <dsp:cNvSpPr/>
      </dsp:nvSpPr>
      <dsp:spPr>
        <a:xfrm>
          <a:off x="3945763" y="720074"/>
          <a:ext cx="2659364" cy="30049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1" kern="1200" dirty="0" smtClean="0">
              <a:solidFill>
                <a:schemeClr val="tx1"/>
              </a:solidFill>
            </a:rPr>
            <a:t>Finalización de la emergencia</a:t>
          </a:r>
          <a:endParaRPr lang="es-EC" sz="1400" b="1" kern="1200" dirty="0">
            <a:solidFill>
              <a:schemeClr val="tx1"/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400" b="1" kern="1200" dirty="0">
            <a:solidFill>
              <a:schemeClr val="tx1"/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1" kern="1200" dirty="0" smtClean="0"/>
            <a:t>Las autoridades competentes será quienes determinen que la evacuación ha finalizado luego de la confirmación por parte de los organismos técnicos, encargados del monitoreo de terremotos y tsunamis.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3945763" y="720074"/>
        <a:ext cx="2659364" cy="3004918"/>
      </dsp:txXfrm>
    </dsp:sp>
    <dsp:sp modelId="{A44F9210-31F7-4641-906A-48C786A5654E}">
      <dsp:nvSpPr>
        <dsp:cNvPr id="0" name=""/>
        <dsp:cNvSpPr/>
      </dsp:nvSpPr>
      <dsp:spPr>
        <a:xfrm>
          <a:off x="6628115" y="66147"/>
          <a:ext cx="824043" cy="5714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b="1" kern="1200">
            <a:solidFill>
              <a:schemeClr val="tx1"/>
            </a:solidFill>
          </a:endParaRPr>
        </a:p>
      </dsp:txBody>
      <dsp:txXfrm>
        <a:off x="6628115" y="66147"/>
        <a:ext cx="824043" cy="571415"/>
      </dsp:txXfrm>
    </dsp:sp>
    <dsp:sp modelId="{A4D63D1E-4454-49E4-9AE9-0767BB3B1738}">
      <dsp:nvSpPr>
        <dsp:cNvPr id="0" name=""/>
        <dsp:cNvSpPr/>
      </dsp:nvSpPr>
      <dsp:spPr>
        <a:xfrm>
          <a:off x="7794214" y="0"/>
          <a:ext cx="2359669" cy="1055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>
              <a:solidFill>
                <a:schemeClr val="tx1"/>
              </a:solidFill>
            </a:rPr>
            <a:t>RETORNO</a:t>
          </a:r>
          <a:endParaRPr lang="es-EC" sz="2800" b="1" kern="1200" dirty="0">
            <a:solidFill>
              <a:schemeClr val="tx1"/>
            </a:solidFill>
          </a:endParaRPr>
        </a:p>
      </dsp:txBody>
      <dsp:txXfrm>
        <a:off x="7794214" y="0"/>
        <a:ext cx="2359669" cy="703710"/>
      </dsp:txXfrm>
    </dsp:sp>
    <dsp:sp modelId="{58CF7D63-6883-4B50-8AA0-EEF6B880508C}">
      <dsp:nvSpPr>
        <dsp:cNvPr id="0" name=""/>
        <dsp:cNvSpPr/>
      </dsp:nvSpPr>
      <dsp:spPr>
        <a:xfrm>
          <a:off x="8027694" y="692858"/>
          <a:ext cx="2557553" cy="2871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1" kern="1200" dirty="0" smtClean="0">
              <a:solidFill>
                <a:schemeClr val="tx1"/>
              </a:solidFill>
            </a:rPr>
            <a:t>Actividades normales</a:t>
          </a:r>
          <a:endParaRPr lang="es-EC" sz="1400" b="1" kern="1200" dirty="0">
            <a:solidFill>
              <a:schemeClr val="tx1"/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400" b="1" kern="1200" dirty="0">
            <a:solidFill>
              <a:schemeClr val="tx1"/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1" kern="1200" dirty="0" smtClean="0"/>
            <a:t>El personal militar y civil en los lugares seguros y puntos de reunión formarán para conocer novedades y de ser caso proceder a la búsqueda y rescate pertinentes en el área donde fue observado por última vez.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8027694" y="692858"/>
        <a:ext cx="2557553" cy="287194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14EE5A-E635-4C79-A95B-8D15AF2DCF6A}">
      <dsp:nvSpPr>
        <dsp:cNvPr id="0" name=""/>
        <dsp:cNvSpPr/>
      </dsp:nvSpPr>
      <dsp:spPr>
        <a:xfrm>
          <a:off x="0" y="1440179"/>
          <a:ext cx="10225136" cy="1920240"/>
        </a:xfrm>
        <a:prstGeom prst="notchedRight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AED1426-0D46-424D-A555-12313D5E99F3}">
      <dsp:nvSpPr>
        <dsp:cNvPr id="0" name=""/>
        <dsp:cNvSpPr/>
      </dsp:nvSpPr>
      <dsp:spPr>
        <a:xfrm>
          <a:off x="4043" y="0"/>
          <a:ext cx="1767916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Larry Edenfield dibujó un nuevo mapa de riesgo después del 16-ABR-2016.</a:t>
          </a:r>
          <a:endParaRPr lang="es-EC" sz="1800" b="1" kern="1200" dirty="0"/>
        </a:p>
      </dsp:txBody>
      <dsp:txXfrm>
        <a:off x="4043" y="0"/>
        <a:ext cx="1767916" cy="1920240"/>
      </dsp:txXfrm>
    </dsp:sp>
    <dsp:sp modelId="{50D1A8E1-D3D3-4FE9-8F1B-35AD89C98E38}">
      <dsp:nvSpPr>
        <dsp:cNvPr id="0" name=""/>
        <dsp:cNvSpPr/>
      </dsp:nvSpPr>
      <dsp:spPr>
        <a:xfrm>
          <a:off x="647971" y="2160269"/>
          <a:ext cx="480060" cy="48006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369DA3-B697-4AB4-BE08-C7BE17D38CA9}">
      <dsp:nvSpPr>
        <dsp:cNvPr id="0" name=""/>
        <dsp:cNvSpPr/>
      </dsp:nvSpPr>
      <dsp:spPr>
        <a:xfrm>
          <a:off x="1843181" y="2880359"/>
          <a:ext cx="2140618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Riesgos de origen natural: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- Geológicos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- Meteorológicos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- Climatológicos </a:t>
          </a:r>
        </a:p>
      </dsp:txBody>
      <dsp:txXfrm>
        <a:off x="1843181" y="2880359"/>
        <a:ext cx="2140618" cy="1920240"/>
      </dsp:txXfrm>
    </dsp:sp>
    <dsp:sp modelId="{4CEB7924-EB2C-480F-A9B1-C800BFEF1130}">
      <dsp:nvSpPr>
        <dsp:cNvPr id="0" name=""/>
        <dsp:cNvSpPr/>
      </dsp:nvSpPr>
      <dsp:spPr>
        <a:xfrm>
          <a:off x="2673460" y="2160269"/>
          <a:ext cx="480060" cy="480060"/>
        </a:xfrm>
        <a:prstGeom prst="ellipse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F18C75-FB2F-4A98-B38E-76C3B7CF765A}">
      <dsp:nvSpPr>
        <dsp:cNvPr id="0" name=""/>
        <dsp:cNvSpPr/>
      </dsp:nvSpPr>
      <dsp:spPr>
        <a:xfrm>
          <a:off x="4055021" y="0"/>
          <a:ext cx="1686524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La ESMA “Cosme Rennella B.” se ubica en la puntilla de Santa Elena.</a:t>
          </a:r>
          <a:endParaRPr lang="es-EC" sz="1800" b="1" kern="1200" dirty="0"/>
        </a:p>
      </dsp:txBody>
      <dsp:txXfrm>
        <a:off x="4055021" y="0"/>
        <a:ext cx="1686524" cy="1920240"/>
      </dsp:txXfrm>
    </dsp:sp>
    <dsp:sp modelId="{04E93E75-D89F-49C9-8DE8-6F5A9BD5CC1D}">
      <dsp:nvSpPr>
        <dsp:cNvPr id="0" name=""/>
        <dsp:cNvSpPr/>
      </dsp:nvSpPr>
      <dsp:spPr>
        <a:xfrm>
          <a:off x="4658253" y="2160269"/>
          <a:ext cx="480060" cy="480060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28222D-1DB5-443F-93A2-141E3347CA59}">
      <dsp:nvSpPr>
        <dsp:cNvPr id="0" name=""/>
        <dsp:cNvSpPr/>
      </dsp:nvSpPr>
      <dsp:spPr>
        <a:xfrm>
          <a:off x="5812766" y="2880359"/>
          <a:ext cx="1890160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Construcciones  administrativas (oficinas, estudio,  vivienda) y operativas (infraestructura aeronáutica).</a:t>
          </a:r>
          <a:endParaRPr lang="es-EC" sz="1800" b="1" kern="1200" dirty="0"/>
        </a:p>
      </dsp:txBody>
      <dsp:txXfrm>
        <a:off x="5812766" y="2880359"/>
        <a:ext cx="1890160" cy="1920240"/>
      </dsp:txXfrm>
    </dsp:sp>
    <dsp:sp modelId="{A049114F-819C-4C36-BD79-C87A28E79FA2}">
      <dsp:nvSpPr>
        <dsp:cNvPr id="0" name=""/>
        <dsp:cNvSpPr/>
      </dsp:nvSpPr>
      <dsp:spPr>
        <a:xfrm>
          <a:off x="6517817" y="2160269"/>
          <a:ext cx="480060" cy="480060"/>
        </a:xfrm>
        <a:prstGeom prst="ellipse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D52F11-56FE-4968-9250-3EA1CC9D4025}">
      <dsp:nvSpPr>
        <dsp:cNvPr id="0" name=""/>
        <dsp:cNvSpPr/>
      </dsp:nvSpPr>
      <dsp:spPr>
        <a:xfrm>
          <a:off x="7774149" y="0"/>
          <a:ext cx="1424429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El personal militar y civil del Reparto no posee una cultura de seguridad.</a:t>
          </a:r>
          <a:endParaRPr lang="es-EC" sz="1800" b="1" kern="1200" dirty="0"/>
        </a:p>
      </dsp:txBody>
      <dsp:txXfrm>
        <a:off x="7774149" y="0"/>
        <a:ext cx="1424429" cy="1920240"/>
      </dsp:txXfrm>
    </dsp:sp>
    <dsp:sp modelId="{7C566642-FA41-4482-8A48-5F7861AFFA01}">
      <dsp:nvSpPr>
        <dsp:cNvPr id="0" name=""/>
        <dsp:cNvSpPr/>
      </dsp:nvSpPr>
      <dsp:spPr>
        <a:xfrm>
          <a:off x="8246333" y="2160269"/>
          <a:ext cx="480060" cy="480060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F8F4EC-F829-4B54-A86A-228135957C3B}">
      <dsp:nvSpPr>
        <dsp:cNvPr id="0" name=""/>
        <dsp:cNvSpPr/>
      </dsp:nvSpPr>
      <dsp:spPr>
        <a:xfrm>
          <a:off x="129614" y="0"/>
          <a:ext cx="9101811" cy="5688632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493D4DB-02A7-4449-93F3-090F1FA7909A}">
      <dsp:nvSpPr>
        <dsp:cNvPr id="0" name=""/>
        <dsp:cNvSpPr/>
      </dsp:nvSpPr>
      <dsp:spPr>
        <a:xfrm>
          <a:off x="1026142" y="4230066"/>
          <a:ext cx="209341" cy="20934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312C33-B6FE-407F-B145-0033776D9AAE}">
      <dsp:nvSpPr>
        <dsp:cNvPr id="0" name=""/>
        <dsp:cNvSpPr/>
      </dsp:nvSpPr>
      <dsp:spPr>
        <a:xfrm>
          <a:off x="1130813" y="4334737"/>
          <a:ext cx="1192337" cy="1353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926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/>
            <a:t>Plan Nacional de Desarrollo “TODA UNA VIDA” </a:t>
          </a:r>
          <a:endParaRPr lang="es-EC" sz="1700" kern="1200" dirty="0"/>
        </a:p>
      </dsp:txBody>
      <dsp:txXfrm>
        <a:off x="1130813" y="4334737"/>
        <a:ext cx="1192337" cy="1353894"/>
      </dsp:txXfrm>
    </dsp:sp>
    <dsp:sp modelId="{0E0BD9EF-AD54-450D-8ED5-7A5FA63B2085}">
      <dsp:nvSpPr>
        <dsp:cNvPr id="0" name=""/>
        <dsp:cNvSpPr/>
      </dsp:nvSpPr>
      <dsp:spPr>
        <a:xfrm>
          <a:off x="2159318" y="3141262"/>
          <a:ext cx="327665" cy="32766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CCCC8F-5598-4EC0-BD88-7A7AEF2037A0}">
      <dsp:nvSpPr>
        <dsp:cNvPr id="0" name=""/>
        <dsp:cNvSpPr/>
      </dsp:nvSpPr>
      <dsp:spPr>
        <a:xfrm>
          <a:off x="2323150" y="3305095"/>
          <a:ext cx="1510900" cy="2383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623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/>
            <a:t>Reglamento a Ley de Seguridad Pública del Estado</a:t>
          </a:r>
          <a:endParaRPr lang="es-EC" sz="1700" kern="1200" dirty="0"/>
        </a:p>
      </dsp:txBody>
      <dsp:txXfrm>
        <a:off x="2323150" y="3305095"/>
        <a:ext cx="1510900" cy="2383536"/>
      </dsp:txXfrm>
    </dsp:sp>
    <dsp:sp modelId="{5DC1639C-6F50-4D0D-9827-821CAEC8F097}">
      <dsp:nvSpPr>
        <dsp:cNvPr id="0" name=""/>
        <dsp:cNvSpPr/>
      </dsp:nvSpPr>
      <dsp:spPr>
        <a:xfrm>
          <a:off x="3615608" y="2273177"/>
          <a:ext cx="436886" cy="43688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FBBDC2-2217-40E5-A35C-E48E16489A54}">
      <dsp:nvSpPr>
        <dsp:cNvPr id="0" name=""/>
        <dsp:cNvSpPr/>
      </dsp:nvSpPr>
      <dsp:spPr>
        <a:xfrm>
          <a:off x="3834051" y="2491620"/>
          <a:ext cx="1756649" cy="3197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497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/>
            <a:t>Ley de Seguridad Pública del Estado</a:t>
          </a:r>
          <a:endParaRPr lang="es-EC" sz="1700" kern="1200" dirty="0"/>
        </a:p>
      </dsp:txBody>
      <dsp:txXfrm>
        <a:off x="3834051" y="2491620"/>
        <a:ext cx="1756649" cy="3197011"/>
      </dsp:txXfrm>
    </dsp:sp>
    <dsp:sp modelId="{86ED137B-2744-4D0F-B03B-715A8E1F0690}">
      <dsp:nvSpPr>
        <dsp:cNvPr id="0" name=""/>
        <dsp:cNvSpPr/>
      </dsp:nvSpPr>
      <dsp:spPr>
        <a:xfrm>
          <a:off x="5308544" y="1595092"/>
          <a:ext cx="564312" cy="56431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ECF38A-496C-471F-8F20-FD4133B889FE}">
      <dsp:nvSpPr>
        <dsp:cNvPr id="0" name=""/>
        <dsp:cNvSpPr/>
      </dsp:nvSpPr>
      <dsp:spPr>
        <a:xfrm>
          <a:off x="5590701" y="1877248"/>
          <a:ext cx="1820362" cy="3811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9017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/>
            <a:t>Ley Orgánica de la Defensa Nacional</a:t>
          </a:r>
          <a:endParaRPr lang="es-EC" sz="1700" kern="1200" dirty="0"/>
        </a:p>
      </dsp:txBody>
      <dsp:txXfrm>
        <a:off x="5590701" y="1877248"/>
        <a:ext cx="1820362" cy="3811383"/>
      </dsp:txXfrm>
    </dsp:sp>
    <dsp:sp modelId="{7AAA92FA-D4F7-4FD5-8881-0150EE948EFE}">
      <dsp:nvSpPr>
        <dsp:cNvPr id="0" name=""/>
        <dsp:cNvSpPr/>
      </dsp:nvSpPr>
      <dsp:spPr>
        <a:xfrm>
          <a:off x="7051541" y="1142277"/>
          <a:ext cx="719043" cy="71904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BF7372-E895-4884-A8CE-F8FB0F8E51D8}">
      <dsp:nvSpPr>
        <dsp:cNvPr id="0" name=""/>
        <dsp:cNvSpPr/>
      </dsp:nvSpPr>
      <dsp:spPr>
        <a:xfrm>
          <a:off x="7411063" y="1501798"/>
          <a:ext cx="1820362" cy="4186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6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/>
            <a:t>Constitución de la República del Ecuador </a:t>
          </a:r>
          <a:endParaRPr lang="es-EC" sz="1700" kern="1200" dirty="0"/>
        </a:p>
      </dsp:txBody>
      <dsp:txXfrm>
        <a:off x="7411063" y="1501798"/>
        <a:ext cx="1820362" cy="418683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D46C08-9EF9-46AE-BD10-5B50E77DEE00}">
      <dsp:nvSpPr>
        <dsp:cNvPr id="0" name=""/>
        <dsp:cNvSpPr/>
      </dsp:nvSpPr>
      <dsp:spPr>
        <a:xfrm>
          <a:off x="0" y="144009"/>
          <a:ext cx="8324188" cy="1440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0">
              <a:schemeClr val="accent5">
                <a:hueOff val="0"/>
                <a:satOff val="0"/>
                <a:lumOff val="0"/>
                <a:shade val="93000"/>
                <a:satMod val="130000"/>
                <a:alpha val="45000"/>
              </a:schemeClr>
            </a:gs>
            <a:gs pos="0">
              <a:schemeClr val="accent5">
                <a:hueOff val="0"/>
                <a:satOff val="0"/>
                <a:lumOff val="0"/>
                <a:shade val="94000"/>
                <a:satMod val="135000"/>
                <a:alpha val="37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u="sng" kern="1200" dirty="0" smtClean="0">
              <a:solidFill>
                <a:schemeClr val="tx1"/>
              </a:solidFill>
            </a:rPr>
            <a:t>MÉTODO DE INVESTIGACIÓN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b="1" kern="1200" dirty="0" smtClean="0">
            <a:solidFill>
              <a:schemeClr val="tx1"/>
            </a:solidFill>
          </a:endParaRP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El método Mósler tiene por objeto la identificación, análisis y evaluación de los factores que pueden influir en la manifestación y materialización de un riesgo, con la finalidad de que la información obtenida, nos permita calcular la clase y dimensión de riesgo.</a:t>
          </a:r>
        </a:p>
      </dsp:txBody>
      <dsp:txXfrm>
        <a:off x="0" y="144009"/>
        <a:ext cx="6714885" cy="1440156"/>
      </dsp:txXfrm>
    </dsp:sp>
    <dsp:sp modelId="{BC7270AC-F1CD-438B-B326-A9BD93F022D1}">
      <dsp:nvSpPr>
        <dsp:cNvPr id="0" name=""/>
        <dsp:cNvSpPr/>
      </dsp:nvSpPr>
      <dsp:spPr>
        <a:xfrm>
          <a:off x="1036821" y="2073835"/>
          <a:ext cx="8324188" cy="13825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0">
              <a:schemeClr val="accent5">
                <a:hueOff val="0"/>
                <a:satOff val="0"/>
                <a:lumOff val="0"/>
                <a:shade val="93000"/>
                <a:satMod val="130000"/>
                <a:alpha val="32000"/>
              </a:schemeClr>
            </a:gs>
            <a:gs pos="1000">
              <a:schemeClr val="accent5">
                <a:hueOff val="0"/>
                <a:satOff val="0"/>
                <a:lumOff val="0"/>
                <a:shade val="94000"/>
                <a:satMod val="135000"/>
                <a:alpha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u="sng" kern="1200" dirty="0" smtClean="0">
              <a:solidFill>
                <a:schemeClr val="tx1"/>
              </a:solidFill>
            </a:rPr>
            <a:t>TIPO DE INVESTIGACIÓN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b="1" kern="1200" dirty="0" smtClean="0">
            <a:solidFill>
              <a:schemeClr val="tx1"/>
            </a:solidFill>
          </a:endParaRP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La investigación de campo se llevo a cabo en el lugar y tiempo donde pueden ocurrir los riesgos de origen natural, la información recopilada mediante encuestas y observaciones.</a:t>
          </a:r>
        </a:p>
      </dsp:txBody>
      <dsp:txXfrm>
        <a:off x="1036821" y="2073835"/>
        <a:ext cx="6564667" cy="1382549"/>
      </dsp:txXfrm>
    </dsp:sp>
    <dsp:sp modelId="{842033CD-2E60-4B5C-AB82-0378518D3D9A}">
      <dsp:nvSpPr>
        <dsp:cNvPr id="0" name=""/>
        <dsp:cNvSpPr/>
      </dsp:nvSpPr>
      <dsp:spPr>
        <a:xfrm>
          <a:off x="2016206" y="3960436"/>
          <a:ext cx="7747988" cy="1166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u="sng" kern="1200" dirty="0" smtClean="0">
              <a:solidFill>
                <a:schemeClr val="tx1"/>
              </a:solidFill>
            </a:rPr>
            <a:t>POBLACIÓN Y MUESTRA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b="1" u="sng" kern="1200" dirty="0" smtClean="0">
            <a:solidFill>
              <a:schemeClr val="tx1"/>
            </a:solidFill>
          </a:endParaRP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- POBLACIÓN	345 PERSONAS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- MUESTRA	  93 PERSONAS</a:t>
          </a:r>
        </a:p>
      </dsp:txBody>
      <dsp:txXfrm>
        <a:off x="2016206" y="3960436"/>
        <a:ext cx="6110261" cy="1166520"/>
      </dsp:txXfrm>
    </dsp:sp>
    <dsp:sp modelId="{A3961069-32CB-4D95-9F17-35B922B2DFE8}">
      <dsp:nvSpPr>
        <dsp:cNvPr id="0" name=""/>
        <dsp:cNvSpPr/>
      </dsp:nvSpPr>
      <dsp:spPr>
        <a:xfrm>
          <a:off x="7344819" y="1368150"/>
          <a:ext cx="1025033" cy="102503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b="1" kern="1200">
            <a:solidFill>
              <a:schemeClr val="tx1"/>
            </a:solidFill>
          </a:endParaRPr>
        </a:p>
      </dsp:txBody>
      <dsp:txXfrm>
        <a:off x="7344819" y="1368150"/>
        <a:ext cx="1025033" cy="1025033"/>
      </dsp:txXfrm>
    </dsp:sp>
    <dsp:sp modelId="{7B5D34E2-1967-4417-B2D5-E6F3272C3793}">
      <dsp:nvSpPr>
        <dsp:cNvPr id="0" name=""/>
        <dsp:cNvSpPr/>
      </dsp:nvSpPr>
      <dsp:spPr>
        <a:xfrm>
          <a:off x="8408015" y="3168351"/>
          <a:ext cx="1025033" cy="102503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-4000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b="1" kern="1200">
            <a:solidFill>
              <a:schemeClr val="tx1"/>
            </a:solidFill>
          </a:endParaRPr>
        </a:p>
      </dsp:txBody>
      <dsp:txXfrm>
        <a:off x="8408015" y="3168351"/>
        <a:ext cx="1025033" cy="102503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B66B05-63C3-43A5-AD8A-A6330DC52ED0}">
      <dsp:nvSpPr>
        <dsp:cNvPr id="0" name=""/>
        <dsp:cNvSpPr/>
      </dsp:nvSpPr>
      <dsp:spPr>
        <a:xfrm rot="10800000">
          <a:off x="1285804" y="853"/>
          <a:ext cx="9212235" cy="1434226"/>
        </a:xfrm>
        <a:prstGeom prst="homePlate">
          <a:avLst/>
        </a:prstGeom>
        <a:solidFill>
          <a:schemeClr val="accent4">
            <a:lumMod val="60000"/>
            <a:lumOff val="40000"/>
            <a:alpha val="41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2454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  <a:effectLst/>
              <a:latin typeface="+mn-lt"/>
              <a:cs typeface="Arial" pitchFamily="34" charset="0"/>
            </a:rPr>
            <a:t>De acuerdo a los eventos que han sucedido a lo largo del tiempo en la provincia de Santa Elena, se establece que la ESMA “Cosme Rennella B.” se encuentra propensa a sufrir algún tipo de riesgo de origen natural.</a:t>
          </a:r>
          <a:endParaRPr lang="es-EC" sz="2000" b="1" kern="1200" dirty="0">
            <a:solidFill>
              <a:schemeClr val="tx1"/>
            </a:solidFill>
            <a:effectLst/>
            <a:latin typeface="+mn-lt"/>
            <a:cs typeface="Arial" pitchFamily="34" charset="0"/>
          </a:endParaRPr>
        </a:p>
      </dsp:txBody>
      <dsp:txXfrm rot="10800000">
        <a:off x="1285804" y="853"/>
        <a:ext cx="9212235" cy="1434226"/>
      </dsp:txXfrm>
    </dsp:sp>
    <dsp:sp modelId="{C7A0B117-9C18-4219-8EC5-B6C3FC518BBA}">
      <dsp:nvSpPr>
        <dsp:cNvPr id="0" name=""/>
        <dsp:cNvSpPr/>
      </dsp:nvSpPr>
      <dsp:spPr>
        <a:xfrm>
          <a:off x="359872" y="0"/>
          <a:ext cx="1434226" cy="143422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F35A2EC-8DEE-485D-BD34-8ADCFE35248E}">
      <dsp:nvSpPr>
        <dsp:cNvPr id="0" name=""/>
        <dsp:cNvSpPr/>
      </dsp:nvSpPr>
      <dsp:spPr>
        <a:xfrm rot="10800000">
          <a:off x="1285804" y="1863206"/>
          <a:ext cx="9212235" cy="1434226"/>
        </a:xfrm>
        <a:prstGeom prst="homePlate">
          <a:avLst/>
        </a:prstGeom>
        <a:solidFill>
          <a:schemeClr val="accent4">
            <a:lumMod val="60000"/>
            <a:lumOff val="40000"/>
            <a:alpha val="41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2454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  <a:effectLst/>
              <a:latin typeface="+mn-lt"/>
              <a:cs typeface="Arial" pitchFamily="34" charset="0"/>
            </a:rPr>
            <a:t>La ESMA “Cosme Rennella B.” por su ubicación geográfica, es un área vulnerable en caso de que suceda un riesgo de origen natural como tsunami o terremoto.</a:t>
          </a:r>
          <a:endParaRPr lang="es-EC" sz="2000" b="1" kern="1200" dirty="0">
            <a:solidFill>
              <a:schemeClr val="tx1"/>
            </a:solidFill>
            <a:effectLst/>
            <a:latin typeface="+mn-lt"/>
            <a:cs typeface="Arial" pitchFamily="34" charset="0"/>
          </a:endParaRPr>
        </a:p>
      </dsp:txBody>
      <dsp:txXfrm rot="10800000">
        <a:off x="1285804" y="1863206"/>
        <a:ext cx="9212235" cy="1434226"/>
      </dsp:txXfrm>
    </dsp:sp>
    <dsp:sp modelId="{D4645633-0B9B-4CC0-8F72-9AE89005DA82}">
      <dsp:nvSpPr>
        <dsp:cNvPr id="0" name=""/>
        <dsp:cNvSpPr/>
      </dsp:nvSpPr>
      <dsp:spPr>
        <a:xfrm>
          <a:off x="359872" y="1790993"/>
          <a:ext cx="1434226" cy="143422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A78328B-DC2A-4353-A9DC-FBBC97FDD174}">
      <dsp:nvSpPr>
        <dsp:cNvPr id="0" name=""/>
        <dsp:cNvSpPr/>
      </dsp:nvSpPr>
      <dsp:spPr>
        <a:xfrm rot="10800000">
          <a:off x="1285804" y="3725560"/>
          <a:ext cx="9212235" cy="1434226"/>
        </a:xfrm>
        <a:prstGeom prst="homePlate">
          <a:avLst/>
        </a:prstGeom>
        <a:solidFill>
          <a:schemeClr val="accent4">
            <a:lumMod val="60000"/>
            <a:lumOff val="40000"/>
            <a:alpha val="41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2454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smtClean="0">
              <a:solidFill>
                <a:schemeClr val="tx1"/>
              </a:solidFill>
              <a:effectLst/>
              <a:latin typeface="+mn-lt"/>
              <a:cs typeface="Arial" pitchFamily="34" charset="0"/>
            </a:rPr>
            <a:t>El personal militar y civil no posee una cultura de seguridad que se aplique ante la ocurrencia de un riesgo de origen natural.</a:t>
          </a:r>
          <a:endParaRPr lang="es-EC" sz="2000" b="1" kern="1200" dirty="0">
            <a:solidFill>
              <a:schemeClr val="tx1"/>
            </a:solidFill>
            <a:effectLst/>
            <a:latin typeface="+mn-lt"/>
            <a:cs typeface="Arial" pitchFamily="34" charset="0"/>
          </a:endParaRPr>
        </a:p>
      </dsp:txBody>
      <dsp:txXfrm rot="10800000">
        <a:off x="1285804" y="3725560"/>
        <a:ext cx="9212235" cy="1434226"/>
      </dsp:txXfrm>
    </dsp:sp>
    <dsp:sp modelId="{2A1552F7-75A5-4067-940F-014C09E789E0}">
      <dsp:nvSpPr>
        <dsp:cNvPr id="0" name=""/>
        <dsp:cNvSpPr/>
      </dsp:nvSpPr>
      <dsp:spPr>
        <a:xfrm>
          <a:off x="359872" y="3653347"/>
          <a:ext cx="1434226" cy="143422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642464-F8EE-4E5C-A9BC-479DE3EC7B73}">
      <dsp:nvSpPr>
        <dsp:cNvPr id="0" name=""/>
        <dsp:cNvSpPr/>
      </dsp:nvSpPr>
      <dsp:spPr>
        <a:xfrm>
          <a:off x="53521" y="0"/>
          <a:ext cx="3811786" cy="515591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23493" tIns="22860" rIns="223493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Mantener la probabilidad de ocurrencia de un riesgo de origen natural en la provincia de Santa Elena, con la finalidad de que el personal militar y civil se prepare ante dicha eventualidad y de esta manera tenga en claro los procedimientos que debe cumplir.</a:t>
          </a:r>
          <a:endParaRPr lang="es-EC" sz="1800" b="1" kern="1200" dirty="0"/>
        </a:p>
      </dsp:txBody>
      <dsp:txXfrm>
        <a:off x="53521" y="0"/>
        <a:ext cx="3811786" cy="5155914"/>
      </dsp:txXfrm>
    </dsp:sp>
    <dsp:sp modelId="{B7C6D2DD-28A0-4D77-83FA-A6D48C91C172}">
      <dsp:nvSpPr>
        <dsp:cNvPr id="0" name=""/>
        <dsp:cNvSpPr/>
      </dsp:nvSpPr>
      <dsp:spPr>
        <a:xfrm>
          <a:off x="3543818" y="4718"/>
          <a:ext cx="3657060" cy="515591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23493" tIns="22860" rIns="223493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Planificar con las autoridades gubernamentales la realización de simulacros ante la ocurrencia de los riesgos de origen natural identificados, mínimo dos veces al año.</a:t>
          </a:r>
          <a:endParaRPr lang="es-EC" sz="1800" b="1" kern="1200" dirty="0"/>
        </a:p>
      </dsp:txBody>
      <dsp:txXfrm>
        <a:off x="3543818" y="4718"/>
        <a:ext cx="3657060" cy="5155914"/>
      </dsp:txXfrm>
    </dsp:sp>
    <dsp:sp modelId="{D7E15CB8-2B30-4BE0-90F7-5F8913AAE550}">
      <dsp:nvSpPr>
        <dsp:cNvPr id="0" name=""/>
        <dsp:cNvSpPr/>
      </dsp:nvSpPr>
      <dsp:spPr>
        <a:xfrm>
          <a:off x="6850147" y="0"/>
          <a:ext cx="3951202" cy="515591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23493" tIns="22860" rIns="223493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Implementar un Plan de Emergencia con procedimientos específicos con la finalidad de que todo el personal militar y civil conozcan como reaccionar ante la ocurrencia de un riesgo de origen natural, y para salvaguardar las aeronaves, materiales y equipos. </a:t>
          </a:r>
          <a:endParaRPr lang="es-EC" sz="1800" b="1" kern="1200" dirty="0"/>
        </a:p>
      </dsp:txBody>
      <dsp:txXfrm>
        <a:off x="6850147" y="0"/>
        <a:ext cx="3951202" cy="515591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D6C0E6-6BCE-484E-83FA-14BBCBF8EED3}">
      <dsp:nvSpPr>
        <dsp:cNvPr id="0" name=""/>
        <dsp:cNvSpPr/>
      </dsp:nvSpPr>
      <dsp:spPr>
        <a:xfrm>
          <a:off x="4355" y="2323148"/>
          <a:ext cx="1968466" cy="984233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ZONAS DE MAYOR RIESGO</a:t>
          </a:r>
          <a:endParaRPr lang="es-EC" sz="2000" b="1" kern="1200" dirty="0"/>
        </a:p>
      </dsp:txBody>
      <dsp:txXfrm>
        <a:off x="4355" y="2323148"/>
        <a:ext cx="1968466" cy="984233"/>
      </dsp:txXfrm>
    </dsp:sp>
    <dsp:sp modelId="{A42BDA89-B9A5-45E8-8109-4A669CBEC4E0}">
      <dsp:nvSpPr>
        <dsp:cNvPr id="0" name=""/>
        <dsp:cNvSpPr/>
      </dsp:nvSpPr>
      <dsp:spPr>
        <a:xfrm rot="17894007">
          <a:off x="1547584" y="2086784"/>
          <a:ext cx="1614002" cy="34980"/>
        </a:xfrm>
        <a:custGeom>
          <a:avLst/>
          <a:gdLst/>
          <a:ahLst/>
          <a:cxnLst/>
          <a:rect l="0" t="0" r="0" b="0"/>
          <a:pathLst>
            <a:path>
              <a:moveTo>
                <a:pt x="0" y="17490"/>
              </a:moveTo>
              <a:lnTo>
                <a:pt x="1614002" y="174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b="1" kern="1200"/>
        </a:p>
      </dsp:txBody>
      <dsp:txXfrm rot="17894007">
        <a:off x="2314235" y="2063924"/>
        <a:ext cx="80700" cy="80700"/>
      </dsp:txXfrm>
    </dsp:sp>
    <dsp:sp modelId="{CFABC59B-484A-4FEC-B8B7-5C1ECA6F9B49}">
      <dsp:nvSpPr>
        <dsp:cNvPr id="0" name=""/>
        <dsp:cNvSpPr/>
      </dsp:nvSpPr>
      <dsp:spPr>
        <a:xfrm>
          <a:off x="2736350" y="901167"/>
          <a:ext cx="1968466" cy="984233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ÁREA ADMINISTRATIVA</a:t>
          </a:r>
          <a:endParaRPr lang="es-EC" sz="2000" b="1" kern="1200" dirty="0"/>
        </a:p>
      </dsp:txBody>
      <dsp:txXfrm>
        <a:off x="2736350" y="901167"/>
        <a:ext cx="1968466" cy="984233"/>
      </dsp:txXfrm>
    </dsp:sp>
    <dsp:sp modelId="{5E81BCFC-F2BD-45AA-AC75-A1ADB97BB6FB}">
      <dsp:nvSpPr>
        <dsp:cNvPr id="0" name=""/>
        <dsp:cNvSpPr/>
      </dsp:nvSpPr>
      <dsp:spPr>
        <a:xfrm rot="30279">
          <a:off x="4704800" y="1379367"/>
          <a:ext cx="811275" cy="34980"/>
        </a:xfrm>
        <a:custGeom>
          <a:avLst/>
          <a:gdLst/>
          <a:ahLst/>
          <a:cxnLst/>
          <a:rect l="0" t="0" r="0" b="0"/>
          <a:pathLst>
            <a:path>
              <a:moveTo>
                <a:pt x="0" y="17490"/>
              </a:moveTo>
              <a:lnTo>
                <a:pt x="811275" y="174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b="1" kern="1200"/>
        </a:p>
      </dsp:txBody>
      <dsp:txXfrm rot="30279">
        <a:off x="5090156" y="1376575"/>
        <a:ext cx="40563" cy="40563"/>
      </dsp:txXfrm>
    </dsp:sp>
    <dsp:sp modelId="{A7D1EAE0-A712-44D6-8DFA-9BBCD6C95F25}">
      <dsp:nvSpPr>
        <dsp:cNvPr id="0" name=""/>
        <dsp:cNvSpPr/>
      </dsp:nvSpPr>
      <dsp:spPr>
        <a:xfrm>
          <a:off x="5516060" y="908313"/>
          <a:ext cx="1968466" cy="984233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VIVIENDA</a:t>
          </a:r>
          <a:endParaRPr lang="es-EC" sz="2000" b="1" kern="1200" dirty="0"/>
        </a:p>
      </dsp:txBody>
      <dsp:txXfrm>
        <a:off x="5516060" y="908313"/>
        <a:ext cx="1968466" cy="984233"/>
      </dsp:txXfrm>
    </dsp:sp>
    <dsp:sp modelId="{ACB35F48-9474-4621-9CFA-0F03ACF805B5}">
      <dsp:nvSpPr>
        <dsp:cNvPr id="0" name=""/>
        <dsp:cNvSpPr/>
      </dsp:nvSpPr>
      <dsp:spPr>
        <a:xfrm rot="3272414">
          <a:off x="4411247" y="1945301"/>
          <a:ext cx="1398380" cy="34980"/>
        </a:xfrm>
        <a:custGeom>
          <a:avLst/>
          <a:gdLst/>
          <a:ahLst/>
          <a:cxnLst/>
          <a:rect l="0" t="0" r="0" b="0"/>
          <a:pathLst>
            <a:path>
              <a:moveTo>
                <a:pt x="0" y="17490"/>
              </a:moveTo>
              <a:lnTo>
                <a:pt x="1398380" y="174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b="1" kern="1200"/>
        </a:p>
      </dsp:txBody>
      <dsp:txXfrm rot="3272414">
        <a:off x="5075478" y="1927831"/>
        <a:ext cx="69919" cy="69919"/>
      </dsp:txXfrm>
    </dsp:sp>
    <dsp:sp modelId="{4FC5F0CC-CF99-4EA7-89B4-9D0E12C9ACDB}">
      <dsp:nvSpPr>
        <dsp:cNvPr id="0" name=""/>
        <dsp:cNvSpPr/>
      </dsp:nvSpPr>
      <dsp:spPr>
        <a:xfrm>
          <a:off x="5516060" y="2040181"/>
          <a:ext cx="1968466" cy="984233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EDUCACIÓN</a:t>
          </a:r>
          <a:endParaRPr lang="es-EC" sz="2000" b="1" kern="1200" dirty="0"/>
        </a:p>
      </dsp:txBody>
      <dsp:txXfrm>
        <a:off x="5516060" y="2040181"/>
        <a:ext cx="1968466" cy="984233"/>
      </dsp:txXfrm>
    </dsp:sp>
    <dsp:sp modelId="{7B4ABF9C-012E-46B5-9F79-DE1CB8DE5C2D}">
      <dsp:nvSpPr>
        <dsp:cNvPr id="0" name=""/>
        <dsp:cNvSpPr/>
      </dsp:nvSpPr>
      <dsp:spPr>
        <a:xfrm rot="2829178">
          <a:off x="1787591" y="3222225"/>
          <a:ext cx="1157847" cy="34980"/>
        </a:xfrm>
        <a:custGeom>
          <a:avLst/>
          <a:gdLst/>
          <a:ahLst/>
          <a:cxnLst/>
          <a:rect l="0" t="0" r="0" b="0"/>
          <a:pathLst>
            <a:path>
              <a:moveTo>
                <a:pt x="0" y="17490"/>
              </a:moveTo>
              <a:lnTo>
                <a:pt x="1157847" y="174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b="1" kern="1200"/>
        </a:p>
      </dsp:txBody>
      <dsp:txXfrm rot="2829178">
        <a:off x="2337568" y="3210769"/>
        <a:ext cx="57892" cy="57892"/>
      </dsp:txXfrm>
    </dsp:sp>
    <dsp:sp modelId="{1B3767AD-516C-4A9C-83BC-3968256C2E29}">
      <dsp:nvSpPr>
        <dsp:cNvPr id="0" name=""/>
        <dsp:cNvSpPr/>
      </dsp:nvSpPr>
      <dsp:spPr>
        <a:xfrm>
          <a:off x="2760207" y="3172049"/>
          <a:ext cx="1968466" cy="984233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ÁREA OPERATIVA</a:t>
          </a:r>
          <a:endParaRPr lang="es-EC" sz="2000" b="1" kern="1200" dirty="0"/>
        </a:p>
      </dsp:txBody>
      <dsp:txXfrm>
        <a:off x="2760207" y="3172049"/>
        <a:ext cx="1968466" cy="984233"/>
      </dsp:txXfrm>
    </dsp:sp>
    <dsp:sp modelId="{0A85C4B7-FB26-4B9A-9CD4-70D1AFAC02A8}">
      <dsp:nvSpPr>
        <dsp:cNvPr id="0" name=""/>
        <dsp:cNvSpPr/>
      </dsp:nvSpPr>
      <dsp:spPr>
        <a:xfrm>
          <a:off x="4728674" y="3646675"/>
          <a:ext cx="787386" cy="34980"/>
        </a:xfrm>
        <a:custGeom>
          <a:avLst/>
          <a:gdLst/>
          <a:ahLst/>
          <a:cxnLst/>
          <a:rect l="0" t="0" r="0" b="0"/>
          <a:pathLst>
            <a:path>
              <a:moveTo>
                <a:pt x="0" y="17490"/>
              </a:moveTo>
              <a:lnTo>
                <a:pt x="787386" y="174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b="1" kern="1200"/>
        </a:p>
      </dsp:txBody>
      <dsp:txXfrm>
        <a:off x="5102682" y="3644481"/>
        <a:ext cx="39369" cy="39369"/>
      </dsp:txXfrm>
    </dsp:sp>
    <dsp:sp modelId="{F0ED3CEF-12A6-4887-AC35-76FC34119C95}">
      <dsp:nvSpPr>
        <dsp:cNvPr id="0" name=""/>
        <dsp:cNvSpPr/>
      </dsp:nvSpPr>
      <dsp:spPr>
        <a:xfrm>
          <a:off x="5516060" y="3172049"/>
          <a:ext cx="1968466" cy="984233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PLATAFORMA MILITAR</a:t>
          </a:r>
          <a:endParaRPr lang="es-EC" sz="2000" b="1" kern="1200" dirty="0"/>
        </a:p>
      </dsp:txBody>
      <dsp:txXfrm>
        <a:off x="5516060" y="3172049"/>
        <a:ext cx="1968466" cy="98423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7655E6-8C95-4353-BC7E-385437314515}">
      <dsp:nvSpPr>
        <dsp:cNvPr id="0" name=""/>
        <dsp:cNvSpPr/>
      </dsp:nvSpPr>
      <dsp:spPr>
        <a:xfrm>
          <a:off x="1561392" y="1535805"/>
          <a:ext cx="2924182" cy="195042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Concentra al personal, los medios y equipos de alto valor institucional  (aeronaves y equipos de aviación).</a:t>
          </a:r>
          <a:endParaRPr lang="es-EC" sz="1800" b="1" kern="1200" dirty="0">
            <a:solidFill>
              <a:schemeClr val="tx1"/>
            </a:solidFill>
          </a:endParaRPr>
        </a:p>
      </dsp:txBody>
      <dsp:txXfrm>
        <a:off x="2029261" y="1535805"/>
        <a:ext cx="2456313" cy="1950429"/>
      </dsp:txXfrm>
    </dsp:sp>
    <dsp:sp modelId="{03FEDCD1-0E54-4B9D-915A-2CD7B04B086E}">
      <dsp:nvSpPr>
        <dsp:cNvPr id="0" name=""/>
        <dsp:cNvSpPr/>
      </dsp:nvSpPr>
      <dsp:spPr>
        <a:xfrm>
          <a:off x="1561392" y="3486234"/>
          <a:ext cx="2924182" cy="1950429"/>
        </a:xfrm>
        <a:prstGeom prst="rect">
          <a:avLst/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Infraestructura fue construida hace más de 30 años y por el ambiente salino presenta desgaste y mucha corrosión. </a:t>
          </a:r>
          <a:endParaRPr lang="es-EC" sz="1800" b="1" kern="1200" dirty="0">
            <a:solidFill>
              <a:schemeClr val="tx1"/>
            </a:solidFill>
          </a:endParaRPr>
        </a:p>
      </dsp:txBody>
      <dsp:txXfrm>
        <a:off x="2029261" y="3486234"/>
        <a:ext cx="2456313" cy="1950429"/>
      </dsp:txXfrm>
    </dsp:sp>
    <dsp:sp modelId="{3476F764-39D3-49C4-8E80-3FBE05D84B66}">
      <dsp:nvSpPr>
        <dsp:cNvPr id="0" name=""/>
        <dsp:cNvSpPr/>
      </dsp:nvSpPr>
      <dsp:spPr>
        <a:xfrm>
          <a:off x="1828" y="756023"/>
          <a:ext cx="1949454" cy="194945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shade val="51000"/>
                <a:satMod val="130000"/>
                <a:alpha val="4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ÁREA OPERATIVA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1828" y="756023"/>
        <a:ext cx="1949454" cy="1949454"/>
      </dsp:txXfrm>
    </dsp:sp>
    <dsp:sp modelId="{15AEE69C-4467-4190-98AE-6C0D915C3E70}">
      <dsp:nvSpPr>
        <dsp:cNvPr id="0" name=""/>
        <dsp:cNvSpPr/>
      </dsp:nvSpPr>
      <dsp:spPr>
        <a:xfrm>
          <a:off x="6435029" y="1535805"/>
          <a:ext cx="2924182" cy="1962619"/>
        </a:xfrm>
        <a:prstGeom prst="rect">
          <a:avLst/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Concentra al recurso humano de la escuela (Oficiales, Cadetes, Aerotécnicos, Servidores y Trabajadores Públicos) </a:t>
          </a:r>
          <a:endParaRPr lang="es-EC" sz="1800" b="1" kern="1200" dirty="0">
            <a:solidFill>
              <a:schemeClr val="tx1"/>
            </a:solidFill>
          </a:endParaRPr>
        </a:p>
      </dsp:txBody>
      <dsp:txXfrm>
        <a:off x="6902898" y="1535805"/>
        <a:ext cx="2456313" cy="1962619"/>
      </dsp:txXfrm>
    </dsp:sp>
    <dsp:sp modelId="{A3BC19A5-7FA1-495D-80D8-7B421984A386}">
      <dsp:nvSpPr>
        <dsp:cNvPr id="0" name=""/>
        <dsp:cNvSpPr/>
      </dsp:nvSpPr>
      <dsp:spPr>
        <a:xfrm>
          <a:off x="6435029" y="3498425"/>
          <a:ext cx="2924182" cy="1866112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Las dependencias fueron construidas hace más de 30 años y la exposición que ha tenido a la brisa salina, presenta desgaste y mucha corrosión.</a:t>
          </a:r>
          <a:endParaRPr lang="es-EC" sz="1800" b="1" kern="1200" dirty="0">
            <a:solidFill>
              <a:schemeClr val="tx1"/>
            </a:solidFill>
          </a:endParaRPr>
        </a:p>
      </dsp:txBody>
      <dsp:txXfrm>
        <a:off x="6902898" y="3498425"/>
        <a:ext cx="2456313" cy="1866112"/>
      </dsp:txXfrm>
    </dsp:sp>
    <dsp:sp modelId="{B9F09705-8776-44B0-BD52-244855BD60FF}">
      <dsp:nvSpPr>
        <dsp:cNvPr id="0" name=""/>
        <dsp:cNvSpPr/>
      </dsp:nvSpPr>
      <dsp:spPr>
        <a:xfrm>
          <a:off x="4680512" y="743722"/>
          <a:ext cx="2195320" cy="1949454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shade val="51000"/>
                <a:satMod val="130000"/>
                <a:alpha val="59000"/>
              </a:schemeClr>
            </a:gs>
            <a:gs pos="80000">
              <a:schemeClr val="accent5">
                <a:hueOff val="-9933876"/>
                <a:satOff val="39811"/>
                <a:lumOff val="8628"/>
                <a:shade val="93000"/>
                <a:satMod val="130000"/>
                <a:alpha val="40000"/>
              </a:schemeClr>
            </a:gs>
            <a:gs pos="100000">
              <a:schemeClr val="accent5">
                <a:hueOff val="-9933876"/>
                <a:satOff val="39811"/>
                <a:lumOff val="8628"/>
                <a:shade val="94000"/>
                <a:satMod val="135000"/>
                <a:alpha val="39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ÁREA ADMINISTRATIVA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4680512" y="743722"/>
        <a:ext cx="2195320" cy="194945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43F4CB-78A8-48E2-A32C-4BE69DC51BE7}">
      <dsp:nvSpPr>
        <dsp:cNvPr id="0" name=""/>
        <dsp:cNvSpPr/>
      </dsp:nvSpPr>
      <dsp:spPr>
        <a:xfrm>
          <a:off x="1130256" y="3004"/>
          <a:ext cx="2739765" cy="13698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700" b="1" kern="1200" dirty="0" smtClean="0"/>
            <a:t>TERREMOTO</a:t>
          </a:r>
          <a:endParaRPr lang="es-EC" sz="3700" b="1" kern="1200" dirty="0"/>
        </a:p>
      </dsp:txBody>
      <dsp:txXfrm>
        <a:off x="1130256" y="3004"/>
        <a:ext cx="2739765" cy="1369882"/>
      </dsp:txXfrm>
    </dsp:sp>
    <dsp:sp modelId="{5BA60E94-6E7C-410D-BFE9-7C5BA0A261EA}">
      <dsp:nvSpPr>
        <dsp:cNvPr id="0" name=""/>
        <dsp:cNvSpPr/>
      </dsp:nvSpPr>
      <dsp:spPr>
        <a:xfrm>
          <a:off x="1404232" y="1372887"/>
          <a:ext cx="273976" cy="1027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7412"/>
              </a:lnTo>
              <a:lnTo>
                <a:pt x="273976" y="102741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DB31DC-2FC8-441B-B8B1-521A2157BFE4}">
      <dsp:nvSpPr>
        <dsp:cNvPr id="0" name=""/>
        <dsp:cNvSpPr/>
      </dsp:nvSpPr>
      <dsp:spPr>
        <a:xfrm>
          <a:off x="1678209" y="1715358"/>
          <a:ext cx="2191812" cy="13698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/>
            <a:t>Daño  grave a las construcciones y caída de material a las aeronaves y equipos de aviación.</a:t>
          </a:r>
          <a:endParaRPr lang="es-EC" sz="1700" b="1" kern="1200" dirty="0"/>
        </a:p>
      </dsp:txBody>
      <dsp:txXfrm>
        <a:off x="1678209" y="1715358"/>
        <a:ext cx="2191812" cy="1369882"/>
      </dsp:txXfrm>
    </dsp:sp>
    <dsp:sp modelId="{E69CA9E4-232E-43B4-A00F-2647AB87ECB9}">
      <dsp:nvSpPr>
        <dsp:cNvPr id="0" name=""/>
        <dsp:cNvSpPr/>
      </dsp:nvSpPr>
      <dsp:spPr>
        <a:xfrm>
          <a:off x="1404232" y="1372887"/>
          <a:ext cx="273976" cy="2739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9765"/>
              </a:lnTo>
              <a:lnTo>
                <a:pt x="273976" y="273976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E6E62B-A57F-4B2E-BD17-85F769B1F75A}">
      <dsp:nvSpPr>
        <dsp:cNvPr id="0" name=""/>
        <dsp:cNvSpPr/>
      </dsp:nvSpPr>
      <dsp:spPr>
        <a:xfrm>
          <a:off x="1678209" y="3427712"/>
          <a:ext cx="2191812" cy="13698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/>
            <a:t>Afectación a las personas (heridos, muertes).</a:t>
          </a:r>
          <a:endParaRPr lang="es-EC" sz="1700" b="1" kern="1200" dirty="0"/>
        </a:p>
      </dsp:txBody>
      <dsp:txXfrm>
        <a:off x="1678209" y="3427712"/>
        <a:ext cx="2191812" cy="1369882"/>
      </dsp:txXfrm>
    </dsp:sp>
    <dsp:sp modelId="{FDFC802D-2956-4956-9755-F47393CCF3A4}">
      <dsp:nvSpPr>
        <dsp:cNvPr id="0" name=""/>
        <dsp:cNvSpPr/>
      </dsp:nvSpPr>
      <dsp:spPr>
        <a:xfrm>
          <a:off x="4554963" y="3004"/>
          <a:ext cx="2739765" cy="13698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700" b="1" kern="1200" dirty="0" smtClean="0"/>
            <a:t>TSUNAMI</a:t>
          </a:r>
          <a:endParaRPr lang="es-EC" sz="3700" b="1" kern="1200" dirty="0"/>
        </a:p>
      </dsp:txBody>
      <dsp:txXfrm>
        <a:off x="4554963" y="3004"/>
        <a:ext cx="2739765" cy="1369882"/>
      </dsp:txXfrm>
    </dsp:sp>
    <dsp:sp modelId="{E69D3479-0A57-4B49-8127-6D3FF6A02224}">
      <dsp:nvSpPr>
        <dsp:cNvPr id="0" name=""/>
        <dsp:cNvSpPr/>
      </dsp:nvSpPr>
      <dsp:spPr>
        <a:xfrm>
          <a:off x="4828940" y="1372887"/>
          <a:ext cx="273976" cy="1027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7412"/>
              </a:lnTo>
              <a:lnTo>
                <a:pt x="273976" y="102741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61D8B-A8E6-482E-AEC3-11182A2D687E}">
      <dsp:nvSpPr>
        <dsp:cNvPr id="0" name=""/>
        <dsp:cNvSpPr/>
      </dsp:nvSpPr>
      <dsp:spPr>
        <a:xfrm>
          <a:off x="5102916" y="1715358"/>
          <a:ext cx="2191812" cy="13698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/>
            <a:t>Daño moderado a las aeronaves en tierra y equipos de aviación.</a:t>
          </a:r>
          <a:endParaRPr lang="es-EC" sz="1700" b="1" kern="1200" dirty="0"/>
        </a:p>
      </dsp:txBody>
      <dsp:txXfrm>
        <a:off x="5102916" y="1715358"/>
        <a:ext cx="2191812" cy="1369882"/>
      </dsp:txXfrm>
    </dsp:sp>
    <dsp:sp modelId="{420793BA-FA81-469E-A761-21A37E64CDE2}">
      <dsp:nvSpPr>
        <dsp:cNvPr id="0" name=""/>
        <dsp:cNvSpPr/>
      </dsp:nvSpPr>
      <dsp:spPr>
        <a:xfrm>
          <a:off x="4828940" y="1372887"/>
          <a:ext cx="273976" cy="2739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9765"/>
              </a:lnTo>
              <a:lnTo>
                <a:pt x="273976" y="273976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598910-4C45-4398-9EE0-8D0586C6D80A}">
      <dsp:nvSpPr>
        <dsp:cNvPr id="0" name=""/>
        <dsp:cNvSpPr/>
      </dsp:nvSpPr>
      <dsp:spPr>
        <a:xfrm>
          <a:off x="5102916" y="3427712"/>
          <a:ext cx="2191812" cy="13698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/>
            <a:t>Infraestructura sensible puede ceder por la fuerza del agua.</a:t>
          </a:r>
          <a:endParaRPr lang="es-EC" sz="1700" b="1" kern="1200" dirty="0"/>
        </a:p>
      </dsp:txBody>
      <dsp:txXfrm>
        <a:off x="5102916" y="3427712"/>
        <a:ext cx="2191812" cy="1369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5DA24-3542-4ACD-8DFF-C0E160EDD9A6}" type="datetimeFigureOut">
              <a:rPr lang="es-EC" smtClean="0"/>
              <a:pPr/>
              <a:t>30/09/2019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35006-8168-4B46-9E21-347AF5524684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5006-8168-4B46-9E21-347AF5524684}" type="slidenum">
              <a:rPr lang="es-EC" smtClean="0"/>
              <a:pPr/>
              <a:t>12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10101" y="2130426"/>
            <a:ext cx="9181148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20203" y="3886200"/>
            <a:ext cx="756094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90AB8-E0AE-48C0-A271-AE284E314AEA}" type="datetimeFigureOut">
              <a:rPr lang="es-EC" smtClean="0"/>
              <a:pPr/>
              <a:t>30/09/2019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3669-2E90-4319-9DA6-92FAB0A8CBE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90AB8-E0AE-48C0-A271-AE284E314AEA}" type="datetimeFigureOut">
              <a:rPr lang="es-EC" smtClean="0"/>
              <a:pPr/>
              <a:t>30/09/2019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3669-2E90-4319-9DA6-92FAB0A8CBE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250532" y="274639"/>
            <a:ext cx="2870983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37579" y="274639"/>
            <a:ext cx="843293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90AB8-E0AE-48C0-A271-AE284E314AEA}" type="datetimeFigureOut">
              <a:rPr lang="es-EC" smtClean="0"/>
              <a:pPr/>
              <a:t>30/09/2019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3669-2E90-4319-9DA6-92FAB0A8CBE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90AB8-E0AE-48C0-A271-AE284E314AEA}" type="datetimeFigureOut">
              <a:rPr lang="es-EC" smtClean="0"/>
              <a:pPr/>
              <a:t>30/09/2019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3669-2E90-4319-9DA6-92FAB0A8CBE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3232" y="4406901"/>
            <a:ext cx="91811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53232" y="2906713"/>
            <a:ext cx="91811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90AB8-E0AE-48C0-A271-AE284E314AEA}" type="datetimeFigureOut">
              <a:rPr lang="es-EC" smtClean="0"/>
              <a:pPr/>
              <a:t>30/09/2019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3669-2E90-4319-9DA6-92FAB0A8CBE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37580" y="1600201"/>
            <a:ext cx="565195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469559" y="1600201"/>
            <a:ext cx="565195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90AB8-E0AE-48C0-A271-AE284E314AEA}" type="datetimeFigureOut">
              <a:rPr lang="es-EC" smtClean="0"/>
              <a:pPr/>
              <a:t>30/09/2019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3669-2E90-4319-9DA6-92FAB0A8CBE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86936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86936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90AB8-E0AE-48C0-A271-AE284E314AEA}" type="datetimeFigureOut">
              <a:rPr lang="es-EC" smtClean="0"/>
              <a:pPr/>
              <a:t>30/09/2019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3669-2E90-4319-9DA6-92FAB0A8CBE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90AB8-E0AE-48C0-A271-AE284E314AEA}" type="datetimeFigureOut">
              <a:rPr lang="es-EC" smtClean="0"/>
              <a:pPr/>
              <a:t>30/09/2019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3669-2E90-4319-9DA6-92FAB0A8CBE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90AB8-E0AE-48C0-A271-AE284E314AEA}" type="datetimeFigureOut">
              <a:rPr lang="es-EC" smtClean="0"/>
              <a:pPr/>
              <a:t>30/09/2019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3669-2E90-4319-9DA6-92FAB0A8CBE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0068" y="273050"/>
            <a:ext cx="3553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23028" y="273051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40068" y="1435101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90AB8-E0AE-48C0-A271-AE284E314AEA}" type="datetimeFigureOut">
              <a:rPr lang="es-EC" smtClean="0"/>
              <a:pPr/>
              <a:t>30/09/2019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3669-2E90-4319-9DA6-92FAB0A8CBE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17140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117140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17140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90AB8-E0AE-48C0-A271-AE284E314AEA}" type="datetimeFigureOut">
              <a:rPr lang="es-EC" smtClean="0"/>
              <a:pPr/>
              <a:t>30/09/2019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3669-2E90-4319-9DA6-92FAB0A8CBE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0068" y="1600201"/>
            <a:ext cx="97212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400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90AB8-E0AE-48C0-A271-AE284E314AEA}" type="datetimeFigureOut">
              <a:rPr lang="es-EC" smtClean="0"/>
              <a:pPr/>
              <a:t>30/09/2019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690461" y="6356351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7409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E3669-2E90-4319-9DA6-92FAB0A8CBE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4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584251" y="1124744"/>
            <a:ext cx="85776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dirty="0" smtClean="0">
                <a:ln/>
                <a:solidFill>
                  <a:sysClr val="windowText" lastClr="000000"/>
                </a:solidFill>
                <a:effectLst/>
              </a:rPr>
              <a:t>DEPARTAMENTO DE SEGURIDAD Y DEFENSA</a:t>
            </a:r>
            <a:endParaRPr lang="es-ES" sz="3600" b="1" cap="all" dirty="0">
              <a:ln/>
              <a:solidFill>
                <a:sysClr val="windowText" lastClr="000000"/>
              </a:solidFill>
              <a:effectLst/>
            </a:endParaRPr>
          </a:p>
        </p:txBody>
      </p:sp>
      <p:pic>
        <p:nvPicPr>
          <p:cNvPr id="7" name="6 Imagen" descr="seguridad y defens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44" y="3976069"/>
            <a:ext cx="1403477" cy="1685179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1512243" y="2276872"/>
            <a:ext cx="864096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C" sz="2800" b="1" dirty="0" smtClean="0"/>
              <a:t>SISTEMA INTEGRADO DE GESTIÓN PARA LA SEGURIDAD EN LA ESCUELA MILITAR DE AVIACIÓN ESMA COSME RENNELLA ANTE POSIBLES RIESGOS NATURALES, SALINAS-PROV. SANTA ELENA. PROPUESTA</a:t>
            </a:r>
            <a:endParaRPr lang="es-ES" sz="2800" b="1" cap="all" dirty="0">
              <a:ln/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176539" y="4653136"/>
            <a:ext cx="63854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/>
                <a:solidFill>
                  <a:sysClr val="windowText" lastClr="000000"/>
                </a:solidFill>
                <a:effectLst/>
              </a:rPr>
              <a:t>AUTOR: CAPT. CAMINO HIDALGO MIGUEL</a:t>
            </a:r>
            <a:endParaRPr lang="es-ES" sz="2800" b="1" cap="all" dirty="0">
              <a:ln/>
              <a:solidFill>
                <a:sysClr val="windowText" lastClr="0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36279" y="2644170"/>
            <a:ext cx="712879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PROPUESTA</a:t>
            </a:r>
            <a:endParaRPr lang="es-ES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2 Imagen" descr="seguridad y defens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75911" cy="811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2592363" y="1052736"/>
          <a:ext cx="7488882" cy="5064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2" name="11 Conector recto"/>
          <p:cNvCxnSpPr>
            <a:stCxn id="7" idx="1"/>
          </p:cNvCxnSpPr>
          <p:nvPr/>
        </p:nvCxnSpPr>
        <p:spPr>
          <a:xfrm flipH="1">
            <a:off x="7272883" y="1328829"/>
            <a:ext cx="820915" cy="10920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 descr="seguridad y defensa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75911" cy="811578"/>
          </a:xfrm>
          <a:prstGeom prst="rect">
            <a:avLst/>
          </a:prstGeom>
        </p:spPr>
      </p:pic>
      <p:grpSp>
        <p:nvGrpSpPr>
          <p:cNvPr id="5" name="4 Grupo"/>
          <p:cNvGrpSpPr/>
          <p:nvPr/>
        </p:nvGrpSpPr>
        <p:grpSpPr>
          <a:xfrm>
            <a:off x="8064971" y="836712"/>
            <a:ext cx="1968466" cy="984233"/>
            <a:chOff x="5516060" y="908313"/>
            <a:chExt cx="1968466" cy="984233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5 Rectángulo redondeado"/>
            <p:cNvSpPr/>
            <p:nvPr/>
          </p:nvSpPr>
          <p:spPr>
            <a:xfrm>
              <a:off x="5516060" y="908313"/>
              <a:ext cx="1968466" cy="984233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5544887" y="937140"/>
              <a:ext cx="1910812" cy="926579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100" b="1" kern="1200" dirty="0" smtClean="0">
                  <a:solidFill>
                    <a:schemeClr val="tx1"/>
                  </a:solidFill>
                </a:rPr>
                <a:t>OFICINAS</a:t>
              </a:r>
              <a:endParaRPr lang="es-EC" sz="21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28 Rectángulo"/>
          <p:cNvSpPr/>
          <p:nvPr/>
        </p:nvSpPr>
        <p:spPr>
          <a:xfrm>
            <a:off x="648147" y="4437112"/>
            <a:ext cx="39604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ESTUDIO DE SEGURIDAD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36179" y="692696"/>
            <a:ext cx="336051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 y defens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75911" cy="81157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37080" t="10454" r="26393" b="13751"/>
          <a:stretch>
            <a:fillRect/>
          </a:stretch>
        </p:blipFill>
        <p:spPr bwMode="auto">
          <a:xfrm>
            <a:off x="1080195" y="648452"/>
            <a:ext cx="475252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2232323" y="1944596"/>
            <a:ext cx="864096" cy="2160240"/>
          </a:xfrm>
          <a:prstGeom prst="rect">
            <a:avLst/>
          </a:prstGeom>
          <a:solidFill>
            <a:srgbClr val="00B0F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Rectángulo"/>
          <p:cNvSpPr/>
          <p:nvPr/>
        </p:nvSpPr>
        <p:spPr>
          <a:xfrm>
            <a:off x="3155411" y="2304636"/>
            <a:ext cx="1080120" cy="2232248"/>
          </a:xfrm>
          <a:prstGeom prst="rect">
            <a:avLst/>
          </a:prstGeom>
          <a:solidFill>
            <a:srgbClr val="FF00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Rectángulo"/>
          <p:cNvSpPr/>
          <p:nvPr/>
        </p:nvSpPr>
        <p:spPr>
          <a:xfrm>
            <a:off x="6480795" y="692696"/>
            <a:ext cx="3816424" cy="2808312"/>
          </a:xfrm>
          <a:prstGeom prst="rect">
            <a:avLst/>
          </a:prstGeom>
          <a:solidFill>
            <a:srgbClr val="00B0F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ÁREA ADMINISTRATIVA</a:t>
            </a:r>
          </a:p>
          <a:p>
            <a:pPr marL="176213"/>
            <a:r>
              <a:rPr lang="es-EC" sz="1600" b="1" u="sng" dirty="0" smtClean="0">
                <a:solidFill>
                  <a:schemeClr val="tx1"/>
                </a:solidFill>
              </a:rPr>
              <a:t>OFICINAS</a:t>
            </a:r>
          </a:p>
          <a:p>
            <a:pPr marL="176213">
              <a:buFont typeface="Wingdings" pitchFamily="2" charset="2"/>
              <a:buChar char="ü"/>
            </a:pPr>
            <a:r>
              <a:rPr lang="es-EC" sz="1600" b="1" dirty="0" smtClean="0">
                <a:solidFill>
                  <a:schemeClr val="tx1"/>
                </a:solidFill>
              </a:rPr>
              <a:t> Edificio Comando</a:t>
            </a:r>
          </a:p>
          <a:p>
            <a:pPr marL="176213">
              <a:buFont typeface="Wingdings" pitchFamily="2" charset="2"/>
              <a:buChar char="ü"/>
            </a:pPr>
            <a:r>
              <a:rPr lang="es-EC" sz="1600" b="1" dirty="0" smtClean="0">
                <a:solidFill>
                  <a:schemeClr val="tx1"/>
                </a:solidFill>
              </a:rPr>
              <a:t> Subdirección Académica</a:t>
            </a:r>
          </a:p>
          <a:p>
            <a:pPr marL="176213"/>
            <a:r>
              <a:rPr lang="es-EC" sz="1600" b="1" u="sng" dirty="0" smtClean="0">
                <a:solidFill>
                  <a:schemeClr val="tx1"/>
                </a:solidFill>
              </a:rPr>
              <a:t>VIVIENDA</a:t>
            </a:r>
          </a:p>
          <a:p>
            <a:pPr marL="176213">
              <a:buFont typeface="Wingdings" pitchFamily="2" charset="2"/>
              <a:buChar char="ü"/>
            </a:pPr>
            <a:r>
              <a:rPr lang="es-EC" sz="1600" b="1" dirty="0" smtClean="0">
                <a:solidFill>
                  <a:schemeClr val="tx1"/>
                </a:solidFill>
              </a:rPr>
              <a:t>Oficiales</a:t>
            </a:r>
          </a:p>
          <a:p>
            <a:pPr marL="176213">
              <a:buFont typeface="Wingdings" pitchFamily="2" charset="2"/>
              <a:buChar char="ü"/>
            </a:pPr>
            <a:r>
              <a:rPr lang="es-EC" sz="1600" b="1" dirty="0" smtClean="0">
                <a:solidFill>
                  <a:schemeClr val="tx1"/>
                </a:solidFill>
              </a:rPr>
              <a:t> Cadetes</a:t>
            </a:r>
          </a:p>
          <a:p>
            <a:pPr marL="176213">
              <a:buFont typeface="Wingdings" pitchFamily="2" charset="2"/>
              <a:buChar char="ü"/>
            </a:pPr>
            <a:r>
              <a:rPr lang="es-EC" sz="1600" b="1" dirty="0" smtClean="0">
                <a:solidFill>
                  <a:schemeClr val="tx1"/>
                </a:solidFill>
              </a:rPr>
              <a:t>Aerotécnicos</a:t>
            </a:r>
          </a:p>
          <a:p>
            <a:pPr marL="176213"/>
            <a:r>
              <a:rPr lang="es-EC" sz="1600" b="1" u="sng" dirty="0" smtClean="0">
                <a:solidFill>
                  <a:schemeClr val="tx1"/>
                </a:solidFill>
              </a:rPr>
              <a:t>EDUCACIÓN</a:t>
            </a:r>
          </a:p>
          <a:p>
            <a:pPr marL="176213">
              <a:buFont typeface="Wingdings" pitchFamily="2" charset="2"/>
              <a:buChar char="ü"/>
            </a:pPr>
            <a:r>
              <a:rPr lang="es-EC" sz="1600" b="1" dirty="0" smtClean="0">
                <a:solidFill>
                  <a:schemeClr val="tx1"/>
                </a:solidFill>
              </a:rPr>
              <a:t>AULAS</a:t>
            </a:r>
          </a:p>
          <a:p>
            <a:pPr marL="176213">
              <a:buFont typeface="Wingdings" pitchFamily="2" charset="2"/>
              <a:buChar char="ü"/>
            </a:pPr>
            <a:r>
              <a:rPr lang="es-EC" sz="1600" b="1" dirty="0" smtClean="0">
                <a:solidFill>
                  <a:schemeClr val="tx1"/>
                </a:solidFill>
              </a:rPr>
              <a:t>AUDITORIO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480795" y="3645024"/>
            <a:ext cx="3816424" cy="2304256"/>
          </a:xfrm>
          <a:prstGeom prst="rect">
            <a:avLst/>
          </a:prstGeom>
          <a:solidFill>
            <a:srgbClr val="FF00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ÁREA OPERATIVA</a:t>
            </a:r>
          </a:p>
          <a:p>
            <a:pPr marL="176213"/>
            <a:r>
              <a:rPr lang="es-EC" sz="1600" b="1" u="sng" dirty="0" smtClean="0">
                <a:solidFill>
                  <a:schemeClr val="tx1"/>
                </a:solidFill>
              </a:rPr>
              <a:t>INFRAESTRUCTURA AERONÁUTICA</a:t>
            </a:r>
          </a:p>
          <a:p>
            <a:pPr marL="176213">
              <a:buFont typeface="Wingdings" pitchFamily="2" charset="2"/>
              <a:buChar char="ü"/>
            </a:pPr>
            <a:r>
              <a:rPr lang="es-EC" sz="1600" b="1" dirty="0" smtClean="0">
                <a:solidFill>
                  <a:schemeClr val="tx1"/>
                </a:solidFill>
              </a:rPr>
              <a:t> Abastecimientos</a:t>
            </a:r>
          </a:p>
          <a:p>
            <a:pPr marL="176213">
              <a:buFont typeface="Wingdings" pitchFamily="2" charset="2"/>
              <a:buChar char="ü"/>
            </a:pPr>
            <a:r>
              <a:rPr lang="es-EC" sz="1600" b="1" dirty="0" smtClean="0">
                <a:solidFill>
                  <a:schemeClr val="tx1"/>
                </a:solidFill>
              </a:rPr>
              <a:t> Hangar 1 y 2</a:t>
            </a:r>
          </a:p>
          <a:p>
            <a:pPr marL="176213">
              <a:buFont typeface="Wingdings" pitchFamily="2" charset="2"/>
              <a:buChar char="ü"/>
            </a:pPr>
            <a:r>
              <a:rPr lang="es-EC" sz="1600" b="1" dirty="0" smtClean="0">
                <a:solidFill>
                  <a:schemeClr val="tx1"/>
                </a:solidFill>
              </a:rPr>
              <a:t> Torre de control</a:t>
            </a:r>
          </a:p>
          <a:p>
            <a:pPr marL="176213">
              <a:buFont typeface="Wingdings" pitchFamily="2" charset="2"/>
              <a:buChar char="ü"/>
            </a:pPr>
            <a:r>
              <a:rPr lang="es-EC" sz="1600" b="1" dirty="0" smtClean="0">
                <a:solidFill>
                  <a:schemeClr val="tx1"/>
                </a:solidFill>
              </a:rPr>
              <a:t> Terminal aérea</a:t>
            </a:r>
          </a:p>
          <a:p>
            <a:pPr marL="176213">
              <a:buFont typeface="Wingdings" pitchFamily="2" charset="2"/>
              <a:buChar char="ü"/>
            </a:pPr>
            <a:r>
              <a:rPr lang="es-EC" sz="1600" b="1" dirty="0" smtClean="0">
                <a:solidFill>
                  <a:schemeClr val="tx1"/>
                </a:solidFill>
              </a:rPr>
              <a:t> Bomberos aeronáuticos</a:t>
            </a:r>
          </a:p>
          <a:p>
            <a:pPr marL="176213">
              <a:buFont typeface="Wingdings" pitchFamily="2" charset="2"/>
              <a:buChar char="ü"/>
            </a:pPr>
            <a:r>
              <a:rPr lang="es-EC" sz="1600" b="1" dirty="0" smtClean="0">
                <a:solidFill>
                  <a:schemeClr val="tx1"/>
                </a:solidFill>
              </a:rPr>
              <a:t> Tanques de combustible</a:t>
            </a:r>
          </a:p>
          <a:p>
            <a:pPr marL="176213">
              <a:buFont typeface="Wingdings" pitchFamily="2" charset="2"/>
              <a:buChar char="ü"/>
            </a:pPr>
            <a:r>
              <a:rPr lang="es-EC" sz="1600" b="1" dirty="0" smtClean="0">
                <a:solidFill>
                  <a:schemeClr val="tx1"/>
                </a:solidFill>
              </a:rPr>
              <a:t> Surtidor</a:t>
            </a:r>
          </a:p>
        </p:txBody>
      </p:sp>
      <p:pic>
        <p:nvPicPr>
          <p:cNvPr id="8" name="7 Imagen" descr="Resultado de imagen para NORTE"/>
          <p:cNvPicPr/>
          <p:nvPr/>
        </p:nvPicPr>
        <p:blipFill>
          <a:blip r:embed="rId5" cstate="print"/>
          <a:srcRect l="21268" t="6613" r="19933" b="10064"/>
          <a:stretch>
            <a:fillRect/>
          </a:stretch>
        </p:blipFill>
        <p:spPr bwMode="auto">
          <a:xfrm rot="18383927">
            <a:off x="1169854" y="655342"/>
            <a:ext cx="266700" cy="3575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8 CuadroTexto"/>
          <p:cNvSpPr txBox="1"/>
          <p:nvPr/>
        </p:nvSpPr>
        <p:spPr>
          <a:xfrm>
            <a:off x="3312443" y="5733256"/>
            <a:ext cx="197772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EC" b="1" dirty="0" smtClean="0"/>
              <a:t>OCÉANO PACÍFICO</a:t>
            </a:r>
            <a:endParaRPr lang="es-EC" b="1" dirty="0"/>
          </a:p>
        </p:txBody>
      </p:sp>
      <p:sp>
        <p:nvSpPr>
          <p:cNvPr id="10" name="9 Rectángulo"/>
          <p:cNvSpPr/>
          <p:nvPr/>
        </p:nvSpPr>
        <p:spPr>
          <a:xfrm>
            <a:off x="4336140" y="0"/>
            <a:ext cx="21291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200" b="1" cap="all" dirty="0" smtClean="0">
                <a:ln/>
                <a:solidFill>
                  <a:srgbClr val="002060"/>
                </a:solidFill>
                <a:effectLst/>
              </a:rPr>
              <a:t>UBICACIÓN</a:t>
            </a:r>
            <a:endParaRPr lang="es-ES" sz="3200" b="1" cap="all" dirty="0">
              <a:ln/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 y defens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75911" cy="811578"/>
          </a:xfrm>
          <a:prstGeom prst="rect">
            <a:avLst/>
          </a:prstGeom>
        </p:spPr>
      </p:pic>
      <p:graphicFrame>
        <p:nvGraphicFramePr>
          <p:cNvPr id="3" name="2 Diagrama"/>
          <p:cNvGraphicFramePr/>
          <p:nvPr/>
        </p:nvGraphicFramePr>
        <p:xfrm>
          <a:off x="720155" y="188640"/>
          <a:ext cx="936104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Rectángulo"/>
          <p:cNvSpPr/>
          <p:nvPr/>
        </p:nvSpPr>
        <p:spPr>
          <a:xfrm>
            <a:off x="3774514" y="0"/>
            <a:ext cx="32523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200" b="1" cap="all" dirty="0" smtClean="0">
                <a:ln/>
                <a:solidFill>
                  <a:srgbClr val="002060"/>
                </a:solidFill>
                <a:effectLst/>
              </a:rPr>
              <a:t>CARACTERÍSTICAS</a:t>
            </a:r>
            <a:endParaRPr lang="es-ES" sz="3200" b="1" cap="all" dirty="0">
              <a:ln/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 y defens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75911" cy="811578"/>
          </a:xfrm>
          <a:prstGeom prst="rect">
            <a:avLst/>
          </a:prstGeom>
        </p:spPr>
      </p:pic>
      <p:graphicFrame>
        <p:nvGraphicFramePr>
          <p:cNvPr id="7" name="6 Diagrama"/>
          <p:cNvGraphicFramePr/>
          <p:nvPr/>
        </p:nvGraphicFramePr>
        <p:xfrm>
          <a:off x="1800225" y="908720"/>
          <a:ext cx="8424986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864171" y="1124744"/>
            <a:ext cx="1207382" cy="4752528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es-EC" sz="2800" b="1" dirty="0" smtClean="0"/>
              <a:t>ÁREA OPERATIVA</a:t>
            </a:r>
            <a:endParaRPr lang="es-EC" sz="2800" b="1" dirty="0"/>
          </a:p>
        </p:txBody>
      </p:sp>
      <p:sp>
        <p:nvSpPr>
          <p:cNvPr id="5" name="4 Rectángulo"/>
          <p:cNvSpPr/>
          <p:nvPr/>
        </p:nvSpPr>
        <p:spPr>
          <a:xfrm>
            <a:off x="3607997" y="0"/>
            <a:ext cx="35854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200" b="1" cap="all" dirty="0" smtClean="0">
                <a:ln/>
                <a:solidFill>
                  <a:srgbClr val="002060"/>
                </a:solidFill>
                <a:effectLst/>
              </a:rPr>
              <a:t>VULNERABILIDADES</a:t>
            </a:r>
            <a:endParaRPr lang="es-ES" sz="3200" b="1" cap="all" dirty="0">
              <a:ln/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 y defens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75911" cy="81157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936179" y="404664"/>
            <a:ext cx="988219" cy="5832648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es-EC" sz="2200" b="1" dirty="0" smtClean="0"/>
              <a:t>ÁREA ADMINISTRATIVA</a:t>
            </a:r>
            <a:endParaRPr lang="es-EC" sz="2200" b="1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1800225" y="836712"/>
          <a:ext cx="8424986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Rectángulo"/>
          <p:cNvSpPr/>
          <p:nvPr/>
        </p:nvSpPr>
        <p:spPr>
          <a:xfrm>
            <a:off x="3607997" y="0"/>
            <a:ext cx="35854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200" b="1" cap="all" dirty="0" smtClean="0">
                <a:ln/>
                <a:solidFill>
                  <a:srgbClr val="002060"/>
                </a:solidFill>
                <a:effectLst/>
              </a:rPr>
              <a:t>VULNERABILIDADES</a:t>
            </a:r>
            <a:endParaRPr lang="es-ES" sz="3200" b="1" cap="all" dirty="0">
              <a:ln/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36279" y="476672"/>
            <a:ext cx="712879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Plan de emergencia</a:t>
            </a:r>
            <a:endParaRPr lang="es-ES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2 Imagen" descr="seguridad y defens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75911" cy="811578"/>
          </a:xfrm>
          <a:prstGeom prst="rect">
            <a:avLst/>
          </a:prstGeom>
        </p:spPr>
      </p:pic>
      <p:pic>
        <p:nvPicPr>
          <p:cNvPr id="4" name="3 Imagen" descr="ES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9437" y="3573016"/>
            <a:ext cx="3082476" cy="2462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 y defens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75911" cy="811578"/>
          </a:xfrm>
          <a:prstGeom prst="rect">
            <a:avLst/>
          </a:prstGeom>
        </p:spPr>
      </p:pic>
      <p:graphicFrame>
        <p:nvGraphicFramePr>
          <p:cNvPr id="51" name="50 Diagrama"/>
          <p:cNvGraphicFramePr/>
          <p:nvPr/>
        </p:nvGraphicFramePr>
        <p:xfrm>
          <a:off x="1" y="692696"/>
          <a:ext cx="10801349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31 Conector recto"/>
          <p:cNvCxnSpPr/>
          <p:nvPr/>
        </p:nvCxnSpPr>
        <p:spPr>
          <a:xfrm flipV="1">
            <a:off x="3240435" y="2204864"/>
            <a:ext cx="936104" cy="864096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>
            <a:endCxn id="15" idx="1"/>
          </p:cNvCxnSpPr>
          <p:nvPr/>
        </p:nvCxnSpPr>
        <p:spPr>
          <a:xfrm>
            <a:off x="3240435" y="4077072"/>
            <a:ext cx="893160" cy="821336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>
            <a:off x="3240435" y="3573016"/>
            <a:ext cx="864096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 descr="seguridad y defens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75911" cy="811578"/>
          </a:xfrm>
          <a:prstGeom prst="rect">
            <a:avLst/>
          </a:prstGeom>
        </p:spPr>
      </p:pic>
      <p:sp>
        <p:nvSpPr>
          <p:cNvPr id="29" name="28 Rectángulo"/>
          <p:cNvSpPr/>
          <p:nvPr/>
        </p:nvSpPr>
        <p:spPr>
          <a:xfrm>
            <a:off x="1872283" y="404664"/>
            <a:ext cx="77768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PLAN DE EMERGENCIA</a:t>
            </a:r>
            <a:endParaRPr lang="es-E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3" name="11 Grupo"/>
          <p:cNvGrpSpPr/>
          <p:nvPr/>
        </p:nvGrpSpPr>
        <p:grpSpPr>
          <a:xfrm>
            <a:off x="4133595" y="1665823"/>
            <a:ext cx="2347200" cy="1066607"/>
            <a:chOff x="6577013" y="955897"/>
            <a:chExt cx="2347200" cy="1173600"/>
          </a:xfrm>
          <a:scene3d>
            <a:camera prst="orthographicFront"/>
            <a:lightRig rig="flat" dir="t"/>
          </a:scene3d>
        </p:grpSpPr>
        <p:sp>
          <p:nvSpPr>
            <p:cNvPr id="19" name="18 Rectángulo redondeado"/>
            <p:cNvSpPr/>
            <p:nvPr/>
          </p:nvSpPr>
          <p:spPr>
            <a:xfrm>
              <a:off x="6577013" y="955897"/>
              <a:ext cx="2347200" cy="1173600"/>
            </a:xfrm>
            <a:prstGeom prst="roundRect">
              <a:avLst>
                <a:gd name="adj" fmla="val 10000"/>
              </a:avLst>
            </a:prstGeom>
            <a:solidFill>
              <a:srgbClr val="CCFF66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19 Rectángulo"/>
            <p:cNvSpPr/>
            <p:nvPr/>
          </p:nvSpPr>
          <p:spPr>
            <a:xfrm>
              <a:off x="6611387" y="990271"/>
              <a:ext cx="2278452" cy="11048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400" b="1" kern="1200" dirty="0" smtClean="0"/>
                <a:t>PREPARACIÓN</a:t>
              </a:r>
              <a:endParaRPr lang="es-EC" sz="2400" b="1" kern="1200" dirty="0"/>
            </a:p>
          </p:txBody>
        </p:sp>
      </p:grpSp>
      <p:grpSp>
        <p:nvGrpSpPr>
          <p:cNvPr id="4" name="12 Grupo"/>
          <p:cNvGrpSpPr/>
          <p:nvPr/>
        </p:nvGrpSpPr>
        <p:grpSpPr>
          <a:xfrm>
            <a:off x="4133595" y="3015463"/>
            <a:ext cx="2347200" cy="1066607"/>
            <a:chOff x="6577013" y="2305537"/>
            <a:chExt cx="2347200" cy="1173600"/>
          </a:xfrm>
          <a:scene3d>
            <a:camera prst="orthographicFront"/>
            <a:lightRig rig="flat" dir="t"/>
          </a:scene3d>
        </p:grpSpPr>
        <p:sp>
          <p:nvSpPr>
            <p:cNvPr id="17" name="16 Rectángulo redondeado"/>
            <p:cNvSpPr/>
            <p:nvPr/>
          </p:nvSpPr>
          <p:spPr>
            <a:xfrm>
              <a:off x="6577013" y="2305537"/>
              <a:ext cx="2347200" cy="1173600"/>
            </a:xfrm>
            <a:prstGeom prst="roundRect">
              <a:avLst>
                <a:gd name="adj" fmla="val 10000"/>
              </a:avLst>
            </a:prstGeom>
            <a:solidFill>
              <a:srgbClr val="CCFF66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17 Rectángulo"/>
            <p:cNvSpPr/>
            <p:nvPr/>
          </p:nvSpPr>
          <p:spPr>
            <a:xfrm>
              <a:off x="6611387" y="2339911"/>
              <a:ext cx="2278452" cy="11048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400" b="1" kern="1200" dirty="0" smtClean="0"/>
                <a:t>EJECUCIÓN</a:t>
              </a:r>
              <a:endParaRPr lang="es-EC" sz="2400" b="1" kern="1200" dirty="0"/>
            </a:p>
          </p:txBody>
        </p:sp>
      </p:grpSp>
      <p:grpSp>
        <p:nvGrpSpPr>
          <p:cNvPr id="5" name="13 Grupo"/>
          <p:cNvGrpSpPr/>
          <p:nvPr/>
        </p:nvGrpSpPr>
        <p:grpSpPr>
          <a:xfrm>
            <a:off x="4133595" y="4365104"/>
            <a:ext cx="2347200" cy="1066607"/>
            <a:chOff x="6577013" y="3655178"/>
            <a:chExt cx="2347200" cy="1173600"/>
          </a:xfrm>
          <a:scene3d>
            <a:camera prst="orthographicFront"/>
            <a:lightRig rig="flat" dir="t"/>
          </a:scene3d>
        </p:grpSpPr>
        <p:sp>
          <p:nvSpPr>
            <p:cNvPr id="15" name="14 Rectángulo redondeado"/>
            <p:cNvSpPr/>
            <p:nvPr/>
          </p:nvSpPr>
          <p:spPr>
            <a:xfrm>
              <a:off x="6577013" y="3655178"/>
              <a:ext cx="2347200" cy="1173600"/>
            </a:xfrm>
            <a:prstGeom prst="roundRect">
              <a:avLst>
                <a:gd name="adj" fmla="val 10000"/>
              </a:avLst>
            </a:prstGeom>
            <a:solidFill>
              <a:srgbClr val="CCFF66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15 Rectángulo"/>
            <p:cNvSpPr/>
            <p:nvPr/>
          </p:nvSpPr>
          <p:spPr>
            <a:xfrm>
              <a:off x="6611387" y="3689552"/>
              <a:ext cx="2278452" cy="11048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400" b="1" kern="1200" dirty="0" smtClean="0"/>
                <a:t>NORMALIZACIÓN</a:t>
              </a:r>
              <a:endParaRPr lang="es-EC" sz="2400" b="1" kern="1200" dirty="0"/>
            </a:p>
          </p:txBody>
        </p:sp>
      </p:grpSp>
      <p:grpSp>
        <p:nvGrpSpPr>
          <p:cNvPr id="6" name="20 Grupo"/>
          <p:cNvGrpSpPr/>
          <p:nvPr/>
        </p:nvGrpSpPr>
        <p:grpSpPr>
          <a:xfrm>
            <a:off x="7632923" y="2132856"/>
            <a:ext cx="2763260" cy="1080120"/>
            <a:chOff x="5162902" y="0"/>
            <a:chExt cx="3717106" cy="1858553"/>
          </a:xfrm>
          <a:scene3d>
            <a:camera prst="orthographicFront"/>
            <a:lightRig rig="flat" dir="t"/>
          </a:scene3d>
        </p:grpSpPr>
        <p:sp>
          <p:nvSpPr>
            <p:cNvPr id="25" name="24 Rectángulo redondeado"/>
            <p:cNvSpPr/>
            <p:nvPr/>
          </p:nvSpPr>
          <p:spPr>
            <a:xfrm>
              <a:off x="5162902" y="0"/>
              <a:ext cx="3717106" cy="1858553"/>
            </a:xfrm>
            <a:prstGeom prst="roundRect">
              <a:avLst>
                <a:gd name="adj" fmla="val 10000"/>
              </a:avLst>
            </a:prstGeom>
            <a:solidFill>
              <a:srgbClr val="CCFF66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25 Rectángulo"/>
            <p:cNvSpPr/>
            <p:nvPr/>
          </p:nvSpPr>
          <p:spPr>
            <a:xfrm>
              <a:off x="5217337" y="54435"/>
              <a:ext cx="3608236" cy="174968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400" b="1" kern="1200" dirty="0" smtClean="0"/>
                <a:t>TERREMOTO</a:t>
              </a:r>
              <a:endParaRPr lang="es-EC" sz="2400" b="1" kern="1200" dirty="0"/>
            </a:p>
          </p:txBody>
        </p:sp>
      </p:grpSp>
      <p:grpSp>
        <p:nvGrpSpPr>
          <p:cNvPr id="7" name="21 Grupo"/>
          <p:cNvGrpSpPr/>
          <p:nvPr/>
        </p:nvGrpSpPr>
        <p:grpSpPr>
          <a:xfrm>
            <a:off x="7632923" y="3933056"/>
            <a:ext cx="2763260" cy="1080120"/>
            <a:chOff x="5207954" y="3031729"/>
            <a:chExt cx="3717106" cy="1858553"/>
          </a:xfrm>
          <a:scene3d>
            <a:camera prst="orthographicFront"/>
            <a:lightRig rig="flat" dir="t"/>
          </a:scene3d>
        </p:grpSpPr>
        <p:sp>
          <p:nvSpPr>
            <p:cNvPr id="23" name="22 Rectángulo redondeado"/>
            <p:cNvSpPr/>
            <p:nvPr/>
          </p:nvSpPr>
          <p:spPr>
            <a:xfrm>
              <a:off x="5207954" y="3031729"/>
              <a:ext cx="3717106" cy="1858553"/>
            </a:xfrm>
            <a:prstGeom prst="roundRect">
              <a:avLst>
                <a:gd name="adj" fmla="val 10000"/>
              </a:avLst>
            </a:prstGeom>
            <a:solidFill>
              <a:srgbClr val="CCFF66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23 Rectángulo"/>
            <p:cNvSpPr/>
            <p:nvPr/>
          </p:nvSpPr>
          <p:spPr>
            <a:xfrm>
              <a:off x="5262389" y="3086164"/>
              <a:ext cx="3608236" cy="174968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400" b="1" kern="1200" dirty="0" smtClean="0"/>
                <a:t>TSUNAMI</a:t>
              </a:r>
              <a:endParaRPr lang="es-EC" sz="2400" b="1" kern="1200" dirty="0"/>
            </a:p>
          </p:txBody>
        </p:sp>
      </p:grpSp>
      <p:grpSp>
        <p:nvGrpSpPr>
          <p:cNvPr id="8" name="26 Grupo"/>
          <p:cNvGrpSpPr/>
          <p:nvPr/>
        </p:nvGrpSpPr>
        <p:grpSpPr>
          <a:xfrm>
            <a:off x="288107" y="2996952"/>
            <a:ext cx="3024336" cy="1152128"/>
            <a:chOff x="1745" y="660944"/>
            <a:chExt cx="8925574" cy="4462787"/>
          </a:xfrm>
          <a:scene3d>
            <a:camera prst="orthographicFront"/>
            <a:lightRig rig="flat" dir="t"/>
          </a:scene3d>
        </p:grpSpPr>
        <p:sp>
          <p:nvSpPr>
            <p:cNvPr id="28" name="27 Rectángulo redondeado"/>
            <p:cNvSpPr/>
            <p:nvPr/>
          </p:nvSpPr>
          <p:spPr>
            <a:xfrm>
              <a:off x="1745" y="660944"/>
              <a:ext cx="8925574" cy="4462787"/>
            </a:xfrm>
            <a:prstGeom prst="roundRect">
              <a:avLst>
                <a:gd name="adj" fmla="val 10000"/>
              </a:avLst>
            </a:prstGeom>
            <a:solidFill>
              <a:srgbClr val="CCFF66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29 Rectángulo"/>
            <p:cNvSpPr/>
            <p:nvPr/>
          </p:nvSpPr>
          <p:spPr>
            <a:xfrm>
              <a:off x="132456" y="791655"/>
              <a:ext cx="8664152" cy="42013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400" b="1" kern="1200" dirty="0" smtClean="0"/>
                <a:t>PROCEDIMIENTOS</a:t>
              </a:r>
              <a:endParaRPr lang="es-EC" sz="2400" b="1" kern="1200" dirty="0"/>
            </a:p>
          </p:txBody>
        </p:sp>
      </p:grpSp>
      <p:sp>
        <p:nvSpPr>
          <p:cNvPr id="48" name="47 Cerrar llave"/>
          <p:cNvSpPr/>
          <p:nvPr/>
        </p:nvSpPr>
        <p:spPr>
          <a:xfrm>
            <a:off x="6624811" y="1450112"/>
            <a:ext cx="936104" cy="4248472"/>
          </a:xfrm>
          <a:prstGeom prst="rightBrace">
            <a:avLst>
              <a:gd name="adj1" fmla="val 36009"/>
              <a:gd name="adj2" fmla="val 49641"/>
            </a:avLst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 y defens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75911" cy="811578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3358228" y="0"/>
            <a:ext cx="40849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200" b="1" cap="all" dirty="0" smtClean="0">
                <a:ln/>
                <a:solidFill>
                  <a:srgbClr val="002060"/>
                </a:solidFill>
                <a:effectLst/>
              </a:rPr>
              <a:t>PREPARACIÓN (ANTES)</a:t>
            </a:r>
            <a:endParaRPr lang="es-ES" sz="3200" b="1" cap="all" dirty="0">
              <a:ln/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72008" y="1124744"/>
          <a:ext cx="10585251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 y defens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75911" cy="811578"/>
          </a:xfrm>
          <a:prstGeom prst="rect">
            <a:avLst/>
          </a:prstGeom>
        </p:spPr>
      </p:pic>
      <p:graphicFrame>
        <p:nvGraphicFramePr>
          <p:cNvPr id="4" name="3 Diagrama"/>
          <p:cNvGraphicFramePr/>
          <p:nvPr/>
        </p:nvGraphicFramePr>
        <p:xfrm>
          <a:off x="576139" y="404664"/>
          <a:ext cx="979308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 y defens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75911" cy="811578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2066" y="1051576"/>
            <a:ext cx="10297219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5113" indent="-265113" algn="just" fontAlgn="base">
              <a:spcBef>
                <a:spcPct val="0"/>
              </a:spcBef>
              <a:spcAft>
                <a:spcPct val="0"/>
              </a:spcAft>
              <a:buFontTx/>
              <a:buChar char="­"/>
            </a:pPr>
            <a:r>
              <a:rPr lang="es-EC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Capacitar y entrenar al personal militar y civil en prácticas de evacuación de edificios y departamentos de vivienda fiscal, mínimo dos veces al año.</a:t>
            </a:r>
          </a:p>
          <a:p>
            <a:pPr marL="265113" indent="-265113" algn="just" fontAlgn="base">
              <a:spcBef>
                <a:spcPct val="0"/>
              </a:spcBef>
              <a:spcAft>
                <a:spcPct val="0"/>
              </a:spcAft>
              <a:buFontTx/>
              <a:buChar char="­"/>
            </a:pPr>
            <a:r>
              <a:rPr lang="es-EC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Capacitar al personal militar y civil custodio de la documentación calificada, sobre el archivo y registro que deben mantener para evacuar la respectiva documentación.</a:t>
            </a:r>
          </a:p>
          <a:p>
            <a:pPr marL="265113" indent="-265113" algn="just" fontAlgn="base">
              <a:spcBef>
                <a:spcPct val="0"/>
              </a:spcBef>
              <a:spcAft>
                <a:spcPct val="0"/>
              </a:spcAft>
              <a:buFontTx/>
              <a:buChar char="­"/>
            </a:pPr>
            <a:r>
              <a:rPr lang="es-EC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Revisar los procedimientos de ascensos que deben aplicar las tripulaciones de vuelo, dependiendo de las condiciones meteorológicas del día, para evacuar los medios aéreos.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320542" y="0"/>
            <a:ext cx="21603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200" b="1" cap="all" dirty="0" smtClean="0">
                <a:ln/>
                <a:solidFill>
                  <a:srgbClr val="002060"/>
                </a:solidFill>
                <a:effectLst/>
              </a:rPr>
              <a:t>generales</a:t>
            </a:r>
            <a:endParaRPr lang="es-ES" sz="3200" b="1" cap="all" dirty="0">
              <a:ln/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 y defens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75911" cy="811578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2066" y="1267019"/>
            <a:ext cx="10297219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6213" lvl="0" indent="-176213" algn="just" fontAlgn="base">
              <a:spcBef>
                <a:spcPct val="0"/>
              </a:spcBef>
              <a:spcAft>
                <a:spcPct val="0"/>
              </a:spcAft>
              <a:buFontTx/>
              <a:buChar char="­"/>
            </a:pPr>
            <a:r>
              <a:rPr lang="es-EC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Considerar materiales sismo-resistente en proyectos </a:t>
            </a:r>
            <a:r>
              <a:rPr kumimoji="0" lang="es-EC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 construcciones nuevas.</a:t>
            </a:r>
            <a:endParaRPr kumimoji="0" lang="es-EC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6213" lvl="0" indent="-1762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­"/>
            </a:pPr>
            <a:r>
              <a:rPr kumimoji="0" lang="es-EC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Proyectar que las puertas</a:t>
            </a:r>
            <a:r>
              <a:rPr kumimoji="0" lang="es-EC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</a:t>
            </a:r>
            <a:r>
              <a:rPr lang="es-EC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las áreas administrativas y operativas deben</a:t>
            </a:r>
            <a:r>
              <a:rPr kumimoji="0" lang="es-EC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abrir hacia fuera y que estén señaladas las vías de evacuación. </a:t>
            </a:r>
            <a:endParaRPr kumimoji="0" lang="es-EC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6213" marR="0" lvl="0" indent="-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­"/>
              <a:tabLst/>
            </a:pPr>
            <a:r>
              <a:rPr lang="es-EC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Ubicar e</a:t>
            </a:r>
            <a:r>
              <a:rPr kumimoji="0" lang="es-EC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 mobiliario de las oficinas para que permanezca estable durante un riesgo de origen natural</a:t>
            </a:r>
            <a:r>
              <a:rPr lang="es-EC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s-EC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6213" marR="0" lvl="0" indent="-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­"/>
              <a:tabLst/>
            </a:pPr>
            <a:r>
              <a:rPr kumimoji="0" lang="es-EC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Mantener</a:t>
            </a:r>
            <a:r>
              <a:rPr kumimoji="0" lang="es-EC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cerr</a:t>
            </a:r>
            <a:r>
              <a:rPr kumimoji="0" lang="es-EC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adas las puertas de los gabinetes y armarios, de manera que su contenido no se derrame durante un riesgo de origen natural</a:t>
            </a:r>
            <a:r>
              <a:rPr lang="es-EC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s-EC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325498" y="0"/>
            <a:ext cx="41504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200" b="1" cap="all" dirty="0" smtClean="0">
                <a:ln/>
                <a:solidFill>
                  <a:srgbClr val="002060"/>
                </a:solidFill>
                <a:effectLst/>
              </a:rPr>
              <a:t>ESPEC</a:t>
            </a:r>
            <a:r>
              <a:rPr lang="es-ES" sz="3200" b="1" cap="all" dirty="0" smtClean="0">
                <a:ln/>
                <a:solidFill>
                  <a:srgbClr val="002060"/>
                </a:solidFill>
              </a:rPr>
              <a:t>ÍFICAS - REPARTO</a:t>
            </a:r>
            <a:endParaRPr lang="es-ES" sz="3200" b="1" cap="all" dirty="0">
              <a:ln/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 y defens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75911" cy="811578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2066" y="1697908"/>
            <a:ext cx="10297219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  <a:buFontTx/>
              <a:buChar char="­"/>
            </a:pPr>
            <a:r>
              <a:rPr lang="es-EC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Revisar el estado de las instalaciones de gas, agua y sistema eléctrico.</a:t>
            </a:r>
          </a:p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  <a:buFontTx/>
              <a:buChar char="­"/>
            </a:pPr>
            <a:r>
              <a:rPr lang="es-EC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Mantener libre de obstáculos, pasillos y puertas.</a:t>
            </a:r>
          </a:p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  <a:buFontTx/>
              <a:buChar char="­"/>
            </a:pPr>
            <a:r>
              <a:rPr lang="es-EC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Preparar un maletín para emergencias, de preferencia una mochila fácil de llevar en casos de evacuación. </a:t>
            </a:r>
          </a:p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  <a:buFontTx/>
              <a:buChar char="­"/>
            </a:pPr>
            <a:r>
              <a:rPr lang="es-EC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Coordinar con la administración del edificio, luces de emergencia, pasadizos de acceso a zonas de escape, corredores libres de obstáculos.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273593" y="0"/>
            <a:ext cx="42542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200" b="1" cap="all" dirty="0" smtClean="0">
                <a:ln/>
                <a:solidFill>
                  <a:srgbClr val="002060"/>
                </a:solidFill>
                <a:effectLst/>
              </a:rPr>
              <a:t>ESPEC</a:t>
            </a:r>
            <a:r>
              <a:rPr lang="es-ES" sz="3200" b="1" cap="all" dirty="0" smtClean="0">
                <a:ln/>
                <a:solidFill>
                  <a:srgbClr val="002060"/>
                </a:solidFill>
              </a:rPr>
              <a:t>ÍFICAS - VIVIENDA</a:t>
            </a:r>
            <a:endParaRPr lang="es-ES" sz="3200" b="1" cap="all" dirty="0">
              <a:ln/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 y defens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75911" cy="811578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3347712" y="0"/>
            <a:ext cx="41059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200" b="1" cap="all" dirty="0" smtClean="0">
                <a:ln/>
                <a:solidFill>
                  <a:srgbClr val="002060"/>
                </a:solidFill>
                <a:effectLst/>
              </a:rPr>
              <a:t>EJECUCIÓN (DURANTE)</a:t>
            </a:r>
            <a:endParaRPr lang="es-ES" sz="3200" b="1" cap="all" dirty="0">
              <a:ln/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86756" y="1268760"/>
          <a:ext cx="10585251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Rectángulo redondeado"/>
          <p:cNvSpPr/>
          <p:nvPr/>
        </p:nvSpPr>
        <p:spPr>
          <a:xfrm>
            <a:off x="4536579" y="2204864"/>
            <a:ext cx="2772345" cy="3382208"/>
          </a:xfrm>
          <a:prstGeom prst="roundRect">
            <a:avLst/>
          </a:prstGeom>
          <a:solidFill>
            <a:schemeClr val="bg1"/>
          </a:solidFill>
          <a:ln>
            <a:solidFill>
              <a:srgbClr val="99FF99"/>
            </a:solidFill>
          </a:ln>
        </p:spPr>
        <p:txBody>
          <a:bodyPr wrap="square">
            <a:spAutoFit/>
          </a:bodyPr>
          <a:lstStyle/>
          <a:p>
            <a:pPr marL="354013" indent="-354013" algn="just">
              <a:buFontTx/>
              <a:buChar char="-"/>
            </a:pPr>
            <a:r>
              <a:rPr lang="es-EC" b="1" dirty="0" smtClean="0"/>
              <a:t>Puntos de reunión (terremoto). </a:t>
            </a:r>
          </a:p>
          <a:p>
            <a:pPr marL="354013" indent="-354013" algn="just">
              <a:buFontTx/>
              <a:buChar char="-"/>
            </a:pPr>
            <a:r>
              <a:rPr lang="es-EC" b="1" dirty="0" smtClean="0"/>
              <a:t>Lugares seguros  (tsunami).</a:t>
            </a:r>
          </a:p>
          <a:p>
            <a:pPr marL="354013" indent="-354013" algn="just">
              <a:buFontTx/>
              <a:buChar char="-"/>
            </a:pPr>
            <a:r>
              <a:rPr lang="es-EC" b="1" dirty="0" smtClean="0"/>
              <a:t>Medios disponibles (distribución y ubicación).</a:t>
            </a:r>
          </a:p>
          <a:p>
            <a:pPr marL="354013" indent="-354013" algn="just">
              <a:buFontTx/>
              <a:buChar char="-"/>
            </a:pPr>
            <a:r>
              <a:rPr lang="es-EC" b="1" dirty="0" smtClean="0"/>
              <a:t>Medidas de seguridad.</a:t>
            </a:r>
          </a:p>
          <a:p>
            <a:pPr marL="354013" indent="-354013" algn="just">
              <a:buFontTx/>
              <a:buChar char="-"/>
            </a:pPr>
            <a:r>
              <a:rPr lang="es-EC" b="1" dirty="0" smtClean="0"/>
              <a:t>Aeronaves y documentación.</a:t>
            </a:r>
            <a:endParaRPr lang="es-EC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8064971" y="2276872"/>
            <a:ext cx="2484237" cy="1634490"/>
          </a:xfrm>
          <a:prstGeom prst="roundRect">
            <a:avLst/>
          </a:prstGeom>
          <a:solidFill>
            <a:schemeClr val="bg1"/>
          </a:solidFill>
          <a:ln>
            <a:solidFill>
              <a:srgbClr val="FFCC66"/>
            </a:solidFill>
          </a:ln>
        </p:spPr>
        <p:txBody>
          <a:bodyPr wrap="square">
            <a:spAutoFit/>
          </a:bodyPr>
          <a:lstStyle/>
          <a:p>
            <a:pPr marL="354013" lvl="0" indent="-354013" algn="just">
              <a:buFontTx/>
              <a:buChar char="-"/>
            </a:pPr>
            <a:r>
              <a:rPr lang="es-EC" b="1" dirty="0" smtClean="0"/>
              <a:t>Distribución de Escuadrones de evacuación.</a:t>
            </a:r>
          </a:p>
          <a:p>
            <a:pPr marL="354013" lvl="0" indent="-354013" algn="just">
              <a:buFontTx/>
              <a:buChar char="-"/>
            </a:pPr>
            <a:r>
              <a:rPr lang="es-EC" b="1" dirty="0" smtClean="0"/>
              <a:t>Responsabilidades de evacuación</a:t>
            </a:r>
            <a:endParaRPr lang="es-EC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360115" y="2276872"/>
            <a:ext cx="2772345" cy="1940957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s-EC" b="1" dirty="0" smtClean="0"/>
              <a:t>DESDE:             </a:t>
            </a:r>
          </a:p>
          <a:p>
            <a:pPr lvl="0" algn="just"/>
            <a:r>
              <a:rPr lang="es-EC" b="1" dirty="0" smtClean="0"/>
              <a:t>Ocurrencia del evento (terremoto o tsunami)</a:t>
            </a:r>
          </a:p>
          <a:p>
            <a:pPr lvl="0" algn="just"/>
            <a:endParaRPr lang="es-EC" b="1" dirty="0" smtClean="0"/>
          </a:p>
          <a:p>
            <a:pPr lvl="0" algn="just"/>
            <a:r>
              <a:rPr lang="es-EC" b="1" dirty="0" smtClean="0"/>
              <a:t>HASTA:                    Finalización del evento   </a:t>
            </a:r>
            <a:endParaRPr lang="es-EC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 y defens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75911" cy="811578"/>
          </a:xfrm>
          <a:prstGeom prst="rect">
            <a:avLst/>
          </a:prstGeom>
        </p:spPr>
      </p:pic>
      <p:graphicFrame>
        <p:nvGraphicFramePr>
          <p:cNvPr id="3" name="2 Diagrama"/>
          <p:cNvGraphicFramePr/>
          <p:nvPr/>
        </p:nvGraphicFramePr>
        <p:xfrm>
          <a:off x="288107" y="476672"/>
          <a:ext cx="1036915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10 Rectángulo"/>
          <p:cNvSpPr/>
          <p:nvPr/>
        </p:nvSpPr>
        <p:spPr>
          <a:xfrm>
            <a:off x="7296500" y="2948561"/>
            <a:ext cx="3178169" cy="75911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20" tIns="58420" rIns="58420" bIns="58420" numCol="1" spcCol="1270" anchor="ctr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C" sz="4600" kern="1200"/>
          </a:p>
        </p:txBody>
      </p:sp>
      <p:sp>
        <p:nvSpPr>
          <p:cNvPr id="6" name="5 Flecha derecha"/>
          <p:cNvSpPr/>
          <p:nvPr/>
        </p:nvSpPr>
        <p:spPr>
          <a:xfrm rot="5400000">
            <a:off x="8901994" y="1916832"/>
            <a:ext cx="141111" cy="141111"/>
          </a:xfrm>
          <a:prstGeom prst="rightArrow">
            <a:avLst>
              <a:gd name="adj1" fmla="val 66700"/>
              <a:gd name="adj2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6 Grupo"/>
          <p:cNvGrpSpPr/>
          <p:nvPr/>
        </p:nvGrpSpPr>
        <p:grpSpPr>
          <a:xfrm>
            <a:off x="7359848" y="2128499"/>
            <a:ext cx="3225403" cy="1300502"/>
            <a:chOff x="3679923" y="3085698"/>
            <a:chExt cx="3225403" cy="80635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" name="7 Rectángulo redondeado"/>
            <p:cNvSpPr/>
            <p:nvPr/>
          </p:nvSpPr>
          <p:spPr>
            <a:xfrm>
              <a:off x="3679923" y="3085698"/>
              <a:ext cx="3225403" cy="806350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3703540" y="3109315"/>
              <a:ext cx="3178169" cy="75911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20" tIns="58420" rIns="58420" bIns="5842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4600" kern="1200"/>
            </a:p>
          </p:txBody>
        </p:sp>
      </p:grp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677858" y="2204864"/>
            <a:ext cx="27363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- 09 buses (45 pax)</a:t>
            </a:r>
            <a:endParaRPr kumimoji="0" lang="es-EC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- 03 vehículos tipo jeep</a:t>
            </a:r>
            <a:endParaRPr kumimoji="0" lang="es-EC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C" sz="1600" b="1" dirty="0" smtClean="0"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03 camionetas</a:t>
            </a:r>
            <a:endParaRPr kumimoji="0" lang="es-EC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- 02 camiones medianos</a:t>
            </a:r>
            <a:endParaRPr kumimoji="0" lang="es-EC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 y defens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75911" cy="811578"/>
          </a:xfrm>
          <a:prstGeom prst="rect">
            <a:avLst/>
          </a:prstGeom>
        </p:spPr>
      </p:pic>
      <p:graphicFrame>
        <p:nvGraphicFramePr>
          <p:cNvPr id="3" name="2 Diagrama"/>
          <p:cNvGraphicFramePr/>
          <p:nvPr/>
        </p:nvGraphicFramePr>
        <p:xfrm>
          <a:off x="288107" y="476672"/>
          <a:ext cx="1036915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10 Rectángulo"/>
          <p:cNvSpPr/>
          <p:nvPr/>
        </p:nvSpPr>
        <p:spPr>
          <a:xfrm>
            <a:off x="7296500" y="2948561"/>
            <a:ext cx="3178169" cy="75911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20" tIns="58420" rIns="58420" bIns="58420" numCol="1" spcCol="1270" anchor="ctr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C" sz="4600" kern="1200"/>
          </a:p>
        </p:txBody>
      </p:sp>
      <p:sp>
        <p:nvSpPr>
          <p:cNvPr id="5" name="4 Rectángulo"/>
          <p:cNvSpPr/>
          <p:nvPr/>
        </p:nvSpPr>
        <p:spPr>
          <a:xfrm>
            <a:off x="3447713" y="0"/>
            <a:ext cx="39060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200" b="1" cap="all" dirty="0" smtClean="0">
                <a:ln/>
                <a:solidFill>
                  <a:srgbClr val="002060"/>
                </a:solidFill>
                <a:effectLst/>
              </a:rPr>
              <a:t>MEDIOS DISPONIBLES</a:t>
            </a:r>
            <a:endParaRPr lang="es-ES" sz="3200" b="1" cap="all" dirty="0">
              <a:ln/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 y defens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75911" cy="811578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2066" y="836133"/>
            <a:ext cx="10297219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  <a:buFontTx/>
              <a:buChar char="­"/>
            </a:pPr>
            <a:r>
              <a:rPr lang="es-EC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Evacuar inmediatamente del lugar en el que se encuentre y dirigirse hacia los puntos de reunión establecidos.</a:t>
            </a:r>
          </a:p>
          <a:p>
            <a:pPr marL="176213" lvl="0" indent="-176213" algn="just" fontAlgn="base">
              <a:spcBef>
                <a:spcPct val="0"/>
              </a:spcBef>
              <a:spcAft>
                <a:spcPct val="0"/>
              </a:spcAft>
              <a:buFontTx/>
              <a:buChar char="­"/>
            </a:pPr>
            <a:r>
              <a:rPr lang="es-EC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Evitar acercase a paredes, ventanas, anaqueles.</a:t>
            </a:r>
          </a:p>
          <a:p>
            <a:pPr marL="176213" lvl="0" indent="-176213" algn="just" fontAlgn="base">
              <a:spcBef>
                <a:spcPct val="0"/>
              </a:spcBef>
              <a:spcAft>
                <a:spcPct val="0"/>
              </a:spcAft>
              <a:buFontTx/>
              <a:buChar char="­"/>
            </a:pPr>
            <a:r>
              <a:rPr lang="es-EC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Precaución de los objetos que puedan caer al momento de evacuación.</a:t>
            </a:r>
          </a:p>
          <a:p>
            <a:pPr marL="176213" lvl="0" indent="-176213" algn="just" fontAlgn="base">
              <a:spcBef>
                <a:spcPct val="0"/>
              </a:spcBef>
              <a:spcAft>
                <a:spcPct val="0"/>
              </a:spcAft>
              <a:buFontTx/>
              <a:buChar char="­"/>
            </a:pPr>
            <a:r>
              <a:rPr lang="es-EC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El personal militar y civil encargado de la documentación calificada, debe llevar consigo la información hacia los puntos de reunión establecidos.</a:t>
            </a:r>
          </a:p>
          <a:p>
            <a:pPr marL="176213" lvl="0" indent="-176213" algn="just" fontAlgn="base">
              <a:spcBef>
                <a:spcPct val="0"/>
              </a:spcBef>
              <a:spcAft>
                <a:spcPct val="0"/>
              </a:spcAft>
              <a:buFontTx/>
              <a:buChar char="­"/>
            </a:pPr>
            <a:r>
              <a:rPr lang="es-EC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 existir una emergencia, se debe coordinar inmediatamente con el Hospital Básico y/o Cuerpo de bomberos de Salinas para la evacuación médica pertinente hacia una casa de salud.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934293" y="0"/>
            <a:ext cx="69328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200" b="1" cap="all" dirty="0" smtClean="0">
                <a:ln/>
                <a:solidFill>
                  <a:srgbClr val="002060"/>
                </a:solidFill>
                <a:effectLst/>
              </a:rPr>
              <a:t>MEDIDAS DE SEGURIDAD - TERREMOTO</a:t>
            </a:r>
            <a:endParaRPr lang="es-ES" sz="3200" b="1" cap="all" dirty="0">
              <a:ln/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 y defens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75911" cy="811578"/>
          </a:xfrm>
          <a:prstGeom prst="rect">
            <a:avLst/>
          </a:prstGeom>
        </p:spPr>
      </p:pic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99" y="1124744"/>
            <a:ext cx="5832648" cy="4896544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228729" y="1935997"/>
            <a:ext cx="421250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  <a:buFontTx/>
              <a:buChar char="­"/>
            </a:pPr>
            <a:r>
              <a:rPr lang="es-EC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Ser ordenado y ayudar a otras personas en la evacuación.</a:t>
            </a:r>
          </a:p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  <a:buFontTx/>
              <a:buChar char="­"/>
            </a:pPr>
            <a:r>
              <a:rPr lang="es-EC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Lleve consigo su mochila de emergencia.</a:t>
            </a:r>
          </a:p>
        </p:txBody>
      </p:sp>
      <p:pic>
        <p:nvPicPr>
          <p:cNvPr id="5" name="Picture 2" descr="Resultado de imagen para punto cardinal nor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8707" y="5517232"/>
            <a:ext cx="313561" cy="442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 y defens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75911" cy="811578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2066" y="1390132"/>
            <a:ext cx="10297219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  <a:buFontTx/>
              <a:buChar char="­"/>
            </a:pPr>
            <a:r>
              <a:rPr lang="es-EC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 acuerdo a su origen (lejano o cercano), el personal militar y civil se debe dirigir inmediatamente a los lugares seguros establecidos.</a:t>
            </a:r>
          </a:p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  <a:buFontTx/>
              <a:buChar char="­"/>
            </a:pPr>
            <a:r>
              <a:rPr lang="es-EC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El personal militar y civil encargado de la documentación calificada, debe colocar la información en los contenedores que se encuentran ubicados en los sitios designados.</a:t>
            </a:r>
          </a:p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  <a:buFontTx/>
              <a:buChar char="­"/>
            </a:pPr>
            <a:r>
              <a:rPr lang="es-EC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Servicios ubicará los vehículos para transportar al personal militar y civil que va a evacuar hacia el punto seguro ubicado en el cerro el Morro o Salinas Country Club.</a:t>
            </a:r>
          </a:p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  <a:buFontTx/>
              <a:buChar char="­"/>
            </a:pPr>
            <a:r>
              <a:rPr lang="es-EC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Las tripulaciones de vuelo en el menor tiempo posible deben evacuar inmediatamente las aeronaves hacia el sector de Guayaquil y/o Taura, dependiendo de las condiciones meteorológicas.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190550" y="0"/>
            <a:ext cx="64203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200" b="1" cap="all" dirty="0" smtClean="0">
                <a:ln/>
                <a:solidFill>
                  <a:srgbClr val="002060"/>
                </a:solidFill>
                <a:effectLst/>
              </a:rPr>
              <a:t>MEDIDAS DE SEGURIDAD - TSUNAMI</a:t>
            </a:r>
            <a:endParaRPr lang="es-ES" sz="3200" b="1" cap="all" dirty="0">
              <a:ln/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 y defens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75911" cy="811578"/>
          </a:xfrm>
          <a:prstGeom prst="rect">
            <a:avLst/>
          </a:prstGeom>
        </p:spPr>
      </p:pic>
      <p:pic>
        <p:nvPicPr>
          <p:cNvPr id="8" name="7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147" y="764704"/>
            <a:ext cx="9721080" cy="4320480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48147" y="5157192"/>
            <a:ext cx="95770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  <a:buFontTx/>
              <a:buChar char="­"/>
            </a:pPr>
            <a:r>
              <a:rPr lang="es-EC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Sea ordenado y ayude a otras personas en la evacuación.</a:t>
            </a:r>
          </a:p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  <a:buFontTx/>
              <a:buChar char="­"/>
            </a:pPr>
            <a:r>
              <a:rPr lang="es-EC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Lleve consigo su mochila de emergencia.</a:t>
            </a:r>
          </a:p>
        </p:txBody>
      </p:sp>
      <p:pic>
        <p:nvPicPr>
          <p:cNvPr id="5" name="Picture 2" descr="Resultado de imagen para punto cardinal nor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147" y="764704"/>
            <a:ext cx="251518" cy="355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 y defens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75911" cy="811578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449007" y="0"/>
            <a:ext cx="59033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200" b="1" cap="all" dirty="0" smtClean="0">
                <a:ln/>
                <a:solidFill>
                  <a:srgbClr val="002060"/>
                </a:solidFill>
                <a:effectLst/>
              </a:rPr>
              <a:t>PLANTEAMIENTO DEL PROBLEMA</a:t>
            </a:r>
            <a:endParaRPr lang="es-ES" sz="3200" b="1" cap="all" dirty="0">
              <a:ln/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360115" y="1028700"/>
          <a:ext cx="10225136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 y defens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75911" cy="811578"/>
          </a:xfrm>
          <a:prstGeom prst="rect">
            <a:avLst/>
          </a:prstGeom>
        </p:spPr>
      </p:pic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163" y="260648"/>
            <a:ext cx="9577064" cy="5688632"/>
          </a:xfrm>
          <a:prstGeom prst="rect">
            <a:avLst/>
          </a:prstGeom>
          <a:noFill/>
        </p:spPr>
      </p:pic>
      <p:pic>
        <p:nvPicPr>
          <p:cNvPr id="4" name="Picture 2" descr="Resultado de imagen para punto cardinal nor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34609">
            <a:off x="801605" y="267217"/>
            <a:ext cx="282762" cy="399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 y defens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75911" cy="811578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163" y="188640"/>
            <a:ext cx="9649072" cy="5760640"/>
          </a:xfrm>
          <a:prstGeom prst="rect">
            <a:avLst/>
          </a:prstGeom>
          <a:noFill/>
        </p:spPr>
      </p:pic>
      <p:pic>
        <p:nvPicPr>
          <p:cNvPr id="4" name="Picture 2" descr="Resultado de imagen para punto cardinal nor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49749">
            <a:off x="850083" y="296104"/>
            <a:ext cx="283605" cy="400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 y defens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75911" cy="811578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3091176" y="0"/>
            <a:ext cx="46190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200" b="1" cap="all" dirty="0" smtClean="0">
                <a:ln/>
                <a:solidFill>
                  <a:srgbClr val="002060"/>
                </a:solidFill>
                <a:effectLst/>
              </a:rPr>
              <a:t>EVACUACIÓN AERONAVES</a:t>
            </a:r>
            <a:endParaRPr lang="es-ES" sz="3200" b="1" cap="all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34082" y="1093388"/>
            <a:ext cx="1033318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</a:pPr>
            <a:r>
              <a:rPr lang="es-US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CONDICIONES METEOROLÓGICAS PARA EL VUELO</a:t>
            </a:r>
          </a:p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</a:pPr>
            <a:endParaRPr lang="es-EC" sz="2000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76213" lvl="0" indent="-176213" algn="just" fontAlgn="base">
              <a:spcBef>
                <a:spcPct val="0"/>
              </a:spcBef>
              <a:spcAft>
                <a:spcPct val="0"/>
              </a:spcAft>
              <a:buFontTx/>
              <a:buChar char="­"/>
            </a:pPr>
            <a:r>
              <a:rPr lang="es-US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Navegación instrumental a gran altura (3000 pies).</a:t>
            </a:r>
            <a:endParaRPr lang="es-EC" sz="2000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76213" lvl="0" indent="-176213" algn="just" fontAlgn="base">
              <a:spcBef>
                <a:spcPct val="0"/>
              </a:spcBef>
              <a:spcAft>
                <a:spcPct val="0"/>
              </a:spcAft>
              <a:buFontTx/>
              <a:buChar char="­"/>
            </a:pPr>
            <a:r>
              <a:rPr lang="es-US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Navegación rasante (menos de 1500 pies).</a:t>
            </a:r>
            <a:endParaRPr lang="es-EC" sz="2000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76213" lvl="0" indent="-176213" algn="just" fontAlgn="base">
              <a:spcBef>
                <a:spcPct val="0"/>
              </a:spcBef>
              <a:spcAft>
                <a:spcPct val="0"/>
              </a:spcAft>
            </a:pPr>
            <a:endParaRPr lang="es-EC" sz="1000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</a:pPr>
            <a:r>
              <a:rPr lang="es-EC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PASOS OPERATIVOS A CUMPLIR</a:t>
            </a:r>
          </a:p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</a:pPr>
            <a:endParaRPr lang="es-EC" sz="1000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  <a:buFontTx/>
              <a:buChar char="­"/>
            </a:pPr>
            <a:r>
              <a:rPr lang="es-US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Tripulaciones que se encuentren en vuelo, deben verificar condiciones meteorológicas y combustible remanente para dirigirse al Ala de Combate Nº 21 y/o su alterno en el aeropuerto de Guayaquil.</a:t>
            </a:r>
            <a:endParaRPr lang="es-EC" sz="2000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  <a:buFontTx/>
              <a:buChar char="­"/>
            </a:pPr>
            <a:r>
              <a:rPr lang="es-US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Tripulaciones que vayan a cumplir una programación de vuelo, de manera inmediata deben realizar el encendido de la aeronave, </a:t>
            </a:r>
            <a:r>
              <a:rPr lang="es-US" sz="2000" b="1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taxeo</a:t>
            </a:r>
            <a:r>
              <a:rPr lang="es-US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no harán la prueba de motor e inmediatamente procederán a la evacuación por las cabeceras de pista 3-1 y 2-6.</a:t>
            </a:r>
            <a:endParaRPr lang="es-EC" sz="2000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  <a:buFontTx/>
              <a:buChar char="­"/>
            </a:pPr>
            <a:r>
              <a:rPr lang="es-US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En caso de reportarse una aeronave, los pilotos evacuan la aeronave y se dirigirán inmediatamente a los lugares seguros en el interior o exterior del reparto.</a:t>
            </a:r>
            <a:endParaRPr lang="es-EC" sz="2000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 y defens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75911" cy="811578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3091176" y="0"/>
            <a:ext cx="46190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200" b="1" cap="all" dirty="0" smtClean="0">
                <a:ln/>
                <a:solidFill>
                  <a:srgbClr val="002060"/>
                </a:solidFill>
                <a:effectLst/>
              </a:rPr>
              <a:t>EVACUACIÓN AERONAVES</a:t>
            </a:r>
            <a:endParaRPr lang="es-ES" sz="3200" b="1" cap="all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34082" y="1874878"/>
            <a:ext cx="1033318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</a:pPr>
            <a:r>
              <a:rPr lang="es-EC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DÍAS LABORABLES</a:t>
            </a:r>
          </a:p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</a:pPr>
            <a:endParaRPr lang="es-EC" sz="1000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76213" lvl="0" indent="-176213" algn="just" fontAlgn="base">
              <a:spcBef>
                <a:spcPct val="0"/>
              </a:spcBef>
              <a:spcAft>
                <a:spcPct val="0"/>
              </a:spcAft>
              <a:buFontTx/>
              <a:buChar char="­"/>
            </a:pPr>
            <a:r>
              <a:rPr lang="es-US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Tiempo estimado hasta una hora la llegada de las olas, las tripulaciones en vuelo verificaran el combustible, condiciones meteorológicas para dirigirse al Ala de Combate Nº 21y/o su alterno en el aeropuerto de Guayaquil.</a:t>
            </a:r>
            <a:endParaRPr lang="es-EC" sz="2000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76213" lvl="0" indent="-176213" algn="just" fontAlgn="base">
              <a:spcBef>
                <a:spcPct val="0"/>
              </a:spcBef>
              <a:spcAft>
                <a:spcPct val="0"/>
              </a:spcAft>
              <a:buFontTx/>
              <a:buChar char="­"/>
            </a:pPr>
            <a:r>
              <a:rPr lang="es-US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Las aeronaves despegarán con el intervalo de un (01) minuto, solicitarán niveles de vuelo separados de acuerdo a las condiciones meteorológicas que existan y una vez que aterricen informaran al Director de la ESMA “Cosme Rennella B.”</a:t>
            </a:r>
            <a:endParaRPr lang="es-EC" sz="2000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76213" lvl="0" indent="-176213" algn="just" fontAlgn="base">
              <a:spcBef>
                <a:spcPct val="0"/>
              </a:spcBef>
              <a:spcAft>
                <a:spcPct val="0"/>
              </a:spcAft>
              <a:buFontTx/>
              <a:buChar char="­"/>
            </a:pPr>
            <a:r>
              <a:rPr lang="es-US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El personal de servicios aeroportuarios, operaciones, rescate y tránsito aéreo permanecerá en su posición hasta que la última aeronave haya sido evacuada y posterior se dirigirán a los lugares seguros.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 y defens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75911" cy="811578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3091176" y="0"/>
            <a:ext cx="46190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200" b="1" cap="all" dirty="0" smtClean="0">
                <a:ln/>
                <a:solidFill>
                  <a:srgbClr val="002060"/>
                </a:solidFill>
                <a:effectLst/>
              </a:rPr>
              <a:t>EVACUACIÓN AERONAVES</a:t>
            </a:r>
            <a:endParaRPr lang="es-ES" sz="3200" b="1" cap="all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34082" y="1932586"/>
            <a:ext cx="10333186" cy="320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</a:pPr>
            <a:r>
              <a:rPr lang="es-EC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DÍAS NO LABORABLES</a:t>
            </a:r>
          </a:p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</a:pPr>
            <a:endParaRPr lang="es-EC" sz="1050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  <a:buFontTx/>
              <a:buChar char="­"/>
            </a:pPr>
            <a:r>
              <a:rPr lang="es-US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Tiempo estimado hasta una (01) hora, se activará la cadena de llamadas de pilotos y personal de la UTA en el menor tiempo posible, para la evacuación de las aeronaves.</a:t>
            </a:r>
            <a:endParaRPr lang="es-EC" sz="2400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  <a:buFontTx/>
              <a:buChar char="­"/>
            </a:pPr>
            <a:r>
              <a:rPr lang="es-US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Pasos especiales, no llenar la </a:t>
            </a:r>
            <a:r>
              <a:rPr lang="es-US" sz="2400" b="1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boldface</a:t>
            </a:r>
            <a:r>
              <a:rPr lang="es-US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no realizarse chequeo pre vuelo, </a:t>
            </a:r>
            <a:r>
              <a:rPr lang="es-US" sz="2400" b="1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taxear</a:t>
            </a:r>
            <a:r>
              <a:rPr lang="es-US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simultáneamente y despegar desde ambas cabeceras, realizarán la navegación con un ascenso en curso separados por niveles hasta la aerovía que va a Guayaquil y/o a Taura.</a:t>
            </a:r>
            <a:endParaRPr lang="es-EC" sz="2400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 y defens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75911" cy="811578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875346" y="0"/>
            <a:ext cx="50507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200" b="1" cap="all" dirty="0" smtClean="0">
                <a:ln/>
                <a:solidFill>
                  <a:srgbClr val="002060"/>
                </a:solidFill>
                <a:effectLst/>
              </a:rPr>
              <a:t>EVACUACIÓN DOCUMENTOS</a:t>
            </a:r>
            <a:endParaRPr lang="es-ES" sz="3200" b="1" cap="all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400675" y="1199439"/>
            <a:ext cx="5148610" cy="445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6213" marR="0" lvl="0" indent="-1762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DÍAS LABORABLES</a:t>
            </a:r>
          </a:p>
          <a:p>
            <a:pPr marL="176213" marR="0" lvl="0" indent="-1762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C" sz="105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76213" lvl="0" indent="-176213" algn="just" fontAlgn="base">
              <a:spcBef>
                <a:spcPct val="0"/>
              </a:spcBef>
              <a:spcAft>
                <a:spcPct val="0"/>
              </a:spcAft>
              <a:buFontTx/>
              <a:buChar char="­"/>
            </a:pPr>
            <a:r>
              <a:rPr lang="es-US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El agente de guardia y su retén, son los encargados de recopilar los documentos calificados que se encuentran en los contenedores.</a:t>
            </a:r>
            <a:endParaRPr lang="es-EC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  <a:buFontTx/>
              <a:buChar char="­"/>
            </a:pPr>
            <a:r>
              <a:rPr lang="es-US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Al llegar al lugar seguro, procederá a verificar los documentos con el inventario correspondiente para comprobar que no existan novedades.</a:t>
            </a:r>
          </a:p>
          <a:p>
            <a:pPr marL="176213" lvl="0" indent="-176213" algn="just" fontAlgn="base">
              <a:spcBef>
                <a:spcPct val="0"/>
              </a:spcBef>
              <a:spcAft>
                <a:spcPct val="0"/>
              </a:spcAft>
            </a:pPr>
            <a:endParaRPr lang="es-EC" sz="1050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</a:pPr>
            <a:r>
              <a:rPr lang="es-EC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DÍAS NO LABORABLES</a:t>
            </a:r>
          </a:p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</a:pPr>
            <a:endParaRPr lang="es-EC" sz="1050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  <a:buFontTx/>
              <a:buChar char="­"/>
            </a:pPr>
            <a:r>
              <a:rPr lang="es-US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El agente de guardia evacuará los documentos calificados del Departamento de Inteligencia y llevará consigo los inventarios de cada dependencia.</a:t>
            </a:r>
            <a:endParaRPr lang="es-EC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8" name="7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99" y="1124744"/>
            <a:ext cx="5040560" cy="4536504"/>
          </a:xfrm>
          <a:prstGeom prst="rect">
            <a:avLst/>
          </a:prstGeom>
          <a:noFill/>
        </p:spPr>
      </p:pic>
      <p:pic>
        <p:nvPicPr>
          <p:cNvPr id="7170" name="Picture 2" descr="Resultado de imagen para punto cardinal nor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414700">
            <a:off x="302735" y="1167533"/>
            <a:ext cx="269299" cy="38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 y defens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75911" cy="811578"/>
          </a:xfrm>
          <a:prstGeom prst="rect">
            <a:avLst/>
          </a:prstGeom>
        </p:spPr>
      </p:pic>
      <p:pic>
        <p:nvPicPr>
          <p:cNvPr id="6" name="5 Imagen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6139" y="764704"/>
            <a:ext cx="9865096" cy="5184576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3955266" y="0"/>
            <a:ext cx="28909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200" b="1" cap="all" dirty="0" smtClean="0">
                <a:ln/>
                <a:solidFill>
                  <a:srgbClr val="002060"/>
                </a:solidFill>
                <a:effectLst/>
              </a:rPr>
              <a:t>organización</a:t>
            </a:r>
            <a:endParaRPr lang="es-ES" sz="3200" b="1" cap="all" dirty="0">
              <a:ln/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 y defens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75911" cy="811578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3512345" y="0"/>
            <a:ext cx="37767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200" b="1" cap="all" dirty="0" smtClean="0">
                <a:ln/>
                <a:solidFill>
                  <a:srgbClr val="002060"/>
                </a:solidFill>
                <a:effectLst/>
              </a:rPr>
              <a:t>RESPONSABILIDADES</a:t>
            </a:r>
            <a:endParaRPr lang="es-ES" sz="3200" b="1" cap="all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2066" y="1143916"/>
            <a:ext cx="10297219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6213" marR="0" lvl="0" indent="-1762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OFICIAL SIN</a:t>
            </a:r>
          </a:p>
          <a:p>
            <a:pPr marL="176213" lvl="0" indent="-176213" algn="just" fontAlgn="base">
              <a:spcBef>
                <a:spcPct val="0"/>
              </a:spcBef>
              <a:spcAft>
                <a:spcPct val="0"/>
              </a:spcAft>
              <a:buFontTx/>
              <a:buChar char="­"/>
            </a:pPr>
            <a:r>
              <a:rPr lang="es-EC" sz="1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Coordinar con los supervisores en todo momento las normas de seguridad y disposiciones para el cumplimiento del plan.</a:t>
            </a:r>
          </a:p>
          <a:p>
            <a:pPr marL="176213" lvl="0" indent="-176213" algn="just" fontAlgn="base">
              <a:spcBef>
                <a:spcPct val="0"/>
              </a:spcBef>
              <a:spcAft>
                <a:spcPct val="0"/>
              </a:spcAft>
              <a:buFontTx/>
              <a:buChar char="­"/>
            </a:pPr>
            <a:r>
              <a:rPr lang="es-EC" sz="1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Participar en la mesa de trabajo del Comité de Operaciones de Emergencia provincial (COE-P). </a:t>
            </a:r>
          </a:p>
          <a:p>
            <a:pPr marL="176213" lvl="0" indent="-176213" algn="just" fontAlgn="base">
              <a:spcBef>
                <a:spcPct val="0"/>
              </a:spcBef>
              <a:spcAft>
                <a:spcPct val="0"/>
              </a:spcAft>
              <a:buFontTx/>
              <a:buChar char="­"/>
            </a:pPr>
            <a:endParaRPr lang="es-EC" sz="1000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</a:pPr>
            <a:r>
              <a:rPr lang="es-EC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TIC´s</a:t>
            </a:r>
          </a:p>
          <a:p>
            <a:pPr marL="176213" lvl="0" indent="-176213" algn="just" fontAlgn="base">
              <a:spcBef>
                <a:spcPct val="0"/>
              </a:spcBef>
              <a:spcAft>
                <a:spcPct val="0"/>
              </a:spcAft>
              <a:buFontTx/>
              <a:buChar char="­"/>
            </a:pPr>
            <a:r>
              <a:rPr lang="es-EC" sz="1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Instalar un centro de mensajes móvil en los puntos seguros para la comunicación y coordinación necesaria con otros organismos.</a:t>
            </a:r>
          </a:p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</a:pPr>
            <a:endParaRPr lang="es-EC" sz="1000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</a:pPr>
            <a:r>
              <a:rPr lang="es-EC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HOSPITAL BÁSICO</a:t>
            </a:r>
          </a:p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  <a:buFontTx/>
              <a:buChar char="­"/>
            </a:pPr>
            <a:r>
              <a:rPr lang="es-EC" sz="1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Integrar con un equipo de sanidad cada Escuadrón de evacuación para solventar las necesidades que se puedan presentar.</a:t>
            </a:r>
          </a:p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</a:pPr>
            <a:endParaRPr lang="es-EC" sz="1000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</a:pPr>
            <a:r>
              <a:rPr lang="es-EC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SERVICIOS</a:t>
            </a:r>
          </a:p>
          <a:p>
            <a:pPr marL="176213" lvl="0" indent="-176213" algn="just" fontAlgn="base">
              <a:spcBef>
                <a:spcPct val="0"/>
              </a:spcBef>
              <a:spcAft>
                <a:spcPct val="0"/>
              </a:spcAft>
              <a:buFontTx/>
              <a:buChar char="­"/>
            </a:pPr>
            <a:r>
              <a:rPr lang="es-EC" sz="1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Ubicar los vehículos los lugares asignados para que el personal militar y civil se embarque y de acuerdo a la ruta establecida dirigirse a los lugares seguros.</a:t>
            </a:r>
          </a:p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  <a:buFontTx/>
              <a:buChar char="­"/>
            </a:pPr>
            <a:r>
              <a:rPr lang="es-EC" sz="1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Efectuar  una inspección rigurosa de toda la infraestructura afectada y coordinará la remoción de escombros en caso de existir para la posterior habilitación de la misma.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 y defens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75911" cy="811578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2066" y="1043623"/>
            <a:ext cx="10297219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6213" marR="0" lvl="0" indent="-1762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GRUPO DE SEGURIDAD Y DEFENSA</a:t>
            </a:r>
            <a:endParaRPr kumimoji="0" lang="es-EC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  <a:buFontTx/>
              <a:buChar char="­"/>
            </a:pPr>
            <a:r>
              <a:rPr lang="es-EC" sz="1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Conjuntamente con el Oficial de Control y Oficial de Guardia realizarán las coordinaciones y apoyarán a la evacuación del personal militar y civil hacia el punto seguro de reunión o seguro.</a:t>
            </a:r>
          </a:p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  <a:buFontTx/>
              <a:buChar char="­"/>
            </a:pPr>
            <a:r>
              <a:rPr lang="es-EC" sz="1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Conformará los equipos de búsqueda y rescate con la sección canes.</a:t>
            </a:r>
          </a:p>
          <a:p>
            <a:pPr marL="176213" lvl="0" indent="-176213" algn="just" fontAlgn="base">
              <a:spcBef>
                <a:spcPct val="0"/>
              </a:spcBef>
              <a:spcAft>
                <a:spcPct val="0"/>
              </a:spcAft>
              <a:buFontTx/>
              <a:buChar char="­"/>
            </a:pPr>
            <a:endParaRPr lang="es-EC" sz="1000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</a:pPr>
            <a:r>
              <a:rPr lang="es-EC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INTELIGENCIA</a:t>
            </a:r>
          </a:p>
          <a:p>
            <a:pPr marL="176213" lvl="0" indent="-176213" algn="just" fontAlgn="base">
              <a:spcBef>
                <a:spcPct val="0"/>
              </a:spcBef>
              <a:spcAft>
                <a:spcPct val="0"/>
              </a:spcAft>
              <a:buFontTx/>
              <a:buChar char="­"/>
            </a:pPr>
            <a:r>
              <a:rPr lang="es-EC" sz="1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Evacuar la información militar clasificada hacia el lugar seguro en caso de ocurrir un tsunami.</a:t>
            </a:r>
          </a:p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</a:pPr>
            <a:endParaRPr lang="es-EC" sz="1000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</a:pPr>
            <a:r>
              <a:rPr lang="es-EC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ENTRENAMIENTO AÉREO</a:t>
            </a:r>
          </a:p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  <a:buFontTx/>
              <a:buChar char="­"/>
            </a:pPr>
            <a:r>
              <a:rPr lang="es-EC" sz="1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Evacuar las aeronaves, con las tripulaciones disponibles hacia el destino determinado. </a:t>
            </a:r>
          </a:p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  <a:buFontTx/>
              <a:buChar char="­"/>
            </a:pPr>
            <a:endParaRPr lang="es-EC" sz="1000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</a:pPr>
            <a:r>
              <a:rPr lang="es-EC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OFICIAL DE SEMANA</a:t>
            </a:r>
          </a:p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  <a:buFontTx/>
              <a:buChar char="­"/>
            </a:pPr>
            <a:r>
              <a:rPr lang="es-EC" sz="1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Trasladar las carpas y otros medios para los puntos de reunión y/o seguros desde la bodega de Servicios.</a:t>
            </a:r>
          </a:p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  <a:buFontTx/>
              <a:buChar char="­"/>
            </a:pPr>
            <a:endParaRPr lang="es-EC" sz="1000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76213" lvl="0" indent="-176213" algn="just" fontAlgn="base">
              <a:spcBef>
                <a:spcPct val="0"/>
              </a:spcBef>
              <a:spcAft>
                <a:spcPct val="0"/>
              </a:spcAft>
            </a:pPr>
            <a:r>
              <a:rPr lang="es-EC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SUPERVISOR DE ESCUADRÓN</a:t>
            </a:r>
          </a:p>
          <a:p>
            <a:pPr marL="176213" lvl="0" indent="-176213" algn="just" fontAlgn="base">
              <a:spcBef>
                <a:spcPct val="0"/>
              </a:spcBef>
              <a:spcAft>
                <a:spcPct val="0"/>
              </a:spcAft>
              <a:buFontTx/>
              <a:buChar char="­"/>
            </a:pPr>
            <a:r>
              <a:rPr lang="es-EC" sz="1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En el punto seguro o de reunión, tomar contacto con el personal militar y civil para conocer del numérico y establecer presuntamente a personas desaparecidas y/o heridas durante la evacuación.</a:t>
            </a:r>
          </a:p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  <a:buFontTx/>
              <a:buChar char="­"/>
            </a:pPr>
            <a:r>
              <a:rPr lang="es-EC" sz="1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Coordinar con el Oficial SIN, para conocer sobre la situación de la provincia y monitoreo del terremoto o tsunami ocurrido.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 y defens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75911" cy="811578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881269" y="0"/>
            <a:ext cx="50388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200" b="1" cap="all" dirty="0" smtClean="0">
                <a:ln/>
                <a:solidFill>
                  <a:srgbClr val="002060"/>
                </a:solidFill>
                <a:effectLst/>
              </a:rPr>
              <a:t>NORMALIZACIÓN (DESPUÉS)</a:t>
            </a:r>
            <a:endParaRPr lang="es-ES" sz="3200" b="1" cap="all" dirty="0">
              <a:ln/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86756" y="1556792"/>
          <a:ext cx="1058525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 y defens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75911" cy="81157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584251" y="2406140"/>
            <a:ext cx="3168352" cy="1532334"/>
          </a:xfrm>
          <a:prstGeom prst="roundRect">
            <a:avLst/>
          </a:prstGeom>
          <a:solidFill>
            <a:srgbClr val="FFCC66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s-EC" sz="1400" b="1" dirty="0" smtClean="0">
                <a:solidFill>
                  <a:schemeClr val="tx1"/>
                </a:solidFill>
              </a:rPr>
              <a:t>Implementar herramientas que permitan identificar las vulnerabilidades que tiene ESMA “Cosme Rennella B.”, y que pueden afectar a su personal y medios en caso de ocurrir un riesgo natural.</a:t>
            </a:r>
            <a:endParaRPr lang="es-EC" sz="1400" b="1" dirty="0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584251" y="260648"/>
            <a:ext cx="3096344" cy="1583412"/>
          </a:xfrm>
          <a:prstGeom prst="roundRect">
            <a:avLst/>
          </a:prstGeom>
          <a:solidFill>
            <a:srgbClr val="FFCC66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s-EC" sz="1450" b="1" dirty="0" smtClean="0">
                <a:solidFill>
                  <a:schemeClr val="tx1"/>
                </a:solidFill>
              </a:rPr>
              <a:t>Determinar los principales riesgos naturales que amenazan la seguridad del personal militar y civil, medios, equipos e infraestructura de la ESMA “Cosme Rennella B.”</a:t>
            </a:r>
            <a:endParaRPr lang="es-EC" sz="1450" b="1" dirty="0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584251" y="4451860"/>
            <a:ext cx="3240360" cy="1532334"/>
          </a:xfrm>
          <a:prstGeom prst="roundRect">
            <a:avLst/>
          </a:prstGeom>
          <a:solidFill>
            <a:srgbClr val="FFCC66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s-EC" sz="1400" b="1" dirty="0" smtClean="0">
                <a:solidFill>
                  <a:schemeClr val="tx1"/>
                </a:solidFill>
              </a:rPr>
              <a:t>Proponer un Plan de Emergencia que permita realizar la evacuación del personal militar y civil; así como también, de las aeronaves y documentos para minimizar los daños ocasionados por un riesgo natural.  </a:t>
            </a:r>
            <a:endParaRPr lang="es-EC" sz="1400" b="1" dirty="0">
              <a:solidFill>
                <a:schemeClr val="tx1"/>
              </a:solidFill>
            </a:endParaRPr>
          </a:p>
        </p:txBody>
      </p:sp>
      <p:sp>
        <p:nvSpPr>
          <p:cNvPr id="9" name="8 Más"/>
          <p:cNvSpPr/>
          <p:nvPr/>
        </p:nvSpPr>
        <p:spPr>
          <a:xfrm>
            <a:off x="2880395" y="1902084"/>
            <a:ext cx="504056" cy="504056"/>
          </a:xfrm>
          <a:prstGeom prst="mathPlus">
            <a:avLst/>
          </a:prstGeom>
          <a:solidFill>
            <a:srgbClr val="FFCC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1" name="10 Igual que"/>
          <p:cNvSpPr/>
          <p:nvPr/>
        </p:nvSpPr>
        <p:spPr>
          <a:xfrm>
            <a:off x="4896619" y="2780928"/>
            <a:ext cx="1080120" cy="792088"/>
          </a:xfrm>
          <a:prstGeom prst="mathEqual">
            <a:avLst/>
          </a:prstGeom>
          <a:solidFill>
            <a:srgbClr val="FFCC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048747" y="2276872"/>
            <a:ext cx="3384376" cy="1736646"/>
          </a:xfrm>
          <a:prstGeom prst="roundRect">
            <a:avLst/>
          </a:prstGeom>
          <a:solidFill>
            <a:srgbClr val="FFCC66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1600" b="1" dirty="0" smtClean="0">
                <a:solidFill>
                  <a:schemeClr val="tx1"/>
                </a:solidFill>
              </a:rPr>
              <a:t>Definir los riesgos de origen natural que pueden afectar la seguridad en la ESMA “Cosme Rennella B.”, a fin de proponer un Plan de Emergencia que permita mitigar y reducir estos riesgos.</a:t>
            </a:r>
            <a:endParaRPr lang="es-EC" sz="1600" b="1" dirty="0">
              <a:solidFill>
                <a:schemeClr val="tx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0115" y="836712"/>
            <a:ext cx="1061188" cy="504056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es-EC" sz="2400" b="1" dirty="0" smtClean="0"/>
              <a:t>OBJETIVOS ESPECÍFICOS</a:t>
            </a:r>
            <a:endParaRPr lang="es-EC" sz="2400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9596071" y="836712"/>
            <a:ext cx="1061188" cy="468686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es-EC" sz="2400" b="1" dirty="0" smtClean="0"/>
              <a:t>OBJETIVO GENERAL</a:t>
            </a:r>
            <a:endParaRPr lang="es-EC" sz="2400" b="1" dirty="0"/>
          </a:p>
        </p:txBody>
      </p:sp>
      <p:sp>
        <p:nvSpPr>
          <p:cNvPr id="15" name="14 Más"/>
          <p:cNvSpPr/>
          <p:nvPr/>
        </p:nvSpPr>
        <p:spPr>
          <a:xfrm>
            <a:off x="2895143" y="3960820"/>
            <a:ext cx="504056" cy="504056"/>
          </a:xfrm>
          <a:prstGeom prst="mathPlus">
            <a:avLst/>
          </a:prstGeom>
          <a:solidFill>
            <a:srgbClr val="FFCC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 y defens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75911" cy="811578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881269" y="0"/>
            <a:ext cx="50388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200" b="1" cap="all" dirty="0" smtClean="0">
                <a:ln/>
                <a:solidFill>
                  <a:srgbClr val="002060"/>
                </a:solidFill>
                <a:effectLst/>
              </a:rPr>
              <a:t>NORMALIZACIÓN (DESPUÉS)</a:t>
            </a:r>
            <a:endParaRPr lang="es-ES" sz="3200" b="1" cap="all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2066" y="2090065"/>
            <a:ext cx="1029721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C" sz="3600" b="1" dirty="0" smtClean="0">
                <a:latin typeface="Arial" pitchFamily="34" charset="0"/>
                <a:cs typeface="Arial" pitchFamily="34" charset="0"/>
              </a:rPr>
              <a:t>Conservar la calma y estar preparados para posibles replicas de ser el caso de un terremoto y en el caso de tsunami se debe esperar hasta que el agua haya retrocedido en su totalidad.</a:t>
            </a:r>
            <a:endParaRPr lang="es-EC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09523" y="2967335"/>
            <a:ext cx="8182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GRACIAS POR SU ATENCIÓN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 y defens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75911" cy="81157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60115" y="1268760"/>
            <a:ext cx="1207382" cy="353473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es-EC" sz="2800" b="1" dirty="0" smtClean="0"/>
              <a:t>MARCO LEGAL</a:t>
            </a:r>
            <a:endParaRPr lang="es-EC" sz="2800" b="1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1080195" y="548680"/>
          <a:ext cx="936104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 y defens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75911" cy="811578"/>
          </a:xfrm>
          <a:prstGeom prst="rect">
            <a:avLst/>
          </a:prstGeom>
        </p:spPr>
      </p:pic>
      <p:graphicFrame>
        <p:nvGraphicFramePr>
          <p:cNvPr id="7" name="6 Diagrama"/>
          <p:cNvGraphicFramePr/>
          <p:nvPr/>
        </p:nvGraphicFramePr>
        <p:xfrm>
          <a:off x="792163" y="692696"/>
          <a:ext cx="9793163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 y defens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75911" cy="811578"/>
          </a:xfrm>
          <a:prstGeom prst="rect">
            <a:avLst/>
          </a:prstGeom>
        </p:spPr>
      </p:pic>
      <p:pic>
        <p:nvPicPr>
          <p:cNvPr id="6" name="5 Imagen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836712"/>
            <a:ext cx="10801350" cy="5688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4" cstate="print"/>
          <a:srcRect l="56450" t="67547" r="28607" b="20641"/>
          <a:stretch>
            <a:fillRect/>
          </a:stretch>
        </p:blipFill>
        <p:spPr bwMode="auto">
          <a:xfrm>
            <a:off x="2664371" y="4941168"/>
            <a:ext cx="165618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2592363" y="5013176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RIESGOS:</a:t>
            </a:r>
          </a:p>
          <a:p>
            <a:pPr algn="ctr"/>
            <a:r>
              <a:rPr lang="es-EC" sz="2400" b="1" dirty="0" smtClean="0"/>
              <a:t>TERREMOTO</a:t>
            </a:r>
          </a:p>
          <a:p>
            <a:pPr algn="ctr"/>
            <a:r>
              <a:rPr lang="es-EC" sz="2400" b="1" dirty="0" smtClean="0"/>
              <a:t>TSUNAMI</a:t>
            </a:r>
            <a:endParaRPr lang="es-EC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 y defens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75911" cy="811578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3981584" y="0"/>
            <a:ext cx="28382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200" b="1" cap="all" dirty="0" smtClean="0">
                <a:ln/>
                <a:solidFill>
                  <a:srgbClr val="002060"/>
                </a:solidFill>
                <a:effectLst/>
              </a:rPr>
              <a:t>CONCLUSIONES</a:t>
            </a:r>
            <a:endParaRPr lang="es-ES" sz="3200" b="1" cap="all" dirty="0">
              <a:ln/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-1" y="692696"/>
          <a:ext cx="10513244" cy="51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Elipse"/>
          <p:cNvSpPr/>
          <p:nvPr/>
        </p:nvSpPr>
        <p:spPr>
          <a:xfrm>
            <a:off x="360115" y="4365104"/>
            <a:ext cx="1440160" cy="1440160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uridad y defens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75911" cy="811578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3555604" y="0"/>
            <a:ext cx="36901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200" b="1" cap="all" dirty="0" smtClean="0">
                <a:ln/>
                <a:solidFill>
                  <a:srgbClr val="002060"/>
                </a:solidFill>
                <a:effectLst/>
              </a:rPr>
              <a:t>RECOMENDACIONES</a:t>
            </a:r>
            <a:endParaRPr lang="es-ES" sz="3200" b="1" cap="all" dirty="0">
              <a:ln/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0" y="692696"/>
          <a:ext cx="10801350" cy="51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2562</Words>
  <Application>Microsoft Office PowerPoint</Application>
  <PresentationFormat>Personalizado</PresentationFormat>
  <Paragraphs>285</Paragraphs>
  <Slides>41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22</cp:revision>
  <dcterms:created xsi:type="dcterms:W3CDTF">2019-07-16T04:24:47Z</dcterms:created>
  <dcterms:modified xsi:type="dcterms:W3CDTF">2019-09-30T23:48:22Z</dcterms:modified>
</cp:coreProperties>
</file>